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602" r:id="rId2"/>
    <p:sldId id="626" r:id="rId3"/>
    <p:sldId id="627" r:id="rId4"/>
    <p:sldId id="628" r:id="rId5"/>
    <p:sldId id="629" r:id="rId6"/>
    <p:sldId id="264" r:id="rId7"/>
    <p:sldId id="630" r:id="rId8"/>
    <p:sldId id="556" r:id="rId9"/>
    <p:sldId id="631" r:id="rId10"/>
    <p:sldId id="632" r:id="rId11"/>
    <p:sldId id="610" r:id="rId12"/>
    <p:sldId id="633" r:id="rId13"/>
    <p:sldId id="635" r:id="rId14"/>
    <p:sldId id="637" r:id="rId15"/>
    <p:sldId id="638" r:id="rId16"/>
    <p:sldId id="617" r:id="rId17"/>
    <p:sldId id="546" r:id="rId18"/>
    <p:sldId id="618" r:id="rId19"/>
    <p:sldId id="620" r:id="rId20"/>
    <p:sldId id="493" r:id="rId21"/>
    <p:sldId id="494" r:id="rId22"/>
    <p:sldId id="495" r:id="rId23"/>
    <p:sldId id="496" r:id="rId24"/>
    <p:sldId id="61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66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00602B"/>
    <a:srgbClr val="FF4B4B"/>
    <a:srgbClr val="F1C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2208" autoAdjust="0"/>
  </p:normalViewPr>
  <p:slideViewPr>
    <p:cSldViewPr snapToGrid="0" showGuides="1">
      <p:cViewPr>
        <p:scale>
          <a:sx n="50" d="100"/>
          <a:sy n="50" d="100"/>
        </p:scale>
        <p:origin x="480" y="894"/>
      </p:cViewPr>
      <p:guideLst>
        <p:guide orient="horz" pos="3456"/>
        <p:guide pos="66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B2CC5-AE97-4455-85C1-E45326FF10A2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B329E-E699-4A6F-823D-0D360937B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8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684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5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36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7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976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209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81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70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7040-BB08-46AC-B4ED-FB883812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B42F-A6E9-41E9-90BA-88DE2B2E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DBE9-A20F-4E69-9E55-5E2B0F75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04/03/2021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CD33-1764-4861-BDA3-C3A073F2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F535-4F39-4F0F-ADDD-857BA196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65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8AA7-D956-4A79-B6F4-7B02D9C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7E07-79AE-4358-A437-C3C192431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AFAD0-BD1C-4593-8B3F-64D94B157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9440-1DC2-4989-91B1-517E5F0C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04/03/2021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FABD0-43B5-4EB5-8CAF-28D74672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93AC7-CDA7-4CCB-AC0C-A3FBEABC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38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15A-CC39-48BB-B8CC-76925C00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702FE-3220-43DE-8A3C-86D0E149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27AC-31C2-4A7D-ACCF-37C3D7DC7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7AD2-70A8-484E-A756-C7159F5A6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B2558-6977-443B-9002-9D6856983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8E78C-BA30-49E3-84AD-2B298A3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04/03/2021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CC0E8-B864-4D86-B15E-6E9C612E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290E9-2895-4D32-BFCA-4404FEB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05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7BF9-101F-47DA-9838-4B875B19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7D18-2D3B-4F6C-B9D6-7ECE9174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04/03/2021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42058-CFFC-44D5-850F-2A783A6B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08D2-897A-4FAB-A7C6-EC293F4C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486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AF7DC-B70D-4F1B-8EB4-D0CF8068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04/03/2021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256A3-243B-408B-A70E-94FBDB70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58F65-843B-4D75-8B1F-39687626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750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F0F8-BCD7-4ED2-8F26-4307AAC3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9E6A-7604-4707-A7D0-F64EB6A6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E47B6-80F6-4937-8F52-22CB3CACD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70D7B-C676-4859-90DA-A9FE760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04/03/2021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2B009-3C0E-44A0-BFEC-3236E75D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F8D8B-62F7-46E7-A5DA-F00F1EB1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599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D616-5B13-4798-B4FD-5033C8CD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B89C7-ABC7-4D0E-89A2-A585CC44B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74150-619C-4936-83F2-0BB495FD8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89FC4-F80B-4C0D-8A13-B1FA8A7F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04/03/2021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B456-8686-4E97-A4A9-2AC796D4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26183-995E-4071-B296-A555D3E9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331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6E63-5119-47B2-A6A2-724D99D0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4B38C-4968-4F8F-B141-0BD8E9021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69CC-14A3-4844-84EF-0B67281D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04/03/2021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1DFB-66B8-4427-86A0-B84FD6E3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77A5-F4E8-42F1-9C5D-17381C1A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553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DA80D-5743-46EE-B4E7-E15C3E965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1622-06F9-4BBB-90D5-B3B5BF4D8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2595-3382-4C61-9238-94D20C42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04/03/2021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C202-8B69-46EC-834D-5FA38DB5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934A-1BFE-4CBD-B2D8-4C98909F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805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1C3538-72A8-4B0B-8FD9-04FC172891A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17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27709" y="0"/>
            <a:ext cx="12219709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B1E76D69-CB4F-4516-9BF5-324EE3C1D0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24" y="670948"/>
            <a:ext cx="12192000" cy="34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5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27709" y="0"/>
            <a:ext cx="12219709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0007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5581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295D7E-2F50-4FF2-A44F-2D0D9AC9E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0629"/>
            <a:ext cx="13111844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6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82D6287-C003-49A2-9CC2-F7D14A58D25F}"/>
              </a:ext>
            </a:extLst>
          </p:cNvPr>
          <p:cNvGrpSpPr/>
          <p:nvPr userDrawn="1"/>
        </p:nvGrpSpPr>
        <p:grpSpPr>
          <a:xfrm>
            <a:off x="2036816" y="1986373"/>
            <a:ext cx="10493589" cy="1828415"/>
            <a:chOff x="2036816" y="1986373"/>
            <a:chExt cx="10493589" cy="1828415"/>
          </a:xfrm>
        </p:grpSpPr>
        <p:pic>
          <p:nvPicPr>
            <p:cNvPr id="6" name="Picture 5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9715405F-DD5A-4E60-8938-CB97C8891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6027" y="2010726"/>
              <a:ext cx="1729184" cy="1349607"/>
            </a:xfrm>
            <a:prstGeom prst="rect">
              <a:avLst/>
            </a:prstGeom>
          </p:spPr>
        </p:pic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47AEFEA-9E4E-4E82-8926-BB30FA934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4865" y="2057448"/>
              <a:ext cx="1553899" cy="130288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FC294C-8761-4802-B708-D33A59F3A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7482" y="1986373"/>
              <a:ext cx="2078986" cy="1503051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FF4FDA7-7B76-407A-9F69-7EC875673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670" y="2454852"/>
              <a:ext cx="1877005" cy="1164648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3D42927-BCBF-4D37-A41C-B42B2508D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66" y="2057448"/>
              <a:ext cx="1635795" cy="1371552"/>
            </a:xfrm>
            <a:prstGeom prst="rect">
              <a:avLst/>
            </a:prstGeom>
          </p:spPr>
        </p:pic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898B1A7-99AD-4381-97C5-9781FCCD6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6816" y="2259564"/>
              <a:ext cx="2247696" cy="1555224"/>
            </a:xfrm>
            <a:prstGeom prst="rect">
              <a:avLst/>
            </a:prstGeom>
          </p:spPr>
        </p:pic>
        <p:pic>
          <p:nvPicPr>
            <p:cNvPr id="15" name="Picture 14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99186ACA-3EDC-4173-9919-0A200D00C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32214" y="2188944"/>
              <a:ext cx="1757302" cy="1371553"/>
            </a:xfrm>
            <a:prstGeom prst="rect">
              <a:avLst/>
            </a:prstGeom>
          </p:spPr>
        </p:pic>
        <p:pic>
          <p:nvPicPr>
            <p:cNvPr id="16" name="Picture 15" descr="A picture containing text, plant&#10;&#10;Description automatically generated">
              <a:extLst>
                <a:ext uri="{FF2B5EF4-FFF2-40B4-BE49-F238E27FC236}">
                  <a16:creationId xmlns:a16="http://schemas.microsoft.com/office/drawing/2014/main" id="{05FBF5CC-493B-45AF-8985-9D449ABB4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55184" y="2606404"/>
              <a:ext cx="2375221" cy="1197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10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96982" y="-77316"/>
            <a:ext cx="12399818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1206D4-FC4A-43C9-8CD7-13B03F0F6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1" y="2082632"/>
            <a:ext cx="11174937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3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6C31A0E-C189-4A06-9334-971E1227FA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389" y="1237219"/>
            <a:ext cx="12562791" cy="21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7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C1AE0B8-33DA-4F91-86D4-9CD5CBE141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93685" y="1669856"/>
            <a:ext cx="13385686" cy="27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1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C2C5-4C26-4DF1-A7F5-81A5020F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258EF-9845-47D5-A126-CE25563E4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81B6-C9DE-4D92-906D-106E68FF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04/03/2021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17AC-5A1C-46B6-A441-205E1F54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9D7A-0727-4320-B828-4529C0C2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04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31337-D56E-442E-ADD0-7DFC7E9A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B710-7774-439A-832B-9ABF5E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F506-0BFF-4E81-AB26-7E159AF73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1D3C-09DE-49D9-A6FB-9C65CC244FDC}" type="datetimeFigureOut">
              <a:rPr lang="en-GB" smtClean="0"/>
              <a:t>04/03/2021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DE83-604D-4C6A-BAFD-9EB4A03EE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2ABE-3BDC-4052-954B-729E5F5FD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5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6" r:id="rId4"/>
    <p:sldLayoutId id="2147483665" r:id="rId5"/>
    <p:sldLayoutId id="2147483663" r:id="rId6"/>
    <p:sldLayoutId id="2147483662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hyperlink" Target="https://youtu.be/bgovFZUEOR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youtu.be/KCLWPd5Yj9c" TargetMode="Externa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Relationship Id="rId9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jigex.com/dm98" TargetMode="External"/><Relationship Id="rId3" Type="http://schemas.openxmlformats.org/officeDocument/2006/relationships/image" Target="../media/image29.jpg"/><Relationship Id="rId7" Type="http://schemas.openxmlformats.org/officeDocument/2006/relationships/hyperlink" Target="https://jigex.com/4s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hyperlink" Target="https://thewordsearch.com/puzzle/2057468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hyperlink" Target="https://thewordsearch.com/puzzle/1799743/" TargetMode="Externa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17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5" Type="http://schemas.openxmlformats.org/officeDocument/2006/relationships/image" Target="../media/image51.png"/><Relationship Id="rId10" Type="http://schemas.openxmlformats.org/officeDocument/2006/relationships/image" Target="../media/image19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youtu.be/99JsbXk4kQU" TargetMode="External"/><Relationship Id="rId5" Type="http://schemas.openxmlformats.org/officeDocument/2006/relationships/hyperlink" Target="https://youtu.be/xWoWDdeD-ns" TargetMode="Externa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7.xml"/><Relationship Id="rId4" Type="http://schemas.openxmlformats.org/officeDocument/2006/relationships/hyperlink" Target="https://drive.google.com/file/d/1oluT49cKTcz51pFNoRY08bcfWuG5F6zP/view?usp=shar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picture containing text&#10;&#10;Description automatically generated">
            <a:extLst>
              <a:ext uri="{FF2B5EF4-FFF2-40B4-BE49-F238E27FC236}">
                <a16:creationId xmlns:a16="http://schemas.microsoft.com/office/drawing/2014/main" id="{9E40BB16-DACA-4DC2-A4C0-F13FFC1C3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7" y="2548654"/>
            <a:ext cx="2017457" cy="3688634"/>
          </a:xfrm>
          <a:prstGeom prst="rect">
            <a:avLst/>
          </a:prstGeom>
        </p:spPr>
      </p:pic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C3052E34-088C-4C1D-99E8-E0D41CE3E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065" y="2548654"/>
            <a:ext cx="2017457" cy="3688634"/>
          </a:xfrm>
          <a:prstGeom prst="rect">
            <a:avLst/>
          </a:prstGeom>
        </p:spPr>
      </p:pic>
      <p:pic>
        <p:nvPicPr>
          <p:cNvPr id="36" name="Picture 35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A0CB151A-750D-4407-B3DE-BC4C62FD1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63" y="2532658"/>
            <a:ext cx="1995734" cy="3688634"/>
          </a:xfrm>
          <a:prstGeom prst="rect">
            <a:avLst/>
          </a:prstGeom>
        </p:spPr>
      </p:pic>
      <p:pic>
        <p:nvPicPr>
          <p:cNvPr id="25" name="Picture 24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B1180B14-DDC7-43BE-B56C-986B74EBE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484" y="2510115"/>
            <a:ext cx="1995734" cy="36886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F7F6D1A-8EE3-4F3F-BDD4-6246F6334403}"/>
              </a:ext>
            </a:extLst>
          </p:cNvPr>
          <p:cNvGrpSpPr/>
          <p:nvPr/>
        </p:nvGrpSpPr>
        <p:grpSpPr>
          <a:xfrm>
            <a:off x="459597" y="333155"/>
            <a:ext cx="10608671" cy="1246476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CB59BC67-2655-4439-B28C-DA6DC292FE6F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40660"/>
                <a:gd name="adj2" fmla="val 191893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9DBC61-D4DB-4193-9476-14242A9192C6}"/>
                </a:ext>
              </a:extLst>
            </p:cNvPr>
            <p:cNvSpPr txBox="1"/>
            <p:nvPr/>
          </p:nvSpPr>
          <p:spPr>
            <a:xfrm>
              <a:off x="1136172" y="358893"/>
              <a:ext cx="9347199" cy="11174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Good Morning and welcome to Hillcliffe Junior Church.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453BB6B-AF25-4CC3-ACC2-3C5BA6AB458A}"/>
              </a:ext>
            </a:extLst>
          </p:cNvPr>
          <p:cNvSpPr txBox="1"/>
          <p:nvPr/>
        </p:nvSpPr>
        <p:spPr>
          <a:xfrm>
            <a:off x="1342697" y="959384"/>
            <a:ext cx="950660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We have been looking at the Fruit of the Spirit.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CF7E07-92F3-4202-87BB-6A9795032F94}"/>
              </a:ext>
            </a:extLst>
          </p:cNvPr>
          <p:cNvGrpSpPr/>
          <p:nvPr/>
        </p:nvGrpSpPr>
        <p:grpSpPr>
          <a:xfrm>
            <a:off x="2179615" y="2696340"/>
            <a:ext cx="7153572" cy="2326133"/>
            <a:chOff x="7701657" y="3605994"/>
            <a:chExt cx="4921086" cy="1694399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405B1159-3777-447F-8EB8-7E63BB6B741E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-58049"/>
                <a:gd name="adj2" fmla="val -2234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DACAEB-E9AC-43B8-9B07-FE10615F1B53}"/>
                </a:ext>
              </a:extLst>
            </p:cNvPr>
            <p:cNvSpPr txBox="1"/>
            <p:nvPr/>
          </p:nvSpPr>
          <p:spPr>
            <a:xfrm>
              <a:off x="7893403" y="3670795"/>
              <a:ext cx="4497661" cy="422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5D833F-341D-4546-9494-FFE845F481F8}"/>
              </a:ext>
            </a:extLst>
          </p:cNvPr>
          <p:cNvGrpSpPr/>
          <p:nvPr/>
        </p:nvGrpSpPr>
        <p:grpSpPr>
          <a:xfrm>
            <a:off x="2409631" y="1723340"/>
            <a:ext cx="7764133" cy="652944"/>
            <a:chOff x="2449453" y="1597930"/>
            <a:chExt cx="7764133" cy="652944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91B5EC2F-7829-47DA-BFEE-F4A6B999CD85}"/>
                </a:ext>
              </a:extLst>
            </p:cNvPr>
            <p:cNvSpPr/>
            <p:nvPr/>
          </p:nvSpPr>
          <p:spPr>
            <a:xfrm>
              <a:off x="2449453" y="1597930"/>
              <a:ext cx="7764133" cy="652944"/>
            </a:xfrm>
            <a:prstGeom prst="wedgeRoundRectCallout">
              <a:avLst>
                <a:gd name="adj1" fmla="val 48768"/>
                <a:gd name="adj2" fmla="val 19757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D865B3-BC4C-41E9-A5C6-F18E28549157}"/>
                </a:ext>
              </a:extLst>
            </p:cNvPr>
            <p:cNvSpPr txBox="1"/>
            <p:nvPr/>
          </p:nvSpPr>
          <p:spPr>
            <a:xfrm>
              <a:off x="2584843" y="1659198"/>
              <a:ext cx="7398726" cy="580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Good morning! How are you today? 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860B507-89FC-43FD-9005-E1C7A975E4F7}"/>
              </a:ext>
            </a:extLst>
          </p:cNvPr>
          <p:cNvSpPr txBox="1"/>
          <p:nvPr/>
        </p:nvSpPr>
        <p:spPr>
          <a:xfrm>
            <a:off x="2637301" y="3279312"/>
            <a:ext cx="654920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I’m very well thank you.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B8635B-A770-4225-A431-B961B224DF5A}"/>
              </a:ext>
            </a:extLst>
          </p:cNvPr>
          <p:cNvSpPr txBox="1"/>
          <p:nvPr/>
        </p:nvSpPr>
        <p:spPr>
          <a:xfrm>
            <a:off x="2352977" y="3774337"/>
            <a:ext cx="698021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I’ve been waiting for ages to get 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9DE7CF-972D-469C-98E3-770700E196D5}"/>
              </a:ext>
            </a:extLst>
          </p:cNvPr>
          <p:cNvSpPr txBox="1"/>
          <p:nvPr/>
        </p:nvSpPr>
        <p:spPr>
          <a:xfrm>
            <a:off x="2266296" y="4269362"/>
            <a:ext cx="698021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the first slide and now I’m here.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217FE9A-1DF4-45E9-AC64-AAFD99E769A3}"/>
              </a:ext>
            </a:extLst>
          </p:cNvPr>
          <p:cNvGrpSpPr/>
          <p:nvPr/>
        </p:nvGrpSpPr>
        <p:grpSpPr>
          <a:xfrm>
            <a:off x="2632367" y="5259412"/>
            <a:ext cx="6324962" cy="652944"/>
            <a:chOff x="2449453" y="1597930"/>
            <a:chExt cx="7764133" cy="652944"/>
          </a:xfrm>
        </p:grpSpPr>
        <p:sp>
          <p:nvSpPr>
            <p:cNvPr id="47" name="Speech Bubble: Rectangle with Corners Rounded 46">
              <a:extLst>
                <a:ext uri="{FF2B5EF4-FFF2-40B4-BE49-F238E27FC236}">
                  <a16:creationId xmlns:a16="http://schemas.microsoft.com/office/drawing/2014/main" id="{8B4CB365-8A3F-4CCA-9038-E9C0798F3BB4}"/>
                </a:ext>
              </a:extLst>
            </p:cNvPr>
            <p:cNvSpPr/>
            <p:nvPr/>
          </p:nvSpPr>
          <p:spPr>
            <a:xfrm>
              <a:off x="2449453" y="1597930"/>
              <a:ext cx="7764133" cy="652944"/>
            </a:xfrm>
            <a:prstGeom prst="wedgeRoundRectCallout">
              <a:avLst>
                <a:gd name="adj1" fmla="val 67790"/>
                <a:gd name="adj2" fmla="val -34048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F36A05-1219-4784-9A4F-235493EC1B1D}"/>
                </a:ext>
              </a:extLst>
            </p:cNvPr>
            <p:cNvSpPr txBox="1"/>
            <p:nvPr/>
          </p:nvSpPr>
          <p:spPr>
            <a:xfrm>
              <a:off x="2584843" y="1659198"/>
              <a:ext cx="7398726" cy="580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You have been very patient! </a:t>
              </a:r>
            </a:p>
          </p:txBody>
        </p:sp>
      </p:grpSp>
      <p:sp>
        <p:nvSpPr>
          <p:cNvPr id="28" name="Rectangle 27">
            <a:hlinkClick r:id="rId4" action="ppaction://hlinksldjump"/>
            <a:extLst>
              <a:ext uri="{FF2B5EF4-FFF2-40B4-BE49-F238E27FC236}">
                <a16:creationId xmlns:a16="http://schemas.microsoft.com/office/drawing/2014/main" id="{2C3AABEA-CD5B-4C8C-A464-39C9B7689FB2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05B6527-038F-4CB0-9597-E48E9B12D76C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C983CDFB-00ED-4434-84F6-6C678AFC2A98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ACD295A-788F-47BF-BBEC-18AB60E0C2E0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88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6797 0.0053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1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1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1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26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7.40741E-7 L 0.23776 -0.00023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1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1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1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26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1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76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1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76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1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1" grpId="0"/>
      <p:bldP spid="42" grpId="0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picture containing text&#10;&#10;Description automatically generated">
            <a:extLst>
              <a:ext uri="{FF2B5EF4-FFF2-40B4-BE49-F238E27FC236}">
                <a16:creationId xmlns:a16="http://schemas.microsoft.com/office/drawing/2014/main" id="{9E40BB16-DACA-4DC2-A4C0-F13FFC1C3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7" y="2552692"/>
            <a:ext cx="2017457" cy="3688634"/>
          </a:xfrm>
          <a:prstGeom prst="rect">
            <a:avLst/>
          </a:prstGeom>
        </p:spPr>
      </p:pic>
      <p:pic>
        <p:nvPicPr>
          <p:cNvPr id="36" name="Picture 35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A0CB151A-750D-4407-B3DE-BC4C62FD1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63" y="2532658"/>
            <a:ext cx="1995734" cy="368863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85D833F-341D-4546-9494-FFE845F481F8}"/>
              </a:ext>
            </a:extLst>
          </p:cNvPr>
          <p:cNvGrpSpPr/>
          <p:nvPr/>
        </p:nvGrpSpPr>
        <p:grpSpPr>
          <a:xfrm>
            <a:off x="2002893" y="2635648"/>
            <a:ext cx="7248698" cy="1122540"/>
            <a:chOff x="2147902" y="1586291"/>
            <a:chExt cx="8303255" cy="664583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91B5EC2F-7829-47DA-BFEE-F4A6B999CD85}"/>
                </a:ext>
              </a:extLst>
            </p:cNvPr>
            <p:cNvSpPr/>
            <p:nvPr/>
          </p:nvSpPr>
          <p:spPr>
            <a:xfrm>
              <a:off x="2449453" y="1597930"/>
              <a:ext cx="7764133" cy="652944"/>
            </a:xfrm>
            <a:prstGeom prst="wedgeRoundRectCallout">
              <a:avLst>
                <a:gd name="adj1" fmla="val -59221"/>
                <a:gd name="adj2" fmla="val 1134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D865B3-BC4C-41E9-A5C6-F18E28549157}"/>
                </a:ext>
              </a:extLst>
            </p:cNvPr>
            <p:cNvSpPr txBox="1"/>
            <p:nvPr/>
          </p:nvSpPr>
          <p:spPr>
            <a:xfrm>
              <a:off x="2147902" y="1586291"/>
              <a:ext cx="8303255" cy="343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Perhaps the boys and girls have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217FE9A-1DF4-45E9-AC64-AAFD99E769A3}"/>
              </a:ext>
            </a:extLst>
          </p:cNvPr>
          <p:cNvGrpSpPr/>
          <p:nvPr/>
        </p:nvGrpSpPr>
        <p:grpSpPr>
          <a:xfrm>
            <a:off x="149536" y="215400"/>
            <a:ext cx="10208122" cy="2228462"/>
            <a:chOff x="2449453" y="1597930"/>
            <a:chExt cx="7764133" cy="652944"/>
          </a:xfrm>
        </p:grpSpPr>
        <p:sp>
          <p:nvSpPr>
            <p:cNvPr id="47" name="Speech Bubble: Rectangle with Corners Rounded 46">
              <a:extLst>
                <a:ext uri="{FF2B5EF4-FFF2-40B4-BE49-F238E27FC236}">
                  <a16:creationId xmlns:a16="http://schemas.microsoft.com/office/drawing/2014/main" id="{8B4CB365-8A3F-4CCA-9038-E9C0798F3BB4}"/>
                </a:ext>
              </a:extLst>
            </p:cNvPr>
            <p:cNvSpPr/>
            <p:nvPr/>
          </p:nvSpPr>
          <p:spPr>
            <a:xfrm>
              <a:off x="2449453" y="1597930"/>
              <a:ext cx="7764133" cy="652944"/>
            </a:xfrm>
            <a:prstGeom prst="wedgeRoundRectCallout">
              <a:avLst>
                <a:gd name="adj1" fmla="val 47066"/>
                <a:gd name="adj2" fmla="val 9046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F36A05-1219-4784-9A4F-235493EC1B1D}"/>
                </a:ext>
              </a:extLst>
            </p:cNvPr>
            <p:cNvSpPr txBox="1"/>
            <p:nvPr/>
          </p:nvSpPr>
          <p:spPr>
            <a:xfrm>
              <a:off x="2652964" y="1597930"/>
              <a:ext cx="7357111" cy="1699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It does sound unfair, but Jesus told His disciples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69B4788-B208-4C72-A09B-A9666C76D83F}"/>
              </a:ext>
            </a:extLst>
          </p:cNvPr>
          <p:cNvSpPr txBox="1"/>
          <p:nvPr/>
        </p:nvSpPr>
        <p:spPr>
          <a:xfrm>
            <a:off x="367676" y="777557"/>
            <a:ext cx="983169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that they would be treated like He was.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A0E519-6B7A-418D-AC2D-0C15FC1518BC}"/>
              </a:ext>
            </a:extLst>
          </p:cNvPr>
          <p:cNvSpPr txBox="1"/>
          <p:nvPr/>
        </p:nvSpPr>
        <p:spPr>
          <a:xfrm>
            <a:off x="2425295" y="3155990"/>
            <a:ext cx="6646198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suffered for following Jesus?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D0CF05-8A94-4461-BDD1-5330DEDFF0A8}"/>
              </a:ext>
            </a:extLst>
          </p:cNvPr>
          <p:cNvGrpSpPr/>
          <p:nvPr/>
        </p:nvGrpSpPr>
        <p:grpSpPr>
          <a:xfrm>
            <a:off x="2124045" y="3953401"/>
            <a:ext cx="7248698" cy="1706098"/>
            <a:chOff x="2449452" y="1597930"/>
            <a:chExt cx="7764133" cy="652944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F5C53439-B6F8-41E9-810E-95F61772B2AF}"/>
                </a:ext>
              </a:extLst>
            </p:cNvPr>
            <p:cNvSpPr/>
            <p:nvPr/>
          </p:nvSpPr>
          <p:spPr>
            <a:xfrm>
              <a:off x="2449452" y="1597930"/>
              <a:ext cx="7764133" cy="652944"/>
            </a:xfrm>
            <a:prstGeom prst="wedgeRoundRectCallout">
              <a:avLst>
                <a:gd name="adj1" fmla="val 59454"/>
                <a:gd name="adj2" fmla="val -8527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74D494-0E55-454F-8472-A5A60FC0AC62}"/>
                </a:ext>
              </a:extLst>
            </p:cNvPr>
            <p:cNvSpPr txBox="1"/>
            <p:nvPr/>
          </p:nvSpPr>
          <p:spPr>
            <a:xfrm>
              <a:off x="2658999" y="1608441"/>
              <a:ext cx="7286557" cy="2220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We know that whatever we go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19155D9-152B-466C-8440-03F281701B80}"/>
              </a:ext>
            </a:extLst>
          </p:cNvPr>
          <p:cNvSpPr txBox="1"/>
          <p:nvPr/>
        </p:nvSpPr>
        <p:spPr>
          <a:xfrm>
            <a:off x="850160" y="1840788"/>
            <a:ext cx="886672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or being left out,  all for being a Christian.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52B9AC-8128-4992-8F05-47067EB639BB}"/>
              </a:ext>
            </a:extLst>
          </p:cNvPr>
          <p:cNvSpPr txBox="1"/>
          <p:nvPr/>
        </p:nvSpPr>
        <p:spPr>
          <a:xfrm>
            <a:off x="506017" y="1279110"/>
            <a:ext cx="959595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We might suffer name calling or bullying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E03366-0AEE-4755-9700-36CFA8DB5EF0}"/>
              </a:ext>
            </a:extLst>
          </p:cNvPr>
          <p:cNvSpPr txBox="1"/>
          <p:nvPr/>
        </p:nvSpPr>
        <p:spPr>
          <a:xfrm>
            <a:off x="2222453" y="4483546"/>
            <a:ext cx="705371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through, Jesus has been there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74F16A-3CDA-4D39-83CA-7D48A5ECC159}"/>
              </a:ext>
            </a:extLst>
          </p:cNvPr>
          <p:cNvSpPr txBox="1"/>
          <p:nvPr/>
        </p:nvSpPr>
        <p:spPr>
          <a:xfrm>
            <a:off x="2256975" y="4998795"/>
            <a:ext cx="705371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and will help us get through it.</a:t>
            </a:r>
          </a:p>
        </p:txBody>
      </p: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8627B175-6DF9-4666-B746-D8A072FB9256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5041C7-5ED7-4CE7-8E16-78287C0531A3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3236B03F-92A2-4248-A4A3-C89FC616A1CA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CA7F04-8456-4264-91DD-2AC70BED1AA0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7968AF9-2B40-4EA3-999E-CB7A199B7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8749" y="399993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3" grpId="0"/>
      <p:bldP spid="28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F4B07615-A495-4DA1-8BFD-AA33EBA0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7" y="2552692"/>
            <a:ext cx="2017457" cy="3688634"/>
          </a:xfrm>
          <a:prstGeom prst="rect">
            <a:avLst/>
          </a:prstGeom>
        </p:spPr>
      </p:pic>
      <p:pic>
        <p:nvPicPr>
          <p:cNvPr id="24" name="Picture 23" descr="A close up of a toy&#10;&#10;Description automatically generated">
            <a:extLst>
              <a:ext uri="{FF2B5EF4-FFF2-40B4-BE49-F238E27FC236}">
                <a16:creationId xmlns:a16="http://schemas.microsoft.com/office/drawing/2014/main" id="{36B1ED9A-9BEF-425D-A92E-0F4AF5D17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67" y="1357368"/>
            <a:ext cx="1989852" cy="3524250"/>
          </a:xfrm>
          <a:prstGeom prst="rect">
            <a:avLst/>
          </a:prstGeom>
        </p:spPr>
      </p:pic>
      <p:pic>
        <p:nvPicPr>
          <p:cNvPr id="25" name="Picture 24" descr="A close up of a toy&#10;&#10;Description automatically generated">
            <a:extLst>
              <a:ext uri="{FF2B5EF4-FFF2-40B4-BE49-F238E27FC236}">
                <a16:creationId xmlns:a16="http://schemas.microsoft.com/office/drawing/2014/main" id="{66C498AC-5384-4A31-9EF3-06435125E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67" y="2550307"/>
            <a:ext cx="1989852" cy="35242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2CDCC4C-2723-4BC0-8EA5-C3B3F1A735F0}"/>
              </a:ext>
            </a:extLst>
          </p:cNvPr>
          <p:cNvGrpSpPr/>
          <p:nvPr/>
        </p:nvGrpSpPr>
        <p:grpSpPr>
          <a:xfrm>
            <a:off x="914448" y="312501"/>
            <a:ext cx="8902671" cy="781335"/>
            <a:chOff x="1419701" y="3268553"/>
            <a:chExt cx="6273706" cy="1419859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0787E79A-EC3C-4638-A1C3-FE71BE043F84}"/>
                </a:ext>
              </a:extLst>
            </p:cNvPr>
            <p:cNvSpPr/>
            <p:nvPr/>
          </p:nvSpPr>
          <p:spPr>
            <a:xfrm>
              <a:off x="1419701" y="3268553"/>
              <a:ext cx="6273706" cy="1419859"/>
            </a:xfrm>
            <a:prstGeom prst="wedgeRoundRectCallout">
              <a:avLst>
                <a:gd name="adj1" fmla="val -41903"/>
                <a:gd name="adj2" fmla="val 339822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8CD736-0EB7-47A1-9329-E5CFA60BB288}"/>
                </a:ext>
              </a:extLst>
            </p:cNvPr>
            <p:cNvSpPr txBox="1"/>
            <p:nvPr/>
          </p:nvSpPr>
          <p:spPr>
            <a:xfrm>
              <a:off x="1476630" y="3496698"/>
              <a:ext cx="6095874" cy="1054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Hello Douglas, it’s good to see you again.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F910D4-526B-41B3-990F-3967A49CF8C3}"/>
              </a:ext>
            </a:extLst>
          </p:cNvPr>
          <p:cNvGrpSpPr/>
          <p:nvPr/>
        </p:nvGrpSpPr>
        <p:grpSpPr>
          <a:xfrm>
            <a:off x="2569269" y="1241703"/>
            <a:ext cx="7607664" cy="1166873"/>
            <a:chOff x="5688470" y="356783"/>
            <a:chExt cx="5295724" cy="1880983"/>
          </a:xfrm>
          <a:solidFill>
            <a:schemeClr val="bg1">
              <a:alpha val="10000"/>
            </a:schemeClr>
          </a:solidFill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C046C9-055D-4ED7-92C4-401EC548D5E7}"/>
                </a:ext>
              </a:extLst>
            </p:cNvPr>
            <p:cNvSpPr txBox="1"/>
            <p:nvPr/>
          </p:nvSpPr>
          <p:spPr>
            <a:xfrm>
              <a:off x="5791691" y="407686"/>
              <a:ext cx="5089282" cy="9426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Hello everybody.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EF702974-88F0-4994-8D26-DE40787542C5}"/>
                </a:ext>
              </a:extLst>
            </p:cNvPr>
            <p:cNvSpPr/>
            <p:nvPr/>
          </p:nvSpPr>
          <p:spPr>
            <a:xfrm>
              <a:off x="5688470" y="356783"/>
              <a:ext cx="5295724" cy="1880983"/>
            </a:xfrm>
            <a:prstGeom prst="wedgeRoundRectCallout">
              <a:avLst>
                <a:gd name="adj1" fmla="val -9025"/>
                <a:gd name="adj2" fmla="val 146195"/>
                <a:gd name="adj3" fmla="val 16667"/>
              </a:avLst>
            </a:prstGeom>
            <a:grp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7720608-DEB8-4705-A2D3-CDFDE47D5CE4}"/>
              </a:ext>
            </a:extLst>
          </p:cNvPr>
          <p:cNvSpPr txBox="1"/>
          <p:nvPr/>
        </p:nvSpPr>
        <p:spPr>
          <a:xfrm>
            <a:off x="2602807" y="1709739"/>
            <a:ext cx="760766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I’ve got another video shall I get it?</a:t>
            </a:r>
          </a:p>
        </p:txBody>
      </p:sp>
      <p:pic>
        <p:nvPicPr>
          <p:cNvPr id="18" name="Picture 17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8B567EA4-2334-496E-AE3E-3A4316068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63" y="2532658"/>
            <a:ext cx="1995734" cy="368863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74536E3-0652-400C-A233-045D5FB8DC5E}"/>
              </a:ext>
            </a:extLst>
          </p:cNvPr>
          <p:cNvGrpSpPr/>
          <p:nvPr/>
        </p:nvGrpSpPr>
        <p:grpSpPr>
          <a:xfrm>
            <a:off x="5798593" y="5846620"/>
            <a:ext cx="3455077" cy="781335"/>
            <a:chOff x="1419701" y="3268553"/>
            <a:chExt cx="6273706" cy="1419859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5B3D1A05-A38B-4EE1-A85B-E76424F8FD25}"/>
                </a:ext>
              </a:extLst>
            </p:cNvPr>
            <p:cNvSpPr/>
            <p:nvPr/>
          </p:nvSpPr>
          <p:spPr>
            <a:xfrm>
              <a:off x="1419701" y="3268553"/>
              <a:ext cx="6273706" cy="1419859"/>
            </a:xfrm>
            <a:prstGeom prst="wedgeRoundRectCallout">
              <a:avLst>
                <a:gd name="adj1" fmla="val 76287"/>
                <a:gd name="adj2" fmla="val -372406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12A374-BD23-4115-A9C9-BAE763A4FE6F}"/>
                </a:ext>
              </a:extLst>
            </p:cNvPr>
            <p:cNvSpPr txBox="1"/>
            <p:nvPr/>
          </p:nvSpPr>
          <p:spPr>
            <a:xfrm>
              <a:off x="1476630" y="3496698"/>
              <a:ext cx="6095874" cy="1054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Yes please.</a:t>
              </a:r>
            </a:p>
          </p:txBody>
        </p:sp>
      </p:grpSp>
      <p:sp>
        <p:nvSpPr>
          <p:cNvPr id="16" name="Rectangle 15">
            <a:hlinkClick r:id="rId6" action="ppaction://hlinksldjump"/>
            <a:extLst>
              <a:ext uri="{FF2B5EF4-FFF2-40B4-BE49-F238E27FC236}">
                <a16:creationId xmlns:a16="http://schemas.microsoft.com/office/drawing/2014/main" id="{A6B6510C-E3E0-40B5-81B4-2808BB3FA1AB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24C7540-4810-4ECD-9685-C803C29F095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B3B85154-9043-4F10-A944-0BB8D6E3727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48F08B-081E-47B6-BFBC-059BB4AB04CC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32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0013 0.17292 " pathEditMode="relative" rAng="0" ptsTypes="AA">
                                      <p:cBhvr>
                                        <p:cTn id="11" dur="4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toy&#10;&#10;Description automatically generated">
            <a:extLst>
              <a:ext uri="{FF2B5EF4-FFF2-40B4-BE49-F238E27FC236}">
                <a16:creationId xmlns:a16="http://schemas.microsoft.com/office/drawing/2014/main" id="{66C498AC-5384-4A31-9EF3-06435125E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67" y="2550307"/>
            <a:ext cx="1989852" cy="3524250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F4B07615-A495-4DA1-8BFD-AA33EBA0C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7" y="2552692"/>
            <a:ext cx="2017457" cy="368863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2CDCC4C-2723-4BC0-8EA5-C3B3F1A735F0}"/>
              </a:ext>
            </a:extLst>
          </p:cNvPr>
          <p:cNvGrpSpPr/>
          <p:nvPr/>
        </p:nvGrpSpPr>
        <p:grpSpPr>
          <a:xfrm>
            <a:off x="914448" y="312501"/>
            <a:ext cx="8902671" cy="781335"/>
            <a:chOff x="1419701" y="3268553"/>
            <a:chExt cx="6273706" cy="1419859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0787E79A-EC3C-4638-A1C3-FE71BE043F84}"/>
                </a:ext>
              </a:extLst>
            </p:cNvPr>
            <p:cNvSpPr/>
            <p:nvPr/>
          </p:nvSpPr>
          <p:spPr>
            <a:xfrm>
              <a:off x="1419701" y="3268553"/>
              <a:ext cx="6273706" cy="1419859"/>
            </a:xfrm>
            <a:prstGeom prst="wedgeRoundRectCallout">
              <a:avLst>
                <a:gd name="adj1" fmla="val -41903"/>
                <a:gd name="adj2" fmla="val 339822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8CD736-0EB7-47A1-9329-E5CFA60BB288}"/>
                </a:ext>
              </a:extLst>
            </p:cNvPr>
            <p:cNvSpPr txBox="1"/>
            <p:nvPr/>
          </p:nvSpPr>
          <p:spPr>
            <a:xfrm>
              <a:off x="1476630" y="3496698"/>
              <a:ext cx="6095874" cy="1054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Hello Douglas, it’s good to see you again.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F910D4-526B-41B3-990F-3967A49CF8C3}"/>
              </a:ext>
            </a:extLst>
          </p:cNvPr>
          <p:cNvGrpSpPr/>
          <p:nvPr/>
        </p:nvGrpSpPr>
        <p:grpSpPr>
          <a:xfrm>
            <a:off x="2569269" y="1241703"/>
            <a:ext cx="7607664" cy="1166873"/>
            <a:chOff x="5688470" y="356783"/>
            <a:chExt cx="5295724" cy="188098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C046C9-055D-4ED7-92C4-401EC548D5E7}"/>
                </a:ext>
              </a:extLst>
            </p:cNvPr>
            <p:cNvSpPr txBox="1"/>
            <p:nvPr/>
          </p:nvSpPr>
          <p:spPr>
            <a:xfrm>
              <a:off x="5791691" y="407686"/>
              <a:ext cx="5089282" cy="94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Hello everybody.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EF702974-88F0-4994-8D26-DE40787542C5}"/>
                </a:ext>
              </a:extLst>
            </p:cNvPr>
            <p:cNvSpPr/>
            <p:nvPr/>
          </p:nvSpPr>
          <p:spPr>
            <a:xfrm>
              <a:off x="5688470" y="356783"/>
              <a:ext cx="5295724" cy="1880983"/>
            </a:xfrm>
            <a:prstGeom prst="wedgeRoundRectCallout">
              <a:avLst>
                <a:gd name="adj1" fmla="val -9025"/>
                <a:gd name="adj2" fmla="val 146195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7720608-DEB8-4705-A2D3-CDFDE47D5CE4}"/>
              </a:ext>
            </a:extLst>
          </p:cNvPr>
          <p:cNvSpPr txBox="1"/>
          <p:nvPr/>
        </p:nvSpPr>
        <p:spPr>
          <a:xfrm>
            <a:off x="2602807" y="1709739"/>
            <a:ext cx="760766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I’ve got another video shall I get it?</a:t>
            </a:r>
          </a:p>
        </p:txBody>
      </p:sp>
      <p:pic>
        <p:nvPicPr>
          <p:cNvPr id="18" name="Picture 17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8B567EA4-2334-496E-AE3E-3A4316068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63" y="2532658"/>
            <a:ext cx="1995734" cy="368863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74536E3-0652-400C-A233-045D5FB8DC5E}"/>
              </a:ext>
            </a:extLst>
          </p:cNvPr>
          <p:cNvGrpSpPr/>
          <p:nvPr/>
        </p:nvGrpSpPr>
        <p:grpSpPr>
          <a:xfrm>
            <a:off x="5798593" y="5846620"/>
            <a:ext cx="3455077" cy="781335"/>
            <a:chOff x="1419701" y="3268553"/>
            <a:chExt cx="6273706" cy="1419859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5B3D1A05-A38B-4EE1-A85B-E76424F8FD25}"/>
                </a:ext>
              </a:extLst>
            </p:cNvPr>
            <p:cNvSpPr/>
            <p:nvPr/>
          </p:nvSpPr>
          <p:spPr>
            <a:xfrm>
              <a:off x="1419701" y="3268553"/>
              <a:ext cx="6273706" cy="1419859"/>
            </a:xfrm>
            <a:prstGeom prst="wedgeRoundRectCallout">
              <a:avLst>
                <a:gd name="adj1" fmla="val 76287"/>
                <a:gd name="adj2" fmla="val -372406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12A374-BD23-4115-A9C9-BAE763A4FE6F}"/>
                </a:ext>
              </a:extLst>
            </p:cNvPr>
            <p:cNvSpPr txBox="1"/>
            <p:nvPr/>
          </p:nvSpPr>
          <p:spPr>
            <a:xfrm>
              <a:off x="1476630" y="3496698"/>
              <a:ext cx="6095874" cy="1054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Yes please.</a:t>
              </a:r>
            </a:p>
          </p:txBody>
        </p:sp>
      </p:grpSp>
      <p:sp>
        <p:nvSpPr>
          <p:cNvPr id="22" name="Rectangle 21">
            <a:hlinkClick r:id="rId6" action="ppaction://hlinksldjump"/>
            <a:extLst>
              <a:ext uri="{FF2B5EF4-FFF2-40B4-BE49-F238E27FC236}">
                <a16:creationId xmlns:a16="http://schemas.microsoft.com/office/drawing/2014/main" id="{472E66F1-D161-4A9D-86FA-34C3292D7B76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F455F0-7005-4DB5-9C2F-744487DB5F63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C70CE722-BA7A-456D-BE01-6CB92690049F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8BFBC1-EDF6-4CD3-88B2-D51720A8885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6" name="Picture 15">
            <a:hlinkClick r:id="rId7"/>
            <a:extLst>
              <a:ext uri="{FF2B5EF4-FFF2-40B4-BE49-F238E27FC236}">
                <a16:creationId xmlns:a16="http://schemas.microsoft.com/office/drawing/2014/main" id="{FABAAC16-D8B6-45BB-92C0-51EF87503D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884" y="2408468"/>
            <a:ext cx="3321216" cy="38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7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-3.7037E-6 L 0.61198 0.0004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9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5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3.33333E-6 L -0.94518 0.01088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6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9AC2331-E54B-4C58-A7C3-1D13DE9AD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95" y="1985900"/>
            <a:ext cx="3640626" cy="4164655"/>
          </a:xfrm>
          <a:prstGeom prst="rect">
            <a:avLst/>
          </a:prstGeom>
        </p:spPr>
      </p:pic>
      <p:pic>
        <p:nvPicPr>
          <p:cNvPr id="25" name="Picture 24" descr="A close up of a toy&#10;&#10;Description automatically generated">
            <a:extLst>
              <a:ext uri="{FF2B5EF4-FFF2-40B4-BE49-F238E27FC236}">
                <a16:creationId xmlns:a16="http://schemas.microsoft.com/office/drawing/2014/main" id="{66C498AC-5384-4A31-9EF3-06435125E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67" y="2550307"/>
            <a:ext cx="1989852" cy="35242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2CDCC4C-2723-4BC0-8EA5-C3B3F1A735F0}"/>
              </a:ext>
            </a:extLst>
          </p:cNvPr>
          <p:cNvGrpSpPr/>
          <p:nvPr/>
        </p:nvGrpSpPr>
        <p:grpSpPr>
          <a:xfrm>
            <a:off x="444648" y="152648"/>
            <a:ext cx="5499119" cy="781335"/>
            <a:chOff x="1419701" y="3268553"/>
            <a:chExt cx="6273706" cy="1419859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0787E79A-EC3C-4638-A1C3-FE71BE043F84}"/>
                </a:ext>
              </a:extLst>
            </p:cNvPr>
            <p:cNvSpPr/>
            <p:nvPr/>
          </p:nvSpPr>
          <p:spPr>
            <a:xfrm>
              <a:off x="1419701" y="3268553"/>
              <a:ext cx="6273706" cy="1419859"/>
            </a:xfrm>
            <a:prstGeom prst="wedgeRoundRectCallout">
              <a:avLst>
                <a:gd name="adj1" fmla="val 24609"/>
                <a:gd name="adj2" fmla="val 361494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8CD736-0EB7-47A1-9329-E5CFA60BB288}"/>
                </a:ext>
              </a:extLst>
            </p:cNvPr>
            <p:cNvSpPr txBox="1"/>
            <p:nvPr/>
          </p:nvSpPr>
          <p:spPr>
            <a:xfrm>
              <a:off x="1476630" y="3496698"/>
              <a:ext cx="6095874" cy="1054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I’ll take this away Douglas.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F910D4-526B-41B3-990F-3967A49CF8C3}"/>
              </a:ext>
            </a:extLst>
          </p:cNvPr>
          <p:cNvGrpSpPr/>
          <p:nvPr/>
        </p:nvGrpSpPr>
        <p:grpSpPr>
          <a:xfrm>
            <a:off x="6248235" y="230045"/>
            <a:ext cx="3256319" cy="686536"/>
            <a:chOff x="5688470" y="356783"/>
            <a:chExt cx="5295724" cy="188098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C046C9-055D-4ED7-92C4-401EC548D5E7}"/>
                </a:ext>
              </a:extLst>
            </p:cNvPr>
            <p:cNvSpPr txBox="1"/>
            <p:nvPr/>
          </p:nvSpPr>
          <p:spPr>
            <a:xfrm>
              <a:off x="5791691" y="407686"/>
              <a:ext cx="5089282" cy="94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Thank you.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EF702974-88F0-4994-8D26-DE40787542C5}"/>
                </a:ext>
              </a:extLst>
            </p:cNvPr>
            <p:cNvSpPr/>
            <p:nvPr/>
          </p:nvSpPr>
          <p:spPr>
            <a:xfrm>
              <a:off x="5688470" y="356783"/>
              <a:ext cx="5295724" cy="1880983"/>
            </a:xfrm>
            <a:prstGeom prst="wedgeRoundRectCallout">
              <a:avLst>
                <a:gd name="adj1" fmla="val -62378"/>
                <a:gd name="adj2" fmla="val 430334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8" name="Picture 17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8B567EA4-2334-496E-AE3E-3A4316068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63" y="2532658"/>
            <a:ext cx="1995734" cy="36886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0A42B9F1-2215-4730-BA64-9EA160737C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47" y="2350075"/>
            <a:ext cx="1995734" cy="3887213"/>
          </a:xfrm>
          <a:prstGeom prst="rect">
            <a:avLst/>
          </a:prstGeom>
        </p:spPr>
      </p:pic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CC448AF2-0506-4D54-BFFC-CAFEE0EE9C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164" y="2334079"/>
            <a:ext cx="1995734" cy="388721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9C15908-B6C0-4215-8610-C8F778F18B30}"/>
              </a:ext>
            </a:extLst>
          </p:cNvPr>
          <p:cNvGrpSpPr/>
          <p:nvPr/>
        </p:nvGrpSpPr>
        <p:grpSpPr>
          <a:xfrm>
            <a:off x="1373896" y="216080"/>
            <a:ext cx="10073038" cy="686536"/>
            <a:chOff x="5688470" y="356783"/>
            <a:chExt cx="5295724" cy="188098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E46C98-D5EC-402B-BF38-F7C1C20A8AD5}"/>
                </a:ext>
              </a:extLst>
            </p:cNvPr>
            <p:cNvSpPr txBox="1"/>
            <p:nvPr/>
          </p:nvSpPr>
          <p:spPr>
            <a:xfrm>
              <a:off x="5820799" y="407689"/>
              <a:ext cx="5060175" cy="1602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I just had to check he had put it away properly.</a:t>
              </a:r>
            </a:p>
          </p:txBody>
        </p:sp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DD0D49A6-9291-466E-9BD8-30BF67C72196}"/>
                </a:ext>
              </a:extLst>
            </p:cNvPr>
            <p:cNvSpPr/>
            <p:nvPr/>
          </p:nvSpPr>
          <p:spPr>
            <a:xfrm>
              <a:off x="5688470" y="356783"/>
              <a:ext cx="5295724" cy="1880983"/>
            </a:xfrm>
            <a:prstGeom prst="wedgeRoundRectCallout">
              <a:avLst>
                <a:gd name="adj1" fmla="val -42373"/>
                <a:gd name="adj2" fmla="val 420468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Rectangle 15">
            <a:hlinkClick r:id="rId7" action="ppaction://hlinksldjump"/>
            <a:extLst>
              <a:ext uri="{FF2B5EF4-FFF2-40B4-BE49-F238E27FC236}">
                <a16:creationId xmlns:a16="http://schemas.microsoft.com/office/drawing/2014/main" id="{46F60696-C569-4F2B-8723-19CF384D9761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2DBF4D-E6F6-4B3D-A837-B9D3D6036755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BE7C8317-E507-4135-B875-C0A110CE26D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150654-05E1-4D21-A1D5-A2530D7CC24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3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4.44444E-6 L -0.45104 0.0046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8.33333E-7 -3.7037E-6 L -0.55846 0.00764 " pathEditMode="relative" rAng="0" ptsTypes="AA">
                                      <p:cBhvr>
                                        <p:cTn id="17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30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75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1.11111E-6 L 0.26679 0.00139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8B567EA4-2334-496E-AE3E-3A4316068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63" y="2532658"/>
            <a:ext cx="1995734" cy="36886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0A42B9F1-2215-4730-BA64-9EA160737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47" y="2350075"/>
            <a:ext cx="1995734" cy="388721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9C15908-B6C0-4215-8610-C8F778F18B30}"/>
              </a:ext>
            </a:extLst>
          </p:cNvPr>
          <p:cNvGrpSpPr/>
          <p:nvPr/>
        </p:nvGrpSpPr>
        <p:grpSpPr>
          <a:xfrm>
            <a:off x="2700433" y="1416875"/>
            <a:ext cx="7022686" cy="2397280"/>
            <a:chOff x="5688470" y="356783"/>
            <a:chExt cx="5295724" cy="1880983"/>
          </a:xfrm>
          <a:solidFill>
            <a:schemeClr val="bg1">
              <a:alpha val="10000"/>
            </a:schemeClr>
          </a:solidFill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E46C98-D5EC-402B-BF38-F7C1C20A8AD5}"/>
                </a:ext>
              </a:extLst>
            </p:cNvPr>
            <p:cNvSpPr txBox="1"/>
            <p:nvPr/>
          </p:nvSpPr>
          <p:spPr>
            <a:xfrm>
              <a:off x="5767385" y="407686"/>
              <a:ext cx="5113589" cy="16021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That’s right.</a:t>
              </a:r>
            </a:p>
          </p:txBody>
        </p:sp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DD0D49A6-9291-466E-9BD8-30BF67C72196}"/>
                </a:ext>
              </a:extLst>
            </p:cNvPr>
            <p:cNvSpPr/>
            <p:nvPr/>
          </p:nvSpPr>
          <p:spPr>
            <a:xfrm>
              <a:off x="5688470" y="356783"/>
              <a:ext cx="5295724" cy="1880983"/>
            </a:xfrm>
            <a:prstGeom prst="wedgeRoundRectCallout">
              <a:avLst>
                <a:gd name="adj1" fmla="val -58107"/>
                <a:gd name="adj2" fmla="val 31884"/>
                <a:gd name="adj3" fmla="val 16667"/>
              </a:avLst>
            </a:prstGeom>
            <a:grp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1B1C26F-C0C7-48E5-854C-DA2B4C935FD0}"/>
              </a:ext>
            </a:extLst>
          </p:cNvPr>
          <p:cNvGrpSpPr/>
          <p:nvPr/>
        </p:nvGrpSpPr>
        <p:grpSpPr>
          <a:xfrm>
            <a:off x="149535" y="215400"/>
            <a:ext cx="11536447" cy="1142252"/>
            <a:chOff x="2449453" y="1597930"/>
            <a:chExt cx="7764133" cy="652944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DFAADF68-161D-42E1-B457-1DF687024B22}"/>
                </a:ext>
              </a:extLst>
            </p:cNvPr>
            <p:cNvSpPr/>
            <p:nvPr/>
          </p:nvSpPr>
          <p:spPr>
            <a:xfrm>
              <a:off x="2449453" y="1597930"/>
              <a:ext cx="7764133" cy="652944"/>
            </a:xfrm>
            <a:prstGeom prst="wedgeRoundRectCallout">
              <a:avLst>
                <a:gd name="adj1" fmla="val 35837"/>
                <a:gd name="adj2" fmla="val 22388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E4FA62-418E-4865-9C78-595062EE15E9}"/>
                </a:ext>
              </a:extLst>
            </p:cNvPr>
            <p:cNvSpPr txBox="1"/>
            <p:nvPr/>
          </p:nvSpPr>
          <p:spPr>
            <a:xfrm>
              <a:off x="2652964" y="1597930"/>
              <a:ext cx="7357111" cy="3202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Douglas, you reminded us that if we have asked Jesus 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EF8151F-FDB7-4C22-AFF4-72E84B21568B}"/>
              </a:ext>
            </a:extLst>
          </p:cNvPr>
          <p:cNvSpPr txBox="1"/>
          <p:nvPr/>
        </p:nvSpPr>
        <p:spPr>
          <a:xfrm>
            <a:off x="149535" y="777557"/>
            <a:ext cx="1141762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into our lives then we </a:t>
            </a:r>
            <a:r>
              <a:rPr lang="en-US" sz="3200" b="1" u="sng" dirty="0">
                <a:latin typeface="Comic Sans MS" panose="030F0702030302020204" pitchFamily="66" charset="0"/>
              </a:rPr>
              <a:t>have</a:t>
            </a:r>
            <a:r>
              <a:rPr lang="en-US" sz="3200" dirty="0">
                <a:latin typeface="Comic Sans MS" panose="030F0702030302020204" pitchFamily="66" charset="0"/>
              </a:rPr>
              <a:t> been filled with the Holy Spirit.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3AE502-8E56-461B-B719-5F8E93C3D261}"/>
              </a:ext>
            </a:extLst>
          </p:cNvPr>
          <p:cNvSpPr txBox="1"/>
          <p:nvPr/>
        </p:nvSpPr>
        <p:spPr>
          <a:xfrm>
            <a:off x="2605761" y="2553174"/>
            <a:ext cx="728500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lives then we </a:t>
            </a:r>
            <a:r>
              <a:rPr lang="en-US" sz="3200" b="1" u="sng" dirty="0">
                <a:solidFill>
                  <a:srgbClr val="006600"/>
                </a:solidFill>
                <a:latin typeface="Comic Sans MS" panose="030F0702030302020204" pitchFamily="66" charset="0"/>
              </a:rPr>
              <a:t>will</a:t>
            </a: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 also have the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ECFDCC-6C33-4B21-857D-F48EF216EFB9}"/>
              </a:ext>
            </a:extLst>
          </p:cNvPr>
          <p:cNvSpPr txBox="1"/>
          <p:nvPr/>
        </p:nvSpPr>
        <p:spPr>
          <a:xfrm>
            <a:off x="2700433" y="2000804"/>
            <a:ext cx="702268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If we have the Holy Spirit in our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B45F26-B32F-43FD-AEC2-12488F3B8F1F}"/>
              </a:ext>
            </a:extLst>
          </p:cNvPr>
          <p:cNvGrpSpPr/>
          <p:nvPr/>
        </p:nvGrpSpPr>
        <p:grpSpPr>
          <a:xfrm>
            <a:off x="2605761" y="4076065"/>
            <a:ext cx="6443102" cy="1142252"/>
            <a:chOff x="2449453" y="1597930"/>
            <a:chExt cx="7764133" cy="652944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B94AAAFE-53DE-47F5-900C-85154938B53B}"/>
                </a:ext>
              </a:extLst>
            </p:cNvPr>
            <p:cNvSpPr/>
            <p:nvPr/>
          </p:nvSpPr>
          <p:spPr>
            <a:xfrm>
              <a:off x="2449453" y="1597930"/>
              <a:ext cx="7764133" cy="652944"/>
            </a:xfrm>
            <a:prstGeom prst="wedgeRoundRectCallout">
              <a:avLst>
                <a:gd name="adj1" fmla="val 65699"/>
                <a:gd name="adj2" fmla="val -11467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9D736B-FD19-400E-9C8E-4EB48E1E732A}"/>
                </a:ext>
              </a:extLst>
            </p:cNvPr>
            <p:cNvSpPr txBox="1"/>
            <p:nvPr/>
          </p:nvSpPr>
          <p:spPr>
            <a:xfrm>
              <a:off x="2652965" y="1597930"/>
              <a:ext cx="7357111" cy="3315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If we follow Jesus, then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2BB4A93-8936-4859-96D2-0B03B8BBE875}"/>
              </a:ext>
            </a:extLst>
          </p:cNvPr>
          <p:cNvSpPr txBox="1"/>
          <p:nvPr/>
        </p:nvSpPr>
        <p:spPr>
          <a:xfrm>
            <a:off x="3222126" y="4585550"/>
            <a:ext cx="539126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PATIENCE will grow in us.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547171-8CAA-48AC-B5FD-DE226CA23445}"/>
              </a:ext>
            </a:extLst>
          </p:cNvPr>
          <p:cNvGrpSpPr/>
          <p:nvPr/>
        </p:nvGrpSpPr>
        <p:grpSpPr>
          <a:xfrm>
            <a:off x="4012760" y="5559447"/>
            <a:ext cx="4112124" cy="677841"/>
            <a:chOff x="5688470" y="356783"/>
            <a:chExt cx="5295724" cy="18809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88D18E-1BCC-41F9-B377-F33259484A39}"/>
                </a:ext>
              </a:extLst>
            </p:cNvPr>
            <p:cNvSpPr txBox="1"/>
            <p:nvPr/>
          </p:nvSpPr>
          <p:spPr>
            <a:xfrm>
              <a:off x="5767385" y="407686"/>
              <a:ext cx="5113589" cy="458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Right again.</a:t>
              </a:r>
            </a:p>
          </p:txBody>
        </p:sp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4D1BBEC9-4BD0-4A45-AA16-C82C4F4BD4BB}"/>
                </a:ext>
              </a:extLst>
            </p:cNvPr>
            <p:cNvSpPr/>
            <p:nvPr/>
          </p:nvSpPr>
          <p:spPr>
            <a:xfrm>
              <a:off x="5688470" y="356783"/>
              <a:ext cx="5295724" cy="1880983"/>
            </a:xfrm>
            <a:prstGeom prst="wedgeRoundRectCallout">
              <a:avLst>
                <a:gd name="adj1" fmla="val -96462"/>
                <a:gd name="adj2" fmla="val -370002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BF07DFA-9009-4AC4-902C-BDADF7E41348}"/>
              </a:ext>
            </a:extLst>
          </p:cNvPr>
          <p:cNvSpPr txBox="1"/>
          <p:nvPr/>
        </p:nvSpPr>
        <p:spPr>
          <a:xfrm>
            <a:off x="2805082" y="3123377"/>
            <a:ext cx="678115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Fruit of the Spirit in our lives too. </a:t>
            </a:r>
          </a:p>
        </p:txBody>
      </p:sp>
      <p:sp>
        <p:nvSpPr>
          <p:cNvPr id="22" name="Rectangle 21">
            <a:hlinkClick r:id="rId5" action="ppaction://hlinksldjump"/>
            <a:extLst>
              <a:ext uri="{FF2B5EF4-FFF2-40B4-BE49-F238E27FC236}">
                <a16:creationId xmlns:a16="http://schemas.microsoft.com/office/drawing/2014/main" id="{87F1306A-99DE-4507-BD41-798C97100D64}"/>
              </a:ext>
            </a:extLst>
          </p:cNvPr>
          <p:cNvSpPr/>
          <p:nvPr/>
        </p:nvSpPr>
        <p:spPr>
          <a:xfrm>
            <a:off x="-276747" y="-46728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CCBA528-481E-4B34-B606-373A41CF5CBA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11150C7F-271E-4A11-803C-2AF0323B4458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A6584F-9C09-429D-8F37-5B4CA4103B2D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5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25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7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8B567EA4-2334-496E-AE3E-3A4316068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63" y="2532658"/>
            <a:ext cx="1995734" cy="36886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0A42B9F1-2215-4730-BA64-9EA160737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47" y="2350075"/>
            <a:ext cx="1995734" cy="388721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9C15908-B6C0-4215-8610-C8F778F18B30}"/>
              </a:ext>
            </a:extLst>
          </p:cNvPr>
          <p:cNvGrpSpPr/>
          <p:nvPr/>
        </p:nvGrpSpPr>
        <p:grpSpPr>
          <a:xfrm>
            <a:off x="2717059" y="1814771"/>
            <a:ext cx="7022686" cy="1616156"/>
            <a:chOff x="5688470" y="356783"/>
            <a:chExt cx="5295724" cy="188098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E46C98-D5EC-402B-BF38-F7C1C20A8AD5}"/>
                </a:ext>
              </a:extLst>
            </p:cNvPr>
            <p:cNvSpPr txBox="1"/>
            <p:nvPr/>
          </p:nvSpPr>
          <p:spPr>
            <a:xfrm>
              <a:off x="5767385" y="407686"/>
              <a:ext cx="5113589" cy="1602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That’s right.</a:t>
              </a:r>
            </a:p>
          </p:txBody>
        </p:sp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DD0D49A6-9291-466E-9BD8-30BF67C72196}"/>
                </a:ext>
              </a:extLst>
            </p:cNvPr>
            <p:cNvSpPr/>
            <p:nvPr/>
          </p:nvSpPr>
          <p:spPr>
            <a:xfrm>
              <a:off x="5688470" y="356783"/>
              <a:ext cx="5295724" cy="1880983"/>
            </a:xfrm>
            <a:prstGeom prst="wedgeRoundRectCallout">
              <a:avLst>
                <a:gd name="adj1" fmla="val -58242"/>
                <a:gd name="adj2" fmla="val 47422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1B1C26F-C0C7-48E5-854C-DA2B4C935FD0}"/>
              </a:ext>
            </a:extLst>
          </p:cNvPr>
          <p:cNvGrpSpPr/>
          <p:nvPr/>
        </p:nvGrpSpPr>
        <p:grpSpPr>
          <a:xfrm>
            <a:off x="822960" y="215400"/>
            <a:ext cx="10221638" cy="1142252"/>
            <a:chOff x="2449453" y="1597930"/>
            <a:chExt cx="7764133" cy="652944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DFAADF68-161D-42E1-B457-1DF687024B22}"/>
                </a:ext>
              </a:extLst>
            </p:cNvPr>
            <p:cNvSpPr/>
            <p:nvPr/>
          </p:nvSpPr>
          <p:spPr>
            <a:xfrm>
              <a:off x="2449453" y="1597930"/>
              <a:ext cx="7764133" cy="652944"/>
            </a:xfrm>
            <a:prstGeom prst="wedgeRoundRectCallout">
              <a:avLst>
                <a:gd name="adj1" fmla="val 40608"/>
                <a:gd name="adj2" fmla="val 22521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E4FA62-418E-4865-9C78-595062EE15E9}"/>
                </a:ext>
              </a:extLst>
            </p:cNvPr>
            <p:cNvSpPr txBox="1"/>
            <p:nvPr/>
          </p:nvSpPr>
          <p:spPr>
            <a:xfrm>
              <a:off x="2652964" y="1597930"/>
              <a:ext cx="7357111" cy="3315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You also said that the closer we are to God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EF8151F-FDB7-4C22-AFF4-72E84B21568B}"/>
              </a:ext>
            </a:extLst>
          </p:cNvPr>
          <p:cNvSpPr txBox="1"/>
          <p:nvPr/>
        </p:nvSpPr>
        <p:spPr>
          <a:xfrm>
            <a:off x="997204" y="751009"/>
            <a:ext cx="1001268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the stronger and greater our PATIENCE will be.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3AE502-8E56-461B-B719-5F8E93C3D261}"/>
              </a:ext>
            </a:extLst>
          </p:cNvPr>
          <p:cNvSpPr txBox="1"/>
          <p:nvPr/>
        </p:nvSpPr>
        <p:spPr>
          <a:xfrm>
            <a:off x="2622387" y="2850832"/>
            <a:ext cx="728500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God’s way and follow Jesus’ example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ECFDCC-6C33-4B21-857D-F48EF216EFB9}"/>
              </a:ext>
            </a:extLst>
          </p:cNvPr>
          <p:cNvSpPr txBox="1"/>
          <p:nvPr/>
        </p:nvSpPr>
        <p:spPr>
          <a:xfrm>
            <a:off x="2700943" y="2386053"/>
            <a:ext cx="702268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We need to make sure that we live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B45F26-B32F-43FD-AEC2-12488F3B8F1F}"/>
              </a:ext>
            </a:extLst>
          </p:cNvPr>
          <p:cNvGrpSpPr/>
          <p:nvPr/>
        </p:nvGrpSpPr>
        <p:grpSpPr>
          <a:xfrm>
            <a:off x="2821709" y="3539774"/>
            <a:ext cx="6629893" cy="1716393"/>
            <a:chOff x="2449453" y="1597930"/>
            <a:chExt cx="7764133" cy="652944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B94AAAFE-53DE-47F5-900C-85154938B53B}"/>
                </a:ext>
              </a:extLst>
            </p:cNvPr>
            <p:cNvSpPr/>
            <p:nvPr/>
          </p:nvSpPr>
          <p:spPr>
            <a:xfrm>
              <a:off x="2449453" y="1597930"/>
              <a:ext cx="7764133" cy="652944"/>
            </a:xfrm>
            <a:prstGeom prst="wedgeRoundRectCallout">
              <a:avLst>
                <a:gd name="adj1" fmla="val 59827"/>
                <a:gd name="adj2" fmla="val -6051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9D736B-FD19-400E-9C8E-4EB48E1E732A}"/>
                </a:ext>
              </a:extLst>
            </p:cNvPr>
            <p:cNvSpPr txBox="1"/>
            <p:nvPr/>
          </p:nvSpPr>
          <p:spPr>
            <a:xfrm>
              <a:off x="2652966" y="1597930"/>
              <a:ext cx="7357111" cy="2206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Our reading today says that: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547171-8CAA-48AC-B5FD-DE226CA23445}"/>
              </a:ext>
            </a:extLst>
          </p:cNvPr>
          <p:cNvGrpSpPr/>
          <p:nvPr/>
        </p:nvGrpSpPr>
        <p:grpSpPr>
          <a:xfrm>
            <a:off x="2757813" y="5461088"/>
            <a:ext cx="6704327" cy="1210687"/>
            <a:chOff x="5688470" y="356783"/>
            <a:chExt cx="5295724" cy="18809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88D18E-1BCC-41F9-B377-F33259484A39}"/>
                </a:ext>
              </a:extLst>
            </p:cNvPr>
            <p:cNvSpPr txBox="1"/>
            <p:nvPr/>
          </p:nvSpPr>
          <p:spPr>
            <a:xfrm>
              <a:off x="5722449" y="407687"/>
              <a:ext cx="5158525" cy="167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Having PATIENCE is one way we</a:t>
              </a:r>
            </a:p>
          </p:txBody>
        </p:sp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4D1BBEC9-4BD0-4A45-AA16-C82C4F4BD4BB}"/>
                </a:ext>
              </a:extLst>
            </p:cNvPr>
            <p:cNvSpPr/>
            <p:nvPr/>
          </p:nvSpPr>
          <p:spPr>
            <a:xfrm>
              <a:off x="5688470" y="356783"/>
              <a:ext cx="5295724" cy="1880983"/>
            </a:xfrm>
            <a:prstGeom prst="wedgeRoundRectCallout">
              <a:avLst>
                <a:gd name="adj1" fmla="val -61244"/>
                <a:gd name="adj2" fmla="val -223209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E8A7956-F97F-4E7C-92D5-008567FD1D97}"/>
              </a:ext>
            </a:extLst>
          </p:cNvPr>
          <p:cNvSpPr txBox="1"/>
          <p:nvPr/>
        </p:nvSpPr>
        <p:spPr>
          <a:xfrm>
            <a:off x="3791846" y="4476751"/>
            <a:ext cx="6133500" cy="74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i="1" dirty="0">
                <a:latin typeface="Comic Sans MS" panose="030F0702030302020204" pitchFamily="66" charset="0"/>
              </a:rPr>
              <a:t>God by living a pure life.</a:t>
            </a:r>
            <a:endParaRPr lang="en-US" sz="32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07DFA-9009-4AC4-902C-BDADF7E41348}"/>
              </a:ext>
            </a:extLst>
          </p:cNvPr>
          <p:cNvSpPr txBox="1"/>
          <p:nvPr/>
        </p:nvSpPr>
        <p:spPr>
          <a:xfrm>
            <a:off x="2982950" y="3914594"/>
            <a:ext cx="6781155" cy="74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i="1" dirty="0">
                <a:latin typeface="Comic Sans MS" panose="030F0702030302020204" pitchFamily="66" charset="0"/>
              </a:rPr>
              <a:t>we show that we are servants of</a:t>
            </a:r>
            <a:endParaRPr lang="en-US" sz="32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B4A93-8936-4859-96D2-0B03B8BBE875}"/>
              </a:ext>
            </a:extLst>
          </p:cNvPr>
          <p:cNvSpPr txBox="1"/>
          <p:nvPr/>
        </p:nvSpPr>
        <p:spPr>
          <a:xfrm>
            <a:off x="3062843" y="6040091"/>
            <a:ext cx="636282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show we  are servants of God.</a:t>
            </a:r>
          </a:p>
        </p:txBody>
      </p:sp>
      <p:sp>
        <p:nvSpPr>
          <p:cNvPr id="26" name="Rectangle 25">
            <a:hlinkClick r:id="rId5" action="ppaction://hlinksldjump"/>
            <a:extLst>
              <a:ext uri="{FF2B5EF4-FFF2-40B4-BE49-F238E27FC236}">
                <a16:creationId xmlns:a16="http://schemas.microsoft.com/office/drawing/2014/main" id="{74E072A6-908C-4B85-B26A-F7F80889ADC2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88B6A0-9E83-44D4-80E6-A0517E637355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E3D97484-2536-4953-AEA5-D96912E40E8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550C70B-64D9-42E8-9C5A-05076DD5AC55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7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7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22" grpId="0"/>
      <p:bldP spid="15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3B855AC1-B8B6-4DDD-94C3-45768D40A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63" y="2532658"/>
            <a:ext cx="1995734" cy="3688634"/>
          </a:xfrm>
          <a:prstGeom prst="rect">
            <a:avLst/>
          </a:prstGeom>
        </p:spPr>
      </p:pic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id="{149D3EEA-A7E7-42A1-B7FB-CC721264B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47" y="2350075"/>
            <a:ext cx="1995734" cy="388721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6F910D4-526B-41B3-990F-3967A49CF8C3}"/>
              </a:ext>
            </a:extLst>
          </p:cNvPr>
          <p:cNvGrpSpPr/>
          <p:nvPr/>
        </p:nvGrpSpPr>
        <p:grpSpPr>
          <a:xfrm>
            <a:off x="262947" y="177565"/>
            <a:ext cx="9934495" cy="1813453"/>
            <a:chOff x="5285225" y="7024941"/>
            <a:chExt cx="5295724" cy="128282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C046C9-055D-4ED7-92C4-401EC548D5E7}"/>
                </a:ext>
              </a:extLst>
            </p:cNvPr>
            <p:cNvSpPr txBox="1"/>
            <p:nvPr/>
          </p:nvSpPr>
          <p:spPr>
            <a:xfrm>
              <a:off x="5560999" y="7069924"/>
              <a:ext cx="4734188" cy="35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So, my challenge for you this week is the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EF702974-88F0-4994-8D26-DE40787542C5}"/>
                </a:ext>
              </a:extLst>
            </p:cNvPr>
            <p:cNvSpPr/>
            <p:nvPr/>
          </p:nvSpPr>
          <p:spPr>
            <a:xfrm>
              <a:off x="5285225" y="7024941"/>
              <a:ext cx="5295724" cy="1282820"/>
            </a:xfrm>
            <a:prstGeom prst="wedgeRoundRectCallout">
              <a:avLst>
                <a:gd name="adj1" fmla="val -30984"/>
                <a:gd name="adj2" fmla="val 127246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75F258C-CADA-4C41-8947-0DAB06C6F83C}"/>
              </a:ext>
            </a:extLst>
          </p:cNvPr>
          <p:cNvGrpSpPr/>
          <p:nvPr/>
        </p:nvGrpSpPr>
        <p:grpSpPr>
          <a:xfrm>
            <a:off x="2830234" y="4829906"/>
            <a:ext cx="6531530" cy="1630144"/>
            <a:chOff x="1685021" y="6695321"/>
            <a:chExt cx="6813557" cy="1552538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2FE0E1DA-948C-458E-AB2A-786DBE3BAA8E}"/>
                </a:ext>
              </a:extLst>
            </p:cNvPr>
            <p:cNvSpPr/>
            <p:nvPr/>
          </p:nvSpPr>
          <p:spPr>
            <a:xfrm>
              <a:off x="1685022" y="6695321"/>
              <a:ext cx="6813556" cy="1552538"/>
            </a:xfrm>
            <a:prstGeom prst="wedgeRoundRectCallout">
              <a:avLst>
                <a:gd name="adj1" fmla="val -61211"/>
                <a:gd name="adj2" fmla="val -142552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62E0E2-FF08-419E-9563-A5331207C407}"/>
                </a:ext>
              </a:extLst>
            </p:cNvPr>
            <p:cNvSpPr txBox="1"/>
            <p:nvPr/>
          </p:nvSpPr>
          <p:spPr>
            <a:xfrm>
              <a:off x="1685021" y="6697886"/>
              <a:ext cx="6673482" cy="556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i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Remember the closer we are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57E9130-0EC1-479E-8704-D08220AC856B}"/>
              </a:ext>
            </a:extLst>
          </p:cNvPr>
          <p:cNvGrpSpPr/>
          <p:nvPr/>
        </p:nvGrpSpPr>
        <p:grpSpPr>
          <a:xfrm>
            <a:off x="2903912" y="3124776"/>
            <a:ext cx="6384175" cy="1277473"/>
            <a:chOff x="2493875" y="3292953"/>
            <a:chExt cx="6813556" cy="156966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9CBFA6-39F9-4075-B992-E9BA38000E1C}"/>
                </a:ext>
              </a:extLst>
            </p:cNvPr>
            <p:cNvSpPr txBox="1"/>
            <p:nvPr/>
          </p:nvSpPr>
          <p:spPr>
            <a:xfrm>
              <a:off x="2601291" y="3292953"/>
              <a:ext cx="6673514" cy="71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i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Spend more time with God</a:t>
              </a:r>
            </a:p>
          </p:txBody>
        </p:sp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FB7A0330-3C0E-4773-8B5C-8D762C0BB881}"/>
                </a:ext>
              </a:extLst>
            </p:cNvPr>
            <p:cNvSpPr/>
            <p:nvPr/>
          </p:nvSpPr>
          <p:spPr>
            <a:xfrm>
              <a:off x="2493875" y="3310076"/>
              <a:ext cx="6813556" cy="1552538"/>
            </a:xfrm>
            <a:prstGeom prst="wedgeRoundRectCallout">
              <a:avLst>
                <a:gd name="adj1" fmla="val -61593"/>
                <a:gd name="adj2" fmla="val -30650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9D2BBAA-5AAB-4224-9CC6-4ABE6FCF34D5}"/>
              </a:ext>
            </a:extLst>
          </p:cNvPr>
          <p:cNvSpPr txBox="1"/>
          <p:nvPr/>
        </p:nvSpPr>
        <p:spPr>
          <a:xfrm>
            <a:off x="959256" y="806180"/>
            <a:ext cx="901448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same as last week, that</a:t>
            </a:r>
            <a:endParaRPr lang="en-US" sz="3200" b="1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BF352E-0804-412F-A2FF-1E0BE31BB378}"/>
              </a:ext>
            </a:extLst>
          </p:cNvPr>
          <p:cNvSpPr txBox="1"/>
          <p:nvPr/>
        </p:nvSpPr>
        <p:spPr>
          <a:xfrm>
            <a:off x="1048940" y="1356564"/>
            <a:ext cx="901448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i="1" dirty="0">
                <a:solidFill>
                  <a:srgbClr val="006600"/>
                </a:solidFill>
                <a:latin typeface="Comic Sans MS" panose="030F0702030302020204" pitchFamily="66" charset="0"/>
              </a:rPr>
              <a:t>You will spend more time with God.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EB99FA-522B-4A94-9F34-B327FB3B98B7}"/>
              </a:ext>
            </a:extLst>
          </p:cNvPr>
          <p:cNvSpPr txBox="1"/>
          <p:nvPr/>
        </p:nvSpPr>
        <p:spPr>
          <a:xfrm>
            <a:off x="3051267" y="3709551"/>
            <a:ext cx="638417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200" b="1" i="1" dirty="0">
                <a:solidFill>
                  <a:srgbClr val="006600"/>
                </a:solidFill>
                <a:latin typeface="Comic Sans MS" panose="030F0702030302020204" pitchFamily="66" charset="0"/>
              </a:rPr>
              <a:t>throughout the day, everyday.</a:t>
            </a:r>
            <a:endParaRPr lang="en-US" sz="3200" b="1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523E61-E54A-4C84-807D-DE04475F9104}"/>
              </a:ext>
            </a:extLst>
          </p:cNvPr>
          <p:cNvSpPr txBox="1"/>
          <p:nvPr/>
        </p:nvSpPr>
        <p:spPr>
          <a:xfrm>
            <a:off x="3170847" y="5297292"/>
            <a:ext cx="597358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200" b="1" i="1" dirty="0">
                <a:solidFill>
                  <a:srgbClr val="006600"/>
                </a:solidFill>
                <a:latin typeface="Comic Sans MS" panose="030F0702030302020204" pitchFamily="66" charset="0"/>
              </a:rPr>
              <a:t>to God the more PATIENCE</a:t>
            </a:r>
            <a:endParaRPr lang="en-US" sz="3200" b="1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EF2C09-ADB1-4F8F-8A8A-D269E9FD05F0}"/>
              </a:ext>
            </a:extLst>
          </p:cNvPr>
          <p:cNvSpPr txBox="1"/>
          <p:nvPr/>
        </p:nvSpPr>
        <p:spPr>
          <a:xfrm>
            <a:off x="3683534" y="5724949"/>
            <a:ext cx="4690652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200" b="1" i="1" dirty="0">
                <a:solidFill>
                  <a:srgbClr val="006600"/>
                </a:solidFill>
                <a:latin typeface="Comic Sans MS" panose="030F0702030302020204" pitchFamily="66" charset="0"/>
              </a:rPr>
              <a:t>we will have.</a:t>
            </a:r>
            <a:endParaRPr lang="en-US" sz="3200" b="1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  <a:extLst>
              <a:ext uri="{FF2B5EF4-FFF2-40B4-BE49-F238E27FC236}">
                <a16:creationId xmlns:a16="http://schemas.microsoft.com/office/drawing/2014/main" id="{B19EB192-9459-4828-A3BF-755A9A09F883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D15954B-07B1-404F-AB58-C49EB1C1DDE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FFE2E382-42AA-4E2E-852E-B178B049434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404508-E46F-4376-8791-3952F8E36AF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51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5" grpId="0"/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BE9D08CD-11E8-4259-815D-8CDF9E641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2226853"/>
            <a:ext cx="1967359" cy="3335747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6179295-5B6C-4590-947A-9A26E0A6F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60" y="2355366"/>
            <a:ext cx="1921429" cy="32072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80A3FB-36E2-4F8C-88C8-6C2ACD638420}"/>
              </a:ext>
            </a:extLst>
          </p:cNvPr>
          <p:cNvGrpSpPr/>
          <p:nvPr/>
        </p:nvGrpSpPr>
        <p:grpSpPr>
          <a:xfrm>
            <a:off x="1702912" y="521816"/>
            <a:ext cx="8055410" cy="1355878"/>
            <a:chOff x="1136171" y="270933"/>
            <a:chExt cx="9347200" cy="127432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33F7708-E527-4272-B33A-C0FFB8844F7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42434"/>
                <a:gd name="adj2" fmla="val 135882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58861A-C92D-4C89-A22B-033CDD1B228A}"/>
                </a:ext>
              </a:extLst>
            </p:cNvPr>
            <p:cNvSpPr txBox="1"/>
            <p:nvPr/>
          </p:nvSpPr>
          <p:spPr>
            <a:xfrm>
              <a:off x="1570500" y="614057"/>
              <a:ext cx="8246845" cy="549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Are you ready to sing again?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83DACD-BD69-4C67-9DA5-28B1B23A5095}"/>
              </a:ext>
            </a:extLst>
          </p:cNvPr>
          <p:cNvGrpSpPr/>
          <p:nvPr/>
        </p:nvGrpSpPr>
        <p:grpSpPr>
          <a:xfrm>
            <a:off x="1103086" y="2498895"/>
            <a:ext cx="6015844" cy="1355878"/>
            <a:chOff x="1136171" y="270933"/>
            <a:chExt cx="9347200" cy="1274322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B5EF09D7-28D3-4243-AAFB-B765840828A7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81749"/>
                <a:gd name="adj2" fmla="val -11765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455764-B037-44E5-BEF7-27CDB3D7F53D}"/>
                </a:ext>
              </a:extLst>
            </p:cNvPr>
            <p:cNvSpPr txBox="1"/>
            <p:nvPr/>
          </p:nvSpPr>
          <p:spPr>
            <a:xfrm>
              <a:off x="1610718" y="318098"/>
              <a:ext cx="7803178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533B820-0FED-42E3-B6CF-F743AD559241}"/>
              </a:ext>
            </a:extLst>
          </p:cNvPr>
          <p:cNvSpPr txBox="1"/>
          <p:nvPr/>
        </p:nvSpPr>
        <p:spPr>
          <a:xfrm>
            <a:off x="2077216" y="3179701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48CF8120-E2D8-45E0-9638-CB2520E91F64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7078AE-F012-4F08-B6F9-375E6175DEEB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D4AB155C-7817-4E88-8F70-E0F5C6B41CB9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60A5E5-1413-4F43-B697-014B98E975E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B9026082-EAAF-4DE5-A01D-5F8C2AF0B385}"/>
              </a:ext>
            </a:extLst>
          </p:cNvPr>
          <p:cNvSpPr txBox="1"/>
          <p:nvPr/>
        </p:nvSpPr>
        <p:spPr>
          <a:xfrm>
            <a:off x="3985318" y="4684703"/>
            <a:ext cx="2110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 Way</a:t>
            </a:r>
            <a:endParaRPr lang="en-GB" sz="40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75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7B9C7B5-7096-4D95-9C44-BD44E9672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1521" y="3000856"/>
            <a:ext cx="2005300" cy="3510899"/>
          </a:xfrm>
          <a:prstGeom prst="rect">
            <a:avLst/>
          </a:prstGeom>
        </p:spPr>
      </p:pic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71E120D2-4A25-4CCB-8921-85BCFC932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677" y="2667070"/>
            <a:ext cx="1942538" cy="3551656"/>
          </a:xfrm>
          <a:prstGeom prst="rect">
            <a:avLst/>
          </a:prstGeom>
        </p:spPr>
      </p:pic>
      <p:pic>
        <p:nvPicPr>
          <p:cNvPr id="22" name="Picture 2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135FC146-009F-479C-82F2-ECCCB6411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63" y="2532658"/>
            <a:ext cx="1995734" cy="3688634"/>
          </a:xfrm>
          <a:prstGeom prst="rect">
            <a:avLst/>
          </a:prstGeom>
        </p:spPr>
      </p:pic>
      <p:pic>
        <p:nvPicPr>
          <p:cNvPr id="24" name="Picture 23" descr="A picture containing toy&#10;&#10;Description automatically generated">
            <a:extLst>
              <a:ext uri="{FF2B5EF4-FFF2-40B4-BE49-F238E27FC236}">
                <a16:creationId xmlns:a16="http://schemas.microsoft.com/office/drawing/2014/main" id="{3D35E6DF-4A1B-44F4-8153-C00FF620EB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47" y="2350075"/>
            <a:ext cx="1995734" cy="3887213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97D8E1A-943C-4CAE-BBCD-09CDEE0869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87814" y="2763923"/>
            <a:ext cx="2021986" cy="3670984"/>
          </a:xfrm>
          <a:prstGeom prst="rect">
            <a:avLst/>
          </a:prstGeom>
        </p:spPr>
      </p:pic>
      <p:pic>
        <p:nvPicPr>
          <p:cNvPr id="15" name="Picture 1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3132E627-64E4-4A6E-B3FF-E89C84AFD9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165" y="2673624"/>
            <a:ext cx="1995734" cy="367098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1D846-90A3-4C04-992D-E15437DDB7AE}"/>
              </a:ext>
            </a:extLst>
          </p:cNvPr>
          <p:cNvGrpSpPr/>
          <p:nvPr/>
        </p:nvGrpSpPr>
        <p:grpSpPr>
          <a:xfrm>
            <a:off x="125629" y="150959"/>
            <a:ext cx="11832105" cy="1845606"/>
            <a:chOff x="7603018" y="3685804"/>
            <a:chExt cx="7864571" cy="3038482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C6FD5F56-E1D3-4299-AFE1-4FAB970F1B12}"/>
                </a:ext>
              </a:extLst>
            </p:cNvPr>
            <p:cNvSpPr/>
            <p:nvPr/>
          </p:nvSpPr>
          <p:spPr>
            <a:xfrm>
              <a:off x="7603018" y="3685804"/>
              <a:ext cx="7864571" cy="3038482"/>
            </a:xfrm>
            <a:prstGeom prst="wedgeRoundRectCallout">
              <a:avLst>
                <a:gd name="adj1" fmla="val 34922"/>
                <a:gd name="adj2" fmla="val 12312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FBF5C6-DADD-48FF-B790-6AFEE405B748}"/>
                </a:ext>
              </a:extLst>
            </p:cNvPr>
            <p:cNvSpPr txBox="1"/>
            <p:nvPr/>
          </p:nvSpPr>
          <p:spPr>
            <a:xfrm>
              <a:off x="7603018" y="3831560"/>
              <a:ext cx="7864571" cy="9443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000" dirty="0">
                  <a:latin typeface="Comic Sans MS" panose="030F0702030302020204" pitchFamily="66" charset="0"/>
                </a:rPr>
                <a:t>Thank you God, that the Holy Spirit has put FRUIT in our hearts.</a:t>
              </a:r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BB735DC-84AD-45F8-B8AC-C5399B15D95F}"/>
              </a:ext>
            </a:extLst>
          </p:cNvPr>
          <p:cNvSpPr txBox="1"/>
          <p:nvPr/>
        </p:nvSpPr>
        <p:spPr>
          <a:xfrm>
            <a:off x="234265" y="785763"/>
            <a:ext cx="11139292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Thank you that you want the very best for us.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485C63-E47F-4F64-AF02-69FDFBB88DDE}"/>
              </a:ext>
            </a:extLst>
          </p:cNvPr>
          <p:cNvSpPr txBox="1"/>
          <p:nvPr/>
        </p:nvSpPr>
        <p:spPr>
          <a:xfrm>
            <a:off x="125629" y="1310778"/>
            <a:ext cx="1160004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Thank you, that Jesus knows just what we need in our lives.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D492A8-54E4-47D1-A6EC-ACECDA200C34}"/>
              </a:ext>
            </a:extLst>
          </p:cNvPr>
          <p:cNvGrpSpPr/>
          <p:nvPr/>
        </p:nvGrpSpPr>
        <p:grpSpPr>
          <a:xfrm>
            <a:off x="2998887" y="2318451"/>
            <a:ext cx="6470150" cy="3322745"/>
            <a:chOff x="2094716" y="6695321"/>
            <a:chExt cx="6403860" cy="1552538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7F39FC0B-2C68-4BF7-AD05-C015ED722F2C}"/>
                </a:ext>
              </a:extLst>
            </p:cNvPr>
            <p:cNvSpPr/>
            <p:nvPr/>
          </p:nvSpPr>
          <p:spPr>
            <a:xfrm>
              <a:off x="2094716" y="6695321"/>
              <a:ext cx="6403860" cy="1552538"/>
            </a:xfrm>
            <a:prstGeom prst="wedgeRoundRectCallout">
              <a:avLst>
                <a:gd name="adj1" fmla="val -64407"/>
                <a:gd name="adj2" fmla="val -17183"/>
                <a:gd name="adj3" fmla="val 16667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C4B7BD-2FCB-472C-A4B8-9DD6A93C7DE4}"/>
                </a:ext>
              </a:extLst>
            </p:cNvPr>
            <p:cNvSpPr txBox="1"/>
            <p:nvPr/>
          </p:nvSpPr>
          <p:spPr>
            <a:xfrm>
              <a:off x="2188581" y="6761723"/>
              <a:ext cx="6036898" cy="31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Help us to grow PATIENCE in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16499FD-05CC-4063-BE88-AB0B4A744613}"/>
              </a:ext>
            </a:extLst>
          </p:cNvPr>
          <p:cNvSpPr txBox="1"/>
          <p:nvPr/>
        </p:nvSpPr>
        <p:spPr>
          <a:xfrm>
            <a:off x="3088781" y="4466259"/>
            <a:ext cx="647255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Help us to live your way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0480C0-8852-4C2C-8B72-6813015ECEDF}"/>
              </a:ext>
            </a:extLst>
          </p:cNvPr>
          <p:cNvSpPr txBox="1"/>
          <p:nvPr/>
        </p:nvSpPr>
        <p:spPr>
          <a:xfrm>
            <a:off x="7265614" y="5046354"/>
            <a:ext cx="149971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AMEN</a:t>
            </a:r>
            <a:endParaRPr lang="en-US" sz="3000" b="1" dirty="0">
              <a:latin typeface="Comic Sans MS" panose="030F0702030302020204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B52E35-57D0-47FC-98A5-13AEF476E92B}"/>
              </a:ext>
            </a:extLst>
          </p:cNvPr>
          <p:cNvSpPr txBox="1"/>
          <p:nvPr/>
        </p:nvSpPr>
        <p:spPr>
          <a:xfrm>
            <a:off x="2998887" y="3466851"/>
            <a:ext cx="6099388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Help</a:t>
            </a:r>
            <a:r>
              <a:rPr lang="en-US" sz="3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 us to have PATIENCE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447E41-59CE-4175-A258-4A414ECA68CC}"/>
              </a:ext>
            </a:extLst>
          </p:cNvPr>
          <p:cNvSpPr txBox="1"/>
          <p:nvPr/>
        </p:nvSpPr>
        <p:spPr>
          <a:xfrm>
            <a:off x="2720562" y="2886756"/>
            <a:ext cx="647255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our lives every day.</a:t>
            </a:r>
            <a:endParaRPr lang="en-US" sz="3200" b="1" dirty="0">
              <a:solidFill>
                <a:srgbClr val="00602B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DBE1A5-3068-4F8E-A59E-A553C373C649}"/>
              </a:ext>
            </a:extLst>
          </p:cNvPr>
          <p:cNvSpPr txBox="1"/>
          <p:nvPr/>
        </p:nvSpPr>
        <p:spPr>
          <a:xfrm>
            <a:off x="3749894" y="3957620"/>
            <a:ext cx="4715302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when we pray.</a:t>
            </a:r>
            <a:endParaRPr lang="en-US" sz="3200" b="1" dirty="0">
              <a:solidFill>
                <a:srgbClr val="00602B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063171-1CFF-4FF4-98CE-A5EBAC75F57D}"/>
              </a:ext>
            </a:extLst>
          </p:cNvPr>
          <p:cNvSpPr txBox="1"/>
          <p:nvPr/>
        </p:nvSpPr>
        <p:spPr>
          <a:xfrm>
            <a:off x="2436126" y="4969737"/>
            <a:ext cx="512634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every day.</a:t>
            </a:r>
          </a:p>
        </p:txBody>
      </p:sp>
      <p:sp>
        <p:nvSpPr>
          <p:cNvPr id="38" name="Rectangle 37">
            <a:hlinkClick r:id="rId9" action="ppaction://hlinksldjump"/>
            <a:extLst>
              <a:ext uri="{FF2B5EF4-FFF2-40B4-BE49-F238E27FC236}">
                <a16:creationId xmlns:a16="http://schemas.microsoft.com/office/drawing/2014/main" id="{6AF3DBC6-B0D7-4CA0-AAEF-BB6F7679C14E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DC4CCFB-FF96-4B68-A649-7AE5D53531B2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9663EC28-FD39-41F3-96D9-A0659DA59516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69971C5-52A8-4DF2-A242-2333DF91AA50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96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04167E-6 1.48148E-6 L 0.34401 -0.06921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00416 L -0.32304 0.00416 " pathEditMode="relative" rAng="0" ptsTypes="AA">
                                      <p:cBhvr>
                                        <p:cTn id="9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131 -0.00092 L 0.21523 -0.009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75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34257 -0.02547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5" grpId="0"/>
      <p:bldP spid="37" grpId="0"/>
      <p:bldP spid="34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783394DE-E6AC-49A5-B411-636E89967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4" y="2805706"/>
            <a:ext cx="1926423" cy="32362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6D5C44-C2E0-40DC-99C6-7703FCC4166B}"/>
              </a:ext>
            </a:extLst>
          </p:cNvPr>
          <p:cNvGrpSpPr/>
          <p:nvPr/>
        </p:nvGrpSpPr>
        <p:grpSpPr>
          <a:xfrm>
            <a:off x="760164" y="126770"/>
            <a:ext cx="4401848" cy="2202501"/>
            <a:chOff x="760164" y="126770"/>
            <a:chExt cx="4401848" cy="2202501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36DAC409-B2B4-4154-A6F0-D197FCEE2F60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721"/>
                <a:gd name="adj2" fmla="val 10315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3EF460-9B96-4A65-88D8-A2F65B6A3C9D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68F16BE-C7D5-4EF8-9C7D-9A1F8A6AEC5E}"/>
              </a:ext>
            </a:extLst>
          </p:cNvPr>
          <p:cNvGrpSpPr/>
          <p:nvPr/>
        </p:nvGrpSpPr>
        <p:grpSpPr>
          <a:xfrm>
            <a:off x="4098970" y="679073"/>
            <a:ext cx="7332866" cy="5156423"/>
            <a:chOff x="4098970" y="679073"/>
            <a:chExt cx="7332866" cy="51564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0D3DEA-C7DD-4BEB-9D64-DC620078C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679073"/>
              <a:ext cx="7332866" cy="515642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A0793A-9188-4091-BCC5-2E7D37CF4F97}"/>
                </a:ext>
              </a:extLst>
            </p:cNvPr>
            <p:cNvSpPr/>
            <p:nvPr/>
          </p:nvSpPr>
          <p:spPr>
            <a:xfrm rot="391039">
              <a:off x="5428688" y="1294487"/>
              <a:ext cx="500804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</a:t>
              </a:r>
              <a:r>
                <a:rPr lang="en-GB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We show that we </a:t>
              </a:r>
            </a:p>
            <a:p>
              <a:pPr>
                <a:lnSpc>
                  <a:spcPts val="4000"/>
                </a:lnSpc>
              </a:pPr>
              <a:r>
                <a:rPr lang="en-GB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are servants of God </a:t>
              </a:r>
            </a:p>
            <a:p>
              <a:pPr>
                <a:lnSpc>
                  <a:spcPts val="4000"/>
                </a:lnSpc>
              </a:pPr>
              <a:r>
                <a:rPr lang="en-GB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by living a pure life, </a:t>
              </a:r>
            </a:p>
            <a:p>
              <a:pPr>
                <a:lnSpc>
                  <a:spcPts val="4000"/>
                </a:lnSpc>
              </a:pPr>
              <a:r>
                <a:rPr lang="en-GB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by our understanding, </a:t>
              </a:r>
            </a:p>
            <a:p>
              <a:pPr>
                <a:lnSpc>
                  <a:spcPts val="4000"/>
                </a:lnSpc>
              </a:pPr>
              <a:r>
                <a:rPr lang="en-GB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by our patience, and </a:t>
              </a:r>
            </a:p>
            <a:p>
              <a:pPr>
                <a:lnSpc>
                  <a:spcPts val="4000"/>
                </a:lnSpc>
              </a:pPr>
              <a:r>
                <a:rPr lang="en-GB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by our kindness. </a:t>
              </a:r>
            </a:p>
            <a:p>
              <a:r>
                <a:rPr lang="en-US" sz="1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   </a:t>
              </a:r>
            </a:p>
            <a:p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2 Corinthians 3 v6</a:t>
              </a:r>
              <a:endParaRPr lang="en-GB" sz="27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FB2EF02-1223-4EC9-935D-7BADBC9F9F0B}"/>
              </a:ext>
            </a:extLst>
          </p:cNvPr>
          <p:cNvSpPr txBox="1"/>
          <p:nvPr/>
        </p:nvSpPr>
        <p:spPr>
          <a:xfrm>
            <a:off x="1256116" y="1217682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1015674-CA23-4644-864B-0089233D5BFA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904268-6520-45D1-B98E-AFBA5A5D659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C10FD5C4-8108-4D39-995E-C3B819156160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530268-AE26-4911-9F7D-DAFDA8034F23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99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picture containing text&#10;&#10;Description automatically generated">
            <a:extLst>
              <a:ext uri="{FF2B5EF4-FFF2-40B4-BE49-F238E27FC236}">
                <a16:creationId xmlns:a16="http://schemas.microsoft.com/office/drawing/2014/main" id="{9E40BB16-DACA-4DC2-A4C0-F13FFC1C3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7" y="2548654"/>
            <a:ext cx="2017457" cy="3688634"/>
          </a:xfrm>
          <a:prstGeom prst="rect">
            <a:avLst/>
          </a:prstGeom>
        </p:spPr>
      </p:pic>
      <p:pic>
        <p:nvPicPr>
          <p:cNvPr id="36" name="Picture 35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A0CB151A-750D-4407-B3DE-BC4C62FD1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63" y="2532658"/>
            <a:ext cx="1995734" cy="36886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F7F6D1A-8EE3-4F3F-BDD4-6246F6334403}"/>
              </a:ext>
            </a:extLst>
          </p:cNvPr>
          <p:cNvGrpSpPr/>
          <p:nvPr/>
        </p:nvGrpSpPr>
        <p:grpSpPr>
          <a:xfrm>
            <a:off x="459597" y="333155"/>
            <a:ext cx="11092323" cy="783412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CB59BC67-2655-4439-B28C-DA6DC292FE6F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36813"/>
                <a:gd name="adj2" fmla="val 339739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9DBC61-D4DB-4193-9476-14242A9192C6}"/>
                </a:ext>
              </a:extLst>
            </p:cNvPr>
            <p:cNvSpPr txBox="1"/>
            <p:nvPr/>
          </p:nvSpPr>
          <p:spPr>
            <a:xfrm>
              <a:off x="1136172" y="358893"/>
              <a:ext cx="9347199" cy="943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Did you try to complete last week’s Douglas’ Challenge?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CF7E07-92F3-4202-87BB-6A9795032F94}"/>
              </a:ext>
            </a:extLst>
          </p:cNvPr>
          <p:cNvGrpSpPr/>
          <p:nvPr/>
        </p:nvGrpSpPr>
        <p:grpSpPr>
          <a:xfrm>
            <a:off x="2092933" y="1285309"/>
            <a:ext cx="7794159" cy="2463731"/>
            <a:chOff x="7701657" y="3605994"/>
            <a:chExt cx="4921086" cy="1694399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405B1159-3777-447F-8EB8-7E63BB6B741E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-55898"/>
                <a:gd name="adj2" fmla="val 3333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DACAEB-E9AC-43B8-9B07-FE10615F1B53}"/>
                </a:ext>
              </a:extLst>
            </p:cNvPr>
            <p:cNvSpPr txBox="1"/>
            <p:nvPr/>
          </p:nvSpPr>
          <p:spPr>
            <a:xfrm>
              <a:off x="7893403" y="3670795"/>
              <a:ext cx="4497661" cy="422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I tried very hard to. 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860B507-89FC-43FD-9005-E1C7A975E4F7}"/>
              </a:ext>
            </a:extLst>
          </p:cNvPr>
          <p:cNvSpPr txBox="1"/>
          <p:nvPr/>
        </p:nvSpPr>
        <p:spPr>
          <a:xfrm>
            <a:off x="2045457" y="1913428"/>
            <a:ext cx="774991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First of all, I learnt the memory verse!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B8635B-A770-4225-A431-B961B224DF5A}"/>
              </a:ext>
            </a:extLst>
          </p:cNvPr>
          <p:cNvSpPr txBox="1"/>
          <p:nvPr/>
        </p:nvSpPr>
        <p:spPr>
          <a:xfrm>
            <a:off x="2352977" y="2493791"/>
            <a:ext cx="698021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Then I spent 5 minutes after tea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9DE7CF-972D-469C-98E3-770700E196D5}"/>
              </a:ext>
            </a:extLst>
          </p:cNvPr>
          <p:cNvSpPr txBox="1"/>
          <p:nvPr/>
        </p:nvSpPr>
        <p:spPr>
          <a:xfrm>
            <a:off x="2398509" y="3080484"/>
            <a:ext cx="698021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praying and reading my Bible.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217FE9A-1DF4-45E9-AC64-AAFD99E769A3}"/>
              </a:ext>
            </a:extLst>
          </p:cNvPr>
          <p:cNvGrpSpPr/>
          <p:nvPr/>
        </p:nvGrpSpPr>
        <p:grpSpPr>
          <a:xfrm>
            <a:off x="2412156" y="3917782"/>
            <a:ext cx="6076524" cy="1263345"/>
            <a:chOff x="2449453" y="1597930"/>
            <a:chExt cx="7764133" cy="652944"/>
          </a:xfrm>
        </p:grpSpPr>
        <p:sp>
          <p:nvSpPr>
            <p:cNvPr id="47" name="Speech Bubble: Rectangle with Corners Rounded 46">
              <a:extLst>
                <a:ext uri="{FF2B5EF4-FFF2-40B4-BE49-F238E27FC236}">
                  <a16:creationId xmlns:a16="http://schemas.microsoft.com/office/drawing/2014/main" id="{8B4CB365-8A3F-4CCA-9038-E9C0798F3BB4}"/>
                </a:ext>
              </a:extLst>
            </p:cNvPr>
            <p:cNvSpPr/>
            <p:nvPr/>
          </p:nvSpPr>
          <p:spPr>
            <a:xfrm>
              <a:off x="2449453" y="1597930"/>
              <a:ext cx="7764133" cy="652944"/>
            </a:xfrm>
            <a:prstGeom prst="wedgeRoundRectCallout">
              <a:avLst>
                <a:gd name="adj1" fmla="val 77379"/>
                <a:gd name="adj2" fmla="val -9598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F36A05-1219-4784-9A4F-235493EC1B1D}"/>
                </a:ext>
              </a:extLst>
            </p:cNvPr>
            <p:cNvSpPr txBox="1"/>
            <p:nvPr/>
          </p:nvSpPr>
          <p:spPr>
            <a:xfrm>
              <a:off x="2658999" y="1625632"/>
              <a:ext cx="7286557" cy="1815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That’s really good!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69B4788-B208-4C72-A09B-A9666C76D83F}"/>
              </a:ext>
            </a:extLst>
          </p:cNvPr>
          <p:cNvSpPr txBox="1"/>
          <p:nvPr/>
        </p:nvSpPr>
        <p:spPr>
          <a:xfrm>
            <a:off x="2523474" y="4496826"/>
            <a:ext cx="588228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Try to keep it up every day.</a:t>
            </a:r>
          </a:p>
        </p:txBody>
      </p:sp>
      <p:sp>
        <p:nvSpPr>
          <p:cNvPr id="21" name="Rectangle 20">
            <a:hlinkClick r:id="rId4" action="ppaction://hlinksldjump"/>
            <a:extLst>
              <a:ext uri="{FF2B5EF4-FFF2-40B4-BE49-F238E27FC236}">
                <a16:creationId xmlns:a16="http://schemas.microsoft.com/office/drawing/2014/main" id="{A16C75C5-F7D8-4D6E-A94C-B48F3873BBD3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C5E6DB-0EDC-42A5-86A0-409BB0FA2DF0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2EFF9BEA-9667-4B90-B855-E134B265F89A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8AB536-5107-4B50-B563-3427ADF34BFB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48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7F5956-23EE-442D-B3DA-5327E9C83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155" y="396328"/>
            <a:ext cx="2910405" cy="4706036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4771F9C-22D9-4846-9CDB-9841C41D9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59" y="522358"/>
            <a:ext cx="3263780" cy="4348607"/>
          </a:xfrm>
          <a:prstGeom prst="rect">
            <a:avLst/>
          </a:prstGeom>
        </p:spPr>
      </p:pic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C7D9A768-3EBA-4A45-BBB7-C8A8B78D16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5" y="2788707"/>
            <a:ext cx="1909519" cy="32333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2A3EB6-128B-48AB-ABBA-7013C4035093}"/>
              </a:ext>
            </a:extLst>
          </p:cNvPr>
          <p:cNvGrpSpPr/>
          <p:nvPr/>
        </p:nvGrpSpPr>
        <p:grpSpPr>
          <a:xfrm>
            <a:off x="266700" y="351734"/>
            <a:ext cx="3818393" cy="1153216"/>
            <a:chOff x="7548076" y="4811713"/>
            <a:chExt cx="3162354" cy="1379092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AFB937D0-9284-486C-96C2-9ED1D8A852B9}"/>
                </a:ext>
              </a:extLst>
            </p:cNvPr>
            <p:cNvSpPr/>
            <p:nvPr/>
          </p:nvSpPr>
          <p:spPr>
            <a:xfrm>
              <a:off x="7548076" y="4811713"/>
              <a:ext cx="3162354" cy="1069667"/>
            </a:xfrm>
            <a:prstGeom prst="wedgeRoundRectCallout">
              <a:avLst>
                <a:gd name="adj1" fmla="val -18026"/>
                <a:gd name="adj2" fmla="val 299516"/>
                <a:gd name="adj3" fmla="val 16667"/>
              </a:avLst>
            </a:prstGeom>
            <a:solidFill>
              <a:schemeClr val="bg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910B92-E0C9-43B2-A893-5664995DCE15}"/>
                </a:ext>
              </a:extLst>
            </p:cNvPr>
            <p:cNvSpPr txBox="1"/>
            <p:nvPr/>
          </p:nvSpPr>
          <p:spPr>
            <a:xfrm>
              <a:off x="7574257" y="4865042"/>
              <a:ext cx="3012600" cy="1325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Here are the activities we have this week.</a:t>
              </a:r>
              <a:endParaRPr lang="en-GB" sz="2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C1FE24-B678-4B97-B0C9-83F60EDDC9B2}"/>
              </a:ext>
            </a:extLst>
          </p:cNvPr>
          <p:cNvGrpSpPr/>
          <p:nvPr/>
        </p:nvGrpSpPr>
        <p:grpSpPr>
          <a:xfrm>
            <a:off x="4319181" y="150167"/>
            <a:ext cx="7371455" cy="5127910"/>
            <a:chOff x="4319181" y="150167"/>
            <a:chExt cx="7371455" cy="512791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82F0E5C-5544-4EE7-9B6E-80608741AE87}"/>
                </a:ext>
              </a:extLst>
            </p:cNvPr>
            <p:cNvSpPr/>
            <p:nvPr/>
          </p:nvSpPr>
          <p:spPr>
            <a:xfrm>
              <a:off x="4319181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600CCA1-3138-4EE6-A405-03CC9536EB98}"/>
                </a:ext>
              </a:extLst>
            </p:cNvPr>
            <p:cNvSpPr/>
            <p:nvPr/>
          </p:nvSpPr>
          <p:spPr>
            <a:xfrm>
              <a:off x="8098899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C18A45E-C1C4-45FE-AFA6-0BBDC21B1B77}"/>
              </a:ext>
            </a:extLst>
          </p:cNvPr>
          <p:cNvSpPr txBox="1"/>
          <p:nvPr/>
        </p:nvSpPr>
        <p:spPr>
          <a:xfrm>
            <a:off x="4894542" y="5501154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Jigsaw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B220D9-8077-4005-9BFA-81C1685AF883}"/>
              </a:ext>
            </a:extLst>
          </p:cNvPr>
          <p:cNvSpPr txBox="1"/>
          <p:nvPr/>
        </p:nvSpPr>
        <p:spPr>
          <a:xfrm>
            <a:off x="8352093" y="5501154"/>
            <a:ext cx="344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Craft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FF1D67-7A2F-4CF7-989B-49F20F7C2A1C}"/>
              </a:ext>
            </a:extLst>
          </p:cNvPr>
          <p:cNvSpPr txBox="1"/>
          <p:nvPr/>
        </p:nvSpPr>
        <p:spPr>
          <a:xfrm>
            <a:off x="3295533" y="6044818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Large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A4E450-269E-4452-9E47-D8628EA42758}"/>
              </a:ext>
            </a:extLst>
          </p:cNvPr>
          <p:cNvSpPr txBox="1"/>
          <p:nvPr/>
        </p:nvSpPr>
        <p:spPr>
          <a:xfrm>
            <a:off x="5789786" y="6048094"/>
            <a:ext cx="1989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Small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  <a:extLst>
              <a:ext uri="{FF2B5EF4-FFF2-40B4-BE49-F238E27FC236}">
                <a16:creationId xmlns:a16="http://schemas.microsoft.com/office/drawing/2014/main" id="{3F25FB42-A549-4FAA-A292-E450D405F078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3CEDDB-A367-4DB0-B9F3-FD6D8E084BB1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033E7149-3EF5-480B-A3CC-894BF83999D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74A33C-EE96-444F-B93B-F4704959E54D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D52C618-CF1E-475E-969D-2AADD90CF49C}"/>
              </a:ext>
            </a:extLst>
          </p:cNvPr>
          <p:cNvSpPr txBox="1"/>
          <p:nvPr/>
        </p:nvSpPr>
        <p:spPr>
          <a:xfrm>
            <a:off x="3081975" y="6311141"/>
            <a:ext cx="2376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https://jigex.com/4smL</a:t>
            </a:r>
            <a:endParaRPr lang="en-GB" dirty="0"/>
          </a:p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428425-454C-451F-AD6D-71BAACF1AA2C}"/>
              </a:ext>
            </a:extLst>
          </p:cNvPr>
          <p:cNvSpPr txBox="1"/>
          <p:nvPr/>
        </p:nvSpPr>
        <p:spPr>
          <a:xfrm>
            <a:off x="5598238" y="6311141"/>
            <a:ext cx="2620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https://jigex.com/dm98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9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173AA3FB-F5F2-486E-AF09-99B379585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633" y="467905"/>
            <a:ext cx="3241497" cy="4432011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67A896-2BD9-46FB-B260-EA165C333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68" y="338109"/>
            <a:ext cx="3054464" cy="4752025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C329E73-C96B-48DD-B0FD-B6D46B701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449836"/>
            <a:ext cx="3236717" cy="445008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2E0FB9-506C-4993-BEBE-8AC2FEF9D17B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F2F2E3-0FDD-4B35-B7FA-0FA32FF5305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8DCF1F-18F0-4334-AB05-41A5C29BCC50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D01849-8865-405F-973A-FD49E04A1E2B}"/>
              </a:ext>
            </a:extLst>
          </p:cNvPr>
          <p:cNvSpPr txBox="1"/>
          <p:nvPr/>
        </p:nvSpPr>
        <p:spPr>
          <a:xfrm>
            <a:off x="5016217" y="5491704"/>
            <a:ext cx="21595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Wordmaker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Activity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321D3-B75B-419B-BE24-AA6A711E209E}"/>
              </a:ext>
            </a:extLst>
          </p:cNvPr>
          <p:cNvSpPr txBox="1"/>
          <p:nvPr/>
        </p:nvSpPr>
        <p:spPr>
          <a:xfrm>
            <a:off x="425994" y="5486400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Word search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883B3E-38FD-4CFB-B550-E09B54318A42}"/>
              </a:ext>
            </a:extLst>
          </p:cNvPr>
          <p:cNvSpPr txBox="1"/>
          <p:nvPr/>
        </p:nvSpPr>
        <p:spPr>
          <a:xfrm>
            <a:off x="8307633" y="5486400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Colouring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E3443345-13C7-4B65-8EAF-876E1ABA6BAA}"/>
              </a:ext>
            </a:extLst>
          </p:cNvPr>
          <p:cNvSpPr txBox="1"/>
          <p:nvPr/>
        </p:nvSpPr>
        <p:spPr>
          <a:xfrm>
            <a:off x="964328" y="5967956"/>
            <a:ext cx="2933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Click to play online</a:t>
            </a:r>
          </a:p>
        </p:txBody>
      </p:sp>
      <p:sp>
        <p:nvSpPr>
          <p:cNvPr id="16" name="Rectangle 15">
            <a:hlinkClick r:id="rId6" action="ppaction://hlinksldjump"/>
            <a:extLst>
              <a:ext uri="{FF2B5EF4-FFF2-40B4-BE49-F238E27FC236}">
                <a16:creationId xmlns:a16="http://schemas.microsoft.com/office/drawing/2014/main" id="{50FF8FBA-CA53-4BAD-AECE-56CA9A70D913}"/>
              </a:ext>
            </a:extLst>
          </p:cNvPr>
          <p:cNvSpPr/>
          <p:nvPr/>
        </p:nvSpPr>
        <p:spPr>
          <a:xfrm>
            <a:off x="-230520" y="-708567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2D95BC-44B3-4321-8E9E-A80242E522AD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3E90B626-5F7C-47E3-A6EA-A07E557D5A0A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45E96B-1902-4358-9B87-1035E4015C9E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03DF5BB-55F4-494D-A513-AA6BE6D865D0}"/>
              </a:ext>
            </a:extLst>
          </p:cNvPr>
          <p:cNvSpPr txBox="1"/>
          <p:nvPr/>
        </p:nvSpPr>
        <p:spPr>
          <a:xfrm>
            <a:off x="648509" y="6393225"/>
            <a:ext cx="359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rgbClr val="0000CC"/>
                </a:solidFill>
                <a:latin typeface="Comic Sans MS" panose="030F0702030302020204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https://thewordsearch.com/puzzle/2057468/</a:t>
            </a:r>
            <a:endParaRPr lang="en-US" sz="12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2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2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, engineering drawing&#10;&#10;Description automatically generated">
            <a:extLst>
              <a:ext uri="{FF2B5EF4-FFF2-40B4-BE49-F238E27FC236}">
                <a16:creationId xmlns:a16="http://schemas.microsoft.com/office/drawing/2014/main" id="{7C5C0EF5-B6E7-44B9-A7B8-C412B73AD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6" y="332610"/>
            <a:ext cx="3125470" cy="4763024"/>
          </a:xfrm>
          <a:prstGeom prst="rect">
            <a:avLst/>
          </a:prstGeom>
        </p:spPr>
      </p:pic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9B9AD8F1-F6CB-4E10-8E76-F6DA50E77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85" y="450982"/>
            <a:ext cx="3162764" cy="4526280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0C45C7F-8961-4E82-8CE6-80F54A738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57" y="831982"/>
            <a:ext cx="3262784" cy="376428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F2F2E3-0FDD-4B35-B7FA-0FA32FF5305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8DCF1F-18F0-4334-AB05-41A5C29BCC50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2E0FB9-506C-4993-BEBE-8AC2FEF9D17B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620EF-8CCA-4039-99C3-FFF6F1D9AF34}"/>
              </a:ext>
            </a:extLst>
          </p:cNvPr>
          <p:cNvSpPr txBox="1"/>
          <p:nvPr/>
        </p:nvSpPr>
        <p:spPr>
          <a:xfrm>
            <a:off x="8626631" y="5511891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Maze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031C3A-296E-44A7-9CE4-54E8E1FB6E1A}"/>
              </a:ext>
            </a:extLst>
          </p:cNvPr>
          <p:cNvSpPr txBox="1"/>
          <p:nvPr/>
        </p:nvSpPr>
        <p:spPr>
          <a:xfrm>
            <a:off x="638760" y="5511891"/>
            <a:ext cx="3159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Crossword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03C48-E0C3-40D5-9327-75802559A9BB}"/>
              </a:ext>
            </a:extLst>
          </p:cNvPr>
          <p:cNvSpPr txBox="1"/>
          <p:nvPr/>
        </p:nvSpPr>
        <p:spPr>
          <a:xfrm>
            <a:off x="4793400" y="5511891"/>
            <a:ext cx="2605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Patience Game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  <a:extLst>
              <a:ext uri="{FF2B5EF4-FFF2-40B4-BE49-F238E27FC236}">
                <a16:creationId xmlns:a16="http://schemas.microsoft.com/office/drawing/2014/main" id="{947F7F1A-DDBB-45E3-878B-5DBF387BCF34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26D1E7-2F86-4496-A13E-6812702194A1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1F41B4BA-3EAA-419E-95DE-AFF89DEADE6F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E51275-C02E-4B58-ABF3-C9A2D534BF1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3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F559B4E-9B3C-40E7-A46A-12B531F54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6" y="469765"/>
            <a:ext cx="3401209" cy="4488713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A8028F9D-8931-44F6-9E35-99A1F99BC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85" y="307157"/>
            <a:ext cx="3148802" cy="4724670"/>
          </a:xfrm>
          <a:prstGeom prst="rect">
            <a:avLst/>
          </a:prstGeom>
        </p:spPr>
      </p:pic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44A59CDB-4CC2-4580-ADD5-37DDEDD49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847" y="396240"/>
            <a:ext cx="3217412" cy="460248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2E0FB9-506C-4993-BEBE-8AC2FEF9D17B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F2F2E3-0FDD-4B35-B7FA-0FA32FF5305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8DCF1F-18F0-4334-AB05-41A5C29BCC50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620EF-8CCA-4039-99C3-FFF6F1D9AF34}"/>
              </a:ext>
            </a:extLst>
          </p:cNvPr>
          <p:cNvSpPr txBox="1"/>
          <p:nvPr/>
        </p:nvSpPr>
        <p:spPr>
          <a:xfrm>
            <a:off x="4901163" y="5486400"/>
            <a:ext cx="21836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Cup and Ball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03C48-E0C3-40D5-9327-75802559A9BB}"/>
              </a:ext>
            </a:extLst>
          </p:cNvPr>
          <p:cNvSpPr txBox="1"/>
          <p:nvPr/>
        </p:nvSpPr>
        <p:spPr>
          <a:xfrm>
            <a:off x="8199430" y="5499814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Reflection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BF5407-B4FD-4DFB-AE1A-B3B097DC00D6}"/>
              </a:ext>
            </a:extLst>
          </p:cNvPr>
          <p:cNvSpPr txBox="1"/>
          <p:nvPr/>
        </p:nvSpPr>
        <p:spPr>
          <a:xfrm>
            <a:off x="685172" y="5488063"/>
            <a:ext cx="3446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Word Ladder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  <a:extLst>
              <a:ext uri="{FF2B5EF4-FFF2-40B4-BE49-F238E27FC236}">
                <a16:creationId xmlns:a16="http://schemas.microsoft.com/office/drawing/2014/main" id="{BD438C56-9B0B-49E9-93E5-F26734600E11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0E77B8-4F55-4227-A7F4-7A1424E16F4A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75EE9A0B-4DBD-44D6-B0DA-B8100E9554D4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9AF928-7B7D-4E3A-BE97-FCAD7F62B75C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73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D5531AF-F598-4F84-B9FC-F18AA7136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9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E5E6F3C-2381-4031-9DF6-D096837EF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5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11007FED-87E4-4209-AFFE-1E6754E9C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60263401-E5DC-4638-899F-5FDBC7073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4AAEADFE-0C6B-4AA5-9DAF-B274F4DB7F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77" y="2291138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30EDF4B2-9F80-46CC-A793-8A237E3E36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83" y="2208213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3CBE74F1-5FCB-49F0-B8B9-3D53EB9CA8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62" y="208382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FF1B2A-EC4C-4671-80CA-F68D92364E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402620"/>
            <a:ext cx="1942401" cy="3184919"/>
          </a:xfrm>
          <a:prstGeom prst="rect">
            <a:avLst/>
          </a:prstGeom>
        </p:spPr>
      </p:pic>
      <p:pic>
        <p:nvPicPr>
          <p:cNvPr id="10" name="Picture 9" descr="A close up of a toy&#10;&#10;Description automatically generated">
            <a:extLst>
              <a:ext uri="{FF2B5EF4-FFF2-40B4-BE49-F238E27FC236}">
                <a16:creationId xmlns:a16="http://schemas.microsoft.com/office/drawing/2014/main" id="{28025EF7-71B4-4CC0-AFA2-867B0C37BF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72" y="2098748"/>
            <a:ext cx="1950097" cy="345383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03D695-A83D-400C-99A9-684FF4EF0D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67" y="2345352"/>
            <a:ext cx="1909872" cy="3207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767753-9F5E-46CD-A45C-0D9F935751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77" y="2277303"/>
            <a:ext cx="1921428" cy="3262071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A21F3CC2-2B1D-42EF-A9F5-75BC92348C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05" y="2271747"/>
            <a:ext cx="1934730" cy="3280839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6DAA373D-E32B-4CA9-ACB4-694C5D8CBB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17" y="2098748"/>
            <a:ext cx="1908700" cy="345383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1C03D3E9-A33B-44B3-BC37-637CC9459F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250847"/>
            <a:ext cx="1962265" cy="3322638"/>
          </a:xfrm>
          <a:prstGeom prst="rect">
            <a:avLst/>
          </a:prstGeom>
        </p:spPr>
      </p:pic>
      <p:pic>
        <p:nvPicPr>
          <p:cNvPr id="16" name="Picture 15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3D93B511-3376-4A49-BD0A-829AEBF8E2E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62" y="2098748"/>
            <a:ext cx="1921429" cy="3473871"/>
          </a:xfrm>
          <a:prstGeom prst="rect">
            <a:avLst/>
          </a:prstGeom>
        </p:spPr>
      </p:pic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52A1BE90-7EB6-4620-99AE-BBF504415B8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93" y="2239980"/>
            <a:ext cx="1921428" cy="32808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9AFB42-4FAB-472B-8CAD-52484267101D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0F75BD5-2273-4E55-A959-44943656ED22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0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picture containing text&#10;&#10;Description automatically generated">
            <a:extLst>
              <a:ext uri="{FF2B5EF4-FFF2-40B4-BE49-F238E27FC236}">
                <a16:creationId xmlns:a16="http://schemas.microsoft.com/office/drawing/2014/main" id="{9E40BB16-DACA-4DC2-A4C0-F13FFC1C3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7" y="2548654"/>
            <a:ext cx="2017457" cy="3688634"/>
          </a:xfrm>
          <a:prstGeom prst="rect">
            <a:avLst/>
          </a:prstGeom>
        </p:spPr>
      </p:pic>
      <p:pic>
        <p:nvPicPr>
          <p:cNvPr id="36" name="Picture 35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A0CB151A-750D-4407-B3DE-BC4C62FD1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63" y="2532658"/>
            <a:ext cx="1995734" cy="3688634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4CF7E07-92F3-4202-87BB-6A9795032F94}"/>
              </a:ext>
            </a:extLst>
          </p:cNvPr>
          <p:cNvGrpSpPr/>
          <p:nvPr/>
        </p:nvGrpSpPr>
        <p:grpSpPr>
          <a:xfrm>
            <a:off x="1514745" y="224288"/>
            <a:ext cx="7794159" cy="1263346"/>
            <a:chOff x="7701657" y="3605994"/>
            <a:chExt cx="4921086" cy="1694399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405B1159-3777-447F-8EB8-7E63BB6B741E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-49054"/>
                <a:gd name="adj2" fmla="val 19739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DACAEB-E9AC-43B8-9B07-FE10615F1B53}"/>
                </a:ext>
              </a:extLst>
            </p:cNvPr>
            <p:cNvSpPr txBox="1"/>
            <p:nvPr/>
          </p:nvSpPr>
          <p:spPr>
            <a:xfrm>
              <a:off x="7899945" y="3670795"/>
              <a:ext cx="4491119" cy="7780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I wonder if anyone else tried to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5D833F-341D-4546-9494-FFE845F481F8}"/>
              </a:ext>
            </a:extLst>
          </p:cNvPr>
          <p:cNvGrpSpPr/>
          <p:nvPr/>
        </p:nvGrpSpPr>
        <p:grpSpPr>
          <a:xfrm>
            <a:off x="2996255" y="4223421"/>
            <a:ext cx="5482704" cy="1239710"/>
            <a:chOff x="2449453" y="1597930"/>
            <a:chExt cx="7764133" cy="652944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91B5EC2F-7829-47DA-BFEE-F4A6B999CD85}"/>
                </a:ext>
              </a:extLst>
            </p:cNvPr>
            <p:cNvSpPr/>
            <p:nvPr/>
          </p:nvSpPr>
          <p:spPr>
            <a:xfrm>
              <a:off x="2449453" y="1597930"/>
              <a:ext cx="7764133" cy="652944"/>
            </a:xfrm>
            <a:prstGeom prst="wedgeRoundRectCallout">
              <a:avLst>
                <a:gd name="adj1" fmla="val -76066"/>
                <a:gd name="adj2" fmla="val -12187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D865B3-BC4C-41E9-A5C6-F18E28549157}"/>
                </a:ext>
              </a:extLst>
            </p:cNvPr>
            <p:cNvSpPr txBox="1"/>
            <p:nvPr/>
          </p:nvSpPr>
          <p:spPr>
            <a:xfrm>
              <a:off x="2584843" y="1659198"/>
              <a:ext cx="7398726" cy="305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Can I help you with the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860B507-89FC-43FD-9005-E1C7A975E4F7}"/>
              </a:ext>
            </a:extLst>
          </p:cNvPr>
          <p:cNvSpPr txBox="1"/>
          <p:nvPr/>
        </p:nvSpPr>
        <p:spPr>
          <a:xfrm>
            <a:off x="1558987" y="846714"/>
            <a:ext cx="774991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complete Douglas’ Challenge?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217FE9A-1DF4-45E9-AC64-AAFD99E769A3}"/>
              </a:ext>
            </a:extLst>
          </p:cNvPr>
          <p:cNvGrpSpPr/>
          <p:nvPr/>
        </p:nvGrpSpPr>
        <p:grpSpPr>
          <a:xfrm>
            <a:off x="2426354" y="1660942"/>
            <a:ext cx="6622509" cy="2405633"/>
            <a:chOff x="2449453" y="1597930"/>
            <a:chExt cx="7764133" cy="652944"/>
          </a:xfrm>
        </p:grpSpPr>
        <p:sp>
          <p:nvSpPr>
            <p:cNvPr id="47" name="Speech Bubble: Rectangle with Corners Rounded 46">
              <a:extLst>
                <a:ext uri="{FF2B5EF4-FFF2-40B4-BE49-F238E27FC236}">
                  <a16:creationId xmlns:a16="http://schemas.microsoft.com/office/drawing/2014/main" id="{8B4CB365-8A3F-4CCA-9038-E9C0798F3BB4}"/>
                </a:ext>
              </a:extLst>
            </p:cNvPr>
            <p:cNvSpPr/>
            <p:nvPr/>
          </p:nvSpPr>
          <p:spPr>
            <a:xfrm>
              <a:off x="2449453" y="1597930"/>
              <a:ext cx="7764133" cy="652944"/>
            </a:xfrm>
            <a:prstGeom prst="wedgeRoundRectCallout">
              <a:avLst>
                <a:gd name="adj1" fmla="val 64891"/>
                <a:gd name="adj2" fmla="val 2038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F36A05-1219-4784-9A4F-235493EC1B1D}"/>
                </a:ext>
              </a:extLst>
            </p:cNvPr>
            <p:cNvSpPr txBox="1"/>
            <p:nvPr/>
          </p:nvSpPr>
          <p:spPr>
            <a:xfrm>
              <a:off x="2658999" y="1608441"/>
              <a:ext cx="7286557" cy="2998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I’ve been trying to read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69B4788-B208-4C72-A09B-A9666C76D83F}"/>
              </a:ext>
            </a:extLst>
          </p:cNvPr>
          <p:cNvSpPr txBox="1"/>
          <p:nvPr/>
        </p:nvSpPr>
        <p:spPr>
          <a:xfrm>
            <a:off x="2796466" y="2258606"/>
            <a:ext cx="588228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through the Bible in a year.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E5D161-185C-4415-9387-1CDBA049FD7E}"/>
              </a:ext>
            </a:extLst>
          </p:cNvPr>
          <p:cNvSpPr txBox="1"/>
          <p:nvPr/>
        </p:nvSpPr>
        <p:spPr>
          <a:xfrm>
            <a:off x="2845027" y="2838701"/>
            <a:ext cx="588228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It’s quite hard sometimes but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9155D9-152B-466C-8440-03F281701B80}"/>
              </a:ext>
            </a:extLst>
          </p:cNvPr>
          <p:cNvSpPr txBox="1"/>
          <p:nvPr/>
        </p:nvSpPr>
        <p:spPr>
          <a:xfrm>
            <a:off x="2865782" y="3345724"/>
            <a:ext cx="588228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I’m going to keep going.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A0E519-6B7A-418D-AC2D-0C15FC1518BC}"/>
              </a:ext>
            </a:extLst>
          </p:cNvPr>
          <p:cNvSpPr txBox="1"/>
          <p:nvPr/>
        </p:nvSpPr>
        <p:spPr>
          <a:xfrm>
            <a:off x="3999084" y="4786640"/>
            <a:ext cx="357416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prayers today?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D0CF05-8A94-4461-BDD1-5330DEDFF0A8}"/>
              </a:ext>
            </a:extLst>
          </p:cNvPr>
          <p:cNvGrpSpPr/>
          <p:nvPr/>
        </p:nvGrpSpPr>
        <p:grpSpPr>
          <a:xfrm>
            <a:off x="2971314" y="5813628"/>
            <a:ext cx="5482704" cy="644024"/>
            <a:chOff x="2449453" y="1597930"/>
            <a:chExt cx="7764133" cy="652944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F5C53439-B6F8-41E9-810E-95F61772B2AF}"/>
                </a:ext>
              </a:extLst>
            </p:cNvPr>
            <p:cNvSpPr/>
            <p:nvPr/>
          </p:nvSpPr>
          <p:spPr>
            <a:xfrm>
              <a:off x="2449453" y="1597930"/>
              <a:ext cx="7764133" cy="652944"/>
            </a:xfrm>
            <a:prstGeom prst="wedgeRoundRectCallout">
              <a:avLst>
                <a:gd name="adj1" fmla="val 80457"/>
                <a:gd name="adj2" fmla="val -42685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74D494-0E55-454F-8472-A5A60FC0AC62}"/>
                </a:ext>
              </a:extLst>
            </p:cNvPr>
            <p:cNvSpPr txBox="1"/>
            <p:nvPr/>
          </p:nvSpPr>
          <p:spPr>
            <a:xfrm>
              <a:off x="2658999" y="1608441"/>
              <a:ext cx="7286557" cy="157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Yes, of course you can.</a:t>
              </a:r>
            </a:p>
          </p:txBody>
        </p:sp>
      </p:grpSp>
      <p:sp>
        <p:nvSpPr>
          <p:cNvPr id="28" name="Rectangle 27">
            <a:hlinkClick r:id="rId4" action="ppaction://hlinksldjump"/>
            <a:extLst>
              <a:ext uri="{FF2B5EF4-FFF2-40B4-BE49-F238E27FC236}">
                <a16:creationId xmlns:a16="http://schemas.microsoft.com/office/drawing/2014/main" id="{928FC9AF-9B3E-4095-B44E-F0544C137831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CE0EC49-F3EA-4FF0-9F0E-ED2D227A8A0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EA588902-60B0-49EC-BD6B-6E4819036171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2EA48FC-9379-4085-AB1F-9A1772FA641A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7210C43-2292-4885-A7D5-0542862CE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050" y="241793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1" grpId="0"/>
      <p:bldP spid="22" grpId="0"/>
      <p:bldP spid="21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picture containing text&#10;&#10;Description automatically generated">
            <a:extLst>
              <a:ext uri="{FF2B5EF4-FFF2-40B4-BE49-F238E27FC236}">
                <a16:creationId xmlns:a16="http://schemas.microsoft.com/office/drawing/2014/main" id="{9E40BB16-DACA-4DC2-A4C0-F13FFC1C3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7" y="2548654"/>
            <a:ext cx="2017457" cy="3688634"/>
          </a:xfrm>
          <a:prstGeom prst="rect">
            <a:avLst/>
          </a:prstGeom>
        </p:spPr>
      </p:pic>
      <p:pic>
        <p:nvPicPr>
          <p:cNvPr id="36" name="Picture 35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A0CB151A-750D-4407-B3DE-BC4C62FD1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63" y="2532658"/>
            <a:ext cx="1995734" cy="368863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E48776E-E302-4B4B-87C4-0C6AB11FD09B}"/>
              </a:ext>
            </a:extLst>
          </p:cNvPr>
          <p:cNvGrpSpPr/>
          <p:nvPr/>
        </p:nvGrpSpPr>
        <p:grpSpPr>
          <a:xfrm>
            <a:off x="130525" y="163413"/>
            <a:ext cx="11546243" cy="1855887"/>
            <a:chOff x="1419700" y="3404507"/>
            <a:chExt cx="6273707" cy="1419859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8475B687-93A1-4C66-B89B-2C6E1D38FCA4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35754"/>
                <a:gd name="adj2" fmla="val 119916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69C65D-F2DE-482D-80D1-002AB4851467}"/>
                </a:ext>
              </a:extLst>
            </p:cNvPr>
            <p:cNvSpPr txBox="1"/>
            <p:nvPr/>
          </p:nvSpPr>
          <p:spPr>
            <a:xfrm>
              <a:off x="1419700" y="3466210"/>
              <a:ext cx="6273706" cy="4438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Dear God, thank you that you put PEACE into our hearts. 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136F60C-5C1D-4D69-83DF-48B07892C330}"/>
              </a:ext>
            </a:extLst>
          </p:cNvPr>
          <p:cNvSpPr txBox="1"/>
          <p:nvPr/>
        </p:nvSpPr>
        <p:spPr>
          <a:xfrm>
            <a:off x="264868" y="796625"/>
            <a:ext cx="1127755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Thank you, that you have been helping us to follow you.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9F5B3A-A979-4D8D-B2C5-C32EAE7C979C}"/>
              </a:ext>
            </a:extLst>
          </p:cNvPr>
          <p:cNvSpPr txBox="1"/>
          <p:nvPr/>
        </p:nvSpPr>
        <p:spPr>
          <a:xfrm>
            <a:off x="762940" y="1344164"/>
            <a:ext cx="1028165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Thank you that the Holy Spirit is always with us.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A325DEA-F3CE-45E9-A911-55533660A332}"/>
              </a:ext>
            </a:extLst>
          </p:cNvPr>
          <p:cNvGrpSpPr/>
          <p:nvPr/>
        </p:nvGrpSpPr>
        <p:grpSpPr>
          <a:xfrm>
            <a:off x="2084050" y="2814244"/>
            <a:ext cx="7639188" cy="2839796"/>
            <a:chOff x="7617242" y="3605994"/>
            <a:chExt cx="5089916" cy="1694399"/>
          </a:xfrm>
        </p:grpSpPr>
        <p:sp>
          <p:nvSpPr>
            <p:cNvPr id="35" name="Speech Bubble: Rectangle with Corners Rounded 34">
              <a:extLst>
                <a:ext uri="{FF2B5EF4-FFF2-40B4-BE49-F238E27FC236}">
                  <a16:creationId xmlns:a16="http://schemas.microsoft.com/office/drawing/2014/main" id="{64D420E0-330E-447C-963B-CD490DA712E4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-59137"/>
                <a:gd name="adj2" fmla="val -3252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5DB92E9-9B8F-4753-9BF8-D16A4F668469}"/>
                </a:ext>
              </a:extLst>
            </p:cNvPr>
            <p:cNvSpPr txBox="1"/>
            <p:nvPr/>
          </p:nvSpPr>
          <p:spPr>
            <a:xfrm>
              <a:off x="7617242" y="3674739"/>
              <a:ext cx="5089916" cy="420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Thank you that you are always with us. 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0EC6F70-F931-4664-B681-0495E55EAB4F}"/>
              </a:ext>
            </a:extLst>
          </p:cNvPr>
          <p:cNvSpPr txBox="1"/>
          <p:nvPr/>
        </p:nvSpPr>
        <p:spPr>
          <a:xfrm>
            <a:off x="7410320" y="4755201"/>
            <a:ext cx="149971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AMEN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0FC0D3-2D09-4690-8CB2-BE40520C750F}"/>
              </a:ext>
            </a:extLst>
          </p:cNvPr>
          <p:cNvSpPr txBox="1"/>
          <p:nvPr/>
        </p:nvSpPr>
        <p:spPr>
          <a:xfrm>
            <a:off x="2210743" y="3424855"/>
            <a:ext cx="7235349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Help us to keep trusting you when we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7995B88-2363-4B0A-8248-AD250C3CE1D2}"/>
              </a:ext>
            </a:extLst>
          </p:cNvPr>
          <p:cNvSpPr txBox="1"/>
          <p:nvPr/>
        </p:nvSpPr>
        <p:spPr>
          <a:xfrm>
            <a:off x="2424542" y="3948656"/>
            <a:ext cx="7235349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have problems and things are hard.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81EB8A4-CEB8-4AA1-AEDC-AA29989C258C}"/>
              </a:ext>
            </a:extLst>
          </p:cNvPr>
          <p:cNvSpPr txBox="1"/>
          <p:nvPr/>
        </p:nvSpPr>
        <p:spPr>
          <a:xfrm>
            <a:off x="3025250" y="4442802"/>
            <a:ext cx="552183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Help us to learn more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D3FAB14-62EE-4845-9570-E64C639D4A0B}"/>
              </a:ext>
            </a:extLst>
          </p:cNvPr>
          <p:cNvSpPr txBox="1"/>
          <p:nvPr/>
        </p:nvSpPr>
        <p:spPr>
          <a:xfrm>
            <a:off x="3430382" y="4945937"/>
            <a:ext cx="4494418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about you today.</a:t>
            </a:r>
          </a:p>
        </p:txBody>
      </p:sp>
      <p:sp>
        <p:nvSpPr>
          <p:cNvPr id="17" name="Rectangle 16">
            <a:hlinkClick r:id="rId4" action="ppaction://hlinksldjump"/>
            <a:extLst>
              <a:ext uri="{FF2B5EF4-FFF2-40B4-BE49-F238E27FC236}">
                <a16:creationId xmlns:a16="http://schemas.microsoft.com/office/drawing/2014/main" id="{5D834920-20BD-4DCF-A25A-4E936595F6C5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C70373-99BB-454B-B517-99C138AF50D4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277F0F9D-BB27-45AD-AE78-7F28398A2C0A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54A084-E5A2-498B-85BD-E83D55F7FC1D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04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2" grpId="0"/>
      <p:bldP spid="43" grpId="0"/>
      <p:bldP spid="44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picture containing text&#10;&#10;Description automatically generated">
            <a:extLst>
              <a:ext uri="{FF2B5EF4-FFF2-40B4-BE49-F238E27FC236}">
                <a16:creationId xmlns:a16="http://schemas.microsoft.com/office/drawing/2014/main" id="{9E40BB16-DACA-4DC2-A4C0-F13FFC1C3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7" y="2552692"/>
            <a:ext cx="2017457" cy="3688634"/>
          </a:xfrm>
          <a:prstGeom prst="rect">
            <a:avLst/>
          </a:prstGeom>
        </p:spPr>
      </p:pic>
      <p:pic>
        <p:nvPicPr>
          <p:cNvPr id="36" name="Picture 35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A0CB151A-750D-4407-B3DE-BC4C62FD1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63" y="2532658"/>
            <a:ext cx="1995734" cy="3688634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4CF7E07-92F3-4202-87BB-6A9795032F94}"/>
              </a:ext>
            </a:extLst>
          </p:cNvPr>
          <p:cNvGrpSpPr/>
          <p:nvPr/>
        </p:nvGrpSpPr>
        <p:grpSpPr>
          <a:xfrm>
            <a:off x="1539238" y="165596"/>
            <a:ext cx="7794159" cy="1183575"/>
            <a:chOff x="7701657" y="3605994"/>
            <a:chExt cx="4921086" cy="1694399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405B1159-3777-447F-8EB8-7E63BB6B741E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-49445"/>
                <a:gd name="adj2" fmla="val 21928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DACAEB-E9AC-43B8-9B07-FE10615F1B53}"/>
                </a:ext>
              </a:extLst>
            </p:cNvPr>
            <p:cNvSpPr txBox="1"/>
            <p:nvPr/>
          </p:nvSpPr>
          <p:spPr>
            <a:xfrm>
              <a:off x="7899945" y="3670795"/>
              <a:ext cx="4491119" cy="7780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So what Fruit of the Spirit are we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5D833F-341D-4546-9494-FFE845F481F8}"/>
              </a:ext>
            </a:extLst>
          </p:cNvPr>
          <p:cNvGrpSpPr/>
          <p:nvPr/>
        </p:nvGrpSpPr>
        <p:grpSpPr>
          <a:xfrm>
            <a:off x="2523474" y="2795179"/>
            <a:ext cx="6925326" cy="1672697"/>
            <a:chOff x="2449453" y="1597930"/>
            <a:chExt cx="7764133" cy="652944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91B5EC2F-7829-47DA-BFEE-F4A6B999CD85}"/>
                </a:ext>
              </a:extLst>
            </p:cNvPr>
            <p:cNvSpPr/>
            <p:nvPr/>
          </p:nvSpPr>
          <p:spPr>
            <a:xfrm>
              <a:off x="2449453" y="1597930"/>
              <a:ext cx="7764133" cy="652944"/>
            </a:xfrm>
            <a:prstGeom prst="wedgeRoundRectCallout">
              <a:avLst>
                <a:gd name="adj1" fmla="val -63082"/>
                <a:gd name="adj2" fmla="val -1709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D865B3-BC4C-41E9-A5C6-F18E28549157}"/>
                </a:ext>
              </a:extLst>
            </p:cNvPr>
            <p:cNvSpPr txBox="1"/>
            <p:nvPr/>
          </p:nvSpPr>
          <p:spPr>
            <a:xfrm>
              <a:off x="2531521" y="1618871"/>
              <a:ext cx="7398726" cy="305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We said that we would need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860B507-89FC-43FD-9005-E1C7A975E4F7}"/>
              </a:ext>
            </a:extLst>
          </p:cNvPr>
          <p:cNvSpPr txBox="1"/>
          <p:nvPr/>
        </p:nvSpPr>
        <p:spPr>
          <a:xfrm>
            <a:off x="1539238" y="723115"/>
            <a:ext cx="774991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looking at this week?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217FE9A-1DF4-45E9-AC64-AAFD99E769A3}"/>
              </a:ext>
            </a:extLst>
          </p:cNvPr>
          <p:cNvGrpSpPr/>
          <p:nvPr/>
        </p:nvGrpSpPr>
        <p:grpSpPr>
          <a:xfrm>
            <a:off x="2130639" y="1445968"/>
            <a:ext cx="7901459" cy="1252414"/>
            <a:chOff x="2449453" y="1597930"/>
            <a:chExt cx="7764133" cy="652944"/>
          </a:xfrm>
        </p:grpSpPr>
        <p:sp>
          <p:nvSpPr>
            <p:cNvPr id="47" name="Speech Bubble: Rectangle with Corners Rounded 46">
              <a:extLst>
                <a:ext uri="{FF2B5EF4-FFF2-40B4-BE49-F238E27FC236}">
                  <a16:creationId xmlns:a16="http://schemas.microsoft.com/office/drawing/2014/main" id="{8B4CB365-8A3F-4CCA-9038-E9C0798F3BB4}"/>
                </a:ext>
              </a:extLst>
            </p:cNvPr>
            <p:cNvSpPr/>
            <p:nvPr/>
          </p:nvSpPr>
          <p:spPr>
            <a:xfrm>
              <a:off x="2449453" y="1597930"/>
              <a:ext cx="7764133" cy="652944"/>
            </a:xfrm>
            <a:prstGeom prst="wedgeRoundRectCallout">
              <a:avLst>
                <a:gd name="adj1" fmla="val 50811"/>
                <a:gd name="adj2" fmla="val 9705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F36A05-1219-4784-9A4F-235493EC1B1D}"/>
                </a:ext>
              </a:extLst>
            </p:cNvPr>
            <p:cNvSpPr txBox="1"/>
            <p:nvPr/>
          </p:nvSpPr>
          <p:spPr>
            <a:xfrm>
              <a:off x="2617686" y="1613623"/>
              <a:ext cx="7357111" cy="157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Well, we said the KIWI is a fruit that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69B4788-B208-4C72-A09B-A9666C76D83F}"/>
              </a:ext>
            </a:extLst>
          </p:cNvPr>
          <p:cNvSpPr txBox="1"/>
          <p:nvPr/>
        </p:nvSpPr>
        <p:spPr>
          <a:xfrm>
            <a:off x="3166580" y="2069449"/>
            <a:ext cx="588228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would help us remember.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A0E519-6B7A-418D-AC2D-0C15FC1518BC}"/>
              </a:ext>
            </a:extLst>
          </p:cNvPr>
          <p:cNvSpPr txBox="1"/>
          <p:nvPr/>
        </p:nvSpPr>
        <p:spPr>
          <a:xfrm>
            <a:off x="4156851" y="3391039"/>
            <a:ext cx="357416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PATIENCE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D0CF05-8A94-4461-BDD1-5330DEDFF0A8}"/>
              </a:ext>
            </a:extLst>
          </p:cNvPr>
          <p:cNvGrpSpPr/>
          <p:nvPr/>
        </p:nvGrpSpPr>
        <p:grpSpPr>
          <a:xfrm>
            <a:off x="2719855" y="4598940"/>
            <a:ext cx="6246602" cy="1672697"/>
            <a:chOff x="2449452" y="1597930"/>
            <a:chExt cx="7764133" cy="652944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F5C53439-B6F8-41E9-810E-95F61772B2AF}"/>
                </a:ext>
              </a:extLst>
            </p:cNvPr>
            <p:cNvSpPr/>
            <p:nvPr/>
          </p:nvSpPr>
          <p:spPr>
            <a:xfrm>
              <a:off x="2449452" y="1597930"/>
              <a:ext cx="7764133" cy="652944"/>
            </a:xfrm>
            <a:prstGeom prst="wedgeRoundRectCallout">
              <a:avLst>
                <a:gd name="adj1" fmla="val 68396"/>
                <a:gd name="adj2" fmla="val -12833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74D494-0E55-454F-8472-A5A60FC0AC62}"/>
                </a:ext>
              </a:extLst>
            </p:cNvPr>
            <p:cNvSpPr txBox="1"/>
            <p:nvPr/>
          </p:nvSpPr>
          <p:spPr>
            <a:xfrm>
              <a:off x="2658999" y="1608441"/>
              <a:ext cx="7286557" cy="226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That’s right. Today we are 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872CF89-C343-4B50-AEF2-A264B4ABC9C6}"/>
              </a:ext>
            </a:extLst>
          </p:cNvPr>
          <p:cNvSpPr txBox="1"/>
          <p:nvPr/>
        </p:nvSpPr>
        <p:spPr>
          <a:xfrm>
            <a:off x="2281013" y="3851191"/>
            <a:ext cx="708351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to get rid of the pips in our teeth.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9155D9-152B-466C-8440-03F281701B80}"/>
              </a:ext>
            </a:extLst>
          </p:cNvPr>
          <p:cNvSpPr txBox="1"/>
          <p:nvPr/>
        </p:nvSpPr>
        <p:spPr>
          <a:xfrm>
            <a:off x="2888445" y="5121984"/>
            <a:ext cx="624660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looking at PATIENCE.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E5D161-185C-4415-9387-1CDBA049FD7E}"/>
              </a:ext>
            </a:extLst>
          </p:cNvPr>
          <p:cNvSpPr txBox="1"/>
          <p:nvPr/>
        </p:nvSpPr>
        <p:spPr>
          <a:xfrm>
            <a:off x="2770688" y="5665007"/>
            <a:ext cx="603096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Let’s listen to the Music Man.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72986B6-B43C-4B3F-B39B-83C5C6CDD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16753">
            <a:off x="397661" y="604369"/>
            <a:ext cx="1496383" cy="1594685"/>
          </a:xfrm>
          <a:prstGeom prst="rect">
            <a:avLst/>
          </a:prstGeom>
        </p:spPr>
      </p:pic>
      <p:sp>
        <p:nvSpPr>
          <p:cNvPr id="31" name="Rectangle 30">
            <a:hlinkClick r:id="rId5" action="ppaction://hlinksldjump"/>
            <a:extLst>
              <a:ext uri="{FF2B5EF4-FFF2-40B4-BE49-F238E27FC236}">
                <a16:creationId xmlns:a16="http://schemas.microsoft.com/office/drawing/2014/main" id="{11F72A22-9F61-4103-979C-0BB69B3DA6CC}"/>
              </a:ext>
            </a:extLst>
          </p:cNvPr>
          <p:cNvSpPr/>
          <p:nvPr/>
        </p:nvSpPr>
        <p:spPr>
          <a:xfrm>
            <a:off x="-333824" y="-359448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95897BB-841B-426D-9AFB-FA61428CC90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6A457AFD-D6C5-46F9-8AA4-473D9C6BFC10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6765E5C-014B-401E-9F0B-ECAB45E05763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7210C43-2292-4885-A7D5-0542862CE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1079" y="310291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6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7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1" grpId="0"/>
      <p:bldP spid="22" grpId="0"/>
      <p:bldP spid="24" grpId="0"/>
      <p:bldP spid="28" grpId="0"/>
      <p:bldP spid="2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BE9D08CD-11E8-4259-815D-8CDF9E641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2226853"/>
            <a:ext cx="1967359" cy="3335747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6179295-5B6C-4590-947A-9A26E0A6F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20" y="2355366"/>
            <a:ext cx="1921429" cy="32072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80A3FB-36E2-4F8C-88C8-6C2ACD638420}"/>
              </a:ext>
            </a:extLst>
          </p:cNvPr>
          <p:cNvGrpSpPr/>
          <p:nvPr/>
        </p:nvGrpSpPr>
        <p:grpSpPr>
          <a:xfrm>
            <a:off x="1080120" y="276122"/>
            <a:ext cx="9381693" cy="1842807"/>
            <a:chOff x="1136171" y="270933"/>
            <a:chExt cx="9347200" cy="127432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33F7708-E527-4272-B33A-C0FFB8844F7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35080"/>
                <a:gd name="adj2" fmla="val 102479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58861A-C92D-4C89-A22B-033CDD1B228A}"/>
                </a:ext>
              </a:extLst>
            </p:cNvPr>
            <p:cNvSpPr txBox="1"/>
            <p:nvPr/>
          </p:nvSpPr>
          <p:spPr>
            <a:xfrm>
              <a:off x="2070961" y="379020"/>
              <a:ext cx="7477617" cy="549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EDEA37-1FE5-40DD-9F83-A5A115F31AC8}"/>
              </a:ext>
            </a:extLst>
          </p:cNvPr>
          <p:cNvSpPr txBox="1"/>
          <p:nvPr/>
        </p:nvSpPr>
        <p:spPr>
          <a:xfrm>
            <a:off x="1010368" y="987707"/>
            <a:ext cx="954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 have a new Fruit of the Spirit song this week.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83DACD-BD69-4C67-9DA5-28B1B23A5095}"/>
              </a:ext>
            </a:extLst>
          </p:cNvPr>
          <p:cNvGrpSpPr/>
          <p:nvPr/>
        </p:nvGrpSpPr>
        <p:grpSpPr>
          <a:xfrm>
            <a:off x="1080120" y="2706456"/>
            <a:ext cx="6015844" cy="1355878"/>
            <a:chOff x="1136171" y="270933"/>
            <a:chExt cx="9347200" cy="1274322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B5EF09D7-28D3-4243-AAFB-B765840828A7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83631"/>
                <a:gd name="adj2" fmla="val -26228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455764-B037-44E5-BEF7-27CDB3D7F53D}"/>
                </a:ext>
              </a:extLst>
            </p:cNvPr>
            <p:cNvSpPr txBox="1"/>
            <p:nvPr/>
          </p:nvSpPr>
          <p:spPr>
            <a:xfrm>
              <a:off x="1610718" y="318098"/>
              <a:ext cx="7803178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533B820-0FED-42E3-B6CF-F743AD559241}"/>
              </a:ext>
            </a:extLst>
          </p:cNvPr>
          <p:cNvSpPr txBox="1"/>
          <p:nvPr/>
        </p:nvSpPr>
        <p:spPr>
          <a:xfrm>
            <a:off x="2062705" y="3374208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D5642-DE92-4FB8-AD05-BEC484B02E53}"/>
              </a:ext>
            </a:extLst>
          </p:cNvPr>
          <p:cNvSpPr txBox="1"/>
          <p:nvPr/>
        </p:nvSpPr>
        <p:spPr>
          <a:xfrm>
            <a:off x="3047893" y="1501808"/>
            <a:ext cx="544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Are you ready?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C8BD2616-441A-4934-BF6F-D799ECC072D0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1AFF95-E58B-4324-AE81-0DE77A4CD4A1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186FE40F-72F6-4FF5-8AAE-14E27898C44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641EB3-4881-4263-A332-F76D9214A36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id="{BA29E21C-E2F8-4D10-9C98-5936C6AEBF20}"/>
              </a:ext>
            </a:extLst>
          </p:cNvPr>
          <p:cNvSpPr txBox="1"/>
          <p:nvPr/>
        </p:nvSpPr>
        <p:spPr>
          <a:xfrm>
            <a:off x="335889" y="4271151"/>
            <a:ext cx="544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Fruit of the Spirit 2</a:t>
            </a:r>
          </a:p>
        </p:txBody>
      </p:sp>
      <p:sp>
        <p:nvSpPr>
          <p:cNvPr id="27" name="TextBox 26">
            <a:hlinkClick r:id="rId6"/>
            <a:extLst>
              <a:ext uri="{FF2B5EF4-FFF2-40B4-BE49-F238E27FC236}">
                <a16:creationId xmlns:a16="http://schemas.microsoft.com/office/drawing/2014/main" id="{A1F9CDF6-24DB-42C1-9D2D-3EE1F6FEFAF6}"/>
              </a:ext>
            </a:extLst>
          </p:cNvPr>
          <p:cNvSpPr txBox="1"/>
          <p:nvPr/>
        </p:nvSpPr>
        <p:spPr>
          <a:xfrm>
            <a:off x="4388573" y="5224691"/>
            <a:ext cx="2592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Way Maker</a:t>
            </a:r>
          </a:p>
        </p:txBody>
      </p:sp>
    </p:spTree>
    <p:extLst>
      <p:ext uri="{BB962C8B-B14F-4D97-AF65-F5344CB8AC3E}">
        <p14:creationId xmlns:p14="http://schemas.microsoft.com/office/powerpoint/2010/main" val="10118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-0.33646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5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25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7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5" grpId="0"/>
      <p:bldP spid="19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picture containing text&#10;&#10;Description automatically generated">
            <a:extLst>
              <a:ext uri="{FF2B5EF4-FFF2-40B4-BE49-F238E27FC236}">
                <a16:creationId xmlns:a16="http://schemas.microsoft.com/office/drawing/2014/main" id="{9E40BB16-DACA-4DC2-A4C0-F13FFC1C3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7" y="2552692"/>
            <a:ext cx="2017457" cy="3688634"/>
          </a:xfrm>
          <a:prstGeom prst="rect">
            <a:avLst/>
          </a:prstGeom>
        </p:spPr>
      </p:pic>
      <p:pic>
        <p:nvPicPr>
          <p:cNvPr id="36" name="Picture 35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A0CB151A-750D-4407-B3DE-BC4C62FD1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63" y="2532658"/>
            <a:ext cx="1995734" cy="3688634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4CF7E07-92F3-4202-87BB-6A9795032F94}"/>
              </a:ext>
            </a:extLst>
          </p:cNvPr>
          <p:cNvGrpSpPr/>
          <p:nvPr/>
        </p:nvGrpSpPr>
        <p:grpSpPr>
          <a:xfrm>
            <a:off x="306853" y="165596"/>
            <a:ext cx="10737743" cy="1183575"/>
            <a:chOff x="7701657" y="3605994"/>
            <a:chExt cx="4921086" cy="1694399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405B1159-3777-447F-8EB8-7E63BB6B741E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-37987"/>
                <a:gd name="adj2" fmla="val 21787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DACAEB-E9AC-43B8-9B07-FE10615F1B53}"/>
                </a:ext>
              </a:extLst>
            </p:cNvPr>
            <p:cNvSpPr txBox="1"/>
            <p:nvPr/>
          </p:nvSpPr>
          <p:spPr>
            <a:xfrm>
              <a:off x="7899945" y="3670795"/>
              <a:ext cx="4491119" cy="8304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What do we mean when we talk about PATIENCE?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5D833F-341D-4546-9494-FFE845F481F8}"/>
              </a:ext>
            </a:extLst>
          </p:cNvPr>
          <p:cNvGrpSpPr/>
          <p:nvPr/>
        </p:nvGrpSpPr>
        <p:grpSpPr>
          <a:xfrm>
            <a:off x="2523474" y="2884800"/>
            <a:ext cx="6246602" cy="1102881"/>
            <a:chOff x="2449453" y="1597930"/>
            <a:chExt cx="7764133" cy="652944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91B5EC2F-7829-47DA-BFEE-F4A6B999CD85}"/>
                </a:ext>
              </a:extLst>
            </p:cNvPr>
            <p:cNvSpPr/>
            <p:nvPr/>
          </p:nvSpPr>
          <p:spPr>
            <a:xfrm>
              <a:off x="2449453" y="1597930"/>
              <a:ext cx="7764133" cy="652944"/>
            </a:xfrm>
            <a:prstGeom prst="wedgeRoundRectCallout">
              <a:avLst>
                <a:gd name="adj1" fmla="val -64413"/>
                <a:gd name="adj2" fmla="val -991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D865B3-BC4C-41E9-A5C6-F18E28549157}"/>
                </a:ext>
              </a:extLst>
            </p:cNvPr>
            <p:cNvSpPr txBox="1"/>
            <p:nvPr/>
          </p:nvSpPr>
          <p:spPr>
            <a:xfrm>
              <a:off x="2471857" y="1606393"/>
              <a:ext cx="7200963" cy="226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Like I had to wait to get 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860B507-89FC-43FD-9005-E1C7A975E4F7}"/>
              </a:ext>
            </a:extLst>
          </p:cNvPr>
          <p:cNvSpPr txBox="1"/>
          <p:nvPr/>
        </p:nvSpPr>
        <p:spPr>
          <a:xfrm>
            <a:off x="498578" y="797791"/>
            <a:ext cx="10232222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thinking head when you have an idea.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217FE9A-1DF4-45E9-AC64-AAFD99E769A3}"/>
              </a:ext>
            </a:extLst>
          </p:cNvPr>
          <p:cNvGrpSpPr/>
          <p:nvPr/>
        </p:nvGrpSpPr>
        <p:grpSpPr>
          <a:xfrm>
            <a:off x="1147403" y="1491266"/>
            <a:ext cx="8899327" cy="1252414"/>
            <a:chOff x="2449453" y="1597930"/>
            <a:chExt cx="7764133" cy="652944"/>
          </a:xfrm>
        </p:grpSpPr>
        <p:sp>
          <p:nvSpPr>
            <p:cNvPr id="47" name="Speech Bubble: Rectangle with Corners Rounded 46">
              <a:extLst>
                <a:ext uri="{FF2B5EF4-FFF2-40B4-BE49-F238E27FC236}">
                  <a16:creationId xmlns:a16="http://schemas.microsoft.com/office/drawing/2014/main" id="{8B4CB365-8A3F-4CCA-9038-E9C0798F3BB4}"/>
                </a:ext>
              </a:extLst>
            </p:cNvPr>
            <p:cNvSpPr/>
            <p:nvPr/>
          </p:nvSpPr>
          <p:spPr>
            <a:xfrm>
              <a:off x="2449453" y="1597930"/>
              <a:ext cx="7764133" cy="652944"/>
            </a:xfrm>
            <a:prstGeom prst="wedgeRoundRectCallout">
              <a:avLst>
                <a:gd name="adj1" fmla="val 50811"/>
                <a:gd name="adj2" fmla="val 9705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F36A05-1219-4784-9A4F-235493EC1B1D}"/>
                </a:ext>
              </a:extLst>
            </p:cNvPr>
            <p:cNvSpPr txBox="1"/>
            <p:nvPr/>
          </p:nvSpPr>
          <p:spPr>
            <a:xfrm>
              <a:off x="2617686" y="1613623"/>
              <a:ext cx="7357111" cy="302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We might think that PATIENCE is when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69B4788-B208-4C72-A09B-A9666C76D83F}"/>
              </a:ext>
            </a:extLst>
          </p:cNvPr>
          <p:cNvSpPr txBox="1"/>
          <p:nvPr/>
        </p:nvSpPr>
        <p:spPr>
          <a:xfrm>
            <a:off x="1514745" y="2015840"/>
            <a:ext cx="843279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we have to wait for something to happen.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A0E519-6B7A-418D-AC2D-0C15FC1518BC}"/>
              </a:ext>
            </a:extLst>
          </p:cNvPr>
          <p:cNvSpPr txBox="1"/>
          <p:nvPr/>
        </p:nvSpPr>
        <p:spPr>
          <a:xfrm>
            <a:off x="3443888" y="3401149"/>
            <a:ext cx="422548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on the first slide.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D0CF05-8A94-4461-BDD1-5330DEDFF0A8}"/>
              </a:ext>
            </a:extLst>
          </p:cNvPr>
          <p:cNvGrpSpPr/>
          <p:nvPr/>
        </p:nvGrpSpPr>
        <p:grpSpPr>
          <a:xfrm>
            <a:off x="2247520" y="4188257"/>
            <a:ext cx="7248698" cy="1252414"/>
            <a:chOff x="2449452" y="1597930"/>
            <a:chExt cx="7764133" cy="652944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F5C53439-B6F8-41E9-810E-95F61772B2AF}"/>
                </a:ext>
              </a:extLst>
            </p:cNvPr>
            <p:cNvSpPr/>
            <p:nvPr/>
          </p:nvSpPr>
          <p:spPr>
            <a:xfrm>
              <a:off x="2449452" y="1597930"/>
              <a:ext cx="7764133" cy="652944"/>
            </a:xfrm>
            <a:prstGeom prst="wedgeRoundRectCallout">
              <a:avLst>
                <a:gd name="adj1" fmla="val 58075"/>
                <a:gd name="adj2" fmla="val -11771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74D494-0E55-454F-8472-A5A60FC0AC62}"/>
                </a:ext>
              </a:extLst>
            </p:cNvPr>
            <p:cNvSpPr txBox="1"/>
            <p:nvPr/>
          </p:nvSpPr>
          <p:spPr>
            <a:xfrm>
              <a:off x="2658999" y="1608441"/>
              <a:ext cx="7286557" cy="4266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Or it might be we have to accept 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19155D9-152B-466C-8440-03F281701B80}"/>
              </a:ext>
            </a:extLst>
          </p:cNvPr>
          <p:cNvSpPr txBox="1"/>
          <p:nvPr/>
        </p:nvSpPr>
        <p:spPr>
          <a:xfrm>
            <a:off x="2139710" y="4750157"/>
            <a:ext cx="7464318" cy="592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what others do when it’s not our way.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7783AB-C8A9-488E-8EA4-0BF268A32D44}"/>
              </a:ext>
            </a:extLst>
          </p:cNvPr>
          <p:cNvGrpSpPr/>
          <p:nvPr/>
        </p:nvGrpSpPr>
        <p:grpSpPr>
          <a:xfrm>
            <a:off x="2017776" y="5623783"/>
            <a:ext cx="7536785" cy="1114327"/>
            <a:chOff x="2158954" y="4170945"/>
            <a:chExt cx="7086821" cy="1087480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76FA0863-3A2D-4BD5-9732-2D7A8FA34C28}"/>
                </a:ext>
              </a:extLst>
            </p:cNvPr>
            <p:cNvSpPr/>
            <p:nvPr/>
          </p:nvSpPr>
          <p:spPr>
            <a:xfrm>
              <a:off x="2351411" y="4184494"/>
              <a:ext cx="6894364" cy="1073931"/>
            </a:xfrm>
            <a:prstGeom prst="wedgeRoundRectCallout">
              <a:avLst>
                <a:gd name="adj1" fmla="val -58162"/>
                <a:gd name="adj2" fmla="val -26187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6B72C2-5311-4A5F-B660-603AD9A18D01}"/>
                </a:ext>
              </a:extLst>
            </p:cNvPr>
            <p:cNvSpPr txBox="1"/>
            <p:nvPr/>
          </p:nvSpPr>
          <p:spPr>
            <a:xfrm>
              <a:off x="2158954" y="4170945"/>
              <a:ext cx="7086821" cy="5661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listen to what the Bible says.</a:t>
              </a:r>
            </a:p>
          </p:txBody>
        </p:sp>
      </p:grpSp>
      <p:sp>
        <p:nvSpPr>
          <p:cNvPr id="34" name="TextBox 33">
            <a:hlinkClick r:id="rId4"/>
            <a:extLst>
              <a:ext uri="{FF2B5EF4-FFF2-40B4-BE49-F238E27FC236}">
                <a16:creationId xmlns:a16="http://schemas.microsoft.com/office/drawing/2014/main" id="{4E393BDA-608E-4FF0-88B1-474A9397FDC6}"/>
              </a:ext>
            </a:extLst>
          </p:cNvPr>
          <p:cNvSpPr txBox="1"/>
          <p:nvPr/>
        </p:nvSpPr>
        <p:spPr>
          <a:xfrm>
            <a:off x="-1546820" y="7334636"/>
            <a:ext cx="2286335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b="1" dirty="0">
                <a:solidFill>
                  <a:srgbClr val="0000CC"/>
                </a:solidFill>
                <a:latin typeface="Comic Sans MS" panose="030F0702030302020204" pitchFamily="66" charset="0"/>
                <a:hlinkClick r:id="rId4"/>
              </a:rPr>
              <a:t>Click here</a:t>
            </a:r>
            <a:endParaRPr lang="en-US" sz="30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5" action="ppaction://hlinksldjump"/>
            <a:extLst>
              <a:ext uri="{FF2B5EF4-FFF2-40B4-BE49-F238E27FC236}">
                <a16:creationId xmlns:a16="http://schemas.microsoft.com/office/drawing/2014/main" id="{9A14861B-300F-4304-8339-C37DB1D162F8}"/>
              </a:ext>
            </a:extLst>
          </p:cNvPr>
          <p:cNvSpPr/>
          <p:nvPr/>
        </p:nvSpPr>
        <p:spPr>
          <a:xfrm>
            <a:off x="-249569" y="-799752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4ECEDAD-4192-43B2-875C-058782A47DBD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887E86B8-7FD2-4AAA-BB38-B20B4E2BEAD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13AAC45-4710-4E92-BF9E-51F2A68087E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7210C43-2292-4885-A7D5-0542862CE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7303" y="751678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0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1" grpId="0"/>
      <p:bldP spid="22" grpId="0"/>
      <p:bldP spid="24" grpId="0"/>
      <p:bldP spid="2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68516" y="903514"/>
            <a:ext cx="11586600" cy="6292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But in every way, we show that we are servants of God: in accepting many hard things, in troubles, in difficulties, and in great problems. We are beaten and thrown into prison.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Men become upset and fight us. We work hard, and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sometimes we get no sleep or food. We show that we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are servants of God by living a pure life, by our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understanding, by our patience, and by our kindness.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We show this by the Holy Spirit, by true love, by speaking the truth, and by God’s power.</a:t>
            </a:r>
            <a:b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US" sz="2800" b="1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BA86CD-A2E3-4F8E-986D-F6FDB5709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7640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 Corinthians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3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4 - 7</a:t>
            </a:r>
          </a:p>
        </p:txBody>
      </p:sp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2AFDE232-66EC-4EE5-8B40-3DA503842C07}"/>
              </a:ext>
            </a:extLst>
          </p:cNvPr>
          <p:cNvSpPr/>
          <p:nvPr/>
        </p:nvSpPr>
        <p:spPr>
          <a:xfrm>
            <a:off x="-175287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9DD18D-B2B7-4AB0-8DC4-2BBDDD16DCA6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7D54E393-8FEB-4387-9FA0-C702246C0760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BDB751-D97A-4239-A85C-86FF1C79AA6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05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045E-16 1.48148E-6 L -0.294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picture containing text&#10;&#10;Description automatically generated">
            <a:extLst>
              <a:ext uri="{FF2B5EF4-FFF2-40B4-BE49-F238E27FC236}">
                <a16:creationId xmlns:a16="http://schemas.microsoft.com/office/drawing/2014/main" id="{9E40BB16-DACA-4DC2-A4C0-F13FFC1C3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7" y="2552692"/>
            <a:ext cx="2017457" cy="3688634"/>
          </a:xfrm>
          <a:prstGeom prst="rect">
            <a:avLst/>
          </a:prstGeom>
        </p:spPr>
      </p:pic>
      <p:pic>
        <p:nvPicPr>
          <p:cNvPr id="36" name="Picture 35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A0CB151A-750D-4407-B3DE-BC4C62FD1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63" y="2532658"/>
            <a:ext cx="1995734" cy="368863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85D833F-341D-4546-9494-FFE845F481F8}"/>
              </a:ext>
            </a:extLst>
          </p:cNvPr>
          <p:cNvGrpSpPr/>
          <p:nvPr/>
        </p:nvGrpSpPr>
        <p:grpSpPr>
          <a:xfrm>
            <a:off x="2447925" y="2533032"/>
            <a:ext cx="7060995" cy="1122540"/>
            <a:chOff x="2362913" y="1586291"/>
            <a:chExt cx="8088244" cy="664583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91B5EC2F-7829-47DA-BFEE-F4A6B999CD85}"/>
                </a:ext>
              </a:extLst>
            </p:cNvPr>
            <p:cNvSpPr/>
            <p:nvPr/>
          </p:nvSpPr>
          <p:spPr>
            <a:xfrm>
              <a:off x="2449453" y="1597930"/>
              <a:ext cx="7764133" cy="652944"/>
            </a:xfrm>
            <a:prstGeom prst="wedgeRoundRectCallout">
              <a:avLst>
                <a:gd name="adj1" fmla="val -63881"/>
                <a:gd name="adj2" fmla="val 2189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D865B3-BC4C-41E9-A5C6-F18E28549157}"/>
                </a:ext>
              </a:extLst>
            </p:cNvPr>
            <p:cNvSpPr txBox="1"/>
            <p:nvPr/>
          </p:nvSpPr>
          <p:spPr>
            <a:xfrm>
              <a:off x="2362913" y="1586291"/>
              <a:ext cx="8088244" cy="343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But I don’t think we will be thrown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217FE9A-1DF4-45E9-AC64-AAFD99E769A3}"/>
              </a:ext>
            </a:extLst>
          </p:cNvPr>
          <p:cNvGrpSpPr/>
          <p:nvPr/>
        </p:nvGrpSpPr>
        <p:grpSpPr>
          <a:xfrm>
            <a:off x="149536" y="215400"/>
            <a:ext cx="10208122" cy="1886530"/>
            <a:chOff x="2449453" y="1597930"/>
            <a:chExt cx="7764133" cy="652944"/>
          </a:xfrm>
        </p:grpSpPr>
        <p:sp>
          <p:nvSpPr>
            <p:cNvPr id="47" name="Speech Bubble: Rectangle with Corners Rounded 46">
              <a:extLst>
                <a:ext uri="{FF2B5EF4-FFF2-40B4-BE49-F238E27FC236}">
                  <a16:creationId xmlns:a16="http://schemas.microsoft.com/office/drawing/2014/main" id="{8B4CB365-8A3F-4CCA-9038-E9C0798F3BB4}"/>
                </a:ext>
              </a:extLst>
            </p:cNvPr>
            <p:cNvSpPr/>
            <p:nvPr/>
          </p:nvSpPr>
          <p:spPr>
            <a:xfrm>
              <a:off x="2449453" y="1597930"/>
              <a:ext cx="7764133" cy="652944"/>
            </a:xfrm>
            <a:prstGeom prst="wedgeRoundRectCallout">
              <a:avLst>
                <a:gd name="adj1" fmla="val 47717"/>
                <a:gd name="adj2" fmla="val 11732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F36A05-1219-4784-9A4F-235493EC1B1D}"/>
                </a:ext>
              </a:extLst>
            </p:cNvPr>
            <p:cNvSpPr txBox="1"/>
            <p:nvPr/>
          </p:nvSpPr>
          <p:spPr>
            <a:xfrm>
              <a:off x="2652964" y="1597930"/>
              <a:ext cx="7357111" cy="200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So, our ideas about PATIENCE are right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69B4788-B208-4C72-A09B-A9666C76D83F}"/>
              </a:ext>
            </a:extLst>
          </p:cNvPr>
          <p:cNvSpPr txBox="1"/>
          <p:nvPr/>
        </p:nvSpPr>
        <p:spPr>
          <a:xfrm>
            <a:off x="258391" y="828655"/>
            <a:ext cx="983169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but the Bible adds that PATIENCE is also about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A0E519-6B7A-418D-AC2D-0C15FC1518BC}"/>
              </a:ext>
            </a:extLst>
          </p:cNvPr>
          <p:cNvSpPr txBox="1"/>
          <p:nvPr/>
        </p:nvSpPr>
        <p:spPr>
          <a:xfrm>
            <a:off x="2702472" y="2969915"/>
            <a:ext cx="6646198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into prison for being a Christian?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D0CF05-8A94-4461-BDD1-5330DEDFF0A8}"/>
              </a:ext>
            </a:extLst>
          </p:cNvPr>
          <p:cNvGrpSpPr/>
          <p:nvPr/>
        </p:nvGrpSpPr>
        <p:grpSpPr>
          <a:xfrm>
            <a:off x="2222453" y="3655467"/>
            <a:ext cx="7248698" cy="1706098"/>
            <a:chOff x="2449452" y="1597930"/>
            <a:chExt cx="7764133" cy="652944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F5C53439-B6F8-41E9-810E-95F61772B2AF}"/>
                </a:ext>
              </a:extLst>
            </p:cNvPr>
            <p:cNvSpPr/>
            <p:nvPr/>
          </p:nvSpPr>
          <p:spPr>
            <a:xfrm>
              <a:off x="2449452" y="1597930"/>
              <a:ext cx="7764133" cy="652944"/>
            </a:xfrm>
            <a:prstGeom prst="wedgeRoundRectCallout">
              <a:avLst>
                <a:gd name="adj1" fmla="val 58307"/>
                <a:gd name="adj2" fmla="val -6773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74D494-0E55-454F-8472-A5A60FC0AC62}"/>
                </a:ext>
              </a:extLst>
            </p:cNvPr>
            <p:cNvSpPr txBox="1"/>
            <p:nvPr/>
          </p:nvSpPr>
          <p:spPr>
            <a:xfrm>
              <a:off x="2658999" y="1608441"/>
              <a:ext cx="7286557" cy="3024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Perhaps we wont but some people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19155D9-152B-466C-8440-03F281701B80}"/>
              </a:ext>
            </a:extLst>
          </p:cNvPr>
          <p:cNvSpPr txBox="1"/>
          <p:nvPr/>
        </p:nvSpPr>
        <p:spPr>
          <a:xfrm>
            <a:off x="2180339" y="4152597"/>
            <a:ext cx="7464318" cy="592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are put in prison for being Christians.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7783AB-C8A9-488E-8EA4-0BF268A32D44}"/>
              </a:ext>
            </a:extLst>
          </p:cNvPr>
          <p:cNvGrpSpPr/>
          <p:nvPr/>
        </p:nvGrpSpPr>
        <p:grpSpPr>
          <a:xfrm>
            <a:off x="2017776" y="5630798"/>
            <a:ext cx="7536785" cy="679290"/>
            <a:chOff x="2158954" y="4170945"/>
            <a:chExt cx="7086821" cy="1087480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76FA0863-3A2D-4BD5-9732-2D7A8FA34C28}"/>
                </a:ext>
              </a:extLst>
            </p:cNvPr>
            <p:cNvSpPr/>
            <p:nvPr/>
          </p:nvSpPr>
          <p:spPr>
            <a:xfrm>
              <a:off x="2351411" y="4184494"/>
              <a:ext cx="6894364" cy="1073931"/>
            </a:xfrm>
            <a:prstGeom prst="wedgeRoundRectCallout">
              <a:avLst>
                <a:gd name="adj1" fmla="val -59071"/>
                <a:gd name="adj2" fmla="val -39215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6B72C2-5311-4A5F-B660-603AD9A18D01}"/>
                </a:ext>
              </a:extLst>
            </p:cNvPr>
            <p:cNvSpPr txBox="1"/>
            <p:nvPr/>
          </p:nvSpPr>
          <p:spPr>
            <a:xfrm>
              <a:off x="2158954" y="4170945"/>
              <a:ext cx="7086821" cy="5661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That sounds really unfair!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452B9AC-8128-4992-8F05-47067EB639BB}"/>
              </a:ext>
            </a:extLst>
          </p:cNvPr>
          <p:cNvSpPr txBox="1"/>
          <p:nvPr/>
        </p:nvSpPr>
        <p:spPr>
          <a:xfrm>
            <a:off x="417108" y="1432125"/>
            <a:ext cx="959595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how we suffer for the things we believe.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A70883-CEEA-4A0B-9F80-797CFB2AC6CC}"/>
              </a:ext>
            </a:extLst>
          </p:cNvPr>
          <p:cNvSpPr txBox="1"/>
          <p:nvPr/>
        </p:nvSpPr>
        <p:spPr>
          <a:xfrm>
            <a:off x="2114643" y="4719432"/>
            <a:ext cx="7464318" cy="592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Some people are even killed.</a:t>
            </a:r>
          </a:p>
        </p:txBody>
      </p:sp>
      <p:sp>
        <p:nvSpPr>
          <p:cNvPr id="21" name="Rectangle 20">
            <a:hlinkClick r:id="rId4" action="ppaction://hlinksldjump"/>
            <a:extLst>
              <a:ext uri="{FF2B5EF4-FFF2-40B4-BE49-F238E27FC236}">
                <a16:creationId xmlns:a16="http://schemas.microsoft.com/office/drawing/2014/main" id="{C15F1DC0-45DE-481C-B819-05E011D21684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97686F-C328-4F5B-AEC2-1B2896EBBB02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  <a:solidFill>
            <a:srgbClr val="92D050"/>
          </a:solidFill>
        </p:grpSpPr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515DB000-887C-4331-9CB3-799438D7DFCF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D2CE21E-2B8A-4059-AD46-081635668BD3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237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3" grpId="0"/>
      <p:bldP spid="28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16632</TotalTime>
  <Words>1197</Words>
  <Application>Microsoft Office PowerPoint</Application>
  <PresentationFormat>Widescreen</PresentationFormat>
  <Paragraphs>205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592</cp:revision>
  <dcterms:created xsi:type="dcterms:W3CDTF">2020-12-17T20:46:52Z</dcterms:created>
  <dcterms:modified xsi:type="dcterms:W3CDTF">2021-03-04T10:42:25Z</dcterms:modified>
</cp:coreProperties>
</file>