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451" r:id="rId2"/>
    <p:sldId id="455" r:id="rId3"/>
    <p:sldId id="456" r:id="rId4"/>
    <p:sldId id="466" r:id="rId5"/>
    <p:sldId id="497" r:id="rId6"/>
    <p:sldId id="498" r:id="rId7"/>
    <p:sldId id="300" r:id="rId8"/>
    <p:sldId id="470" r:id="rId9"/>
    <p:sldId id="488" r:id="rId10"/>
    <p:sldId id="460" r:id="rId11"/>
    <p:sldId id="489" r:id="rId12"/>
    <p:sldId id="463" r:id="rId13"/>
    <p:sldId id="462" r:id="rId14"/>
    <p:sldId id="464" r:id="rId15"/>
    <p:sldId id="499" r:id="rId16"/>
    <p:sldId id="474" r:id="rId17"/>
    <p:sldId id="504" r:id="rId18"/>
    <p:sldId id="501" r:id="rId19"/>
    <p:sldId id="502" r:id="rId20"/>
    <p:sldId id="503" r:id="rId21"/>
    <p:sldId id="468" r:id="rId22"/>
    <p:sldId id="479" r:id="rId23"/>
    <p:sldId id="505" r:id="rId24"/>
    <p:sldId id="471" r:id="rId25"/>
    <p:sldId id="400" r:id="rId26"/>
    <p:sldId id="447" r:id="rId27"/>
    <p:sldId id="448" r:id="rId28"/>
    <p:sldId id="347" r:id="rId29"/>
    <p:sldId id="480" r:id="rId30"/>
    <p:sldId id="449" r:id="rId31"/>
    <p:sldId id="492" r:id="rId32"/>
    <p:sldId id="485" r:id="rId33"/>
    <p:sldId id="486" r:id="rId34"/>
    <p:sldId id="487" r:id="rId35"/>
    <p:sldId id="496" r:id="rId36"/>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00" userDrawn="1">
          <p15:clr>
            <a:srgbClr val="A4A3A4"/>
          </p15:clr>
        </p15:guide>
        <p15:guide id="2" pos="3456" userDrawn="1">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215FF"/>
    <a:srgbClr val="6B19FF"/>
    <a:srgbClr val="00FF00"/>
    <a:srgbClr val="29C7FF"/>
    <a:srgbClr val="FF8700"/>
    <a:srgbClr val="F97613"/>
    <a:srgbClr val="BC9800"/>
    <a:srgbClr val="FFCC66"/>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74" autoAdjust="0"/>
    <p:restoredTop sz="86432" autoAdjust="0"/>
  </p:normalViewPr>
  <p:slideViewPr>
    <p:cSldViewPr showGuides="1">
      <p:cViewPr varScale="1">
        <p:scale>
          <a:sx n="88" d="100"/>
          <a:sy n="88" d="100"/>
        </p:scale>
        <p:origin x="720" y="90"/>
      </p:cViewPr>
      <p:guideLst>
        <p:guide orient="horz" pos="3600"/>
        <p:guide pos="3456"/>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034" y="108"/>
      </p:cViewPr>
      <p:guideLst>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GB" dirty="0"/>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B70AA481-44B0-4C2F-8BD0-68DADF9C45A4}" type="datetimeFigureOut">
              <a:rPr lang="en-GB" smtClean="0"/>
              <a:t>12/05/2020</a:t>
            </a:fld>
            <a:endParaRPr lang="en-GB" dirty="0"/>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GB" dirty="0"/>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E87C52CC-17FE-4B82-AC36-77D1B3FA9EBB}" type="slidenum">
              <a:rPr lang="en-GB" smtClean="0"/>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7C52CC-17FE-4B82-AC36-77D1B3FA9EBB}" type="slidenum">
              <a:rPr lang="en-GB" smtClean="0"/>
              <a:t>1</a:t>
            </a:fld>
            <a:endParaRPr lang="en-GB" dirty="0"/>
          </a:p>
        </p:txBody>
      </p:sp>
    </p:spTree>
    <p:extLst>
      <p:ext uri="{BB962C8B-B14F-4D97-AF65-F5344CB8AC3E}">
        <p14:creationId xmlns:p14="http://schemas.microsoft.com/office/powerpoint/2010/main" val="110730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25</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26</a:t>
            </a:fld>
            <a:endParaRPr lang="en-GB" dirty="0"/>
          </a:p>
        </p:txBody>
      </p:sp>
    </p:spTree>
    <p:extLst>
      <p:ext uri="{BB962C8B-B14F-4D97-AF65-F5344CB8AC3E}">
        <p14:creationId xmlns:p14="http://schemas.microsoft.com/office/powerpoint/2010/main" val="270506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27</a:t>
            </a:fld>
            <a:endParaRPr lang="en-GB" dirty="0"/>
          </a:p>
        </p:txBody>
      </p:sp>
    </p:spTree>
    <p:extLst>
      <p:ext uri="{BB962C8B-B14F-4D97-AF65-F5344CB8AC3E}">
        <p14:creationId xmlns:p14="http://schemas.microsoft.com/office/powerpoint/2010/main" val="3661071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28</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29</a:t>
            </a:fld>
            <a:endParaRPr lang="en-GB" dirty="0"/>
          </a:p>
        </p:txBody>
      </p:sp>
    </p:spTree>
    <p:extLst>
      <p:ext uri="{BB962C8B-B14F-4D97-AF65-F5344CB8AC3E}">
        <p14:creationId xmlns:p14="http://schemas.microsoft.com/office/powerpoint/2010/main" val="4179802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31</a:t>
            </a:fld>
            <a:endParaRPr lang="en-GB" dirty="0"/>
          </a:p>
        </p:txBody>
      </p:sp>
    </p:spTree>
    <p:extLst>
      <p:ext uri="{BB962C8B-B14F-4D97-AF65-F5344CB8AC3E}">
        <p14:creationId xmlns:p14="http://schemas.microsoft.com/office/powerpoint/2010/main" val="1193561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12/05/2020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12/05/2020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12/05/2020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12/05/2020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D97F80-DD4F-4F6F-A8B9-2B0DB8B8B9A9}" type="datetimeFigureOut">
              <a:rPr lang="en-GB" smtClean="0"/>
              <a:t>12/05/2020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3D97F80-DD4F-4F6F-A8B9-2B0DB8B8B9A9}" type="datetimeFigureOut">
              <a:rPr lang="en-GB" smtClean="0"/>
              <a:t>12/05/2020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3D97F80-DD4F-4F6F-A8B9-2B0DB8B8B9A9}" type="datetimeFigureOut">
              <a:rPr lang="en-GB" smtClean="0"/>
              <a:t>12/05/2020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3D97F80-DD4F-4F6F-A8B9-2B0DB8B8B9A9}" type="datetimeFigureOut">
              <a:rPr lang="en-GB" smtClean="0"/>
              <a:t>12/05/2020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97F80-DD4F-4F6F-A8B9-2B0DB8B8B9A9}" type="datetimeFigureOut">
              <a:rPr lang="en-GB" smtClean="0"/>
              <a:t>12/05/2020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12/05/2020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12/05/2020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97F80-DD4F-4F6F-A8B9-2B0DB8B8B9A9}" type="datetimeFigureOut">
              <a:rPr lang="en-GB" smtClean="0"/>
              <a:t>12/05/2020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E4BA3-47C4-4A99-A972-C0DB74BF2D79}"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youtu.be/X4qZ2KSbdxI?list=PL5aPdmniG3y_n7hXEKTV4qQnIeCe-p6Ws" TargetMode="External"/><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hyperlink" Target="https://youtu.be/X4qZ2KSbdxI?list=PL5aPdmniG3y_n7hXEKTV4qQnIeCe-p6Ws" TargetMode="External"/></Relationships>
</file>

<file path=ppt/slides/_rels/slide1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hyperlink" Target="https://youtu.be/X4qZ2KSbdxI?list=PL5aPdmniG3y_n7hXEKTV4qQnIeCe-p6W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hyperlink" Target="https://youtu.be/X4qZ2KSbdxI?list=PL5aPdmniG3y_n7hXEKTV4qQnIeCe-p6Ws" TargetMode="Externa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hyperlink" Target="https://youtu.be/X4qZ2KSbdxI?list=PL5aPdmniG3y_n7hXEKTV4qQnIeCe-p6Ws"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2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27.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image" Target="../media/image24.jpg"/></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slide" Target="slide33.xml"/><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slide" Target="slide35.xml"/><Relationship Id="rId5" Type="http://schemas.openxmlformats.org/officeDocument/2006/relationships/slide" Target="slide34.xml"/><Relationship Id="rId10" Type="http://schemas.openxmlformats.org/officeDocument/2006/relationships/image" Target="../media/image6.png"/><Relationship Id="rId4" Type="http://schemas.openxmlformats.org/officeDocument/2006/relationships/slide" Target="slide3.xml"/><Relationship Id="rId9" Type="http://schemas.openxmlformats.org/officeDocument/2006/relationships/slide" Target="slide3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3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33.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34.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3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8" Type="http://schemas.openxmlformats.org/officeDocument/2006/relationships/hyperlink" Target="../../Junior%20church%20songs/My%20God%20Is%20So%20Big.mp4" TargetMode="External"/><Relationship Id="rId3" Type="http://schemas.openxmlformats.org/officeDocument/2006/relationships/slide" Target="slide7.xml"/><Relationship Id="rId7" Type="http://schemas.openxmlformats.org/officeDocument/2006/relationships/hyperlink" Target="https://youtu.be/eBVbTG5bKfE?list=RDeBVbTG5bKfE"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youtu.be/zRvCUz6KFB4" TargetMode="External"/><Relationship Id="rId5" Type="http://schemas.openxmlformats.org/officeDocument/2006/relationships/hyperlink" Target="https://youtu.be/CFaRT9K2KkY" TargetMode="External"/><Relationship Id="rId4" Type="http://schemas.openxmlformats.org/officeDocument/2006/relationships/hyperlink" Target="https://youtu.be/1FY4C930M2Y" TargetMode="External"/><Relationship Id="rId9" Type="http://schemas.openxmlformats.org/officeDocument/2006/relationships/hyperlink" Target="https://youtu.be/Btbzli8sR1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1A3C-1C14-44BB-906F-CFB45D253AD7}"/>
              </a:ext>
            </a:extLst>
          </p:cNvPr>
          <p:cNvSpPr>
            <a:spLocks noGrp="1"/>
          </p:cNvSpPr>
          <p:nvPr>
            <p:ph type="title"/>
          </p:nvPr>
        </p:nvSpPr>
        <p:spPr>
          <a:xfrm>
            <a:off x="304800" y="838200"/>
            <a:ext cx="8229600" cy="4754562"/>
          </a:xfrm>
        </p:spPr>
        <p:txBody>
          <a:bodyPr>
            <a:normAutofit/>
          </a:bodyPr>
          <a:lstStyle/>
          <a:p>
            <a:r>
              <a:rPr lang="en-US" dirty="0"/>
              <a:t>Good Morning</a:t>
            </a:r>
            <a:br>
              <a:rPr lang="en-US" dirty="0"/>
            </a:br>
            <a:r>
              <a:rPr lang="en-US" dirty="0"/>
              <a:t>Please click on the slide show icon on the top bar to start the </a:t>
            </a:r>
            <a:r>
              <a:rPr lang="en-US" dirty="0" err="1"/>
              <a:t>Powerpoint</a:t>
            </a:r>
            <a:r>
              <a:rPr lang="en-US" dirty="0"/>
              <a:t> Presentation</a:t>
            </a:r>
            <a:endParaRPr lang="en-GB" dirty="0"/>
          </a:p>
        </p:txBody>
      </p:sp>
      <p:sp>
        <p:nvSpPr>
          <p:cNvPr id="4" name="TextBox 3">
            <a:extLst>
              <a:ext uri="{FF2B5EF4-FFF2-40B4-BE49-F238E27FC236}">
                <a16:creationId xmlns:a16="http://schemas.microsoft.com/office/drawing/2014/main" id="{A4D3991E-0B28-4E28-98EC-FA84B049034B}"/>
              </a:ext>
            </a:extLst>
          </p:cNvPr>
          <p:cNvSpPr txBox="1"/>
          <p:nvPr/>
        </p:nvSpPr>
        <p:spPr>
          <a:xfrm>
            <a:off x="3991278" y="3733800"/>
            <a:ext cx="428322" cy="461665"/>
          </a:xfrm>
          <a:prstGeom prst="rect">
            <a:avLst/>
          </a:prstGeom>
          <a:noFill/>
        </p:spPr>
        <p:txBody>
          <a:bodyPr wrap="none" rtlCol="0">
            <a:spAutoFit/>
          </a:bodyPr>
          <a:lstStyle/>
          <a:p>
            <a:r>
              <a:rPr lang="en-US" sz="2400" dirty="0">
                <a:sym typeface="Symbol" panose="05050102010706020507" pitchFamily="18" charset="2"/>
              </a:rPr>
              <a:t></a:t>
            </a:r>
            <a:endParaRPr lang="en-GB" sz="2400" dirty="0"/>
          </a:p>
        </p:txBody>
      </p:sp>
      <p:sp>
        <p:nvSpPr>
          <p:cNvPr id="5" name="Rectangle 4">
            <a:hlinkClick r:id="" action="ppaction://hlinkshowjump?jump=nextslide"/>
            <a:extLst>
              <a:ext uri="{FF2B5EF4-FFF2-40B4-BE49-F238E27FC236}">
                <a16:creationId xmlns:a16="http://schemas.microsoft.com/office/drawing/2014/main" id="{F5D0B175-0293-49B7-82AE-51FD629CC7CB}"/>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25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FB7CE7-C89D-4853-92AF-A0D43D180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576" y="1447800"/>
            <a:ext cx="2362201" cy="4135801"/>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hlinkClick r:id="rId5"/>
            <a:extLst>
              <a:ext uri="{FF2B5EF4-FFF2-40B4-BE49-F238E27FC236}">
                <a16:creationId xmlns:a16="http://schemas.microsoft.com/office/drawing/2014/main" id="{07EBF32F-9026-4B23-9CB4-7D55D3D174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6011" y="1161225"/>
            <a:ext cx="4041832" cy="4422376"/>
          </a:xfrm>
          <a:prstGeom prst="rect">
            <a:avLst/>
          </a:prstGeom>
        </p:spPr>
      </p:pic>
      <p:sp>
        <p:nvSpPr>
          <p:cNvPr id="20" name="Arrow: Right 19">
            <a:hlinkClick r:id="" action="ppaction://hlinkshowjump?jump=nextslide"/>
            <a:extLst>
              <a:ext uri="{FF2B5EF4-FFF2-40B4-BE49-F238E27FC236}">
                <a16:creationId xmlns:a16="http://schemas.microsoft.com/office/drawing/2014/main" id="{40C04DDA-5D7B-4F89-8203-CD40F5297101}"/>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14982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4.16667E-6 -1.11022E-16 L 0.39427 0.00139 " pathEditMode="relative" rAng="0" ptsTypes="AA">
                                      <p:cBhvr>
                                        <p:cTn id="6" dur="2000" fill="hold"/>
                                        <p:tgtEl>
                                          <p:spTgt spid="7"/>
                                        </p:tgtEl>
                                        <p:attrNameLst>
                                          <p:attrName>ppt_x</p:attrName>
                                          <p:attrName>ppt_y</p:attrName>
                                        </p:attrNameLst>
                                      </p:cBhvr>
                                      <p:rCtr x="19705" y="69"/>
                                    </p:animMotion>
                                  </p:childTnLst>
                                </p:cTn>
                              </p:par>
                            </p:childTnLst>
                          </p:cTn>
                        </p:par>
                        <p:par>
                          <p:cTn id="7" fill="hold">
                            <p:stCondLst>
                              <p:cond delay="2000"/>
                            </p:stCondLst>
                            <p:childTnLst>
                              <p:par>
                                <p:cTn id="8" presetID="42" presetClass="path" presetSubtype="0" accel="50000" decel="50000" fill="hold" nodeType="afterEffect">
                                  <p:stCondLst>
                                    <p:cond delay="1000"/>
                                  </p:stCondLst>
                                  <p:childTnLst>
                                    <p:animMotion origin="layout" path="M 2.77778E-6 3.33333E-6 L -0.55452 0.00347 " pathEditMode="relative" rAng="0" ptsTypes="AA">
                                      <p:cBhvr>
                                        <p:cTn id="9" dur="2500" fill="hold"/>
                                        <p:tgtEl>
                                          <p:spTgt spid="3"/>
                                        </p:tgtEl>
                                        <p:attrNameLst>
                                          <p:attrName>ppt_x</p:attrName>
                                          <p:attrName>ppt_y</p:attrName>
                                        </p:attrNameLst>
                                      </p:cBhvr>
                                      <p:rCtr x="-27726" y="162"/>
                                    </p:animMotion>
                                  </p:childTnLst>
                                </p:cTn>
                              </p:par>
                            </p:childTnLst>
                          </p:cTn>
                        </p:par>
                        <p:par>
                          <p:cTn id="10" fill="hold">
                            <p:stCondLst>
                              <p:cond delay="5500"/>
                            </p:stCondLst>
                            <p:childTnLst>
                              <p:par>
                                <p:cTn id="11" presetID="42" presetClass="path" presetSubtype="0" accel="50000" decel="50000" fill="hold" grpId="0" nodeType="afterEffect">
                                  <p:stCondLst>
                                    <p:cond delay="2000"/>
                                  </p:stCondLst>
                                  <p:childTnLst>
                                    <p:animMotion origin="layout" path="M 0 1.11111E-6 L 1 -0.00139 " pathEditMode="relative" rAng="0" ptsTypes="AA">
                                      <p:cBhvr>
                                        <p:cTn id="12"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657A9187-DCCB-4E8A-9DBA-519C8560E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6736" y="1203542"/>
            <a:ext cx="1757664" cy="4418172"/>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19" name="Group 18">
            <a:extLst>
              <a:ext uri="{FF2B5EF4-FFF2-40B4-BE49-F238E27FC236}">
                <a16:creationId xmlns:a16="http://schemas.microsoft.com/office/drawing/2014/main" id="{9A04EB43-65C9-42C9-B394-029EA4028C37}"/>
              </a:ext>
            </a:extLst>
          </p:cNvPr>
          <p:cNvGrpSpPr/>
          <p:nvPr/>
        </p:nvGrpSpPr>
        <p:grpSpPr>
          <a:xfrm>
            <a:off x="2752972" y="266232"/>
            <a:ext cx="4343400" cy="1371603"/>
            <a:chOff x="3836459" y="219308"/>
            <a:chExt cx="4664926" cy="1731599"/>
          </a:xfrm>
          <a:solidFill>
            <a:schemeClr val="bg1"/>
          </a:solidFill>
        </p:grpSpPr>
        <p:sp>
          <p:nvSpPr>
            <p:cNvPr id="20" name="Rounded Rectangular Callout 38">
              <a:extLst>
                <a:ext uri="{FF2B5EF4-FFF2-40B4-BE49-F238E27FC236}">
                  <a16:creationId xmlns:a16="http://schemas.microsoft.com/office/drawing/2014/main" id="{DD5EE47F-83F5-47A6-AD23-8E1F70372455}"/>
                </a:ext>
              </a:extLst>
            </p:cNvPr>
            <p:cNvSpPr/>
            <p:nvPr/>
          </p:nvSpPr>
          <p:spPr>
            <a:xfrm>
              <a:off x="3854729" y="219308"/>
              <a:ext cx="4495800" cy="1731599"/>
            </a:xfrm>
            <a:prstGeom prst="wedgeRoundRectCallout">
              <a:avLst>
                <a:gd name="adj1" fmla="val -71124"/>
                <a:gd name="adj2" fmla="val 10127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852BC08E-ACFF-4A27-8936-9440440D7D15}"/>
                </a:ext>
              </a:extLst>
            </p:cNvPr>
            <p:cNvSpPr txBox="1"/>
            <p:nvPr/>
          </p:nvSpPr>
          <p:spPr>
            <a:xfrm>
              <a:off x="3836459" y="391704"/>
              <a:ext cx="4664926" cy="1282238"/>
            </a:xfrm>
            <a:prstGeom prst="rect">
              <a:avLst/>
            </a:prstGeom>
            <a:noFill/>
          </p:spPr>
          <p:txBody>
            <a:bodyPr wrap="square" rtlCol="0">
              <a:spAutoFit/>
            </a:bodyPr>
            <a:lstStyle/>
            <a:p>
              <a:pPr algn="ctr"/>
              <a:r>
                <a:rPr lang="en-GB" sz="3000" b="1" dirty="0">
                  <a:latin typeface="Comic Sans MS" panose="030F0702030302020204" pitchFamily="66" charset="0"/>
                </a:rPr>
                <a:t>What was Jesus </a:t>
              </a:r>
            </a:p>
            <a:p>
              <a:pPr algn="ctr"/>
              <a:r>
                <a:rPr lang="en-GB" sz="3000" b="1" dirty="0">
                  <a:latin typeface="Comic Sans MS" panose="030F0702030302020204" pitchFamily="66" charset="0"/>
                </a:rPr>
                <a:t>doing in this video?</a:t>
              </a:r>
            </a:p>
          </p:txBody>
        </p:sp>
      </p:grpSp>
      <p:grpSp>
        <p:nvGrpSpPr>
          <p:cNvPr id="22" name="Group 21">
            <a:extLst>
              <a:ext uri="{FF2B5EF4-FFF2-40B4-BE49-F238E27FC236}">
                <a16:creationId xmlns:a16="http://schemas.microsoft.com/office/drawing/2014/main" id="{BA57F6FA-12A4-4C92-847C-A9DD41B11285}"/>
              </a:ext>
            </a:extLst>
          </p:cNvPr>
          <p:cNvGrpSpPr/>
          <p:nvPr/>
        </p:nvGrpSpPr>
        <p:grpSpPr>
          <a:xfrm>
            <a:off x="3470312" y="3317218"/>
            <a:ext cx="3503580" cy="1324108"/>
            <a:chOff x="3854729" y="219308"/>
            <a:chExt cx="4666920" cy="1731599"/>
          </a:xfrm>
          <a:solidFill>
            <a:schemeClr val="bg1"/>
          </a:solidFill>
        </p:grpSpPr>
        <p:sp>
          <p:nvSpPr>
            <p:cNvPr id="23" name="Rounded Rectangular Callout 38">
              <a:extLst>
                <a:ext uri="{FF2B5EF4-FFF2-40B4-BE49-F238E27FC236}">
                  <a16:creationId xmlns:a16="http://schemas.microsoft.com/office/drawing/2014/main" id="{A1D889FD-CFBC-41A5-AE3B-CFA1E1176C20}"/>
                </a:ext>
              </a:extLst>
            </p:cNvPr>
            <p:cNvSpPr/>
            <p:nvPr/>
          </p:nvSpPr>
          <p:spPr>
            <a:xfrm>
              <a:off x="3854729" y="219308"/>
              <a:ext cx="4495800" cy="1731599"/>
            </a:xfrm>
            <a:prstGeom prst="wedgeRoundRectCallout">
              <a:avLst>
                <a:gd name="adj1" fmla="val 67364"/>
                <a:gd name="adj2" fmla="val -6489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B38340F-C4A7-4723-81B5-ACE6BB3F25B6}"/>
                </a:ext>
              </a:extLst>
            </p:cNvPr>
            <p:cNvSpPr txBox="1"/>
            <p:nvPr/>
          </p:nvSpPr>
          <p:spPr>
            <a:xfrm>
              <a:off x="3856723" y="346443"/>
              <a:ext cx="4664926" cy="1328231"/>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I was teaching my disciples.</a:t>
              </a:r>
            </a:p>
          </p:txBody>
        </p:sp>
      </p:grpSp>
      <p:grpSp>
        <p:nvGrpSpPr>
          <p:cNvPr id="38" name="Group 37">
            <a:extLst>
              <a:ext uri="{FF2B5EF4-FFF2-40B4-BE49-F238E27FC236}">
                <a16:creationId xmlns:a16="http://schemas.microsoft.com/office/drawing/2014/main" id="{961790BF-872B-4FA1-A01F-A4D69CAFE87F}"/>
              </a:ext>
            </a:extLst>
          </p:cNvPr>
          <p:cNvGrpSpPr/>
          <p:nvPr/>
        </p:nvGrpSpPr>
        <p:grpSpPr>
          <a:xfrm>
            <a:off x="2594154" y="346523"/>
            <a:ext cx="5023314" cy="1371603"/>
            <a:chOff x="3748226" y="219308"/>
            <a:chExt cx="4664926" cy="1731599"/>
          </a:xfrm>
          <a:solidFill>
            <a:schemeClr val="bg1"/>
          </a:solidFill>
        </p:grpSpPr>
        <p:sp>
          <p:nvSpPr>
            <p:cNvPr id="39" name="Rounded Rectangular Callout 38">
              <a:extLst>
                <a:ext uri="{FF2B5EF4-FFF2-40B4-BE49-F238E27FC236}">
                  <a16:creationId xmlns:a16="http://schemas.microsoft.com/office/drawing/2014/main" id="{4CD76E1D-F9DA-42CB-9E3D-2113B5B8ACD7}"/>
                </a:ext>
              </a:extLst>
            </p:cNvPr>
            <p:cNvSpPr/>
            <p:nvPr/>
          </p:nvSpPr>
          <p:spPr>
            <a:xfrm>
              <a:off x="3854729" y="219308"/>
              <a:ext cx="4495800" cy="1731599"/>
            </a:xfrm>
            <a:prstGeom prst="wedgeRoundRectCallout">
              <a:avLst>
                <a:gd name="adj1" fmla="val -67826"/>
                <a:gd name="adj2" fmla="val 9810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55D5DD12-B9EB-41E1-BD9E-2D410C4110DE}"/>
                </a:ext>
              </a:extLst>
            </p:cNvPr>
            <p:cNvSpPr txBox="1"/>
            <p:nvPr/>
          </p:nvSpPr>
          <p:spPr>
            <a:xfrm>
              <a:off x="3748226" y="346442"/>
              <a:ext cx="4664926" cy="1282238"/>
            </a:xfrm>
            <a:prstGeom prst="rect">
              <a:avLst/>
            </a:prstGeom>
            <a:noFill/>
          </p:spPr>
          <p:txBody>
            <a:bodyPr wrap="square" rtlCol="0">
              <a:spAutoFit/>
            </a:bodyPr>
            <a:lstStyle/>
            <a:p>
              <a:pPr algn="ctr"/>
              <a:r>
                <a:rPr lang="en-GB" sz="3000" b="1" dirty="0">
                  <a:latin typeface="Comic Sans MS" panose="030F0702030302020204" pitchFamily="66" charset="0"/>
                </a:rPr>
                <a:t>What question did the disciples ask Jesus?</a:t>
              </a:r>
            </a:p>
          </p:txBody>
        </p:sp>
      </p:grpSp>
      <p:sp>
        <p:nvSpPr>
          <p:cNvPr id="2" name="Rectangle 1">
            <a:extLst>
              <a:ext uri="{FF2B5EF4-FFF2-40B4-BE49-F238E27FC236}">
                <a16:creationId xmlns:a16="http://schemas.microsoft.com/office/drawing/2014/main" id="{80E3381E-A9A5-448D-B32E-B65E162F6B02}"/>
              </a:ext>
            </a:extLst>
          </p:cNvPr>
          <p:cNvSpPr/>
          <p:nvPr/>
        </p:nvSpPr>
        <p:spPr>
          <a:xfrm>
            <a:off x="3657600" y="6609519"/>
            <a:ext cx="5336052" cy="246221"/>
          </a:xfrm>
          <a:prstGeom prst="rect">
            <a:avLst/>
          </a:prstGeom>
        </p:spPr>
        <p:txBody>
          <a:bodyPr wrap="square">
            <a:spAutoFit/>
          </a:bodyPr>
          <a:lstStyle/>
          <a:p>
            <a:r>
              <a:rPr lang="en-GB" sz="1000" dirty="0"/>
              <a:t>Original image : https://youtu.be/7plJa_qnVug?list=PL5aPdmniG3y_n7hXEKTV4qQnIeCe-p6Ws</a:t>
            </a:r>
          </a:p>
        </p:txBody>
      </p:sp>
      <p:grpSp>
        <p:nvGrpSpPr>
          <p:cNvPr id="29" name="Group 28">
            <a:extLst>
              <a:ext uri="{FF2B5EF4-FFF2-40B4-BE49-F238E27FC236}">
                <a16:creationId xmlns:a16="http://schemas.microsoft.com/office/drawing/2014/main" id="{D4A43F2A-E3A4-46CD-A38C-3BEE4B875ECA}"/>
              </a:ext>
            </a:extLst>
          </p:cNvPr>
          <p:cNvGrpSpPr/>
          <p:nvPr/>
        </p:nvGrpSpPr>
        <p:grpSpPr>
          <a:xfrm>
            <a:off x="2833265" y="3016344"/>
            <a:ext cx="4059366" cy="1537787"/>
            <a:chOff x="3748226" y="219308"/>
            <a:chExt cx="4664926" cy="1941400"/>
          </a:xfrm>
          <a:solidFill>
            <a:schemeClr val="bg1"/>
          </a:solidFill>
        </p:grpSpPr>
        <p:sp>
          <p:nvSpPr>
            <p:cNvPr id="30" name="Rounded Rectangular Callout 38">
              <a:extLst>
                <a:ext uri="{FF2B5EF4-FFF2-40B4-BE49-F238E27FC236}">
                  <a16:creationId xmlns:a16="http://schemas.microsoft.com/office/drawing/2014/main" id="{8907FEA0-686C-4A44-ABE6-96217E8CAAEE}"/>
                </a:ext>
              </a:extLst>
            </p:cNvPr>
            <p:cNvSpPr/>
            <p:nvPr/>
          </p:nvSpPr>
          <p:spPr>
            <a:xfrm>
              <a:off x="3854728" y="219308"/>
              <a:ext cx="4495799" cy="1941400"/>
            </a:xfrm>
            <a:prstGeom prst="wedgeRoundRectCallout">
              <a:avLst>
                <a:gd name="adj1" fmla="val -76851"/>
                <a:gd name="adj2" fmla="val -8841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1E669290-BFC5-463B-AD6B-04B7D73B7676}"/>
                </a:ext>
              </a:extLst>
            </p:cNvPr>
            <p:cNvSpPr txBox="1"/>
            <p:nvPr/>
          </p:nvSpPr>
          <p:spPr>
            <a:xfrm>
              <a:off x="3748226" y="346442"/>
              <a:ext cx="4664926" cy="1282238"/>
            </a:xfrm>
            <a:prstGeom prst="rect">
              <a:avLst/>
            </a:prstGeom>
            <a:noFill/>
          </p:spPr>
          <p:txBody>
            <a:bodyPr wrap="square" rtlCol="0">
              <a:spAutoFit/>
            </a:bodyPr>
            <a:lstStyle/>
            <a:p>
              <a:pPr algn="ctr"/>
              <a:r>
                <a:rPr lang="en-GB" sz="3000" b="1" dirty="0">
                  <a:latin typeface="Comic Sans MS" panose="030F0702030302020204" pitchFamily="66" charset="0"/>
                </a:rPr>
                <a:t>Let’s read the first part of the story.</a:t>
              </a:r>
            </a:p>
          </p:txBody>
        </p:sp>
      </p:grpSp>
      <p:grpSp>
        <p:nvGrpSpPr>
          <p:cNvPr id="26" name="Group 25">
            <a:extLst>
              <a:ext uri="{FF2B5EF4-FFF2-40B4-BE49-F238E27FC236}">
                <a16:creationId xmlns:a16="http://schemas.microsoft.com/office/drawing/2014/main" id="{B90B12F8-B004-47F7-B7AB-C952896CB974}"/>
              </a:ext>
            </a:extLst>
          </p:cNvPr>
          <p:cNvGrpSpPr/>
          <p:nvPr/>
        </p:nvGrpSpPr>
        <p:grpSpPr>
          <a:xfrm>
            <a:off x="3191895" y="2488413"/>
            <a:ext cx="3503580" cy="2731558"/>
            <a:chOff x="3854729" y="219308"/>
            <a:chExt cx="4666920" cy="1731599"/>
          </a:xfrm>
          <a:solidFill>
            <a:schemeClr val="bg1"/>
          </a:solidFill>
        </p:grpSpPr>
        <p:sp>
          <p:nvSpPr>
            <p:cNvPr id="27" name="Rounded Rectangular Callout 38">
              <a:extLst>
                <a:ext uri="{FF2B5EF4-FFF2-40B4-BE49-F238E27FC236}">
                  <a16:creationId xmlns:a16="http://schemas.microsoft.com/office/drawing/2014/main" id="{5429452F-B1F6-4515-9740-B4B898C96252}"/>
                </a:ext>
              </a:extLst>
            </p:cNvPr>
            <p:cNvSpPr/>
            <p:nvPr/>
          </p:nvSpPr>
          <p:spPr>
            <a:xfrm>
              <a:off x="3854729" y="219308"/>
              <a:ext cx="4495800" cy="1731599"/>
            </a:xfrm>
            <a:prstGeom prst="wedgeRoundRectCallout">
              <a:avLst>
                <a:gd name="adj1" fmla="val 74702"/>
                <a:gd name="adj2" fmla="val -2513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44B85505-2BEC-4734-BFE2-2B9D519586D8}"/>
                </a:ext>
              </a:extLst>
            </p:cNvPr>
            <p:cNvSpPr txBox="1"/>
            <p:nvPr/>
          </p:nvSpPr>
          <p:spPr>
            <a:xfrm>
              <a:off x="3856723" y="346443"/>
              <a:ext cx="4664926" cy="1521833"/>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They wanted to know if the blind man, was blind because he had done wrong.</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9293" y="-32276"/>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hlinkClick r:id="" action="ppaction://hlinkshowjump?jump=nextslide"/>
            <a:extLst>
              <a:ext uri="{FF2B5EF4-FFF2-40B4-BE49-F238E27FC236}">
                <a16:creationId xmlns:a16="http://schemas.microsoft.com/office/drawing/2014/main" id="{6A2DA6B7-4B4D-4288-AEA9-B87DDA61AC08}"/>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95789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2" fill="hold" nodeType="afterEffect">
                                  <p:stCondLst>
                                    <p:cond delay="400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750"/>
                                        <p:tgtEl>
                                          <p:spTgt spid="22"/>
                                        </p:tgtEl>
                                      </p:cBhvr>
                                    </p:animEffect>
                                  </p:childTnLst>
                                </p:cTn>
                              </p:par>
                            </p:childTnLst>
                          </p:cTn>
                        </p:par>
                        <p:par>
                          <p:cTn id="12" fill="hold">
                            <p:stCondLst>
                              <p:cond delay="5500"/>
                            </p:stCondLst>
                            <p:childTnLst>
                              <p:par>
                                <p:cTn id="13" presetID="1" presetClass="exit" presetSubtype="0" fill="hold" nodeType="afterEffect">
                                  <p:stCondLst>
                                    <p:cond delay="4500"/>
                                  </p:stCondLst>
                                  <p:childTnLst>
                                    <p:set>
                                      <p:cBhvr>
                                        <p:cTn id="14" dur="1" fill="hold">
                                          <p:stCondLst>
                                            <p:cond delay="0"/>
                                          </p:stCondLst>
                                        </p:cTn>
                                        <p:tgtEl>
                                          <p:spTgt spid="19"/>
                                        </p:tgtEl>
                                        <p:attrNameLst>
                                          <p:attrName>style.visibility</p:attrName>
                                        </p:attrNameLst>
                                      </p:cBhvr>
                                      <p:to>
                                        <p:strVal val="hidden"/>
                                      </p:to>
                                    </p:set>
                                  </p:childTnLst>
                                </p:cTn>
                              </p:par>
                            </p:childTnLst>
                          </p:cTn>
                        </p:par>
                        <p:par>
                          <p:cTn id="15" fill="hold">
                            <p:stCondLst>
                              <p:cond delay="10000"/>
                            </p:stCondLst>
                            <p:childTnLst>
                              <p:par>
                                <p:cTn id="16" presetID="1" presetClass="exit" presetSubtype="0" fill="hold" nodeType="afterEffect">
                                  <p:stCondLst>
                                    <p:cond delay="0"/>
                                  </p:stCondLst>
                                  <p:childTnLst>
                                    <p:set>
                                      <p:cBhvr>
                                        <p:cTn id="17" dur="1" fill="hold">
                                          <p:stCondLst>
                                            <p:cond delay="0"/>
                                          </p:stCondLst>
                                        </p:cTn>
                                        <p:tgtEl>
                                          <p:spTgt spid="22"/>
                                        </p:tgtEl>
                                        <p:attrNameLst>
                                          <p:attrName>style.visibility</p:attrName>
                                        </p:attrNameLst>
                                      </p:cBhvr>
                                      <p:to>
                                        <p:strVal val="hidden"/>
                                      </p:to>
                                    </p:set>
                                  </p:childTnLst>
                                </p:cTn>
                              </p:par>
                            </p:childTnLst>
                          </p:cTn>
                        </p:par>
                        <p:par>
                          <p:cTn id="18" fill="hold">
                            <p:stCondLst>
                              <p:cond delay="10000"/>
                            </p:stCondLst>
                            <p:childTnLst>
                              <p:par>
                                <p:cTn id="19" presetID="22" presetClass="entr" presetSubtype="8"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750"/>
                                        <p:tgtEl>
                                          <p:spTgt spid="38"/>
                                        </p:tgtEl>
                                      </p:cBhvr>
                                    </p:animEffect>
                                  </p:childTnLst>
                                </p:cTn>
                              </p:par>
                            </p:childTnLst>
                          </p:cTn>
                        </p:par>
                        <p:par>
                          <p:cTn id="22" fill="hold">
                            <p:stCondLst>
                              <p:cond delay="10750"/>
                            </p:stCondLst>
                            <p:childTnLst>
                              <p:par>
                                <p:cTn id="23" presetID="22" presetClass="entr" presetSubtype="2" fill="hold" nodeType="afterEffect">
                                  <p:stCondLst>
                                    <p:cond delay="4000"/>
                                  </p:stCondLst>
                                  <p:childTnLst>
                                    <p:set>
                                      <p:cBhvr>
                                        <p:cTn id="24" dur="1" fill="hold">
                                          <p:stCondLst>
                                            <p:cond delay="0"/>
                                          </p:stCondLst>
                                        </p:cTn>
                                        <p:tgtEl>
                                          <p:spTgt spid="26"/>
                                        </p:tgtEl>
                                        <p:attrNameLst>
                                          <p:attrName>style.visibility</p:attrName>
                                        </p:attrNameLst>
                                      </p:cBhvr>
                                      <p:to>
                                        <p:strVal val="visible"/>
                                      </p:to>
                                    </p:set>
                                    <p:animEffect transition="in" filter="wipe(right)">
                                      <p:cBhvr>
                                        <p:cTn id="25" dur="1500"/>
                                        <p:tgtEl>
                                          <p:spTgt spid="26"/>
                                        </p:tgtEl>
                                      </p:cBhvr>
                                    </p:animEffect>
                                  </p:childTnLst>
                                </p:cTn>
                              </p:par>
                            </p:childTnLst>
                          </p:cTn>
                        </p:par>
                        <p:par>
                          <p:cTn id="26" fill="hold">
                            <p:stCondLst>
                              <p:cond delay="16250"/>
                            </p:stCondLst>
                            <p:childTnLst>
                              <p:par>
                                <p:cTn id="27" presetID="1" presetClass="exit" presetSubtype="0" fill="hold" nodeType="afterEffect">
                                  <p:stCondLst>
                                    <p:cond delay="5000"/>
                                  </p:stCondLst>
                                  <p:childTnLst>
                                    <p:set>
                                      <p:cBhvr>
                                        <p:cTn id="28" dur="1" fill="hold">
                                          <p:stCondLst>
                                            <p:cond delay="0"/>
                                          </p:stCondLst>
                                        </p:cTn>
                                        <p:tgtEl>
                                          <p:spTgt spid="26"/>
                                        </p:tgtEl>
                                        <p:attrNameLst>
                                          <p:attrName>style.visibility</p:attrName>
                                        </p:attrNameLst>
                                      </p:cBhvr>
                                      <p:to>
                                        <p:strVal val="hidden"/>
                                      </p:to>
                                    </p:set>
                                  </p:childTnLst>
                                </p:cTn>
                              </p:par>
                            </p:childTnLst>
                          </p:cTn>
                        </p:par>
                        <p:par>
                          <p:cTn id="29" fill="hold">
                            <p:stCondLst>
                              <p:cond delay="21250"/>
                            </p:stCondLst>
                            <p:childTnLst>
                              <p:par>
                                <p:cTn id="30" presetID="1" presetClass="exit" presetSubtype="0" fill="hold" nodeType="afterEffect">
                                  <p:stCondLst>
                                    <p:cond delay="0"/>
                                  </p:stCondLst>
                                  <p:childTnLst>
                                    <p:set>
                                      <p:cBhvr>
                                        <p:cTn id="31" dur="1" fill="hold">
                                          <p:stCondLst>
                                            <p:cond delay="0"/>
                                          </p:stCondLst>
                                        </p:cTn>
                                        <p:tgtEl>
                                          <p:spTgt spid="38"/>
                                        </p:tgtEl>
                                        <p:attrNameLst>
                                          <p:attrName>style.visibility</p:attrName>
                                        </p:attrNameLst>
                                      </p:cBhvr>
                                      <p:to>
                                        <p:strVal val="hidden"/>
                                      </p:to>
                                    </p:set>
                                  </p:childTnLst>
                                </p:cTn>
                              </p:par>
                            </p:childTnLst>
                          </p:cTn>
                        </p:par>
                        <p:par>
                          <p:cTn id="32" fill="hold">
                            <p:stCondLst>
                              <p:cond delay="21250"/>
                            </p:stCondLst>
                            <p:childTnLst>
                              <p:par>
                                <p:cTn id="33" presetID="22" presetClass="entr" presetSubtype="8" fill="hold" nodeType="afterEffect">
                                  <p:stCondLst>
                                    <p:cond delay="5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1500"/>
                                        <p:tgtEl>
                                          <p:spTgt spid="29"/>
                                        </p:tgtEl>
                                      </p:cBhvr>
                                    </p:animEffect>
                                  </p:childTnLst>
                                </p:cTn>
                              </p:par>
                            </p:childTnLst>
                          </p:cTn>
                        </p:par>
                        <p:par>
                          <p:cTn id="36" fill="hold">
                            <p:stCondLst>
                              <p:cond delay="23250"/>
                            </p:stCondLst>
                            <p:childTnLst>
                              <p:par>
                                <p:cTn id="37" presetID="42" presetClass="path" presetSubtype="0" accel="50000" decel="50000" fill="hold" grpId="0" nodeType="afterEffect">
                                  <p:stCondLst>
                                    <p:cond delay="0"/>
                                  </p:stCondLst>
                                  <p:childTnLst>
                                    <p:animMotion origin="layout" path="M 0 1.11111E-6 L 1 -0.00139 " pathEditMode="relative" rAng="0" ptsTypes="AA">
                                      <p:cBhvr>
                                        <p:cTn id="38" dur="2000" fill="hold"/>
                                        <p:tgtEl>
                                          <p:spTgt spid="2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92ACD356-F785-440C-9D9E-5EF0FD7D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097" y="1449701"/>
            <a:ext cx="2856904" cy="4112899"/>
          </a:xfrm>
          <a:prstGeom prst="rect">
            <a:avLst/>
          </a:prstGeom>
        </p:spPr>
      </p:pic>
      <p:sp>
        <p:nvSpPr>
          <p:cNvPr id="3" name="Rectangle 2"/>
          <p:cNvSpPr/>
          <p:nvPr/>
        </p:nvSpPr>
        <p:spPr>
          <a:xfrm>
            <a:off x="990600" y="166339"/>
            <a:ext cx="5610831" cy="584775"/>
          </a:xfrm>
          <a:prstGeom prst="rect">
            <a:avLst/>
          </a:prstGeom>
        </p:spPr>
        <p:txBody>
          <a:bodyPr wrap="none">
            <a:spAutoFit/>
          </a:bodyPr>
          <a:lstStyle/>
          <a:p>
            <a:r>
              <a:rPr lang="en-GB" sz="3200" b="1" dirty="0">
                <a:solidFill>
                  <a:srgbClr val="FF0000"/>
                </a:solidFill>
                <a:latin typeface="Comic Sans MS" panose="030F0702030302020204" pitchFamily="66" charset="0"/>
              </a:rPr>
              <a:t>John chapter 9 verses 1-5</a:t>
            </a:r>
          </a:p>
        </p:txBody>
      </p:sp>
      <p:sp>
        <p:nvSpPr>
          <p:cNvPr id="5" name="Rectangle 4"/>
          <p:cNvSpPr/>
          <p:nvPr/>
        </p:nvSpPr>
        <p:spPr>
          <a:xfrm>
            <a:off x="152399" y="858387"/>
            <a:ext cx="8610601" cy="4893647"/>
          </a:xfrm>
          <a:prstGeom prst="rect">
            <a:avLst/>
          </a:prstGeom>
        </p:spPr>
        <p:txBody>
          <a:bodyPr wrap="square">
            <a:spAutoFit/>
          </a:bodyPr>
          <a:lstStyle/>
          <a:p>
            <a:r>
              <a:rPr lang="en-US" sz="2400" dirty="0">
                <a:latin typeface="Comic Sans MS" panose="030F0702030302020204" pitchFamily="66" charset="0"/>
              </a:rPr>
              <a:t>As Jesus was walking along, he saw a man who had been born blind. </a:t>
            </a:r>
          </a:p>
          <a:p>
            <a:r>
              <a:rPr lang="en-US" sz="2400" dirty="0">
                <a:solidFill>
                  <a:srgbClr val="3215FF"/>
                </a:solidFill>
                <a:latin typeface="Comic Sans MS" panose="030F0702030302020204" pitchFamily="66" charset="0"/>
              </a:rPr>
              <a:t>His followers asked him, “Teacher, whose</a:t>
            </a:r>
          </a:p>
          <a:p>
            <a:r>
              <a:rPr lang="en-US" sz="2400" dirty="0">
                <a:solidFill>
                  <a:srgbClr val="3215FF"/>
                </a:solidFill>
                <a:latin typeface="Comic Sans MS" panose="030F0702030302020204" pitchFamily="66" charset="0"/>
              </a:rPr>
              <a:t>sin caused this man to be born blind — </a:t>
            </a:r>
          </a:p>
          <a:p>
            <a:r>
              <a:rPr lang="en-US" sz="2400" dirty="0">
                <a:solidFill>
                  <a:srgbClr val="3215FF"/>
                </a:solidFill>
                <a:latin typeface="Comic Sans MS" panose="030F0702030302020204" pitchFamily="66" charset="0"/>
              </a:rPr>
              <a:t>his own sin or his parents’ sin?”</a:t>
            </a:r>
          </a:p>
          <a:p>
            <a:r>
              <a:rPr lang="en-US" sz="2400" dirty="0">
                <a:solidFill>
                  <a:srgbClr val="FF0000"/>
                </a:solidFill>
                <a:latin typeface="Comic Sans MS" panose="030F0702030302020204" pitchFamily="66" charset="0"/>
              </a:rPr>
              <a:t>Jesus answered, “It is not this man’s </a:t>
            </a:r>
          </a:p>
          <a:p>
            <a:r>
              <a:rPr lang="en-US" sz="2400" dirty="0">
                <a:solidFill>
                  <a:srgbClr val="FF0000"/>
                </a:solidFill>
                <a:latin typeface="Comic Sans MS" panose="030F0702030302020204" pitchFamily="66" charset="0"/>
              </a:rPr>
              <a:t>sin or his parents’ sin that made him </a:t>
            </a:r>
          </a:p>
          <a:p>
            <a:r>
              <a:rPr lang="en-US" sz="2400" dirty="0">
                <a:solidFill>
                  <a:srgbClr val="FF0000"/>
                </a:solidFill>
                <a:latin typeface="Comic Sans MS" panose="030F0702030302020204" pitchFamily="66" charset="0"/>
              </a:rPr>
              <a:t>blind. This man was born blind so that God’s </a:t>
            </a:r>
          </a:p>
          <a:p>
            <a:r>
              <a:rPr lang="en-US" sz="2400" dirty="0">
                <a:solidFill>
                  <a:srgbClr val="FF0000"/>
                </a:solidFill>
                <a:latin typeface="Comic Sans MS" panose="030F0702030302020204" pitchFamily="66" charset="0"/>
              </a:rPr>
              <a:t>power could be shown in him.</a:t>
            </a:r>
            <a:r>
              <a:rPr lang="en-US" sz="2400" b="1" baseline="30000" dirty="0">
                <a:solidFill>
                  <a:srgbClr val="FF0000"/>
                </a:solidFill>
                <a:latin typeface="Comic Sans MS" panose="030F0702030302020204" pitchFamily="66" charset="0"/>
              </a:rPr>
              <a:t> </a:t>
            </a:r>
            <a:r>
              <a:rPr lang="en-US" sz="2400" dirty="0">
                <a:solidFill>
                  <a:srgbClr val="FF0000"/>
                </a:solidFill>
                <a:latin typeface="Comic Sans MS" panose="030F0702030302020204" pitchFamily="66" charset="0"/>
              </a:rPr>
              <a:t>While it is</a:t>
            </a:r>
          </a:p>
          <a:p>
            <a:r>
              <a:rPr lang="en-US" sz="2400" dirty="0">
                <a:solidFill>
                  <a:srgbClr val="FF0000"/>
                </a:solidFill>
                <a:latin typeface="Comic Sans MS" panose="030F0702030302020204" pitchFamily="66" charset="0"/>
              </a:rPr>
              <a:t> daytime, we must continue doing the work </a:t>
            </a:r>
          </a:p>
          <a:p>
            <a:r>
              <a:rPr lang="en-US" sz="2400" dirty="0">
                <a:solidFill>
                  <a:srgbClr val="FF0000"/>
                </a:solidFill>
                <a:latin typeface="Comic Sans MS" panose="030F0702030302020204" pitchFamily="66" charset="0"/>
              </a:rPr>
              <a:t>of the One who sent me. The night is coming. </a:t>
            </a:r>
          </a:p>
          <a:p>
            <a:r>
              <a:rPr lang="en-US" sz="2400" dirty="0">
                <a:solidFill>
                  <a:srgbClr val="FF0000"/>
                </a:solidFill>
                <a:latin typeface="Comic Sans MS" panose="030F0702030302020204" pitchFamily="66" charset="0"/>
              </a:rPr>
              <a:t>And no one can work at night. While I am in </a:t>
            </a:r>
          </a:p>
          <a:p>
            <a:r>
              <a:rPr lang="en-US" sz="2400" dirty="0">
                <a:solidFill>
                  <a:srgbClr val="FF0000"/>
                </a:solidFill>
                <a:latin typeface="Comic Sans MS" panose="030F0702030302020204" pitchFamily="66" charset="0"/>
              </a:rPr>
              <a:t>the world, I am the light of the world.”</a:t>
            </a: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052 0.01111 L -0.45469 -1.11111E-6 " pathEditMode="relative" rAng="0" ptsTypes="AA">
                                      <p:cBhvr>
                                        <p:cTn id="6" dur="2000" fill="hold"/>
                                        <p:tgtEl>
                                          <p:spTgt spid="10"/>
                                        </p:tgtEl>
                                        <p:attrNameLst>
                                          <p:attrName>ppt_x</p:attrName>
                                          <p:attrName>ppt_y</p:attrName>
                                        </p:attrNameLst>
                                      </p:cBhvr>
                                      <p:rCtr x="-22708" y="-556"/>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500"/>
                                        <p:tgtEl>
                                          <p:spTgt spid="5"/>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500"/>
                                  </p:stCondLst>
                                  <p:childTnLst>
                                    <p:animMotion origin="layout" path="M 3.33333E-6 1.11111E-6 L 1 -0.00139 " pathEditMode="relative" rAng="0" ptsTypes="AA">
                                      <p:cBhvr>
                                        <p:cTn id="13"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893466B-B233-4491-B784-F88B3312250D}"/>
              </a:ext>
            </a:extLst>
          </p:cNvPr>
          <p:cNvPicPr>
            <a:picLocks noChangeAspect="1"/>
          </p:cNvPicPr>
          <p:nvPr/>
        </p:nvPicPr>
        <p:blipFill>
          <a:blip r:embed="rId2"/>
          <a:stretch>
            <a:fillRect/>
          </a:stretch>
        </p:blipFill>
        <p:spPr>
          <a:xfrm>
            <a:off x="6955895" y="1433414"/>
            <a:ext cx="1690772" cy="4124901"/>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38" name="Group 37">
            <a:extLst>
              <a:ext uri="{FF2B5EF4-FFF2-40B4-BE49-F238E27FC236}">
                <a16:creationId xmlns:a16="http://schemas.microsoft.com/office/drawing/2014/main" id="{961790BF-872B-4FA1-A01F-A4D69CAFE87F}"/>
              </a:ext>
            </a:extLst>
          </p:cNvPr>
          <p:cNvGrpSpPr/>
          <p:nvPr/>
        </p:nvGrpSpPr>
        <p:grpSpPr>
          <a:xfrm>
            <a:off x="2157224" y="121686"/>
            <a:ext cx="5023314" cy="2029443"/>
            <a:chOff x="3770165" y="219308"/>
            <a:chExt cx="4664926" cy="1731599"/>
          </a:xfrm>
          <a:solidFill>
            <a:schemeClr val="bg1"/>
          </a:solidFill>
        </p:grpSpPr>
        <p:sp>
          <p:nvSpPr>
            <p:cNvPr id="39" name="Rounded Rectangular Callout 38">
              <a:extLst>
                <a:ext uri="{FF2B5EF4-FFF2-40B4-BE49-F238E27FC236}">
                  <a16:creationId xmlns:a16="http://schemas.microsoft.com/office/drawing/2014/main" id="{4CD76E1D-F9DA-42CB-9E3D-2113B5B8ACD7}"/>
                </a:ext>
              </a:extLst>
            </p:cNvPr>
            <p:cNvSpPr/>
            <p:nvPr/>
          </p:nvSpPr>
          <p:spPr>
            <a:xfrm>
              <a:off x="3854729" y="219308"/>
              <a:ext cx="4495800" cy="1731599"/>
            </a:xfrm>
            <a:prstGeom prst="wedgeRoundRectCallout">
              <a:avLst>
                <a:gd name="adj1" fmla="val -57202"/>
                <a:gd name="adj2" fmla="val 6008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55D5DD12-B9EB-41E1-BD9E-2D410C4110DE}"/>
                </a:ext>
              </a:extLst>
            </p:cNvPr>
            <p:cNvSpPr txBox="1"/>
            <p:nvPr/>
          </p:nvSpPr>
          <p:spPr>
            <a:xfrm>
              <a:off x="3770165" y="275746"/>
              <a:ext cx="4664926" cy="1654423"/>
            </a:xfrm>
            <a:prstGeom prst="rect">
              <a:avLst/>
            </a:prstGeom>
            <a:noFill/>
          </p:spPr>
          <p:txBody>
            <a:bodyPr wrap="square" rtlCol="0">
              <a:spAutoFit/>
            </a:bodyPr>
            <a:lstStyle/>
            <a:p>
              <a:pPr algn="ctr"/>
              <a:r>
                <a:rPr lang="en-GB" sz="3000" b="1" dirty="0">
                  <a:latin typeface="Comic Sans MS" panose="030F0702030302020204" pitchFamily="66" charset="0"/>
                </a:rPr>
                <a:t>Jesus said that the man’s blindness had nothing to do with what he or his parents had done.</a:t>
              </a:r>
            </a:p>
          </p:txBody>
        </p:sp>
      </p:grpSp>
      <p:grpSp>
        <p:nvGrpSpPr>
          <p:cNvPr id="26" name="Group 25">
            <a:extLst>
              <a:ext uri="{FF2B5EF4-FFF2-40B4-BE49-F238E27FC236}">
                <a16:creationId xmlns:a16="http://schemas.microsoft.com/office/drawing/2014/main" id="{F4E1DA8B-99D6-4E95-8A1D-627355884332}"/>
              </a:ext>
            </a:extLst>
          </p:cNvPr>
          <p:cNvGrpSpPr/>
          <p:nvPr/>
        </p:nvGrpSpPr>
        <p:grpSpPr>
          <a:xfrm>
            <a:off x="2925104" y="3273695"/>
            <a:ext cx="4059366" cy="1537787"/>
            <a:chOff x="3748226" y="219308"/>
            <a:chExt cx="4664926" cy="1941400"/>
          </a:xfrm>
          <a:solidFill>
            <a:schemeClr val="bg1"/>
          </a:solidFill>
        </p:grpSpPr>
        <p:sp>
          <p:nvSpPr>
            <p:cNvPr id="27" name="Rounded Rectangular Callout 38">
              <a:extLst>
                <a:ext uri="{FF2B5EF4-FFF2-40B4-BE49-F238E27FC236}">
                  <a16:creationId xmlns:a16="http://schemas.microsoft.com/office/drawing/2014/main" id="{A96A9281-E544-4B0D-B576-2BD1F2D31F19}"/>
                </a:ext>
              </a:extLst>
            </p:cNvPr>
            <p:cNvSpPr/>
            <p:nvPr/>
          </p:nvSpPr>
          <p:spPr>
            <a:xfrm>
              <a:off x="3854728" y="219308"/>
              <a:ext cx="4495799" cy="1941400"/>
            </a:xfrm>
            <a:prstGeom prst="wedgeRoundRectCallout">
              <a:avLst>
                <a:gd name="adj1" fmla="val -79286"/>
                <a:gd name="adj2" fmla="val -11071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739BFFB4-EC55-4FE3-8E38-41D1710D585C}"/>
                </a:ext>
              </a:extLst>
            </p:cNvPr>
            <p:cNvSpPr txBox="1"/>
            <p:nvPr/>
          </p:nvSpPr>
          <p:spPr>
            <a:xfrm>
              <a:off x="3748226" y="346442"/>
              <a:ext cx="4664926" cy="1282238"/>
            </a:xfrm>
            <a:prstGeom prst="rect">
              <a:avLst/>
            </a:prstGeom>
            <a:noFill/>
          </p:spPr>
          <p:txBody>
            <a:bodyPr wrap="square" rtlCol="0">
              <a:spAutoFit/>
            </a:bodyPr>
            <a:lstStyle/>
            <a:p>
              <a:pPr algn="ctr"/>
              <a:r>
                <a:rPr lang="en-GB" sz="3000" b="1" dirty="0">
                  <a:latin typeface="Comic Sans MS" panose="030F0702030302020204" pitchFamily="66" charset="0"/>
                </a:rPr>
                <a:t>Let’s read the next part of the story.</a:t>
              </a:r>
            </a:p>
          </p:txBody>
        </p:sp>
      </p:grpSp>
      <p:sp>
        <p:nvSpPr>
          <p:cNvPr id="2" name="Rectangle 1">
            <a:extLst>
              <a:ext uri="{FF2B5EF4-FFF2-40B4-BE49-F238E27FC236}">
                <a16:creationId xmlns:a16="http://schemas.microsoft.com/office/drawing/2014/main" id="{80E3381E-A9A5-448D-B32E-B65E162F6B02}"/>
              </a:ext>
            </a:extLst>
          </p:cNvPr>
          <p:cNvSpPr/>
          <p:nvPr/>
        </p:nvSpPr>
        <p:spPr>
          <a:xfrm>
            <a:off x="3657600" y="6609519"/>
            <a:ext cx="5336052" cy="400110"/>
          </a:xfrm>
          <a:prstGeom prst="rect">
            <a:avLst/>
          </a:prstGeom>
        </p:spPr>
        <p:txBody>
          <a:bodyPr wrap="square">
            <a:spAutoFit/>
          </a:bodyPr>
          <a:lstStyle/>
          <a:p>
            <a:r>
              <a:rPr lang="en-GB" sz="1000" dirty="0"/>
              <a:t>Original image </a:t>
            </a:r>
            <a:r>
              <a:rPr lang="en-GB" sz="1000" dirty="0">
                <a:hlinkClick r:id="rId4"/>
              </a:rPr>
              <a:t>https://youtu.be/X4qZ2KSbdxI?list=PL5aPdmniG3y_n7hXEKTV4qQnIeCe-p6Ws</a:t>
            </a:r>
            <a:endParaRPr lang="en-GB" sz="1000" dirty="0"/>
          </a:p>
          <a:p>
            <a:endParaRPr lang="en-GB" sz="1000" dirty="0"/>
          </a:p>
        </p:txBody>
      </p:sp>
      <p:grpSp>
        <p:nvGrpSpPr>
          <p:cNvPr id="21" name="Group 20">
            <a:extLst>
              <a:ext uri="{FF2B5EF4-FFF2-40B4-BE49-F238E27FC236}">
                <a16:creationId xmlns:a16="http://schemas.microsoft.com/office/drawing/2014/main" id="{BB0B6BD9-41EE-48EF-83A5-AE895CE797AF}"/>
              </a:ext>
            </a:extLst>
          </p:cNvPr>
          <p:cNvGrpSpPr/>
          <p:nvPr/>
        </p:nvGrpSpPr>
        <p:grpSpPr>
          <a:xfrm>
            <a:off x="2974743" y="2664311"/>
            <a:ext cx="3981152" cy="2029443"/>
            <a:chOff x="3770165" y="219308"/>
            <a:chExt cx="4664926" cy="1731599"/>
          </a:xfrm>
          <a:solidFill>
            <a:schemeClr val="bg1"/>
          </a:solidFill>
        </p:grpSpPr>
        <p:sp>
          <p:nvSpPr>
            <p:cNvPr id="22" name="Rounded Rectangular Callout 38">
              <a:extLst>
                <a:ext uri="{FF2B5EF4-FFF2-40B4-BE49-F238E27FC236}">
                  <a16:creationId xmlns:a16="http://schemas.microsoft.com/office/drawing/2014/main" id="{DD2842F0-4007-42D5-8CB5-56719EE3D12E}"/>
                </a:ext>
              </a:extLst>
            </p:cNvPr>
            <p:cNvSpPr/>
            <p:nvPr/>
          </p:nvSpPr>
          <p:spPr>
            <a:xfrm>
              <a:off x="3854729" y="219308"/>
              <a:ext cx="4495800" cy="1731599"/>
            </a:xfrm>
            <a:prstGeom prst="wedgeRoundRectCallout">
              <a:avLst>
                <a:gd name="adj1" fmla="val -80534"/>
                <a:gd name="adj2" fmla="val -6616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0E7D9BDB-E4F2-4431-ABBD-0763D8EEEC58}"/>
                </a:ext>
              </a:extLst>
            </p:cNvPr>
            <p:cNvSpPr txBox="1"/>
            <p:nvPr/>
          </p:nvSpPr>
          <p:spPr>
            <a:xfrm>
              <a:off x="3770165" y="275746"/>
              <a:ext cx="4664926" cy="1260513"/>
            </a:xfrm>
            <a:prstGeom prst="rect">
              <a:avLst/>
            </a:prstGeom>
            <a:noFill/>
          </p:spPr>
          <p:txBody>
            <a:bodyPr wrap="square" rtlCol="0">
              <a:spAutoFit/>
            </a:bodyPr>
            <a:lstStyle/>
            <a:p>
              <a:pPr algn="ctr"/>
              <a:r>
                <a:rPr lang="en-GB" sz="3000" b="1" dirty="0">
                  <a:latin typeface="Comic Sans MS" panose="030F0702030302020204" pitchFamily="66" charset="0"/>
                </a:rPr>
                <a:t>Jesus said that God’s power would be shown in the man’s blindness.</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0" y="16727"/>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hlinkClick r:id="rId6" action="ppaction://hlinksldjump"/>
            <a:extLst>
              <a:ext uri="{FF2B5EF4-FFF2-40B4-BE49-F238E27FC236}">
                <a16:creationId xmlns:a16="http://schemas.microsoft.com/office/drawing/2014/main" id="{6A2DA6B7-4B4D-4288-AEA9-B87DDA61AC08}"/>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02418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8" fill="hold" nodeType="afterEffect">
                                  <p:stCondLst>
                                    <p:cond delay="450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500"/>
                                        <p:tgtEl>
                                          <p:spTgt spid="21"/>
                                        </p:tgtEl>
                                      </p:cBhvr>
                                    </p:animEffect>
                                  </p:childTnLst>
                                </p:cTn>
                              </p:par>
                            </p:childTnLst>
                          </p:cTn>
                        </p:par>
                        <p:par>
                          <p:cTn id="12" fill="hold">
                            <p:stCondLst>
                              <p:cond delay="6750"/>
                            </p:stCondLst>
                            <p:childTnLst>
                              <p:par>
                                <p:cTn id="13" presetID="1" presetClass="exit" presetSubtype="0" fill="hold" nodeType="afterEffect">
                                  <p:stCondLst>
                                    <p:cond delay="5000"/>
                                  </p:stCondLst>
                                  <p:childTnLst>
                                    <p:set>
                                      <p:cBhvr>
                                        <p:cTn id="14" dur="1" fill="hold">
                                          <p:stCondLst>
                                            <p:cond delay="0"/>
                                          </p:stCondLst>
                                        </p:cTn>
                                        <p:tgtEl>
                                          <p:spTgt spid="21"/>
                                        </p:tgtEl>
                                        <p:attrNameLst>
                                          <p:attrName>style.visibility</p:attrName>
                                        </p:attrNameLst>
                                      </p:cBhvr>
                                      <p:to>
                                        <p:strVal val="hidden"/>
                                      </p:to>
                                    </p:set>
                                  </p:childTnLst>
                                </p:cTn>
                              </p:par>
                            </p:childTnLst>
                          </p:cTn>
                        </p:par>
                        <p:par>
                          <p:cTn id="15" fill="hold">
                            <p:stCondLst>
                              <p:cond delay="11750"/>
                            </p:stCondLst>
                            <p:childTnLst>
                              <p:par>
                                <p:cTn id="16" presetID="1" presetClass="exit" presetSubtype="0" fill="hold" nodeType="afterEffect">
                                  <p:stCondLst>
                                    <p:cond delay="0"/>
                                  </p:stCondLst>
                                  <p:childTnLst>
                                    <p:set>
                                      <p:cBhvr>
                                        <p:cTn id="17" dur="1" fill="hold">
                                          <p:stCondLst>
                                            <p:cond delay="0"/>
                                          </p:stCondLst>
                                        </p:cTn>
                                        <p:tgtEl>
                                          <p:spTgt spid="38"/>
                                        </p:tgtEl>
                                        <p:attrNameLst>
                                          <p:attrName>style.visibility</p:attrName>
                                        </p:attrNameLst>
                                      </p:cBhvr>
                                      <p:to>
                                        <p:strVal val="hidden"/>
                                      </p:to>
                                    </p:set>
                                  </p:childTnLst>
                                </p:cTn>
                              </p:par>
                            </p:childTnLst>
                          </p:cTn>
                        </p:par>
                        <p:par>
                          <p:cTn id="18" fill="hold">
                            <p:stCondLst>
                              <p:cond delay="11750"/>
                            </p:stCondLst>
                            <p:childTnLst>
                              <p:par>
                                <p:cTn id="19" presetID="22" presetClass="entr" presetSubtype="8" fill="hold" nodeType="afterEffect">
                                  <p:stCondLst>
                                    <p:cond delay="50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1500"/>
                                        <p:tgtEl>
                                          <p:spTgt spid="26"/>
                                        </p:tgtEl>
                                      </p:cBhvr>
                                    </p:animEffect>
                                  </p:childTnLst>
                                </p:cTn>
                              </p:par>
                            </p:childTnLst>
                          </p:cTn>
                        </p:par>
                        <p:par>
                          <p:cTn id="22" fill="hold">
                            <p:stCondLst>
                              <p:cond delay="13750"/>
                            </p:stCondLst>
                            <p:childTnLst>
                              <p:par>
                                <p:cTn id="23" presetID="42" presetClass="path" presetSubtype="0" accel="50000" decel="50000" fill="hold" grpId="0" nodeType="afterEffect">
                                  <p:stCondLst>
                                    <p:cond delay="0"/>
                                  </p:stCondLst>
                                  <p:childTnLst>
                                    <p:animMotion origin="layout" path="M 0 1.11111E-6 L 1 -0.00139 " pathEditMode="relative" rAng="0" ptsTypes="AA">
                                      <p:cBhvr>
                                        <p:cTn id="24" dur="2000" fill="hold"/>
                                        <p:tgtEl>
                                          <p:spTgt spid="2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92ACD356-F785-440C-9D9E-5EF0FD7D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097" y="1449701"/>
            <a:ext cx="2856904" cy="4112899"/>
          </a:xfrm>
          <a:prstGeom prst="rect">
            <a:avLst/>
          </a:prstGeom>
        </p:spPr>
      </p:pic>
      <p:sp>
        <p:nvSpPr>
          <p:cNvPr id="3" name="Rectangle 2"/>
          <p:cNvSpPr/>
          <p:nvPr/>
        </p:nvSpPr>
        <p:spPr>
          <a:xfrm>
            <a:off x="990600" y="166339"/>
            <a:ext cx="5966698" cy="584775"/>
          </a:xfrm>
          <a:prstGeom prst="rect">
            <a:avLst/>
          </a:prstGeom>
        </p:spPr>
        <p:txBody>
          <a:bodyPr wrap="none">
            <a:spAutoFit/>
          </a:bodyPr>
          <a:lstStyle/>
          <a:p>
            <a:r>
              <a:rPr lang="en-GB" sz="3200" b="1" dirty="0">
                <a:solidFill>
                  <a:srgbClr val="FF0000"/>
                </a:solidFill>
                <a:latin typeface="Comic Sans MS" panose="030F0702030302020204" pitchFamily="66" charset="0"/>
              </a:rPr>
              <a:t>John chapter 9 verses 6 - 9</a:t>
            </a:r>
          </a:p>
        </p:txBody>
      </p:sp>
      <p:sp>
        <p:nvSpPr>
          <p:cNvPr id="5" name="Rectangle 4"/>
          <p:cNvSpPr/>
          <p:nvPr/>
        </p:nvSpPr>
        <p:spPr>
          <a:xfrm>
            <a:off x="152400" y="858387"/>
            <a:ext cx="8839200" cy="4893647"/>
          </a:xfrm>
          <a:prstGeom prst="rect">
            <a:avLst/>
          </a:prstGeom>
        </p:spPr>
        <p:txBody>
          <a:bodyPr wrap="square">
            <a:spAutoFit/>
          </a:bodyPr>
          <a:lstStyle/>
          <a:p>
            <a:r>
              <a:rPr lang="en-US" sz="2400" dirty="0">
                <a:latin typeface="Comic Sans MS" panose="030F0702030302020204" pitchFamily="66" charset="0"/>
              </a:rPr>
              <a:t>After Jesus said this, he spit on the ground and made some mud with it. He put the mud on the man’s eyes.</a:t>
            </a:r>
          </a:p>
          <a:p>
            <a:r>
              <a:rPr lang="en-US" sz="2400" dirty="0">
                <a:latin typeface="Comic Sans MS" panose="030F0702030302020204" pitchFamily="66" charset="0"/>
              </a:rPr>
              <a:t>Then he told the man, “Go and wash in the </a:t>
            </a:r>
          </a:p>
          <a:p>
            <a:r>
              <a:rPr lang="en-US" sz="2400" dirty="0">
                <a:latin typeface="Comic Sans MS" panose="030F0702030302020204" pitchFamily="66" charset="0"/>
              </a:rPr>
              <a:t>Pool of Siloam.” (Siloam means Sent.) So </a:t>
            </a:r>
          </a:p>
          <a:p>
            <a:r>
              <a:rPr lang="en-US" sz="2400" dirty="0">
                <a:latin typeface="Comic Sans MS" panose="030F0702030302020204" pitchFamily="66" charset="0"/>
              </a:rPr>
              <a:t>the man went to the pool. He washed </a:t>
            </a:r>
          </a:p>
          <a:p>
            <a:r>
              <a:rPr lang="en-US" sz="2400" dirty="0">
                <a:latin typeface="Comic Sans MS" panose="030F0702030302020204" pitchFamily="66" charset="0"/>
              </a:rPr>
              <a:t>and came back. And he was able to see.</a:t>
            </a:r>
          </a:p>
          <a:p>
            <a:r>
              <a:rPr lang="en-US" sz="2400" dirty="0">
                <a:solidFill>
                  <a:srgbClr val="0000CC"/>
                </a:solidFill>
                <a:latin typeface="Comic Sans MS" panose="030F0702030302020204" pitchFamily="66" charset="0"/>
              </a:rPr>
              <a:t>Some people had seen this man begging </a:t>
            </a:r>
          </a:p>
          <a:p>
            <a:r>
              <a:rPr lang="en-US" sz="2400" dirty="0">
                <a:solidFill>
                  <a:srgbClr val="0000CC"/>
                </a:solidFill>
                <a:latin typeface="Comic Sans MS" panose="030F0702030302020204" pitchFamily="66" charset="0"/>
              </a:rPr>
              <a:t>before. They and the man’s </a:t>
            </a:r>
            <a:r>
              <a:rPr lang="en-US" sz="2400" dirty="0" err="1">
                <a:solidFill>
                  <a:srgbClr val="0000CC"/>
                </a:solidFill>
                <a:latin typeface="Comic Sans MS" panose="030F0702030302020204" pitchFamily="66" charset="0"/>
              </a:rPr>
              <a:t>neighbours</a:t>
            </a:r>
            <a:r>
              <a:rPr lang="en-US" sz="2400" dirty="0">
                <a:solidFill>
                  <a:srgbClr val="0000CC"/>
                </a:solidFill>
                <a:latin typeface="Comic Sans MS" panose="030F0702030302020204" pitchFamily="66" charset="0"/>
              </a:rPr>
              <a:t> </a:t>
            </a:r>
          </a:p>
          <a:p>
            <a:r>
              <a:rPr lang="en-US" sz="2400" dirty="0">
                <a:solidFill>
                  <a:srgbClr val="0000CC"/>
                </a:solidFill>
                <a:latin typeface="Comic Sans MS" panose="030F0702030302020204" pitchFamily="66" charset="0"/>
              </a:rPr>
              <a:t>said, “Look! Is this the same man who </a:t>
            </a:r>
          </a:p>
          <a:p>
            <a:r>
              <a:rPr lang="en-US" sz="2400" dirty="0">
                <a:solidFill>
                  <a:srgbClr val="0000CC"/>
                </a:solidFill>
                <a:latin typeface="Comic Sans MS" panose="030F0702030302020204" pitchFamily="66" charset="0"/>
              </a:rPr>
              <a:t>always sits and begs?”</a:t>
            </a:r>
          </a:p>
          <a:p>
            <a:r>
              <a:rPr lang="en-US" sz="2400" dirty="0">
                <a:solidFill>
                  <a:srgbClr val="FF0000"/>
                </a:solidFill>
                <a:latin typeface="Comic Sans MS" panose="030F0702030302020204" pitchFamily="66" charset="0"/>
              </a:rPr>
              <a:t>Some said, “Yes! He is the one.” But others </a:t>
            </a:r>
          </a:p>
          <a:p>
            <a:r>
              <a:rPr lang="en-US" sz="2400" dirty="0">
                <a:solidFill>
                  <a:srgbClr val="FF0000"/>
                </a:solidFill>
                <a:latin typeface="Comic Sans MS" panose="030F0702030302020204" pitchFamily="66" charset="0"/>
              </a:rPr>
              <a:t>said, “No, he’s not the same man. He only looks </a:t>
            </a:r>
          </a:p>
          <a:p>
            <a:r>
              <a:rPr lang="en-US" sz="2400" dirty="0">
                <a:solidFill>
                  <a:srgbClr val="FF0000"/>
                </a:solidFill>
                <a:latin typeface="Comic Sans MS" panose="030F0702030302020204" pitchFamily="66" charset="0"/>
              </a:rPr>
              <a:t>like him.” So the man himself said, “I am the man.”</a:t>
            </a: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1859"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20277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052 0.01111 L -0.45469 -1.11111E-6 " pathEditMode="relative" rAng="0" ptsTypes="AA">
                                      <p:cBhvr>
                                        <p:cTn id="6" dur="2000" fill="hold"/>
                                        <p:tgtEl>
                                          <p:spTgt spid="10"/>
                                        </p:tgtEl>
                                        <p:attrNameLst>
                                          <p:attrName>ppt_x</p:attrName>
                                          <p:attrName>ppt_y</p:attrName>
                                        </p:attrNameLst>
                                      </p:cBhvr>
                                      <p:rCtr x="-22708" y="-556"/>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500"/>
                                        <p:tgtEl>
                                          <p:spTgt spid="5"/>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500"/>
                                  </p:stCondLst>
                                  <p:childTnLst>
                                    <p:animMotion origin="layout" path="M 3.33333E-6 1.11111E-6 L 1 -0.00139 " pathEditMode="relative" rAng="0" ptsTypes="AA">
                                      <p:cBhvr>
                                        <p:cTn id="13"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23D6CF-679D-4690-AF79-85789032C7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122854" y="1409228"/>
            <a:ext cx="1549733" cy="4119786"/>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38" name="Group 37">
            <a:extLst>
              <a:ext uri="{FF2B5EF4-FFF2-40B4-BE49-F238E27FC236}">
                <a16:creationId xmlns:a16="http://schemas.microsoft.com/office/drawing/2014/main" id="{961790BF-872B-4FA1-A01F-A4D69CAFE87F}"/>
              </a:ext>
            </a:extLst>
          </p:cNvPr>
          <p:cNvGrpSpPr/>
          <p:nvPr/>
        </p:nvGrpSpPr>
        <p:grpSpPr>
          <a:xfrm>
            <a:off x="2362200" y="151628"/>
            <a:ext cx="4853176" cy="3124972"/>
            <a:chOff x="3770165" y="219308"/>
            <a:chExt cx="4664926" cy="2104770"/>
          </a:xfrm>
          <a:solidFill>
            <a:schemeClr val="bg1"/>
          </a:solidFill>
        </p:grpSpPr>
        <p:sp>
          <p:nvSpPr>
            <p:cNvPr id="39" name="Rounded Rectangular Callout 38">
              <a:extLst>
                <a:ext uri="{FF2B5EF4-FFF2-40B4-BE49-F238E27FC236}">
                  <a16:creationId xmlns:a16="http://schemas.microsoft.com/office/drawing/2014/main" id="{4CD76E1D-F9DA-42CB-9E3D-2113B5B8ACD7}"/>
                </a:ext>
              </a:extLst>
            </p:cNvPr>
            <p:cNvSpPr/>
            <p:nvPr/>
          </p:nvSpPr>
          <p:spPr>
            <a:xfrm>
              <a:off x="3854729" y="219308"/>
              <a:ext cx="4495800" cy="1731599"/>
            </a:xfrm>
            <a:prstGeom prst="wedgeRoundRectCallout">
              <a:avLst>
                <a:gd name="adj1" fmla="val -62924"/>
                <a:gd name="adj2" fmla="val 3623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55D5DD12-B9EB-41E1-BD9E-2D410C4110DE}"/>
                </a:ext>
              </a:extLst>
            </p:cNvPr>
            <p:cNvSpPr txBox="1"/>
            <p:nvPr/>
          </p:nvSpPr>
          <p:spPr>
            <a:xfrm>
              <a:off x="3770165" y="275746"/>
              <a:ext cx="4664926" cy="2048332"/>
            </a:xfrm>
            <a:prstGeom prst="rect">
              <a:avLst/>
            </a:prstGeom>
            <a:noFill/>
          </p:spPr>
          <p:txBody>
            <a:bodyPr wrap="square" rtlCol="0">
              <a:spAutoFit/>
            </a:bodyPr>
            <a:lstStyle/>
            <a:p>
              <a:pPr algn="ctr"/>
              <a:r>
                <a:rPr lang="en-US" sz="3000" b="1" dirty="0">
                  <a:latin typeface="Comic Sans MS" panose="030F0702030302020204" pitchFamily="66" charset="0"/>
                </a:rPr>
                <a:t>Jesus put some mud on the man’s eyes.</a:t>
              </a:r>
            </a:p>
            <a:p>
              <a:pPr algn="ctr"/>
              <a:r>
                <a:rPr lang="en-US" sz="3000" b="1" dirty="0">
                  <a:latin typeface="Comic Sans MS" panose="030F0702030302020204" pitchFamily="66" charset="0"/>
                </a:rPr>
                <a:t>This was strange but t</a:t>
              </a:r>
              <a:r>
                <a:rPr lang="en-GB" sz="3000" b="1" dirty="0">
                  <a:latin typeface="Comic Sans MS" panose="030F0702030302020204" pitchFamily="66" charset="0"/>
                </a:rPr>
                <a:t>he man believed and trusted Jesus.</a:t>
              </a:r>
            </a:p>
          </p:txBody>
        </p:sp>
      </p:grpSp>
      <p:sp>
        <p:nvSpPr>
          <p:cNvPr id="2" name="Rectangle 1">
            <a:extLst>
              <a:ext uri="{FF2B5EF4-FFF2-40B4-BE49-F238E27FC236}">
                <a16:creationId xmlns:a16="http://schemas.microsoft.com/office/drawing/2014/main" id="{80E3381E-A9A5-448D-B32E-B65E162F6B02}"/>
              </a:ext>
            </a:extLst>
          </p:cNvPr>
          <p:cNvSpPr/>
          <p:nvPr/>
        </p:nvSpPr>
        <p:spPr>
          <a:xfrm>
            <a:off x="3657600" y="6609519"/>
            <a:ext cx="5336052" cy="400110"/>
          </a:xfrm>
          <a:prstGeom prst="rect">
            <a:avLst/>
          </a:prstGeom>
        </p:spPr>
        <p:txBody>
          <a:bodyPr wrap="square">
            <a:spAutoFit/>
          </a:bodyPr>
          <a:lstStyle/>
          <a:p>
            <a:r>
              <a:rPr lang="en-GB" sz="1000" dirty="0"/>
              <a:t>Original image </a:t>
            </a:r>
            <a:r>
              <a:rPr lang="en-GB" sz="1000" dirty="0">
                <a:hlinkClick r:id="rId4"/>
              </a:rPr>
              <a:t>https://youtu.be/X4qZ2KSbdxI?list=PL5aPdmniG3y_n7hXEKTV4qQnIeCe-p6Ws</a:t>
            </a:r>
            <a:endParaRPr lang="en-GB" sz="1000" dirty="0"/>
          </a:p>
          <a:p>
            <a:endParaRPr lang="en-GB" sz="1000" dirty="0"/>
          </a:p>
        </p:txBody>
      </p:sp>
      <p:grpSp>
        <p:nvGrpSpPr>
          <p:cNvPr id="21" name="Group 20">
            <a:extLst>
              <a:ext uri="{FF2B5EF4-FFF2-40B4-BE49-F238E27FC236}">
                <a16:creationId xmlns:a16="http://schemas.microsoft.com/office/drawing/2014/main" id="{BB0B6BD9-41EE-48EF-83A5-AE895CE797AF}"/>
              </a:ext>
            </a:extLst>
          </p:cNvPr>
          <p:cNvGrpSpPr/>
          <p:nvPr/>
        </p:nvGrpSpPr>
        <p:grpSpPr>
          <a:xfrm>
            <a:off x="2978670" y="3280818"/>
            <a:ext cx="3981152" cy="1957710"/>
            <a:chOff x="3770166" y="219308"/>
            <a:chExt cx="4664926" cy="2232840"/>
          </a:xfrm>
          <a:solidFill>
            <a:schemeClr val="bg1"/>
          </a:solidFill>
        </p:grpSpPr>
        <p:sp>
          <p:nvSpPr>
            <p:cNvPr id="22" name="Rounded Rectangular Callout 38">
              <a:extLst>
                <a:ext uri="{FF2B5EF4-FFF2-40B4-BE49-F238E27FC236}">
                  <a16:creationId xmlns:a16="http://schemas.microsoft.com/office/drawing/2014/main" id="{DD2842F0-4007-42D5-8CB5-56719EE3D12E}"/>
                </a:ext>
              </a:extLst>
            </p:cNvPr>
            <p:cNvSpPr/>
            <p:nvPr/>
          </p:nvSpPr>
          <p:spPr>
            <a:xfrm>
              <a:off x="3854729" y="219308"/>
              <a:ext cx="4495800" cy="1731599"/>
            </a:xfrm>
            <a:prstGeom prst="wedgeRoundRectCallout">
              <a:avLst>
                <a:gd name="adj1" fmla="val -82568"/>
                <a:gd name="adj2" fmla="val -10895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0E7D9BDB-E4F2-4431-ABBD-0763D8EEEC58}"/>
                </a:ext>
              </a:extLst>
            </p:cNvPr>
            <p:cNvSpPr txBox="1"/>
            <p:nvPr/>
          </p:nvSpPr>
          <p:spPr>
            <a:xfrm>
              <a:off x="3770166" y="219308"/>
              <a:ext cx="4664926" cy="2232840"/>
            </a:xfrm>
            <a:prstGeom prst="rect">
              <a:avLst/>
            </a:prstGeom>
            <a:noFill/>
          </p:spPr>
          <p:txBody>
            <a:bodyPr wrap="square" rtlCol="0">
              <a:spAutoFit/>
            </a:bodyPr>
            <a:lstStyle/>
            <a:p>
              <a:pPr algn="ctr"/>
              <a:r>
                <a:rPr lang="en-GB" sz="3000" b="1" dirty="0">
                  <a:latin typeface="Comic Sans MS" panose="030F0702030302020204" pitchFamily="66" charset="0"/>
                </a:rPr>
                <a:t>The man did what Jesus told him and he could see again!</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hlinkClick r:id="" action="ppaction://hlinkshowjump?jump=nextslide"/>
            <a:extLst>
              <a:ext uri="{FF2B5EF4-FFF2-40B4-BE49-F238E27FC236}">
                <a16:creationId xmlns:a16="http://schemas.microsoft.com/office/drawing/2014/main" id="{6A2DA6B7-4B4D-4288-AEA9-B87DDA61AC08}"/>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3693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500"/>
                                        <p:tgtEl>
                                          <p:spTgt spid="38"/>
                                        </p:tgtEl>
                                      </p:cBhvr>
                                    </p:animEffect>
                                  </p:childTnLst>
                                </p:cTn>
                              </p:par>
                            </p:childTnLst>
                          </p:cTn>
                        </p:par>
                        <p:par>
                          <p:cTn id="8" fill="hold">
                            <p:stCondLst>
                              <p:cond delay="1750"/>
                            </p:stCondLst>
                            <p:childTnLst>
                              <p:par>
                                <p:cTn id="9" presetID="22" presetClass="entr" presetSubtype="8" fill="hold" nodeType="afterEffect">
                                  <p:stCondLst>
                                    <p:cond delay="400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500"/>
                                        <p:tgtEl>
                                          <p:spTgt spid="21"/>
                                        </p:tgtEl>
                                      </p:cBhvr>
                                    </p:animEffect>
                                  </p:childTnLst>
                                </p:cTn>
                              </p:par>
                            </p:childTnLst>
                          </p:cTn>
                        </p:par>
                        <p:par>
                          <p:cTn id="12" fill="hold">
                            <p:stCondLst>
                              <p:cond delay="7250"/>
                            </p:stCondLst>
                            <p:childTnLst>
                              <p:par>
                                <p:cTn id="13" presetID="42" presetClass="path" presetSubtype="0" accel="50000" decel="50000" fill="hold" grpId="0" nodeType="afterEffect">
                                  <p:stCondLst>
                                    <p:cond delay="0"/>
                                  </p:stCondLst>
                                  <p:childTnLst>
                                    <p:animMotion origin="layout" path="M -4.44444E-6 -2.96296E-6 L 1 -0.00139 " pathEditMode="relative" rAng="0" ptsTypes="AA">
                                      <p:cBhvr>
                                        <p:cTn id="14" dur="2000" fill="hold"/>
                                        <p:tgtEl>
                                          <p:spTgt spid="2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F8929A-9050-4FF9-87FD-CC3D0CCF8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437760"/>
            <a:ext cx="2411791" cy="4124840"/>
          </a:xfrm>
          <a:prstGeom prst="rect">
            <a:avLst/>
          </a:prstGeom>
        </p:spPr>
      </p:pic>
      <p:grpSp>
        <p:nvGrpSpPr>
          <p:cNvPr id="20" name="Group 19">
            <a:extLst>
              <a:ext uri="{FF2B5EF4-FFF2-40B4-BE49-F238E27FC236}">
                <a16:creationId xmlns:a16="http://schemas.microsoft.com/office/drawing/2014/main" id="{7DE80BFD-2C1C-4978-8DB1-D7BE344C6E19}"/>
              </a:ext>
            </a:extLst>
          </p:cNvPr>
          <p:cNvGrpSpPr/>
          <p:nvPr/>
        </p:nvGrpSpPr>
        <p:grpSpPr>
          <a:xfrm>
            <a:off x="1447800" y="194346"/>
            <a:ext cx="5643865" cy="1619169"/>
            <a:chOff x="3854729" y="219308"/>
            <a:chExt cx="4495801" cy="1731599"/>
          </a:xfrm>
          <a:solidFill>
            <a:schemeClr val="bg1"/>
          </a:solidFill>
        </p:grpSpPr>
        <p:sp>
          <p:nvSpPr>
            <p:cNvPr id="24" name="Rounded Rectangular Callout 38">
              <a:extLst>
                <a:ext uri="{FF2B5EF4-FFF2-40B4-BE49-F238E27FC236}">
                  <a16:creationId xmlns:a16="http://schemas.microsoft.com/office/drawing/2014/main" id="{96C81147-7BDD-46BE-8196-725119EBD2CF}"/>
                </a:ext>
              </a:extLst>
            </p:cNvPr>
            <p:cNvSpPr/>
            <p:nvPr/>
          </p:nvSpPr>
          <p:spPr>
            <a:xfrm>
              <a:off x="3854729" y="219308"/>
              <a:ext cx="4495800" cy="1731599"/>
            </a:xfrm>
            <a:prstGeom prst="wedgeRoundRectCallout">
              <a:avLst>
                <a:gd name="adj1" fmla="val 55933"/>
                <a:gd name="adj2" fmla="val 8156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5" name="TextBox 24">
              <a:extLst>
                <a:ext uri="{FF2B5EF4-FFF2-40B4-BE49-F238E27FC236}">
                  <a16:creationId xmlns:a16="http://schemas.microsoft.com/office/drawing/2014/main" id="{0D8AA5F2-FBCD-47C6-962B-51304693A67A}"/>
                </a:ext>
              </a:extLst>
            </p:cNvPr>
            <p:cNvSpPr txBox="1"/>
            <p:nvPr/>
          </p:nvSpPr>
          <p:spPr>
            <a:xfrm>
              <a:off x="3856724" y="346442"/>
              <a:ext cx="4493806" cy="1579909"/>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That’s a really good story. Jesus healed the blind man.</a:t>
              </a:r>
            </a:p>
          </p:txBody>
        </p:sp>
      </p:grpSp>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6" name="Group 5">
            <a:extLst>
              <a:ext uri="{FF2B5EF4-FFF2-40B4-BE49-F238E27FC236}">
                <a16:creationId xmlns:a16="http://schemas.microsoft.com/office/drawing/2014/main" id="{0DF6109E-75B7-4AB3-80D9-7CF4B0819796}"/>
              </a:ext>
            </a:extLst>
          </p:cNvPr>
          <p:cNvGrpSpPr/>
          <p:nvPr/>
        </p:nvGrpSpPr>
        <p:grpSpPr>
          <a:xfrm>
            <a:off x="3019022" y="2461774"/>
            <a:ext cx="3305577" cy="2759978"/>
            <a:chOff x="2905090" y="2476938"/>
            <a:chExt cx="3305577" cy="3120495"/>
          </a:xfrm>
        </p:grpSpPr>
        <p:sp>
          <p:nvSpPr>
            <p:cNvPr id="29" name="Rounded Rectangular Callout 38">
              <a:extLst>
                <a:ext uri="{FF2B5EF4-FFF2-40B4-BE49-F238E27FC236}">
                  <a16:creationId xmlns:a16="http://schemas.microsoft.com/office/drawing/2014/main" id="{1E4CACA8-D7A0-463A-808F-C074274845D3}"/>
                </a:ext>
              </a:extLst>
            </p:cNvPr>
            <p:cNvSpPr/>
            <p:nvPr/>
          </p:nvSpPr>
          <p:spPr>
            <a:xfrm>
              <a:off x="2905091" y="2476938"/>
              <a:ext cx="3271668" cy="2971800"/>
            </a:xfrm>
            <a:prstGeom prst="wedgeRoundRectCallout">
              <a:avLst>
                <a:gd name="adj1" fmla="val -83846"/>
                <a:gd name="adj2" fmla="val -5377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A2BE1A6-413D-409F-80E3-599D34CB477C}"/>
                </a:ext>
              </a:extLst>
            </p:cNvPr>
            <p:cNvSpPr txBox="1"/>
            <p:nvPr/>
          </p:nvSpPr>
          <p:spPr>
            <a:xfrm>
              <a:off x="2905090" y="2570013"/>
              <a:ext cx="3305577" cy="3027420"/>
            </a:xfrm>
            <a:prstGeom prst="rect">
              <a:avLst/>
            </a:prstGeom>
            <a:noFill/>
          </p:spPr>
          <p:txBody>
            <a:bodyPr wrap="square" rtlCol="0">
              <a:spAutoFit/>
            </a:bodyPr>
            <a:lstStyle/>
            <a:p>
              <a:pPr algn="ctr"/>
              <a:r>
                <a:rPr lang="en-GB" sz="3000" b="1" dirty="0">
                  <a:latin typeface="Comic Sans MS" panose="030F0702030302020204" pitchFamily="66" charset="0"/>
                </a:rPr>
                <a:t>Yes it was! </a:t>
              </a:r>
            </a:p>
            <a:p>
              <a:pPr algn="ctr"/>
              <a:r>
                <a:rPr lang="en-GB" sz="3000" b="1" dirty="0">
                  <a:latin typeface="Comic Sans MS" panose="030F0702030302020204" pitchFamily="66" charset="0"/>
                </a:rPr>
                <a:t>But Jesus was teaching another lesson with this miracle.</a:t>
              </a:r>
            </a:p>
            <a:p>
              <a:pPr algn="ctr"/>
              <a:endParaRPr lang="en-GB" dirty="0"/>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4119"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Arrow: Right 42">
            <a:hlinkClick r:id="" action="ppaction://hlinkshowjump?jump=nextslide"/>
            <a:extLst>
              <a:ext uri="{FF2B5EF4-FFF2-40B4-BE49-F238E27FC236}">
                <a16:creationId xmlns:a16="http://schemas.microsoft.com/office/drawing/2014/main" id="{D71D8C5D-DAE3-407D-99EC-D573F03D536A}"/>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8338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500"/>
                                        <p:tgtEl>
                                          <p:spTgt spid="20"/>
                                        </p:tgtEl>
                                      </p:cBhvr>
                                    </p:animEffect>
                                  </p:childTnLst>
                                </p:cTn>
                              </p:par>
                            </p:childTnLst>
                          </p:cTn>
                        </p:par>
                        <p:par>
                          <p:cTn id="8" fill="hold">
                            <p:stCondLst>
                              <p:cond delay="1500"/>
                            </p:stCondLst>
                            <p:childTnLst>
                              <p:par>
                                <p:cTn id="9" presetID="22" presetClass="entr" presetSubtype="8" fill="hold"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500"/>
                                        <p:tgtEl>
                                          <p:spTgt spid="6"/>
                                        </p:tgtEl>
                                      </p:cBhvr>
                                    </p:animEffect>
                                  </p:childTnLst>
                                </p:cTn>
                              </p:par>
                            </p:childTnLst>
                          </p:cTn>
                        </p:par>
                        <p:par>
                          <p:cTn id="12" fill="hold">
                            <p:stCondLst>
                              <p:cond delay="45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500" fill="hold"/>
                                        <p:tgtEl>
                                          <p:spTgt spid="4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F8929A-9050-4FF9-87FD-CC3D0CCF8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437760"/>
            <a:ext cx="2411791" cy="4124840"/>
          </a:xfrm>
          <a:prstGeom prst="rect">
            <a:avLst/>
          </a:prstGeom>
        </p:spPr>
      </p:pic>
      <p:grpSp>
        <p:nvGrpSpPr>
          <p:cNvPr id="20" name="Group 19">
            <a:extLst>
              <a:ext uri="{FF2B5EF4-FFF2-40B4-BE49-F238E27FC236}">
                <a16:creationId xmlns:a16="http://schemas.microsoft.com/office/drawing/2014/main" id="{7DE80BFD-2C1C-4978-8DB1-D7BE344C6E19}"/>
              </a:ext>
            </a:extLst>
          </p:cNvPr>
          <p:cNvGrpSpPr/>
          <p:nvPr/>
        </p:nvGrpSpPr>
        <p:grpSpPr>
          <a:xfrm>
            <a:off x="1447800" y="194346"/>
            <a:ext cx="5677772" cy="1619169"/>
            <a:chOff x="3854729" y="219308"/>
            <a:chExt cx="4522811" cy="1731599"/>
          </a:xfrm>
          <a:solidFill>
            <a:schemeClr val="bg1"/>
          </a:solidFill>
        </p:grpSpPr>
        <p:sp>
          <p:nvSpPr>
            <p:cNvPr id="24" name="Rounded Rectangular Callout 38">
              <a:extLst>
                <a:ext uri="{FF2B5EF4-FFF2-40B4-BE49-F238E27FC236}">
                  <a16:creationId xmlns:a16="http://schemas.microsoft.com/office/drawing/2014/main" id="{96C81147-7BDD-46BE-8196-725119EBD2CF}"/>
                </a:ext>
              </a:extLst>
            </p:cNvPr>
            <p:cNvSpPr/>
            <p:nvPr/>
          </p:nvSpPr>
          <p:spPr>
            <a:xfrm>
              <a:off x="3854729" y="219308"/>
              <a:ext cx="4495800" cy="1731599"/>
            </a:xfrm>
            <a:prstGeom prst="wedgeRoundRectCallout">
              <a:avLst>
                <a:gd name="adj1" fmla="val 55933"/>
                <a:gd name="adj2" fmla="val 8156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5" name="TextBox 24">
              <a:extLst>
                <a:ext uri="{FF2B5EF4-FFF2-40B4-BE49-F238E27FC236}">
                  <a16:creationId xmlns:a16="http://schemas.microsoft.com/office/drawing/2014/main" id="{0D8AA5F2-FBCD-47C6-962B-51304693A67A}"/>
                </a:ext>
              </a:extLst>
            </p:cNvPr>
            <p:cNvSpPr txBox="1"/>
            <p:nvPr/>
          </p:nvSpPr>
          <p:spPr>
            <a:xfrm>
              <a:off x="3883734" y="234826"/>
              <a:ext cx="4493806" cy="1579909"/>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Was it that the rulers were angry with Jesus for healing the man on the Sabbath? </a:t>
              </a:r>
            </a:p>
          </p:txBody>
        </p:sp>
      </p:grpSp>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6" name="Group 5">
            <a:extLst>
              <a:ext uri="{FF2B5EF4-FFF2-40B4-BE49-F238E27FC236}">
                <a16:creationId xmlns:a16="http://schemas.microsoft.com/office/drawing/2014/main" id="{0DF6109E-75B7-4AB3-80D9-7CF4B0819796}"/>
              </a:ext>
            </a:extLst>
          </p:cNvPr>
          <p:cNvGrpSpPr/>
          <p:nvPr/>
        </p:nvGrpSpPr>
        <p:grpSpPr>
          <a:xfrm>
            <a:off x="3019022" y="2461774"/>
            <a:ext cx="3305577" cy="2759978"/>
            <a:chOff x="2905090" y="2476938"/>
            <a:chExt cx="3305577" cy="3120495"/>
          </a:xfrm>
        </p:grpSpPr>
        <p:sp>
          <p:nvSpPr>
            <p:cNvPr id="29" name="Rounded Rectangular Callout 38">
              <a:extLst>
                <a:ext uri="{FF2B5EF4-FFF2-40B4-BE49-F238E27FC236}">
                  <a16:creationId xmlns:a16="http://schemas.microsoft.com/office/drawing/2014/main" id="{1E4CACA8-D7A0-463A-808F-C074274845D3}"/>
                </a:ext>
              </a:extLst>
            </p:cNvPr>
            <p:cNvSpPr/>
            <p:nvPr/>
          </p:nvSpPr>
          <p:spPr>
            <a:xfrm>
              <a:off x="2905091" y="2476938"/>
              <a:ext cx="3271668" cy="2971800"/>
            </a:xfrm>
            <a:prstGeom prst="wedgeRoundRectCallout">
              <a:avLst>
                <a:gd name="adj1" fmla="val -83846"/>
                <a:gd name="adj2" fmla="val -5377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A2BE1A6-413D-409F-80E3-599D34CB477C}"/>
                </a:ext>
              </a:extLst>
            </p:cNvPr>
            <p:cNvSpPr txBox="1"/>
            <p:nvPr/>
          </p:nvSpPr>
          <p:spPr>
            <a:xfrm>
              <a:off x="2905090" y="2570013"/>
              <a:ext cx="3305577" cy="3027420"/>
            </a:xfrm>
            <a:prstGeom prst="rect">
              <a:avLst/>
            </a:prstGeom>
            <a:noFill/>
          </p:spPr>
          <p:txBody>
            <a:bodyPr wrap="square" rtlCol="0">
              <a:spAutoFit/>
            </a:bodyPr>
            <a:lstStyle/>
            <a:p>
              <a:pPr algn="ctr"/>
              <a:r>
                <a:rPr lang="en-GB" sz="3000" b="1" dirty="0">
                  <a:latin typeface="Comic Sans MS" panose="030F0702030302020204" pitchFamily="66" charset="0"/>
                </a:rPr>
                <a:t>They were angry! </a:t>
              </a:r>
            </a:p>
            <a:p>
              <a:pPr algn="ctr"/>
              <a:r>
                <a:rPr lang="en-GB" sz="3000" b="1" dirty="0">
                  <a:latin typeface="Comic Sans MS" panose="030F0702030302020204" pitchFamily="66" charset="0"/>
                </a:rPr>
                <a:t>But it is a more important lesson Jesus is giving.</a:t>
              </a:r>
            </a:p>
            <a:p>
              <a:pPr algn="ctr"/>
              <a:endParaRPr lang="en-GB" dirty="0"/>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Arrow: Right 42">
            <a:hlinkClick r:id="" action="ppaction://hlinkshowjump?jump=nextslide"/>
            <a:extLst>
              <a:ext uri="{FF2B5EF4-FFF2-40B4-BE49-F238E27FC236}">
                <a16:creationId xmlns:a16="http://schemas.microsoft.com/office/drawing/2014/main" id="{D71D8C5D-DAE3-407D-99EC-D573F03D536A}"/>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94033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500"/>
                                        <p:tgtEl>
                                          <p:spTgt spid="20"/>
                                        </p:tgtEl>
                                      </p:cBhvr>
                                    </p:animEffect>
                                  </p:childTnLst>
                                </p:cTn>
                              </p:par>
                            </p:childTnLst>
                          </p:cTn>
                        </p:par>
                        <p:par>
                          <p:cTn id="8" fill="hold">
                            <p:stCondLst>
                              <p:cond delay="1500"/>
                            </p:stCondLst>
                            <p:childTnLst>
                              <p:par>
                                <p:cTn id="9" presetID="22" presetClass="entr" presetSubtype="8" fill="hold"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500"/>
                                        <p:tgtEl>
                                          <p:spTgt spid="6"/>
                                        </p:tgtEl>
                                      </p:cBhvr>
                                    </p:animEffect>
                                  </p:childTnLst>
                                </p:cTn>
                              </p:par>
                            </p:childTnLst>
                          </p:cTn>
                        </p:par>
                        <p:par>
                          <p:cTn id="12" fill="hold">
                            <p:stCondLst>
                              <p:cond delay="45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500" fill="hold"/>
                                        <p:tgtEl>
                                          <p:spTgt spid="4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6" name="Group 5">
            <a:extLst>
              <a:ext uri="{FF2B5EF4-FFF2-40B4-BE49-F238E27FC236}">
                <a16:creationId xmlns:a16="http://schemas.microsoft.com/office/drawing/2014/main" id="{0DF6109E-75B7-4AB3-80D9-7CF4B0819796}"/>
              </a:ext>
            </a:extLst>
          </p:cNvPr>
          <p:cNvGrpSpPr/>
          <p:nvPr/>
        </p:nvGrpSpPr>
        <p:grpSpPr>
          <a:xfrm>
            <a:off x="2667000" y="152400"/>
            <a:ext cx="4572000" cy="1804443"/>
            <a:chOff x="2905090" y="2476938"/>
            <a:chExt cx="3305577" cy="3351108"/>
          </a:xfrm>
        </p:grpSpPr>
        <p:sp>
          <p:nvSpPr>
            <p:cNvPr id="29" name="Rounded Rectangular Callout 38">
              <a:extLst>
                <a:ext uri="{FF2B5EF4-FFF2-40B4-BE49-F238E27FC236}">
                  <a16:creationId xmlns:a16="http://schemas.microsoft.com/office/drawing/2014/main" id="{1E4CACA8-D7A0-463A-808F-C074274845D3}"/>
                </a:ext>
              </a:extLst>
            </p:cNvPr>
            <p:cNvSpPr/>
            <p:nvPr/>
          </p:nvSpPr>
          <p:spPr>
            <a:xfrm>
              <a:off x="2905091" y="2476938"/>
              <a:ext cx="3271668" cy="2971800"/>
            </a:xfrm>
            <a:prstGeom prst="wedgeRoundRectCallout">
              <a:avLst>
                <a:gd name="adj1" fmla="val -66915"/>
                <a:gd name="adj2" fmla="val 8802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A2BE1A6-413D-409F-80E3-599D34CB477C}"/>
                </a:ext>
              </a:extLst>
            </p:cNvPr>
            <p:cNvSpPr txBox="1"/>
            <p:nvPr/>
          </p:nvSpPr>
          <p:spPr>
            <a:xfrm>
              <a:off x="2905090" y="2570012"/>
              <a:ext cx="3305577" cy="3258034"/>
            </a:xfrm>
            <a:prstGeom prst="rect">
              <a:avLst/>
            </a:prstGeom>
            <a:noFill/>
          </p:spPr>
          <p:txBody>
            <a:bodyPr wrap="square" rtlCol="0">
              <a:spAutoFit/>
            </a:bodyPr>
            <a:lstStyle/>
            <a:p>
              <a:pPr algn="ctr"/>
              <a:r>
                <a:rPr lang="en-GB" sz="3000" b="1" dirty="0">
                  <a:latin typeface="Comic Sans MS" panose="030F0702030302020204" pitchFamily="66" charset="0"/>
                </a:rPr>
                <a:t>Before he met Jesus, the blind man couldn’t see with his eyes</a:t>
              </a:r>
            </a:p>
            <a:p>
              <a:pPr algn="ctr"/>
              <a:endParaRPr lang="en-GB" dirty="0"/>
            </a:p>
          </p:txBody>
        </p:sp>
      </p:grpSp>
      <p:pic>
        <p:nvPicPr>
          <p:cNvPr id="12" name="Picture 11">
            <a:extLst>
              <a:ext uri="{FF2B5EF4-FFF2-40B4-BE49-F238E27FC236}">
                <a16:creationId xmlns:a16="http://schemas.microsoft.com/office/drawing/2014/main" id="{F9E03B44-5001-493A-B5F3-FB4555865A3D}"/>
              </a:ext>
            </a:extLst>
          </p:cNvPr>
          <p:cNvPicPr>
            <a:picLocks noChangeAspect="1"/>
          </p:cNvPicPr>
          <p:nvPr/>
        </p:nvPicPr>
        <p:blipFill>
          <a:blip r:embed="rId3"/>
          <a:stretch>
            <a:fillRect/>
          </a:stretch>
        </p:blipFill>
        <p:spPr>
          <a:xfrm>
            <a:off x="6955895" y="1433414"/>
            <a:ext cx="1690772" cy="4124901"/>
          </a:xfrm>
          <a:prstGeom prst="rect">
            <a:avLst/>
          </a:prstGeom>
        </p:spPr>
      </p:pic>
      <p:pic>
        <p:nvPicPr>
          <p:cNvPr id="13" name="Picture 12">
            <a:extLst>
              <a:ext uri="{FF2B5EF4-FFF2-40B4-BE49-F238E27FC236}">
                <a16:creationId xmlns:a16="http://schemas.microsoft.com/office/drawing/2014/main" id="{FF7C0C40-23C6-4509-A752-1CCC8455AD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026414" y="1431506"/>
            <a:ext cx="1549733" cy="4119786"/>
          </a:xfrm>
          <a:prstGeom prst="rect">
            <a:avLst/>
          </a:prstGeom>
        </p:spPr>
      </p:pic>
      <p:grpSp>
        <p:nvGrpSpPr>
          <p:cNvPr id="14" name="Group 13">
            <a:extLst>
              <a:ext uri="{FF2B5EF4-FFF2-40B4-BE49-F238E27FC236}">
                <a16:creationId xmlns:a16="http://schemas.microsoft.com/office/drawing/2014/main" id="{21709BCC-CCFE-41AC-BD6F-57A2FE9C7ECC}"/>
              </a:ext>
            </a:extLst>
          </p:cNvPr>
          <p:cNvGrpSpPr/>
          <p:nvPr/>
        </p:nvGrpSpPr>
        <p:grpSpPr>
          <a:xfrm>
            <a:off x="3064238" y="2628900"/>
            <a:ext cx="3808780" cy="1600200"/>
            <a:chOff x="2905090" y="2476938"/>
            <a:chExt cx="3305577" cy="2971800"/>
          </a:xfrm>
        </p:grpSpPr>
        <p:sp>
          <p:nvSpPr>
            <p:cNvPr id="15" name="Rounded Rectangular Callout 38">
              <a:extLst>
                <a:ext uri="{FF2B5EF4-FFF2-40B4-BE49-F238E27FC236}">
                  <a16:creationId xmlns:a16="http://schemas.microsoft.com/office/drawing/2014/main" id="{2C2072DF-1330-4476-8D63-23EACF56B951}"/>
                </a:ext>
              </a:extLst>
            </p:cNvPr>
            <p:cNvSpPr/>
            <p:nvPr/>
          </p:nvSpPr>
          <p:spPr>
            <a:xfrm>
              <a:off x="2905091" y="2476938"/>
              <a:ext cx="3271668" cy="2971800"/>
            </a:xfrm>
            <a:prstGeom prst="wedgeRoundRectCallout">
              <a:avLst>
                <a:gd name="adj1" fmla="val -81720"/>
                <a:gd name="adj2" fmla="val -6641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8D07C941-4D5F-4AB0-996B-164C54FA9EE0}"/>
                </a:ext>
              </a:extLst>
            </p:cNvPr>
            <p:cNvSpPr txBox="1"/>
            <p:nvPr/>
          </p:nvSpPr>
          <p:spPr>
            <a:xfrm>
              <a:off x="2905090" y="2570012"/>
              <a:ext cx="3305577" cy="1886231"/>
            </a:xfrm>
            <a:prstGeom prst="rect">
              <a:avLst/>
            </a:prstGeom>
            <a:noFill/>
          </p:spPr>
          <p:txBody>
            <a:bodyPr wrap="square" rtlCol="0">
              <a:spAutoFit/>
            </a:bodyPr>
            <a:lstStyle/>
            <a:p>
              <a:pPr algn="ctr"/>
              <a:r>
                <a:rPr lang="en-GB" sz="3000" b="1" dirty="0">
                  <a:latin typeface="Comic Sans MS" panose="030F0702030302020204" pitchFamily="66" charset="0"/>
                </a:rPr>
                <a:t>After he met Jesus the blind man could see</a:t>
              </a:r>
              <a:endParaRPr lang="en-GB" dirty="0"/>
            </a:p>
          </p:txBody>
        </p:sp>
      </p:grpSp>
      <p:sp>
        <p:nvSpPr>
          <p:cNvPr id="17" name="Rectangle 16">
            <a:extLst>
              <a:ext uri="{FF2B5EF4-FFF2-40B4-BE49-F238E27FC236}">
                <a16:creationId xmlns:a16="http://schemas.microsoft.com/office/drawing/2014/main" id="{B96392B2-2E91-4815-8EE0-267148784EE7}"/>
              </a:ext>
            </a:extLst>
          </p:cNvPr>
          <p:cNvSpPr/>
          <p:nvPr/>
        </p:nvSpPr>
        <p:spPr>
          <a:xfrm>
            <a:off x="3657600" y="6609519"/>
            <a:ext cx="5336052" cy="400110"/>
          </a:xfrm>
          <a:prstGeom prst="rect">
            <a:avLst/>
          </a:prstGeom>
        </p:spPr>
        <p:txBody>
          <a:bodyPr wrap="square">
            <a:spAutoFit/>
          </a:bodyPr>
          <a:lstStyle/>
          <a:p>
            <a:r>
              <a:rPr lang="en-GB" sz="1000" dirty="0"/>
              <a:t>Original image </a:t>
            </a:r>
            <a:r>
              <a:rPr lang="en-GB" sz="1000" dirty="0">
                <a:hlinkClick r:id="rId5"/>
              </a:rPr>
              <a:t>https://youtu.be/X4qZ2KSbdxI?list=PL5aPdmniG3y_n7hXEKTV4qQnIeCe-p6Ws</a:t>
            </a:r>
            <a:endParaRPr lang="en-GB" sz="1000" dirty="0"/>
          </a:p>
          <a:p>
            <a:endParaRPr lang="en-GB" sz="1000" dirty="0"/>
          </a:p>
        </p:txBody>
      </p:sp>
      <p:sp>
        <p:nvSpPr>
          <p:cNvPr id="4" name="Rectangle 3">
            <a:hlinkClick r:id="rId6" action="ppaction://hlinksldjump"/>
            <a:extLst>
              <a:ext uri="{FF2B5EF4-FFF2-40B4-BE49-F238E27FC236}">
                <a16:creationId xmlns:a16="http://schemas.microsoft.com/office/drawing/2014/main" id="{93F04339-A8B5-4894-AC27-DEA52F55A3C3}"/>
              </a:ext>
            </a:extLst>
          </p:cNvPr>
          <p:cNvSpPr/>
          <p:nvPr/>
        </p:nvSpPr>
        <p:spPr>
          <a:xfrm>
            <a:off x="11109"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Arrow: Right 42">
            <a:hlinkClick r:id="" action="ppaction://hlinkshowjump?jump=nextslide"/>
            <a:extLst>
              <a:ext uri="{FF2B5EF4-FFF2-40B4-BE49-F238E27FC236}">
                <a16:creationId xmlns:a16="http://schemas.microsoft.com/office/drawing/2014/main" id="{D71D8C5D-DAE3-407D-99EC-D573F03D536A}"/>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12424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par>
                          <p:cTn id="8" fill="hold">
                            <p:stCondLst>
                              <p:cond delay="1500"/>
                            </p:stCondLst>
                            <p:childTnLst>
                              <p:par>
                                <p:cTn id="9" presetID="14" presetClass="exit" presetSubtype="5" fill="hold" nodeType="afterEffect">
                                  <p:stCondLst>
                                    <p:cond delay="5000"/>
                                  </p:stCondLst>
                                  <p:childTnLst>
                                    <p:animEffect transition="out" filter="randombar(vertical)">
                                      <p:cBhvr>
                                        <p:cTn id="10" dur="1500"/>
                                        <p:tgtEl>
                                          <p:spTgt spid="12"/>
                                        </p:tgtEl>
                                      </p:cBhvr>
                                    </p:animEffect>
                                    <p:set>
                                      <p:cBhvr>
                                        <p:cTn id="11" dur="1" fill="hold">
                                          <p:stCondLst>
                                            <p:cond delay="1499"/>
                                          </p:stCondLst>
                                        </p:cTn>
                                        <p:tgtEl>
                                          <p:spTgt spid="12"/>
                                        </p:tgtEl>
                                        <p:attrNameLst>
                                          <p:attrName>style.visibility</p:attrName>
                                        </p:attrNameLst>
                                      </p:cBhvr>
                                      <p:to>
                                        <p:strVal val="hidden"/>
                                      </p:to>
                                    </p:set>
                                  </p:childTnLst>
                                </p:cTn>
                              </p:par>
                              <p:par>
                                <p:cTn id="12" presetID="14" presetClass="entr" presetSubtype="5" fill="hold" nodeType="withEffect">
                                  <p:stCondLst>
                                    <p:cond delay="5000"/>
                                  </p:stCondLst>
                                  <p:childTnLst>
                                    <p:set>
                                      <p:cBhvr>
                                        <p:cTn id="13" dur="1" fill="hold">
                                          <p:stCondLst>
                                            <p:cond delay="0"/>
                                          </p:stCondLst>
                                        </p:cTn>
                                        <p:tgtEl>
                                          <p:spTgt spid="13"/>
                                        </p:tgtEl>
                                        <p:attrNameLst>
                                          <p:attrName>style.visibility</p:attrName>
                                        </p:attrNameLst>
                                      </p:cBhvr>
                                      <p:to>
                                        <p:strVal val="visible"/>
                                      </p:to>
                                    </p:set>
                                    <p:animEffect transition="in" filter="randombar(vertical)">
                                      <p:cBhvr>
                                        <p:cTn id="14" dur="1500"/>
                                        <p:tgtEl>
                                          <p:spTgt spid="13"/>
                                        </p:tgtEl>
                                      </p:cBhvr>
                                    </p:animEffect>
                                  </p:childTnLst>
                                </p:cTn>
                              </p:par>
                              <p:par>
                                <p:cTn id="15" presetID="22" presetClass="entr" presetSubtype="8" fill="hold" nodeType="withEffect">
                                  <p:stCondLst>
                                    <p:cond delay="50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500"/>
                                        <p:tgtEl>
                                          <p:spTgt spid="14"/>
                                        </p:tgtEl>
                                      </p:cBhvr>
                                    </p:animEffect>
                                  </p:childTnLst>
                                </p:cTn>
                              </p:par>
                            </p:childTnLst>
                          </p:cTn>
                        </p:par>
                        <p:par>
                          <p:cTn id="18" fill="hold">
                            <p:stCondLst>
                              <p:cond delay="8000"/>
                            </p:stCondLst>
                            <p:childTnLst>
                              <p:par>
                                <p:cTn id="19" presetID="42" presetClass="path" presetSubtype="0" accel="50000" decel="50000" fill="hold" grpId="0" nodeType="afterEffect">
                                  <p:stCondLst>
                                    <p:cond delay="0"/>
                                  </p:stCondLst>
                                  <p:childTnLst>
                                    <p:animMotion origin="layout" path="M 0 1.11111E-6 L 1 -0.00139 " pathEditMode="relative" rAng="0" ptsTypes="AA">
                                      <p:cBhvr>
                                        <p:cTn id="20" dur="1500" fill="hold"/>
                                        <p:tgtEl>
                                          <p:spTgt spid="4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6" name="Group 5">
            <a:extLst>
              <a:ext uri="{FF2B5EF4-FFF2-40B4-BE49-F238E27FC236}">
                <a16:creationId xmlns:a16="http://schemas.microsoft.com/office/drawing/2014/main" id="{0DF6109E-75B7-4AB3-80D9-7CF4B0819796}"/>
              </a:ext>
            </a:extLst>
          </p:cNvPr>
          <p:cNvGrpSpPr/>
          <p:nvPr/>
        </p:nvGrpSpPr>
        <p:grpSpPr>
          <a:xfrm>
            <a:off x="2667000" y="152400"/>
            <a:ext cx="4572000" cy="1804443"/>
            <a:chOff x="2905090" y="2476938"/>
            <a:chExt cx="3305577" cy="3351108"/>
          </a:xfrm>
        </p:grpSpPr>
        <p:sp>
          <p:nvSpPr>
            <p:cNvPr id="29" name="Rounded Rectangular Callout 38">
              <a:extLst>
                <a:ext uri="{FF2B5EF4-FFF2-40B4-BE49-F238E27FC236}">
                  <a16:creationId xmlns:a16="http://schemas.microsoft.com/office/drawing/2014/main" id="{1E4CACA8-D7A0-463A-808F-C074274845D3}"/>
                </a:ext>
              </a:extLst>
            </p:cNvPr>
            <p:cNvSpPr/>
            <p:nvPr/>
          </p:nvSpPr>
          <p:spPr>
            <a:xfrm>
              <a:off x="2905091" y="2476938"/>
              <a:ext cx="3271668" cy="2971800"/>
            </a:xfrm>
            <a:prstGeom prst="wedgeRoundRectCallout">
              <a:avLst>
                <a:gd name="adj1" fmla="val -66915"/>
                <a:gd name="adj2" fmla="val 8802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A2BE1A6-413D-409F-80E3-599D34CB477C}"/>
                </a:ext>
              </a:extLst>
            </p:cNvPr>
            <p:cNvSpPr txBox="1"/>
            <p:nvPr/>
          </p:nvSpPr>
          <p:spPr>
            <a:xfrm>
              <a:off x="2905090" y="2570012"/>
              <a:ext cx="3305577" cy="3258034"/>
            </a:xfrm>
            <a:prstGeom prst="rect">
              <a:avLst/>
            </a:prstGeom>
            <a:noFill/>
          </p:spPr>
          <p:txBody>
            <a:bodyPr wrap="square" rtlCol="0">
              <a:spAutoFit/>
            </a:bodyPr>
            <a:lstStyle/>
            <a:p>
              <a:pPr algn="ctr"/>
              <a:r>
                <a:rPr lang="en-GB" sz="3000" b="1" dirty="0">
                  <a:latin typeface="Comic Sans MS" panose="030F0702030302020204" pitchFamily="66" charset="0"/>
                </a:rPr>
                <a:t>In the story the rulers </a:t>
              </a:r>
              <a:r>
                <a:rPr lang="en-GB" sz="3000" b="1" u="sng" dirty="0">
                  <a:latin typeface="Comic Sans MS" panose="030F0702030302020204" pitchFamily="66" charset="0"/>
                </a:rPr>
                <a:t>didn’t want to see </a:t>
              </a:r>
              <a:r>
                <a:rPr lang="en-GB" sz="3000" b="1" dirty="0">
                  <a:latin typeface="Comic Sans MS" panose="030F0702030302020204" pitchFamily="66" charset="0"/>
                </a:rPr>
                <a:t>that Jesus was God’s son.</a:t>
              </a:r>
            </a:p>
            <a:p>
              <a:pPr algn="ctr"/>
              <a:endParaRPr lang="en-GB" dirty="0"/>
            </a:p>
          </p:txBody>
        </p:sp>
      </p:grpSp>
      <p:grpSp>
        <p:nvGrpSpPr>
          <p:cNvPr id="14" name="Group 13">
            <a:extLst>
              <a:ext uri="{FF2B5EF4-FFF2-40B4-BE49-F238E27FC236}">
                <a16:creationId xmlns:a16="http://schemas.microsoft.com/office/drawing/2014/main" id="{21709BCC-CCFE-41AC-BD6F-57A2FE9C7ECC}"/>
              </a:ext>
            </a:extLst>
          </p:cNvPr>
          <p:cNvGrpSpPr/>
          <p:nvPr/>
        </p:nvGrpSpPr>
        <p:grpSpPr>
          <a:xfrm>
            <a:off x="2910876" y="1979026"/>
            <a:ext cx="4127863" cy="1989109"/>
            <a:chOff x="2905090" y="2476938"/>
            <a:chExt cx="3305577" cy="3694059"/>
          </a:xfrm>
        </p:grpSpPr>
        <p:sp>
          <p:nvSpPr>
            <p:cNvPr id="15" name="Rounded Rectangular Callout 38">
              <a:extLst>
                <a:ext uri="{FF2B5EF4-FFF2-40B4-BE49-F238E27FC236}">
                  <a16:creationId xmlns:a16="http://schemas.microsoft.com/office/drawing/2014/main" id="{2C2072DF-1330-4476-8D63-23EACF56B951}"/>
                </a:ext>
              </a:extLst>
            </p:cNvPr>
            <p:cNvSpPr/>
            <p:nvPr/>
          </p:nvSpPr>
          <p:spPr>
            <a:xfrm>
              <a:off x="2905091" y="2476938"/>
              <a:ext cx="3271668" cy="2971800"/>
            </a:xfrm>
            <a:prstGeom prst="wedgeRoundRectCallout">
              <a:avLst>
                <a:gd name="adj1" fmla="val -73857"/>
                <a:gd name="adj2" fmla="val -2626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8D07C941-4D5F-4AB0-996B-164C54FA9EE0}"/>
                </a:ext>
              </a:extLst>
            </p:cNvPr>
            <p:cNvSpPr txBox="1"/>
            <p:nvPr/>
          </p:nvSpPr>
          <p:spPr>
            <a:xfrm>
              <a:off x="2905090" y="2570012"/>
              <a:ext cx="3305577" cy="3600985"/>
            </a:xfrm>
            <a:prstGeom prst="rect">
              <a:avLst/>
            </a:prstGeom>
            <a:noFill/>
          </p:spPr>
          <p:txBody>
            <a:bodyPr wrap="square" rtlCol="0">
              <a:spAutoFit/>
            </a:bodyPr>
            <a:lstStyle/>
            <a:p>
              <a:pPr algn="ctr"/>
              <a:r>
                <a:rPr lang="en-GB" sz="3000" b="1" dirty="0">
                  <a:latin typeface="Comic Sans MS" panose="030F0702030302020204" pitchFamily="66" charset="0"/>
                </a:rPr>
                <a:t>They didn’t want to believe or trust Jesus to heal them.</a:t>
              </a:r>
              <a:endParaRPr lang="en-GB" dirty="0"/>
            </a:p>
          </p:txBody>
        </p:sp>
      </p:grpSp>
      <p:sp>
        <p:nvSpPr>
          <p:cNvPr id="17" name="Rectangle 16">
            <a:extLst>
              <a:ext uri="{FF2B5EF4-FFF2-40B4-BE49-F238E27FC236}">
                <a16:creationId xmlns:a16="http://schemas.microsoft.com/office/drawing/2014/main" id="{B96392B2-2E91-4815-8EE0-267148784EE7}"/>
              </a:ext>
            </a:extLst>
          </p:cNvPr>
          <p:cNvSpPr/>
          <p:nvPr/>
        </p:nvSpPr>
        <p:spPr>
          <a:xfrm>
            <a:off x="3657600" y="6609519"/>
            <a:ext cx="5336052" cy="400110"/>
          </a:xfrm>
          <a:prstGeom prst="rect">
            <a:avLst/>
          </a:prstGeom>
        </p:spPr>
        <p:txBody>
          <a:bodyPr wrap="square">
            <a:spAutoFit/>
          </a:bodyPr>
          <a:lstStyle/>
          <a:p>
            <a:r>
              <a:rPr lang="en-GB" sz="1000" dirty="0"/>
              <a:t>Original image </a:t>
            </a:r>
            <a:r>
              <a:rPr lang="en-GB" sz="1000" dirty="0">
                <a:hlinkClick r:id="rId3"/>
              </a:rPr>
              <a:t>https://youtu.be/X4qZ2KSbdxI?list=PL5aPdmniG3y_n7hXEKTV4qQnIeCe-p6Ws</a:t>
            </a:r>
            <a:endParaRPr lang="en-GB" sz="1000" dirty="0"/>
          </a:p>
          <a:p>
            <a:endParaRPr lang="en-GB" sz="1000" dirty="0"/>
          </a:p>
        </p:txBody>
      </p:sp>
      <p:pic>
        <p:nvPicPr>
          <p:cNvPr id="2" name="Picture 1">
            <a:extLst>
              <a:ext uri="{FF2B5EF4-FFF2-40B4-BE49-F238E27FC236}">
                <a16:creationId xmlns:a16="http://schemas.microsoft.com/office/drawing/2014/main" id="{4B0C69FD-8B98-4210-97AC-9EBEA7ED87AD}"/>
              </a:ext>
            </a:extLst>
          </p:cNvPr>
          <p:cNvPicPr>
            <a:picLocks noChangeAspect="1"/>
          </p:cNvPicPr>
          <p:nvPr/>
        </p:nvPicPr>
        <p:blipFill>
          <a:blip r:embed="rId4"/>
          <a:stretch>
            <a:fillRect/>
          </a:stretch>
        </p:blipFill>
        <p:spPr>
          <a:xfrm>
            <a:off x="6915188" y="1370432"/>
            <a:ext cx="2078464" cy="4344568"/>
          </a:xfrm>
          <a:prstGeom prst="rect">
            <a:avLst/>
          </a:prstGeom>
        </p:spPr>
      </p:pic>
      <p:grpSp>
        <p:nvGrpSpPr>
          <p:cNvPr id="19" name="Group 18">
            <a:extLst>
              <a:ext uri="{FF2B5EF4-FFF2-40B4-BE49-F238E27FC236}">
                <a16:creationId xmlns:a16="http://schemas.microsoft.com/office/drawing/2014/main" id="{F792FBD6-4491-49B2-99A2-8D4AF6C966CA}"/>
              </a:ext>
            </a:extLst>
          </p:cNvPr>
          <p:cNvGrpSpPr/>
          <p:nvPr/>
        </p:nvGrpSpPr>
        <p:grpSpPr>
          <a:xfrm>
            <a:off x="2910876" y="3700855"/>
            <a:ext cx="4127863" cy="1046286"/>
            <a:chOff x="2905090" y="2476938"/>
            <a:chExt cx="3305577" cy="2971800"/>
          </a:xfrm>
        </p:grpSpPr>
        <p:sp>
          <p:nvSpPr>
            <p:cNvPr id="20" name="Rounded Rectangular Callout 38">
              <a:extLst>
                <a:ext uri="{FF2B5EF4-FFF2-40B4-BE49-F238E27FC236}">
                  <a16:creationId xmlns:a16="http://schemas.microsoft.com/office/drawing/2014/main" id="{E268BE99-7654-486E-8909-644677E10A71}"/>
                </a:ext>
              </a:extLst>
            </p:cNvPr>
            <p:cNvSpPr/>
            <p:nvPr/>
          </p:nvSpPr>
          <p:spPr>
            <a:xfrm>
              <a:off x="2905091" y="2476938"/>
              <a:ext cx="3271668" cy="2971800"/>
            </a:xfrm>
            <a:prstGeom prst="wedgeRoundRectCallout">
              <a:avLst>
                <a:gd name="adj1" fmla="val -74462"/>
                <a:gd name="adj2" fmla="val -17979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FE653CB8-D8E7-45E8-93E7-85B898EA9D8F}"/>
                </a:ext>
              </a:extLst>
            </p:cNvPr>
            <p:cNvSpPr txBox="1"/>
            <p:nvPr/>
          </p:nvSpPr>
          <p:spPr>
            <a:xfrm>
              <a:off x="2905090" y="2570012"/>
              <a:ext cx="3305577" cy="1886231"/>
            </a:xfrm>
            <a:prstGeom prst="rect">
              <a:avLst/>
            </a:prstGeom>
            <a:noFill/>
          </p:spPr>
          <p:txBody>
            <a:bodyPr wrap="square" rtlCol="0">
              <a:spAutoFit/>
            </a:bodyPr>
            <a:lstStyle/>
            <a:p>
              <a:pPr algn="ctr"/>
              <a:r>
                <a:rPr lang="en-GB" sz="3000" b="1" dirty="0">
                  <a:latin typeface="Comic Sans MS" panose="030F0702030302020204" pitchFamily="66" charset="0"/>
                </a:rPr>
                <a:t>They were VERY foolish!</a:t>
              </a:r>
              <a:endParaRPr lang="en-GB" dirty="0"/>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Arrow: Right 42">
            <a:hlinkClick r:id="" action="ppaction://hlinkshowjump?jump=nextslide"/>
            <a:extLst>
              <a:ext uri="{FF2B5EF4-FFF2-40B4-BE49-F238E27FC236}">
                <a16:creationId xmlns:a16="http://schemas.microsoft.com/office/drawing/2014/main" id="{D71D8C5D-DAE3-407D-99EC-D573F03D536A}"/>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66091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par>
                          <p:cTn id="8" fill="hold">
                            <p:stCondLst>
                              <p:cond delay="1500"/>
                            </p:stCondLst>
                            <p:childTnLst>
                              <p:par>
                                <p:cTn id="9" presetID="22" presetClass="entr" presetSubtype="8" fill="hold" nodeType="afterEffect">
                                  <p:stCondLst>
                                    <p:cond delay="40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500"/>
                                        <p:tgtEl>
                                          <p:spTgt spid="14"/>
                                        </p:tgtEl>
                                      </p:cBhvr>
                                    </p:animEffect>
                                  </p:childTnLst>
                                </p:cTn>
                              </p:par>
                            </p:childTnLst>
                          </p:cTn>
                        </p:par>
                        <p:par>
                          <p:cTn id="12" fill="hold">
                            <p:stCondLst>
                              <p:cond delay="7000"/>
                            </p:stCondLst>
                            <p:childTnLst>
                              <p:par>
                                <p:cTn id="13" presetID="22" presetClass="entr" presetSubtype="8" fill="hold" nodeType="afterEffect">
                                  <p:stCondLst>
                                    <p:cond delay="400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1500"/>
                                        <p:tgtEl>
                                          <p:spTgt spid="19"/>
                                        </p:tgtEl>
                                      </p:cBhvr>
                                    </p:animEffect>
                                  </p:childTnLst>
                                </p:cTn>
                              </p:par>
                            </p:childTnLst>
                          </p:cTn>
                        </p:par>
                        <p:par>
                          <p:cTn id="16" fill="hold">
                            <p:stCondLst>
                              <p:cond delay="12500"/>
                            </p:stCondLst>
                            <p:childTnLst>
                              <p:par>
                                <p:cTn id="17" presetID="42" presetClass="path" presetSubtype="0" accel="50000" decel="50000" fill="hold" grpId="0" nodeType="afterEffect">
                                  <p:stCondLst>
                                    <p:cond delay="1000"/>
                                  </p:stCondLst>
                                  <p:childTnLst>
                                    <p:animMotion origin="layout" path="M 0 1.11111E-6 L 1 -0.00139 " pathEditMode="relative" rAng="0" ptsTypes="AA">
                                      <p:cBhvr>
                                        <p:cTn id="18" dur="1500" fill="hold"/>
                                        <p:tgtEl>
                                          <p:spTgt spid="4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869CC32B-2CC9-4279-862D-C3FD34AB9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095" y="-2965205"/>
            <a:ext cx="2424826" cy="4135802"/>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4189142" y="304797"/>
            <a:ext cx="4345258" cy="1731599"/>
            <a:chOff x="3854728" y="219308"/>
            <a:chExt cx="4666921" cy="1731599"/>
          </a:xfrm>
          <a:solidFill>
            <a:schemeClr val="bg1"/>
          </a:solidFill>
        </p:grpSpPr>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8"/>
              <a:ext cx="4495800" cy="1731599"/>
            </a:xfrm>
            <a:prstGeom prst="wedgeRoundRectCallout">
              <a:avLst>
                <a:gd name="adj1" fmla="val -105256"/>
                <a:gd name="adj2" fmla="val 6873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6487A71-B651-44F2-9A8B-740A9A928CD6}"/>
                </a:ext>
              </a:extLst>
            </p:cNvPr>
            <p:cNvSpPr txBox="1"/>
            <p:nvPr/>
          </p:nvSpPr>
          <p:spPr>
            <a:xfrm>
              <a:off x="3856722" y="346443"/>
              <a:ext cx="4664927" cy="1477328"/>
            </a:xfrm>
            <a:prstGeom prst="rect">
              <a:avLst/>
            </a:prstGeom>
            <a:noFill/>
          </p:spPr>
          <p:txBody>
            <a:bodyPr wrap="square" rtlCol="0">
              <a:spAutoFit/>
            </a:bodyPr>
            <a:lstStyle/>
            <a:p>
              <a:pPr algn="ctr"/>
              <a:r>
                <a:rPr lang="en-GB" sz="3000" b="1" dirty="0">
                  <a:latin typeface="Comic Sans MS" panose="030F0702030302020204" pitchFamily="66" charset="0"/>
                </a:rPr>
                <a:t>Good Morning!</a:t>
              </a:r>
            </a:p>
            <a:p>
              <a:pPr algn="ctr"/>
              <a:r>
                <a:rPr lang="en-GB" sz="3000" b="1" dirty="0">
                  <a:latin typeface="Comic Sans MS" panose="030F0702030302020204" pitchFamily="66" charset="0"/>
                </a:rPr>
                <a:t>Welcome to </a:t>
              </a:r>
              <a:r>
                <a:rPr lang="en-GB" sz="3000" b="1" dirty="0" err="1">
                  <a:latin typeface="Comic Sans MS" panose="030F0702030302020204" pitchFamily="66" charset="0"/>
                </a:rPr>
                <a:t>Hillcliffe</a:t>
              </a:r>
              <a:r>
                <a:rPr lang="en-GB" sz="3000" b="1" dirty="0">
                  <a:latin typeface="Comic Sans MS" panose="030F0702030302020204" pitchFamily="66" charset="0"/>
                </a:rPr>
                <a:t> Junior Church.</a:t>
              </a:r>
            </a:p>
          </p:txBody>
        </p:sp>
      </p:grpSp>
      <p:grpSp>
        <p:nvGrpSpPr>
          <p:cNvPr id="20" name="Group 19">
            <a:extLst>
              <a:ext uri="{FF2B5EF4-FFF2-40B4-BE49-F238E27FC236}">
                <a16:creationId xmlns:a16="http://schemas.microsoft.com/office/drawing/2014/main" id="{22CC4FAB-5493-4B35-B4BB-6AF1DB42C1C1}"/>
              </a:ext>
            </a:extLst>
          </p:cNvPr>
          <p:cNvGrpSpPr/>
          <p:nvPr/>
        </p:nvGrpSpPr>
        <p:grpSpPr>
          <a:xfrm>
            <a:off x="4190071" y="304797"/>
            <a:ext cx="4345256" cy="1731599"/>
            <a:chOff x="3854730" y="219308"/>
            <a:chExt cx="4666919" cy="1731599"/>
          </a:xfrm>
          <a:solidFill>
            <a:schemeClr val="bg1"/>
          </a:solidFill>
        </p:grpSpPr>
        <p:sp>
          <p:nvSpPr>
            <p:cNvPr id="25" name="Rounded Rectangular Callout 38">
              <a:extLst>
                <a:ext uri="{FF2B5EF4-FFF2-40B4-BE49-F238E27FC236}">
                  <a16:creationId xmlns:a16="http://schemas.microsoft.com/office/drawing/2014/main" id="{C5DDBB79-D848-4650-8B80-BC4B171F8F4D}"/>
                </a:ext>
              </a:extLst>
            </p:cNvPr>
            <p:cNvSpPr/>
            <p:nvPr/>
          </p:nvSpPr>
          <p:spPr>
            <a:xfrm>
              <a:off x="3854730" y="219308"/>
              <a:ext cx="4495800" cy="1731599"/>
            </a:xfrm>
            <a:prstGeom prst="wedgeRoundRectCallout">
              <a:avLst>
                <a:gd name="adj1" fmla="val -104879"/>
                <a:gd name="adj2" fmla="val 6897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TextBox 25">
              <a:extLst>
                <a:ext uri="{FF2B5EF4-FFF2-40B4-BE49-F238E27FC236}">
                  <a16:creationId xmlns:a16="http://schemas.microsoft.com/office/drawing/2014/main" id="{02DD42F0-9070-4242-905F-177EE93ACE15}"/>
                </a:ext>
              </a:extLst>
            </p:cNvPr>
            <p:cNvSpPr txBox="1"/>
            <p:nvPr/>
          </p:nvSpPr>
          <p:spPr>
            <a:xfrm>
              <a:off x="3856722" y="346443"/>
              <a:ext cx="4664927" cy="1477328"/>
            </a:xfrm>
            <a:prstGeom prst="rect">
              <a:avLst/>
            </a:prstGeom>
            <a:noFill/>
          </p:spPr>
          <p:txBody>
            <a:bodyPr wrap="square" rtlCol="0">
              <a:spAutoFit/>
            </a:bodyPr>
            <a:lstStyle/>
            <a:p>
              <a:pPr algn="ctr"/>
              <a:r>
                <a:rPr lang="en-GB" sz="3000" b="1" dirty="0">
                  <a:latin typeface="Comic Sans MS" panose="030F0702030302020204" pitchFamily="66" charset="0"/>
                </a:rPr>
                <a:t>We have been looking at some of Jesus’ miracles.</a:t>
              </a: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4037115" y="2767499"/>
            <a:ext cx="4580314" cy="1731599"/>
            <a:chOff x="3770165" y="219308"/>
            <a:chExt cx="4664927"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9" y="219308"/>
              <a:ext cx="4495800" cy="1731599"/>
            </a:xfrm>
            <a:prstGeom prst="wedgeRoundRectCallout">
              <a:avLst>
                <a:gd name="adj1" fmla="val -104373"/>
                <a:gd name="adj2" fmla="val -7359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770165" y="346443"/>
              <a:ext cx="4664927" cy="1477328"/>
            </a:xfrm>
            <a:prstGeom prst="rect">
              <a:avLst/>
            </a:prstGeom>
            <a:noFill/>
          </p:spPr>
          <p:txBody>
            <a:bodyPr wrap="square" rtlCol="0">
              <a:spAutoFit/>
            </a:bodyPr>
            <a:lstStyle/>
            <a:p>
              <a:pPr algn="ctr"/>
              <a:r>
                <a:rPr lang="en-GB" sz="3000" b="1" dirty="0">
                  <a:latin typeface="Comic Sans MS" panose="030F0702030302020204" pitchFamily="66" charset="0"/>
                </a:rPr>
                <a:t>Can you remember the 4 miracles we have looked at so far?</a:t>
              </a: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77707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000" fill="hold"/>
                                        <p:tgtEl>
                                          <p:spTgt spid="15"/>
                                        </p:tgtEl>
                                        <p:attrNameLst>
                                          <p:attrName>ppt_w</p:attrName>
                                        </p:attrNameLst>
                                      </p:cBhvr>
                                      <p:tavLst>
                                        <p:tav tm="0">
                                          <p:val>
                                            <p:fltVal val="0"/>
                                          </p:val>
                                        </p:tav>
                                        <p:tav tm="100000">
                                          <p:val>
                                            <p:strVal val="#ppt_w"/>
                                          </p:val>
                                        </p:tav>
                                      </p:tavLst>
                                    </p:anim>
                                    <p:anim calcmode="lin" valueType="num">
                                      <p:cBhvr>
                                        <p:cTn id="8" dur="2000" fill="hold"/>
                                        <p:tgtEl>
                                          <p:spTgt spid="15"/>
                                        </p:tgtEl>
                                        <p:attrNameLst>
                                          <p:attrName>ppt_h</p:attrName>
                                        </p:attrNameLst>
                                      </p:cBhvr>
                                      <p:tavLst>
                                        <p:tav tm="0">
                                          <p:val>
                                            <p:fltVal val="0"/>
                                          </p:val>
                                        </p:tav>
                                        <p:tav tm="100000">
                                          <p:val>
                                            <p:strVal val="#ppt_h"/>
                                          </p:val>
                                        </p:tav>
                                      </p:tavLst>
                                    </p:anim>
                                    <p:animEffect transition="in" filter="fade">
                                      <p:cBhvr>
                                        <p:cTn id="9" dur="2000"/>
                                        <p:tgtEl>
                                          <p:spTgt spid="15"/>
                                        </p:tgtEl>
                                      </p:cBhvr>
                                    </p:animEffect>
                                  </p:childTnLst>
                                </p:cTn>
                              </p:par>
                              <p:par>
                                <p:cTn id="10" presetID="42" presetClass="path" presetSubtype="0" accel="50000" decel="50000" fill="hold" nodeType="withEffect">
                                  <p:stCondLst>
                                    <p:cond delay="0"/>
                                  </p:stCondLst>
                                  <p:childTnLst>
                                    <p:animMotion origin="layout" path="M 1.66667E-6 -2.96296E-6 L 0.29635 0.6419 " pathEditMode="relative" rAng="0" ptsTypes="AA">
                                      <p:cBhvr>
                                        <p:cTn id="11" dur="2000" fill="hold"/>
                                        <p:tgtEl>
                                          <p:spTgt spid="15"/>
                                        </p:tgtEl>
                                        <p:attrNameLst>
                                          <p:attrName>ppt_x</p:attrName>
                                          <p:attrName>ppt_y</p:attrName>
                                        </p:attrNameLst>
                                      </p:cBhvr>
                                      <p:rCtr x="14809" y="32083"/>
                                    </p:animMotion>
                                  </p:childTnLst>
                                </p:cTn>
                              </p:par>
                            </p:childTnLst>
                          </p:cTn>
                        </p:par>
                        <p:par>
                          <p:cTn id="12" fill="hold">
                            <p:stCondLst>
                              <p:cond delay="2000"/>
                            </p:stCondLst>
                            <p:childTnLst>
                              <p:par>
                                <p:cTn id="13" presetID="22" presetClass="entr" presetSubtype="8" fill="hold" nodeType="after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3250"/>
                            </p:stCondLst>
                            <p:childTnLst>
                              <p:par>
                                <p:cTn id="17" presetID="1" presetClass="exit" presetSubtype="0" fill="hold" nodeType="afterEffect">
                                  <p:stCondLst>
                                    <p:cond delay="2500"/>
                                  </p:stCondLst>
                                  <p:childTnLst>
                                    <p:set>
                                      <p:cBhvr>
                                        <p:cTn id="18" dur="1" fill="hold">
                                          <p:stCondLst>
                                            <p:cond delay="9"/>
                                          </p:stCondLst>
                                        </p:cTn>
                                        <p:tgtEl>
                                          <p:spTgt spid="12"/>
                                        </p:tgtEl>
                                        <p:attrNameLst>
                                          <p:attrName>style.visibility</p:attrName>
                                        </p:attrNameLst>
                                      </p:cBhvr>
                                      <p:to>
                                        <p:strVal val="hidden"/>
                                      </p:to>
                                    </p:set>
                                  </p:childTnLst>
                                </p:cTn>
                              </p:par>
                            </p:childTnLst>
                          </p:cTn>
                        </p:par>
                        <p:par>
                          <p:cTn id="19" fill="hold">
                            <p:stCondLst>
                              <p:cond delay="5760"/>
                            </p:stCondLst>
                            <p:childTnLst>
                              <p:par>
                                <p:cTn id="20" presetID="22" presetClass="entr" presetSubtype="8" fill="hold" nodeType="afterEffect">
                                  <p:stCondLst>
                                    <p:cond delay="100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1000"/>
                                        <p:tgtEl>
                                          <p:spTgt spid="20"/>
                                        </p:tgtEl>
                                      </p:cBhvr>
                                    </p:animEffect>
                                  </p:childTnLst>
                                </p:cTn>
                              </p:par>
                            </p:childTnLst>
                          </p:cTn>
                        </p:par>
                        <p:par>
                          <p:cTn id="23" fill="hold">
                            <p:stCondLst>
                              <p:cond delay="7760"/>
                            </p:stCondLst>
                            <p:childTnLst>
                              <p:par>
                                <p:cTn id="24" presetID="22" presetClass="entr" presetSubtype="8" fill="hold" nodeType="afterEffect">
                                  <p:stCondLst>
                                    <p:cond delay="200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1000"/>
                                        <p:tgtEl>
                                          <p:spTgt spid="28"/>
                                        </p:tgtEl>
                                      </p:cBhvr>
                                    </p:animEffect>
                                  </p:childTnLst>
                                </p:cTn>
                              </p:par>
                            </p:childTnLst>
                          </p:cTn>
                        </p:par>
                        <p:par>
                          <p:cTn id="27" fill="hold">
                            <p:stCondLst>
                              <p:cond delay="10760"/>
                            </p:stCondLst>
                            <p:childTnLst>
                              <p:par>
                                <p:cTn id="28" presetID="42" presetClass="path" presetSubtype="0" accel="50000" decel="50000" fill="hold" grpId="0" nodeType="afterEffect">
                                  <p:stCondLst>
                                    <p:cond delay="0"/>
                                  </p:stCondLst>
                                  <p:childTnLst>
                                    <p:animMotion origin="layout" path="M 0 1.11111E-6 L 1 -0.00139 " pathEditMode="relative" rAng="0" ptsTypes="AA">
                                      <p:cBhvr>
                                        <p:cTn id="29"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4A2717A-2CFF-4036-9B9D-02AB2FE17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423498"/>
            <a:ext cx="2616806" cy="4135802"/>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6" name="Group 5">
            <a:extLst>
              <a:ext uri="{FF2B5EF4-FFF2-40B4-BE49-F238E27FC236}">
                <a16:creationId xmlns:a16="http://schemas.microsoft.com/office/drawing/2014/main" id="{0DF6109E-75B7-4AB3-80D9-7CF4B0819796}"/>
              </a:ext>
            </a:extLst>
          </p:cNvPr>
          <p:cNvGrpSpPr/>
          <p:nvPr/>
        </p:nvGrpSpPr>
        <p:grpSpPr>
          <a:xfrm>
            <a:off x="2667000" y="152400"/>
            <a:ext cx="4572000" cy="1804443"/>
            <a:chOff x="2905090" y="2476938"/>
            <a:chExt cx="3305577" cy="3351107"/>
          </a:xfrm>
        </p:grpSpPr>
        <p:sp>
          <p:nvSpPr>
            <p:cNvPr id="29" name="Rounded Rectangular Callout 38">
              <a:extLst>
                <a:ext uri="{FF2B5EF4-FFF2-40B4-BE49-F238E27FC236}">
                  <a16:creationId xmlns:a16="http://schemas.microsoft.com/office/drawing/2014/main" id="{1E4CACA8-D7A0-463A-808F-C074274845D3}"/>
                </a:ext>
              </a:extLst>
            </p:cNvPr>
            <p:cNvSpPr/>
            <p:nvPr/>
          </p:nvSpPr>
          <p:spPr>
            <a:xfrm>
              <a:off x="2905091" y="2476938"/>
              <a:ext cx="3271668" cy="2971800"/>
            </a:xfrm>
            <a:prstGeom prst="wedgeRoundRectCallout">
              <a:avLst>
                <a:gd name="adj1" fmla="val -66915"/>
                <a:gd name="adj2" fmla="val 8802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A2BE1A6-413D-409F-80E3-599D34CB477C}"/>
                </a:ext>
              </a:extLst>
            </p:cNvPr>
            <p:cNvSpPr txBox="1"/>
            <p:nvPr/>
          </p:nvSpPr>
          <p:spPr>
            <a:xfrm>
              <a:off x="2905090" y="2570012"/>
              <a:ext cx="3305577" cy="3258033"/>
            </a:xfrm>
            <a:prstGeom prst="rect">
              <a:avLst/>
            </a:prstGeom>
            <a:noFill/>
          </p:spPr>
          <p:txBody>
            <a:bodyPr wrap="square" rtlCol="0">
              <a:spAutoFit/>
            </a:bodyPr>
            <a:lstStyle/>
            <a:p>
              <a:pPr algn="ctr"/>
              <a:r>
                <a:rPr lang="en-GB" sz="3000" b="1" dirty="0">
                  <a:latin typeface="Comic Sans MS" panose="030F0702030302020204" pitchFamily="66" charset="0"/>
                </a:rPr>
                <a:t>Some people today </a:t>
              </a:r>
              <a:r>
                <a:rPr lang="en-GB" sz="3000" b="1" u="sng" dirty="0">
                  <a:latin typeface="Comic Sans MS" panose="030F0702030302020204" pitchFamily="66" charset="0"/>
                </a:rPr>
                <a:t>don’t want to see </a:t>
              </a:r>
              <a:r>
                <a:rPr lang="en-GB" sz="3000" b="1" dirty="0">
                  <a:latin typeface="Comic Sans MS" panose="030F0702030302020204" pitchFamily="66" charset="0"/>
                </a:rPr>
                <a:t>that Jesus is God’s son.</a:t>
              </a:r>
            </a:p>
            <a:p>
              <a:pPr algn="ctr"/>
              <a:endParaRPr lang="en-GB" dirty="0"/>
            </a:p>
          </p:txBody>
        </p:sp>
      </p:grpSp>
      <p:grpSp>
        <p:nvGrpSpPr>
          <p:cNvPr id="14" name="Group 13">
            <a:extLst>
              <a:ext uri="{FF2B5EF4-FFF2-40B4-BE49-F238E27FC236}">
                <a16:creationId xmlns:a16="http://schemas.microsoft.com/office/drawing/2014/main" id="{21709BCC-CCFE-41AC-BD6F-57A2FE9C7ECC}"/>
              </a:ext>
            </a:extLst>
          </p:cNvPr>
          <p:cNvGrpSpPr/>
          <p:nvPr/>
        </p:nvGrpSpPr>
        <p:grpSpPr>
          <a:xfrm>
            <a:off x="2910876" y="1979026"/>
            <a:ext cx="4127863" cy="1600200"/>
            <a:chOff x="2905090" y="2476938"/>
            <a:chExt cx="3305577" cy="2971800"/>
          </a:xfrm>
        </p:grpSpPr>
        <p:sp>
          <p:nvSpPr>
            <p:cNvPr id="15" name="Rounded Rectangular Callout 38">
              <a:extLst>
                <a:ext uri="{FF2B5EF4-FFF2-40B4-BE49-F238E27FC236}">
                  <a16:creationId xmlns:a16="http://schemas.microsoft.com/office/drawing/2014/main" id="{2C2072DF-1330-4476-8D63-23EACF56B951}"/>
                </a:ext>
              </a:extLst>
            </p:cNvPr>
            <p:cNvSpPr/>
            <p:nvPr/>
          </p:nvSpPr>
          <p:spPr>
            <a:xfrm>
              <a:off x="2905091" y="2476938"/>
              <a:ext cx="3271668" cy="2971800"/>
            </a:xfrm>
            <a:prstGeom prst="wedgeRoundRectCallout">
              <a:avLst>
                <a:gd name="adj1" fmla="val -73857"/>
                <a:gd name="adj2" fmla="val -2626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8D07C941-4D5F-4AB0-996B-164C54FA9EE0}"/>
                </a:ext>
              </a:extLst>
            </p:cNvPr>
            <p:cNvSpPr txBox="1"/>
            <p:nvPr/>
          </p:nvSpPr>
          <p:spPr>
            <a:xfrm>
              <a:off x="2905090" y="2570012"/>
              <a:ext cx="3305577" cy="2743609"/>
            </a:xfrm>
            <a:prstGeom prst="rect">
              <a:avLst/>
            </a:prstGeom>
            <a:noFill/>
          </p:spPr>
          <p:txBody>
            <a:bodyPr wrap="square" rtlCol="0">
              <a:spAutoFit/>
            </a:bodyPr>
            <a:lstStyle/>
            <a:p>
              <a:pPr algn="ctr"/>
              <a:r>
                <a:rPr lang="en-GB" sz="3000" b="1" dirty="0">
                  <a:latin typeface="Comic Sans MS" panose="030F0702030302020204" pitchFamily="66" charset="0"/>
                </a:rPr>
                <a:t>They don’t want to believe or trust Jesus to heal them.</a:t>
              </a:r>
              <a:endParaRPr lang="en-GB" dirty="0"/>
            </a:p>
          </p:txBody>
        </p:sp>
      </p:grpSp>
      <p:grpSp>
        <p:nvGrpSpPr>
          <p:cNvPr id="19" name="Group 18">
            <a:extLst>
              <a:ext uri="{FF2B5EF4-FFF2-40B4-BE49-F238E27FC236}">
                <a16:creationId xmlns:a16="http://schemas.microsoft.com/office/drawing/2014/main" id="{F792FBD6-4491-49B2-99A2-8D4AF6C966CA}"/>
              </a:ext>
            </a:extLst>
          </p:cNvPr>
          <p:cNvGrpSpPr/>
          <p:nvPr/>
        </p:nvGrpSpPr>
        <p:grpSpPr>
          <a:xfrm>
            <a:off x="2910877" y="3700855"/>
            <a:ext cx="4134039" cy="1952196"/>
            <a:chOff x="2905091" y="2476938"/>
            <a:chExt cx="3310523" cy="3024944"/>
          </a:xfrm>
        </p:grpSpPr>
        <p:sp>
          <p:nvSpPr>
            <p:cNvPr id="20" name="Rounded Rectangular Callout 38">
              <a:extLst>
                <a:ext uri="{FF2B5EF4-FFF2-40B4-BE49-F238E27FC236}">
                  <a16:creationId xmlns:a16="http://schemas.microsoft.com/office/drawing/2014/main" id="{E268BE99-7654-486E-8909-644677E10A71}"/>
                </a:ext>
              </a:extLst>
            </p:cNvPr>
            <p:cNvSpPr/>
            <p:nvPr/>
          </p:nvSpPr>
          <p:spPr>
            <a:xfrm>
              <a:off x="2905091" y="2476938"/>
              <a:ext cx="3271668" cy="2971800"/>
            </a:xfrm>
            <a:prstGeom prst="wedgeRoundRectCallout">
              <a:avLst>
                <a:gd name="adj1" fmla="val -73857"/>
                <a:gd name="adj2" fmla="val -12116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FE653CB8-D8E7-45E8-93E7-85B898EA9D8F}"/>
                </a:ext>
              </a:extLst>
            </p:cNvPr>
            <p:cNvSpPr txBox="1"/>
            <p:nvPr/>
          </p:nvSpPr>
          <p:spPr>
            <a:xfrm>
              <a:off x="2910037" y="2497398"/>
              <a:ext cx="3305577" cy="3004484"/>
            </a:xfrm>
            <a:prstGeom prst="rect">
              <a:avLst/>
            </a:prstGeom>
            <a:noFill/>
          </p:spPr>
          <p:txBody>
            <a:bodyPr wrap="square" rtlCol="0">
              <a:spAutoFit/>
            </a:bodyPr>
            <a:lstStyle/>
            <a:p>
              <a:pPr algn="ctr"/>
              <a:r>
                <a:rPr lang="en-GB" sz="3000" b="1" dirty="0">
                  <a:latin typeface="Comic Sans MS" panose="030F0702030302020204" pitchFamily="66" charset="0"/>
                </a:rPr>
                <a:t>They are missing out on all the good things Jesus wants to give them. </a:t>
              </a:r>
              <a:endParaRPr lang="en-GB" dirty="0"/>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Arrow: Right 42">
            <a:hlinkClick r:id="" action="ppaction://hlinkshowjump?jump=nextslide"/>
            <a:extLst>
              <a:ext uri="{FF2B5EF4-FFF2-40B4-BE49-F238E27FC236}">
                <a16:creationId xmlns:a16="http://schemas.microsoft.com/office/drawing/2014/main" id="{D71D8C5D-DAE3-407D-99EC-D573F03D536A}"/>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04932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par>
                          <p:cTn id="8" fill="hold">
                            <p:stCondLst>
                              <p:cond delay="2000"/>
                            </p:stCondLst>
                            <p:childTnLst>
                              <p:par>
                                <p:cTn id="9" presetID="22" presetClass="entr" presetSubtype="8" fill="hold" nodeType="afterEffect">
                                  <p:stCondLst>
                                    <p:cond delay="40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500"/>
                                        <p:tgtEl>
                                          <p:spTgt spid="14"/>
                                        </p:tgtEl>
                                      </p:cBhvr>
                                    </p:animEffect>
                                  </p:childTnLst>
                                </p:cTn>
                              </p:par>
                            </p:childTnLst>
                          </p:cTn>
                        </p:par>
                        <p:par>
                          <p:cTn id="12" fill="hold">
                            <p:stCondLst>
                              <p:cond delay="7500"/>
                            </p:stCondLst>
                            <p:childTnLst>
                              <p:par>
                                <p:cTn id="13" presetID="22" presetClass="entr" presetSubtype="8" fill="hold" nodeType="afterEffect">
                                  <p:stCondLst>
                                    <p:cond delay="200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1500"/>
                                        <p:tgtEl>
                                          <p:spTgt spid="19"/>
                                        </p:tgtEl>
                                      </p:cBhvr>
                                    </p:animEffect>
                                  </p:childTnLst>
                                </p:cTn>
                              </p:par>
                            </p:childTnLst>
                          </p:cTn>
                        </p:par>
                        <p:par>
                          <p:cTn id="16" fill="hold">
                            <p:stCondLst>
                              <p:cond delay="11000"/>
                            </p:stCondLst>
                            <p:childTnLst>
                              <p:par>
                                <p:cTn id="17" presetID="42" presetClass="path" presetSubtype="0" accel="50000" decel="50000" fill="hold" grpId="0" nodeType="afterEffect">
                                  <p:stCondLst>
                                    <p:cond delay="500"/>
                                  </p:stCondLst>
                                  <p:childTnLst>
                                    <p:animMotion origin="layout" path="M 0 1.11111E-6 L 1 -0.00139 " pathEditMode="relative" rAng="0" ptsTypes="AA">
                                      <p:cBhvr>
                                        <p:cTn id="18" dur="1500" fill="hold"/>
                                        <p:tgtEl>
                                          <p:spTgt spid="4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49" name="Group 48">
            <a:extLst>
              <a:ext uri="{FF2B5EF4-FFF2-40B4-BE49-F238E27FC236}">
                <a16:creationId xmlns:a16="http://schemas.microsoft.com/office/drawing/2014/main" id="{7663C10D-A191-4229-8359-3FEEDC1B69EC}"/>
              </a:ext>
            </a:extLst>
          </p:cNvPr>
          <p:cNvGrpSpPr/>
          <p:nvPr/>
        </p:nvGrpSpPr>
        <p:grpSpPr>
          <a:xfrm>
            <a:off x="1828800" y="145498"/>
            <a:ext cx="6929841" cy="672990"/>
            <a:chOff x="3788875" y="219308"/>
            <a:chExt cx="4664929" cy="4398092"/>
          </a:xfrm>
          <a:solidFill>
            <a:schemeClr val="bg1"/>
          </a:solidFill>
        </p:grpSpPr>
        <p:sp>
          <p:nvSpPr>
            <p:cNvPr id="50" name="Rounded Rectangular Callout 38">
              <a:extLst>
                <a:ext uri="{FF2B5EF4-FFF2-40B4-BE49-F238E27FC236}">
                  <a16:creationId xmlns:a16="http://schemas.microsoft.com/office/drawing/2014/main" id="{77799687-E62C-47F6-9458-CD31607EC3F4}"/>
                </a:ext>
              </a:extLst>
            </p:cNvPr>
            <p:cNvSpPr/>
            <p:nvPr/>
          </p:nvSpPr>
          <p:spPr>
            <a:xfrm>
              <a:off x="3854729" y="219308"/>
              <a:ext cx="4599075" cy="4398092"/>
            </a:xfrm>
            <a:prstGeom prst="wedgeRoundRectCallout">
              <a:avLst>
                <a:gd name="adj1" fmla="val -50122"/>
                <a:gd name="adj2" fmla="val 27691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D1A00B9A-BE1C-4B46-B57F-7DCA54DFBC99}"/>
                </a:ext>
              </a:extLst>
            </p:cNvPr>
            <p:cNvSpPr txBox="1"/>
            <p:nvPr/>
          </p:nvSpPr>
          <p:spPr>
            <a:xfrm>
              <a:off x="3788875" y="219308"/>
              <a:ext cx="4664929" cy="3620461"/>
            </a:xfrm>
            <a:prstGeom prst="rect">
              <a:avLst/>
            </a:prstGeom>
            <a:noFill/>
          </p:spPr>
          <p:txBody>
            <a:bodyPr wrap="square" rtlCol="0">
              <a:spAutoFit/>
            </a:bodyPr>
            <a:lstStyle/>
            <a:p>
              <a:pPr algn="ctr"/>
              <a:r>
                <a:rPr lang="en-GB" sz="3000" b="1" dirty="0">
                  <a:latin typeface="Comic Sans MS" panose="030F0702030302020204" pitchFamily="66" charset="0"/>
                </a:rPr>
                <a:t>So let’s go over these points again</a:t>
              </a:r>
            </a:p>
          </p:txBody>
        </p:sp>
      </p:grpSp>
      <p:grpSp>
        <p:nvGrpSpPr>
          <p:cNvPr id="35" name="Group 34">
            <a:extLst>
              <a:ext uri="{FF2B5EF4-FFF2-40B4-BE49-F238E27FC236}">
                <a16:creationId xmlns:a16="http://schemas.microsoft.com/office/drawing/2014/main" id="{3C187237-451C-4B0E-82D1-51F04F87C5EB}"/>
              </a:ext>
            </a:extLst>
          </p:cNvPr>
          <p:cNvGrpSpPr/>
          <p:nvPr/>
        </p:nvGrpSpPr>
        <p:grpSpPr>
          <a:xfrm>
            <a:off x="3732698" y="2800486"/>
            <a:ext cx="5031409" cy="1009670"/>
            <a:chOff x="3788875" y="219308"/>
            <a:chExt cx="4664929" cy="4398092"/>
          </a:xfrm>
          <a:solidFill>
            <a:schemeClr val="bg1"/>
          </a:solidFill>
        </p:grpSpPr>
        <p:sp>
          <p:nvSpPr>
            <p:cNvPr id="36" name="Rounded Rectangular Callout 38">
              <a:extLst>
                <a:ext uri="{FF2B5EF4-FFF2-40B4-BE49-F238E27FC236}">
                  <a16:creationId xmlns:a16="http://schemas.microsoft.com/office/drawing/2014/main" id="{E4FDBF54-E787-4C3F-BE9C-B6BF6DDC6548}"/>
                </a:ext>
              </a:extLst>
            </p:cNvPr>
            <p:cNvSpPr/>
            <p:nvPr/>
          </p:nvSpPr>
          <p:spPr>
            <a:xfrm>
              <a:off x="3854729" y="219308"/>
              <a:ext cx="4599075" cy="4398092"/>
            </a:xfrm>
            <a:prstGeom prst="wedgeRoundRectCallout">
              <a:avLst>
                <a:gd name="adj1" fmla="val -88169"/>
                <a:gd name="adj2" fmla="val -9715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F26F1FD6-A829-4028-A26C-882B751ED666}"/>
                </a:ext>
              </a:extLst>
            </p:cNvPr>
            <p:cNvSpPr txBox="1"/>
            <p:nvPr/>
          </p:nvSpPr>
          <p:spPr>
            <a:xfrm>
              <a:off x="3788875" y="219308"/>
              <a:ext cx="4664929" cy="3070937"/>
            </a:xfrm>
            <a:prstGeom prst="rect">
              <a:avLst/>
            </a:prstGeom>
            <a:noFill/>
          </p:spPr>
          <p:txBody>
            <a:bodyPr wrap="square" rtlCol="0">
              <a:spAutoFit/>
            </a:bodyPr>
            <a:lstStyle/>
            <a:p>
              <a:pPr algn="ctr"/>
              <a:r>
                <a:rPr lang="en-GB" sz="3000" b="1" dirty="0">
                  <a:latin typeface="Comic Sans MS" panose="030F0702030302020204" pitchFamily="66" charset="0"/>
                </a:rPr>
                <a:t>Jesus showed he had power to heal sickness.</a:t>
              </a:r>
            </a:p>
          </p:txBody>
        </p:sp>
      </p:grpSp>
      <p:grpSp>
        <p:nvGrpSpPr>
          <p:cNvPr id="39" name="Group 38">
            <a:extLst>
              <a:ext uri="{FF2B5EF4-FFF2-40B4-BE49-F238E27FC236}">
                <a16:creationId xmlns:a16="http://schemas.microsoft.com/office/drawing/2014/main" id="{549E2AA2-48CF-42B9-A217-3ECCA51674FC}"/>
              </a:ext>
            </a:extLst>
          </p:cNvPr>
          <p:cNvGrpSpPr/>
          <p:nvPr/>
        </p:nvGrpSpPr>
        <p:grpSpPr>
          <a:xfrm>
            <a:off x="3167425" y="3981027"/>
            <a:ext cx="5745473" cy="1672770"/>
            <a:chOff x="3788876" y="219308"/>
            <a:chExt cx="4664929" cy="4712120"/>
          </a:xfrm>
          <a:solidFill>
            <a:schemeClr val="bg1"/>
          </a:solidFill>
        </p:grpSpPr>
        <p:sp>
          <p:nvSpPr>
            <p:cNvPr id="40" name="Rounded Rectangular Callout 38">
              <a:extLst>
                <a:ext uri="{FF2B5EF4-FFF2-40B4-BE49-F238E27FC236}">
                  <a16:creationId xmlns:a16="http://schemas.microsoft.com/office/drawing/2014/main" id="{AF4BCFC5-C500-43BA-AE21-C480AB248E39}"/>
                </a:ext>
              </a:extLst>
            </p:cNvPr>
            <p:cNvSpPr/>
            <p:nvPr/>
          </p:nvSpPr>
          <p:spPr>
            <a:xfrm>
              <a:off x="3847752" y="219308"/>
              <a:ext cx="4606053" cy="4398092"/>
            </a:xfrm>
            <a:prstGeom prst="wedgeRoundRectCallout">
              <a:avLst>
                <a:gd name="adj1" fmla="val -73010"/>
                <a:gd name="adj2" fmla="val -16534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AE921D06-FFF4-4FAF-9592-2EB12FB01C4A}"/>
                </a:ext>
              </a:extLst>
            </p:cNvPr>
            <p:cNvSpPr txBox="1"/>
            <p:nvPr/>
          </p:nvSpPr>
          <p:spPr>
            <a:xfrm>
              <a:off x="3788876" y="394018"/>
              <a:ext cx="4664929" cy="4537410"/>
            </a:xfrm>
            <a:prstGeom prst="rect">
              <a:avLst/>
            </a:prstGeom>
            <a:noFill/>
          </p:spPr>
          <p:txBody>
            <a:bodyPr wrap="square" rtlCol="0">
              <a:spAutoFit/>
            </a:bodyPr>
            <a:lstStyle/>
            <a:p>
              <a:pPr algn="ctr"/>
              <a:r>
                <a:rPr lang="en-GB" sz="3000" b="1" dirty="0">
                  <a:latin typeface="Comic Sans MS" panose="030F0702030302020204" pitchFamily="66" charset="0"/>
                </a:rPr>
                <a:t>When people meet Jesus they must choose whether to trust him or walk away. </a:t>
              </a:r>
            </a:p>
          </p:txBody>
        </p:sp>
      </p:grpSp>
      <p:grpSp>
        <p:nvGrpSpPr>
          <p:cNvPr id="14" name="Group 13">
            <a:extLst>
              <a:ext uri="{FF2B5EF4-FFF2-40B4-BE49-F238E27FC236}">
                <a16:creationId xmlns:a16="http://schemas.microsoft.com/office/drawing/2014/main" id="{7F527CAA-14A8-4619-AD43-88183464413C}"/>
              </a:ext>
            </a:extLst>
          </p:cNvPr>
          <p:cNvGrpSpPr/>
          <p:nvPr/>
        </p:nvGrpSpPr>
        <p:grpSpPr>
          <a:xfrm>
            <a:off x="3460679" y="1141941"/>
            <a:ext cx="5456338" cy="2096029"/>
            <a:chOff x="3854729" y="219308"/>
            <a:chExt cx="4697856" cy="6107499"/>
          </a:xfrm>
          <a:solidFill>
            <a:schemeClr val="bg1"/>
          </a:solidFill>
        </p:grpSpPr>
        <p:sp>
          <p:nvSpPr>
            <p:cNvPr id="15" name="Rounded Rectangular Callout 38">
              <a:extLst>
                <a:ext uri="{FF2B5EF4-FFF2-40B4-BE49-F238E27FC236}">
                  <a16:creationId xmlns:a16="http://schemas.microsoft.com/office/drawing/2014/main" id="{80F6A0A1-E8EF-445A-8F1E-BF77599FC469}"/>
                </a:ext>
              </a:extLst>
            </p:cNvPr>
            <p:cNvSpPr/>
            <p:nvPr/>
          </p:nvSpPr>
          <p:spPr>
            <a:xfrm>
              <a:off x="3854729" y="219308"/>
              <a:ext cx="4599075" cy="4398092"/>
            </a:xfrm>
            <a:prstGeom prst="wedgeRoundRectCallout">
              <a:avLst>
                <a:gd name="adj1" fmla="val -77999"/>
                <a:gd name="adj2" fmla="val 2645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CE16AA6-7BBF-4266-BD9A-59CA8CA9B7BE}"/>
                </a:ext>
              </a:extLst>
            </p:cNvPr>
            <p:cNvSpPr txBox="1"/>
            <p:nvPr/>
          </p:nvSpPr>
          <p:spPr>
            <a:xfrm>
              <a:off x="3887656" y="371063"/>
              <a:ext cx="4664929" cy="5955744"/>
            </a:xfrm>
            <a:prstGeom prst="rect">
              <a:avLst/>
            </a:prstGeom>
            <a:noFill/>
          </p:spPr>
          <p:txBody>
            <a:bodyPr wrap="square" rtlCol="0">
              <a:spAutoFit/>
            </a:bodyPr>
            <a:lstStyle/>
            <a:p>
              <a:pPr algn="ctr"/>
              <a:r>
                <a:rPr lang="en-GB" sz="3000" b="1" dirty="0">
                  <a:latin typeface="Comic Sans MS" panose="030F0702030302020204" pitchFamily="66" charset="0"/>
                </a:rPr>
                <a:t>Being ill doesn’t mean you are being punished for doing wrong. </a:t>
              </a:r>
            </a:p>
          </p:txBody>
        </p:sp>
      </p:grpSp>
      <p:grpSp>
        <p:nvGrpSpPr>
          <p:cNvPr id="5" name="Group 4">
            <a:extLst>
              <a:ext uri="{FF2B5EF4-FFF2-40B4-BE49-F238E27FC236}">
                <a16:creationId xmlns:a16="http://schemas.microsoft.com/office/drawing/2014/main" id="{AD8F90D4-A7EF-41E7-BAE8-B212A469B861}"/>
              </a:ext>
            </a:extLst>
          </p:cNvPr>
          <p:cNvGrpSpPr/>
          <p:nvPr/>
        </p:nvGrpSpPr>
        <p:grpSpPr>
          <a:xfrm>
            <a:off x="3309354" y="847222"/>
            <a:ext cx="533400" cy="672990"/>
            <a:chOff x="-2133600" y="-527492"/>
            <a:chExt cx="533400" cy="672990"/>
          </a:xfrm>
        </p:grpSpPr>
        <p:sp>
          <p:nvSpPr>
            <p:cNvPr id="2" name="Star: 6 Points 1">
              <a:extLst>
                <a:ext uri="{FF2B5EF4-FFF2-40B4-BE49-F238E27FC236}">
                  <a16:creationId xmlns:a16="http://schemas.microsoft.com/office/drawing/2014/main" id="{47F03C23-0329-4728-B02B-334518F366F0}"/>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F4DA1BB-0AB6-4059-8E79-976BEBC2A36D}"/>
                </a:ext>
              </a:extLst>
            </p:cNvPr>
            <p:cNvSpPr txBox="1"/>
            <p:nvPr/>
          </p:nvSpPr>
          <p:spPr>
            <a:xfrm>
              <a:off x="-2017743" y="-375663"/>
              <a:ext cx="300082" cy="400110"/>
            </a:xfrm>
            <a:prstGeom prst="rect">
              <a:avLst/>
            </a:prstGeom>
            <a:noFill/>
          </p:spPr>
          <p:txBody>
            <a:bodyPr wrap="none" rtlCol="0">
              <a:spAutoFit/>
            </a:bodyPr>
            <a:lstStyle/>
            <a:p>
              <a:r>
                <a:rPr lang="en-US" sz="2000" dirty="0">
                  <a:latin typeface="Comic Sans MS" panose="030F0702030302020204" pitchFamily="66" charset="0"/>
                </a:rPr>
                <a:t>1</a:t>
              </a:r>
              <a:endParaRPr lang="en-GB" sz="2000" dirty="0">
                <a:latin typeface="Comic Sans MS" panose="030F0702030302020204" pitchFamily="66" charset="0"/>
              </a:endParaRPr>
            </a:p>
          </p:txBody>
        </p:sp>
      </p:grpSp>
      <p:grpSp>
        <p:nvGrpSpPr>
          <p:cNvPr id="20" name="Group 19">
            <a:extLst>
              <a:ext uri="{FF2B5EF4-FFF2-40B4-BE49-F238E27FC236}">
                <a16:creationId xmlns:a16="http://schemas.microsoft.com/office/drawing/2014/main" id="{0D571FDB-B920-41AA-8127-F30C34EA8879}"/>
              </a:ext>
            </a:extLst>
          </p:cNvPr>
          <p:cNvGrpSpPr/>
          <p:nvPr/>
        </p:nvGrpSpPr>
        <p:grpSpPr>
          <a:xfrm>
            <a:off x="3631700" y="2523729"/>
            <a:ext cx="533400" cy="672990"/>
            <a:chOff x="-2133600" y="-527492"/>
            <a:chExt cx="533400" cy="672990"/>
          </a:xfrm>
        </p:grpSpPr>
        <p:sp>
          <p:nvSpPr>
            <p:cNvPr id="21" name="Star: 6 Points 20">
              <a:extLst>
                <a:ext uri="{FF2B5EF4-FFF2-40B4-BE49-F238E27FC236}">
                  <a16:creationId xmlns:a16="http://schemas.microsoft.com/office/drawing/2014/main" id="{8FCCB92F-DCE4-4981-8E93-4830228EF504}"/>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8C8E20F-3883-4659-8311-08710B138C9F}"/>
                </a:ext>
              </a:extLst>
            </p:cNvPr>
            <p:cNvSpPr txBox="1"/>
            <p:nvPr/>
          </p:nvSpPr>
          <p:spPr>
            <a:xfrm>
              <a:off x="-2017743" y="-375663"/>
              <a:ext cx="341760" cy="400110"/>
            </a:xfrm>
            <a:prstGeom prst="rect">
              <a:avLst/>
            </a:prstGeom>
            <a:noFill/>
          </p:spPr>
          <p:txBody>
            <a:bodyPr wrap="none" rtlCol="0">
              <a:spAutoFit/>
            </a:bodyPr>
            <a:lstStyle/>
            <a:p>
              <a:r>
                <a:rPr lang="en-US" sz="2000" dirty="0">
                  <a:latin typeface="Comic Sans MS" panose="030F0702030302020204" pitchFamily="66" charset="0"/>
                </a:rPr>
                <a:t>2</a:t>
              </a:r>
              <a:endParaRPr lang="en-GB" sz="2000" dirty="0">
                <a:latin typeface="Comic Sans MS" panose="030F0702030302020204" pitchFamily="66" charset="0"/>
              </a:endParaRPr>
            </a:p>
          </p:txBody>
        </p:sp>
      </p:grpSp>
      <p:grpSp>
        <p:nvGrpSpPr>
          <p:cNvPr id="23" name="Group 22">
            <a:extLst>
              <a:ext uri="{FF2B5EF4-FFF2-40B4-BE49-F238E27FC236}">
                <a16:creationId xmlns:a16="http://schemas.microsoft.com/office/drawing/2014/main" id="{5FDC5DB7-D1A9-423F-B77E-718802CA231F}"/>
              </a:ext>
            </a:extLst>
          </p:cNvPr>
          <p:cNvGrpSpPr/>
          <p:nvPr/>
        </p:nvGrpSpPr>
        <p:grpSpPr>
          <a:xfrm>
            <a:off x="3236838" y="3691164"/>
            <a:ext cx="533400" cy="672990"/>
            <a:chOff x="-2133600" y="-527492"/>
            <a:chExt cx="533400" cy="672990"/>
          </a:xfrm>
        </p:grpSpPr>
        <p:sp>
          <p:nvSpPr>
            <p:cNvPr id="24" name="Star: 6 Points 23">
              <a:extLst>
                <a:ext uri="{FF2B5EF4-FFF2-40B4-BE49-F238E27FC236}">
                  <a16:creationId xmlns:a16="http://schemas.microsoft.com/office/drawing/2014/main" id="{7F7A3D24-EC07-480B-835B-5EF7731060BA}"/>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51CBD24D-1C3E-4889-89AB-DBDB90B93916}"/>
                </a:ext>
              </a:extLst>
            </p:cNvPr>
            <p:cNvSpPr txBox="1"/>
            <p:nvPr/>
          </p:nvSpPr>
          <p:spPr>
            <a:xfrm>
              <a:off x="-2017743" y="-375663"/>
              <a:ext cx="341760" cy="400110"/>
            </a:xfrm>
            <a:prstGeom prst="rect">
              <a:avLst/>
            </a:prstGeom>
            <a:noFill/>
          </p:spPr>
          <p:txBody>
            <a:bodyPr wrap="none" rtlCol="0">
              <a:spAutoFit/>
            </a:bodyPr>
            <a:lstStyle/>
            <a:p>
              <a:r>
                <a:rPr lang="en-US" sz="2000" dirty="0">
                  <a:latin typeface="Comic Sans MS" panose="030F0702030302020204" pitchFamily="66" charset="0"/>
                </a:rPr>
                <a:t>3</a:t>
              </a:r>
              <a:endParaRPr lang="en-GB" sz="2000" dirty="0">
                <a:latin typeface="Comic Sans MS" panose="030F0702030302020204" pitchFamily="66" charset="0"/>
              </a:endParaRP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868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Right 41">
            <a:hlinkClick r:id="" action="ppaction://hlinkshowjump?jump=nextslide"/>
            <a:extLst>
              <a:ext uri="{FF2B5EF4-FFF2-40B4-BE49-F238E27FC236}">
                <a16:creationId xmlns:a16="http://schemas.microsoft.com/office/drawing/2014/main" id="{F33EC751-A1D5-454F-8ABB-DFEB057F5EF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4607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500"/>
                                        <p:tgtEl>
                                          <p:spTgt spid="49"/>
                                        </p:tgtEl>
                                      </p:cBhvr>
                                    </p:animEffect>
                                  </p:childTnLst>
                                </p:cTn>
                              </p:par>
                            </p:childTnLst>
                          </p:cTn>
                        </p:par>
                        <p:par>
                          <p:cTn id="8" fill="hold">
                            <p:stCondLst>
                              <p:cond delay="1500"/>
                            </p:stCondLst>
                            <p:childTnLst>
                              <p:par>
                                <p:cTn id="9" presetID="45" presetClass="entr" presetSubtype="0"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anim calcmode="lin" valueType="num">
                                      <p:cBhvr>
                                        <p:cTn id="12" dur="3000" fill="hold"/>
                                        <p:tgtEl>
                                          <p:spTgt spid="5"/>
                                        </p:tgtEl>
                                        <p:attrNameLst>
                                          <p:attrName>ppt_w</p:attrName>
                                        </p:attrNameLst>
                                      </p:cBhvr>
                                      <p:tavLst>
                                        <p:tav tm="0" fmla="#ppt_w*sin(2.5*pi*$)">
                                          <p:val>
                                            <p:fltVal val="0"/>
                                          </p:val>
                                        </p:tav>
                                        <p:tav tm="100000">
                                          <p:val>
                                            <p:fltVal val="1"/>
                                          </p:val>
                                        </p:tav>
                                      </p:tavLst>
                                    </p:anim>
                                    <p:anim calcmode="lin" valueType="num">
                                      <p:cBhvr>
                                        <p:cTn id="13" dur="30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6000"/>
                            </p:stCondLst>
                            <p:childTnLst>
                              <p:par>
                                <p:cTn id="15" presetID="22" presetClass="entr" presetSubtype="8" fill="hold" nodeType="afterEffect">
                                  <p:stCondLst>
                                    <p:cond delay="25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500"/>
                                        <p:tgtEl>
                                          <p:spTgt spid="14"/>
                                        </p:tgtEl>
                                      </p:cBhvr>
                                    </p:animEffect>
                                  </p:childTnLst>
                                </p:cTn>
                              </p:par>
                            </p:childTnLst>
                          </p:cTn>
                        </p:par>
                        <p:par>
                          <p:cTn id="18" fill="hold">
                            <p:stCondLst>
                              <p:cond delay="7750"/>
                            </p:stCondLst>
                            <p:childTnLst>
                              <p:par>
                                <p:cTn id="19" presetID="45" presetClass="entr" presetSubtype="0" fill="hold" nodeType="afterEffect">
                                  <p:stCondLst>
                                    <p:cond delay="400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3000"/>
                                        <p:tgtEl>
                                          <p:spTgt spid="20"/>
                                        </p:tgtEl>
                                      </p:cBhvr>
                                    </p:animEffect>
                                    <p:anim calcmode="lin" valueType="num">
                                      <p:cBhvr>
                                        <p:cTn id="22" dur="3000" fill="hold"/>
                                        <p:tgtEl>
                                          <p:spTgt spid="20"/>
                                        </p:tgtEl>
                                        <p:attrNameLst>
                                          <p:attrName>ppt_w</p:attrName>
                                        </p:attrNameLst>
                                      </p:cBhvr>
                                      <p:tavLst>
                                        <p:tav tm="0" fmla="#ppt_w*sin(2.5*pi*$)">
                                          <p:val>
                                            <p:fltVal val="0"/>
                                          </p:val>
                                        </p:tav>
                                        <p:tav tm="100000">
                                          <p:val>
                                            <p:fltVal val="1"/>
                                          </p:val>
                                        </p:tav>
                                      </p:tavLst>
                                    </p:anim>
                                    <p:anim calcmode="lin" valueType="num">
                                      <p:cBhvr>
                                        <p:cTn id="23" dur="3000" fill="hold"/>
                                        <p:tgtEl>
                                          <p:spTgt spid="20"/>
                                        </p:tgtEl>
                                        <p:attrNameLst>
                                          <p:attrName>ppt_h</p:attrName>
                                        </p:attrNameLst>
                                      </p:cBhvr>
                                      <p:tavLst>
                                        <p:tav tm="0">
                                          <p:val>
                                            <p:strVal val="#ppt_h"/>
                                          </p:val>
                                        </p:tav>
                                        <p:tav tm="100000">
                                          <p:val>
                                            <p:strVal val="#ppt_h"/>
                                          </p:val>
                                        </p:tav>
                                      </p:tavLst>
                                    </p:anim>
                                  </p:childTnLst>
                                </p:cTn>
                              </p:par>
                            </p:childTnLst>
                          </p:cTn>
                        </p:par>
                        <p:par>
                          <p:cTn id="24" fill="hold">
                            <p:stCondLst>
                              <p:cond delay="14750"/>
                            </p:stCondLst>
                            <p:childTnLst>
                              <p:par>
                                <p:cTn id="25" presetID="22" presetClass="entr" presetSubtype="8" fill="hold" nodeType="afterEffect">
                                  <p:stCondLst>
                                    <p:cond delay="50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1500"/>
                                        <p:tgtEl>
                                          <p:spTgt spid="35"/>
                                        </p:tgtEl>
                                      </p:cBhvr>
                                    </p:animEffect>
                                  </p:childTnLst>
                                </p:cTn>
                              </p:par>
                            </p:childTnLst>
                          </p:cTn>
                        </p:par>
                        <p:par>
                          <p:cTn id="28" fill="hold">
                            <p:stCondLst>
                              <p:cond delay="16750"/>
                            </p:stCondLst>
                            <p:childTnLst>
                              <p:par>
                                <p:cTn id="29" presetID="45" presetClass="entr" presetSubtype="0" fill="hold" nodeType="afterEffect">
                                  <p:stCondLst>
                                    <p:cond delay="40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3000"/>
                                        <p:tgtEl>
                                          <p:spTgt spid="23"/>
                                        </p:tgtEl>
                                      </p:cBhvr>
                                    </p:animEffect>
                                    <p:anim calcmode="lin" valueType="num">
                                      <p:cBhvr>
                                        <p:cTn id="32" dur="3000" fill="hold"/>
                                        <p:tgtEl>
                                          <p:spTgt spid="23"/>
                                        </p:tgtEl>
                                        <p:attrNameLst>
                                          <p:attrName>ppt_w</p:attrName>
                                        </p:attrNameLst>
                                      </p:cBhvr>
                                      <p:tavLst>
                                        <p:tav tm="0" fmla="#ppt_w*sin(2.5*pi*$)">
                                          <p:val>
                                            <p:fltVal val="0"/>
                                          </p:val>
                                        </p:tav>
                                        <p:tav tm="100000">
                                          <p:val>
                                            <p:fltVal val="1"/>
                                          </p:val>
                                        </p:tav>
                                      </p:tavLst>
                                    </p:anim>
                                    <p:anim calcmode="lin" valueType="num">
                                      <p:cBhvr>
                                        <p:cTn id="33" dur="3000" fill="hold"/>
                                        <p:tgtEl>
                                          <p:spTgt spid="23"/>
                                        </p:tgtEl>
                                        <p:attrNameLst>
                                          <p:attrName>ppt_h</p:attrName>
                                        </p:attrNameLst>
                                      </p:cBhvr>
                                      <p:tavLst>
                                        <p:tav tm="0">
                                          <p:val>
                                            <p:strVal val="#ppt_h"/>
                                          </p:val>
                                        </p:tav>
                                        <p:tav tm="100000">
                                          <p:val>
                                            <p:strVal val="#ppt_h"/>
                                          </p:val>
                                        </p:tav>
                                      </p:tavLst>
                                    </p:anim>
                                  </p:childTnLst>
                                </p:cTn>
                              </p:par>
                            </p:childTnLst>
                          </p:cTn>
                        </p:par>
                        <p:par>
                          <p:cTn id="34" fill="hold">
                            <p:stCondLst>
                              <p:cond delay="23750"/>
                            </p:stCondLst>
                            <p:childTnLst>
                              <p:par>
                                <p:cTn id="35" presetID="22" presetClass="entr" presetSubtype="8" fill="hold" nodeType="afterEffect">
                                  <p:stCondLst>
                                    <p:cond delay="50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500"/>
                                        <p:tgtEl>
                                          <p:spTgt spid="39"/>
                                        </p:tgtEl>
                                      </p:cBhvr>
                                    </p:animEffect>
                                  </p:childTnLst>
                                </p:cTn>
                              </p:par>
                            </p:childTnLst>
                          </p:cTn>
                        </p:par>
                        <p:par>
                          <p:cTn id="38" fill="hold">
                            <p:stCondLst>
                              <p:cond delay="25750"/>
                            </p:stCondLst>
                            <p:childTnLst>
                              <p:par>
                                <p:cTn id="39" presetID="42" presetClass="path" presetSubtype="0" accel="50000" decel="50000" fill="hold" grpId="0" nodeType="afterEffect">
                                  <p:stCondLst>
                                    <p:cond delay="2000"/>
                                  </p:stCondLst>
                                  <p:childTnLst>
                                    <p:animMotion origin="layout" path="M 0 1.11111E-6 L 1 -0.00139 " pathEditMode="relative" rAng="0" ptsTypes="AA">
                                      <p:cBhvr>
                                        <p:cTn id="40" dur="1500" fill="hold"/>
                                        <p:tgtEl>
                                          <p:spTgt spid="4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59EBEAE-C34D-424E-A32C-558E8533A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437760"/>
            <a:ext cx="2411791" cy="4124840"/>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27" name="Group 26">
            <a:extLst>
              <a:ext uri="{FF2B5EF4-FFF2-40B4-BE49-F238E27FC236}">
                <a16:creationId xmlns:a16="http://schemas.microsoft.com/office/drawing/2014/main" id="{25814101-D7C8-4E68-98F6-5EC6B32D1B11}"/>
              </a:ext>
            </a:extLst>
          </p:cNvPr>
          <p:cNvGrpSpPr/>
          <p:nvPr/>
        </p:nvGrpSpPr>
        <p:grpSpPr>
          <a:xfrm>
            <a:off x="1818654" y="156505"/>
            <a:ext cx="5988312" cy="1214757"/>
            <a:chOff x="3737734" y="219307"/>
            <a:chExt cx="4664926" cy="1861436"/>
          </a:xfrm>
          <a:solidFill>
            <a:schemeClr val="bg1"/>
          </a:solidFill>
        </p:grpSpPr>
        <p:sp>
          <p:nvSpPr>
            <p:cNvPr id="28" name="Rounded Rectangular Callout 38">
              <a:extLst>
                <a:ext uri="{FF2B5EF4-FFF2-40B4-BE49-F238E27FC236}">
                  <a16:creationId xmlns:a16="http://schemas.microsoft.com/office/drawing/2014/main" id="{5F8336C8-039D-4F74-A76A-E8D1A71C407D}"/>
                </a:ext>
              </a:extLst>
            </p:cNvPr>
            <p:cNvSpPr/>
            <p:nvPr/>
          </p:nvSpPr>
          <p:spPr>
            <a:xfrm>
              <a:off x="3854731" y="219307"/>
              <a:ext cx="4495800" cy="1731599"/>
            </a:xfrm>
            <a:prstGeom prst="wedgeRoundRectCallout">
              <a:avLst>
                <a:gd name="adj1" fmla="val 44233"/>
                <a:gd name="adj2" fmla="val 13918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7D2D436E-A050-4031-83CB-89180DA5E986}"/>
                </a:ext>
              </a:extLst>
            </p:cNvPr>
            <p:cNvSpPr txBox="1"/>
            <p:nvPr/>
          </p:nvSpPr>
          <p:spPr>
            <a:xfrm>
              <a:off x="3737734" y="336900"/>
              <a:ext cx="4664926" cy="1743843"/>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That’s fantastic news. I’m glad I chose to trust Jesus.</a:t>
              </a:r>
            </a:p>
          </p:txBody>
        </p:sp>
      </p:grpSp>
      <p:grpSp>
        <p:nvGrpSpPr>
          <p:cNvPr id="39" name="Group 38">
            <a:extLst>
              <a:ext uri="{FF2B5EF4-FFF2-40B4-BE49-F238E27FC236}">
                <a16:creationId xmlns:a16="http://schemas.microsoft.com/office/drawing/2014/main" id="{FB467BA2-8CC2-4CB6-A9E3-EAF7CEE1BBF9}"/>
              </a:ext>
            </a:extLst>
          </p:cNvPr>
          <p:cNvGrpSpPr/>
          <p:nvPr/>
        </p:nvGrpSpPr>
        <p:grpSpPr>
          <a:xfrm>
            <a:off x="2913812" y="1834053"/>
            <a:ext cx="3516535" cy="2966548"/>
            <a:chOff x="3864418" y="117119"/>
            <a:chExt cx="4556703" cy="2564831"/>
          </a:xfrm>
          <a:solidFill>
            <a:schemeClr val="bg1"/>
          </a:solidFill>
        </p:grpSpPr>
        <p:sp>
          <p:nvSpPr>
            <p:cNvPr id="40" name="Rounded Rectangular Callout 38">
              <a:extLst>
                <a:ext uri="{FF2B5EF4-FFF2-40B4-BE49-F238E27FC236}">
                  <a16:creationId xmlns:a16="http://schemas.microsoft.com/office/drawing/2014/main" id="{50DC6175-E88E-4F48-BC60-7D42C01D5199}"/>
                </a:ext>
              </a:extLst>
            </p:cNvPr>
            <p:cNvSpPr/>
            <p:nvPr/>
          </p:nvSpPr>
          <p:spPr>
            <a:xfrm>
              <a:off x="3925320" y="117119"/>
              <a:ext cx="4495801" cy="2564831"/>
            </a:xfrm>
            <a:prstGeom prst="wedgeRoundRectCallout">
              <a:avLst>
                <a:gd name="adj1" fmla="val -78496"/>
                <a:gd name="adj2" fmla="val -3648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7AE7AAF8-0034-4FFF-9962-39E1EF51ABE2}"/>
                </a:ext>
              </a:extLst>
            </p:cNvPr>
            <p:cNvSpPr txBox="1"/>
            <p:nvPr/>
          </p:nvSpPr>
          <p:spPr>
            <a:xfrm>
              <a:off x="3864418" y="123471"/>
              <a:ext cx="4556703" cy="2474719"/>
            </a:xfrm>
            <a:prstGeom prst="rect">
              <a:avLst/>
            </a:prstGeom>
            <a:noFill/>
          </p:spPr>
          <p:txBody>
            <a:bodyPr wrap="square" rtlCol="0">
              <a:spAutoFit/>
            </a:bodyPr>
            <a:lstStyle/>
            <a:p>
              <a:pPr algn="ctr"/>
              <a:r>
                <a:rPr lang="en-US" sz="3000" b="1" dirty="0">
                  <a:latin typeface="Comic Sans MS" panose="030F0702030302020204" pitchFamily="66" charset="0"/>
                </a:rPr>
                <a:t>E</a:t>
              </a:r>
              <a:r>
                <a:rPr lang="en-GB" sz="3000" b="1" dirty="0" err="1">
                  <a:latin typeface="Comic Sans MS" panose="030F0702030302020204" pitchFamily="66" charset="0"/>
                </a:rPr>
                <a:t>ven</a:t>
              </a:r>
              <a:r>
                <a:rPr lang="en-GB" sz="3000" b="1" dirty="0">
                  <a:latin typeface="Comic Sans MS" panose="030F0702030302020204" pitchFamily="66" charset="0"/>
                </a:rPr>
                <a:t> when we turn away from Jesus,</a:t>
              </a:r>
            </a:p>
            <a:p>
              <a:pPr algn="ctr"/>
              <a:r>
                <a:rPr lang="en-GB" sz="3000" b="1" dirty="0">
                  <a:latin typeface="Comic Sans MS" panose="030F0702030302020204" pitchFamily="66" charset="0"/>
                </a:rPr>
                <a:t> he gives us more chances to trust and follow Him.</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Arrow: Right 62">
            <a:hlinkClick r:id="" action="ppaction://hlinkshowjump?jump=nextslide"/>
            <a:extLst>
              <a:ext uri="{FF2B5EF4-FFF2-40B4-BE49-F238E27FC236}">
                <a16:creationId xmlns:a16="http://schemas.microsoft.com/office/drawing/2014/main" id="{C568A1BE-A024-4E70-8632-459896BC6ACB}"/>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91337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1500"/>
                                        <p:tgtEl>
                                          <p:spTgt spid="27"/>
                                        </p:tgtEl>
                                      </p:cBhvr>
                                    </p:animEffect>
                                  </p:childTnLst>
                                </p:cTn>
                              </p:par>
                            </p:childTnLst>
                          </p:cTn>
                        </p:par>
                        <p:par>
                          <p:cTn id="8" fill="hold">
                            <p:stCondLst>
                              <p:cond delay="1750"/>
                            </p:stCondLst>
                            <p:childTnLst>
                              <p:par>
                                <p:cTn id="9" presetID="22" presetClass="entr" presetSubtype="8" fill="hold" nodeType="afterEffect">
                                  <p:stCondLst>
                                    <p:cond delay="300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1500"/>
                                        <p:tgtEl>
                                          <p:spTgt spid="39"/>
                                        </p:tgtEl>
                                      </p:cBhvr>
                                    </p:animEffect>
                                  </p:childTnLst>
                                </p:cTn>
                              </p:par>
                            </p:childTnLst>
                          </p:cTn>
                        </p:par>
                        <p:par>
                          <p:cTn id="12" fill="hold">
                            <p:stCondLst>
                              <p:cond delay="6250"/>
                            </p:stCondLst>
                            <p:childTnLst>
                              <p:par>
                                <p:cTn id="13" presetID="42" presetClass="path" presetSubtype="0" accel="50000" decel="50000" fill="hold" grpId="0" nodeType="afterEffect">
                                  <p:stCondLst>
                                    <p:cond delay="3000"/>
                                  </p:stCondLst>
                                  <p:childTnLst>
                                    <p:animMotion origin="layout" path="M 3.33333E-6 1.11111E-6 L 1 -0.00139 " pathEditMode="relative" rAng="0" ptsTypes="AA">
                                      <p:cBhvr>
                                        <p:cTn id="14" dur="2000" fill="hold"/>
                                        <p:tgtEl>
                                          <p:spTgt spid="6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59EBEAE-C34D-424E-A32C-558E8533A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437760"/>
            <a:ext cx="2411791" cy="4124840"/>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27" name="Group 26">
            <a:extLst>
              <a:ext uri="{FF2B5EF4-FFF2-40B4-BE49-F238E27FC236}">
                <a16:creationId xmlns:a16="http://schemas.microsoft.com/office/drawing/2014/main" id="{25814101-D7C8-4E68-98F6-5EC6B32D1B11}"/>
              </a:ext>
            </a:extLst>
          </p:cNvPr>
          <p:cNvGrpSpPr/>
          <p:nvPr/>
        </p:nvGrpSpPr>
        <p:grpSpPr>
          <a:xfrm>
            <a:off x="1860288" y="156506"/>
            <a:ext cx="5359916" cy="733482"/>
            <a:chOff x="3770167" y="219308"/>
            <a:chExt cx="4664926" cy="865805"/>
          </a:xfrm>
          <a:solidFill>
            <a:schemeClr val="bg1"/>
          </a:solidFill>
        </p:grpSpPr>
        <p:sp>
          <p:nvSpPr>
            <p:cNvPr id="28" name="Rounded Rectangular Callout 38">
              <a:extLst>
                <a:ext uri="{FF2B5EF4-FFF2-40B4-BE49-F238E27FC236}">
                  <a16:creationId xmlns:a16="http://schemas.microsoft.com/office/drawing/2014/main" id="{5F8336C8-039D-4F74-A76A-E8D1A71C407D}"/>
                </a:ext>
              </a:extLst>
            </p:cNvPr>
            <p:cNvSpPr/>
            <p:nvPr/>
          </p:nvSpPr>
          <p:spPr>
            <a:xfrm>
              <a:off x="3854731" y="219308"/>
              <a:ext cx="4495800" cy="865805"/>
            </a:xfrm>
            <a:prstGeom prst="wedgeRoundRectCallout">
              <a:avLst>
                <a:gd name="adj1" fmla="val 55770"/>
                <a:gd name="adj2" fmla="val 24866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7D2D436E-A050-4031-83CB-89180DA5E986}"/>
                </a:ext>
              </a:extLst>
            </p:cNvPr>
            <p:cNvSpPr txBox="1"/>
            <p:nvPr/>
          </p:nvSpPr>
          <p:spPr>
            <a:xfrm>
              <a:off x="3770167" y="431171"/>
              <a:ext cx="4664926" cy="653941"/>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Shall we pray to God now.</a:t>
              </a:r>
            </a:p>
          </p:txBody>
        </p:sp>
      </p:grpSp>
      <p:grpSp>
        <p:nvGrpSpPr>
          <p:cNvPr id="39" name="Group 38">
            <a:extLst>
              <a:ext uri="{FF2B5EF4-FFF2-40B4-BE49-F238E27FC236}">
                <a16:creationId xmlns:a16="http://schemas.microsoft.com/office/drawing/2014/main" id="{FB467BA2-8CC2-4CB6-A9E3-EAF7CEE1BBF9}"/>
              </a:ext>
            </a:extLst>
          </p:cNvPr>
          <p:cNvGrpSpPr/>
          <p:nvPr/>
        </p:nvGrpSpPr>
        <p:grpSpPr>
          <a:xfrm>
            <a:off x="2819401" y="1069471"/>
            <a:ext cx="3962399" cy="3426330"/>
            <a:chOff x="3864418" y="117119"/>
            <a:chExt cx="4556703" cy="2564831"/>
          </a:xfrm>
          <a:solidFill>
            <a:schemeClr val="bg1"/>
          </a:solidFill>
        </p:grpSpPr>
        <p:sp>
          <p:nvSpPr>
            <p:cNvPr id="40" name="Rounded Rectangular Callout 38">
              <a:extLst>
                <a:ext uri="{FF2B5EF4-FFF2-40B4-BE49-F238E27FC236}">
                  <a16:creationId xmlns:a16="http://schemas.microsoft.com/office/drawing/2014/main" id="{50DC6175-E88E-4F48-BC60-7D42C01D5199}"/>
                </a:ext>
              </a:extLst>
            </p:cNvPr>
            <p:cNvSpPr/>
            <p:nvPr/>
          </p:nvSpPr>
          <p:spPr>
            <a:xfrm>
              <a:off x="3925320" y="117119"/>
              <a:ext cx="4495801" cy="2564831"/>
            </a:xfrm>
            <a:prstGeom prst="wedgeRoundRectCallout">
              <a:avLst>
                <a:gd name="adj1" fmla="val -73755"/>
                <a:gd name="adj2" fmla="val -1595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7AE7AAF8-0034-4FFF-9962-39E1EF51ABE2}"/>
                </a:ext>
              </a:extLst>
            </p:cNvPr>
            <p:cNvSpPr txBox="1"/>
            <p:nvPr/>
          </p:nvSpPr>
          <p:spPr>
            <a:xfrm>
              <a:off x="3864418" y="123471"/>
              <a:ext cx="4556703" cy="2247455"/>
            </a:xfrm>
            <a:prstGeom prst="rect">
              <a:avLst/>
            </a:prstGeom>
            <a:noFill/>
          </p:spPr>
          <p:txBody>
            <a:bodyPr wrap="square" rtlCol="0">
              <a:spAutoFit/>
            </a:bodyPr>
            <a:lstStyle/>
            <a:p>
              <a:pPr algn="ctr"/>
              <a:r>
                <a:rPr lang="en-GB" sz="3000" b="1" dirty="0">
                  <a:latin typeface="Comic Sans MS" panose="030F0702030302020204" pitchFamily="66" charset="0"/>
                </a:rPr>
                <a:t>Dear God, </a:t>
              </a:r>
            </a:p>
            <a:p>
              <a:pPr algn="ctr"/>
              <a:r>
                <a:rPr lang="en-GB" sz="3000" b="1" dirty="0">
                  <a:latin typeface="Comic Sans MS" panose="030F0702030302020204" pitchFamily="66" charset="0"/>
                </a:rPr>
                <a:t>Thank you that you meet us where we are.</a:t>
              </a:r>
            </a:p>
            <a:p>
              <a:pPr algn="ctr"/>
              <a:r>
                <a:rPr lang="en-GB" sz="3000" b="1" dirty="0">
                  <a:latin typeface="Comic Sans MS" panose="030F0702030302020204" pitchFamily="66" charset="0"/>
                </a:rPr>
                <a:t>Help us to trust and believe in you this week.</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Arrow: Right 62">
            <a:hlinkClick r:id="" action="ppaction://hlinkshowjump?jump=nextslide"/>
            <a:extLst>
              <a:ext uri="{FF2B5EF4-FFF2-40B4-BE49-F238E27FC236}">
                <a16:creationId xmlns:a16="http://schemas.microsoft.com/office/drawing/2014/main" id="{C568A1BE-A024-4E70-8632-459896BC6ACB}"/>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04598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1500"/>
                                        <p:tgtEl>
                                          <p:spTgt spid="27"/>
                                        </p:tgtEl>
                                      </p:cBhvr>
                                    </p:animEffect>
                                  </p:childTnLst>
                                </p:cTn>
                              </p:par>
                            </p:childTnLst>
                          </p:cTn>
                        </p:par>
                        <p:par>
                          <p:cTn id="8" fill="hold">
                            <p:stCondLst>
                              <p:cond delay="1750"/>
                            </p:stCondLst>
                            <p:childTnLst>
                              <p:par>
                                <p:cTn id="9" presetID="22" presetClass="entr" presetSubtype="8" fill="hold" nodeType="afterEffect">
                                  <p:stCondLst>
                                    <p:cond delay="300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1500"/>
                                        <p:tgtEl>
                                          <p:spTgt spid="39"/>
                                        </p:tgtEl>
                                      </p:cBhvr>
                                    </p:animEffect>
                                  </p:childTnLst>
                                </p:cTn>
                              </p:par>
                            </p:childTnLst>
                          </p:cTn>
                        </p:par>
                        <p:par>
                          <p:cTn id="12" fill="hold">
                            <p:stCondLst>
                              <p:cond delay="6250"/>
                            </p:stCondLst>
                            <p:childTnLst>
                              <p:par>
                                <p:cTn id="13" presetID="42" presetClass="path" presetSubtype="0" accel="50000" decel="50000" fill="hold" grpId="0" nodeType="afterEffect">
                                  <p:stCondLst>
                                    <p:cond delay="3000"/>
                                  </p:stCondLst>
                                  <p:childTnLst>
                                    <p:animMotion origin="layout" path="M 3.33333E-6 1.11111E-6 L 1 -0.00139 " pathEditMode="relative" rAng="0" ptsTypes="AA">
                                      <p:cBhvr>
                                        <p:cTn id="14" dur="2000" fill="hold"/>
                                        <p:tgtEl>
                                          <p:spTgt spid="6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19C07E2-B4C1-4ECC-BD81-23EF8E5144A7}"/>
              </a:ext>
            </a:extLst>
          </p:cNvPr>
          <p:cNvGrpSpPr/>
          <p:nvPr/>
        </p:nvGrpSpPr>
        <p:grpSpPr>
          <a:xfrm>
            <a:off x="228600" y="1386238"/>
            <a:ext cx="7426731" cy="5221662"/>
            <a:chOff x="228600" y="1386238"/>
            <a:chExt cx="7426731" cy="5221662"/>
          </a:xfrm>
        </p:grpSpPr>
        <p:pic>
          <p:nvPicPr>
            <p:cNvPr id="17" name="Picture 16">
              <a:extLst>
                <a:ext uri="{FF2B5EF4-FFF2-40B4-BE49-F238E27FC236}">
                  <a16:creationId xmlns:a16="http://schemas.microsoft.com/office/drawing/2014/main" id="{B27BB07C-6BFF-47C8-A0B0-70BE9B71A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386238"/>
              <a:ext cx="7426731" cy="5221662"/>
            </a:xfrm>
            <a:prstGeom prst="rect">
              <a:avLst/>
            </a:prstGeom>
          </p:spPr>
        </p:pic>
        <p:sp>
          <p:nvSpPr>
            <p:cNvPr id="3" name="TextBox 2">
              <a:extLst>
                <a:ext uri="{FF2B5EF4-FFF2-40B4-BE49-F238E27FC236}">
                  <a16:creationId xmlns:a16="http://schemas.microsoft.com/office/drawing/2014/main" id="{81028BDA-5D93-47A0-9554-3A1F791DD69E}"/>
                </a:ext>
              </a:extLst>
            </p:cNvPr>
            <p:cNvSpPr txBox="1"/>
            <p:nvPr/>
          </p:nvSpPr>
          <p:spPr>
            <a:xfrm rot="21076561">
              <a:off x="2048993" y="1648880"/>
              <a:ext cx="3809928" cy="4545155"/>
            </a:xfrm>
            <a:prstGeom prst="rect">
              <a:avLst/>
            </a:prstGeom>
            <a:noFill/>
          </p:spPr>
          <p:txBody>
            <a:bodyPr wrap="square" rtlCol="0">
              <a:spAutoFit/>
            </a:bodyPr>
            <a:lstStyle/>
            <a:p>
              <a:pPr lvl="1">
                <a:lnSpc>
                  <a:spcPct val="150000"/>
                </a:lnSpc>
              </a:pPr>
              <a:r>
                <a:rPr lang="en-US" sz="2400" dirty="0">
                  <a:latin typeface="Comic Sans MS" panose="030F0702030302020204" pitchFamily="66" charset="0"/>
                </a:rPr>
                <a:t>“Nobody has ever heard of anyone giving sight to a man born blind. If this man were not from God, he could do nothing.”</a:t>
              </a:r>
              <a:r>
                <a:rPr lang="en-US" sz="2400" b="1" dirty="0">
                  <a:solidFill>
                    <a:srgbClr val="FF0000"/>
                  </a:solidFill>
                  <a:latin typeface="Comic Sans MS" panose="030F0702030302020204" pitchFamily="66" charset="0"/>
                </a:rPr>
                <a:t>    </a:t>
              </a:r>
            </a:p>
            <a:p>
              <a:pPr>
                <a:lnSpc>
                  <a:spcPct val="150000"/>
                </a:lnSpc>
              </a:pPr>
              <a:r>
                <a:rPr lang="en-US" sz="2800" b="1" dirty="0">
                  <a:solidFill>
                    <a:srgbClr val="FF0000"/>
                  </a:solidFill>
                  <a:latin typeface="Comic Sans MS" panose="030F0702030302020204" pitchFamily="66" charset="0"/>
                </a:rPr>
                <a:t>      John 9 v32-33</a:t>
              </a:r>
              <a:endParaRPr lang="en-GB" sz="2800" b="1" dirty="0">
                <a:solidFill>
                  <a:srgbClr val="FF0000"/>
                </a:solidFill>
                <a:latin typeface="Comic Sans MS" panose="030F0702030302020204" pitchFamily="66" charset="0"/>
              </a:endParaRPr>
            </a:p>
          </p:txBody>
        </p:sp>
      </p:grpSp>
      <p:pic>
        <p:nvPicPr>
          <p:cNvPr id="10" name="Picture 9" descr="A picture containing toy&#10;&#10;Description automatically generated">
            <a:extLst>
              <a:ext uri="{FF2B5EF4-FFF2-40B4-BE49-F238E27FC236}">
                <a16:creationId xmlns:a16="http://schemas.microsoft.com/office/drawing/2014/main" id="{85B997DE-2121-48AF-AC3F-E001011B2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5680" y="1625096"/>
            <a:ext cx="2438401" cy="4096286"/>
          </a:xfrm>
          <a:prstGeom prst="rect">
            <a:avLst/>
          </a:prstGeom>
        </p:spPr>
      </p:pic>
      <p:grpSp>
        <p:nvGrpSpPr>
          <p:cNvPr id="38" name="Group 37"/>
          <p:cNvGrpSpPr/>
          <p:nvPr/>
        </p:nvGrpSpPr>
        <p:grpSpPr>
          <a:xfrm>
            <a:off x="1195966" y="40191"/>
            <a:ext cx="5807880" cy="1445380"/>
            <a:chOff x="3854727" y="219308"/>
            <a:chExt cx="4514020" cy="1731599"/>
          </a:xfrm>
          <a:solidFill>
            <a:schemeClr val="bg1"/>
          </a:solidFill>
        </p:grpSpPr>
        <p:sp>
          <p:nvSpPr>
            <p:cNvPr id="39" name="Rounded Rectangular Callout 38"/>
            <p:cNvSpPr/>
            <p:nvPr/>
          </p:nvSpPr>
          <p:spPr>
            <a:xfrm>
              <a:off x="3854727" y="219308"/>
              <a:ext cx="4495800" cy="1731599"/>
            </a:xfrm>
            <a:prstGeom prst="wedgeRoundRectCallout">
              <a:avLst>
                <a:gd name="adj1" fmla="val 62432"/>
                <a:gd name="adj2" fmla="val 11465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3909947" y="447962"/>
              <a:ext cx="4458800" cy="1216788"/>
            </a:xfrm>
            <a:prstGeom prst="rect">
              <a:avLst/>
            </a:prstGeom>
            <a:noFill/>
          </p:spPr>
          <p:txBody>
            <a:bodyPr wrap="square" rtlCol="0">
              <a:spAutoFit/>
            </a:bodyPr>
            <a:lstStyle/>
            <a:p>
              <a:pPr algn="ctr"/>
              <a:r>
                <a:rPr lang="en-GB" sz="3000" b="1" dirty="0">
                  <a:latin typeface="Comic Sans MS" panose="030F0702030302020204" pitchFamily="66" charset="0"/>
                </a:rPr>
                <a:t>Why not try to remember this memory verse.</a:t>
              </a:r>
            </a:p>
          </p:txBody>
        </p:sp>
      </p:grpSp>
      <p:sp>
        <p:nvSpPr>
          <p:cNvPr id="41" name="Rectangle 40">
            <a:hlinkClick r:id="rId4" action="ppaction://hlinksldjump"/>
            <a:extLst>
              <a:ext uri="{FF2B5EF4-FFF2-40B4-BE49-F238E27FC236}">
                <a16:creationId xmlns:a16="http://schemas.microsoft.com/office/drawing/2014/main" id="{16D55E84-2CE0-4884-8DBA-420DF0070B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0FE44311-6D28-4E64-9BF8-F8C1860DB809}"/>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4849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42" presetClass="path" presetSubtype="0" accel="50000" decel="50000" fill="hold" grpId="0" nodeType="afterEffect">
                                  <p:stCondLst>
                                    <p:cond delay="3500"/>
                                  </p:stCondLst>
                                  <p:childTnLst>
                                    <p:animMotion origin="layout" path="M 3.33333E-6 1.11111E-6 L 1 -0.00139 " pathEditMode="relative" rAng="0" ptsTypes="AA">
                                      <p:cBhvr>
                                        <p:cTn id="1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4514850"/>
          </a:xfrm>
        </p:spPr>
        <p:txBody>
          <a:bodyPr>
            <a:normAutofit fontScale="90000"/>
          </a:bodyPr>
          <a:lstStyle/>
          <a:p>
            <a:r>
              <a:rPr lang="en-US" b="1" dirty="0">
                <a:solidFill>
                  <a:srgbClr val="FF0000"/>
                </a:solidFill>
                <a:latin typeface="Comic Sans MS" panose="030F0702030302020204" pitchFamily="66" charset="0"/>
              </a:rPr>
              <a:t>Activities today</a:t>
            </a:r>
            <a:br>
              <a:rPr lang="en-US" b="1" dirty="0">
                <a:solidFill>
                  <a:srgbClr val="FF0000"/>
                </a:solidFill>
                <a:latin typeface="Comic Sans MS" panose="030F0702030302020204" pitchFamily="66" charset="0"/>
              </a:rPr>
            </a:br>
            <a:br>
              <a:rPr lang="en-US"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All of the activities today are available as downloadable documents on the Sunday’s Online website page.</a:t>
            </a:r>
            <a:br>
              <a:rPr lang="en-US" sz="3100"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We hope you enjoy them.</a:t>
            </a:r>
            <a:br>
              <a:rPr lang="en-US" sz="3100" b="1" dirty="0">
                <a:solidFill>
                  <a:srgbClr val="FF0000"/>
                </a:solidFill>
                <a:latin typeface="Comic Sans MS" panose="030F0702030302020204" pitchFamily="66" charset="0"/>
              </a:rPr>
            </a:br>
            <a:br>
              <a:rPr lang="en-US" sz="3100"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Go to the next page if you want a preview.</a:t>
            </a:r>
            <a:endParaRPr lang="en-GB" sz="3100" b="1" dirty="0">
              <a:solidFill>
                <a:srgbClr val="FF0000"/>
              </a:solidFill>
              <a:latin typeface="Comic Sans MS" panose="030F0702030302020204" pitchFamily="66" charset="0"/>
            </a:endParaRPr>
          </a:p>
        </p:txBody>
      </p:sp>
      <p:sp>
        <p:nvSpPr>
          <p:cNvPr id="8" name="AutoShape 2" descr="Related image">
            <a:extLst>
              <a:ext uri="{FF2B5EF4-FFF2-40B4-BE49-F238E27FC236}">
                <a16:creationId xmlns:a16="http://schemas.microsoft.com/office/drawing/2014/main" id="{9A743A1D-AB8D-4B9F-B72C-E0EBAAA8A22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hlinkClick r:id="rId3" action="ppaction://hlinksldjump"/>
            <a:extLst>
              <a:ext uri="{FF2B5EF4-FFF2-40B4-BE49-F238E27FC236}">
                <a16:creationId xmlns:a16="http://schemas.microsoft.com/office/drawing/2014/main" id="{040C0EAA-CCD6-48F3-883D-7531AD8B966C}"/>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hlinkClick r:id="" action="ppaction://hlinkshowjump?jump=nextslide"/>
            <a:extLst>
              <a:ext uri="{FF2B5EF4-FFF2-40B4-BE49-F238E27FC236}">
                <a16:creationId xmlns:a16="http://schemas.microsoft.com/office/drawing/2014/main" id="{2B19BE32-E0BE-46EF-8231-DD72E16700BE}"/>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1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A23226-CC18-48E1-A559-263A1F290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137" y="816325"/>
            <a:ext cx="3334016" cy="4246537"/>
          </a:xfrm>
          <a:prstGeom prst="rect">
            <a:avLst/>
          </a:prstGeom>
        </p:spPr>
      </p:pic>
      <p:pic>
        <p:nvPicPr>
          <p:cNvPr id="1026" name="Picture 2" descr="This Jesus Healed a Man Born Blind Spot the Differences Activity will reinforce for kids that Jesus can heal and does so for God’s glory.">
            <a:extLst>
              <a:ext uri="{FF2B5EF4-FFF2-40B4-BE49-F238E27FC236}">
                <a16:creationId xmlns:a16="http://schemas.microsoft.com/office/drawing/2014/main" id="{87121D9E-C8A8-41B3-9175-F79C523527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3452" y="566053"/>
            <a:ext cx="3701869" cy="47851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32838" y="5116374"/>
            <a:ext cx="4310614" cy="842645"/>
          </a:xfrm>
        </p:spPr>
        <p:txBody>
          <a:bodyPr>
            <a:normAutofit fontScale="90000"/>
          </a:bodyPr>
          <a:lstStyle/>
          <a:p>
            <a:r>
              <a:rPr lang="en-US" sz="2800" b="1" dirty="0">
                <a:solidFill>
                  <a:srgbClr val="FF0000"/>
                </a:solidFill>
                <a:latin typeface="Comic Sans MS" panose="030F0702030302020204" pitchFamily="66" charset="0"/>
              </a:rPr>
              <a:t>Blind Man Craft Activity</a:t>
            </a:r>
            <a:endParaRPr lang="en-GB" sz="28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4657358" y="5086078"/>
            <a:ext cx="3962400"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Spot the Difference</a:t>
            </a:r>
            <a:endParaRPr lang="en-GB" sz="2500" b="1" dirty="0">
              <a:solidFill>
                <a:srgbClr val="FF0000"/>
              </a:solidFill>
              <a:latin typeface="Comic Sans MS" panose="030F0702030302020204" pitchFamily="66" charset="0"/>
            </a:endParaRPr>
          </a:p>
        </p:txBody>
      </p:sp>
      <p:sp>
        <p:nvSpPr>
          <p:cNvPr id="6" name="Rectangle 5">
            <a:extLst>
              <a:ext uri="{FF2B5EF4-FFF2-40B4-BE49-F238E27FC236}">
                <a16:creationId xmlns:a16="http://schemas.microsoft.com/office/drawing/2014/main" id="{5E178E73-3CB6-4C37-8D8C-F044B368BA63}"/>
              </a:ext>
            </a:extLst>
          </p:cNvPr>
          <p:cNvSpPr/>
          <p:nvPr/>
        </p:nvSpPr>
        <p:spPr>
          <a:xfrm>
            <a:off x="694958" y="577394"/>
            <a:ext cx="3705592"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DECE0279-E4D7-4ECB-8DF0-68896B0B9233}"/>
              </a:ext>
            </a:extLst>
          </p:cNvPr>
          <p:cNvSpPr/>
          <p:nvPr/>
        </p:nvSpPr>
        <p:spPr>
          <a:xfrm>
            <a:off x="4762502" y="596444"/>
            <a:ext cx="3705592"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rId5" action="ppaction://hlinksldjump"/>
            <a:extLst>
              <a:ext uri="{FF2B5EF4-FFF2-40B4-BE49-F238E27FC236}">
                <a16:creationId xmlns:a16="http://schemas.microsoft.com/office/drawing/2014/main" id="{D1799C9B-DE8D-434D-9BE2-D9584F20A0EA}"/>
              </a:ext>
            </a:extLst>
          </p:cNvPr>
          <p:cNvSpPr/>
          <p:nvPr/>
        </p:nvSpPr>
        <p:spPr>
          <a:xfrm>
            <a:off x="-26154"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hlinkClick r:id="" action="ppaction://hlinkshowjump?jump=nextslide"/>
            <a:extLst>
              <a:ext uri="{FF2B5EF4-FFF2-40B4-BE49-F238E27FC236}">
                <a16:creationId xmlns:a16="http://schemas.microsoft.com/office/drawing/2014/main" id="{E7968398-E001-4AA2-A676-8E005F4893EA}"/>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6053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7"/>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8607319B-C4FA-4CCC-8889-5BEE04F3F1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2106" y="816976"/>
            <a:ext cx="3276081" cy="4495800"/>
          </a:xfrm>
          <a:prstGeom prst="rect">
            <a:avLst/>
          </a:prstGeom>
        </p:spPr>
      </p:pic>
      <p:pic>
        <p:nvPicPr>
          <p:cNvPr id="2050" name="Picture 2" descr="Jesus Healed a Man Born Blind Hidden Pictures">
            <a:extLst>
              <a:ext uri="{FF2B5EF4-FFF2-40B4-BE49-F238E27FC236}">
                <a16:creationId xmlns:a16="http://schemas.microsoft.com/office/drawing/2014/main" id="{1F8435B6-7F2B-43BE-B460-DD5DCC3D2A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638" y="702579"/>
            <a:ext cx="3631450" cy="469415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EA97857D-C5AB-4115-94CE-519FEE7F9B24}"/>
              </a:ext>
            </a:extLst>
          </p:cNvPr>
          <p:cNvSpPr/>
          <p:nvPr/>
        </p:nvSpPr>
        <p:spPr>
          <a:xfrm>
            <a:off x="5012645"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1">
            <a:extLst>
              <a:ext uri="{FF2B5EF4-FFF2-40B4-BE49-F238E27FC236}">
                <a16:creationId xmlns:a16="http://schemas.microsoft.com/office/drawing/2014/main" id="{1F4B6C91-28A0-41D5-BA91-8DD20DB69887}"/>
              </a:ext>
            </a:extLst>
          </p:cNvPr>
          <p:cNvSpPr>
            <a:spLocks noGrp="1"/>
          </p:cNvSpPr>
          <p:nvPr>
            <p:ph type="title"/>
          </p:nvPr>
        </p:nvSpPr>
        <p:spPr>
          <a:xfrm>
            <a:off x="712795" y="5198379"/>
            <a:ext cx="3613135" cy="842645"/>
          </a:xfrm>
        </p:spPr>
        <p:txBody>
          <a:bodyPr>
            <a:noAutofit/>
          </a:bodyPr>
          <a:lstStyle/>
          <a:p>
            <a:r>
              <a:rPr lang="en-US" sz="2500" b="1" dirty="0">
                <a:solidFill>
                  <a:srgbClr val="FF0000"/>
                </a:solidFill>
                <a:latin typeface="Comic Sans MS" panose="030F0702030302020204" pitchFamily="66" charset="0"/>
              </a:rPr>
              <a:t>Hidden Object / </a:t>
            </a:r>
            <a:r>
              <a:rPr lang="en-US" sz="2500" b="1" dirty="0" err="1">
                <a:solidFill>
                  <a:srgbClr val="FF0000"/>
                </a:solidFill>
                <a:latin typeface="Comic Sans MS" panose="030F0702030302020204" pitchFamily="66" charset="0"/>
              </a:rPr>
              <a:t>Colouring</a:t>
            </a:r>
            <a:r>
              <a:rPr lang="en-US" sz="2500" b="1" dirty="0">
                <a:solidFill>
                  <a:srgbClr val="FF0000"/>
                </a:solidFill>
                <a:latin typeface="Comic Sans MS" panose="030F0702030302020204" pitchFamily="66" charset="0"/>
              </a:rPr>
              <a:t> activity</a:t>
            </a:r>
            <a:endParaRPr lang="en-GB" sz="2500" b="1" dirty="0">
              <a:solidFill>
                <a:srgbClr val="FF0000"/>
              </a:solidFill>
              <a:latin typeface="Comic Sans MS" panose="030F0702030302020204" pitchFamily="66" charset="0"/>
            </a:endParaRPr>
          </a:p>
        </p:txBody>
      </p:sp>
      <p:sp>
        <p:nvSpPr>
          <p:cNvPr id="18" name="Title 1">
            <a:extLst>
              <a:ext uri="{FF2B5EF4-FFF2-40B4-BE49-F238E27FC236}">
                <a16:creationId xmlns:a16="http://schemas.microsoft.com/office/drawing/2014/main" id="{0529D2B7-7DE6-4530-B01B-BE67B50C4F00}"/>
              </a:ext>
            </a:extLst>
          </p:cNvPr>
          <p:cNvSpPr txBox="1">
            <a:spLocks/>
          </p:cNvSpPr>
          <p:nvPr/>
        </p:nvSpPr>
        <p:spPr>
          <a:xfrm>
            <a:off x="4724400" y="5198379"/>
            <a:ext cx="3811760"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Acrostic Puzzle</a:t>
            </a:r>
            <a:endParaRPr lang="en-GB" sz="2500" b="1" dirty="0">
              <a:solidFill>
                <a:srgbClr val="FF0000"/>
              </a:solidFill>
              <a:latin typeface="Comic Sans MS" panose="030F0702030302020204" pitchFamily="66" charset="0"/>
            </a:endParaRPr>
          </a:p>
        </p:txBody>
      </p:sp>
      <p:sp>
        <p:nvSpPr>
          <p:cNvPr id="12" name="Rectangle 11">
            <a:extLst>
              <a:ext uri="{FF2B5EF4-FFF2-40B4-BE49-F238E27FC236}">
                <a16:creationId xmlns:a16="http://schemas.microsoft.com/office/drawing/2014/main" id="{55A9FDA7-BC7E-4E86-8DB5-5F817B1D43EF}"/>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5" action="ppaction://hlinksldjump"/>
            <a:extLst>
              <a:ext uri="{FF2B5EF4-FFF2-40B4-BE49-F238E27FC236}">
                <a16:creationId xmlns:a16="http://schemas.microsoft.com/office/drawing/2014/main" id="{E2361EEC-BB80-491D-BD0E-1B86AD22146B}"/>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hlinkClick r:id="" action="ppaction://hlinkshowjump?jump=nextslide"/>
            <a:extLst>
              <a:ext uri="{FF2B5EF4-FFF2-40B4-BE49-F238E27FC236}">
                <a16:creationId xmlns:a16="http://schemas.microsoft.com/office/drawing/2014/main" id="{375B2BC1-D1D1-487B-91FF-3110B351652C}"/>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41351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0333A776-D88F-4105-B1A3-420CA1EBF8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755064"/>
            <a:ext cx="3124200" cy="4242718"/>
          </a:xfrm>
          <a:prstGeom prst="rect">
            <a:avLst/>
          </a:prstGeom>
        </p:spPr>
      </p:pic>
      <p:pic>
        <p:nvPicPr>
          <p:cNvPr id="5" name="Picture 4" descr="A close up of text on a white background&#10;&#10;Description automatically generated">
            <a:extLst>
              <a:ext uri="{FF2B5EF4-FFF2-40B4-BE49-F238E27FC236}">
                <a16:creationId xmlns:a16="http://schemas.microsoft.com/office/drawing/2014/main" id="{9DAA3B24-CB9C-4867-8211-B3A19A7380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749" y="755064"/>
            <a:ext cx="3279227" cy="4443315"/>
          </a:xfrm>
          <a:prstGeom prst="rect">
            <a:avLst/>
          </a:prstGeom>
        </p:spPr>
      </p:pic>
      <p:sp>
        <p:nvSpPr>
          <p:cNvPr id="2" name="Title 1"/>
          <p:cNvSpPr>
            <a:spLocks noGrp="1"/>
          </p:cNvSpPr>
          <p:nvPr>
            <p:ph type="title"/>
          </p:nvPr>
        </p:nvSpPr>
        <p:spPr>
          <a:xfrm>
            <a:off x="1219452" y="5029199"/>
            <a:ext cx="2548674" cy="842645"/>
          </a:xfrm>
        </p:spPr>
        <p:txBody>
          <a:bodyPr>
            <a:normAutofit/>
          </a:bodyPr>
          <a:lstStyle/>
          <a:p>
            <a:r>
              <a:rPr lang="en-US" sz="2500" b="1" dirty="0">
                <a:solidFill>
                  <a:srgbClr val="FF0000"/>
                </a:solidFill>
                <a:latin typeface="Comic Sans MS" panose="030F0702030302020204" pitchFamily="66" charset="0"/>
              </a:rPr>
              <a:t>Wordsearch</a:t>
            </a:r>
            <a:endParaRPr lang="en-GB" sz="25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5347551" y="5029199"/>
            <a:ext cx="2548674"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Reflection</a:t>
            </a:r>
            <a:endParaRPr lang="en-GB" sz="25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5" action="ppaction://hlinksldjump"/>
            <a:extLst>
              <a:ext uri="{FF2B5EF4-FFF2-40B4-BE49-F238E27FC236}">
                <a16:creationId xmlns:a16="http://schemas.microsoft.com/office/drawing/2014/main" id="{79C1050A-6189-4F6C-BB96-637E8AB5B8D9}"/>
              </a:ext>
            </a:extLst>
          </p:cNvPr>
          <p:cNvSpPr/>
          <p:nvPr/>
        </p:nvSpPr>
        <p:spPr>
          <a:xfrm>
            <a:off x="22808" y="9525"/>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late&#10;&#10;Description automatically generated">
            <a:extLst>
              <a:ext uri="{FF2B5EF4-FFF2-40B4-BE49-F238E27FC236}">
                <a16:creationId xmlns:a16="http://schemas.microsoft.com/office/drawing/2014/main" id="{BA86B230-8A57-41F1-9DE3-33E48169F4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4586" y="1018160"/>
            <a:ext cx="3324012" cy="3502152"/>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A61623B0-C5C3-4394-9776-5971CE8EDC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121" y="759062"/>
            <a:ext cx="3398792" cy="4649947"/>
          </a:xfrm>
          <a:prstGeom prst="rect">
            <a:avLst/>
          </a:prstGeom>
        </p:spPr>
      </p:pic>
      <p:sp>
        <p:nvSpPr>
          <p:cNvPr id="2" name="Title 1"/>
          <p:cNvSpPr>
            <a:spLocks noGrp="1"/>
          </p:cNvSpPr>
          <p:nvPr>
            <p:ph type="title"/>
          </p:nvPr>
        </p:nvSpPr>
        <p:spPr>
          <a:xfrm>
            <a:off x="1139299" y="5029199"/>
            <a:ext cx="2548674" cy="842645"/>
          </a:xfrm>
        </p:spPr>
        <p:txBody>
          <a:bodyPr>
            <a:normAutofit/>
          </a:bodyPr>
          <a:lstStyle/>
          <a:p>
            <a:r>
              <a:rPr lang="en-US" sz="2800" b="1" dirty="0">
                <a:solidFill>
                  <a:srgbClr val="FF0000"/>
                </a:solidFill>
                <a:latin typeface="Comic Sans MS" panose="030F0702030302020204" pitchFamily="66" charset="0"/>
              </a:rPr>
              <a:t>Codebreaker</a:t>
            </a:r>
            <a:endParaRPr lang="en-GB" sz="28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5347551" y="5029199"/>
            <a:ext cx="2548674"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Comic Sans MS" panose="030F0702030302020204" pitchFamily="66" charset="0"/>
              </a:rPr>
              <a:t>Maze</a:t>
            </a:r>
            <a:endParaRPr lang="en-GB" sz="28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5" action="ppaction://hlinksldjump"/>
            <a:extLst>
              <a:ext uri="{FF2B5EF4-FFF2-40B4-BE49-F238E27FC236}">
                <a16:creationId xmlns:a16="http://schemas.microsoft.com/office/drawing/2014/main" id="{79C1050A-6189-4F6C-BB96-637E8AB5B8D9}"/>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95680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oy&#10;&#10;Description automatically generated">
            <a:extLst>
              <a:ext uri="{FF2B5EF4-FFF2-40B4-BE49-F238E27FC236}">
                <a16:creationId xmlns:a16="http://schemas.microsoft.com/office/drawing/2014/main" id="{7C98E9C3-EF22-4F1D-99B9-4854603CE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7" y="1408406"/>
            <a:ext cx="2955163" cy="4150894"/>
          </a:xfrm>
          <a:prstGeom prst="rect">
            <a:avLst/>
          </a:prstGeom>
        </p:spPr>
      </p:pic>
      <p:pic>
        <p:nvPicPr>
          <p:cNvPr id="12" name="Picture 11">
            <a:extLst>
              <a:ext uri="{FF2B5EF4-FFF2-40B4-BE49-F238E27FC236}">
                <a16:creationId xmlns:a16="http://schemas.microsoft.com/office/drawing/2014/main" id="{00EAEB9E-4CEF-47D7-8952-A12311D83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576" y="1447800"/>
            <a:ext cx="2362201" cy="413580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765641" y="152711"/>
            <a:ext cx="5721787" cy="1115011"/>
            <a:chOff x="3809441" y="219308"/>
            <a:chExt cx="4597068"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44389"/>
                <a:gd name="adj2" fmla="val 14500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09441" y="284050"/>
              <a:ext cx="4597068" cy="991861"/>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We have 4 clues to help you remember the parables. </a:t>
              </a:r>
            </a:p>
          </p:txBody>
        </p:sp>
      </p:grpSp>
      <p:grpSp>
        <p:nvGrpSpPr>
          <p:cNvPr id="15" name="Group 14">
            <a:extLst>
              <a:ext uri="{FF2B5EF4-FFF2-40B4-BE49-F238E27FC236}">
                <a16:creationId xmlns:a16="http://schemas.microsoft.com/office/drawing/2014/main" id="{8502EB5B-06BD-4DA2-8ABC-115CA28BE936}"/>
              </a:ext>
            </a:extLst>
          </p:cNvPr>
          <p:cNvGrpSpPr/>
          <p:nvPr/>
        </p:nvGrpSpPr>
        <p:grpSpPr>
          <a:xfrm>
            <a:off x="2600142" y="1898545"/>
            <a:ext cx="4024901" cy="1646547"/>
            <a:chOff x="3854731" y="219307"/>
            <a:chExt cx="4664926" cy="1688268"/>
          </a:xfrm>
          <a:solidFill>
            <a:schemeClr val="bg1"/>
          </a:solidFill>
        </p:grpSpPr>
        <p:sp>
          <p:nvSpPr>
            <p:cNvPr id="16" name="Rounded Rectangular Callout 38">
              <a:extLst>
                <a:ext uri="{FF2B5EF4-FFF2-40B4-BE49-F238E27FC236}">
                  <a16:creationId xmlns:a16="http://schemas.microsoft.com/office/drawing/2014/main" id="{02196B49-6707-4A8A-84B3-E709C6558E62}"/>
                </a:ext>
              </a:extLst>
            </p:cNvPr>
            <p:cNvSpPr/>
            <p:nvPr/>
          </p:nvSpPr>
          <p:spPr>
            <a:xfrm>
              <a:off x="3854731" y="219307"/>
              <a:ext cx="4495801" cy="1688268"/>
            </a:xfrm>
            <a:prstGeom prst="wedgeRoundRectCallout">
              <a:avLst>
                <a:gd name="adj1" fmla="val -67104"/>
                <a:gd name="adj2" fmla="val -2216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7" name="TextBox 16">
              <a:extLst>
                <a:ext uri="{FF2B5EF4-FFF2-40B4-BE49-F238E27FC236}">
                  <a16:creationId xmlns:a16="http://schemas.microsoft.com/office/drawing/2014/main" id="{6B23E2DD-CC1D-4CDA-8054-BF1A72C8B78A}"/>
                </a:ext>
              </a:extLst>
            </p:cNvPr>
            <p:cNvSpPr txBox="1"/>
            <p:nvPr/>
          </p:nvSpPr>
          <p:spPr>
            <a:xfrm>
              <a:off x="3854731" y="283378"/>
              <a:ext cx="4664926" cy="1514761"/>
            </a:xfrm>
            <a:prstGeom prst="rect">
              <a:avLst/>
            </a:prstGeom>
            <a:noFill/>
          </p:spPr>
          <p:txBody>
            <a:bodyPr wrap="square" rtlCol="0">
              <a:spAutoFit/>
            </a:bodyPr>
            <a:lstStyle/>
            <a:p>
              <a:pPr algn="ctr"/>
              <a:r>
                <a:rPr lang="en-GB" sz="3000" b="1" dirty="0">
                  <a:latin typeface="Comic Sans MS" panose="030F0702030302020204" pitchFamily="66" charset="0"/>
                </a:rPr>
                <a:t>Click on the clue when you have the answer.</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9361"/>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hlinkClick r:id="rId5" action="ppaction://hlinksldjump"/>
            <a:extLst>
              <a:ext uri="{FF2B5EF4-FFF2-40B4-BE49-F238E27FC236}">
                <a16:creationId xmlns:a16="http://schemas.microsoft.com/office/drawing/2014/main" id="{D0C3D493-BD04-430C-9272-398215E01E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30467" y="4162917"/>
            <a:ext cx="1899505" cy="1520564"/>
          </a:xfrm>
          <a:prstGeom prst="rect">
            <a:avLst/>
          </a:prstGeom>
        </p:spPr>
      </p:pic>
      <p:pic>
        <p:nvPicPr>
          <p:cNvPr id="2" name="Picture 1">
            <a:hlinkClick r:id="rId7" action="ppaction://hlinksldjump"/>
            <a:extLst>
              <a:ext uri="{FF2B5EF4-FFF2-40B4-BE49-F238E27FC236}">
                <a16:creationId xmlns:a16="http://schemas.microsoft.com/office/drawing/2014/main" id="{62BA215E-F9BA-4623-ADD9-783BF77A3B08}"/>
              </a:ext>
            </a:extLst>
          </p:cNvPr>
          <p:cNvPicPr>
            <a:picLocks noChangeAspect="1"/>
          </p:cNvPicPr>
          <p:nvPr/>
        </p:nvPicPr>
        <p:blipFill>
          <a:blip r:embed="rId8"/>
          <a:stretch>
            <a:fillRect/>
          </a:stretch>
        </p:blipFill>
        <p:spPr>
          <a:xfrm>
            <a:off x="4937663" y="4284401"/>
            <a:ext cx="1857634" cy="1305107"/>
          </a:xfrm>
          <a:prstGeom prst="rect">
            <a:avLst/>
          </a:prstGeom>
        </p:spPr>
      </p:pic>
      <p:pic>
        <p:nvPicPr>
          <p:cNvPr id="7" name="Picture 6" descr="A picture containing food, drawing&#10;&#10;Description automatically generated">
            <a:hlinkClick r:id="rId9" action="ppaction://hlinksldjump"/>
            <a:extLst>
              <a:ext uri="{FF2B5EF4-FFF2-40B4-BE49-F238E27FC236}">
                <a16:creationId xmlns:a16="http://schemas.microsoft.com/office/drawing/2014/main" id="{DC26DCF3-6B2F-4C81-8F3E-2B63CC8FE6F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12837" y="3851497"/>
            <a:ext cx="1504150" cy="1676208"/>
          </a:xfrm>
          <a:prstGeom prst="rect">
            <a:avLst/>
          </a:prstGeom>
        </p:spPr>
      </p:pic>
      <p:pic>
        <p:nvPicPr>
          <p:cNvPr id="21" name="Picture 20">
            <a:hlinkClick r:id="rId11" action="ppaction://hlinksldjump"/>
            <a:extLst>
              <a:ext uri="{FF2B5EF4-FFF2-40B4-BE49-F238E27FC236}">
                <a16:creationId xmlns:a16="http://schemas.microsoft.com/office/drawing/2014/main" id="{C017D58E-E4AC-4A9B-8C3A-9960F61A997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8293744">
            <a:off x="390172" y="2101705"/>
            <a:ext cx="1049891" cy="1427560"/>
          </a:xfrm>
          <a:prstGeom prst="rect">
            <a:avLst/>
          </a:prstGeom>
        </p:spPr>
      </p:pic>
      <p:sp>
        <p:nvSpPr>
          <p:cNvPr id="5" name="Arrow: Right 4">
            <a:hlinkClick r:id="" action="ppaction://hlinkshowjump?jump=nextslide"/>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367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3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500"/>
                                        <p:tgtEl>
                                          <p:spTgt spid="15"/>
                                        </p:tgtEl>
                                      </p:cBhvr>
                                    </p:animEffect>
                                  </p:childTnLst>
                                </p:cTn>
                              </p:par>
                            </p:childTnLst>
                          </p:cTn>
                        </p:par>
                        <p:par>
                          <p:cTn id="12" fill="hold">
                            <p:stCondLst>
                              <p:cond delay="65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D5FAD6E-7766-4C72-8ADB-A2099BC80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076" y="2008744"/>
            <a:ext cx="2362202" cy="4144996"/>
          </a:xfrm>
          <a:prstGeom prst="rect">
            <a:avLst/>
          </a:prstGeom>
        </p:spPr>
      </p:pic>
      <p:grpSp>
        <p:nvGrpSpPr>
          <p:cNvPr id="2" name="Group 1">
            <a:extLst>
              <a:ext uri="{FF2B5EF4-FFF2-40B4-BE49-F238E27FC236}">
                <a16:creationId xmlns:a16="http://schemas.microsoft.com/office/drawing/2014/main" id="{835A2B9F-7F0D-4BDA-A5B5-3081A4615E7C}"/>
              </a:ext>
            </a:extLst>
          </p:cNvPr>
          <p:cNvGrpSpPr/>
          <p:nvPr/>
        </p:nvGrpSpPr>
        <p:grpSpPr>
          <a:xfrm>
            <a:off x="2089648" y="2008744"/>
            <a:ext cx="2533348" cy="4135801"/>
            <a:chOff x="501113" y="1002755"/>
            <a:chExt cx="2683083" cy="4459821"/>
          </a:xfrm>
        </p:grpSpPr>
        <p:sp>
          <p:nvSpPr>
            <p:cNvPr id="3" name="Freeform 9">
              <a:extLst>
                <a:ext uri="{FF2B5EF4-FFF2-40B4-BE49-F238E27FC236}">
                  <a16:creationId xmlns:a16="http://schemas.microsoft.com/office/drawing/2014/main" id="{3ED39EFC-A719-4372-88C5-15F97B08D49F}"/>
                </a:ext>
              </a:extLst>
            </p:cNvPr>
            <p:cNvSpPr/>
            <p:nvPr/>
          </p:nvSpPr>
          <p:spPr>
            <a:xfrm flipH="1">
              <a:off x="1917561" y="3950524"/>
              <a:ext cx="736925" cy="45757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61975">
                  <a:moveTo>
                    <a:pt x="0" y="4763"/>
                  </a:moveTo>
                  <a:lnTo>
                    <a:pt x="0" y="557213"/>
                  </a:lnTo>
                  <a:lnTo>
                    <a:pt x="909637" y="561975"/>
                  </a:lnTo>
                  <a:cubicBezTo>
                    <a:pt x="908050" y="374650"/>
                    <a:pt x="906462" y="187325"/>
                    <a:pt x="904875" y="0"/>
                  </a:cubicBezTo>
                  <a:lnTo>
                    <a:pt x="0" y="4763"/>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10">
              <a:extLst>
                <a:ext uri="{FF2B5EF4-FFF2-40B4-BE49-F238E27FC236}">
                  <a16:creationId xmlns:a16="http://schemas.microsoft.com/office/drawing/2014/main" id="{0FC25569-4E62-4C6F-93B1-FF2BA5A6390A}"/>
                </a:ext>
              </a:extLst>
            </p:cNvPr>
            <p:cNvSpPr/>
            <p:nvPr/>
          </p:nvSpPr>
          <p:spPr>
            <a:xfrm>
              <a:off x="971198" y="2378084"/>
              <a:ext cx="1696865" cy="1370795"/>
            </a:xfrm>
            <a:custGeom>
              <a:avLst/>
              <a:gdLst>
                <a:gd name="connsiteX0" fmla="*/ 0 w 2090737"/>
                <a:gd name="connsiteY0" fmla="*/ 1662113 h 1662113"/>
                <a:gd name="connsiteX1" fmla="*/ 314325 w 2090737"/>
                <a:gd name="connsiteY1" fmla="*/ 119063 h 1662113"/>
                <a:gd name="connsiteX2" fmla="*/ 352425 w 2090737"/>
                <a:gd name="connsiteY2" fmla="*/ 28575 h 1662113"/>
                <a:gd name="connsiteX3" fmla="*/ 466725 w 2090737"/>
                <a:gd name="connsiteY3" fmla="*/ 0 h 1662113"/>
                <a:gd name="connsiteX4" fmla="*/ 1585912 w 2090737"/>
                <a:gd name="connsiteY4" fmla="*/ 4763 h 1662113"/>
                <a:gd name="connsiteX5" fmla="*/ 1681162 w 2090737"/>
                <a:gd name="connsiteY5" fmla="*/ 19050 h 1662113"/>
                <a:gd name="connsiteX6" fmla="*/ 1762125 w 2090737"/>
                <a:gd name="connsiteY6" fmla="*/ 80963 h 1662113"/>
                <a:gd name="connsiteX7" fmla="*/ 2090737 w 2090737"/>
                <a:gd name="connsiteY7" fmla="*/ 1662113 h 1662113"/>
                <a:gd name="connsiteX8" fmla="*/ 0 w 2090737"/>
                <a:gd name="connsiteY8" fmla="*/ 1662113 h 1662113"/>
                <a:gd name="connsiteX0-1" fmla="*/ 0 w 2090737"/>
                <a:gd name="connsiteY0-2" fmla="*/ 1662113 h 1662113"/>
                <a:gd name="connsiteX1-3" fmla="*/ 314325 w 2090737"/>
                <a:gd name="connsiteY1-4" fmla="*/ 119063 h 1662113"/>
                <a:gd name="connsiteX2-5" fmla="*/ 352425 w 2090737"/>
                <a:gd name="connsiteY2-6" fmla="*/ 28575 h 1662113"/>
                <a:gd name="connsiteX3-7" fmla="*/ 395287 w 2090737"/>
                <a:gd name="connsiteY3-8" fmla="*/ 9525 h 1662113"/>
                <a:gd name="connsiteX4-9" fmla="*/ 466725 w 2090737"/>
                <a:gd name="connsiteY4-10" fmla="*/ 0 h 1662113"/>
                <a:gd name="connsiteX5-11" fmla="*/ 1585912 w 2090737"/>
                <a:gd name="connsiteY5-12" fmla="*/ 4763 h 1662113"/>
                <a:gd name="connsiteX6-13" fmla="*/ 1681162 w 2090737"/>
                <a:gd name="connsiteY6-14" fmla="*/ 19050 h 1662113"/>
                <a:gd name="connsiteX7-15" fmla="*/ 1762125 w 2090737"/>
                <a:gd name="connsiteY7-16" fmla="*/ 80963 h 1662113"/>
                <a:gd name="connsiteX8-17" fmla="*/ 2090737 w 2090737"/>
                <a:gd name="connsiteY8-18" fmla="*/ 1662113 h 1662113"/>
                <a:gd name="connsiteX9" fmla="*/ 0 w 2090737"/>
                <a:gd name="connsiteY9" fmla="*/ 1662113 h 1662113"/>
                <a:gd name="connsiteX0-19" fmla="*/ 0 w 2085975"/>
                <a:gd name="connsiteY0-20" fmla="*/ 1652588 h 1662113"/>
                <a:gd name="connsiteX1-21" fmla="*/ 309563 w 2085975"/>
                <a:gd name="connsiteY1-22" fmla="*/ 119063 h 1662113"/>
                <a:gd name="connsiteX2-23" fmla="*/ 347663 w 2085975"/>
                <a:gd name="connsiteY2-24" fmla="*/ 28575 h 1662113"/>
                <a:gd name="connsiteX3-25" fmla="*/ 390525 w 2085975"/>
                <a:gd name="connsiteY3-26" fmla="*/ 9525 h 1662113"/>
                <a:gd name="connsiteX4-27" fmla="*/ 461963 w 2085975"/>
                <a:gd name="connsiteY4-28" fmla="*/ 0 h 1662113"/>
                <a:gd name="connsiteX5-29" fmla="*/ 1581150 w 2085975"/>
                <a:gd name="connsiteY5-30" fmla="*/ 4763 h 1662113"/>
                <a:gd name="connsiteX6-31" fmla="*/ 1676400 w 2085975"/>
                <a:gd name="connsiteY6-32" fmla="*/ 19050 h 1662113"/>
                <a:gd name="connsiteX7-33" fmla="*/ 1757363 w 2085975"/>
                <a:gd name="connsiteY7-34" fmla="*/ 80963 h 1662113"/>
                <a:gd name="connsiteX8-35" fmla="*/ 2085975 w 2085975"/>
                <a:gd name="connsiteY8-36" fmla="*/ 1662113 h 1662113"/>
                <a:gd name="connsiteX9-37" fmla="*/ 0 w 2085975"/>
                <a:gd name="connsiteY9-38" fmla="*/ 1652588 h 1662113"/>
                <a:gd name="connsiteX0-39" fmla="*/ 0 w 2085975"/>
                <a:gd name="connsiteY0-40" fmla="*/ 1652588 h 1662113"/>
                <a:gd name="connsiteX1-41" fmla="*/ 309563 w 2085975"/>
                <a:gd name="connsiteY1-42" fmla="*/ 119063 h 1662113"/>
                <a:gd name="connsiteX2-43" fmla="*/ 347663 w 2085975"/>
                <a:gd name="connsiteY2-44" fmla="*/ 28575 h 1662113"/>
                <a:gd name="connsiteX3-45" fmla="*/ 390525 w 2085975"/>
                <a:gd name="connsiteY3-46" fmla="*/ 9525 h 1662113"/>
                <a:gd name="connsiteX4-47" fmla="*/ 461963 w 2085975"/>
                <a:gd name="connsiteY4-48" fmla="*/ 0 h 1662113"/>
                <a:gd name="connsiteX5-49" fmla="*/ 1581150 w 2085975"/>
                <a:gd name="connsiteY5-50" fmla="*/ 4763 h 1662113"/>
                <a:gd name="connsiteX6-51" fmla="*/ 1676400 w 2085975"/>
                <a:gd name="connsiteY6-52" fmla="*/ 19050 h 1662113"/>
                <a:gd name="connsiteX7-53" fmla="*/ 1757363 w 2085975"/>
                <a:gd name="connsiteY7-54" fmla="*/ 80963 h 1662113"/>
                <a:gd name="connsiteX8-55" fmla="*/ 2085975 w 2085975"/>
                <a:gd name="connsiteY8-56" fmla="*/ 1662113 h 1662113"/>
                <a:gd name="connsiteX9-57" fmla="*/ 28575 w 2085975"/>
                <a:gd name="connsiteY9-58" fmla="*/ 1652588 h 1662113"/>
                <a:gd name="connsiteX10" fmla="*/ 0 w 2085975"/>
                <a:gd name="connsiteY10" fmla="*/ 1652588 h 1662113"/>
                <a:gd name="connsiteX0-59" fmla="*/ 0 w 2085975"/>
                <a:gd name="connsiteY0-60" fmla="*/ 1652588 h 1666875"/>
                <a:gd name="connsiteX1-61" fmla="*/ 309563 w 2085975"/>
                <a:gd name="connsiteY1-62" fmla="*/ 119063 h 1666875"/>
                <a:gd name="connsiteX2-63" fmla="*/ 347663 w 2085975"/>
                <a:gd name="connsiteY2-64" fmla="*/ 28575 h 1666875"/>
                <a:gd name="connsiteX3-65" fmla="*/ 390525 w 2085975"/>
                <a:gd name="connsiteY3-66" fmla="*/ 9525 h 1666875"/>
                <a:gd name="connsiteX4-67" fmla="*/ 461963 w 2085975"/>
                <a:gd name="connsiteY4-68" fmla="*/ 0 h 1666875"/>
                <a:gd name="connsiteX5-69" fmla="*/ 1581150 w 2085975"/>
                <a:gd name="connsiteY5-70" fmla="*/ 4763 h 1666875"/>
                <a:gd name="connsiteX6-71" fmla="*/ 1676400 w 2085975"/>
                <a:gd name="connsiteY6-72" fmla="*/ 19050 h 1666875"/>
                <a:gd name="connsiteX7-73" fmla="*/ 1757363 w 2085975"/>
                <a:gd name="connsiteY7-74" fmla="*/ 80963 h 1666875"/>
                <a:gd name="connsiteX8-75" fmla="*/ 2085975 w 2085975"/>
                <a:gd name="connsiteY8-76" fmla="*/ 1662113 h 1666875"/>
                <a:gd name="connsiteX9-77" fmla="*/ 42863 w 2085975"/>
                <a:gd name="connsiteY9-78" fmla="*/ 1666875 h 1666875"/>
                <a:gd name="connsiteX10-79" fmla="*/ 0 w 2085975"/>
                <a:gd name="connsiteY10-80" fmla="*/ 1652588 h 1666875"/>
                <a:gd name="connsiteX0-81" fmla="*/ 0 w 2081212"/>
                <a:gd name="connsiteY0-82" fmla="*/ 1633538 h 1666875"/>
                <a:gd name="connsiteX1-83" fmla="*/ 304800 w 2081212"/>
                <a:gd name="connsiteY1-84" fmla="*/ 119063 h 1666875"/>
                <a:gd name="connsiteX2-85" fmla="*/ 342900 w 2081212"/>
                <a:gd name="connsiteY2-86" fmla="*/ 28575 h 1666875"/>
                <a:gd name="connsiteX3-87" fmla="*/ 385762 w 2081212"/>
                <a:gd name="connsiteY3-88" fmla="*/ 9525 h 1666875"/>
                <a:gd name="connsiteX4-89" fmla="*/ 457200 w 2081212"/>
                <a:gd name="connsiteY4-90" fmla="*/ 0 h 1666875"/>
                <a:gd name="connsiteX5-91" fmla="*/ 1576387 w 2081212"/>
                <a:gd name="connsiteY5-92" fmla="*/ 4763 h 1666875"/>
                <a:gd name="connsiteX6-93" fmla="*/ 1671637 w 2081212"/>
                <a:gd name="connsiteY6-94" fmla="*/ 19050 h 1666875"/>
                <a:gd name="connsiteX7-95" fmla="*/ 1752600 w 2081212"/>
                <a:gd name="connsiteY7-96" fmla="*/ 80963 h 1666875"/>
                <a:gd name="connsiteX8-97" fmla="*/ 2081212 w 2081212"/>
                <a:gd name="connsiteY8-98" fmla="*/ 1662113 h 1666875"/>
                <a:gd name="connsiteX9-99" fmla="*/ 38100 w 2081212"/>
                <a:gd name="connsiteY9-100" fmla="*/ 1666875 h 1666875"/>
                <a:gd name="connsiteX10-101" fmla="*/ 0 w 2081212"/>
                <a:gd name="connsiteY10-102" fmla="*/ 1633538 h 1666875"/>
                <a:gd name="connsiteX0-103" fmla="*/ 138180 w 2219392"/>
                <a:gd name="connsiteY0-104" fmla="*/ 1633538 h 1756322"/>
                <a:gd name="connsiteX1-105" fmla="*/ 442980 w 2219392"/>
                <a:gd name="connsiteY1-106" fmla="*/ 119063 h 1756322"/>
                <a:gd name="connsiteX2-107" fmla="*/ 481080 w 2219392"/>
                <a:gd name="connsiteY2-108" fmla="*/ 28575 h 1756322"/>
                <a:gd name="connsiteX3-109" fmla="*/ 523942 w 2219392"/>
                <a:gd name="connsiteY3-110" fmla="*/ 9525 h 1756322"/>
                <a:gd name="connsiteX4-111" fmla="*/ 595380 w 2219392"/>
                <a:gd name="connsiteY4-112" fmla="*/ 0 h 1756322"/>
                <a:gd name="connsiteX5-113" fmla="*/ 1714567 w 2219392"/>
                <a:gd name="connsiteY5-114" fmla="*/ 4763 h 1756322"/>
                <a:gd name="connsiteX6-115" fmla="*/ 1809817 w 2219392"/>
                <a:gd name="connsiteY6-116" fmla="*/ 19050 h 1756322"/>
                <a:gd name="connsiteX7-117" fmla="*/ 1890780 w 2219392"/>
                <a:gd name="connsiteY7-118" fmla="*/ 80963 h 1756322"/>
                <a:gd name="connsiteX8-119" fmla="*/ 2219392 w 2219392"/>
                <a:gd name="connsiteY8-120" fmla="*/ 1662113 h 1756322"/>
                <a:gd name="connsiteX9-121" fmla="*/ 176280 w 2219392"/>
                <a:gd name="connsiteY9-122" fmla="*/ 1666875 h 1756322"/>
                <a:gd name="connsiteX10-123" fmla="*/ 138180 w 2219392"/>
                <a:gd name="connsiteY10-124" fmla="*/ 1633538 h 1756322"/>
                <a:gd name="connsiteX0-125" fmla="*/ 0 w 2081212"/>
                <a:gd name="connsiteY0-126" fmla="*/ 1633538 h 1666875"/>
                <a:gd name="connsiteX1-127" fmla="*/ 304800 w 2081212"/>
                <a:gd name="connsiteY1-128" fmla="*/ 119063 h 1666875"/>
                <a:gd name="connsiteX2-129" fmla="*/ 342900 w 2081212"/>
                <a:gd name="connsiteY2-130" fmla="*/ 28575 h 1666875"/>
                <a:gd name="connsiteX3-131" fmla="*/ 385762 w 2081212"/>
                <a:gd name="connsiteY3-132" fmla="*/ 9525 h 1666875"/>
                <a:gd name="connsiteX4-133" fmla="*/ 457200 w 2081212"/>
                <a:gd name="connsiteY4-134" fmla="*/ 0 h 1666875"/>
                <a:gd name="connsiteX5-135" fmla="*/ 1576387 w 2081212"/>
                <a:gd name="connsiteY5-136" fmla="*/ 4763 h 1666875"/>
                <a:gd name="connsiteX6-137" fmla="*/ 1671637 w 2081212"/>
                <a:gd name="connsiteY6-138" fmla="*/ 19050 h 1666875"/>
                <a:gd name="connsiteX7-139" fmla="*/ 1752600 w 2081212"/>
                <a:gd name="connsiteY7-140" fmla="*/ 80963 h 1666875"/>
                <a:gd name="connsiteX8-141" fmla="*/ 2081212 w 2081212"/>
                <a:gd name="connsiteY8-142" fmla="*/ 1662113 h 1666875"/>
                <a:gd name="connsiteX9-143" fmla="*/ 38100 w 2081212"/>
                <a:gd name="connsiteY9-144" fmla="*/ 1666875 h 1666875"/>
                <a:gd name="connsiteX10-145" fmla="*/ 0 w 2081212"/>
                <a:gd name="connsiteY10-146" fmla="*/ 1633538 h 1666875"/>
                <a:gd name="connsiteX0-147" fmla="*/ 0 w 2066925"/>
                <a:gd name="connsiteY0-148" fmla="*/ 1633538 h 1666875"/>
                <a:gd name="connsiteX1-149" fmla="*/ 304800 w 2066925"/>
                <a:gd name="connsiteY1-150" fmla="*/ 119063 h 1666875"/>
                <a:gd name="connsiteX2-151" fmla="*/ 342900 w 2066925"/>
                <a:gd name="connsiteY2-152" fmla="*/ 28575 h 1666875"/>
                <a:gd name="connsiteX3-153" fmla="*/ 385762 w 2066925"/>
                <a:gd name="connsiteY3-154" fmla="*/ 9525 h 1666875"/>
                <a:gd name="connsiteX4-155" fmla="*/ 457200 w 2066925"/>
                <a:gd name="connsiteY4-156" fmla="*/ 0 h 1666875"/>
                <a:gd name="connsiteX5-157" fmla="*/ 1576387 w 2066925"/>
                <a:gd name="connsiteY5-158" fmla="*/ 4763 h 1666875"/>
                <a:gd name="connsiteX6-159" fmla="*/ 1671637 w 2066925"/>
                <a:gd name="connsiteY6-160" fmla="*/ 19050 h 1666875"/>
                <a:gd name="connsiteX7-161" fmla="*/ 1752600 w 2066925"/>
                <a:gd name="connsiteY7-162" fmla="*/ 80963 h 1666875"/>
                <a:gd name="connsiteX8-163" fmla="*/ 2066925 w 2066925"/>
                <a:gd name="connsiteY8-164" fmla="*/ 1666875 h 1666875"/>
                <a:gd name="connsiteX9-165" fmla="*/ 38100 w 2066925"/>
                <a:gd name="connsiteY9-166" fmla="*/ 1666875 h 1666875"/>
                <a:gd name="connsiteX10-167" fmla="*/ 0 w 2066925"/>
                <a:gd name="connsiteY10-168" fmla="*/ 1633538 h 1666875"/>
                <a:gd name="connsiteX0-169" fmla="*/ 0 w 2066925"/>
                <a:gd name="connsiteY0-170" fmla="*/ 1633538 h 1666875"/>
                <a:gd name="connsiteX1-171" fmla="*/ 304800 w 2066925"/>
                <a:gd name="connsiteY1-172" fmla="*/ 119063 h 1666875"/>
                <a:gd name="connsiteX2-173" fmla="*/ 342900 w 2066925"/>
                <a:gd name="connsiteY2-174" fmla="*/ 28575 h 1666875"/>
                <a:gd name="connsiteX3-175" fmla="*/ 385762 w 2066925"/>
                <a:gd name="connsiteY3-176" fmla="*/ 9525 h 1666875"/>
                <a:gd name="connsiteX4-177" fmla="*/ 457200 w 2066925"/>
                <a:gd name="connsiteY4-178" fmla="*/ 0 h 1666875"/>
                <a:gd name="connsiteX5-179" fmla="*/ 1576387 w 2066925"/>
                <a:gd name="connsiteY5-180" fmla="*/ 4763 h 1666875"/>
                <a:gd name="connsiteX6-181" fmla="*/ 1671637 w 2066925"/>
                <a:gd name="connsiteY6-182" fmla="*/ 19050 h 1666875"/>
                <a:gd name="connsiteX7-183" fmla="*/ 1752600 w 2066925"/>
                <a:gd name="connsiteY7-184" fmla="*/ 80963 h 1666875"/>
                <a:gd name="connsiteX8-185" fmla="*/ 2057400 w 2066925"/>
                <a:gd name="connsiteY8-186" fmla="*/ 1609725 h 1666875"/>
                <a:gd name="connsiteX9-187" fmla="*/ 2066925 w 2066925"/>
                <a:gd name="connsiteY9-188" fmla="*/ 1666875 h 1666875"/>
                <a:gd name="connsiteX10-189" fmla="*/ 38100 w 2066925"/>
                <a:gd name="connsiteY10-190" fmla="*/ 1666875 h 1666875"/>
                <a:gd name="connsiteX11" fmla="*/ 0 w 2066925"/>
                <a:gd name="connsiteY11" fmla="*/ 1633538 h 1666875"/>
                <a:gd name="connsiteX0-191" fmla="*/ 0 w 2076450"/>
                <a:gd name="connsiteY0-192" fmla="*/ 1633538 h 1666875"/>
                <a:gd name="connsiteX1-193" fmla="*/ 304800 w 2076450"/>
                <a:gd name="connsiteY1-194" fmla="*/ 119063 h 1666875"/>
                <a:gd name="connsiteX2-195" fmla="*/ 342900 w 2076450"/>
                <a:gd name="connsiteY2-196" fmla="*/ 28575 h 1666875"/>
                <a:gd name="connsiteX3-197" fmla="*/ 385762 w 2076450"/>
                <a:gd name="connsiteY3-198" fmla="*/ 9525 h 1666875"/>
                <a:gd name="connsiteX4-199" fmla="*/ 457200 w 2076450"/>
                <a:gd name="connsiteY4-200" fmla="*/ 0 h 1666875"/>
                <a:gd name="connsiteX5-201" fmla="*/ 1576387 w 2076450"/>
                <a:gd name="connsiteY5-202" fmla="*/ 4763 h 1666875"/>
                <a:gd name="connsiteX6-203" fmla="*/ 1671637 w 2076450"/>
                <a:gd name="connsiteY6-204" fmla="*/ 19050 h 1666875"/>
                <a:gd name="connsiteX7-205" fmla="*/ 1752600 w 2076450"/>
                <a:gd name="connsiteY7-206" fmla="*/ 80963 h 1666875"/>
                <a:gd name="connsiteX8-207" fmla="*/ 2076450 w 2076450"/>
                <a:gd name="connsiteY8-208" fmla="*/ 1652587 h 1666875"/>
                <a:gd name="connsiteX9-209" fmla="*/ 2066925 w 2076450"/>
                <a:gd name="connsiteY9-210" fmla="*/ 1666875 h 1666875"/>
                <a:gd name="connsiteX10-211" fmla="*/ 38100 w 2076450"/>
                <a:gd name="connsiteY10-212" fmla="*/ 1666875 h 1666875"/>
                <a:gd name="connsiteX11-213" fmla="*/ 0 w 2076450"/>
                <a:gd name="connsiteY11-214" fmla="*/ 1633538 h 1666875"/>
                <a:gd name="connsiteX0-215" fmla="*/ 0 w 2076450"/>
                <a:gd name="connsiteY0-216" fmla="*/ 1633538 h 1676400"/>
                <a:gd name="connsiteX1-217" fmla="*/ 304800 w 2076450"/>
                <a:gd name="connsiteY1-218" fmla="*/ 119063 h 1676400"/>
                <a:gd name="connsiteX2-219" fmla="*/ 342900 w 2076450"/>
                <a:gd name="connsiteY2-220" fmla="*/ 28575 h 1676400"/>
                <a:gd name="connsiteX3-221" fmla="*/ 385762 w 2076450"/>
                <a:gd name="connsiteY3-222" fmla="*/ 9525 h 1676400"/>
                <a:gd name="connsiteX4-223" fmla="*/ 457200 w 2076450"/>
                <a:gd name="connsiteY4-224" fmla="*/ 0 h 1676400"/>
                <a:gd name="connsiteX5-225" fmla="*/ 1576387 w 2076450"/>
                <a:gd name="connsiteY5-226" fmla="*/ 4763 h 1676400"/>
                <a:gd name="connsiteX6-227" fmla="*/ 1671637 w 2076450"/>
                <a:gd name="connsiteY6-228" fmla="*/ 19050 h 1676400"/>
                <a:gd name="connsiteX7-229" fmla="*/ 1752600 w 2076450"/>
                <a:gd name="connsiteY7-230" fmla="*/ 80963 h 1676400"/>
                <a:gd name="connsiteX8-231" fmla="*/ 2076450 w 2076450"/>
                <a:gd name="connsiteY8-232" fmla="*/ 1652587 h 1676400"/>
                <a:gd name="connsiteX9-233" fmla="*/ 2043113 w 2076450"/>
                <a:gd name="connsiteY9-234" fmla="*/ 1676400 h 1676400"/>
                <a:gd name="connsiteX10-235" fmla="*/ 38100 w 2076450"/>
                <a:gd name="connsiteY10-236" fmla="*/ 1666875 h 1676400"/>
                <a:gd name="connsiteX11-237" fmla="*/ 0 w 2076450"/>
                <a:gd name="connsiteY11-238" fmla="*/ 1633538 h 1676400"/>
                <a:gd name="connsiteX0-239" fmla="*/ 0 w 2076450"/>
                <a:gd name="connsiteY0-240" fmla="*/ 1633538 h 1676400"/>
                <a:gd name="connsiteX1-241" fmla="*/ 304800 w 2076450"/>
                <a:gd name="connsiteY1-242" fmla="*/ 119063 h 1676400"/>
                <a:gd name="connsiteX2-243" fmla="*/ 342900 w 2076450"/>
                <a:gd name="connsiteY2-244" fmla="*/ 28575 h 1676400"/>
                <a:gd name="connsiteX3-245" fmla="*/ 385762 w 2076450"/>
                <a:gd name="connsiteY3-246" fmla="*/ 9525 h 1676400"/>
                <a:gd name="connsiteX4-247" fmla="*/ 457200 w 2076450"/>
                <a:gd name="connsiteY4-248" fmla="*/ 0 h 1676400"/>
                <a:gd name="connsiteX5-249" fmla="*/ 1576387 w 2076450"/>
                <a:gd name="connsiteY5-250" fmla="*/ 4763 h 1676400"/>
                <a:gd name="connsiteX6-251" fmla="*/ 1671637 w 2076450"/>
                <a:gd name="connsiteY6-252" fmla="*/ 19050 h 1676400"/>
                <a:gd name="connsiteX7-253" fmla="*/ 1752600 w 2076450"/>
                <a:gd name="connsiteY7-254" fmla="*/ 80963 h 1676400"/>
                <a:gd name="connsiteX8-255" fmla="*/ 2076450 w 2076450"/>
                <a:gd name="connsiteY8-256" fmla="*/ 1652587 h 1676400"/>
                <a:gd name="connsiteX9-257" fmla="*/ 2043113 w 2076450"/>
                <a:gd name="connsiteY9-258" fmla="*/ 1676400 h 1676400"/>
                <a:gd name="connsiteX10-259" fmla="*/ 38100 w 2076450"/>
                <a:gd name="connsiteY10-260" fmla="*/ 1666875 h 1676400"/>
                <a:gd name="connsiteX11-261" fmla="*/ 0 w 2076450"/>
                <a:gd name="connsiteY11-262" fmla="*/ 1633538 h 1676400"/>
                <a:gd name="connsiteX0-263" fmla="*/ 0 w 2076450"/>
                <a:gd name="connsiteY0-264" fmla="*/ 1633538 h 1676400"/>
                <a:gd name="connsiteX1-265" fmla="*/ 304800 w 2076450"/>
                <a:gd name="connsiteY1-266" fmla="*/ 119063 h 1676400"/>
                <a:gd name="connsiteX2-267" fmla="*/ 342900 w 2076450"/>
                <a:gd name="connsiteY2-268" fmla="*/ 28575 h 1676400"/>
                <a:gd name="connsiteX3-269" fmla="*/ 385762 w 2076450"/>
                <a:gd name="connsiteY3-270" fmla="*/ 9525 h 1676400"/>
                <a:gd name="connsiteX4-271" fmla="*/ 457200 w 2076450"/>
                <a:gd name="connsiteY4-272" fmla="*/ 0 h 1676400"/>
                <a:gd name="connsiteX5-273" fmla="*/ 1576387 w 2076450"/>
                <a:gd name="connsiteY5-274" fmla="*/ 4763 h 1676400"/>
                <a:gd name="connsiteX6-275" fmla="*/ 1671637 w 2076450"/>
                <a:gd name="connsiteY6-276" fmla="*/ 19050 h 1676400"/>
                <a:gd name="connsiteX7-277" fmla="*/ 1709736 w 2076450"/>
                <a:gd name="connsiteY7-278" fmla="*/ 38099 h 1676400"/>
                <a:gd name="connsiteX8-279" fmla="*/ 1752600 w 2076450"/>
                <a:gd name="connsiteY8-280" fmla="*/ 80963 h 1676400"/>
                <a:gd name="connsiteX9-281" fmla="*/ 2076450 w 2076450"/>
                <a:gd name="connsiteY9-282" fmla="*/ 1652587 h 1676400"/>
                <a:gd name="connsiteX10-283" fmla="*/ 2043113 w 2076450"/>
                <a:gd name="connsiteY10-284" fmla="*/ 1676400 h 1676400"/>
                <a:gd name="connsiteX11-285" fmla="*/ 38100 w 2076450"/>
                <a:gd name="connsiteY11-286" fmla="*/ 1666875 h 1676400"/>
                <a:gd name="connsiteX12" fmla="*/ 0 w 2076450"/>
                <a:gd name="connsiteY12" fmla="*/ 1633538 h 1676400"/>
                <a:gd name="connsiteX0-287" fmla="*/ 0 w 2076450"/>
                <a:gd name="connsiteY0-288" fmla="*/ 1633538 h 1676400"/>
                <a:gd name="connsiteX1-289" fmla="*/ 304800 w 2076450"/>
                <a:gd name="connsiteY1-290" fmla="*/ 119063 h 1676400"/>
                <a:gd name="connsiteX2-291" fmla="*/ 342900 w 2076450"/>
                <a:gd name="connsiteY2-292" fmla="*/ 28575 h 1676400"/>
                <a:gd name="connsiteX3-293" fmla="*/ 385762 w 2076450"/>
                <a:gd name="connsiteY3-294" fmla="*/ 9525 h 1676400"/>
                <a:gd name="connsiteX4-295" fmla="*/ 457200 w 2076450"/>
                <a:gd name="connsiteY4-296" fmla="*/ 0 h 1676400"/>
                <a:gd name="connsiteX5-297" fmla="*/ 1576387 w 2076450"/>
                <a:gd name="connsiteY5-298" fmla="*/ 4763 h 1676400"/>
                <a:gd name="connsiteX6-299" fmla="*/ 1671637 w 2076450"/>
                <a:gd name="connsiteY6-300" fmla="*/ 19050 h 1676400"/>
                <a:gd name="connsiteX7-301" fmla="*/ 1724024 w 2076450"/>
                <a:gd name="connsiteY7-302" fmla="*/ 33336 h 1676400"/>
                <a:gd name="connsiteX8-303" fmla="*/ 1752600 w 2076450"/>
                <a:gd name="connsiteY8-304" fmla="*/ 80963 h 1676400"/>
                <a:gd name="connsiteX9-305" fmla="*/ 2076450 w 2076450"/>
                <a:gd name="connsiteY9-306" fmla="*/ 1652587 h 1676400"/>
                <a:gd name="connsiteX10-307" fmla="*/ 2043113 w 2076450"/>
                <a:gd name="connsiteY10-308" fmla="*/ 1676400 h 1676400"/>
                <a:gd name="connsiteX11-309" fmla="*/ 38100 w 2076450"/>
                <a:gd name="connsiteY11-310" fmla="*/ 1666875 h 1676400"/>
                <a:gd name="connsiteX12-311" fmla="*/ 0 w 2076450"/>
                <a:gd name="connsiteY12-312" fmla="*/ 1633538 h 1676400"/>
                <a:gd name="connsiteX0-313" fmla="*/ 0 w 2076450"/>
                <a:gd name="connsiteY0-314" fmla="*/ 1638301 h 1681163"/>
                <a:gd name="connsiteX1-315" fmla="*/ 304800 w 2076450"/>
                <a:gd name="connsiteY1-316" fmla="*/ 123826 h 1681163"/>
                <a:gd name="connsiteX2-317" fmla="*/ 342900 w 2076450"/>
                <a:gd name="connsiteY2-318" fmla="*/ 33338 h 1681163"/>
                <a:gd name="connsiteX3-319" fmla="*/ 385762 w 2076450"/>
                <a:gd name="connsiteY3-320" fmla="*/ 14288 h 1681163"/>
                <a:gd name="connsiteX4-321" fmla="*/ 457200 w 2076450"/>
                <a:gd name="connsiteY4-322" fmla="*/ 4763 h 1681163"/>
                <a:gd name="connsiteX5-323" fmla="*/ 1576387 w 2076450"/>
                <a:gd name="connsiteY5-324" fmla="*/ 9526 h 1681163"/>
                <a:gd name="connsiteX6-325" fmla="*/ 1657349 w 2076450"/>
                <a:gd name="connsiteY6-326" fmla="*/ 0 h 1681163"/>
                <a:gd name="connsiteX7-327" fmla="*/ 1724024 w 2076450"/>
                <a:gd name="connsiteY7-328" fmla="*/ 38099 h 1681163"/>
                <a:gd name="connsiteX8-329" fmla="*/ 1752600 w 2076450"/>
                <a:gd name="connsiteY8-330" fmla="*/ 85726 h 1681163"/>
                <a:gd name="connsiteX9-331" fmla="*/ 2076450 w 2076450"/>
                <a:gd name="connsiteY9-332" fmla="*/ 1657350 h 1681163"/>
                <a:gd name="connsiteX10-333" fmla="*/ 2043113 w 2076450"/>
                <a:gd name="connsiteY10-334" fmla="*/ 1681163 h 1681163"/>
                <a:gd name="connsiteX11-335" fmla="*/ 38100 w 2076450"/>
                <a:gd name="connsiteY11-336" fmla="*/ 1671638 h 1681163"/>
                <a:gd name="connsiteX12-337" fmla="*/ 0 w 2076450"/>
                <a:gd name="connsiteY12-338" fmla="*/ 1638301 h 1681163"/>
                <a:gd name="connsiteX0-339" fmla="*/ 0 w 2076450"/>
                <a:gd name="connsiteY0-340" fmla="*/ 1638301 h 1681163"/>
                <a:gd name="connsiteX1-341" fmla="*/ 304800 w 2076450"/>
                <a:gd name="connsiteY1-342" fmla="*/ 123826 h 1681163"/>
                <a:gd name="connsiteX2-343" fmla="*/ 342900 w 2076450"/>
                <a:gd name="connsiteY2-344" fmla="*/ 33338 h 1681163"/>
                <a:gd name="connsiteX3-345" fmla="*/ 385762 w 2076450"/>
                <a:gd name="connsiteY3-346" fmla="*/ 14288 h 1681163"/>
                <a:gd name="connsiteX4-347" fmla="*/ 457200 w 2076450"/>
                <a:gd name="connsiteY4-348" fmla="*/ 4763 h 1681163"/>
                <a:gd name="connsiteX5-349" fmla="*/ 1576387 w 2076450"/>
                <a:gd name="connsiteY5-350" fmla="*/ 9526 h 1681163"/>
                <a:gd name="connsiteX6-351" fmla="*/ 1657349 w 2076450"/>
                <a:gd name="connsiteY6-352" fmla="*/ 0 h 1681163"/>
                <a:gd name="connsiteX7-353" fmla="*/ 1724024 w 2076450"/>
                <a:gd name="connsiteY7-354" fmla="*/ 38099 h 1681163"/>
                <a:gd name="connsiteX8-355" fmla="*/ 1752600 w 2076450"/>
                <a:gd name="connsiteY8-356" fmla="*/ 85726 h 1681163"/>
                <a:gd name="connsiteX9-357" fmla="*/ 2076450 w 2076450"/>
                <a:gd name="connsiteY9-358" fmla="*/ 1657350 h 1681163"/>
                <a:gd name="connsiteX10-359" fmla="*/ 2043113 w 2076450"/>
                <a:gd name="connsiteY10-360" fmla="*/ 1681163 h 1681163"/>
                <a:gd name="connsiteX11-361" fmla="*/ 38100 w 2076450"/>
                <a:gd name="connsiteY11-362" fmla="*/ 1671638 h 1681163"/>
                <a:gd name="connsiteX12-363" fmla="*/ 0 w 2076450"/>
                <a:gd name="connsiteY12-364" fmla="*/ 1638301 h 1681163"/>
                <a:gd name="connsiteX0-365" fmla="*/ 0 w 2076450"/>
                <a:gd name="connsiteY0-366" fmla="*/ 1682514 h 1725376"/>
                <a:gd name="connsiteX1-367" fmla="*/ 304800 w 2076450"/>
                <a:gd name="connsiteY1-368" fmla="*/ 168039 h 1725376"/>
                <a:gd name="connsiteX2-369" fmla="*/ 342900 w 2076450"/>
                <a:gd name="connsiteY2-370" fmla="*/ 77551 h 1725376"/>
                <a:gd name="connsiteX3-371" fmla="*/ 385762 w 2076450"/>
                <a:gd name="connsiteY3-372" fmla="*/ 58501 h 1725376"/>
                <a:gd name="connsiteX4-373" fmla="*/ 457200 w 2076450"/>
                <a:gd name="connsiteY4-374" fmla="*/ 48976 h 1725376"/>
                <a:gd name="connsiteX5-375" fmla="*/ 1576387 w 2076450"/>
                <a:gd name="connsiteY5-376" fmla="*/ 53739 h 1725376"/>
                <a:gd name="connsiteX6-377" fmla="*/ 1657349 w 2076450"/>
                <a:gd name="connsiteY6-378" fmla="*/ 44213 h 1725376"/>
                <a:gd name="connsiteX7-379" fmla="*/ 1724024 w 2076450"/>
                <a:gd name="connsiteY7-380" fmla="*/ 82312 h 1725376"/>
                <a:gd name="connsiteX8-381" fmla="*/ 1752600 w 2076450"/>
                <a:gd name="connsiteY8-382" fmla="*/ 129939 h 1725376"/>
                <a:gd name="connsiteX9-383" fmla="*/ 2076450 w 2076450"/>
                <a:gd name="connsiteY9-384" fmla="*/ 1701563 h 1725376"/>
                <a:gd name="connsiteX10-385" fmla="*/ 2043113 w 2076450"/>
                <a:gd name="connsiteY10-386" fmla="*/ 1725376 h 1725376"/>
                <a:gd name="connsiteX11-387" fmla="*/ 38100 w 2076450"/>
                <a:gd name="connsiteY11-388" fmla="*/ 1715851 h 1725376"/>
                <a:gd name="connsiteX12-389" fmla="*/ 0 w 2076450"/>
                <a:gd name="connsiteY12-390" fmla="*/ 1682514 h 1725376"/>
                <a:gd name="connsiteX0-391" fmla="*/ 0 w 2076450"/>
                <a:gd name="connsiteY0-392" fmla="*/ 1638301 h 1681163"/>
                <a:gd name="connsiteX1-393" fmla="*/ 304800 w 2076450"/>
                <a:gd name="connsiteY1-394" fmla="*/ 123826 h 1681163"/>
                <a:gd name="connsiteX2-395" fmla="*/ 342900 w 2076450"/>
                <a:gd name="connsiteY2-396" fmla="*/ 33338 h 1681163"/>
                <a:gd name="connsiteX3-397" fmla="*/ 385762 w 2076450"/>
                <a:gd name="connsiteY3-398" fmla="*/ 14288 h 1681163"/>
                <a:gd name="connsiteX4-399" fmla="*/ 457200 w 2076450"/>
                <a:gd name="connsiteY4-400" fmla="*/ 4763 h 1681163"/>
                <a:gd name="connsiteX5-401" fmla="*/ 1576387 w 2076450"/>
                <a:gd name="connsiteY5-402" fmla="*/ 9526 h 1681163"/>
                <a:gd name="connsiteX6-403" fmla="*/ 1657349 w 2076450"/>
                <a:gd name="connsiteY6-404" fmla="*/ 0 h 1681163"/>
                <a:gd name="connsiteX7-405" fmla="*/ 1724024 w 2076450"/>
                <a:gd name="connsiteY7-406" fmla="*/ 38099 h 1681163"/>
                <a:gd name="connsiteX8-407" fmla="*/ 1752600 w 2076450"/>
                <a:gd name="connsiteY8-408" fmla="*/ 85726 h 1681163"/>
                <a:gd name="connsiteX9-409" fmla="*/ 2076450 w 2076450"/>
                <a:gd name="connsiteY9-410" fmla="*/ 1657350 h 1681163"/>
                <a:gd name="connsiteX10-411" fmla="*/ 2043113 w 2076450"/>
                <a:gd name="connsiteY10-412" fmla="*/ 1681163 h 1681163"/>
                <a:gd name="connsiteX11-413" fmla="*/ 38100 w 2076450"/>
                <a:gd name="connsiteY11-414" fmla="*/ 1671638 h 1681163"/>
                <a:gd name="connsiteX12-415" fmla="*/ 0 w 2076450"/>
                <a:gd name="connsiteY12-416" fmla="*/ 1638301 h 1681163"/>
                <a:gd name="connsiteX0-417" fmla="*/ 0 w 2076450"/>
                <a:gd name="connsiteY0-418" fmla="*/ 1638301 h 1681163"/>
                <a:gd name="connsiteX1-419" fmla="*/ 304800 w 2076450"/>
                <a:gd name="connsiteY1-420" fmla="*/ 123826 h 1681163"/>
                <a:gd name="connsiteX2-421" fmla="*/ 342900 w 2076450"/>
                <a:gd name="connsiteY2-422" fmla="*/ 33338 h 1681163"/>
                <a:gd name="connsiteX3-423" fmla="*/ 385762 w 2076450"/>
                <a:gd name="connsiteY3-424" fmla="*/ 14288 h 1681163"/>
                <a:gd name="connsiteX4-425" fmla="*/ 457200 w 2076450"/>
                <a:gd name="connsiteY4-426" fmla="*/ 4763 h 1681163"/>
                <a:gd name="connsiteX5-427" fmla="*/ 1576387 w 2076450"/>
                <a:gd name="connsiteY5-428" fmla="*/ 9526 h 1681163"/>
                <a:gd name="connsiteX6-429" fmla="*/ 1657349 w 2076450"/>
                <a:gd name="connsiteY6-430" fmla="*/ 0 h 1681163"/>
                <a:gd name="connsiteX7-431" fmla="*/ 1724024 w 2076450"/>
                <a:gd name="connsiteY7-432" fmla="*/ 38099 h 1681163"/>
                <a:gd name="connsiteX8-433" fmla="*/ 1764507 w 2076450"/>
                <a:gd name="connsiteY8-434" fmla="*/ 107158 h 1681163"/>
                <a:gd name="connsiteX9-435" fmla="*/ 2076450 w 2076450"/>
                <a:gd name="connsiteY9-436" fmla="*/ 1657350 h 1681163"/>
                <a:gd name="connsiteX10-437" fmla="*/ 2043113 w 2076450"/>
                <a:gd name="connsiteY10-438" fmla="*/ 1681163 h 1681163"/>
                <a:gd name="connsiteX11-439" fmla="*/ 38100 w 2076450"/>
                <a:gd name="connsiteY11-440" fmla="*/ 1671638 h 1681163"/>
                <a:gd name="connsiteX12-441" fmla="*/ 0 w 2076450"/>
                <a:gd name="connsiteY12-442" fmla="*/ 1638301 h 1681163"/>
                <a:gd name="connsiteX0-443" fmla="*/ 0 w 2076450"/>
                <a:gd name="connsiteY0-444" fmla="*/ 1638301 h 1681163"/>
                <a:gd name="connsiteX1-445" fmla="*/ 304800 w 2076450"/>
                <a:gd name="connsiteY1-446" fmla="*/ 123826 h 1681163"/>
                <a:gd name="connsiteX2-447" fmla="*/ 342900 w 2076450"/>
                <a:gd name="connsiteY2-448" fmla="*/ 33338 h 1681163"/>
                <a:gd name="connsiteX3-449" fmla="*/ 385762 w 2076450"/>
                <a:gd name="connsiteY3-450" fmla="*/ 14288 h 1681163"/>
                <a:gd name="connsiteX4-451" fmla="*/ 457200 w 2076450"/>
                <a:gd name="connsiteY4-452" fmla="*/ 4763 h 1681163"/>
                <a:gd name="connsiteX5-453" fmla="*/ 1576387 w 2076450"/>
                <a:gd name="connsiteY5-454" fmla="*/ 9526 h 1681163"/>
                <a:gd name="connsiteX6-455" fmla="*/ 1657349 w 2076450"/>
                <a:gd name="connsiteY6-456" fmla="*/ 0 h 1681163"/>
                <a:gd name="connsiteX7-457" fmla="*/ 1747836 w 2076450"/>
                <a:gd name="connsiteY7-458" fmla="*/ 54768 h 1681163"/>
                <a:gd name="connsiteX8-459" fmla="*/ 1764507 w 2076450"/>
                <a:gd name="connsiteY8-460" fmla="*/ 107158 h 1681163"/>
                <a:gd name="connsiteX9-461" fmla="*/ 2076450 w 2076450"/>
                <a:gd name="connsiteY9-462" fmla="*/ 1657350 h 1681163"/>
                <a:gd name="connsiteX10-463" fmla="*/ 2043113 w 2076450"/>
                <a:gd name="connsiteY10-464" fmla="*/ 1681163 h 1681163"/>
                <a:gd name="connsiteX11-465" fmla="*/ 38100 w 2076450"/>
                <a:gd name="connsiteY11-466" fmla="*/ 1671638 h 1681163"/>
                <a:gd name="connsiteX12-467" fmla="*/ 0 w 2076450"/>
                <a:gd name="connsiteY12-468" fmla="*/ 1638301 h 1681163"/>
                <a:gd name="connsiteX0-469" fmla="*/ 0 w 2076450"/>
                <a:gd name="connsiteY0-470" fmla="*/ 1633538 h 1676400"/>
                <a:gd name="connsiteX1-471" fmla="*/ 304800 w 2076450"/>
                <a:gd name="connsiteY1-472" fmla="*/ 119063 h 1676400"/>
                <a:gd name="connsiteX2-473" fmla="*/ 342900 w 2076450"/>
                <a:gd name="connsiteY2-474" fmla="*/ 28575 h 1676400"/>
                <a:gd name="connsiteX3-475" fmla="*/ 385762 w 2076450"/>
                <a:gd name="connsiteY3-476" fmla="*/ 9525 h 1676400"/>
                <a:gd name="connsiteX4-477" fmla="*/ 457200 w 2076450"/>
                <a:gd name="connsiteY4-478" fmla="*/ 0 h 1676400"/>
                <a:gd name="connsiteX5-479" fmla="*/ 1576387 w 2076450"/>
                <a:gd name="connsiteY5-480" fmla="*/ 4763 h 1676400"/>
                <a:gd name="connsiteX6-481" fmla="*/ 1697830 w 2076450"/>
                <a:gd name="connsiteY6-482" fmla="*/ 14287 h 1676400"/>
                <a:gd name="connsiteX7-483" fmla="*/ 1747836 w 2076450"/>
                <a:gd name="connsiteY7-484" fmla="*/ 50005 h 1676400"/>
                <a:gd name="connsiteX8-485" fmla="*/ 1764507 w 2076450"/>
                <a:gd name="connsiteY8-486" fmla="*/ 102395 h 1676400"/>
                <a:gd name="connsiteX9-487" fmla="*/ 2076450 w 2076450"/>
                <a:gd name="connsiteY9-488" fmla="*/ 1652587 h 1676400"/>
                <a:gd name="connsiteX10-489" fmla="*/ 2043113 w 2076450"/>
                <a:gd name="connsiteY10-490" fmla="*/ 1676400 h 1676400"/>
                <a:gd name="connsiteX11-491" fmla="*/ 38100 w 2076450"/>
                <a:gd name="connsiteY11-492" fmla="*/ 1666875 h 1676400"/>
                <a:gd name="connsiteX12-493" fmla="*/ 0 w 2076450"/>
                <a:gd name="connsiteY12-494" fmla="*/ 1633538 h 1676400"/>
                <a:gd name="connsiteX0-495" fmla="*/ 0 w 2076450"/>
                <a:gd name="connsiteY0-496" fmla="*/ 1633538 h 1676400"/>
                <a:gd name="connsiteX1-497" fmla="*/ 304800 w 2076450"/>
                <a:gd name="connsiteY1-498" fmla="*/ 119063 h 1676400"/>
                <a:gd name="connsiteX2-499" fmla="*/ 342900 w 2076450"/>
                <a:gd name="connsiteY2-500" fmla="*/ 28575 h 1676400"/>
                <a:gd name="connsiteX3-501" fmla="*/ 385762 w 2076450"/>
                <a:gd name="connsiteY3-502" fmla="*/ 9525 h 1676400"/>
                <a:gd name="connsiteX4-503" fmla="*/ 457200 w 2076450"/>
                <a:gd name="connsiteY4-504" fmla="*/ 0 h 1676400"/>
                <a:gd name="connsiteX5-505" fmla="*/ 1576387 w 2076450"/>
                <a:gd name="connsiteY5-506" fmla="*/ 4763 h 1676400"/>
                <a:gd name="connsiteX6-507" fmla="*/ 1645442 w 2076450"/>
                <a:gd name="connsiteY6-508" fmla="*/ 7143 h 1676400"/>
                <a:gd name="connsiteX7-509" fmla="*/ 1697830 w 2076450"/>
                <a:gd name="connsiteY7-510" fmla="*/ 14287 h 1676400"/>
                <a:gd name="connsiteX8-511" fmla="*/ 1747836 w 2076450"/>
                <a:gd name="connsiteY8-512" fmla="*/ 50005 h 1676400"/>
                <a:gd name="connsiteX9-513" fmla="*/ 1764507 w 2076450"/>
                <a:gd name="connsiteY9-514" fmla="*/ 102395 h 1676400"/>
                <a:gd name="connsiteX10-515" fmla="*/ 2076450 w 2076450"/>
                <a:gd name="connsiteY10-516" fmla="*/ 1652587 h 1676400"/>
                <a:gd name="connsiteX11-517" fmla="*/ 2043113 w 2076450"/>
                <a:gd name="connsiteY11-518" fmla="*/ 1676400 h 1676400"/>
                <a:gd name="connsiteX12-519" fmla="*/ 38100 w 2076450"/>
                <a:gd name="connsiteY12-520" fmla="*/ 1666875 h 1676400"/>
                <a:gd name="connsiteX13" fmla="*/ 0 w 2076450"/>
                <a:gd name="connsiteY13" fmla="*/ 1633538 h 1676400"/>
                <a:gd name="connsiteX0-521" fmla="*/ 0 w 2076450"/>
                <a:gd name="connsiteY0-522" fmla="*/ 1633539 h 1676401"/>
                <a:gd name="connsiteX1-523" fmla="*/ 304800 w 2076450"/>
                <a:gd name="connsiteY1-524" fmla="*/ 119064 h 1676401"/>
                <a:gd name="connsiteX2-525" fmla="*/ 342900 w 2076450"/>
                <a:gd name="connsiteY2-526" fmla="*/ 28576 h 1676401"/>
                <a:gd name="connsiteX3-527" fmla="*/ 385762 w 2076450"/>
                <a:gd name="connsiteY3-528" fmla="*/ 9526 h 1676401"/>
                <a:gd name="connsiteX4-529" fmla="*/ 457200 w 2076450"/>
                <a:gd name="connsiteY4-530" fmla="*/ 1 h 1676401"/>
                <a:gd name="connsiteX5-531" fmla="*/ 1576387 w 2076450"/>
                <a:gd name="connsiteY5-532" fmla="*/ 4764 h 1676401"/>
                <a:gd name="connsiteX6-533" fmla="*/ 1650204 w 2076450"/>
                <a:gd name="connsiteY6-534" fmla="*/ 0 h 1676401"/>
                <a:gd name="connsiteX7-535" fmla="*/ 1697830 w 2076450"/>
                <a:gd name="connsiteY7-536" fmla="*/ 14288 h 1676401"/>
                <a:gd name="connsiteX8-537" fmla="*/ 1747836 w 2076450"/>
                <a:gd name="connsiteY8-538" fmla="*/ 50006 h 1676401"/>
                <a:gd name="connsiteX9-539" fmla="*/ 1764507 w 2076450"/>
                <a:gd name="connsiteY9-540" fmla="*/ 102396 h 1676401"/>
                <a:gd name="connsiteX10-541" fmla="*/ 2076450 w 2076450"/>
                <a:gd name="connsiteY10-542" fmla="*/ 1652588 h 1676401"/>
                <a:gd name="connsiteX11-543" fmla="*/ 2043113 w 2076450"/>
                <a:gd name="connsiteY11-544" fmla="*/ 1676401 h 1676401"/>
                <a:gd name="connsiteX12-545" fmla="*/ 38100 w 2076450"/>
                <a:gd name="connsiteY12-546" fmla="*/ 1666876 h 1676401"/>
                <a:gd name="connsiteX13-547" fmla="*/ 0 w 2076450"/>
                <a:gd name="connsiteY13-548" fmla="*/ 1633539 h 1676401"/>
                <a:gd name="connsiteX0-549" fmla="*/ 0 w 2076450"/>
                <a:gd name="connsiteY0-550" fmla="*/ 1635919 h 1678781"/>
                <a:gd name="connsiteX1-551" fmla="*/ 304800 w 2076450"/>
                <a:gd name="connsiteY1-552" fmla="*/ 121444 h 1678781"/>
                <a:gd name="connsiteX2-553" fmla="*/ 342900 w 2076450"/>
                <a:gd name="connsiteY2-554" fmla="*/ 30956 h 1678781"/>
                <a:gd name="connsiteX3-555" fmla="*/ 385762 w 2076450"/>
                <a:gd name="connsiteY3-556" fmla="*/ 11906 h 1678781"/>
                <a:gd name="connsiteX4-557" fmla="*/ 457200 w 2076450"/>
                <a:gd name="connsiteY4-558" fmla="*/ 2381 h 1678781"/>
                <a:gd name="connsiteX5-559" fmla="*/ 1574006 w 2076450"/>
                <a:gd name="connsiteY5-560" fmla="*/ 0 h 1678781"/>
                <a:gd name="connsiteX6-561" fmla="*/ 1650204 w 2076450"/>
                <a:gd name="connsiteY6-562" fmla="*/ 2380 h 1678781"/>
                <a:gd name="connsiteX7-563" fmla="*/ 1697830 w 2076450"/>
                <a:gd name="connsiteY7-564" fmla="*/ 16668 h 1678781"/>
                <a:gd name="connsiteX8-565" fmla="*/ 1747836 w 2076450"/>
                <a:gd name="connsiteY8-566" fmla="*/ 52386 h 1678781"/>
                <a:gd name="connsiteX9-567" fmla="*/ 1764507 w 2076450"/>
                <a:gd name="connsiteY9-568" fmla="*/ 104776 h 1678781"/>
                <a:gd name="connsiteX10-569" fmla="*/ 2076450 w 2076450"/>
                <a:gd name="connsiteY10-570" fmla="*/ 1654968 h 1678781"/>
                <a:gd name="connsiteX11-571" fmla="*/ 2043113 w 2076450"/>
                <a:gd name="connsiteY11-572" fmla="*/ 1678781 h 1678781"/>
                <a:gd name="connsiteX12-573" fmla="*/ 38100 w 2076450"/>
                <a:gd name="connsiteY12-574" fmla="*/ 1669256 h 1678781"/>
                <a:gd name="connsiteX13-575" fmla="*/ 0 w 2076450"/>
                <a:gd name="connsiteY13-576" fmla="*/ 1635919 h 1678781"/>
                <a:gd name="connsiteX0-577" fmla="*/ 0 w 2076450"/>
                <a:gd name="connsiteY0-578" fmla="*/ 1635919 h 1678781"/>
                <a:gd name="connsiteX1-579" fmla="*/ 304800 w 2076450"/>
                <a:gd name="connsiteY1-580" fmla="*/ 121444 h 1678781"/>
                <a:gd name="connsiteX2-581" fmla="*/ 342900 w 2076450"/>
                <a:gd name="connsiteY2-582" fmla="*/ 30956 h 1678781"/>
                <a:gd name="connsiteX3-583" fmla="*/ 385762 w 2076450"/>
                <a:gd name="connsiteY3-584" fmla="*/ 11906 h 1678781"/>
                <a:gd name="connsiteX4-585" fmla="*/ 457200 w 2076450"/>
                <a:gd name="connsiteY4-586" fmla="*/ 2381 h 1678781"/>
                <a:gd name="connsiteX5-587" fmla="*/ 1574006 w 2076450"/>
                <a:gd name="connsiteY5-588" fmla="*/ 0 h 1678781"/>
                <a:gd name="connsiteX6-589" fmla="*/ 1650204 w 2076450"/>
                <a:gd name="connsiteY6-590" fmla="*/ 2380 h 1678781"/>
                <a:gd name="connsiteX7-591" fmla="*/ 1697830 w 2076450"/>
                <a:gd name="connsiteY7-592" fmla="*/ 16668 h 1678781"/>
                <a:gd name="connsiteX8-593" fmla="*/ 1747836 w 2076450"/>
                <a:gd name="connsiteY8-594" fmla="*/ 52386 h 1678781"/>
                <a:gd name="connsiteX9-595" fmla="*/ 1764507 w 2076450"/>
                <a:gd name="connsiteY9-596" fmla="*/ 104776 h 1678781"/>
                <a:gd name="connsiteX10-597" fmla="*/ 2076450 w 2076450"/>
                <a:gd name="connsiteY10-598" fmla="*/ 1654968 h 1678781"/>
                <a:gd name="connsiteX11-599" fmla="*/ 2043113 w 2076450"/>
                <a:gd name="connsiteY11-600" fmla="*/ 1678781 h 1678781"/>
                <a:gd name="connsiteX12-601" fmla="*/ 38100 w 2076450"/>
                <a:gd name="connsiteY12-602" fmla="*/ 1669256 h 1678781"/>
                <a:gd name="connsiteX13-603" fmla="*/ 0 w 2076450"/>
                <a:gd name="connsiteY13-604" fmla="*/ 1635919 h 1678781"/>
                <a:gd name="connsiteX0-605" fmla="*/ 0 w 2076450"/>
                <a:gd name="connsiteY0-606" fmla="*/ 1635919 h 1678781"/>
                <a:gd name="connsiteX1-607" fmla="*/ 304800 w 2076450"/>
                <a:gd name="connsiteY1-608" fmla="*/ 121444 h 1678781"/>
                <a:gd name="connsiteX2-609" fmla="*/ 321467 w 2076450"/>
                <a:gd name="connsiteY2-610" fmla="*/ 69056 h 1678781"/>
                <a:gd name="connsiteX3-611" fmla="*/ 342900 w 2076450"/>
                <a:gd name="connsiteY3-612" fmla="*/ 30956 h 1678781"/>
                <a:gd name="connsiteX4-613" fmla="*/ 385762 w 2076450"/>
                <a:gd name="connsiteY4-614" fmla="*/ 11906 h 1678781"/>
                <a:gd name="connsiteX5-615" fmla="*/ 457200 w 2076450"/>
                <a:gd name="connsiteY5-616" fmla="*/ 2381 h 1678781"/>
                <a:gd name="connsiteX6-617" fmla="*/ 1574006 w 2076450"/>
                <a:gd name="connsiteY6-618" fmla="*/ 0 h 1678781"/>
                <a:gd name="connsiteX7-619" fmla="*/ 1650204 w 2076450"/>
                <a:gd name="connsiteY7-620" fmla="*/ 2380 h 1678781"/>
                <a:gd name="connsiteX8-621" fmla="*/ 1697830 w 2076450"/>
                <a:gd name="connsiteY8-622" fmla="*/ 16668 h 1678781"/>
                <a:gd name="connsiteX9-623" fmla="*/ 1747836 w 2076450"/>
                <a:gd name="connsiteY9-624" fmla="*/ 52386 h 1678781"/>
                <a:gd name="connsiteX10-625" fmla="*/ 1764507 w 2076450"/>
                <a:gd name="connsiteY10-626" fmla="*/ 104776 h 1678781"/>
                <a:gd name="connsiteX11-627" fmla="*/ 2076450 w 2076450"/>
                <a:gd name="connsiteY11-628" fmla="*/ 1654968 h 1678781"/>
                <a:gd name="connsiteX12-629" fmla="*/ 2043113 w 2076450"/>
                <a:gd name="connsiteY12-630" fmla="*/ 1678781 h 1678781"/>
                <a:gd name="connsiteX13-631" fmla="*/ 38100 w 2076450"/>
                <a:gd name="connsiteY13-632" fmla="*/ 1669256 h 1678781"/>
                <a:gd name="connsiteX14" fmla="*/ 0 w 2076450"/>
                <a:gd name="connsiteY14" fmla="*/ 1635919 h 1678781"/>
                <a:gd name="connsiteX0-633" fmla="*/ 0 w 2076450"/>
                <a:gd name="connsiteY0-634" fmla="*/ 1640682 h 1683544"/>
                <a:gd name="connsiteX1-635" fmla="*/ 304800 w 2076450"/>
                <a:gd name="connsiteY1-636" fmla="*/ 126207 h 1683544"/>
                <a:gd name="connsiteX2-637" fmla="*/ 321467 w 2076450"/>
                <a:gd name="connsiteY2-638" fmla="*/ 73819 h 1683544"/>
                <a:gd name="connsiteX3-639" fmla="*/ 342900 w 2076450"/>
                <a:gd name="connsiteY3-640" fmla="*/ 35719 h 1683544"/>
                <a:gd name="connsiteX4-641" fmla="*/ 385762 w 2076450"/>
                <a:gd name="connsiteY4-642" fmla="*/ 16669 h 1683544"/>
                <a:gd name="connsiteX5-643" fmla="*/ 471487 w 2076450"/>
                <a:gd name="connsiteY5-644" fmla="*/ 0 h 1683544"/>
                <a:gd name="connsiteX6-645" fmla="*/ 1574006 w 2076450"/>
                <a:gd name="connsiteY6-646" fmla="*/ 4763 h 1683544"/>
                <a:gd name="connsiteX7-647" fmla="*/ 1650204 w 2076450"/>
                <a:gd name="connsiteY7-648" fmla="*/ 7143 h 1683544"/>
                <a:gd name="connsiteX8-649" fmla="*/ 1697830 w 2076450"/>
                <a:gd name="connsiteY8-650" fmla="*/ 21431 h 1683544"/>
                <a:gd name="connsiteX9-651" fmla="*/ 1747836 w 2076450"/>
                <a:gd name="connsiteY9-652" fmla="*/ 57149 h 1683544"/>
                <a:gd name="connsiteX10-653" fmla="*/ 1764507 w 2076450"/>
                <a:gd name="connsiteY10-654" fmla="*/ 109539 h 1683544"/>
                <a:gd name="connsiteX11-655" fmla="*/ 2076450 w 2076450"/>
                <a:gd name="connsiteY11-656" fmla="*/ 1659731 h 1683544"/>
                <a:gd name="connsiteX12-657" fmla="*/ 2043113 w 2076450"/>
                <a:gd name="connsiteY12-658" fmla="*/ 1683544 h 1683544"/>
                <a:gd name="connsiteX13-659" fmla="*/ 38100 w 2076450"/>
                <a:gd name="connsiteY13-660" fmla="*/ 1674019 h 1683544"/>
                <a:gd name="connsiteX14-661" fmla="*/ 0 w 2076450"/>
                <a:gd name="connsiteY14-662" fmla="*/ 1640682 h 1683544"/>
                <a:gd name="connsiteX0-663" fmla="*/ 0 w 2076450"/>
                <a:gd name="connsiteY0-664" fmla="*/ 1640682 h 1683544"/>
                <a:gd name="connsiteX1-665" fmla="*/ 304800 w 2076450"/>
                <a:gd name="connsiteY1-666" fmla="*/ 126207 h 1683544"/>
                <a:gd name="connsiteX2-667" fmla="*/ 321467 w 2076450"/>
                <a:gd name="connsiteY2-668" fmla="*/ 73819 h 1683544"/>
                <a:gd name="connsiteX3-669" fmla="*/ 342900 w 2076450"/>
                <a:gd name="connsiteY3-670" fmla="*/ 35719 h 1683544"/>
                <a:gd name="connsiteX4-671" fmla="*/ 397668 w 2076450"/>
                <a:gd name="connsiteY4-672" fmla="*/ 9525 h 1683544"/>
                <a:gd name="connsiteX5-673" fmla="*/ 471487 w 2076450"/>
                <a:gd name="connsiteY5-674" fmla="*/ 0 h 1683544"/>
                <a:gd name="connsiteX6-675" fmla="*/ 1574006 w 2076450"/>
                <a:gd name="connsiteY6-676" fmla="*/ 4763 h 1683544"/>
                <a:gd name="connsiteX7-677" fmla="*/ 1650204 w 2076450"/>
                <a:gd name="connsiteY7-678" fmla="*/ 7143 h 1683544"/>
                <a:gd name="connsiteX8-679" fmla="*/ 1697830 w 2076450"/>
                <a:gd name="connsiteY8-680" fmla="*/ 21431 h 1683544"/>
                <a:gd name="connsiteX9-681" fmla="*/ 1747836 w 2076450"/>
                <a:gd name="connsiteY9-682" fmla="*/ 57149 h 1683544"/>
                <a:gd name="connsiteX10-683" fmla="*/ 1764507 w 2076450"/>
                <a:gd name="connsiteY10-684" fmla="*/ 109539 h 1683544"/>
                <a:gd name="connsiteX11-685" fmla="*/ 2076450 w 2076450"/>
                <a:gd name="connsiteY11-686" fmla="*/ 1659731 h 1683544"/>
                <a:gd name="connsiteX12-687" fmla="*/ 2043113 w 2076450"/>
                <a:gd name="connsiteY12-688" fmla="*/ 1683544 h 1683544"/>
                <a:gd name="connsiteX13-689" fmla="*/ 38100 w 2076450"/>
                <a:gd name="connsiteY13-690" fmla="*/ 1674019 h 1683544"/>
                <a:gd name="connsiteX14-691" fmla="*/ 0 w 2076450"/>
                <a:gd name="connsiteY14-692" fmla="*/ 1640682 h 1683544"/>
                <a:gd name="connsiteX0-693" fmla="*/ 0 w 2076450"/>
                <a:gd name="connsiteY0-694" fmla="*/ 1640682 h 1683544"/>
                <a:gd name="connsiteX1-695" fmla="*/ 304800 w 2076450"/>
                <a:gd name="connsiteY1-696" fmla="*/ 126207 h 1683544"/>
                <a:gd name="connsiteX2-697" fmla="*/ 321467 w 2076450"/>
                <a:gd name="connsiteY2-698" fmla="*/ 73819 h 1683544"/>
                <a:gd name="connsiteX3-699" fmla="*/ 357187 w 2076450"/>
                <a:gd name="connsiteY3-700" fmla="*/ 28575 h 1683544"/>
                <a:gd name="connsiteX4-701" fmla="*/ 397668 w 2076450"/>
                <a:gd name="connsiteY4-702" fmla="*/ 9525 h 1683544"/>
                <a:gd name="connsiteX5-703" fmla="*/ 471487 w 2076450"/>
                <a:gd name="connsiteY5-704" fmla="*/ 0 h 1683544"/>
                <a:gd name="connsiteX6-705" fmla="*/ 1574006 w 2076450"/>
                <a:gd name="connsiteY6-706" fmla="*/ 4763 h 1683544"/>
                <a:gd name="connsiteX7-707" fmla="*/ 1650204 w 2076450"/>
                <a:gd name="connsiteY7-708" fmla="*/ 7143 h 1683544"/>
                <a:gd name="connsiteX8-709" fmla="*/ 1697830 w 2076450"/>
                <a:gd name="connsiteY8-710" fmla="*/ 21431 h 1683544"/>
                <a:gd name="connsiteX9-711" fmla="*/ 1747836 w 2076450"/>
                <a:gd name="connsiteY9-712" fmla="*/ 57149 h 1683544"/>
                <a:gd name="connsiteX10-713" fmla="*/ 1764507 w 2076450"/>
                <a:gd name="connsiteY10-714" fmla="*/ 109539 h 1683544"/>
                <a:gd name="connsiteX11-715" fmla="*/ 2076450 w 2076450"/>
                <a:gd name="connsiteY11-716" fmla="*/ 1659731 h 1683544"/>
                <a:gd name="connsiteX12-717" fmla="*/ 2043113 w 2076450"/>
                <a:gd name="connsiteY12-718" fmla="*/ 1683544 h 1683544"/>
                <a:gd name="connsiteX13-719" fmla="*/ 38100 w 2076450"/>
                <a:gd name="connsiteY13-720" fmla="*/ 1674019 h 1683544"/>
                <a:gd name="connsiteX14-721" fmla="*/ 0 w 2076450"/>
                <a:gd name="connsiteY14-722" fmla="*/ 1640682 h 1683544"/>
                <a:gd name="connsiteX0-723" fmla="*/ 0 w 2076450"/>
                <a:gd name="connsiteY0-724" fmla="*/ 1640682 h 1683544"/>
                <a:gd name="connsiteX1-725" fmla="*/ 304800 w 2076450"/>
                <a:gd name="connsiteY1-726" fmla="*/ 126207 h 1683544"/>
                <a:gd name="connsiteX2-727" fmla="*/ 323849 w 2076450"/>
                <a:gd name="connsiteY2-728" fmla="*/ 66675 h 1683544"/>
                <a:gd name="connsiteX3-729" fmla="*/ 357187 w 2076450"/>
                <a:gd name="connsiteY3-730" fmla="*/ 28575 h 1683544"/>
                <a:gd name="connsiteX4-731" fmla="*/ 397668 w 2076450"/>
                <a:gd name="connsiteY4-732" fmla="*/ 9525 h 1683544"/>
                <a:gd name="connsiteX5-733" fmla="*/ 471487 w 2076450"/>
                <a:gd name="connsiteY5-734" fmla="*/ 0 h 1683544"/>
                <a:gd name="connsiteX6-735" fmla="*/ 1574006 w 2076450"/>
                <a:gd name="connsiteY6-736" fmla="*/ 4763 h 1683544"/>
                <a:gd name="connsiteX7-737" fmla="*/ 1650204 w 2076450"/>
                <a:gd name="connsiteY7-738" fmla="*/ 7143 h 1683544"/>
                <a:gd name="connsiteX8-739" fmla="*/ 1697830 w 2076450"/>
                <a:gd name="connsiteY8-740" fmla="*/ 21431 h 1683544"/>
                <a:gd name="connsiteX9-741" fmla="*/ 1747836 w 2076450"/>
                <a:gd name="connsiteY9-742" fmla="*/ 57149 h 1683544"/>
                <a:gd name="connsiteX10-743" fmla="*/ 1764507 w 2076450"/>
                <a:gd name="connsiteY10-744" fmla="*/ 109539 h 1683544"/>
                <a:gd name="connsiteX11-745" fmla="*/ 2076450 w 2076450"/>
                <a:gd name="connsiteY11-746" fmla="*/ 1659731 h 1683544"/>
                <a:gd name="connsiteX12-747" fmla="*/ 2043113 w 2076450"/>
                <a:gd name="connsiteY12-748" fmla="*/ 1683544 h 1683544"/>
                <a:gd name="connsiteX13-749" fmla="*/ 38100 w 2076450"/>
                <a:gd name="connsiteY13-750" fmla="*/ 1674019 h 1683544"/>
                <a:gd name="connsiteX14-751" fmla="*/ 0 w 2076450"/>
                <a:gd name="connsiteY14-752" fmla="*/ 1640682 h 1683544"/>
                <a:gd name="connsiteX0-753" fmla="*/ 0 w 2076450"/>
                <a:gd name="connsiteY0-754" fmla="*/ 1640682 h 1683544"/>
                <a:gd name="connsiteX1-755" fmla="*/ 314325 w 2076450"/>
                <a:gd name="connsiteY1-756" fmla="*/ 128588 h 1683544"/>
                <a:gd name="connsiteX2-757" fmla="*/ 323849 w 2076450"/>
                <a:gd name="connsiteY2-758" fmla="*/ 66675 h 1683544"/>
                <a:gd name="connsiteX3-759" fmla="*/ 357187 w 2076450"/>
                <a:gd name="connsiteY3-760" fmla="*/ 28575 h 1683544"/>
                <a:gd name="connsiteX4-761" fmla="*/ 397668 w 2076450"/>
                <a:gd name="connsiteY4-762" fmla="*/ 9525 h 1683544"/>
                <a:gd name="connsiteX5-763" fmla="*/ 471487 w 2076450"/>
                <a:gd name="connsiteY5-764" fmla="*/ 0 h 1683544"/>
                <a:gd name="connsiteX6-765" fmla="*/ 1574006 w 2076450"/>
                <a:gd name="connsiteY6-766" fmla="*/ 4763 h 1683544"/>
                <a:gd name="connsiteX7-767" fmla="*/ 1650204 w 2076450"/>
                <a:gd name="connsiteY7-768" fmla="*/ 7143 h 1683544"/>
                <a:gd name="connsiteX8-769" fmla="*/ 1697830 w 2076450"/>
                <a:gd name="connsiteY8-770" fmla="*/ 21431 h 1683544"/>
                <a:gd name="connsiteX9-771" fmla="*/ 1747836 w 2076450"/>
                <a:gd name="connsiteY9-772" fmla="*/ 57149 h 1683544"/>
                <a:gd name="connsiteX10-773" fmla="*/ 1764507 w 2076450"/>
                <a:gd name="connsiteY10-774" fmla="*/ 109539 h 1683544"/>
                <a:gd name="connsiteX11-775" fmla="*/ 2076450 w 2076450"/>
                <a:gd name="connsiteY11-776" fmla="*/ 1659731 h 1683544"/>
                <a:gd name="connsiteX12-777" fmla="*/ 2043113 w 2076450"/>
                <a:gd name="connsiteY12-778" fmla="*/ 1683544 h 1683544"/>
                <a:gd name="connsiteX13-779" fmla="*/ 38100 w 2076450"/>
                <a:gd name="connsiteY13-780" fmla="*/ 1674019 h 1683544"/>
                <a:gd name="connsiteX14-781" fmla="*/ 0 w 2076450"/>
                <a:gd name="connsiteY14-782" fmla="*/ 1640682 h 1683544"/>
                <a:gd name="connsiteX0-783" fmla="*/ 0 w 2076450"/>
                <a:gd name="connsiteY0-784" fmla="*/ 1640682 h 1683544"/>
                <a:gd name="connsiteX1-785" fmla="*/ 304800 w 2076450"/>
                <a:gd name="connsiteY1-786" fmla="*/ 126207 h 1683544"/>
                <a:gd name="connsiteX2-787" fmla="*/ 323849 w 2076450"/>
                <a:gd name="connsiteY2-788" fmla="*/ 66675 h 1683544"/>
                <a:gd name="connsiteX3-789" fmla="*/ 357187 w 2076450"/>
                <a:gd name="connsiteY3-790" fmla="*/ 28575 h 1683544"/>
                <a:gd name="connsiteX4-791" fmla="*/ 397668 w 2076450"/>
                <a:gd name="connsiteY4-792" fmla="*/ 9525 h 1683544"/>
                <a:gd name="connsiteX5-793" fmla="*/ 471487 w 2076450"/>
                <a:gd name="connsiteY5-794" fmla="*/ 0 h 1683544"/>
                <a:gd name="connsiteX6-795" fmla="*/ 1574006 w 2076450"/>
                <a:gd name="connsiteY6-796" fmla="*/ 4763 h 1683544"/>
                <a:gd name="connsiteX7-797" fmla="*/ 1650204 w 2076450"/>
                <a:gd name="connsiteY7-798" fmla="*/ 7143 h 1683544"/>
                <a:gd name="connsiteX8-799" fmla="*/ 1697830 w 2076450"/>
                <a:gd name="connsiteY8-800" fmla="*/ 21431 h 1683544"/>
                <a:gd name="connsiteX9-801" fmla="*/ 1747836 w 2076450"/>
                <a:gd name="connsiteY9-802" fmla="*/ 57149 h 1683544"/>
                <a:gd name="connsiteX10-803" fmla="*/ 1764507 w 2076450"/>
                <a:gd name="connsiteY10-804" fmla="*/ 109539 h 1683544"/>
                <a:gd name="connsiteX11-805" fmla="*/ 2076450 w 2076450"/>
                <a:gd name="connsiteY11-806" fmla="*/ 1659731 h 1683544"/>
                <a:gd name="connsiteX12-807" fmla="*/ 2043113 w 2076450"/>
                <a:gd name="connsiteY12-808" fmla="*/ 1683544 h 1683544"/>
                <a:gd name="connsiteX13-809" fmla="*/ 38100 w 2076450"/>
                <a:gd name="connsiteY13-810" fmla="*/ 1674019 h 1683544"/>
                <a:gd name="connsiteX14-811" fmla="*/ 0 w 2076450"/>
                <a:gd name="connsiteY14-812" fmla="*/ 1640682 h 1683544"/>
                <a:gd name="connsiteX0-813" fmla="*/ 0 w 2076450"/>
                <a:gd name="connsiteY0-814" fmla="*/ 1640682 h 1683544"/>
                <a:gd name="connsiteX1-815" fmla="*/ 304800 w 2076450"/>
                <a:gd name="connsiteY1-816" fmla="*/ 126207 h 1683544"/>
                <a:gd name="connsiteX2-817" fmla="*/ 323849 w 2076450"/>
                <a:gd name="connsiteY2-818" fmla="*/ 66675 h 1683544"/>
                <a:gd name="connsiteX3-819" fmla="*/ 357187 w 2076450"/>
                <a:gd name="connsiteY3-820" fmla="*/ 28575 h 1683544"/>
                <a:gd name="connsiteX4-821" fmla="*/ 397668 w 2076450"/>
                <a:gd name="connsiteY4-822" fmla="*/ 9525 h 1683544"/>
                <a:gd name="connsiteX5-823" fmla="*/ 471487 w 2076450"/>
                <a:gd name="connsiteY5-824" fmla="*/ 0 h 1683544"/>
                <a:gd name="connsiteX6-825" fmla="*/ 1574006 w 2076450"/>
                <a:gd name="connsiteY6-826" fmla="*/ 4763 h 1683544"/>
                <a:gd name="connsiteX7-827" fmla="*/ 1650204 w 2076450"/>
                <a:gd name="connsiteY7-828" fmla="*/ 7143 h 1683544"/>
                <a:gd name="connsiteX8-829" fmla="*/ 1697830 w 2076450"/>
                <a:gd name="connsiteY8-830" fmla="*/ 21431 h 1683544"/>
                <a:gd name="connsiteX9-831" fmla="*/ 1747836 w 2076450"/>
                <a:gd name="connsiteY9-832" fmla="*/ 57149 h 1683544"/>
                <a:gd name="connsiteX10-833" fmla="*/ 1764507 w 2076450"/>
                <a:gd name="connsiteY10-834" fmla="*/ 109539 h 1683544"/>
                <a:gd name="connsiteX11-835" fmla="*/ 2076450 w 2076450"/>
                <a:gd name="connsiteY11-836" fmla="*/ 1659731 h 1683544"/>
                <a:gd name="connsiteX12-837" fmla="*/ 2043113 w 2076450"/>
                <a:gd name="connsiteY12-838" fmla="*/ 1683544 h 1683544"/>
                <a:gd name="connsiteX13-839" fmla="*/ 38100 w 2076450"/>
                <a:gd name="connsiteY13-840" fmla="*/ 1674019 h 1683544"/>
                <a:gd name="connsiteX14-841" fmla="*/ 0 w 2076450"/>
                <a:gd name="connsiteY14-842" fmla="*/ 1640682 h 1683544"/>
                <a:gd name="connsiteX0-843" fmla="*/ 0 w 2076450"/>
                <a:gd name="connsiteY0-844" fmla="*/ 1640682 h 1683544"/>
                <a:gd name="connsiteX1-845" fmla="*/ 304800 w 2076450"/>
                <a:gd name="connsiteY1-846" fmla="*/ 126207 h 1683544"/>
                <a:gd name="connsiteX2-847" fmla="*/ 323849 w 2076450"/>
                <a:gd name="connsiteY2-848" fmla="*/ 66675 h 1683544"/>
                <a:gd name="connsiteX3-849" fmla="*/ 357187 w 2076450"/>
                <a:gd name="connsiteY3-850" fmla="*/ 28575 h 1683544"/>
                <a:gd name="connsiteX4-851" fmla="*/ 397668 w 2076450"/>
                <a:gd name="connsiteY4-852" fmla="*/ 9525 h 1683544"/>
                <a:gd name="connsiteX5-853" fmla="*/ 471487 w 2076450"/>
                <a:gd name="connsiteY5-854" fmla="*/ 0 h 1683544"/>
                <a:gd name="connsiteX6-855" fmla="*/ 1574006 w 2076450"/>
                <a:gd name="connsiteY6-856" fmla="*/ 4763 h 1683544"/>
                <a:gd name="connsiteX7-857" fmla="*/ 1650204 w 2076450"/>
                <a:gd name="connsiteY7-858" fmla="*/ 7143 h 1683544"/>
                <a:gd name="connsiteX8-859" fmla="*/ 1697830 w 2076450"/>
                <a:gd name="connsiteY8-860" fmla="*/ 21431 h 1683544"/>
                <a:gd name="connsiteX9-861" fmla="*/ 1747836 w 2076450"/>
                <a:gd name="connsiteY9-862" fmla="*/ 57149 h 1683544"/>
                <a:gd name="connsiteX10-863" fmla="*/ 1764507 w 2076450"/>
                <a:gd name="connsiteY10-864" fmla="*/ 109539 h 1683544"/>
                <a:gd name="connsiteX11-865" fmla="*/ 2076450 w 2076450"/>
                <a:gd name="connsiteY11-866" fmla="*/ 1659731 h 1683544"/>
                <a:gd name="connsiteX12-867" fmla="*/ 2043113 w 2076450"/>
                <a:gd name="connsiteY12-868" fmla="*/ 1683544 h 1683544"/>
                <a:gd name="connsiteX13-869" fmla="*/ 38100 w 2076450"/>
                <a:gd name="connsiteY13-870" fmla="*/ 1674019 h 1683544"/>
                <a:gd name="connsiteX14-871" fmla="*/ 0 w 2076450"/>
                <a:gd name="connsiteY14-872" fmla="*/ 1640682 h 1683544"/>
                <a:gd name="connsiteX0-873" fmla="*/ 0 w 2083593"/>
                <a:gd name="connsiteY0-874" fmla="*/ 1640682 h 1683544"/>
                <a:gd name="connsiteX1-875" fmla="*/ 304800 w 2083593"/>
                <a:gd name="connsiteY1-876" fmla="*/ 126207 h 1683544"/>
                <a:gd name="connsiteX2-877" fmla="*/ 323849 w 2083593"/>
                <a:gd name="connsiteY2-878" fmla="*/ 66675 h 1683544"/>
                <a:gd name="connsiteX3-879" fmla="*/ 357187 w 2083593"/>
                <a:gd name="connsiteY3-880" fmla="*/ 28575 h 1683544"/>
                <a:gd name="connsiteX4-881" fmla="*/ 397668 w 2083593"/>
                <a:gd name="connsiteY4-882" fmla="*/ 9525 h 1683544"/>
                <a:gd name="connsiteX5-883" fmla="*/ 471487 w 2083593"/>
                <a:gd name="connsiteY5-884" fmla="*/ 0 h 1683544"/>
                <a:gd name="connsiteX6-885" fmla="*/ 1574006 w 2083593"/>
                <a:gd name="connsiteY6-886" fmla="*/ 4763 h 1683544"/>
                <a:gd name="connsiteX7-887" fmla="*/ 1650204 w 2083593"/>
                <a:gd name="connsiteY7-888" fmla="*/ 7143 h 1683544"/>
                <a:gd name="connsiteX8-889" fmla="*/ 1697830 w 2083593"/>
                <a:gd name="connsiteY8-890" fmla="*/ 21431 h 1683544"/>
                <a:gd name="connsiteX9-891" fmla="*/ 1747836 w 2083593"/>
                <a:gd name="connsiteY9-892" fmla="*/ 57149 h 1683544"/>
                <a:gd name="connsiteX10-893" fmla="*/ 1764507 w 2083593"/>
                <a:gd name="connsiteY10-894" fmla="*/ 109539 h 1683544"/>
                <a:gd name="connsiteX11-895" fmla="*/ 2083593 w 2083593"/>
                <a:gd name="connsiteY11-896" fmla="*/ 1659731 h 1683544"/>
                <a:gd name="connsiteX12-897" fmla="*/ 2043113 w 2083593"/>
                <a:gd name="connsiteY12-898" fmla="*/ 1683544 h 1683544"/>
                <a:gd name="connsiteX13-899" fmla="*/ 38100 w 2083593"/>
                <a:gd name="connsiteY13-900" fmla="*/ 1674019 h 1683544"/>
                <a:gd name="connsiteX14-901" fmla="*/ 0 w 2083593"/>
                <a:gd name="connsiteY14-902" fmla="*/ 1640682 h 1683544"/>
                <a:gd name="connsiteX0-903" fmla="*/ 0 w 2083593"/>
                <a:gd name="connsiteY0-904" fmla="*/ 1640682 h 1683544"/>
                <a:gd name="connsiteX1-905" fmla="*/ 304800 w 2083593"/>
                <a:gd name="connsiteY1-906" fmla="*/ 126207 h 1683544"/>
                <a:gd name="connsiteX2-907" fmla="*/ 323849 w 2083593"/>
                <a:gd name="connsiteY2-908" fmla="*/ 66675 h 1683544"/>
                <a:gd name="connsiteX3-909" fmla="*/ 357187 w 2083593"/>
                <a:gd name="connsiteY3-910" fmla="*/ 28575 h 1683544"/>
                <a:gd name="connsiteX4-911" fmla="*/ 397668 w 2083593"/>
                <a:gd name="connsiteY4-912" fmla="*/ 9525 h 1683544"/>
                <a:gd name="connsiteX5-913" fmla="*/ 471487 w 2083593"/>
                <a:gd name="connsiteY5-914" fmla="*/ 0 h 1683544"/>
                <a:gd name="connsiteX6-915" fmla="*/ 1574006 w 2083593"/>
                <a:gd name="connsiteY6-916" fmla="*/ 4763 h 1683544"/>
                <a:gd name="connsiteX7-917" fmla="*/ 1650204 w 2083593"/>
                <a:gd name="connsiteY7-918" fmla="*/ 7143 h 1683544"/>
                <a:gd name="connsiteX8-919" fmla="*/ 1697830 w 2083593"/>
                <a:gd name="connsiteY8-920" fmla="*/ 21431 h 1683544"/>
                <a:gd name="connsiteX9-921" fmla="*/ 1747836 w 2083593"/>
                <a:gd name="connsiteY9-922" fmla="*/ 57149 h 1683544"/>
                <a:gd name="connsiteX10-923" fmla="*/ 1764507 w 2083593"/>
                <a:gd name="connsiteY10-924" fmla="*/ 109539 h 1683544"/>
                <a:gd name="connsiteX11-925" fmla="*/ 2083593 w 2083593"/>
                <a:gd name="connsiteY11-926" fmla="*/ 1659731 h 1683544"/>
                <a:gd name="connsiteX12-927" fmla="*/ 2076451 w 2083593"/>
                <a:gd name="connsiteY12-928" fmla="*/ 1683544 h 1683544"/>
                <a:gd name="connsiteX13-929" fmla="*/ 38100 w 2083593"/>
                <a:gd name="connsiteY13-930" fmla="*/ 1674019 h 1683544"/>
                <a:gd name="connsiteX14-931" fmla="*/ 0 w 2083593"/>
                <a:gd name="connsiteY14-932" fmla="*/ 1640682 h 1683544"/>
                <a:gd name="connsiteX0-933" fmla="*/ 0 w 2083593"/>
                <a:gd name="connsiteY0-934" fmla="*/ 1669257 h 1683544"/>
                <a:gd name="connsiteX1-935" fmla="*/ 304800 w 2083593"/>
                <a:gd name="connsiteY1-936" fmla="*/ 126207 h 1683544"/>
                <a:gd name="connsiteX2-937" fmla="*/ 323849 w 2083593"/>
                <a:gd name="connsiteY2-938" fmla="*/ 66675 h 1683544"/>
                <a:gd name="connsiteX3-939" fmla="*/ 357187 w 2083593"/>
                <a:gd name="connsiteY3-940" fmla="*/ 28575 h 1683544"/>
                <a:gd name="connsiteX4-941" fmla="*/ 397668 w 2083593"/>
                <a:gd name="connsiteY4-942" fmla="*/ 9525 h 1683544"/>
                <a:gd name="connsiteX5-943" fmla="*/ 471487 w 2083593"/>
                <a:gd name="connsiteY5-944" fmla="*/ 0 h 1683544"/>
                <a:gd name="connsiteX6-945" fmla="*/ 1574006 w 2083593"/>
                <a:gd name="connsiteY6-946" fmla="*/ 4763 h 1683544"/>
                <a:gd name="connsiteX7-947" fmla="*/ 1650204 w 2083593"/>
                <a:gd name="connsiteY7-948" fmla="*/ 7143 h 1683544"/>
                <a:gd name="connsiteX8-949" fmla="*/ 1697830 w 2083593"/>
                <a:gd name="connsiteY8-950" fmla="*/ 21431 h 1683544"/>
                <a:gd name="connsiteX9-951" fmla="*/ 1747836 w 2083593"/>
                <a:gd name="connsiteY9-952" fmla="*/ 57149 h 1683544"/>
                <a:gd name="connsiteX10-953" fmla="*/ 1764507 w 2083593"/>
                <a:gd name="connsiteY10-954" fmla="*/ 109539 h 1683544"/>
                <a:gd name="connsiteX11-955" fmla="*/ 2083593 w 2083593"/>
                <a:gd name="connsiteY11-956" fmla="*/ 1659731 h 1683544"/>
                <a:gd name="connsiteX12-957" fmla="*/ 2076451 w 2083593"/>
                <a:gd name="connsiteY12-958" fmla="*/ 1683544 h 1683544"/>
                <a:gd name="connsiteX13-959" fmla="*/ 38100 w 2083593"/>
                <a:gd name="connsiteY13-960" fmla="*/ 1674019 h 1683544"/>
                <a:gd name="connsiteX14-961" fmla="*/ 0 w 2083593"/>
                <a:gd name="connsiteY14-962" fmla="*/ 1669257 h 1683544"/>
                <a:gd name="connsiteX0-963" fmla="*/ 0 w 2083593"/>
                <a:gd name="connsiteY0-964" fmla="*/ 1669257 h 1683544"/>
                <a:gd name="connsiteX1-965" fmla="*/ 304800 w 2083593"/>
                <a:gd name="connsiteY1-966" fmla="*/ 126207 h 1683544"/>
                <a:gd name="connsiteX2-967" fmla="*/ 323849 w 2083593"/>
                <a:gd name="connsiteY2-968" fmla="*/ 66675 h 1683544"/>
                <a:gd name="connsiteX3-969" fmla="*/ 357187 w 2083593"/>
                <a:gd name="connsiteY3-970" fmla="*/ 28575 h 1683544"/>
                <a:gd name="connsiteX4-971" fmla="*/ 397668 w 2083593"/>
                <a:gd name="connsiteY4-972" fmla="*/ 9525 h 1683544"/>
                <a:gd name="connsiteX5-973" fmla="*/ 471487 w 2083593"/>
                <a:gd name="connsiteY5-974" fmla="*/ 0 h 1683544"/>
                <a:gd name="connsiteX6-975" fmla="*/ 1574006 w 2083593"/>
                <a:gd name="connsiteY6-976" fmla="*/ 4763 h 1683544"/>
                <a:gd name="connsiteX7-977" fmla="*/ 1650204 w 2083593"/>
                <a:gd name="connsiteY7-978" fmla="*/ 7143 h 1683544"/>
                <a:gd name="connsiteX8-979" fmla="*/ 1697830 w 2083593"/>
                <a:gd name="connsiteY8-980" fmla="*/ 21431 h 1683544"/>
                <a:gd name="connsiteX9-981" fmla="*/ 1747836 w 2083593"/>
                <a:gd name="connsiteY9-982" fmla="*/ 57149 h 1683544"/>
                <a:gd name="connsiteX10-983" fmla="*/ 1764507 w 2083593"/>
                <a:gd name="connsiteY10-984" fmla="*/ 109539 h 1683544"/>
                <a:gd name="connsiteX11-985" fmla="*/ 2083593 w 2083593"/>
                <a:gd name="connsiteY11-986" fmla="*/ 1659731 h 1683544"/>
                <a:gd name="connsiteX12-987" fmla="*/ 2076451 w 2083593"/>
                <a:gd name="connsiteY12-988" fmla="*/ 1683544 h 1683544"/>
                <a:gd name="connsiteX13-989" fmla="*/ 11906 w 2083593"/>
                <a:gd name="connsiteY13-990" fmla="*/ 1674019 h 1683544"/>
                <a:gd name="connsiteX14-991" fmla="*/ 0 w 2083593"/>
                <a:gd name="connsiteY14-992" fmla="*/ 1669257 h 16835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213" y="connsiteY11-214"/>
                </a:cxn>
                <a:cxn ang="0">
                  <a:pos x="connsiteX12-311" y="connsiteY12-312"/>
                </a:cxn>
                <a:cxn ang="0">
                  <a:pos x="connsiteX13-547" y="connsiteY13-548"/>
                </a:cxn>
                <a:cxn ang="0">
                  <a:pos x="connsiteX14-661" y="connsiteY14-662"/>
                </a:cxn>
              </a:cxnLst>
              <a:rect l="l" t="t" r="r" b="b"/>
              <a:pathLst>
                <a:path w="2083593" h="1683544">
                  <a:moveTo>
                    <a:pt x="0" y="1669257"/>
                  </a:moveTo>
                  <a:lnTo>
                    <a:pt x="304800" y="126207"/>
                  </a:lnTo>
                  <a:lnTo>
                    <a:pt x="323849" y="66675"/>
                  </a:lnTo>
                  <a:cubicBezTo>
                    <a:pt x="332580" y="50403"/>
                    <a:pt x="344884" y="38100"/>
                    <a:pt x="357187" y="28575"/>
                  </a:cubicBezTo>
                  <a:cubicBezTo>
                    <a:pt x="369490" y="19050"/>
                    <a:pt x="378618" y="14287"/>
                    <a:pt x="397668" y="9525"/>
                  </a:cubicBezTo>
                  <a:lnTo>
                    <a:pt x="471487" y="0"/>
                  </a:lnTo>
                  <a:lnTo>
                    <a:pt x="1574006" y="4763"/>
                  </a:lnTo>
                  <a:lnTo>
                    <a:pt x="1650204" y="7143"/>
                  </a:lnTo>
                  <a:cubicBezTo>
                    <a:pt x="1670841" y="9921"/>
                    <a:pt x="1681558" y="13097"/>
                    <a:pt x="1697830" y="21431"/>
                  </a:cubicBezTo>
                  <a:cubicBezTo>
                    <a:pt x="1722436" y="26193"/>
                    <a:pt x="1731961" y="42861"/>
                    <a:pt x="1747836" y="57149"/>
                  </a:cubicBezTo>
                  <a:lnTo>
                    <a:pt x="1764507" y="109539"/>
                  </a:lnTo>
                  <a:lnTo>
                    <a:pt x="2083593" y="1659731"/>
                  </a:lnTo>
                  <a:lnTo>
                    <a:pt x="2076451" y="1683544"/>
                  </a:lnTo>
                  <a:lnTo>
                    <a:pt x="11906" y="1674019"/>
                  </a:lnTo>
                  <a:lnTo>
                    <a:pt x="0" y="1669257"/>
                  </a:lnTo>
                  <a:close/>
                </a:path>
              </a:pathLst>
            </a:cu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a:extLst>
                <a:ext uri="{FF2B5EF4-FFF2-40B4-BE49-F238E27FC236}">
                  <a16:creationId xmlns:a16="http://schemas.microsoft.com/office/drawing/2014/main" id="{830CA47A-2540-463F-BA58-79E1A2558E97}"/>
                </a:ext>
              </a:extLst>
            </p:cNvPr>
            <p:cNvSpPr/>
            <p:nvPr/>
          </p:nvSpPr>
          <p:spPr>
            <a:xfrm>
              <a:off x="1285358" y="1412517"/>
              <a:ext cx="1062723" cy="851173"/>
            </a:xfrm>
            <a:custGeom>
              <a:avLst/>
              <a:gdLst>
                <a:gd name="connsiteX0" fmla="*/ 0 w 1295400"/>
                <a:gd name="connsiteY0" fmla="*/ 165103 h 990600"/>
                <a:gd name="connsiteX1" fmla="*/ 165103 w 1295400"/>
                <a:gd name="connsiteY1" fmla="*/ 0 h 990600"/>
                <a:gd name="connsiteX2" fmla="*/ 1130297 w 1295400"/>
                <a:gd name="connsiteY2" fmla="*/ 0 h 990600"/>
                <a:gd name="connsiteX3" fmla="*/ 1295400 w 1295400"/>
                <a:gd name="connsiteY3" fmla="*/ 165103 h 990600"/>
                <a:gd name="connsiteX4" fmla="*/ 1295400 w 1295400"/>
                <a:gd name="connsiteY4" fmla="*/ 825497 h 990600"/>
                <a:gd name="connsiteX5" fmla="*/ 1130297 w 1295400"/>
                <a:gd name="connsiteY5" fmla="*/ 990600 h 990600"/>
                <a:gd name="connsiteX6" fmla="*/ 165103 w 1295400"/>
                <a:gd name="connsiteY6" fmla="*/ 990600 h 990600"/>
                <a:gd name="connsiteX7" fmla="*/ 0 w 1295400"/>
                <a:gd name="connsiteY7" fmla="*/ 825497 h 990600"/>
                <a:gd name="connsiteX8" fmla="*/ 0 w 1295400"/>
                <a:gd name="connsiteY8" fmla="*/ 165103 h 990600"/>
                <a:gd name="connsiteX0-1" fmla="*/ 0 w 1295400"/>
                <a:gd name="connsiteY0-2" fmla="*/ 184153 h 1009650"/>
                <a:gd name="connsiteX1-3" fmla="*/ 231778 w 1295400"/>
                <a:gd name="connsiteY1-4" fmla="*/ 0 h 1009650"/>
                <a:gd name="connsiteX2-5" fmla="*/ 1130297 w 1295400"/>
                <a:gd name="connsiteY2-6" fmla="*/ 19050 h 1009650"/>
                <a:gd name="connsiteX3-7" fmla="*/ 1295400 w 1295400"/>
                <a:gd name="connsiteY3-8" fmla="*/ 184153 h 1009650"/>
                <a:gd name="connsiteX4-9" fmla="*/ 1295400 w 1295400"/>
                <a:gd name="connsiteY4-10" fmla="*/ 844547 h 1009650"/>
                <a:gd name="connsiteX5-11" fmla="*/ 1130297 w 1295400"/>
                <a:gd name="connsiteY5-12" fmla="*/ 1009650 h 1009650"/>
                <a:gd name="connsiteX6-13" fmla="*/ 165103 w 1295400"/>
                <a:gd name="connsiteY6-14" fmla="*/ 1009650 h 1009650"/>
                <a:gd name="connsiteX7-15" fmla="*/ 0 w 1295400"/>
                <a:gd name="connsiteY7-16" fmla="*/ 844547 h 1009650"/>
                <a:gd name="connsiteX8-17" fmla="*/ 0 w 1295400"/>
                <a:gd name="connsiteY8-18" fmla="*/ 184153 h 1009650"/>
                <a:gd name="connsiteX0-19" fmla="*/ 0 w 1304925"/>
                <a:gd name="connsiteY0-20" fmla="*/ 172247 h 1009650"/>
                <a:gd name="connsiteX1-21" fmla="*/ 241303 w 1304925"/>
                <a:gd name="connsiteY1-22" fmla="*/ 0 h 1009650"/>
                <a:gd name="connsiteX2-23" fmla="*/ 1139822 w 1304925"/>
                <a:gd name="connsiteY2-24" fmla="*/ 19050 h 1009650"/>
                <a:gd name="connsiteX3-25" fmla="*/ 1304925 w 1304925"/>
                <a:gd name="connsiteY3-26" fmla="*/ 184153 h 1009650"/>
                <a:gd name="connsiteX4-27" fmla="*/ 1304925 w 1304925"/>
                <a:gd name="connsiteY4-28" fmla="*/ 844547 h 1009650"/>
                <a:gd name="connsiteX5-29" fmla="*/ 1139822 w 1304925"/>
                <a:gd name="connsiteY5-30" fmla="*/ 1009650 h 1009650"/>
                <a:gd name="connsiteX6-31" fmla="*/ 174628 w 1304925"/>
                <a:gd name="connsiteY6-32" fmla="*/ 1009650 h 1009650"/>
                <a:gd name="connsiteX7-33" fmla="*/ 9525 w 1304925"/>
                <a:gd name="connsiteY7-34" fmla="*/ 844547 h 1009650"/>
                <a:gd name="connsiteX8-35" fmla="*/ 0 w 1304925"/>
                <a:gd name="connsiteY8-36" fmla="*/ 172247 h 1009650"/>
                <a:gd name="connsiteX0-37" fmla="*/ 0 w 1304925"/>
                <a:gd name="connsiteY0-38" fmla="*/ 172247 h 1009650"/>
                <a:gd name="connsiteX1-39" fmla="*/ 241303 w 1304925"/>
                <a:gd name="connsiteY1-40" fmla="*/ 0 h 1009650"/>
                <a:gd name="connsiteX2-41" fmla="*/ 1139822 w 1304925"/>
                <a:gd name="connsiteY2-42" fmla="*/ 19050 h 1009650"/>
                <a:gd name="connsiteX3-43" fmla="*/ 1304925 w 1304925"/>
                <a:gd name="connsiteY3-44" fmla="*/ 184153 h 1009650"/>
                <a:gd name="connsiteX4-45" fmla="*/ 1304925 w 1304925"/>
                <a:gd name="connsiteY4-46" fmla="*/ 844547 h 1009650"/>
                <a:gd name="connsiteX5-47" fmla="*/ 1139822 w 1304925"/>
                <a:gd name="connsiteY5-48" fmla="*/ 1009650 h 1009650"/>
                <a:gd name="connsiteX6-49" fmla="*/ 174628 w 1304925"/>
                <a:gd name="connsiteY6-50" fmla="*/ 1009650 h 1009650"/>
                <a:gd name="connsiteX7-51" fmla="*/ 0 w 1304925"/>
                <a:gd name="connsiteY7-52" fmla="*/ 851691 h 1009650"/>
                <a:gd name="connsiteX8-53" fmla="*/ 0 w 1304925"/>
                <a:gd name="connsiteY8-54" fmla="*/ 172247 h 1009650"/>
                <a:gd name="connsiteX0-55" fmla="*/ 0 w 1304925"/>
                <a:gd name="connsiteY0-56" fmla="*/ 172247 h 1038225"/>
                <a:gd name="connsiteX1-57" fmla="*/ 241303 w 1304925"/>
                <a:gd name="connsiteY1-58" fmla="*/ 0 h 1038225"/>
                <a:gd name="connsiteX2-59" fmla="*/ 1139822 w 1304925"/>
                <a:gd name="connsiteY2-60" fmla="*/ 19050 h 1038225"/>
                <a:gd name="connsiteX3-61" fmla="*/ 1304925 w 1304925"/>
                <a:gd name="connsiteY3-62" fmla="*/ 184153 h 1038225"/>
                <a:gd name="connsiteX4-63" fmla="*/ 1304925 w 1304925"/>
                <a:gd name="connsiteY4-64" fmla="*/ 844547 h 1038225"/>
                <a:gd name="connsiteX5-65" fmla="*/ 1139822 w 1304925"/>
                <a:gd name="connsiteY5-66" fmla="*/ 1009650 h 1038225"/>
                <a:gd name="connsiteX6-67" fmla="*/ 177009 w 1304925"/>
                <a:gd name="connsiteY6-68" fmla="*/ 1038225 h 1038225"/>
                <a:gd name="connsiteX7-69" fmla="*/ 0 w 1304925"/>
                <a:gd name="connsiteY7-70" fmla="*/ 851691 h 1038225"/>
                <a:gd name="connsiteX8-71" fmla="*/ 0 w 1304925"/>
                <a:gd name="connsiteY8-72" fmla="*/ 172247 h 1038225"/>
                <a:gd name="connsiteX0-73" fmla="*/ 0 w 1304925"/>
                <a:gd name="connsiteY0-74" fmla="*/ 172247 h 1042988"/>
                <a:gd name="connsiteX1-75" fmla="*/ 241303 w 1304925"/>
                <a:gd name="connsiteY1-76" fmla="*/ 0 h 1042988"/>
                <a:gd name="connsiteX2-77" fmla="*/ 1139822 w 1304925"/>
                <a:gd name="connsiteY2-78" fmla="*/ 19050 h 1042988"/>
                <a:gd name="connsiteX3-79" fmla="*/ 1304925 w 1304925"/>
                <a:gd name="connsiteY3-80" fmla="*/ 184153 h 1042988"/>
                <a:gd name="connsiteX4-81" fmla="*/ 1304925 w 1304925"/>
                <a:gd name="connsiteY4-82" fmla="*/ 844547 h 1042988"/>
                <a:gd name="connsiteX5-83" fmla="*/ 1106485 w 1304925"/>
                <a:gd name="connsiteY5-84" fmla="*/ 1042988 h 1042988"/>
                <a:gd name="connsiteX6-85" fmla="*/ 177009 w 1304925"/>
                <a:gd name="connsiteY6-86" fmla="*/ 1038225 h 1042988"/>
                <a:gd name="connsiteX7-87" fmla="*/ 0 w 1304925"/>
                <a:gd name="connsiteY7-88" fmla="*/ 851691 h 1042988"/>
                <a:gd name="connsiteX8-89" fmla="*/ 0 w 1304925"/>
                <a:gd name="connsiteY8-90" fmla="*/ 172247 h 1042988"/>
                <a:gd name="connsiteX0-91" fmla="*/ 0 w 1304925"/>
                <a:gd name="connsiteY0-92" fmla="*/ 174628 h 1045369"/>
                <a:gd name="connsiteX1-93" fmla="*/ 241303 w 1304925"/>
                <a:gd name="connsiteY1-94" fmla="*/ 2381 h 1045369"/>
                <a:gd name="connsiteX2-95" fmla="*/ 1075528 w 1304925"/>
                <a:gd name="connsiteY2-96" fmla="*/ 0 h 1045369"/>
                <a:gd name="connsiteX3-97" fmla="*/ 1304925 w 1304925"/>
                <a:gd name="connsiteY3-98" fmla="*/ 186534 h 1045369"/>
                <a:gd name="connsiteX4-99" fmla="*/ 1304925 w 1304925"/>
                <a:gd name="connsiteY4-100" fmla="*/ 846928 h 1045369"/>
                <a:gd name="connsiteX5-101" fmla="*/ 1106485 w 1304925"/>
                <a:gd name="connsiteY5-102" fmla="*/ 1045369 h 1045369"/>
                <a:gd name="connsiteX6-103" fmla="*/ 177009 w 1304925"/>
                <a:gd name="connsiteY6-104" fmla="*/ 1040606 h 1045369"/>
                <a:gd name="connsiteX7-105" fmla="*/ 0 w 1304925"/>
                <a:gd name="connsiteY7-106" fmla="*/ 854072 h 1045369"/>
                <a:gd name="connsiteX8-107" fmla="*/ 0 w 1304925"/>
                <a:gd name="connsiteY8-108" fmla="*/ 174628 h 1045369"/>
                <a:gd name="connsiteX0-109" fmla="*/ 0 w 1304925"/>
                <a:gd name="connsiteY0-110" fmla="*/ 174628 h 1045369"/>
                <a:gd name="connsiteX1-111" fmla="*/ 241303 w 1304925"/>
                <a:gd name="connsiteY1-112" fmla="*/ 2381 h 1045369"/>
                <a:gd name="connsiteX2-113" fmla="*/ 1075528 w 1304925"/>
                <a:gd name="connsiteY2-114" fmla="*/ 0 h 1045369"/>
                <a:gd name="connsiteX3-115" fmla="*/ 1304925 w 1304925"/>
                <a:gd name="connsiteY3-116" fmla="*/ 200821 h 1045369"/>
                <a:gd name="connsiteX4-117" fmla="*/ 1304925 w 1304925"/>
                <a:gd name="connsiteY4-118" fmla="*/ 846928 h 1045369"/>
                <a:gd name="connsiteX5-119" fmla="*/ 1106485 w 1304925"/>
                <a:gd name="connsiteY5-120" fmla="*/ 1045369 h 1045369"/>
                <a:gd name="connsiteX6-121" fmla="*/ 177009 w 1304925"/>
                <a:gd name="connsiteY6-122" fmla="*/ 1040606 h 1045369"/>
                <a:gd name="connsiteX7-123" fmla="*/ 0 w 1304925"/>
                <a:gd name="connsiteY7-124" fmla="*/ 854072 h 1045369"/>
                <a:gd name="connsiteX8-125" fmla="*/ 0 w 1304925"/>
                <a:gd name="connsiteY8-126" fmla="*/ 174628 h 10453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04925" h="1045369">
                  <a:moveTo>
                    <a:pt x="0" y="174628"/>
                  </a:moveTo>
                  <a:cubicBezTo>
                    <a:pt x="0" y="83444"/>
                    <a:pt x="150119" y="2381"/>
                    <a:pt x="241303" y="2381"/>
                  </a:cubicBezTo>
                  <a:lnTo>
                    <a:pt x="1075528" y="0"/>
                  </a:lnTo>
                  <a:cubicBezTo>
                    <a:pt x="1166712" y="0"/>
                    <a:pt x="1304925" y="109637"/>
                    <a:pt x="1304925" y="200821"/>
                  </a:cubicBezTo>
                  <a:lnTo>
                    <a:pt x="1304925" y="846928"/>
                  </a:lnTo>
                  <a:cubicBezTo>
                    <a:pt x="1304925" y="938112"/>
                    <a:pt x="1197669" y="1045369"/>
                    <a:pt x="1106485" y="1045369"/>
                  </a:cubicBezTo>
                  <a:lnTo>
                    <a:pt x="177009" y="1040606"/>
                  </a:lnTo>
                  <a:cubicBezTo>
                    <a:pt x="85825" y="1040606"/>
                    <a:pt x="0" y="945256"/>
                    <a:pt x="0" y="854072"/>
                  </a:cubicBezTo>
                  <a:lnTo>
                    <a:pt x="0" y="174628"/>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12">
              <a:extLst>
                <a:ext uri="{FF2B5EF4-FFF2-40B4-BE49-F238E27FC236}">
                  <a16:creationId xmlns:a16="http://schemas.microsoft.com/office/drawing/2014/main" id="{F37CF607-E2F3-44D1-AC37-CF518FAE8391}"/>
                </a:ext>
              </a:extLst>
            </p:cNvPr>
            <p:cNvSpPr/>
            <p:nvPr/>
          </p:nvSpPr>
          <p:spPr>
            <a:xfrm>
              <a:off x="1487043" y="2261165"/>
              <a:ext cx="651597" cy="118858"/>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 name="connsiteX0-21" fmla="*/ 0 w 638643"/>
                <a:gd name="connsiteY0-22" fmla="*/ 1032 h 205820"/>
                <a:gd name="connsiteX1-23" fmla="*/ 638643 w 638643"/>
                <a:gd name="connsiteY1-24" fmla="*/ 0 h 205820"/>
                <a:gd name="connsiteX2-25" fmla="*/ 592930 w 638643"/>
                <a:gd name="connsiteY2-26" fmla="*/ 203439 h 205820"/>
                <a:gd name="connsiteX3-27" fmla="*/ 4763 w 638643"/>
                <a:gd name="connsiteY3-28" fmla="*/ 205820 h 205820"/>
                <a:gd name="connsiteX4-29" fmla="*/ 0 w 638643"/>
                <a:gd name="connsiteY4-30" fmla="*/ 1032 h 205820"/>
                <a:gd name="connsiteX0-31" fmla="*/ 0 w 638643"/>
                <a:gd name="connsiteY0-32" fmla="*/ 1032 h 205820"/>
                <a:gd name="connsiteX1-33" fmla="*/ 638643 w 638643"/>
                <a:gd name="connsiteY1-34" fmla="*/ 0 h 205820"/>
                <a:gd name="connsiteX2-35" fmla="*/ 632492 w 638643"/>
                <a:gd name="connsiteY2-36" fmla="*/ 203439 h 205820"/>
                <a:gd name="connsiteX3-37" fmla="*/ 4763 w 638643"/>
                <a:gd name="connsiteY3-38" fmla="*/ 205820 h 205820"/>
                <a:gd name="connsiteX4-39" fmla="*/ 0 w 638643"/>
                <a:gd name="connsiteY4-40" fmla="*/ 1032 h 205820"/>
                <a:gd name="connsiteX0-41" fmla="*/ 0 w 632991"/>
                <a:gd name="connsiteY0-42" fmla="*/ 4445 h 209233"/>
                <a:gd name="connsiteX1-43" fmla="*/ 632991 w 632991"/>
                <a:gd name="connsiteY1-44" fmla="*/ 0 h 209233"/>
                <a:gd name="connsiteX2-45" fmla="*/ 632492 w 632991"/>
                <a:gd name="connsiteY2-46" fmla="*/ 206852 h 209233"/>
                <a:gd name="connsiteX3-47" fmla="*/ 4763 w 632991"/>
                <a:gd name="connsiteY3-48" fmla="*/ 209233 h 209233"/>
                <a:gd name="connsiteX4-49" fmla="*/ 0 w 632991"/>
                <a:gd name="connsiteY4-50" fmla="*/ 4445 h 2092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2991" h="209233">
                  <a:moveTo>
                    <a:pt x="0" y="4445"/>
                  </a:moveTo>
                  <a:lnTo>
                    <a:pt x="632991" y="0"/>
                  </a:lnTo>
                  <a:cubicBezTo>
                    <a:pt x="632991" y="69056"/>
                    <a:pt x="632492" y="137796"/>
                    <a:pt x="632492" y="206852"/>
                  </a:cubicBezTo>
                  <a:lnTo>
                    <a:pt x="4763" y="209233"/>
                  </a:lnTo>
                  <a:lnTo>
                    <a:pt x="0" y="4445"/>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13">
              <a:extLst>
                <a:ext uri="{FF2B5EF4-FFF2-40B4-BE49-F238E27FC236}">
                  <a16:creationId xmlns:a16="http://schemas.microsoft.com/office/drawing/2014/main" id="{BCEFEFB4-6A14-438B-8F68-7BA13AE3F988}"/>
                </a:ext>
              </a:extLst>
            </p:cNvPr>
            <p:cNvSpPr/>
            <p:nvPr/>
          </p:nvSpPr>
          <p:spPr>
            <a:xfrm>
              <a:off x="2414017" y="2483141"/>
              <a:ext cx="626398" cy="1163324"/>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69159" h="1428737">
                  <a:moveTo>
                    <a:pt x="769143" y="1323537"/>
                  </a:moveTo>
                  <a:cubicBezTo>
                    <a:pt x="768349" y="1362828"/>
                    <a:pt x="753268" y="1356875"/>
                    <a:pt x="726281" y="1371162"/>
                  </a:cubicBezTo>
                  <a:cubicBezTo>
                    <a:pt x="699294" y="1385450"/>
                    <a:pt x="649685" y="1399737"/>
                    <a:pt x="607219" y="1409262"/>
                  </a:cubicBezTo>
                  <a:cubicBezTo>
                    <a:pt x="564753" y="1418787"/>
                    <a:pt x="512762" y="1426725"/>
                    <a:pt x="471487" y="1428312"/>
                  </a:cubicBezTo>
                  <a:cubicBezTo>
                    <a:pt x="430212" y="1429899"/>
                    <a:pt x="391715" y="1427121"/>
                    <a:pt x="359568" y="1418787"/>
                  </a:cubicBezTo>
                  <a:cubicBezTo>
                    <a:pt x="327421" y="1410453"/>
                    <a:pt x="278606" y="1378306"/>
                    <a:pt x="278606" y="1378306"/>
                  </a:cubicBezTo>
                  <a:lnTo>
                    <a:pt x="278606" y="1378306"/>
                  </a:lnTo>
                  <a:lnTo>
                    <a:pt x="0" y="1943"/>
                  </a:lnTo>
                  <a:lnTo>
                    <a:pt x="0" y="1943"/>
                  </a:lnTo>
                  <a:cubicBezTo>
                    <a:pt x="15875" y="2340"/>
                    <a:pt x="55959" y="-4010"/>
                    <a:pt x="95250" y="4324"/>
                  </a:cubicBezTo>
                  <a:cubicBezTo>
                    <a:pt x="134540" y="12658"/>
                    <a:pt x="193277" y="26946"/>
                    <a:pt x="235743" y="51949"/>
                  </a:cubicBezTo>
                  <a:cubicBezTo>
                    <a:pt x="278208" y="76952"/>
                    <a:pt x="317896" y="115052"/>
                    <a:pt x="350043" y="154343"/>
                  </a:cubicBezTo>
                  <a:cubicBezTo>
                    <a:pt x="382190" y="193634"/>
                    <a:pt x="395684" y="225780"/>
                    <a:pt x="428625" y="287693"/>
                  </a:cubicBezTo>
                  <a:cubicBezTo>
                    <a:pt x="461566" y="349605"/>
                    <a:pt x="509984" y="450809"/>
                    <a:pt x="547687" y="525818"/>
                  </a:cubicBezTo>
                  <a:cubicBezTo>
                    <a:pt x="585390" y="600827"/>
                    <a:pt x="629443" y="668693"/>
                    <a:pt x="654843" y="737749"/>
                  </a:cubicBezTo>
                  <a:cubicBezTo>
                    <a:pt x="680243" y="806805"/>
                    <a:pt x="688975" y="876258"/>
                    <a:pt x="700087" y="940155"/>
                  </a:cubicBezTo>
                  <a:cubicBezTo>
                    <a:pt x="711199" y="1004052"/>
                    <a:pt x="719534" y="1071521"/>
                    <a:pt x="731043" y="1135418"/>
                  </a:cubicBezTo>
                  <a:cubicBezTo>
                    <a:pt x="742552" y="1199315"/>
                    <a:pt x="769937" y="1284246"/>
                    <a:pt x="769143" y="1323537"/>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14">
              <a:extLst>
                <a:ext uri="{FF2B5EF4-FFF2-40B4-BE49-F238E27FC236}">
                  <a16:creationId xmlns:a16="http://schemas.microsoft.com/office/drawing/2014/main" id="{763E05D6-02D5-4E11-B2DE-5FC7CB43F31E}"/>
                </a:ext>
              </a:extLst>
            </p:cNvPr>
            <p:cNvSpPr/>
            <p:nvPr/>
          </p:nvSpPr>
          <p:spPr>
            <a:xfrm>
              <a:off x="2650609" y="3531553"/>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40">
              <a:extLst>
                <a:ext uri="{FF2B5EF4-FFF2-40B4-BE49-F238E27FC236}">
                  <a16:creationId xmlns:a16="http://schemas.microsoft.com/office/drawing/2014/main" id="{39EA562E-1D54-4016-84D2-127E147CCF5D}"/>
                </a:ext>
              </a:extLst>
            </p:cNvPr>
            <p:cNvSpPr/>
            <p:nvPr/>
          </p:nvSpPr>
          <p:spPr>
            <a:xfrm flipH="1" flipV="1">
              <a:off x="626619" y="1559256"/>
              <a:ext cx="597823" cy="1354077"/>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 name="connsiteX0-253" fmla="*/ 769143 w 769159"/>
                <a:gd name="connsiteY0-254" fmla="*/ 1370529 h 1475729"/>
                <a:gd name="connsiteX1-255" fmla="*/ 726281 w 769159"/>
                <a:gd name="connsiteY1-256" fmla="*/ 1418154 h 1475729"/>
                <a:gd name="connsiteX2-257" fmla="*/ 607219 w 769159"/>
                <a:gd name="connsiteY2-258" fmla="*/ 1456254 h 1475729"/>
                <a:gd name="connsiteX3-259" fmla="*/ 471487 w 769159"/>
                <a:gd name="connsiteY3-260" fmla="*/ 1475304 h 1475729"/>
                <a:gd name="connsiteX4-261" fmla="*/ 359568 w 769159"/>
                <a:gd name="connsiteY4-262" fmla="*/ 1465779 h 1475729"/>
                <a:gd name="connsiteX5-263" fmla="*/ 278606 w 769159"/>
                <a:gd name="connsiteY5-264" fmla="*/ 1425298 h 1475729"/>
                <a:gd name="connsiteX6-265" fmla="*/ 278606 w 769159"/>
                <a:gd name="connsiteY6-266" fmla="*/ 1425298 h 1475729"/>
                <a:gd name="connsiteX7-267" fmla="*/ 0 w 769159"/>
                <a:gd name="connsiteY7-268" fmla="*/ 48935 h 1475729"/>
                <a:gd name="connsiteX8-269" fmla="*/ 0 w 769159"/>
                <a:gd name="connsiteY8-270" fmla="*/ 48935 h 1475729"/>
                <a:gd name="connsiteX9-271" fmla="*/ 95250 w 769159"/>
                <a:gd name="connsiteY9-272" fmla="*/ 834 h 1475729"/>
                <a:gd name="connsiteX10-273" fmla="*/ 235743 w 769159"/>
                <a:gd name="connsiteY10-274" fmla="*/ 98941 h 1475729"/>
                <a:gd name="connsiteX11-275" fmla="*/ 350043 w 769159"/>
                <a:gd name="connsiteY11-276" fmla="*/ 201335 h 1475729"/>
                <a:gd name="connsiteX12-277" fmla="*/ 428625 w 769159"/>
                <a:gd name="connsiteY12-278" fmla="*/ 334685 h 1475729"/>
                <a:gd name="connsiteX13-279" fmla="*/ 547687 w 769159"/>
                <a:gd name="connsiteY13-280" fmla="*/ 572810 h 1475729"/>
                <a:gd name="connsiteX14-281" fmla="*/ 654843 w 769159"/>
                <a:gd name="connsiteY14-282" fmla="*/ 784741 h 1475729"/>
                <a:gd name="connsiteX15-283" fmla="*/ 700087 w 769159"/>
                <a:gd name="connsiteY15-284" fmla="*/ 987147 h 1475729"/>
                <a:gd name="connsiteX16-285" fmla="*/ 731043 w 769159"/>
                <a:gd name="connsiteY16-286" fmla="*/ 1182410 h 1475729"/>
                <a:gd name="connsiteX17-287" fmla="*/ 769143 w 769159"/>
                <a:gd name="connsiteY17-288" fmla="*/ 1370529 h 1475729"/>
                <a:gd name="connsiteX0-289" fmla="*/ 769143 w 769159"/>
                <a:gd name="connsiteY0-290" fmla="*/ 1380681 h 1485881"/>
                <a:gd name="connsiteX1-291" fmla="*/ 726281 w 769159"/>
                <a:gd name="connsiteY1-292" fmla="*/ 1428306 h 1485881"/>
                <a:gd name="connsiteX2-293" fmla="*/ 607219 w 769159"/>
                <a:gd name="connsiteY2-294" fmla="*/ 1466406 h 1485881"/>
                <a:gd name="connsiteX3-295" fmla="*/ 471487 w 769159"/>
                <a:gd name="connsiteY3-296" fmla="*/ 1485456 h 1485881"/>
                <a:gd name="connsiteX4-297" fmla="*/ 359568 w 769159"/>
                <a:gd name="connsiteY4-298" fmla="*/ 1475931 h 1485881"/>
                <a:gd name="connsiteX5-299" fmla="*/ 278606 w 769159"/>
                <a:gd name="connsiteY5-300" fmla="*/ 1435450 h 1485881"/>
                <a:gd name="connsiteX6-301" fmla="*/ 278606 w 769159"/>
                <a:gd name="connsiteY6-302" fmla="*/ 1435450 h 1485881"/>
                <a:gd name="connsiteX7-303" fmla="*/ 0 w 769159"/>
                <a:gd name="connsiteY7-304" fmla="*/ 59087 h 1485881"/>
                <a:gd name="connsiteX8-305" fmla="*/ 35087 w 769159"/>
                <a:gd name="connsiteY8-306" fmla="*/ 384409 h 1485881"/>
                <a:gd name="connsiteX9-307" fmla="*/ 95250 w 769159"/>
                <a:gd name="connsiteY9-308" fmla="*/ 10986 h 1485881"/>
                <a:gd name="connsiteX10-309" fmla="*/ 235743 w 769159"/>
                <a:gd name="connsiteY10-310" fmla="*/ 109093 h 1485881"/>
                <a:gd name="connsiteX11-311" fmla="*/ 350043 w 769159"/>
                <a:gd name="connsiteY11-312" fmla="*/ 211487 h 1485881"/>
                <a:gd name="connsiteX12-313" fmla="*/ 428625 w 769159"/>
                <a:gd name="connsiteY12-314" fmla="*/ 344837 h 1485881"/>
                <a:gd name="connsiteX13-315" fmla="*/ 547687 w 769159"/>
                <a:gd name="connsiteY13-316" fmla="*/ 582962 h 1485881"/>
                <a:gd name="connsiteX14-317" fmla="*/ 654843 w 769159"/>
                <a:gd name="connsiteY14-318" fmla="*/ 794893 h 1485881"/>
                <a:gd name="connsiteX15-319" fmla="*/ 700087 w 769159"/>
                <a:gd name="connsiteY15-320" fmla="*/ 997299 h 1485881"/>
                <a:gd name="connsiteX16-321" fmla="*/ 731043 w 769159"/>
                <a:gd name="connsiteY16-322" fmla="*/ 1192562 h 1485881"/>
                <a:gd name="connsiteX17-323" fmla="*/ 769143 w 769159"/>
                <a:gd name="connsiteY17-324" fmla="*/ 1380681 h 1485881"/>
                <a:gd name="connsiteX0-325" fmla="*/ 734056 w 734072"/>
                <a:gd name="connsiteY0-326" fmla="*/ 1380681 h 1485881"/>
                <a:gd name="connsiteX1-327" fmla="*/ 691194 w 734072"/>
                <a:gd name="connsiteY1-328" fmla="*/ 1428306 h 1485881"/>
                <a:gd name="connsiteX2-329" fmla="*/ 572132 w 734072"/>
                <a:gd name="connsiteY2-330" fmla="*/ 1466406 h 1485881"/>
                <a:gd name="connsiteX3-331" fmla="*/ 436400 w 734072"/>
                <a:gd name="connsiteY3-332" fmla="*/ 1485456 h 1485881"/>
                <a:gd name="connsiteX4-333" fmla="*/ 324481 w 734072"/>
                <a:gd name="connsiteY4-334" fmla="*/ 1475931 h 1485881"/>
                <a:gd name="connsiteX5-335" fmla="*/ 243519 w 734072"/>
                <a:gd name="connsiteY5-336" fmla="*/ 1435450 h 1485881"/>
                <a:gd name="connsiteX6-337" fmla="*/ 243519 w 734072"/>
                <a:gd name="connsiteY6-338" fmla="*/ 1435450 h 1485881"/>
                <a:gd name="connsiteX7-339" fmla="*/ 17544 w 734072"/>
                <a:gd name="connsiteY7-340" fmla="*/ 390019 h 1485881"/>
                <a:gd name="connsiteX8-341" fmla="*/ 0 w 734072"/>
                <a:gd name="connsiteY8-342" fmla="*/ 384409 h 1485881"/>
                <a:gd name="connsiteX9-343" fmla="*/ 60163 w 734072"/>
                <a:gd name="connsiteY9-344" fmla="*/ 10986 h 1485881"/>
                <a:gd name="connsiteX10-345" fmla="*/ 200656 w 734072"/>
                <a:gd name="connsiteY10-346" fmla="*/ 109093 h 1485881"/>
                <a:gd name="connsiteX11-347" fmla="*/ 314956 w 734072"/>
                <a:gd name="connsiteY11-348" fmla="*/ 211487 h 1485881"/>
                <a:gd name="connsiteX12-349" fmla="*/ 393538 w 734072"/>
                <a:gd name="connsiteY12-350" fmla="*/ 344837 h 1485881"/>
                <a:gd name="connsiteX13-351" fmla="*/ 512600 w 734072"/>
                <a:gd name="connsiteY13-352" fmla="*/ 582962 h 1485881"/>
                <a:gd name="connsiteX14-353" fmla="*/ 619756 w 734072"/>
                <a:gd name="connsiteY14-354" fmla="*/ 794893 h 1485881"/>
                <a:gd name="connsiteX15-355" fmla="*/ 665000 w 734072"/>
                <a:gd name="connsiteY15-356" fmla="*/ 997299 h 1485881"/>
                <a:gd name="connsiteX16-357" fmla="*/ 695956 w 734072"/>
                <a:gd name="connsiteY16-358" fmla="*/ 1192562 h 1485881"/>
                <a:gd name="connsiteX17-359" fmla="*/ 734056 w 734072"/>
                <a:gd name="connsiteY17-360" fmla="*/ 1380681 h 1485881"/>
                <a:gd name="connsiteX0-361" fmla="*/ 734056 w 734072"/>
                <a:gd name="connsiteY0-362" fmla="*/ 1386256 h 1491456"/>
                <a:gd name="connsiteX1-363" fmla="*/ 691194 w 734072"/>
                <a:gd name="connsiteY1-364" fmla="*/ 1433881 h 1491456"/>
                <a:gd name="connsiteX2-365" fmla="*/ 572132 w 734072"/>
                <a:gd name="connsiteY2-366" fmla="*/ 1471981 h 1491456"/>
                <a:gd name="connsiteX3-367" fmla="*/ 436400 w 734072"/>
                <a:gd name="connsiteY3-368" fmla="*/ 1491031 h 1491456"/>
                <a:gd name="connsiteX4-369" fmla="*/ 324481 w 734072"/>
                <a:gd name="connsiteY4-370" fmla="*/ 1481506 h 1491456"/>
                <a:gd name="connsiteX5-371" fmla="*/ 243519 w 734072"/>
                <a:gd name="connsiteY5-372" fmla="*/ 1441025 h 1491456"/>
                <a:gd name="connsiteX6-373" fmla="*/ 243519 w 734072"/>
                <a:gd name="connsiteY6-374" fmla="*/ 1441025 h 1491456"/>
                <a:gd name="connsiteX7-375" fmla="*/ 17544 w 734072"/>
                <a:gd name="connsiteY7-376" fmla="*/ 395594 h 1491456"/>
                <a:gd name="connsiteX8-377" fmla="*/ 0 w 734072"/>
                <a:gd name="connsiteY8-378" fmla="*/ 389984 h 1491456"/>
                <a:gd name="connsiteX9-379" fmla="*/ 60163 w 734072"/>
                <a:gd name="connsiteY9-380" fmla="*/ 16561 h 1491456"/>
                <a:gd name="connsiteX10-381" fmla="*/ 200656 w 734072"/>
                <a:gd name="connsiteY10-382" fmla="*/ 80661 h 1491456"/>
                <a:gd name="connsiteX11-383" fmla="*/ 314956 w 734072"/>
                <a:gd name="connsiteY11-384" fmla="*/ 217062 h 1491456"/>
                <a:gd name="connsiteX12-385" fmla="*/ 393538 w 734072"/>
                <a:gd name="connsiteY12-386" fmla="*/ 350412 h 1491456"/>
                <a:gd name="connsiteX13-387" fmla="*/ 512600 w 734072"/>
                <a:gd name="connsiteY13-388" fmla="*/ 588537 h 1491456"/>
                <a:gd name="connsiteX14-389" fmla="*/ 619756 w 734072"/>
                <a:gd name="connsiteY14-390" fmla="*/ 800468 h 1491456"/>
                <a:gd name="connsiteX15-391" fmla="*/ 665000 w 734072"/>
                <a:gd name="connsiteY15-392" fmla="*/ 1002874 h 1491456"/>
                <a:gd name="connsiteX16-393" fmla="*/ 695956 w 734072"/>
                <a:gd name="connsiteY16-394" fmla="*/ 1198137 h 1491456"/>
                <a:gd name="connsiteX17-395" fmla="*/ 734056 w 734072"/>
                <a:gd name="connsiteY17-396" fmla="*/ 1386256 h 1491456"/>
                <a:gd name="connsiteX0-397" fmla="*/ 734056 w 734072"/>
                <a:gd name="connsiteY0-398" fmla="*/ 1438315 h 1543515"/>
                <a:gd name="connsiteX1-399" fmla="*/ 691194 w 734072"/>
                <a:gd name="connsiteY1-400" fmla="*/ 1485940 h 1543515"/>
                <a:gd name="connsiteX2-401" fmla="*/ 572132 w 734072"/>
                <a:gd name="connsiteY2-402" fmla="*/ 1524040 h 1543515"/>
                <a:gd name="connsiteX3-403" fmla="*/ 436400 w 734072"/>
                <a:gd name="connsiteY3-404" fmla="*/ 1543090 h 1543515"/>
                <a:gd name="connsiteX4-405" fmla="*/ 324481 w 734072"/>
                <a:gd name="connsiteY4-406" fmla="*/ 1533565 h 1543515"/>
                <a:gd name="connsiteX5-407" fmla="*/ 243519 w 734072"/>
                <a:gd name="connsiteY5-408" fmla="*/ 1493084 h 1543515"/>
                <a:gd name="connsiteX6-409" fmla="*/ 243519 w 734072"/>
                <a:gd name="connsiteY6-410" fmla="*/ 1493084 h 1543515"/>
                <a:gd name="connsiteX7-411" fmla="*/ 17544 w 734072"/>
                <a:gd name="connsiteY7-412" fmla="*/ 447653 h 1543515"/>
                <a:gd name="connsiteX8-413" fmla="*/ 0 w 734072"/>
                <a:gd name="connsiteY8-414" fmla="*/ 442043 h 1543515"/>
                <a:gd name="connsiteX9-415" fmla="*/ 83801 w 734072"/>
                <a:gd name="connsiteY9-416" fmla="*/ 11940 h 1543515"/>
                <a:gd name="connsiteX10-417" fmla="*/ 200656 w 734072"/>
                <a:gd name="connsiteY10-418" fmla="*/ 132720 h 1543515"/>
                <a:gd name="connsiteX11-419" fmla="*/ 314956 w 734072"/>
                <a:gd name="connsiteY11-420" fmla="*/ 269121 h 1543515"/>
                <a:gd name="connsiteX12-421" fmla="*/ 393538 w 734072"/>
                <a:gd name="connsiteY12-422" fmla="*/ 402471 h 1543515"/>
                <a:gd name="connsiteX13-423" fmla="*/ 512600 w 734072"/>
                <a:gd name="connsiteY13-424" fmla="*/ 640596 h 1543515"/>
                <a:gd name="connsiteX14-425" fmla="*/ 619756 w 734072"/>
                <a:gd name="connsiteY14-426" fmla="*/ 852527 h 1543515"/>
                <a:gd name="connsiteX15-427" fmla="*/ 665000 w 734072"/>
                <a:gd name="connsiteY15-428" fmla="*/ 1054933 h 1543515"/>
                <a:gd name="connsiteX16-429" fmla="*/ 695956 w 734072"/>
                <a:gd name="connsiteY16-430" fmla="*/ 1250196 h 1543515"/>
                <a:gd name="connsiteX17-431" fmla="*/ 734056 w 734072"/>
                <a:gd name="connsiteY17-432" fmla="*/ 1438315 h 1543515"/>
                <a:gd name="connsiteX0-433" fmla="*/ 734056 w 734072"/>
                <a:gd name="connsiteY0-434" fmla="*/ 1547378 h 1652578"/>
                <a:gd name="connsiteX1-435" fmla="*/ 691194 w 734072"/>
                <a:gd name="connsiteY1-436" fmla="*/ 1595003 h 1652578"/>
                <a:gd name="connsiteX2-437" fmla="*/ 572132 w 734072"/>
                <a:gd name="connsiteY2-438" fmla="*/ 1633103 h 1652578"/>
                <a:gd name="connsiteX3-439" fmla="*/ 436400 w 734072"/>
                <a:gd name="connsiteY3-440" fmla="*/ 1652153 h 1652578"/>
                <a:gd name="connsiteX4-441" fmla="*/ 324481 w 734072"/>
                <a:gd name="connsiteY4-442" fmla="*/ 1642628 h 1652578"/>
                <a:gd name="connsiteX5-443" fmla="*/ 243519 w 734072"/>
                <a:gd name="connsiteY5-444" fmla="*/ 1602147 h 1652578"/>
                <a:gd name="connsiteX6-445" fmla="*/ 243519 w 734072"/>
                <a:gd name="connsiteY6-446" fmla="*/ 1602147 h 1652578"/>
                <a:gd name="connsiteX7-447" fmla="*/ 17544 w 734072"/>
                <a:gd name="connsiteY7-448" fmla="*/ 556716 h 1652578"/>
                <a:gd name="connsiteX8-449" fmla="*/ 0 w 734072"/>
                <a:gd name="connsiteY8-450" fmla="*/ 551106 h 1652578"/>
                <a:gd name="connsiteX9-451" fmla="*/ 95620 w 734072"/>
                <a:gd name="connsiteY9-452" fmla="*/ 7642 h 1652578"/>
                <a:gd name="connsiteX10-453" fmla="*/ 200656 w 734072"/>
                <a:gd name="connsiteY10-454" fmla="*/ 241783 h 1652578"/>
                <a:gd name="connsiteX11-455" fmla="*/ 314956 w 734072"/>
                <a:gd name="connsiteY11-456" fmla="*/ 378184 h 1652578"/>
                <a:gd name="connsiteX12-457" fmla="*/ 393538 w 734072"/>
                <a:gd name="connsiteY12-458" fmla="*/ 511534 h 1652578"/>
                <a:gd name="connsiteX13-459" fmla="*/ 512600 w 734072"/>
                <a:gd name="connsiteY13-460" fmla="*/ 749659 h 1652578"/>
                <a:gd name="connsiteX14-461" fmla="*/ 619756 w 734072"/>
                <a:gd name="connsiteY14-462" fmla="*/ 961590 h 1652578"/>
                <a:gd name="connsiteX15-463" fmla="*/ 665000 w 734072"/>
                <a:gd name="connsiteY15-464" fmla="*/ 1163996 h 1652578"/>
                <a:gd name="connsiteX16-465" fmla="*/ 695956 w 734072"/>
                <a:gd name="connsiteY16-466" fmla="*/ 1359259 h 1652578"/>
                <a:gd name="connsiteX17-467" fmla="*/ 734056 w 734072"/>
                <a:gd name="connsiteY17-468" fmla="*/ 1547378 h 1652578"/>
                <a:gd name="connsiteX0-469" fmla="*/ 734056 w 734072"/>
                <a:gd name="connsiteY0-470" fmla="*/ 1558296 h 1663496"/>
                <a:gd name="connsiteX1-471" fmla="*/ 691194 w 734072"/>
                <a:gd name="connsiteY1-472" fmla="*/ 1605921 h 1663496"/>
                <a:gd name="connsiteX2-473" fmla="*/ 572132 w 734072"/>
                <a:gd name="connsiteY2-474" fmla="*/ 1644021 h 1663496"/>
                <a:gd name="connsiteX3-475" fmla="*/ 436400 w 734072"/>
                <a:gd name="connsiteY3-476" fmla="*/ 1663071 h 1663496"/>
                <a:gd name="connsiteX4-477" fmla="*/ 324481 w 734072"/>
                <a:gd name="connsiteY4-478" fmla="*/ 1653546 h 1663496"/>
                <a:gd name="connsiteX5-479" fmla="*/ 243519 w 734072"/>
                <a:gd name="connsiteY5-480" fmla="*/ 1613065 h 1663496"/>
                <a:gd name="connsiteX6-481" fmla="*/ 243519 w 734072"/>
                <a:gd name="connsiteY6-482" fmla="*/ 1613065 h 1663496"/>
                <a:gd name="connsiteX7-483" fmla="*/ 17544 w 734072"/>
                <a:gd name="connsiteY7-484" fmla="*/ 567634 h 1663496"/>
                <a:gd name="connsiteX8-485" fmla="*/ 0 w 734072"/>
                <a:gd name="connsiteY8-486" fmla="*/ 562024 h 1663496"/>
                <a:gd name="connsiteX9-487" fmla="*/ 95620 w 734072"/>
                <a:gd name="connsiteY9-488" fmla="*/ 18560 h 1663496"/>
                <a:gd name="connsiteX10-489" fmla="*/ 236113 w 734072"/>
                <a:gd name="connsiteY10-490" fmla="*/ 150675 h 1663496"/>
                <a:gd name="connsiteX11-491" fmla="*/ 314956 w 734072"/>
                <a:gd name="connsiteY11-492" fmla="*/ 389102 h 1663496"/>
                <a:gd name="connsiteX12-493" fmla="*/ 393538 w 734072"/>
                <a:gd name="connsiteY12-494" fmla="*/ 522452 h 1663496"/>
                <a:gd name="connsiteX13-495" fmla="*/ 512600 w 734072"/>
                <a:gd name="connsiteY13-496" fmla="*/ 760577 h 1663496"/>
                <a:gd name="connsiteX14-497" fmla="*/ 619756 w 734072"/>
                <a:gd name="connsiteY14-498" fmla="*/ 972508 h 1663496"/>
                <a:gd name="connsiteX15-499" fmla="*/ 665000 w 734072"/>
                <a:gd name="connsiteY15-500" fmla="*/ 1174914 h 1663496"/>
                <a:gd name="connsiteX16-501" fmla="*/ 695956 w 734072"/>
                <a:gd name="connsiteY16-502" fmla="*/ 1370177 h 1663496"/>
                <a:gd name="connsiteX17-503" fmla="*/ 734056 w 734072"/>
                <a:gd name="connsiteY17-504" fmla="*/ 1558296 h 1663496"/>
                <a:gd name="connsiteX0-505" fmla="*/ 734056 w 734072"/>
                <a:gd name="connsiteY0-506" fmla="*/ 1557812 h 1663012"/>
                <a:gd name="connsiteX1-507" fmla="*/ 691194 w 734072"/>
                <a:gd name="connsiteY1-508" fmla="*/ 1605437 h 1663012"/>
                <a:gd name="connsiteX2-509" fmla="*/ 572132 w 734072"/>
                <a:gd name="connsiteY2-510" fmla="*/ 1643537 h 1663012"/>
                <a:gd name="connsiteX3-511" fmla="*/ 436400 w 734072"/>
                <a:gd name="connsiteY3-512" fmla="*/ 1662587 h 1663012"/>
                <a:gd name="connsiteX4-513" fmla="*/ 324481 w 734072"/>
                <a:gd name="connsiteY4-514" fmla="*/ 1653062 h 1663012"/>
                <a:gd name="connsiteX5-515" fmla="*/ 243519 w 734072"/>
                <a:gd name="connsiteY5-516" fmla="*/ 1612581 h 1663012"/>
                <a:gd name="connsiteX6-517" fmla="*/ 243519 w 734072"/>
                <a:gd name="connsiteY6-518" fmla="*/ 1612581 h 1663012"/>
                <a:gd name="connsiteX7-519" fmla="*/ 17544 w 734072"/>
                <a:gd name="connsiteY7-520" fmla="*/ 567150 h 1663012"/>
                <a:gd name="connsiteX8-521" fmla="*/ 0 w 734072"/>
                <a:gd name="connsiteY8-522" fmla="*/ 561540 h 1663012"/>
                <a:gd name="connsiteX9-523" fmla="*/ 95620 w 734072"/>
                <a:gd name="connsiteY9-524" fmla="*/ 18076 h 1663012"/>
                <a:gd name="connsiteX10-525" fmla="*/ 236113 w 734072"/>
                <a:gd name="connsiteY10-526" fmla="*/ 150191 h 1663012"/>
                <a:gd name="connsiteX11-527" fmla="*/ 350412 w 734072"/>
                <a:gd name="connsiteY11-528" fmla="*/ 354609 h 1663012"/>
                <a:gd name="connsiteX12-529" fmla="*/ 393538 w 734072"/>
                <a:gd name="connsiteY12-530" fmla="*/ 521968 h 1663012"/>
                <a:gd name="connsiteX13-531" fmla="*/ 512600 w 734072"/>
                <a:gd name="connsiteY13-532" fmla="*/ 760093 h 1663012"/>
                <a:gd name="connsiteX14-533" fmla="*/ 619756 w 734072"/>
                <a:gd name="connsiteY14-534" fmla="*/ 972024 h 1663012"/>
                <a:gd name="connsiteX15-535" fmla="*/ 665000 w 734072"/>
                <a:gd name="connsiteY15-536" fmla="*/ 1174430 h 1663012"/>
                <a:gd name="connsiteX16-537" fmla="*/ 695956 w 734072"/>
                <a:gd name="connsiteY16-538" fmla="*/ 1369693 h 1663012"/>
                <a:gd name="connsiteX17-539" fmla="*/ 734056 w 734072"/>
                <a:gd name="connsiteY17-540" fmla="*/ 1557812 h 1663012"/>
                <a:gd name="connsiteX0-541" fmla="*/ 734056 w 734072"/>
                <a:gd name="connsiteY0-542" fmla="*/ 1557812 h 1663012"/>
                <a:gd name="connsiteX1-543" fmla="*/ 691194 w 734072"/>
                <a:gd name="connsiteY1-544" fmla="*/ 1605437 h 1663012"/>
                <a:gd name="connsiteX2-545" fmla="*/ 572132 w 734072"/>
                <a:gd name="connsiteY2-546" fmla="*/ 1643537 h 1663012"/>
                <a:gd name="connsiteX3-547" fmla="*/ 436400 w 734072"/>
                <a:gd name="connsiteY3-548" fmla="*/ 1662587 h 1663012"/>
                <a:gd name="connsiteX4-549" fmla="*/ 324481 w 734072"/>
                <a:gd name="connsiteY4-550" fmla="*/ 1653062 h 1663012"/>
                <a:gd name="connsiteX5-551" fmla="*/ 243519 w 734072"/>
                <a:gd name="connsiteY5-552" fmla="*/ 1612581 h 1663012"/>
                <a:gd name="connsiteX6-553" fmla="*/ 243519 w 734072"/>
                <a:gd name="connsiteY6-554" fmla="*/ 1612581 h 1663012"/>
                <a:gd name="connsiteX7-555" fmla="*/ 17544 w 734072"/>
                <a:gd name="connsiteY7-556" fmla="*/ 567150 h 1663012"/>
                <a:gd name="connsiteX8-557" fmla="*/ 0 w 734072"/>
                <a:gd name="connsiteY8-558" fmla="*/ 561540 h 1663012"/>
                <a:gd name="connsiteX9-559" fmla="*/ 95620 w 734072"/>
                <a:gd name="connsiteY9-560" fmla="*/ 18076 h 1663012"/>
                <a:gd name="connsiteX10-561" fmla="*/ 236113 w 734072"/>
                <a:gd name="connsiteY10-562" fmla="*/ 150191 h 1663012"/>
                <a:gd name="connsiteX11-563" fmla="*/ 350412 w 734072"/>
                <a:gd name="connsiteY11-564" fmla="*/ 354609 h 1663012"/>
                <a:gd name="connsiteX12-565" fmla="*/ 464453 w 734072"/>
                <a:gd name="connsiteY12-566" fmla="*/ 555975 h 1663012"/>
                <a:gd name="connsiteX13-567" fmla="*/ 512600 w 734072"/>
                <a:gd name="connsiteY13-568" fmla="*/ 760093 h 1663012"/>
                <a:gd name="connsiteX14-569" fmla="*/ 619756 w 734072"/>
                <a:gd name="connsiteY14-570" fmla="*/ 972024 h 1663012"/>
                <a:gd name="connsiteX15-571" fmla="*/ 665000 w 734072"/>
                <a:gd name="connsiteY15-572" fmla="*/ 1174430 h 1663012"/>
                <a:gd name="connsiteX16-573" fmla="*/ 695956 w 734072"/>
                <a:gd name="connsiteY16-574" fmla="*/ 1369693 h 1663012"/>
                <a:gd name="connsiteX17-575" fmla="*/ 734056 w 734072"/>
                <a:gd name="connsiteY17-576" fmla="*/ 1557812 h 1663012"/>
                <a:gd name="connsiteX0-577" fmla="*/ 734056 w 734072"/>
                <a:gd name="connsiteY0-578" fmla="*/ 1557812 h 1663012"/>
                <a:gd name="connsiteX1-579" fmla="*/ 691194 w 734072"/>
                <a:gd name="connsiteY1-580" fmla="*/ 1605437 h 1663012"/>
                <a:gd name="connsiteX2-581" fmla="*/ 572132 w 734072"/>
                <a:gd name="connsiteY2-582" fmla="*/ 1643537 h 1663012"/>
                <a:gd name="connsiteX3-583" fmla="*/ 436400 w 734072"/>
                <a:gd name="connsiteY3-584" fmla="*/ 1662587 h 1663012"/>
                <a:gd name="connsiteX4-585" fmla="*/ 324481 w 734072"/>
                <a:gd name="connsiteY4-586" fmla="*/ 1653062 h 1663012"/>
                <a:gd name="connsiteX5-587" fmla="*/ 243519 w 734072"/>
                <a:gd name="connsiteY5-588" fmla="*/ 1612581 h 1663012"/>
                <a:gd name="connsiteX6-589" fmla="*/ 243519 w 734072"/>
                <a:gd name="connsiteY6-590" fmla="*/ 1612581 h 1663012"/>
                <a:gd name="connsiteX7-591" fmla="*/ 17544 w 734072"/>
                <a:gd name="connsiteY7-592" fmla="*/ 567150 h 1663012"/>
                <a:gd name="connsiteX8-593" fmla="*/ 0 w 734072"/>
                <a:gd name="connsiteY8-594" fmla="*/ 561540 h 1663012"/>
                <a:gd name="connsiteX9-595" fmla="*/ 95620 w 734072"/>
                <a:gd name="connsiteY9-596" fmla="*/ 18076 h 1663012"/>
                <a:gd name="connsiteX10-597" fmla="*/ 236113 w 734072"/>
                <a:gd name="connsiteY10-598" fmla="*/ 150191 h 1663012"/>
                <a:gd name="connsiteX11-599" fmla="*/ 350412 w 734072"/>
                <a:gd name="connsiteY11-600" fmla="*/ 354609 h 1663012"/>
                <a:gd name="connsiteX12-601" fmla="*/ 464453 w 734072"/>
                <a:gd name="connsiteY12-602" fmla="*/ 555975 h 1663012"/>
                <a:gd name="connsiteX13-603" fmla="*/ 559876 w 734072"/>
                <a:gd name="connsiteY13-604" fmla="*/ 760094 h 1663012"/>
                <a:gd name="connsiteX14-605" fmla="*/ 619756 w 734072"/>
                <a:gd name="connsiteY14-606" fmla="*/ 972024 h 1663012"/>
                <a:gd name="connsiteX15-607" fmla="*/ 665000 w 734072"/>
                <a:gd name="connsiteY15-608" fmla="*/ 1174430 h 1663012"/>
                <a:gd name="connsiteX16-609" fmla="*/ 695956 w 734072"/>
                <a:gd name="connsiteY16-610" fmla="*/ 1369693 h 1663012"/>
                <a:gd name="connsiteX17-611" fmla="*/ 734056 w 734072"/>
                <a:gd name="connsiteY17-612" fmla="*/ 1557812 h 16630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34072" h="1663012">
                  <a:moveTo>
                    <a:pt x="734056" y="1557812"/>
                  </a:moveTo>
                  <a:cubicBezTo>
                    <a:pt x="733262" y="1597103"/>
                    <a:pt x="718181" y="1591150"/>
                    <a:pt x="691194" y="1605437"/>
                  </a:cubicBezTo>
                  <a:cubicBezTo>
                    <a:pt x="664207" y="1619725"/>
                    <a:pt x="614598" y="1634012"/>
                    <a:pt x="572132" y="1643537"/>
                  </a:cubicBezTo>
                  <a:cubicBezTo>
                    <a:pt x="529666" y="1653062"/>
                    <a:pt x="477675" y="1661000"/>
                    <a:pt x="436400" y="1662587"/>
                  </a:cubicBezTo>
                  <a:cubicBezTo>
                    <a:pt x="395125" y="1664174"/>
                    <a:pt x="356628" y="1661396"/>
                    <a:pt x="324481" y="1653062"/>
                  </a:cubicBezTo>
                  <a:cubicBezTo>
                    <a:pt x="292334" y="1644728"/>
                    <a:pt x="243519" y="1612581"/>
                    <a:pt x="243519" y="1612581"/>
                  </a:cubicBezTo>
                  <a:lnTo>
                    <a:pt x="243519" y="1612581"/>
                  </a:lnTo>
                  <a:lnTo>
                    <a:pt x="17544" y="567150"/>
                  </a:lnTo>
                  <a:lnTo>
                    <a:pt x="0" y="561540"/>
                  </a:lnTo>
                  <a:cubicBezTo>
                    <a:pt x="15875" y="561937"/>
                    <a:pt x="56268" y="86634"/>
                    <a:pt x="95620" y="18076"/>
                  </a:cubicBezTo>
                  <a:cubicBezTo>
                    <a:pt x="134972" y="-50482"/>
                    <a:pt x="193648" y="94102"/>
                    <a:pt x="236113" y="150191"/>
                  </a:cubicBezTo>
                  <a:cubicBezTo>
                    <a:pt x="278578" y="206280"/>
                    <a:pt x="312355" y="286978"/>
                    <a:pt x="350412" y="354609"/>
                  </a:cubicBezTo>
                  <a:cubicBezTo>
                    <a:pt x="388469" y="422240"/>
                    <a:pt x="429542" y="488394"/>
                    <a:pt x="464453" y="555975"/>
                  </a:cubicBezTo>
                  <a:cubicBezTo>
                    <a:pt x="499364" y="623556"/>
                    <a:pt x="533992" y="690752"/>
                    <a:pt x="559876" y="760094"/>
                  </a:cubicBezTo>
                  <a:cubicBezTo>
                    <a:pt x="585760" y="829436"/>
                    <a:pt x="602235" y="902968"/>
                    <a:pt x="619756" y="972024"/>
                  </a:cubicBezTo>
                  <a:cubicBezTo>
                    <a:pt x="637277" y="1041080"/>
                    <a:pt x="653888" y="1110533"/>
                    <a:pt x="665000" y="1174430"/>
                  </a:cubicBezTo>
                  <a:cubicBezTo>
                    <a:pt x="676112" y="1238327"/>
                    <a:pt x="684447" y="1305796"/>
                    <a:pt x="695956" y="1369693"/>
                  </a:cubicBezTo>
                  <a:cubicBezTo>
                    <a:pt x="707465" y="1433590"/>
                    <a:pt x="734850" y="1518521"/>
                    <a:pt x="734056" y="1557812"/>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41">
              <a:extLst>
                <a:ext uri="{FF2B5EF4-FFF2-40B4-BE49-F238E27FC236}">
                  <a16:creationId xmlns:a16="http://schemas.microsoft.com/office/drawing/2014/main" id="{42E9C922-B09B-4A93-A500-AB6599201757}"/>
                </a:ext>
              </a:extLst>
            </p:cNvPr>
            <p:cNvSpPr/>
            <p:nvPr/>
          </p:nvSpPr>
          <p:spPr>
            <a:xfrm flipH="1" flipV="1">
              <a:off x="620970" y="1596440"/>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42">
              <a:extLst>
                <a:ext uri="{FF2B5EF4-FFF2-40B4-BE49-F238E27FC236}">
                  <a16:creationId xmlns:a16="http://schemas.microsoft.com/office/drawing/2014/main" id="{F128CD70-5B21-461E-B4BB-D82CF2E1C9DC}"/>
                </a:ext>
              </a:extLst>
            </p:cNvPr>
            <p:cNvSpPr/>
            <p:nvPr/>
          </p:nvSpPr>
          <p:spPr>
            <a:xfrm flipH="1" flipV="1">
              <a:off x="501113" y="1002755"/>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8">
              <a:extLst>
                <a:ext uri="{FF2B5EF4-FFF2-40B4-BE49-F238E27FC236}">
                  <a16:creationId xmlns:a16="http://schemas.microsoft.com/office/drawing/2014/main" id="{15ACBC29-7D4B-4859-9D91-0496E4B111EF}"/>
                </a:ext>
              </a:extLst>
            </p:cNvPr>
            <p:cNvSpPr/>
            <p:nvPr/>
          </p:nvSpPr>
          <p:spPr>
            <a:xfrm>
              <a:off x="994468" y="3929780"/>
              <a:ext cx="740803" cy="48635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 name="connsiteX0-11" fmla="*/ 0 w 909637"/>
                <a:gd name="connsiteY0-12" fmla="*/ 0 h 597321"/>
                <a:gd name="connsiteX1-13" fmla="*/ 0 w 909637"/>
                <a:gd name="connsiteY1-14" fmla="*/ 592559 h 597321"/>
                <a:gd name="connsiteX2-15" fmla="*/ 909637 w 909637"/>
                <a:gd name="connsiteY2-16" fmla="*/ 597321 h 597321"/>
                <a:gd name="connsiteX3-17" fmla="*/ 904875 w 909637"/>
                <a:gd name="connsiteY3-18" fmla="*/ 35346 h 597321"/>
                <a:gd name="connsiteX4-19" fmla="*/ 0 w 909637"/>
                <a:gd name="connsiteY4-20" fmla="*/ 0 h 5973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97321">
                  <a:moveTo>
                    <a:pt x="0" y="0"/>
                  </a:moveTo>
                  <a:lnTo>
                    <a:pt x="0" y="592559"/>
                  </a:lnTo>
                  <a:lnTo>
                    <a:pt x="909637" y="597321"/>
                  </a:lnTo>
                  <a:cubicBezTo>
                    <a:pt x="908050" y="409996"/>
                    <a:pt x="906462" y="222671"/>
                    <a:pt x="904875" y="35346"/>
                  </a:cubicBez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6">
              <a:extLst>
                <a:ext uri="{FF2B5EF4-FFF2-40B4-BE49-F238E27FC236}">
                  <a16:creationId xmlns:a16="http://schemas.microsoft.com/office/drawing/2014/main" id="{2B6E66C7-874B-476F-A946-F0ECB2E3E0BA}"/>
                </a:ext>
              </a:extLst>
            </p:cNvPr>
            <p:cNvSpPr/>
            <p:nvPr/>
          </p:nvSpPr>
          <p:spPr>
            <a:xfrm>
              <a:off x="990590" y="3733702"/>
              <a:ext cx="1660019" cy="219095"/>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269081 h 1000013"/>
                <a:gd name="connsiteX14-999" fmla="*/ 0 w 2038350"/>
                <a:gd name="connsiteY14-1000" fmla="*/ 0 h 1000013"/>
                <a:gd name="connsiteX0-1001" fmla="*/ 0 w 2038350"/>
                <a:gd name="connsiteY0-1002" fmla="*/ 0 h 1000013"/>
                <a:gd name="connsiteX1-1003" fmla="*/ 2038350 w 2038350"/>
                <a:gd name="connsiteY1-1004" fmla="*/ 0 h 1000013"/>
                <a:gd name="connsiteX2-1005" fmla="*/ 2038350 w 2038350"/>
                <a:gd name="connsiteY2-1006" fmla="*/ 266700 h 1000013"/>
                <a:gd name="connsiteX3-1007" fmla="*/ 1131093 w 2038350"/>
                <a:gd name="connsiteY3-1008" fmla="*/ 259555 h 1000013"/>
                <a:gd name="connsiteX4-1009" fmla="*/ 1133475 w 2038350"/>
                <a:gd name="connsiteY4-1010" fmla="*/ 888206 h 1000013"/>
                <a:gd name="connsiteX5-1011" fmla="*/ 1119188 w 2038350"/>
                <a:gd name="connsiteY5-1012" fmla="*/ 945356 h 1000013"/>
                <a:gd name="connsiteX6-1013" fmla="*/ 1062037 w 2038350"/>
                <a:gd name="connsiteY6-1014" fmla="*/ 995362 h 1000013"/>
                <a:gd name="connsiteX7-1015" fmla="*/ 966787 w 2038350"/>
                <a:gd name="connsiteY7-1016" fmla="*/ 992981 h 1000013"/>
                <a:gd name="connsiteX8-1017" fmla="*/ 923925 w 2038350"/>
                <a:gd name="connsiteY8-1018" fmla="*/ 952499 h 1000013"/>
                <a:gd name="connsiteX9-1019" fmla="*/ 909637 w 2038350"/>
                <a:gd name="connsiteY9-1020" fmla="*/ 892969 h 1000013"/>
                <a:gd name="connsiteX10-1021" fmla="*/ 907256 w 2038350"/>
                <a:gd name="connsiteY10-1022" fmla="*/ 821531 h 1000013"/>
                <a:gd name="connsiteX11-1023" fmla="*/ 904875 w 2038350"/>
                <a:gd name="connsiteY11-1024" fmla="*/ 266700 h 1000013"/>
                <a:gd name="connsiteX12-1025" fmla="*/ 0 w 2038350"/>
                <a:gd name="connsiteY12-1026" fmla="*/ 269081 h 1000013"/>
                <a:gd name="connsiteX13-1027" fmla="*/ 0 w 2038350"/>
                <a:gd name="connsiteY13-1028" fmla="*/ 0 h 1000013"/>
                <a:gd name="connsiteX0-1029" fmla="*/ 0 w 2038350"/>
                <a:gd name="connsiteY0-1030" fmla="*/ 0 h 1014064"/>
                <a:gd name="connsiteX1-1031" fmla="*/ 2038350 w 2038350"/>
                <a:gd name="connsiteY1-1032" fmla="*/ 0 h 1014064"/>
                <a:gd name="connsiteX2-1033" fmla="*/ 2038350 w 2038350"/>
                <a:gd name="connsiteY2-1034" fmla="*/ 266700 h 1014064"/>
                <a:gd name="connsiteX3-1035" fmla="*/ 1131093 w 2038350"/>
                <a:gd name="connsiteY3-1036" fmla="*/ 259555 h 1014064"/>
                <a:gd name="connsiteX4-1037" fmla="*/ 1119188 w 2038350"/>
                <a:gd name="connsiteY4-1038" fmla="*/ 945356 h 1014064"/>
                <a:gd name="connsiteX5-1039" fmla="*/ 1062037 w 2038350"/>
                <a:gd name="connsiteY5-1040" fmla="*/ 995362 h 1014064"/>
                <a:gd name="connsiteX6-1041" fmla="*/ 966787 w 2038350"/>
                <a:gd name="connsiteY6-1042" fmla="*/ 992981 h 1014064"/>
                <a:gd name="connsiteX7-1043" fmla="*/ 923925 w 2038350"/>
                <a:gd name="connsiteY7-1044" fmla="*/ 952499 h 1014064"/>
                <a:gd name="connsiteX8-1045" fmla="*/ 909637 w 2038350"/>
                <a:gd name="connsiteY8-1046" fmla="*/ 892969 h 1014064"/>
                <a:gd name="connsiteX9-1047" fmla="*/ 907256 w 2038350"/>
                <a:gd name="connsiteY9-1048" fmla="*/ 821531 h 1014064"/>
                <a:gd name="connsiteX10-1049" fmla="*/ 904875 w 2038350"/>
                <a:gd name="connsiteY10-1050" fmla="*/ 266700 h 1014064"/>
                <a:gd name="connsiteX11-1051" fmla="*/ 0 w 2038350"/>
                <a:gd name="connsiteY11-1052" fmla="*/ 269081 h 1014064"/>
                <a:gd name="connsiteX12-1053" fmla="*/ 0 w 2038350"/>
                <a:gd name="connsiteY12-1054" fmla="*/ 0 h 1014064"/>
                <a:gd name="connsiteX0-1055" fmla="*/ 0 w 2038350"/>
                <a:gd name="connsiteY0-1056" fmla="*/ 0 h 1050670"/>
                <a:gd name="connsiteX1-1057" fmla="*/ 2038350 w 2038350"/>
                <a:gd name="connsiteY1-1058" fmla="*/ 0 h 1050670"/>
                <a:gd name="connsiteX2-1059" fmla="*/ 2038350 w 2038350"/>
                <a:gd name="connsiteY2-1060" fmla="*/ 266700 h 1050670"/>
                <a:gd name="connsiteX3-1061" fmla="*/ 1131093 w 2038350"/>
                <a:gd name="connsiteY3-1062" fmla="*/ 259555 h 1050670"/>
                <a:gd name="connsiteX4-1063" fmla="*/ 1062037 w 2038350"/>
                <a:gd name="connsiteY4-1064" fmla="*/ 995362 h 1050670"/>
                <a:gd name="connsiteX5-1065" fmla="*/ 966787 w 2038350"/>
                <a:gd name="connsiteY5-1066" fmla="*/ 992981 h 1050670"/>
                <a:gd name="connsiteX6-1067" fmla="*/ 923925 w 2038350"/>
                <a:gd name="connsiteY6-1068" fmla="*/ 952499 h 1050670"/>
                <a:gd name="connsiteX7-1069" fmla="*/ 909637 w 2038350"/>
                <a:gd name="connsiteY7-1070" fmla="*/ 892969 h 1050670"/>
                <a:gd name="connsiteX8-1071" fmla="*/ 907256 w 2038350"/>
                <a:gd name="connsiteY8-1072" fmla="*/ 821531 h 1050670"/>
                <a:gd name="connsiteX9-1073" fmla="*/ 904875 w 2038350"/>
                <a:gd name="connsiteY9-1074" fmla="*/ 266700 h 1050670"/>
                <a:gd name="connsiteX10-1075" fmla="*/ 0 w 2038350"/>
                <a:gd name="connsiteY10-1076" fmla="*/ 269081 h 1050670"/>
                <a:gd name="connsiteX11-1077" fmla="*/ 0 w 2038350"/>
                <a:gd name="connsiteY11-1078" fmla="*/ 0 h 1050670"/>
                <a:gd name="connsiteX0-1079" fmla="*/ 0 w 2038350"/>
                <a:gd name="connsiteY0-1080" fmla="*/ 0 h 992981"/>
                <a:gd name="connsiteX1-1081" fmla="*/ 2038350 w 2038350"/>
                <a:gd name="connsiteY1-1082" fmla="*/ 0 h 992981"/>
                <a:gd name="connsiteX2-1083" fmla="*/ 2038350 w 2038350"/>
                <a:gd name="connsiteY2-1084" fmla="*/ 266700 h 992981"/>
                <a:gd name="connsiteX3-1085" fmla="*/ 1131093 w 2038350"/>
                <a:gd name="connsiteY3-1086" fmla="*/ 259555 h 992981"/>
                <a:gd name="connsiteX4-1087" fmla="*/ 966787 w 2038350"/>
                <a:gd name="connsiteY4-1088" fmla="*/ 992981 h 992981"/>
                <a:gd name="connsiteX5-1089" fmla="*/ 923925 w 2038350"/>
                <a:gd name="connsiteY5-1090" fmla="*/ 952499 h 992981"/>
                <a:gd name="connsiteX6-1091" fmla="*/ 909637 w 2038350"/>
                <a:gd name="connsiteY6-1092" fmla="*/ 892969 h 992981"/>
                <a:gd name="connsiteX7-1093" fmla="*/ 907256 w 2038350"/>
                <a:gd name="connsiteY7-1094" fmla="*/ 821531 h 992981"/>
                <a:gd name="connsiteX8-1095" fmla="*/ 904875 w 2038350"/>
                <a:gd name="connsiteY8-1096" fmla="*/ 266700 h 992981"/>
                <a:gd name="connsiteX9-1097" fmla="*/ 0 w 2038350"/>
                <a:gd name="connsiteY9-1098" fmla="*/ 269081 h 992981"/>
                <a:gd name="connsiteX10-1099" fmla="*/ 0 w 2038350"/>
                <a:gd name="connsiteY10-1100" fmla="*/ 0 h 992981"/>
                <a:gd name="connsiteX0-1101" fmla="*/ 0 w 2038350"/>
                <a:gd name="connsiteY0-1102" fmla="*/ 0 h 990954"/>
                <a:gd name="connsiteX1-1103" fmla="*/ 2038350 w 2038350"/>
                <a:gd name="connsiteY1-1104" fmla="*/ 0 h 990954"/>
                <a:gd name="connsiteX2-1105" fmla="*/ 2038350 w 2038350"/>
                <a:gd name="connsiteY2-1106" fmla="*/ 266700 h 990954"/>
                <a:gd name="connsiteX3-1107" fmla="*/ 1131093 w 2038350"/>
                <a:gd name="connsiteY3-1108" fmla="*/ 259555 h 990954"/>
                <a:gd name="connsiteX4-1109" fmla="*/ 923925 w 2038350"/>
                <a:gd name="connsiteY4-1110" fmla="*/ 952499 h 990954"/>
                <a:gd name="connsiteX5-1111" fmla="*/ 909637 w 2038350"/>
                <a:gd name="connsiteY5-1112" fmla="*/ 892969 h 990954"/>
                <a:gd name="connsiteX6-1113" fmla="*/ 907256 w 2038350"/>
                <a:gd name="connsiteY6-1114" fmla="*/ 821531 h 990954"/>
                <a:gd name="connsiteX7-1115" fmla="*/ 904875 w 2038350"/>
                <a:gd name="connsiteY7-1116" fmla="*/ 266700 h 990954"/>
                <a:gd name="connsiteX8-1117" fmla="*/ 0 w 2038350"/>
                <a:gd name="connsiteY8-1118" fmla="*/ 269081 h 990954"/>
                <a:gd name="connsiteX9-1119" fmla="*/ 0 w 2038350"/>
                <a:gd name="connsiteY9-1120" fmla="*/ 0 h 990954"/>
                <a:gd name="connsiteX0-1121" fmla="*/ 0 w 2038350"/>
                <a:gd name="connsiteY0-1122" fmla="*/ 0 h 892969"/>
                <a:gd name="connsiteX1-1123" fmla="*/ 2038350 w 2038350"/>
                <a:gd name="connsiteY1-1124" fmla="*/ 0 h 892969"/>
                <a:gd name="connsiteX2-1125" fmla="*/ 2038350 w 2038350"/>
                <a:gd name="connsiteY2-1126" fmla="*/ 266700 h 892969"/>
                <a:gd name="connsiteX3-1127" fmla="*/ 1131093 w 2038350"/>
                <a:gd name="connsiteY3-1128" fmla="*/ 259555 h 892969"/>
                <a:gd name="connsiteX4-1129" fmla="*/ 909637 w 2038350"/>
                <a:gd name="connsiteY4-1130" fmla="*/ 892969 h 892969"/>
                <a:gd name="connsiteX5-1131" fmla="*/ 907256 w 2038350"/>
                <a:gd name="connsiteY5-1132" fmla="*/ 821531 h 892969"/>
                <a:gd name="connsiteX6-1133" fmla="*/ 904875 w 2038350"/>
                <a:gd name="connsiteY6-1134" fmla="*/ 266700 h 892969"/>
                <a:gd name="connsiteX7-1135" fmla="*/ 0 w 2038350"/>
                <a:gd name="connsiteY7-1136" fmla="*/ 269081 h 892969"/>
                <a:gd name="connsiteX8-1137" fmla="*/ 0 w 2038350"/>
                <a:gd name="connsiteY8-1138" fmla="*/ 0 h 892969"/>
                <a:gd name="connsiteX0-1139" fmla="*/ 0 w 2038350"/>
                <a:gd name="connsiteY0-1140" fmla="*/ 0 h 821531"/>
                <a:gd name="connsiteX1-1141" fmla="*/ 2038350 w 2038350"/>
                <a:gd name="connsiteY1-1142" fmla="*/ 0 h 821531"/>
                <a:gd name="connsiteX2-1143" fmla="*/ 2038350 w 2038350"/>
                <a:gd name="connsiteY2-1144" fmla="*/ 266700 h 821531"/>
                <a:gd name="connsiteX3-1145" fmla="*/ 1131093 w 2038350"/>
                <a:gd name="connsiteY3-1146" fmla="*/ 259555 h 821531"/>
                <a:gd name="connsiteX4-1147" fmla="*/ 907256 w 2038350"/>
                <a:gd name="connsiteY4-1148" fmla="*/ 821531 h 821531"/>
                <a:gd name="connsiteX5-1149" fmla="*/ 904875 w 2038350"/>
                <a:gd name="connsiteY5-1150" fmla="*/ 266700 h 821531"/>
                <a:gd name="connsiteX6-1151" fmla="*/ 0 w 2038350"/>
                <a:gd name="connsiteY6-1152" fmla="*/ 269081 h 821531"/>
                <a:gd name="connsiteX7-1153" fmla="*/ 0 w 2038350"/>
                <a:gd name="connsiteY7-1154" fmla="*/ 0 h 821531"/>
                <a:gd name="connsiteX0-1155" fmla="*/ 0 w 2038350"/>
                <a:gd name="connsiteY0-1156" fmla="*/ 0 h 269081"/>
                <a:gd name="connsiteX1-1157" fmla="*/ 2038350 w 2038350"/>
                <a:gd name="connsiteY1-1158" fmla="*/ 0 h 269081"/>
                <a:gd name="connsiteX2-1159" fmla="*/ 2038350 w 2038350"/>
                <a:gd name="connsiteY2-1160" fmla="*/ 266700 h 269081"/>
                <a:gd name="connsiteX3-1161" fmla="*/ 1131093 w 2038350"/>
                <a:gd name="connsiteY3-1162" fmla="*/ 259555 h 269081"/>
                <a:gd name="connsiteX4-1163" fmla="*/ 904875 w 2038350"/>
                <a:gd name="connsiteY4-1164" fmla="*/ 266700 h 269081"/>
                <a:gd name="connsiteX5-1165" fmla="*/ 0 w 2038350"/>
                <a:gd name="connsiteY5-1166" fmla="*/ 269081 h 269081"/>
                <a:gd name="connsiteX6-1167" fmla="*/ 0 w 2038350"/>
                <a:gd name="connsiteY6-1168" fmla="*/ 0 h 2690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38350" h="269081">
                  <a:moveTo>
                    <a:pt x="0" y="0"/>
                  </a:moveTo>
                  <a:lnTo>
                    <a:pt x="2038350" y="0"/>
                  </a:lnTo>
                  <a:lnTo>
                    <a:pt x="2038350" y="266700"/>
                  </a:lnTo>
                  <a:lnTo>
                    <a:pt x="1131093" y="259555"/>
                  </a:lnTo>
                  <a:cubicBezTo>
                    <a:pt x="942181" y="259555"/>
                    <a:pt x="1093390" y="265112"/>
                    <a:pt x="904875" y="266700"/>
                  </a:cubicBezTo>
                  <a:lnTo>
                    <a:pt x="0" y="269081"/>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7">
              <a:extLst>
                <a:ext uri="{FF2B5EF4-FFF2-40B4-BE49-F238E27FC236}">
                  <a16:creationId xmlns:a16="http://schemas.microsoft.com/office/drawing/2014/main" id="{3AD5BD45-B309-49F8-92D3-CE89C4EA2805}"/>
                </a:ext>
              </a:extLst>
            </p:cNvPr>
            <p:cNvSpPr/>
            <p:nvPr/>
          </p:nvSpPr>
          <p:spPr>
            <a:xfrm>
              <a:off x="2638199" y="3531943"/>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6">
              <a:extLst>
                <a:ext uri="{FF2B5EF4-FFF2-40B4-BE49-F238E27FC236}">
                  <a16:creationId xmlns:a16="http://schemas.microsoft.com/office/drawing/2014/main" id="{F1ADAF8D-BD8D-42C1-8215-BDAC170F78D7}"/>
                </a:ext>
              </a:extLst>
            </p:cNvPr>
            <p:cNvSpPr/>
            <p:nvPr/>
          </p:nvSpPr>
          <p:spPr>
            <a:xfrm>
              <a:off x="994468" y="4415857"/>
              <a:ext cx="783467" cy="794663"/>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 name="connsiteX0-21" fmla="*/ 0 w 962025"/>
                <a:gd name="connsiteY0-22" fmla="*/ 0 h 980730"/>
                <a:gd name="connsiteX1-23" fmla="*/ 962025 w 962025"/>
                <a:gd name="connsiteY1-24" fmla="*/ 0 h 980730"/>
                <a:gd name="connsiteX2-25" fmla="*/ 962025 w 962025"/>
                <a:gd name="connsiteY2-26" fmla="*/ 980730 h 980730"/>
                <a:gd name="connsiteX3-27" fmla="*/ 0 w 962025"/>
                <a:gd name="connsiteY3-28" fmla="*/ 966443 h 980730"/>
                <a:gd name="connsiteX4-29" fmla="*/ 0 w 962025"/>
                <a:gd name="connsiteY4-30" fmla="*/ 0 h 980730"/>
                <a:gd name="connsiteX0-31" fmla="*/ 0 w 962025"/>
                <a:gd name="connsiteY0-32" fmla="*/ 0 h 966443"/>
                <a:gd name="connsiteX1-33" fmla="*/ 962025 w 962025"/>
                <a:gd name="connsiteY1-34" fmla="*/ 0 h 966443"/>
                <a:gd name="connsiteX2-35" fmla="*/ 962025 w 962025"/>
                <a:gd name="connsiteY2-36" fmla="*/ 961680 h 966443"/>
                <a:gd name="connsiteX3-37" fmla="*/ 0 w 962025"/>
                <a:gd name="connsiteY3-38" fmla="*/ 966443 h 966443"/>
                <a:gd name="connsiteX4-39" fmla="*/ 0 w 962025"/>
                <a:gd name="connsiteY4-40" fmla="*/ 0 h 966443"/>
                <a:gd name="connsiteX0-41" fmla="*/ 0 w 962025"/>
                <a:gd name="connsiteY0-42" fmla="*/ 0 h 975967"/>
                <a:gd name="connsiteX1-43" fmla="*/ 962025 w 962025"/>
                <a:gd name="connsiteY1-44" fmla="*/ 0 h 975967"/>
                <a:gd name="connsiteX2-45" fmla="*/ 962025 w 962025"/>
                <a:gd name="connsiteY2-46" fmla="*/ 975967 h 975967"/>
                <a:gd name="connsiteX3-47" fmla="*/ 0 w 962025"/>
                <a:gd name="connsiteY3-48" fmla="*/ 966443 h 975967"/>
                <a:gd name="connsiteX4-49" fmla="*/ 0 w 962025"/>
                <a:gd name="connsiteY4-50" fmla="*/ 0 h 975967"/>
                <a:gd name="connsiteX0-51" fmla="*/ 0 w 962025"/>
                <a:gd name="connsiteY0-52" fmla="*/ 0 h 975967"/>
                <a:gd name="connsiteX1-53" fmla="*/ 962025 w 962025"/>
                <a:gd name="connsiteY1-54" fmla="*/ 0 h 975967"/>
                <a:gd name="connsiteX2-55" fmla="*/ 962025 w 962025"/>
                <a:gd name="connsiteY2-56" fmla="*/ 975967 h 975967"/>
                <a:gd name="connsiteX3-57" fmla="*/ 4763 w 962025"/>
                <a:gd name="connsiteY3-58" fmla="*/ 971205 h 975967"/>
                <a:gd name="connsiteX4-59" fmla="*/ 0 w 962025"/>
                <a:gd name="connsiteY4-60" fmla="*/ 0 h 9759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75967">
                  <a:moveTo>
                    <a:pt x="0" y="0"/>
                  </a:moveTo>
                  <a:lnTo>
                    <a:pt x="962025" y="0"/>
                  </a:lnTo>
                  <a:lnTo>
                    <a:pt x="962025" y="975967"/>
                  </a:lnTo>
                  <a:lnTo>
                    <a:pt x="4763" y="971205"/>
                  </a:lnTo>
                  <a:cubicBezTo>
                    <a:pt x="3175" y="647470"/>
                    <a:pt x="1588" y="323735"/>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6">
              <a:extLst>
                <a:ext uri="{FF2B5EF4-FFF2-40B4-BE49-F238E27FC236}">
                  <a16:creationId xmlns:a16="http://schemas.microsoft.com/office/drawing/2014/main" id="{5166FD95-D4CA-4722-B360-4E6BC43855AD}"/>
                </a:ext>
              </a:extLst>
            </p:cNvPr>
            <p:cNvSpPr/>
            <p:nvPr/>
          </p:nvSpPr>
          <p:spPr>
            <a:xfrm flipH="1">
              <a:off x="1867141" y="4408102"/>
              <a:ext cx="783467" cy="798541"/>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AC7BDF2-67A3-4F5A-9FA3-605D4E8E47B3}"/>
                </a:ext>
              </a:extLst>
            </p:cNvPr>
            <p:cNvSpPr/>
            <p:nvPr/>
          </p:nvSpPr>
          <p:spPr>
            <a:xfrm>
              <a:off x="998346" y="521052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6">
              <a:extLst>
                <a:ext uri="{FF2B5EF4-FFF2-40B4-BE49-F238E27FC236}">
                  <a16:creationId xmlns:a16="http://schemas.microsoft.com/office/drawing/2014/main" id="{33E0E413-073D-480F-96BD-71A6C4E56B4F}"/>
                </a:ext>
              </a:extLst>
            </p:cNvPr>
            <p:cNvSpPr/>
            <p:nvPr/>
          </p:nvSpPr>
          <p:spPr>
            <a:xfrm flipH="1">
              <a:off x="1867141" y="520608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23">
              <a:extLst>
                <a:ext uri="{FF2B5EF4-FFF2-40B4-BE49-F238E27FC236}">
                  <a16:creationId xmlns:a16="http://schemas.microsoft.com/office/drawing/2014/main" id="{8122E793-71BC-4E83-8424-7112656E1646}"/>
                </a:ext>
              </a:extLst>
            </p:cNvPr>
            <p:cNvSpPr/>
            <p:nvPr/>
          </p:nvSpPr>
          <p:spPr>
            <a:xfrm>
              <a:off x="1731393" y="3952797"/>
              <a:ext cx="190049" cy="599026"/>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0 h 1000013"/>
                <a:gd name="connsiteX0-999" fmla="*/ 0 w 1133475"/>
                <a:gd name="connsiteY0-1000" fmla="*/ 266700 h 1000013"/>
                <a:gd name="connsiteX1-1001" fmla="*/ 1133475 w 1133475"/>
                <a:gd name="connsiteY1-1002" fmla="*/ 0 h 1000013"/>
                <a:gd name="connsiteX2-1003" fmla="*/ 1133475 w 1133475"/>
                <a:gd name="connsiteY2-1004" fmla="*/ 266700 h 1000013"/>
                <a:gd name="connsiteX3-1005" fmla="*/ 226218 w 1133475"/>
                <a:gd name="connsiteY3-1006" fmla="*/ 259555 h 1000013"/>
                <a:gd name="connsiteX4-1007" fmla="*/ 228600 w 1133475"/>
                <a:gd name="connsiteY4-1008" fmla="*/ 819150 h 1000013"/>
                <a:gd name="connsiteX5-1009" fmla="*/ 228600 w 1133475"/>
                <a:gd name="connsiteY5-1010" fmla="*/ 888206 h 1000013"/>
                <a:gd name="connsiteX6-1011" fmla="*/ 214313 w 1133475"/>
                <a:gd name="connsiteY6-1012" fmla="*/ 945356 h 1000013"/>
                <a:gd name="connsiteX7-1013" fmla="*/ 157162 w 1133475"/>
                <a:gd name="connsiteY7-1014" fmla="*/ 995362 h 1000013"/>
                <a:gd name="connsiteX8-1015" fmla="*/ 61912 w 1133475"/>
                <a:gd name="connsiteY8-1016" fmla="*/ 992981 h 1000013"/>
                <a:gd name="connsiteX9-1017" fmla="*/ 19050 w 1133475"/>
                <a:gd name="connsiteY9-1018" fmla="*/ 952499 h 1000013"/>
                <a:gd name="connsiteX10-1019" fmla="*/ 4762 w 1133475"/>
                <a:gd name="connsiteY10-1020" fmla="*/ 892969 h 1000013"/>
                <a:gd name="connsiteX11-1021" fmla="*/ 2381 w 1133475"/>
                <a:gd name="connsiteY11-1022" fmla="*/ 821531 h 1000013"/>
                <a:gd name="connsiteX12-1023" fmla="*/ 0 w 1133475"/>
                <a:gd name="connsiteY12-1024" fmla="*/ 266700 h 1000013"/>
                <a:gd name="connsiteX0-1025" fmla="*/ 0 w 1133475"/>
                <a:gd name="connsiteY0-1026" fmla="*/ 7145 h 740458"/>
                <a:gd name="connsiteX1-1027" fmla="*/ 1133475 w 1133475"/>
                <a:gd name="connsiteY1-1028" fmla="*/ 7145 h 740458"/>
                <a:gd name="connsiteX2-1029" fmla="*/ 226218 w 1133475"/>
                <a:gd name="connsiteY2-1030" fmla="*/ 0 h 740458"/>
                <a:gd name="connsiteX3-1031" fmla="*/ 228600 w 1133475"/>
                <a:gd name="connsiteY3-1032" fmla="*/ 559595 h 740458"/>
                <a:gd name="connsiteX4-1033" fmla="*/ 228600 w 1133475"/>
                <a:gd name="connsiteY4-1034" fmla="*/ 628651 h 740458"/>
                <a:gd name="connsiteX5-1035" fmla="*/ 214313 w 1133475"/>
                <a:gd name="connsiteY5-1036" fmla="*/ 685801 h 740458"/>
                <a:gd name="connsiteX6-1037" fmla="*/ 157162 w 1133475"/>
                <a:gd name="connsiteY6-1038" fmla="*/ 735807 h 740458"/>
                <a:gd name="connsiteX7-1039" fmla="*/ 61912 w 1133475"/>
                <a:gd name="connsiteY7-1040" fmla="*/ 733426 h 740458"/>
                <a:gd name="connsiteX8-1041" fmla="*/ 19050 w 1133475"/>
                <a:gd name="connsiteY8-1042" fmla="*/ 692944 h 740458"/>
                <a:gd name="connsiteX9-1043" fmla="*/ 4762 w 1133475"/>
                <a:gd name="connsiteY9-1044" fmla="*/ 633414 h 740458"/>
                <a:gd name="connsiteX10-1045" fmla="*/ 2381 w 1133475"/>
                <a:gd name="connsiteY10-1046" fmla="*/ 561976 h 740458"/>
                <a:gd name="connsiteX11-1047" fmla="*/ 0 w 1133475"/>
                <a:gd name="connsiteY11-1048" fmla="*/ 7145 h 740458"/>
                <a:gd name="connsiteX0-1049" fmla="*/ 0 w 229438"/>
                <a:gd name="connsiteY0-1050" fmla="*/ 7145 h 740458"/>
                <a:gd name="connsiteX1-1051" fmla="*/ 226218 w 229438"/>
                <a:gd name="connsiteY1-1052" fmla="*/ 0 h 740458"/>
                <a:gd name="connsiteX2-1053" fmla="*/ 228600 w 229438"/>
                <a:gd name="connsiteY2-1054" fmla="*/ 559595 h 740458"/>
                <a:gd name="connsiteX3-1055" fmla="*/ 228600 w 229438"/>
                <a:gd name="connsiteY3-1056" fmla="*/ 628651 h 740458"/>
                <a:gd name="connsiteX4-1057" fmla="*/ 214313 w 229438"/>
                <a:gd name="connsiteY4-1058" fmla="*/ 685801 h 740458"/>
                <a:gd name="connsiteX5-1059" fmla="*/ 157162 w 229438"/>
                <a:gd name="connsiteY5-1060" fmla="*/ 735807 h 740458"/>
                <a:gd name="connsiteX6-1061" fmla="*/ 61912 w 229438"/>
                <a:gd name="connsiteY6-1062" fmla="*/ 733426 h 740458"/>
                <a:gd name="connsiteX7-1063" fmla="*/ 19050 w 229438"/>
                <a:gd name="connsiteY7-1064" fmla="*/ 692944 h 740458"/>
                <a:gd name="connsiteX8-1065" fmla="*/ 4762 w 229438"/>
                <a:gd name="connsiteY8-1066" fmla="*/ 633414 h 740458"/>
                <a:gd name="connsiteX9-1067" fmla="*/ 2381 w 229438"/>
                <a:gd name="connsiteY9-1068" fmla="*/ 561976 h 740458"/>
                <a:gd name="connsiteX10-1069" fmla="*/ 0 w 229438"/>
                <a:gd name="connsiteY10-1070" fmla="*/ 7145 h 740458"/>
                <a:gd name="connsiteX0-1071" fmla="*/ 0 w 229438"/>
                <a:gd name="connsiteY0-1072" fmla="*/ 0 h 733313"/>
                <a:gd name="connsiteX1-1073" fmla="*/ 119062 w 229438"/>
                <a:gd name="connsiteY1-1074" fmla="*/ 11905 h 733313"/>
                <a:gd name="connsiteX2-1075" fmla="*/ 228600 w 229438"/>
                <a:gd name="connsiteY2-1076" fmla="*/ 552450 h 733313"/>
                <a:gd name="connsiteX3-1077" fmla="*/ 228600 w 229438"/>
                <a:gd name="connsiteY3-1078" fmla="*/ 621506 h 733313"/>
                <a:gd name="connsiteX4-1079" fmla="*/ 214313 w 229438"/>
                <a:gd name="connsiteY4-1080" fmla="*/ 678656 h 733313"/>
                <a:gd name="connsiteX5-1081" fmla="*/ 157162 w 229438"/>
                <a:gd name="connsiteY5-1082" fmla="*/ 728662 h 733313"/>
                <a:gd name="connsiteX6-1083" fmla="*/ 61912 w 229438"/>
                <a:gd name="connsiteY6-1084" fmla="*/ 726281 h 733313"/>
                <a:gd name="connsiteX7-1085" fmla="*/ 19050 w 229438"/>
                <a:gd name="connsiteY7-1086" fmla="*/ 685799 h 733313"/>
                <a:gd name="connsiteX8-1087" fmla="*/ 4762 w 229438"/>
                <a:gd name="connsiteY8-1088" fmla="*/ 626269 h 733313"/>
                <a:gd name="connsiteX9-1089" fmla="*/ 2381 w 229438"/>
                <a:gd name="connsiteY9-1090" fmla="*/ 554831 h 733313"/>
                <a:gd name="connsiteX10-1091" fmla="*/ 0 w 229438"/>
                <a:gd name="connsiteY10-1092" fmla="*/ 0 h 733313"/>
                <a:gd name="connsiteX0-1093" fmla="*/ 0 w 235743"/>
                <a:gd name="connsiteY0-1094" fmla="*/ 0 h 733313"/>
                <a:gd name="connsiteX1-1095" fmla="*/ 235743 w 235743"/>
                <a:gd name="connsiteY1-1096" fmla="*/ 7142 h 733313"/>
                <a:gd name="connsiteX2-1097" fmla="*/ 228600 w 235743"/>
                <a:gd name="connsiteY2-1098" fmla="*/ 552450 h 733313"/>
                <a:gd name="connsiteX3-1099" fmla="*/ 228600 w 235743"/>
                <a:gd name="connsiteY3-1100" fmla="*/ 621506 h 733313"/>
                <a:gd name="connsiteX4-1101" fmla="*/ 214313 w 235743"/>
                <a:gd name="connsiteY4-1102" fmla="*/ 678656 h 733313"/>
                <a:gd name="connsiteX5-1103" fmla="*/ 157162 w 235743"/>
                <a:gd name="connsiteY5-1104" fmla="*/ 728662 h 733313"/>
                <a:gd name="connsiteX6-1105" fmla="*/ 61912 w 235743"/>
                <a:gd name="connsiteY6-1106" fmla="*/ 726281 h 733313"/>
                <a:gd name="connsiteX7-1107" fmla="*/ 19050 w 235743"/>
                <a:gd name="connsiteY7-1108" fmla="*/ 685799 h 733313"/>
                <a:gd name="connsiteX8-1109" fmla="*/ 4762 w 235743"/>
                <a:gd name="connsiteY8-1110" fmla="*/ 626269 h 733313"/>
                <a:gd name="connsiteX9-1111" fmla="*/ 2381 w 235743"/>
                <a:gd name="connsiteY9-1112" fmla="*/ 554831 h 733313"/>
                <a:gd name="connsiteX10-1113" fmla="*/ 0 w 235743"/>
                <a:gd name="connsiteY10-1114" fmla="*/ 0 h 733313"/>
                <a:gd name="connsiteX0-1115" fmla="*/ 0 w 235743"/>
                <a:gd name="connsiteY0-1116" fmla="*/ 0 h 740456"/>
                <a:gd name="connsiteX1-1117" fmla="*/ 235743 w 235743"/>
                <a:gd name="connsiteY1-1118" fmla="*/ 14285 h 740456"/>
                <a:gd name="connsiteX2-1119" fmla="*/ 228600 w 235743"/>
                <a:gd name="connsiteY2-1120" fmla="*/ 559593 h 740456"/>
                <a:gd name="connsiteX3-1121" fmla="*/ 228600 w 235743"/>
                <a:gd name="connsiteY3-1122" fmla="*/ 628649 h 740456"/>
                <a:gd name="connsiteX4-1123" fmla="*/ 214313 w 235743"/>
                <a:gd name="connsiteY4-1124" fmla="*/ 685799 h 740456"/>
                <a:gd name="connsiteX5-1125" fmla="*/ 157162 w 235743"/>
                <a:gd name="connsiteY5-1126" fmla="*/ 735805 h 740456"/>
                <a:gd name="connsiteX6-1127" fmla="*/ 61912 w 235743"/>
                <a:gd name="connsiteY6-1128" fmla="*/ 733424 h 740456"/>
                <a:gd name="connsiteX7-1129" fmla="*/ 19050 w 235743"/>
                <a:gd name="connsiteY7-1130" fmla="*/ 692942 h 740456"/>
                <a:gd name="connsiteX8-1131" fmla="*/ 4762 w 235743"/>
                <a:gd name="connsiteY8-1132" fmla="*/ 633412 h 740456"/>
                <a:gd name="connsiteX9-1133" fmla="*/ 2381 w 235743"/>
                <a:gd name="connsiteY9-1134" fmla="*/ 561974 h 740456"/>
                <a:gd name="connsiteX10-1135" fmla="*/ 0 w 235743"/>
                <a:gd name="connsiteY10-1136" fmla="*/ 0 h 740456"/>
                <a:gd name="connsiteX0-1137" fmla="*/ 0 w 233362"/>
                <a:gd name="connsiteY0-1138" fmla="*/ 0 h 740456"/>
                <a:gd name="connsiteX1-1139" fmla="*/ 233362 w 233362"/>
                <a:gd name="connsiteY1-1140" fmla="*/ 7142 h 740456"/>
                <a:gd name="connsiteX2-1141" fmla="*/ 228600 w 233362"/>
                <a:gd name="connsiteY2-1142" fmla="*/ 559593 h 740456"/>
                <a:gd name="connsiteX3-1143" fmla="*/ 228600 w 233362"/>
                <a:gd name="connsiteY3-1144" fmla="*/ 628649 h 740456"/>
                <a:gd name="connsiteX4-1145" fmla="*/ 214313 w 233362"/>
                <a:gd name="connsiteY4-1146" fmla="*/ 685799 h 740456"/>
                <a:gd name="connsiteX5-1147" fmla="*/ 157162 w 233362"/>
                <a:gd name="connsiteY5-1148" fmla="*/ 735805 h 740456"/>
                <a:gd name="connsiteX6-1149" fmla="*/ 61912 w 233362"/>
                <a:gd name="connsiteY6-1150" fmla="*/ 733424 h 740456"/>
                <a:gd name="connsiteX7-1151" fmla="*/ 19050 w 233362"/>
                <a:gd name="connsiteY7-1152" fmla="*/ 692942 h 740456"/>
                <a:gd name="connsiteX8-1153" fmla="*/ 4762 w 233362"/>
                <a:gd name="connsiteY8-1154" fmla="*/ 633412 h 740456"/>
                <a:gd name="connsiteX9-1155" fmla="*/ 2381 w 233362"/>
                <a:gd name="connsiteY9-1156" fmla="*/ 561974 h 740456"/>
                <a:gd name="connsiteX10-1157" fmla="*/ 0 w 233362"/>
                <a:gd name="connsiteY10-1158" fmla="*/ 0 h 740456"/>
                <a:gd name="connsiteX0-1159" fmla="*/ 0 w 233362"/>
                <a:gd name="connsiteY0-1160" fmla="*/ 0 h 735694"/>
                <a:gd name="connsiteX1-1161" fmla="*/ 233362 w 233362"/>
                <a:gd name="connsiteY1-1162" fmla="*/ 2380 h 735694"/>
                <a:gd name="connsiteX2-1163" fmla="*/ 228600 w 233362"/>
                <a:gd name="connsiteY2-1164" fmla="*/ 554831 h 735694"/>
                <a:gd name="connsiteX3-1165" fmla="*/ 228600 w 233362"/>
                <a:gd name="connsiteY3-1166" fmla="*/ 623887 h 735694"/>
                <a:gd name="connsiteX4-1167" fmla="*/ 214313 w 233362"/>
                <a:gd name="connsiteY4-1168" fmla="*/ 681037 h 735694"/>
                <a:gd name="connsiteX5-1169" fmla="*/ 157162 w 233362"/>
                <a:gd name="connsiteY5-1170" fmla="*/ 731043 h 735694"/>
                <a:gd name="connsiteX6-1171" fmla="*/ 61912 w 233362"/>
                <a:gd name="connsiteY6-1172" fmla="*/ 728662 h 735694"/>
                <a:gd name="connsiteX7-1173" fmla="*/ 19050 w 233362"/>
                <a:gd name="connsiteY7-1174" fmla="*/ 688180 h 735694"/>
                <a:gd name="connsiteX8-1175" fmla="*/ 4762 w 233362"/>
                <a:gd name="connsiteY8-1176" fmla="*/ 628650 h 735694"/>
                <a:gd name="connsiteX9-1177" fmla="*/ 2381 w 233362"/>
                <a:gd name="connsiteY9-1178" fmla="*/ 557212 h 735694"/>
                <a:gd name="connsiteX10-1179" fmla="*/ 0 w 233362"/>
                <a:gd name="connsiteY10-1180" fmla="*/ 0 h 7356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33362" h="735694">
                  <a:moveTo>
                    <a:pt x="0" y="0"/>
                  </a:moveTo>
                  <a:lnTo>
                    <a:pt x="233362" y="2380"/>
                  </a:lnTo>
                  <a:cubicBezTo>
                    <a:pt x="231775" y="192087"/>
                    <a:pt x="230187" y="365124"/>
                    <a:pt x="228600" y="554831"/>
                  </a:cubicBezTo>
                  <a:cubicBezTo>
                    <a:pt x="227410" y="656034"/>
                    <a:pt x="230981" y="602853"/>
                    <a:pt x="228600" y="623887"/>
                  </a:cubicBezTo>
                  <a:cubicBezTo>
                    <a:pt x="226219" y="644921"/>
                    <a:pt x="226219" y="663178"/>
                    <a:pt x="214313" y="681037"/>
                  </a:cubicBezTo>
                  <a:cubicBezTo>
                    <a:pt x="202407" y="698896"/>
                    <a:pt x="182562" y="723106"/>
                    <a:pt x="157162" y="731043"/>
                  </a:cubicBezTo>
                  <a:cubicBezTo>
                    <a:pt x="131762" y="738980"/>
                    <a:pt x="84931" y="735806"/>
                    <a:pt x="61912" y="728662"/>
                  </a:cubicBezTo>
                  <a:cubicBezTo>
                    <a:pt x="38893" y="721518"/>
                    <a:pt x="33337" y="701674"/>
                    <a:pt x="19050" y="688180"/>
                  </a:cubicBezTo>
                  <a:cubicBezTo>
                    <a:pt x="9525" y="671511"/>
                    <a:pt x="8731" y="650875"/>
                    <a:pt x="4762" y="628650"/>
                  </a:cubicBezTo>
                  <a:cubicBezTo>
                    <a:pt x="793" y="606425"/>
                    <a:pt x="3175" y="666749"/>
                    <a:pt x="2381" y="557212"/>
                  </a:cubicBezTo>
                  <a:cubicBezTo>
                    <a:pt x="794" y="365125"/>
                    <a:pt x="1587" y="192087"/>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24">
              <a:extLst>
                <a:ext uri="{FF2B5EF4-FFF2-40B4-BE49-F238E27FC236}">
                  <a16:creationId xmlns:a16="http://schemas.microsoft.com/office/drawing/2014/main" id="{BDFD6EEF-D125-435C-BD3B-3241967479B1}"/>
                </a:ext>
              </a:extLst>
            </p:cNvPr>
            <p:cNvSpPr/>
            <p:nvPr/>
          </p:nvSpPr>
          <p:spPr>
            <a:xfrm>
              <a:off x="1628562" y="1943225"/>
              <a:ext cx="382973" cy="152382"/>
            </a:xfrm>
            <a:custGeom>
              <a:avLst/>
              <a:gdLst>
                <a:gd name="connsiteX0" fmla="*/ 0 w 376238"/>
                <a:gd name="connsiteY0" fmla="*/ 0 h 157163"/>
                <a:gd name="connsiteX1" fmla="*/ 138113 w 376238"/>
                <a:gd name="connsiteY1" fmla="*/ 42863 h 157163"/>
                <a:gd name="connsiteX2" fmla="*/ 323850 w 376238"/>
                <a:gd name="connsiteY2" fmla="*/ 38100 h 157163"/>
                <a:gd name="connsiteX3" fmla="*/ 376238 w 376238"/>
                <a:gd name="connsiteY3" fmla="*/ 19050 h 157163"/>
                <a:gd name="connsiteX4" fmla="*/ 352425 w 376238"/>
                <a:gd name="connsiteY4" fmla="*/ 109538 h 157163"/>
                <a:gd name="connsiteX5" fmla="*/ 219075 w 376238"/>
                <a:gd name="connsiteY5" fmla="*/ 157163 h 157163"/>
                <a:gd name="connsiteX6" fmla="*/ 61913 w 376238"/>
                <a:gd name="connsiteY6" fmla="*/ 138113 h 157163"/>
                <a:gd name="connsiteX7" fmla="*/ 38100 w 376238"/>
                <a:gd name="connsiteY7" fmla="*/ 109538 h 157163"/>
                <a:gd name="connsiteX8" fmla="*/ 0 w 376238"/>
                <a:gd name="connsiteY8" fmla="*/ 0 h 157163"/>
                <a:gd name="connsiteX0-1" fmla="*/ 0 w 376238"/>
                <a:gd name="connsiteY0-2" fmla="*/ 1673 h 158836"/>
                <a:gd name="connsiteX1-3" fmla="*/ 138113 w 376238"/>
                <a:gd name="connsiteY1-4" fmla="*/ 44536 h 158836"/>
                <a:gd name="connsiteX2-5" fmla="*/ 323850 w 376238"/>
                <a:gd name="connsiteY2-6" fmla="*/ 39773 h 158836"/>
                <a:gd name="connsiteX3-7" fmla="*/ 376238 w 376238"/>
                <a:gd name="connsiteY3-8" fmla="*/ 20723 h 158836"/>
                <a:gd name="connsiteX4-9" fmla="*/ 352425 w 376238"/>
                <a:gd name="connsiteY4-10" fmla="*/ 111211 h 158836"/>
                <a:gd name="connsiteX5-11" fmla="*/ 219075 w 376238"/>
                <a:gd name="connsiteY5-12" fmla="*/ 158836 h 158836"/>
                <a:gd name="connsiteX6-13" fmla="*/ 61913 w 376238"/>
                <a:gd name="connsiteY6-14" fmla="*/ 139786 h 158836"/>
                <a:gd name="connsiteX7-15" fmla="*/ 38100 w 376238"/>
                <a:gd name="connsiteY7-16" fmla="*/ 111211 h 158836"/>
                <a:gd name="connsiteX8-17" fmla="*/ 0 w 376238"/>
                <a:gd name="connsiteY8-18" fmla="*/ 1673 h 158836"/>
                <a:gd name="connsiteX0-19" fmla="*/ 3700 w 379938"/>
                <a:gd name="connsiteY0-20" fmla="*/ 1673 h 158836"/>
                <a:gd name="connsiteX1-21" fmla="*/ 141813 w 379938"/>
                <a:gd name="connsiteY1-22" fmla="*/ 44536 h 158836"/>
                <a:gd name="connsiteX2-23" fmla="*/ 327550 w 379938"/>
                <a:gd name="connsiteY2-24" fmla="*/ 39773 h 158836"/>
                <a:gd name="connsiteX3-25" fmla="*/ 379938 w 379938"/>
                <a:gd name="connsiteY3-26" fmla="*/ 20723 h 158836"/>
                <a:gd name="connsiteX4-27" fmla="*/ 356125 w 379938"/>
                <a:gd name="connsiteY4-28" fmla="*/ 111211 h 158836"/>
                <a:gd name="connsiteX5-29" fmla="*/ 222775 w 379938"/>
                <a:gd name="connsiteY5-30" fmla="*/ 158836 h 158836"/>
                <a:gd name="connsiteX6-31" fmla="*/ 65613 w 379938"/>
                <a:gd name="connsiteY6-32" fmla="*/ 139786 h 158836"/>
                <a:gd name="connsiteX7-33" fmla="*/ 41800 w 379938"/>
                <a:gd name="connsiteY7-34" fmla="*/ 111211 h 158836"/>
                <a:gd name="connsiteX8-35" fmla="*/ 3700 w 379938"/>
                <a:gd name="connsiteY8-36" fmla="*/ 1673 h 158836"/>
                <a:gd name="connsiteX0-37" fmla="*/ 3700 w 379938"/>
                <a:gd name="connsiteY0-38" fmla="*/ 1673 h 158836"/>
                <a:gd name="connsiteX1-39" fmla="*/ 141813 w 379938"/>
                <a:gd name="connsiteY1-40" fmla="*/ 44536 h 158836"/>
                <a:gd name="connsiteX2-41" fmla="*/ 327550 w 379938"/>
                <a:gd name="connsiteY2-42" fmla="*/ 39773 h 158836"/>
                <a:gd name="connsiteX3-43" fmla="*/ 379938 w 379938"/>
                <a:gd name="connsiteY3-44" fmla="*/ 20723 h 158836"/>
                <a:gd name="connsiteX4-45" fmla="*/ 356125 w 379938"/>
                <a:gd name="connsiteY4-46" fmla="*/ 111211 h 158836"/>
                <a:gd name="connsiteX5-47" fmla="*/ 222775 w 379938"/>
                <a:gd name="connsiteY5-48" fmla="*/ 158836 h 158836"/>
                <a:gd name="connsiteX6-49" fmla="*/ 65613 w 379938"/>
                <a:gd name="connsiteY6-50" fmla="*/ 139786 h 158836"/>
                <a:gd name="connsiteX7-51" fmla="*/ 41800 w 379938"/>
                <a:gd name="connsiteY7-52" fmla="*/ 111211 h 158836"/>
                <a:gd name="connsiteX8-53" fmla="*/ 3700 w 379938"/>
                <a:gd name="connsiteY8-54" fmla="*/ 1673 h 158836"/>
                <a:gd name="connsiteX0-55" fmla="*/ 4923 w 381161"/>
                <a:gd name="connsiteY0-56" fmla="*/ 1673 h 158836"/>
                <a:gd name="connsiteX1-57" fmla="*/ 143036 w 381161"/>
                <a:gd name="connsiteY1-58" fmla="*/ 44536 h 158836"/>
                <a:gd name="connsiteX2-59" fmla="*/ 328773 w 381161"/>
                <a:gd name="connsiteY2-60" fmla="*/ 39773 h 158836"/>
                <a:gd name="connsiteX3-61" fmla="*/ 381161 w 381161"/>
                <a:gd name="connsiteY3-62" fmla="*/ 20723 h 158836"/>
                <a:gd name="connsiteX4-63" fmla="*/ 357348 w 381161"/>
                <a:gd name="connsiteY4-64" fmla="*/ 111211 h 158836"/>
                <a:gd name="connsiteX5-65" fmla="*/ 223998 w 381161"/>
                <a:gd name="connsiteY5-66" fmla="*/ 158836 h 158836"/>
                <a:gd name="connsiteX6-67" fmla="*/ 66836 w 381161"/>
                <a:gd name="connsiteY6-68" fmla="*/ 139786 h 158836"/>
                <a:gd name="connsiteX7-69" fmla="*/ 28736 w 381161"/>
                <a:gd name="connsiteY7-70" fmla="*/ 82636 h 158836"/>
                <a:gd name="connsiteX8-71" fmla="*/ 4923 w 381161"/>
                <a:gd name="connsiteY8-72" fmla="*/ 1673 h 158836"/>
                <a:gd name="connsiteX0-73" fmla="*/ 4923 w 381161"/>
                <a:gd name="connsiteY0-74" fmla="*/ 1673 h 158836"/>
                <a:gd name="connsiteX1-75" fmla="*/ 143036 w 381161"/>
                <a:gd name="connsiteY1-76" fmla="*/ 44536 h 158836"/>
                <a:gd name="connsiteX2-77" fmla="*/ 328773 w 381161"/>
                <a:gd name="connsiteY2-78" fmla="*/ 39773 h 158836"/>
                <a:gd name="connsiteX3-79" fmla="*/ 381161 w 381161"/>
                <a:gd name="connsiteY3-80" fmla="*/ 20723 h 158836"/>
                <a:gd name="connsiteX4-81" fmla="*/ 357348 w 381161"/>
                <a:gd name="connsiteY4-82" fmla="*/ 111211 h 158836"/>
                <a:gd name="connsiteX5-83" fmla="*/ 223998 w 381161"/>
                <a:gd name="connsiteY5-84" fmla="*/ 158836 h 158836"/>
                <a:gd name="connsiteX6-85" fmla="*/ 66836 w 381161"/>
                <a:gd name="connsiteY6-86" fmla="*/ 139786 h 158836"/>
                <a:gd name="connsiteX7-87" fmla="*/ 28736 w 381161"/>
                <a:gd name="connsiteY7-88" fmla="*/ 82636 h 158836"/>
                <a:gd name="connsiteX8-89" fmla="*/ 4923 w 381161"/>
                <a:gd name="connsiteY8-90" fmla="*/ 1673 h 158836"/>
                <a:gd name="connsiteX0-91" fmla="*/ 4923 w 381161"/>
                <a:gd name="connsiteY0-92" fmla="*/ 1673 h 158836"/>
                <a:gd name="connsiteX1-93" fmla="*/ 143036 w 381161"/>
                <a:gd name="connsiteY1-94" fmla="*/ 44536 h 158836"/>
                <a:gd name="connsiteX2-95" fmla="*/ 328773 w 381161"/>
                <a:gd name="connsiteY2-96" fmla="*/ 39773 h 158836"/>
                <a:gd name="connsiteX3-97" fmla="*/ 381161 w 381161"/>
                <a:gd name="connsiteY3-98" fmla="*/ 20723 h 158836"/>
                <a:gd name="connsiteX4-99" fmla="*/ 357348 w 381161"/>
                <a:gd name="connsiteY4-100" fmla="*/ 111211 h 158836"/>
                <a:gd name="connsiteX5-101" fmla="*/ 223998 w 381161"/>
                <a:gd name="connsiteY5-102" fmla="*/ 158836 h 158836"/>
                <a:gd name="connsiteX6-103" fmla="*/ 66836 w 381161"/>
                <a:gd name="connsiteY6-104" fmla="*/ 139786 h 158836"/>
                <a:gd name="connsiteX7-105" fmla="*/ 28736 w 381161"/>
                <a:gd name="connsiteY7-106" fmla="*/ 82636 h 158836"/>
                <a:gd name="connsiteX8-107" fmla="*/ 4923 w 381161"/>
                <a:gd name="connsiteY8-108" fmla="*/ 1673 h 158836"/>
                <a:gd name="connsiteX0-109" fmla="*/ 4923 w 381161"/>
                <a:gd name="connsiteY0-110" fmla="*/ 1673 h 158836"/>
                <a:gd name="connsiteX1-111" fmla="*/ 143036 w 381161"/>
                <a:gd name="connsiteY1-112" fmla="*/ 44536 h 158836"/>
                <a:gd name="connsiteX2-113" fmla="*/ 328773 w 381161"/>
                <a:gd name="connsiteY2-114" fmla="*/ 39773 h 158836"/>
                <a:gd name="connsiteX3-115" fmla="*/ 381161 w 381161"/>
                <a:gd name="connsiteY3-116" fmla="*/ 20723 h 158836"/>
                <a:gd name="connsiteX4-117" fmla="*/ 357348 w 381161"/>
                <a:gd name="connsiteY4-118" fmla="*/ 111211 h 158836"/>
                <a:gd name="connsiteX5-119" fmla="*/ 223998 w 381161"/>
                <a:gd name="connsiteY5-120" fmla="*/ 158836 h 158836"/>
                <a:gd name="connsiteX6-121" fmla="*/ 66836 w 381161"/>
                <a:gd name="connsiteY6-122" fmla="*/ 139786 h 158836"/>
                <a:gd name="connsiteX7-123" fmla="*/ 28736 w 381161"/>
                <a:gd name="connsiteY7-124" fmla="*/ 82636 h 158836"/>
                <a:gd name="connsiteX8-125" fmla="*/ 4923 w 381161"/>
                <a:gd name="connsiteY8-126" fmla="*/ 1673 h 158836"/>
                <a:gd name="connsiteX0-127" fmla="*/ 4923 w 381161"/>
                <a:gd name="connsiteY0-128" fmla="*/ 1673 h 158836"/>
                <a:gd name="connsiteX1-129" fmla="*/ 143036 w 381161"/>
                <a:gd name="connsiteY1-130" fmla="*/ 44536 h 158836"/>
                <a:gd name="connsiteX2-131" fmla="*/ 328773 w 381161"/>
                <a:gd name="connsiteY2-132" fmla="*/ 39773 h 158836"/>
                <a:gd name="connsiteX3-133" fmla="*/ 381161 w 381161"/>
                <a:gd name="connsiteY3-134" fmla="*/ 20723 h 158836"/>
                <a:gd name="connsiteX4-135" fmla="*/ 357348 w 381161"/>
                <a:gd name="connsiteY4-136" fmla="*/ 111211 h 158836"/>
                <a:gd name="connsiteX5-137" fmla="*/ 223998 w 381161"/>
                <a:gd name="connsiteY5-138" fmla="*/ 158836 h 158836"/>
                <a:gd name="connsiteX6-139" fmla="*/ 66836 w 381161"/>
                <a:gd name="connsiteY6-140" fmla="*/ 139786 h 158836"/>
                <a:gd name="connsiteX7-141" fmla="*/ 28736 w 381161"/>
                <a:gd name="connsiteY7-142" fmla="*/ 82636 h 158836"/>
                <a:gd name="connsiteX8-143" fmla="*/ 4923 w 381161"/>
                <a:gd name="connsiteY8-144" fmla="*/ 1673 h 158836"/>
                <a:gd name="connsiteX0-145" fmla="*/ 6735 w 382973"/>
                <a:gd name="connsiteY0-146" fmla="*/ 1673 h 158836"/>
                <a:gd name="connsiteX1-147" fmla="*/ 144848 w 382973"/>
                <a:gd name="connsiteY1-148" fmla="*/ 44536 h 158836"/>
                <a:gd name="connsiteX2-149" fmla="*/ 330585 w 382973"/>
                <a:gd name="connsiteY2-150" fmla="*/ 39773 h 158836"/>
                <a:gd name="connsiteX3-151" fmla="*/ 382973 w 382973"/>
                <a:gd name="connsiteY3-152" fmla="*/ 20723 h 158836"/>
                <a:gd name="connsiteX4-153" fmla="*/ 359160 w 382973"/>
                <a:gd name="connsiteY4-154" fmla="*/ 111211 h 158836"/>
                <a:gd name="connsiteX5-155" fmla="*/ 225810 w 382973"/>
                <a:gd name="connsiteY5-156" fmla="*/ 158836 h 158836"/>
                <a:gd name="connsiteX6-157" fmla="*/ 68648 w 382973"/>
                <a:gd name="connsiteY6-158" fmla="*/ 139786 h 158836"/>
                <a:gd name="connsiteX7-159" fmla="*/ 18642 w 382973"/>
                <a:gd name="connsiteY7-160" fmla="*/ 82636 h 158836"/>
                <a:gd name="connsiteX8-161" fmla="*/ 6735 w 382973"/>
                <a:gd name="connsiteY8-162" fmla="*/ 1673 h 158836"/>
                <a:gd name="connsiteX0-163" fmla="*/ 6735 w 382973"/>
                <a:gd name="connsiteY0-164" fmla="*/ 1673 h 158836"/>
                <a:gd name="connsiteX1-165" fmla="*/ 144848 w 382973"/>
                <a:gd name="connsiteY1-166" fmla="*/ 44536 h 158836"/>
                <a:gd name="connsiteX2-167" fmla="*/ 330585 w 382973"/>
                <a:gd name="connsiteY2-168" fmla="*/ 39773 h 158836"/>
                <a:gd name="connsiteX3-169" fmla="*/ 382973 w 382973"/>
                <a:gd name="connsiteY3-170" fmla="*/ 20723 h 158836"/>
                <a:gd name="connsiteX4-171" fmla="*/ 359160 w 382973"/>
                <a:gd name="connsiteY4-172" fmla="*/ 111211 h 158836"/>
                <a:gd name="connsiteX5-173" fmla="*/ 225810 w 382973"/>
                <a:gd name="connsiteY5-174" fmla="*/ 158836 h 158836"/>
                <a:gd name="connsiteX6-175" fmla="*/ 68648 w 382973"/>
                <a:gd name="connsiteY6-176" fmla="*/ 139786 h 158836"/>
                <a:gd name="connsiteX7-177" fmla="*/ 18642 w 382973"/>
                <a:gd name="connsiteY7-178" fmla="*/ 82636 h 158836"/>
                <a:gd name="connsiteX8-179" fmla="*/ 6735 w 382973"/>
                <a:gd name="connsiteY8-180" fmla="*/ 1673 h 158836"/>
                <a:gd name="connsiteX0-181" fmla="*/ 6735 w 382973"/>
                <a:gd name="connsiteY0-182" fmla="*/ 1673 h 158836"/>
                <a:gd name="connsiteX1-183" fmla="*/ 144848 w 382973"/>
                <a:gd name="connsiteY1-184" fmla="*/ 44536 h 158836"/>
                <a:gd name="connsiteX2-185" fmla="*/ 330585 w 382973"/>
                <a:gd name="connsiteY2-186" fmla="*/ 39773 h 158836"/>
                <a:gd name="connsiteX3-187" fmla="*/ 382973 w 382973"/>
                <a:gd name="connsiteY3-188" fmla="*/ 20723 h 158836"/>
                <a:gd name="connsiteX4-189" fmla="*/ 359160 w 382973"/>
                <a:gd name="connsiteY4-190" fmla="*/ 111211 h 158836"/>
                <a:gd name="connsiteX5-191" fmla="*/ 225810 w 382973"/>
                <a:gd name="connsiteY5-192" fmla="*/ 158836 h 158836"/>
                <a:gd name="connsiteX6-193" fmla="*/ 68648 w 382973"/>
                <a:gd name="connsiteY6-194" fmla="*/ 139786 h 158836"/>
                <a:gd name="connsiteX7-195" fmla="*/ 18642 w 382973"/>
                <a:gd name="connsiteY7-196" fmla="*/ 82636 h 158836"/>
                <a:gd name="connsiteX8-197" fmla="*/ 6735 w 382973"/>
                <a:gd name="connsiteY8-198" fmla="*/ 1673 h 158836"/>
                <a:gd name="connsiteX0-199" fmla="*/ 6735 w 382973"/>
                <a:gd name="connsiteY0-200" fmla="*/ 1673 h 159676"/>
                <a:gd name="connsiteX1-201" fmla="*/ 144848 w 382973"/>
                <a:gd name="connsiteY1-202" fmla="*/ 44536 h 159676"/>
                <a:gd name="connsiteX2-203" fmla="*/ 330585 w 382973"/>
                <a:gd name="connsiteY2-204" fmla="*/ 39773 h 159676"/>
                <a:gd name="connsiteX3-205" fmla="*/ 382973 w 382973"/>
                <a:gd name="connsiteY3-206" fmla="*/ 20723 h 159676"/>
                <a:gd name="connsiteX4-207" fmla="*/ 359160 w 382973"/>
                <a:gd name="connsiteY4-208" fmla="*/ 111211 h 159676"/>
                <a:gd name="connsiteX5-209" fmla="*/ 225810 w 382973"/>
                <a:gd name="connsiteY5-210" fmla="*/ 158836 h 159676"/>
                <a:gd name="connsiteX6-211" fmla="*/ 68648 w 382973"/>
                <a:gd name="connsiteY6-212" fmla="*/ 139786 h 159676"/>
                <a:gd name="connsiteX7-213" fmla="*/ 18642 w 382973"/>
                <a:gd name="connsiteY7-214" fmla="*/ 82636 h 159676"/>
                <a:gd name="connsiteX8-215" fmla="*/ 6735 w 382973"/>
                <a:gd name="connsiteY8-216" fmla="*/ 1673 h 159676"/>
                <a:gd name="connsiteX0-217" fmla="*/ 6735 w 382973"/>
                <a:gd name="connsiteY0-218" fmla="*/ 1673 h 161522"/>
                <a:gd name="connsiteX1-219" fmla="*/ 144848 w 382973"/>
                <a:gd name="connsiteY1-220" fmla="*/ 44536 h 161522"/>
                <a:gd name="connsiteX2-221" fmla="*/ 330585 w 382973"/>
                <a:gd name="connsiteY2-222" fmla="*/ 39773 h 161522"/>
                <a:gd name="connsiteX3-223" fmla="*/ 382973 w 382973"/>
                <a:gd name="connsiteY3-224" fmla="*/ 20723 h 161522"/>
                <a:gd name="connsiteX4-225" fmla="*/ 359160 w 382973"/>
                <a:gd name="connsiteY4-226" fmla="*/ 111211 h 161522"/>
                <a:gd name="connsiteX5-227" fmla="*/ 225810 w 382973"/>
                <a:gd name="connsiteY5-228" fmla="*/ 158836 h 161522"/>
                <a:gd name="connsiteX6-229" fmla="*/ 68648 w 382973"/>
                <a:gd name="connsiteY6-230" fmla="*/ 139786 h 161522"/>
                <a:gd name="connsiteX7-231" fmla="*/ 18642 w 382973"/>
                <a:gd name="connsiteY7-232" fmla="*/ 82636 h 161522"/>
                <a:gd name="connsiteX8-233" fmla="*/ 6735 w 382973"/>
                <a:gd name="connsiteY8-234" fmla="*/ 1673 h 161522"/>
                <a:gd name="connsiteX0-235" fmla="*/ 6735 w 382973"/>
                <a:gd name="connsiteY0-236" fmla="*/ 1673 h 158904"/>
                <a:gd name="connsiteX1-237" fmla="*/ 144848 w 382973"/>
                <a:gd name="connsiteY1-238" fmla="*/ 44536 h 158904"/>
                <a:gd name="connsiteX2-239" fmla="*/ 330585 w 382973"/>
                <a:gd name="connsiteY2-240" fmla="*/ 39773 h 158904"/>
                <a:gd name="connsiteX3-241" fmla="*/ 382973 w 382973"/>
                <a:gd name="connsiteY3-242" fmla="*/ 20723 h 158904"/>
                <a:gd name="connsiteX4-243" fmla="*/ 359160 w 382973"/>
                <a:gd name="connsiteY4-244" fmla="*/ 111211 h 158904"/>
                <a:gd name="connsiteX5-245" fmla="*/ 225810 w 382973"/>
                <a:gd name="connsiteY5-246" fmla="*/ 158836 h 158904"/>
                <a:gd name="connsiteX6-247" fmla="*/ 68648 w 382973"/>
                <a:gd name="connsiteY6-248" fmla="*/ 139786 h 158904"/>
                <a:gd name="connsiteX7-249" fmla="*/ 18642 w 382973"/>
                <a:gd name="connsiteY7-250" fmla="*/ 82636 h 158904"/>
                <a:gd name="connsiteX8-251" fmla="*/ 6735 w 382973"/>
                <a:gd name="connsiteY8-252" fmla="*/ 1673 h 1589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82973" h="158904">
                  <a:moveTo>
                    <a:pt x="6735" y="1673"/>
                  </a:moveTo>
                  <a:cubicBezTo>
                    <a:pt x="23404" y="-9439"/>
                    <a:pt x="90873" y="38186"/>
                    <a:pt x="144848" y="44536"/>
                  </a:cubicBezTo>
                  <a:cubicBezTo>
                    <a:pt x="198823" y="50886"/>
                    <a:pt x="290897" y="43742"/>
                    <a:pt x="330585" y="39773"/>
                  </a:cubicBezTo>
                  <a:cubicBezTo>
                    <a:pt x="370273" y="35804"/>
                    <a:pt x="378211" y="8817"/>
                    <a:pt x="382973" y="20723"/>
                  </a:cubicBezTo>
                  <a:lnTo>
                    <a:pt x="359160" y="111211"/>
                  </a:lnTo>
                  <a:cubicBezTo>
                    <a:pt x="332966" y="134230"/>
                    <a:pt x="302010" y="160423"/>
                    <a:pt x="225810" y="158836"/>
                  </a:cubicBezTo>
                  <a:cubicBezTo>
                    <a:pt x="149610" y="157249"/>
                    <a:pt x="123417" y="162805"/>
                    <a:pt x="68648" y="139786"/>
                  </a:cubicBezTo>
                  <a:cubicBezTo>
                    <a:pt x="13879" y="116767"/>
                    <a:pt x="28961" y="105655"/>
                    <a:pt x="18642" y="82636"/>
                  </a:cubicBezTo>
                  <a:cubicBezTo>
                    <a:pt x="8323" y="59617"/>
                    <a:pt x="-9934" y="12785"/>
                    <a:pt x="6735" y="1673"/>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5">
              <a:extLst>
                <a:ext uri="{FF2B5EF4-FFF2-40B4-BE49-F238E27FC236}">
                  <a16:creationId xmlns:a16="http://schemas.microsoft.com/office/drawing/2014/main" id="{74254F0B-66B8-4725-984A-B88DCD4563C3}"/>
                </a:ext>
              </a:extLst>
            </p:cNvPr>
            <p:cNvSpPr/>
            <p:nvPr/>
          </p:nvSpPr>
          <p:spPr>
            <a:xfrm>
              <a:off x="1655310" y="2019383"/>
              <a:ext cx="104775" cy="6850"/>
            </a:xfrm>
            <a:custGeom>
              <a:avLst/>
              <a:gdLst>
                <a:gd name="connsiteX0" fmla="*/ 0 w 104775"/>
                <a:gd name="connsiteY0" fmla="*/ 0 h 7143"/>
                <a:gd name="connsiteX1" fmla="*/ 104775 w 104775"/>
                <a:gd name="connsiteY1" fmla="*/ 7143 h 7143"/>
              </a:gdLst>
              <a:ahLst/>
              <a:cxnLst>
                <a:cxn ang="0">
                  <a:pos x="connsiteX0" y="connsiteY0"/>
                </a:cxn>
                <a:cxn ang="0">
                  <a:pos x="connsiteX1" y="connsiteY1"/>
                </a:cxn>
              </a:cxnLst>
              <a:rect l="l" t="t" r="r" b="b"/>
              <a:pathLst>
                <a:path w="104775" h="7143">
                  <a:moveTo>
                    <a:pt x="0" y="0"/>
                  </a:moveTo>
                  <a:lnTo>
                    <a:pt x="104775" y="71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6">
              <a:extLst>
                <a:ext uri="{FF2B5EF4-FFF2-40B4-BE49-F238E27FC236}">
                  <a16:creationId xmlns:a16="http://schemas.microsoft.com/office/drawing/2014/main" id="{AA7C5FC4-4C11-459C-98CD-14F42BEC618F}"/>
                </a:ext>
              </a:extLst>
            </p:cNvPr>
            <p:cNvSpPr/>
            <p:nvPr/>
          </p:nvSpPr>
          <p:spPr>
            <a:xfrm>
              <a:off x="1609248" y="1927758"/>
              <a:ext cx="46062" cy="58280"/>
            </a:xfrm>
            <a:custGeom>
              <a:avLst/>
              <a:gdLst>
                <a:gd name="connsiteX0" fmla="*/ 0 w 59531"/>
                <a:gd name="connsiteY0" fmla="*/ 45244 h 45244"/>
                <a:gd name="connsiteX1" fmla="*/ 59531 w 59531"/>
                <a:gd name="connsiteY1" fmla="*/ 0 h 45244"/>
                <a:gd name="connsiteX0-1" fmla="*/ 0 w 59531"/>
                <a:gd name="connsiteY0-2" fmla="*/ 45244 h 45244"/>
                <a:gd name="connsiteX1-3" fmla="*/ 22977 w 59531"/>
                <a:gd name="connsiteY1-4" fmla="*/ 25380 h 45244"/>
                <a:gd name="connsiteX2" fmla="*/ 59531 w 59531"/>
                <a:gd name="connsiteY2" fmla="*/ 0 h 45244"/>
                <a:gd name="connsiteX0-5" fmla="*/ 0 w 55313"/>
                <a:gd name="connsiteY0-6" fmla="*/ 51589 h 51589"/>
                <a:gd name="connsiteX1-7" fmla="*/ 18759 w 55313"/>
                <a:gd name="connsiteY1-8" fmla="*/ 25380 h 51589"/>
                <a:gd name="connsiteX2-9" fmla="*/ 55313 w 55313"/>
                <a:gd name="connsiteY2-10" fmla="*/ 0 h 51589"/>
                <a:gd name="connsiteX0-11" fmla="*/ 0 w 48284"/>
                <a:gd name="connsiteY0-12" fmla="*/ 54761 h 54761"/>
                <a:gd name="connsiteX1-13" fmla="*/ 11730 w 48284"/>
                <a:gd name="connsiteY1-14" fmla="*/ 25380 h 54761"/>
                <a:gd name="connsiteX2-15" fmla="*/ 48284 w 48284"/>
                <a:gd name="connsiteY2-16" fmla="*/ 0 h 54761"/>
                <a:gd name="connsiteX0-17" fmla="*/ 0 w 48284"/>
                <a:gd name="connsiteY0-18" fmla="*/ 54761 h 54761"/>
                <a:gd name="connsiteX1-19" fmla="*/ 15948 w 48284"/>
                <a:gd name="connsiteY1-20" fmla="*/ 31725 h 54761"/>
                <a:gd name="connsiteX2-21" fmla="*/ 48284 w 48284"/>
                <a:gd name="connsiteY2-22" fmla="*/ 0 h 54761"/>
                <a:gd name="connsiteX0-23" fmla="*/ 0 w 48284"/>
                <a:gd name="connsiteY0-24" fmla="*/ 54761 h 54761"/>
                <a:gd name="connsiteX1-25" fmla="*/ 15948 w 48284"/>
                <a:gd name="connsiteY1-26" fmla="*/ 31725 h 54761"/>
                <a:gd name="connsiteX2-27" fmla="*/ 27195 w 48284"/>
                <a:gd name="connsiteY2-28" fmla="*/ 14277 h 54761"/>
                <a:gd name="connsiteX3" fmla="*/ 48284 w 48284"/>
                <a:gd name="connsiteY3" fmla="*/ 0 h 54761"/>
                <a:gd name="connsiteX0-29" fmla="*/ 0 w 48284"/>
                <a:gd name="connsiteY0-30" fmla="*/ 54761 h 54761"/>
                <a:gd name="connsiteX1-31" fmla="*/ 10324 w 48284"/>
                <a:gd name="connsiteY1-32" fmla="*/ 25380 h 54761"/>
                <a:gd name="connsiteX2-33" fmla="*/ 27195 w 48284"/>
                <a:gd name="connsiteY2-34" fmla="*/ 14277 h 54761"/>
                <a:gd name="connsiteX3-35" fmla="*/ 48284 w 48284"/>
                <a:gd name="connsiteY3-36" fmla="*/ 0 h 54761"/>
                <a:gd name="connsiteX0-37" fmla="*/ 0 w 27195"/>
                <a:gd name="connsiteY0-38" fmla="*/ 40484 h 40484"/>
                <a:gd name="connsiteX1-39" fmla="*/ 10324 w 27195"/>
                <a:gd name="connsiteY1-40" fmla="*/ 11103 h 40484"/>
                <a:gd name="connsiteX2-41" fmla="*/ 27195 w 27195"/>
                <a:gd name="connsiteY2-42" fmla="*/ 0 h 40484"/>
              </a:gdLst>
              <a:ahLst/>
              <a:cxnLst>
                <a:cxn ang="0">
                  <a:pos x="connsiteX0-1" y="connsiteY0-2"/>
                </a:cxn>
                <a:cxn ang="0">
                  <a:pos x="connsiteX1-3" y="connsiteY1-4"/>
                </a:cxn>
                <a:cxn ang="0">
                  <a:pos x="connsiteX2-9" y="connsiteY2-10"/>
                </a:cxn>
              </a:cxnLst>
              <a:rect l="l" t="t" r="r" b="b"/>
              <a:pathLst>
                <a:path w="27195" h="40484">
                  <a:moveTo>
                    <a:pt x="0" y="40484"/>
                  </a:moveTo>
                  <a:lnTo>
                    <a:pt x="10324" y="11103"/>
                  </a:lnTo>
                  <a:cubicBezTo>
                    <a:pt x="14856" y="4356"/>
                    <a:pt x="21806" y="5288"/>
                    <a:pt x="27195"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056">
              <a:extLst>
                <a:ext uri="{FF2B5EF4-FFF2-40B4-BE49-F238E27FC236}">
                  <a16:creationId xmlns:a16="http://schemas.microsoft.com/office/drawing/2014/main" id="{2E452078-0517-4FFE-976B-81A96BC0EBC5}"/>
                </a:ext>
              </a:extLst>
            </p:cNvPr>
            <p:cNvSpPr/>
            <p:nvPr/>
          </p:nvSpPr>
          <p:spPr>
            <a:xfrm>
              <a:off x="1917561" y="1613740"/>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056">
              <a:extLst>
                <a:ext uri="{FF2B5EF4-FFF2-40B4-BE49-F238E27FC236}">
                  <a16:creationId xmlns:a16="http://schemas.microsoft.com/office/drawing/2014/main" id="{F61146BB-203E-464B-964D-DFE97F0A8E73}"/>
                </a:ext>
              </a:extLst>
            </p:cNvPr>
            <p:cNvSpPr/>
            <p:nvPr/>
          </p:nvSpPr>
          <p:spPr>
            <a:xfrm>
              <a:off x="1480339" y="1609432"/>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9">
              <a:extLst>
                <a:ext uri="{FF2B5EF4-FFF2-40B4-BE49-F238E27FC236}">
                  <a16:creationId xmlns:a16="http://schemas.microsoft.com/office/drawing/2014/main" id="{E4568C33-1223-4EC8-83F4-C66225449A62}"/>
                </a:ext>
              </a:extLst>
            </p:cNvPr>
            <p:cNvSpPr/>
            <p:nvPr/>
          </p:nvSpPr>
          <p:spPr>
            <a:xfrm flipH="1">
              <a:off x="1615288" y="1243834"/>
              <a:ext cx="484819" cy="166745"/>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5313" h="204788">
                  <a:moveTo>
                    <a:pt x="0" y="0"/>
                  </a:moveTo>
                  <a:lnTo>
                    <a:pt x="595313" y="2381"/>
                  </a:lnTo>
                  <a:cubicBezTo>
                    <a:pt x="595313" y="71437"/>
                    <a:pt x="592930" y="133351"/>
                    <a:pt x="592930" y="202407"/>
                  </a:cubicBezTo>
                  <a:lnTo>
                    <a:pt x="4763" y="204788"/>
                  </a:lnTo>
                  <a:lnTo>
                    <a:pt x="0" y="0"/>
                  </a:ln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30">
              <a:extLst>
                <a:ext uri="{FF2B5EF4-FFF2-40B4-BE49-F238E27FC236}">
                  <a16:creationId xmlns:a16="http://schemas.microsoft.com/office/drawing/2014/main" id="{9033F6A8-7B35-40BA-BC68-5806F509C687}"/>
                </a:ext>
              </a:extLst>
            </p:cNvPr>
            <p:cNvSpPr/>
            <p:nvPr/>
          </p:nvSpPr>
          <p:spPr>
            <a:xfrm flipH="1">
              <a:off x="1227268" y="1084787"/>
              <a:ext cx="1210186" cy="816166"/>
            </a:xfrm>
            <a:custGeom>
              <a:avLst/>
              <a:gdLst>
                <a:gd name="connsiteX0" fmla="*/ 0 w 1664208"/>
                <a:gd name="connsiteY0" fmla="*/ 941832 h 1234440"/>
                <a:gd name="connsiteX1" fmla="*/ 45720 w 1664208"/>
                <a:gd name="connsiteY1" fmla="*/ 585216 h 1234440"/>
                <a:gd name="connsiteX2" fmla="*/ 137160 w 1664208"/>
                <a:gd name="connsiteY2" fmla="*/ 329184 h 1234440"/>
                <a:gd name="connsiteX3" fmla="*/ 338328 w 1664208"/>
                <a:gd name="connsiteY3" fmla="*/ 118872 h 1234440"/>
                <a:gd name="connsiteX4" fmla="*/ 530352 w 1664208"/>
                <a:gd name="connsiteY4" fmla="*/ 9144 h 1234440"/>
                <a:gd name="connsiteX5" fmla="*/ 923544 w 1664208"/>
                <a:gd name="connsiteY5" fmla="*/ 0 h 1234440"/>
                <a:gd name="connsiteX6" fmla="*/ 1243584 w 1664208"/>
                <a:gd name="connsiteY6" fmla="*/ 73152 h 1234440"/>
                <a:gd name="connsiteX7" fmla="*/ 1481328 w 1664208"/>
                <a:gd name="connsiteY7" fmla="*/ 237744 h 1234440"/>
                <a:gd name="connsiteX8" fmla="*/ 1645920 w 1664208"/>
                <a:gd name="connsiteY8" fmla="*/ 594360 h 1234440"/>
                <a:gd name="connsiteX9" fmla="*/ 1664208 w 1664208"/>
                <a:gd name="connsiteY9" fmla="*/ 1005840 h 1234440"/>
                <a:gd name="connsiteX10" fmla="*/ 1536192 w 1664208"/>
                <a:gd name="connsiteY10" fmla="*/ 1133856 h 1234440"/>
                <a:gd name="connsiteX11" fmla="*/ 1472184 w 1664208"/>
                <a:gd name="connsiteY11" fmla="*/ 914400 h 1234440"/>
                <a:gd name="connsiteX12" fmla="*/ 1444752 w 1664208"/>
                <a:gd name="connsiteY12" fmla="*/ 649224 h 1234440"/>
                <a:gd name="connsiteX13" fmla="*/ 1444752 w 1664208"/>
                <a:gd name="connsiteY13" fmla="*/ 566928 h 1234440"/>
                <a:gd name="connsiteX14" fmla="*/ 1444752 w 1664208"/>
                <a:gd name="connsiteY14" fmla="*/ 566928 h 1234440"/>
                <a:gd name="connsiteX15" fmla="*/ 1188720 w 1664208"/>
                <a:gd name="connsiteY15" fmla="*/ 749808 h 1234440"/>
                <a:gd name="connsiteX16" fmla="*/ 969264 w 1664208"/>
                <a:gd name="connsiteY16" fmla="*/ 813816 h 1234440"/>
                <a:gd name="connsiteX17" fmla="*/ 649224 w 1664208"/>
                <a:gd name="connsiteY17" fmla="*/ 813816 h 1234440"/>
                <a:gd name="connsiteX18" fmla="*/ 420624 w 1664208"/>
                <a:gd name="connsiteY18" fmla="*/ 768096 h 1234440"/>
                <a:gd name="connsiteX19" fmla="*/ 283464 w 1664208"/>
                <a:gd name="connsiteY19" fmla="*/ 722376 h 1234440"/>
                <a:gd name="connsiteX20" fmla="*/ 283464 w 1664208"/>
                <a:gd name="connsiteY20" fmla="*/ 722376 h 1234440"/>
                <a:gd name="connsiteX21" fmla="*/ 210312 w 1664208"/>
                <a:gd name="connsiteY21" fmla="*/ 1234440 h 1234440"/>
                <a:gd name="connsiteX22" fmla="*/ 210312 w 1664208"/>
                <a:gd name="connsiteY22" fmla="*/ 1234440 h 1234440"/>
                <a:gd name="connsiteX23" fmla="*/ 155448 w 1664208"/>
                <a:gd name="connsiteY23" fmla="*/ 1042416 h 1234440"/>
                <a:gd name="connsiteX24" fmla="*/ 100584 w 1664208"/>
                <a:gd name="connsiteY24" fmla="*/ 969264 h 1234440"/>
                <a:gd name="connsiteX25" fmla="*/ 0 w 1664208"/>
                <a:gd name="connsiteY25" fmla="*/ 941832 h 1234440"/>
                <a:gd name="connsiteX0-1" fmla="*/ 0 w 1664208"/>
                <a:gd name="connsiteY0-2" fmla="*/ 941832 h 1234440"/>
                <a:gd name="connsiteX1-3" fmla="*/ 45720 w 1664208"/>
                <a:gd name="connsiteY1-4" fmla="*/ 585216 h 1234440"/>
                <a:gd name="connsiteX2-5" fmla="*/ 137160 w 1664208"/>
                <a:gd name="connsiteY2-6" fmla="*/ 329184 h 1234440"/>
                <a:gd name="connsiteX3-7" fmla="*/ 338328 w 1664208"/>
                <a:gd name="connsiteY3-8" fmla="*/ 118872 h 1234440"/>
                <a:gd name="connsiteX4-9" fmla="*/ 530352 w 1664208"/>
                <a:gd name="connsiteY4-10" fmla="*/ 9144 h 1234440"/>
                <a:gd name="connsiteX5-11" fmla="*/ 923544 w 1664208"/>
                <a:gd name="connsiteY5-12" fmla="*/ 0 h 1234440"/>
                <a:gd name="connsiteX6-13" fmla="*/ 1243584 w 1664208"/>
                <a:gd name="connsiteY6-14" fmla="*/ 73152 h 1234440"/>
                <a:gd name="connsiteX7-15" fmla="*/ 1481328 w 1664208"/>
                <a:gd name="connsiteY7-16" fmla="*/ 237744 h 1234440"/>
                <a:gd name="connsiteX8-17" fmla="*/ 1645920 w 1664208"/>
                <a:gd name="connsiteY8-18" fmla="*/ 594360 h 1234440"/>
                <a:gd name="connsiteX9-19" fmla="*/ 1664208 w 1664208"/>
                <a:gd name="connsiteY9-20" fmla="*/ 1005840 h 1234440"/>
                <a:gd name="connsiteX10-21" fmla="*/ 1536192 w 1664208"/>
                <a:gd name="connsiteY10-22" fmla="*/ 1133856 h 1234440"/>
                <a:gd name="connsiteX11-23" fmla="*/ 1472184 w 1664208"/>
                <a:gd name="connsiteY11-24" fmla="*/ 914400 h 1234440"/>
                <a:gd name="connsiteX12-25" fmla="*/ 1444752 w 1664208"/>
                <a:gd name="connsiteY12-26" fmla="*/ 649224 h 1234440"/>
                <a:gd name="connsiteX13-27" fmla="*/ 1444752 w 1664208"/>
                <a:gd name="connsiteY13-28" fmla="*/ 566928 h 1234440"/>
                <a:gd name="connsiteX14-29" fmla="*/ 1444752 w 1664208"/>
                <a:gd name="connsiteY14-30" fmla="*/ 566928 h 1234440"/>
                <a:gd name="connsiteX15-31" fmla="*/ 1188720 w 1664208"/>
                <a:gd name="connsiteY15-32" fmla="*/ 749808 h 1234440"/>
                <a:gd name="connsiteX16-33" fmla="*/ 969264 w 1664208"/>
                <a:gd name="connsiteY16-34" fmla="*/ 813816 h 1234440"/>
                <a:gd name="connsiteX17-35" fmla="*/ 649224 w 1664208"/>
                <a:gd name="connsiteY17-36" fmla="*/ 813816 h 1234440"/>
                <a:gd name="connsiteX18-37" fmla="*/ 420624 w 1664208"/>
                <a:gd name="connsiteY18-38" fmla="*/ 768096 h 1234440"/>
                <a:gd name="connsiteX19-39" fmla="*/ 283464 w 1664208"/>
                <a:gd name="connsiteY19-40" fmla="*/ 722376 h 1234440"/>
                <a:gd name="connsiteX20-41" fmla="*/ 283464 w 1664208"/>
                <a:gd name="connsiteY20-42" fmla="*/ 722376 h 1234440"/>
                <a:gd name="connsiteX21-43" fmla="*/ 248474 w 1664208"/>
                <a:gd name="connsiteY21-44" fmla="*/ 955979 h 1234440"/>
                <a:gd name="connsiteX22-45" fmla="*/ 210312 w 1664208"/>
                <a:gd name="connsiteY22-46" fmla="*/ 1234440 h 1234440"/>
                <a:gd name="connsiteX23-47" fmla="*/ 210312 w 1664208"/>
                <a:gd name="connsiteY23-48" fmla="*/ 1234440 h 1234440"/>
                <a:gd name="connsiteX24-49" fmla="*/ 155448 w 1664208"/>
                <a:gd name="connsiteY24-50" fmla="*/ 1042416 h 1234440"/>
                <a:gd name="connsiteX25-51" fmla="*/ 100584 w 1664208"/>
                <a:gd name="connsiteY25-52" fmla="*/ 969264 h 1234440"/>
                <a:gd name="connsiteX26" fmla="*/ 0 w 1664208"/>
                <a:gd name="connsiteY26" fmla="*/ 941832 h 1234440"/>
                <a:gd name="connsiteX0-53" fmla="*/ 0 w 1664208"/>
                <a:gd name="connsiteY0-54" fmla="*/ 941832 h 1242719"/>
                <a:gd name="connsiteX1-55" fmla="*/ 45720 w 1664208"/>
                <a:gd name="connsiteY1-56" fmla="*/ 585216 h 1242719"/>
                <a:gd name="connsiteX2-57" fmla="*/ 137160 w 1664208"/>
                <a:gd name="connsiteY2-58" fmla="*/ 329184 h 1242719"/>
                <a:gd name="connsiteX3-59" fmla="*/ 338328 w 1664208"/>
                <a:gd name="connsiteY3-60" fmla="*/ 118872 h 1242719"/>
                <a:gd name="connsiteX4-61" fmla="*/ 530352 w 1664208"/>
                <a:gd name="connsiteY4-62" fmla="*/ 9144 h 1242719"/>
                <a:gd name="connsiteX5-63" fmla="*/ 923544 w 1664208"/>
                <a:gd name="connsiteY5-64" fmla="*/ 0 h 1242719"/>
                <a:gd name="connsiteX6-65" fmla="*/ 1243584 w 1664208"/>
                <a:gd name="connsiteY6-66" fmla="*/ 73152 h 1242719"/>
                <a:gd name="connsiteX7-67" fmla="*/ 1481328 w 1664208"/>
                <a:gd name="connsiteY7-68" fmla="*/ 237744 h 1242719"/>
                <a:gd name="connsiteX8-69" fmla="*/ 1645920 w 1664208"/>
                <a:gd name="connsiteY8-70" fmla="*/ 594360 h 1242719"/>
                <a:gd name="connsiteX9-71" fmla="*/ 1664208 w 1664208"/>
                <a:gd name="connsiteY9-72" fmla="*/ 1005840 h 1242719"/>
                <a:gd name="connsiteX10-73" fmla="*/ 1536192 w 1664208"/>
                <a:gd name="connsiteY10-74" fmla="*/ 1133856 h 1242719"/>
                <a:gd name="connsiteX11-75" fmla="*/ 1472184 w 1664208"/>
                <a:gd name="connsiteY11-76" fmla="*/ 914400 h 1242719"/>
                <a:gd name="connsiteX12-77" fmla="*/ 1444752 w 1664208"/>
                <a:gd name="connsiteY12-78" fmla="*/ 649224 h 1242719"/>
                <a:gd name="connsiteX13-79" fmla="*/ 1444752 w 1664208"/>
                <a:gd name="connsiteY13-80" fmla="*/ 566928 h 1242719"/>
                <a:gd name="connsiteX14-81" fmla="*/ 1444752 w 1664208"/>
                <a:gd name="connsiteY14-82" fmla="*/ 566928 h 1242719"/>
                <a:gd name="connsiteX15-83" fmla="*/ 1188720 w 1664208"/>
                <a:gd name="connsiteY15-84" fmla="*/ 749808 h 1242719"/>
                <a:gd name="connsiteX16-85" fmla="*/ 969264 w 1664208"/>
                <a:gd name="connsiteY16-86" fmla="*/ 813816 h 1242719"/>
                <a:gd name="connsiteX17-87" fmla="*/ 649224 w 1664208"/>
                <a:gd name="connsiteY17-88" fmla="*/ 813816 h 1242719"/>
                <a:gd name="connsiteX18-89" fmla="*/ 420624 w 1664208"/>
                <a:gd name="connsiteY18-90" fmla="*/ 768096 h 1242719"/>
                <a:gd name="connsiteX19-91" fmla="*/ 283464 w 1664208"/>
                <a:gd name="connsiteY19-92" fmla="*/ 722376 h 1242719"/>
                <a:gd name="connsiteX20-93" fmla="*/ 283464 w 1664208"/>
                <a:gd name="connsiteY20-94" fmla="*/ 722376 h 1242719"/>
                <a:gd name="connsiteX21-95" fmla="*/ 248474 w 1664208"/>
                <a:gd name="connsiteY21-96" fmla="*/ 955979 h 1242719"/>
                <a:gd name="connsiteX22-97" fmla="*/ 210312 w 1664208"/>
                <a:gd name="connsiteY22-98" fmla="*/ 1234440 h 1242719"/>
                <a:gd name="connsiteX23-99" fmla="*/ 210312 w 1664208"/>
                <a:gd name="connsiteY23-100" fmla="*/ 1162415 h 1242719"/>
                <a:gd name="connsiteX24-101" fmla="*/ 155448 w 1664208"/>
                <a:gd name="connsiteY24-102" fmla="*/ 1042416 h 1242719"/>
                <a:gd name="connsiteX25-103" fmla="*/ 100584 w 1664208"/>
                <a:gd name="connsiteY25-104" fmla="*/ 969264 h 1242719"/>
                <a:gd name="connsiteX26-105" fmla="*/ 0 w 1664208"/>
                <a:gd name="connsiteY26-106" fmla="*/ 941832 h 1242719"/>
                <a:gd name="connsiteX0-107" fmla="*/ 0 w 1664208"/>
                <a:gd name="connsiteY0-108" fmla="*/ 941832 h 1163897"/>
                <a:gd name="connsiteX1-109" fmla="*/ 45720 w 1664208"/>
                <a:gd name="connsiteY1-110" fmla="*/ 585216 h 1163897"/>
                <a:gd name="connsiteX2-111" fmla="*/ 137160 w 1664208"/>
                <a:gd name="connsiteY2-112" fmla="*/ 329184 h 1163897"/>
                <a:gd name="connsiteX3-113" fmla="*/ 338328 w 1664208"/>
                <a:gd name="connsiteY3-114" fmla="*/ 118872 h 1163897"/>
                <a:gd name="connsiteX4-115" fmla="*/ 530352 w 1664208"/>
                <a:gd name="connsiteY4-116" fmla="*/ 9144 h 1163897"/>
                <a:gd name="connsiteX5-117" fmla="*/ 923544 w 1664208"/>
                <a:gd name="connsiteY5-118" fmla="*/ 0 h 1163897"/>
                <a:gd name="connsiteX6-119" fmla="*/ 1243584 w 1664208"/>
                <a:gd name="connsiteY6-120" fmla="*/ 73152 h 1163897"/>
                <a:gd name="connsiteX7-121" fmla="*/ 1481328 w 1664208"/>
                <a:gd name="connsiteY7-122" fmla="*/ 237744 h 1163897"/>
                <a:gd name="connsiteX8-123" fmla="*/ 1645920 w 1664208"/>
                <a:gd name="connsiteY8-124" fmla="*/ 594360 h 1163897"/>
                <a:gd name="connsiteX9-125" fmla="*/ 1664208 w 1664208"/>
                <a:gd name="connsiteY9-126" fmla="*/ 1005840 h 1163897"/>
                <a:gd name="connsiteX10-127" fmla="*/ 1536192 w 1664208"/>
                <a:gd name="connsiteY10-128" fmla="*/ 1133856 h 1163897"/>
                <a:gd name="connsiteX11-129" fmla="*/ 1472184 w 1664208"/>
                <a:gd name="connsiteY11-130" fmla="*/ 914400 h 1163897"/>
                <a:gd name="connsiteX12-131" fmla="*/ 1444752 w 1664208"/>
                <a:gd name="connsiteY12-132" fmla="*/ 649224 h 1163897"/>
                <a:gd name="connsiteX13-133" fmla="*/ 1444752 w 1664208"/>
                <a:gd name="connsiteY13-134" fmla="*/ 566928 h 1163897"/>
                <a:gd name="connsiteX14-135" fmla="*/ 1444752 w 1664208"/>
                <a:gd name="connsiteY14-136" fmla="*/ 566928 h 1163897"/>
                <a:gd name="connsiteX15-137" fmla="*/ 1188720 w 1664208"/>
                <a:gd name="connsiteY15-138" fmla="*/ 749808 h 1163897"/>
                <a:gd name="connsiteX16-139" fmla="*/ 969264 w 1664208"/>
                <a:gd name="connsiteY16-140" fmla="*/ 813816 h 1163897"/>
                <a:gd name="connsiteX17-141" fmla="*/ 649224 w 1664208"/>
                <a:gd name="connsiteY17-142" fmla="*/ 813816 h 1163897"/>
                <a:gd name="connsiteX18-143" fmla="*/ 420624 w 1664208"/>
                <a:gd name="connsiteY18-144" fmla="*/ 768096 h 1163897"/>
                <a:gd name="connsiteX19-145" fmla="*/ 283464 w 1664208"/>
                <a:gd name="connsiteY19-146" fmla="*/ 722376 h 1163897"/>
                <a:gd name="connsiteX20-147" fmla="*/ 283464 w 1664208"/>
                <a:gd name="connsiteY20-148" fmla="*/ 722376 h 1163897"/>
                <a:gd name="connsiteX21-149" fmla="*/ 248474 w 1664208"/>
                <a:gd name="connsiteY21-150" fmla="*/ 955979 h 1163897"/>
                <a:gd name="connsiteX22-151" fmla="*/ 210312 w 1664208"/>
                <a:gd name="connsiteY22-152" fmla="*/ 1162415 h 1163897"/>
                <a:gd name="connsiteX23-153" fmla="*/ 155448 w 1664208"/>
                <a:gd name="connsiteY23-154" fmla="*/ 1042416 h 1163897"/>
                <a:gd name="connsiteX24-155" fmla="*/ 100584 w 1664208"/>
                <a:gd name="connsiteY24-156" fmla="*/ 969264 h 1163897"/>
                <a:gd name="connsiteX25-157" fmla="*/ 0 w 1664208"/>
                <a:gd name="connsiteY25-158" fmla="*/ 941832 h 1163897"/>
                <a:gd name="connsiteX0-159" fmla="*/ 0 w 1664208"/>
                <a:gd name="connsiteY0-160" fmla="*/ 941832 h 1163027"/>
                <a:gd name="connsiteX1-161" fmla="*/ 45720 w 1664208"/>
                <a:gd name="connsiteY1-162" fmla="*/ 585216 h 1163027"/>
                <a:gd name="connsiteX2-163" fmla="*/ 137160 w 1664208"/>
                <a:gd name="connsiteY2-164" fmla="*/ 329184 h 1163027"/>
                <a:gd name="connsiteX3-165" fmla="*/ 338328 w 1664208"/>
                <a:gd name="connsiteY3-166" fmla="*/ 118872 h 1163027"/>
                <a:gd name="connsiteX4-167" fmla="*/ 530352 w 1664208"/>
                <a:gd name="connsiteY4-168" fmla="*/ 9144 h 1163027"/>
                <a:gd name="connsiteX5-169" fmla="*/ 923544 w 1664208"/>
                <a:gd name="connsiteY5-170" fmla="*/ 0 h 1163027"/>
                <a:gd name="connsiteX6-171" fmla="*/ 1243584 w 1664208"/>
                <a:gd name="connsiteY6-172" fmla="*/ 73152 h 1163027"/>
                <a:gd name="connsiteX7-173" fmla="*/ 1481328 w 1664208"/>
                <a:gd name="connsiteY7-174" fmla="*/ 237744 h 1163027"/>
                <a:gd name="connsiteX8-175" fmla="*/ 1645920 w 1664208"/>
                <a:gd name="connsiteY8-176" fmla="*/ 594360 h 1163027"/>
                <a:gd name="connsiteX9-177" fmla="*/ 1664208 w 1664208"/>
                <a:gd name="connsiteY9-178" fmla="*/ 1005840 h 1163027"/>
                <a:gd name="connsiteX10-179" fmla="*/ 1536192 w 1664208"/>
                <a:gd name="connsiteY10-180" fmla="*/ 1133856 h 1163027"/>
                <a:gd name="connsiteX11-181" fmla="*/ 1472184 w 1664208"/>
                <a:gd name="connsiteY11-182" fmla="*/ 914400 h 1163027"/>
                <a:gd name="connsiteX12-183" fmla="*/ 1444752 w 1664208"/>
                <a:gd name="connsiteY12-184" fmla="*/ 649224 h 1163027"/>
                <a:gd name="connsiteX13-185" fmla="*/ 1444752 w 1664208"/>
                <a:gd name="connsiteY13-186" fmla="*/ 566928 h 1163027"/>
                <a:gd name="connsiteX14-187" fmla="*/ 1444752 w 1664208"/>
                <a:gd name="connsiteY14-188" fmla="*/ 566928 h 1163027"/>
                <a:gd name="connsiteX15-189" fmla="*/ 1188720 w 1664208"/>
                <a:gd name="connsiteY15-190" fmla="*/ 749808 h 1163027"/>
                <a:gd name="connsiteX16-191" fmla="*/ 969264 w 1664208"/>
                <a:gd name="connsiteY16-192" fmla="*/ 813816 h 1163027"/>
                <a:gd name="connsiteX17-193" fmla="*/ 649224 w 1664208"/>
                <a:gd name="connsiteY17-194" fmla="*/ 813816 h 1163027"/>
                <a:gd name="connsiteX18-195" fmla="*/ 420624 w 1664208"/>
                <a:gd name="connsiteY18-196" fmla="*/ 768096 h 1163027"/>
                <a:gd name="connsiteX19-197" fmla="*/ 283464 w 1664208"/>
                <a:gd name="connsiteY19-198" fmla="*/ 722376 h 1163027"/>
                <a:gd name="connsiteX20-199" fmla="*/ 283464 w 1664208"/>
                <a:gd name="connsiteY20-200" fmla="*/ 722376 h 1163027"/>
                <a:gd name="connsiteX21-201" fmla="*/ 248474 w 1664208"/>
                <a:gd name="connsiteY21-202" fmla="*/ 955979 h 1163027"/>
                <a:gd name="connsiteX22-203" fmla="*/ 210312 w 1664208"/>
                <a:gd name="connsiteY22-204" fmla="*/ 1162415 h 1163027"/>
                <a:gd name="connsiteX23-205" fmla="*/ 53460 w 1664208"/>
                <a:gd name="connsiteY23-206" fmla="*/ 1016225 h 1163027"/>
                <a:gd name="connsiteX24-207" fmla="*/ 100584 w 1664208"/>
                <a:gd name="connsiteY24-208" fmla="*/ 969264 h 1163027"/>
                <a:gd name="connsiteX25-209" fmla="*/ 0 w 1664208"/>
                <a:gd name="connsiteY25-210" fmla="*/ 941832 h 1163027"/>
                <a:gd name="connsiteX0-211" fmla="*/ 0 w 1664208"/>
                <a:gd name="connsiteY0-212" fmla="*/ 941832 h 1163027"/>
                <a:gd name="connsiteX1-213" fmla="*/ 45720 w 1664208"/>
                <a:gd name="connsiteY1-214" fmla="*/ 585216 h 1163027"/>
                <a:gd name="connsiteX2-215" fmla="*/ 137160 w 1664208"/>
                <a:gd name="connsiteY2-216" fmla="*/ 329184 h 1163027"/>
                <a:gd name="connsiteX3-217" fmla="*/ 338328 w 1664208"/>
                <a:gd name="connsiteY3-218" fmla="*/ 118872 h 1163027"/>
                <a:gd name="connsiteX4-219" fmla="*/ 530352 w 1664208"/>
                <a:gd name="connsiteY4-220" fmla="*/ 9144 h 1163027"/>
                <a:gd name="connsiteX5-221" fmla="*/ 923544 w 1664208"/>
                <a:gd name="connsiteY5-222" fmla="*/ 0 h 1163027"/>
                <a:gd name="connsiteX6-223" fmla="*/ 1243584 w 1664208"/>
                <a:gd name="connsiteY6-224" fmla="*/ 73152 h 1163027"/>
                <a:gd name="connsiteX7-225" fmla="*/ 1481328 w 1664208"/>
                <a:gd name="connsiteY7-226" fmla="*/ 237744 h 1163027"/>
                <a:gd name="connsiteX8-227" fmla="*/ 1645920 w 1664208"/>
                <a:gd name="connsiteY8-228" fmla="*/ 594360 h 1163027"/>
                <a:gd name="connsiteX9-229" fmla="*/ 1664208 w 1664208"/>
                <a:gd name="connsiteY9-230" fmla="*/ 1005840 h 1163027"/>
                <a:gd name="connsiteX10-231" fmla="*/ 1536192 w 1664208"/>
                <a:gd name="connsiteY10-232" fmla="*/ 1133856 h 1163027"/>
                <a:gd name="connsiteX11-233" fmla="*/ 1472184 w 1664208"/>
                <a:gd name="connsiteY11-234" fmla="*/ 914400 h 1163027"/>
                <a:gd name="connsiteX12-235" fmla="*/ 1444752 w 1664208"/>
                <a:gd name="connsiteY12-236" fmla="*/ 649224 h 1163027"/>
                <a:gd name="connsiteX13-237" fmla="*/ 1444752 w 1664208"/>
                <a:gd name="connsiteY13-238" fmla="*/ 566928 h 1163027"/>
                <a:gd name="connsiteX14-239" fmla="*/ 1444752 w 1664208"/>
                <a:gd name="connsiteY14-240" fmla="*/ 566928 h 1163027"/>
                <a:gd name="connsiteX15-241" fmla="*/ 1188720 w 1664208"/>
                <a:gd name="connsiteY15-242" fmla="*/ 749808 h 1163027"/>
                <a:gd name="connsiteX16-243" fmla="*/ 969264 w 1664208"/>
                <a:gd name="connsiteY16-244" fmla="*/ 813816 h 1163027"/>
                <a:gd name="connsiteX17-245" fmla="*/ 649224 w 1664208"/>
                <a:gd name="connsiteY17-246" fmla="*/ 813816 h 1163027"/>
                <a:gd name="connsiteX18-247" fmla="*/ 420624 w 1664208"/>
                <a:gd name="connsiteY18-248" fmla="*/ 768096 h 1163027"/>
                <a:gd name="connsiteX19-249" fmla="*/ 283464 w 1664208"/>
                <a:gd name="connsiteY19-250" fmla="*/ 722376 h 1163027"/>
                <a:gd name="connsiteX20-251" fmla="*/ 283464 w 1664208"/>
                <a:gd name="connsiteY20-252" fmla="*/ 722376 h 1163027"/>
                <a:gd name="connsiteX21-253" fmla="*/ 248474 w 1664208"/>
                <a:gd name="connsiteY21-254" fmla="*/ 955979 h 1163027"/>
                <a:gd name="connsiteX22-255" fmla="*/ 210312 w 1664208"/>
                <a:gd name="connsiteY22-256" fmla="*/ 1162415 h 1163027"/>
                <a:gd name="connsiteX23-257" fmla="*/ 53460 w 1664208"/>
                <a:gd name="connsiteY23-258" fmla="*/ 1016225 h 1163027"/>
                <a:gd name="connsiteX24-259" fmla="*/ 0 w 1664208"/>
                <a:gd name="connsiteY24-260" fmla="*/ 941832 h 1163027"/>
                <a:gd name="connsiteX0-261" fmla="*/ 7741 w 1618489"/>
                <a:gd name="connsiteY0-262" fmla="*/ 1016225 h 1163027"/>
                <a:gd name="connsiteX1-263" fmla="*/ 1 w 1618489"/>
                <a:gd name="connsiteY1-264" fmla="*/ 585216 h 1163027"/>
                <a:gd name="connsiteX2-265" fmla="*/ 91441 w 1618489"/>
                <a:gd name="connsiteY2-266" fmla="*/ 329184 h 1163027"/>
                <a:gd name="connsiteX3-267" fmla="*/ 292609 w 1618489"/>
                <a:gd name="connsiteY3-268" fmla="*/ 118872 h 1163027"/>
                <a:gd name="connsiteX4-269" fmla="*/ 484633 w 1618489"/>
                <a:gd name="connsiteY4-270" fmla="*/ 9144 h 1163027"/>
                <a:gd name="connsiteX5-271" fmla="*/ 877825 w 1618489"/>
                <a:gd name="connsiteY5-272" fmla="*/ 0 h 1163027"/>
                <a:gd name="connsiteX6-273" fmla="*/ 1197865 w 1618489"/>
                <a:gd name="connsiteY6-274" fmla="*/ 73152 h 1163027"/>
                <a:gd name="connsiteX7-275" fmla="*/ 1435609 w 1618489"/>
                <a:gd name="connsiteY7-276" fmla="*/ 237744 h 1163027"/>
                <a:gd name="connsiteX8-277" fmla="*/ 1600201 w 1618489"/>
                <a:gd name="connsiteY8-278" fmla="*/ 594360 h 1163027"/>
                <a:gd name="connsiteX9-279" fmla="*/ 1618489 w 1618489"/>
                <a:gd name="connsiteY9-280" fmla="*/ 1005840 h 1163027"/>
                <a:gd name="connsiteX10-281" fmla="*/ 1490473 w 1618489"/>
                <a:gd name="connsiteY10-282" fmla="*/ 1133856 h 1163027"/>
                <a:gd name="connsiteX11-283" fmla="*/ 1426465 w 1618489"/>
                <a:gd name="connsiteY11-284" fmla="*/ 914400 h 1163027"/>
                <a:gd name="connsiteX12-285" fmla="*/ 1399033 w 1618489"/>
                <a:gd name="connsiteY12-286" fmla="*/ 649224 h 1163027"/>
                <a:gd name="connsiteX13-287" fmla="*/ 1399033 w 1618489"/>
                <a:gd name="connsiteY13-288" fmla="*/ 566928 h 1163027"/>
                <a:gd name="connsiteX14-289" fmla="*/ 1399033 w 1618489"/>
                <a:gd name="connsiteY14-290" fmla="*/ 566928 h 1163027"/>
                <a:gd name="connsiteX15-291" fmla="*/ 1143001 w 1618489"/>
                <a:gd name="connsiteY15-292" fmla="*/ 749808 h 1163027"/>
                <a:gd name="connsiteX16-293" fmla="*/ 923545 w 1618489"/>
                <a:gd name="connsiteY16-294" fmla="*/ 813816 h 1163027"/>
                <a:gd name="connsiteX17-295" fmla="*/ 603505 w 1618489"/>
                <a:gd name="connsiteY17-296" fmla="*/ 813816 h 1163027"/>
                <a:gd name="connsiteX18-297" fmla="*/ 374905 w 1618489"/>
                <a:gd name="connsiteY18-298" fmla="*/ 768096 h 1163027"/>
                <a:gd name="connsiteX19-299" fmla="*/ 237745 w 1618489"/>
                <a:gd name="connsiteY19-300" fmla="*/ 722376 h 1163027"/>
                <a:gd name="connsiteX20-301" fmla="*/ 237745 w 1618489"/>
                <a:gd name="connsiteY20-302" fmla="*/ 722376 h 1163027"/>
                <a:gd name="connsiteX21-303" fmla="*/ 202755 w 1618489"/>
                <a:gd name="connsiteY21-304" fmla="*/ 955979 h 1163027"/>
                <a:gd name="connsiteX22-305" fmla="*/ 164593 w 1618489"/>
                <a:gd name="connsiteY22-306" fmla="*/ 1162415 h 1163027"/>
                <a:gd name="connsiteX23-307" fmla="*/ 7741 w 1618489"/>
                <a:gd name="connsiteY23-308" fmla="*/ 1016225 h 1163027"/>
                <a:gd name="connsiteX0-309" fmla="*/ 7740 w 1618488"/>
                <a:gd name="connsiteY0-310" fmla="*/ 1016225 h 1163027"/>
                <a:gd name="connsiteX1-311" fmla="*/ 0 w 1618488"/>
                <a:gd name="connsiteY1-312" fmla="*/ 585216 h 1163027"/>
                <a:gd name="connsiteX2-313" fmla="*/ 148808 w 1618488"/>
                <a:gd name="connsiteY2-314" fmla="*/ 224419 h 1163027"/>
                <a:gd name="connsiteX3-315" fmla="*/ 292608 w 1618488"/>
                <a:gd name="connsiteY3-316" fmla="*/ 118872 h 1163027"/>
                <a:gd name="connsiteX4-317" fmla="*/ 484632 w 1618488"/>
                <a:gd name="connsiteY4-318" fmla="*/ 9144 h 1163027"/>
                <a:gd name="connsiteX5-319" fmla="*/ 877824 w 1618488"/>
                <a:gd name="connsiteY5-320" fmla="*/ 0 h 1163027"/>
                <a:gd name="connsiteX6-321" fmla="*/ 1197864 w 1618488"/>
                <a:gd name="connsiteY6-322" fmla="*/ 73152 h 1163027"/>
                <a:gd name="connsiteX7-323" fmla="*/ 1435608 w 1618488"/>
                <a:gd name="connsiteY7-324" fmla="*/ 237744 h 1163027"/>
                <a:gd name="connsiteX8-325" fmla="*/ 1600200 w 1618488"/>
                <a:gd name="connsiteY8-326" fmla="*/ 594360 h 1163027"/>
                <a:gd name="connsiteX9-327" fmla="*/ 1618488 w 1618488"/>
                <a:gd name="connsiteY9-328" fmla="*/ 1005840 h 1163027"/>
                <a:gd name="connsiteX10-329" fmla="*/ 1490472 w 1618488"/>
                <a:gd name="connsiteY10-330" fmla="*/ 1133856 h 1163027"/>
                <a:gd name="connsiteX11-331" fmla="*/ 1426464 w 1618488"/>
                <a:gd name="connsiteY11-332" fmla="*/ 914400 h 1163027"/>
                <a:gd name="connsiteX12-333" fmla="*/ 1399032 w 1618488"/>
                <a:gd name="connsiteY12-334" fmla="*/ 649224 h 1163027"/>
                <a:gd name="connsiteX13-335" fmla="*/ 1399032 w 1618488"/>
                <a:gd name="connsiteY13-336" fmla="*/ 566928 h 1163027"/>
                <a:gd name="connsiteX14-337" fmla="*/ 1399032 w 1618488"/>
                <a:gd name="connsiteY14-338" fmla="*/ 566928 h 1163027"/>
                <a:gd name="connsiteX15-339" fmla="*/ 1143000 w 1618488"/>
                <a:gd name="connsiteY15-340" fmla="*/ 749808 h 1163027"/>
                <a:gd name="connsiteX16-341" fmla="*/ 923544 w 1618488"/>
                <a:gd name="connsiteY16-342" fmla="*/ 813816 h 1163027"/>
                <a:gd name="connsiteX17-343" fmla="*/ 603504 w 1618488"/>
                <a:gd name="connsiteY17-344" fmla="*/ 813816 h 1163027"/>
                <a:gd name="connsiteX18-345" fmla="*/ 374904 w 1618488"/>
                <a:gd name="connsiteY18-346" fmla="*/ 768096 h 1163027"/>
                <a:gd name="connsiteX19-347" fmla="*/ 237744 w 1618488"/>
                <a:gd name="connsiteY19-348" fmla="*/ 722376 h 1163027"/>
                <a:gd name="connsiteX20-349" fmla="*/ 237744 w 1618488"/>
                <a:gd name="connsiteY20-350" fmla="*/ 722376 h 1163027"/>
                <a:gd name="connsiteX21-351" fmla="*/ 202754 w 1618488"/>
                <a:gd name="connsiteY21-352" fmla="*/ 955979 h 1163027"/>
                <a:gd name="connsiteX22-353" fmla="*/ 164592 w 1618488"/>
                <a:gd name="connsiteY22-354" fmla="*/ 1162415 h 1163027"/>
                <a:gd name="connsiteX23-355" fmla="*/ 7740 w 1618488"/>
                <a:gd name="connsiteY23-356" fmla="*/ 1016225 h 1163027"/>
                <a:gd name="connsiteX0-357" fmla="*/ 0 w 1610748"/>
                <a:gd name="connsiteY0-358" fmla="*/ 1016225 h 1163027"/>
                <a:gd name="connsiteX1-359" fmla="*/ 24131 w 1610748"/>
                <a:gd name="connsiteY1-360" fmla="*/ 460807 h 1163027"/>
                <a:gd name="connsiteX2-361" fmla="*/ 141068 w 1610748"/>
                <a:gd name="connsiteY2-362" fmla="*/ 224419 h 1163027"/>
                <a:gd name="connsiteX3-363" fmla="*/ 284868 w 1610748"/>
                <a:gd name="connsiteY3-364" fmla="*/ 118872 h 1163027"/>
                <a:gd name="connsiteX4-365" fmla="*/ 476892 w 1610748"/>
                <a:gd name="connsiteY4-366" fmla="*/ 9144 h 1163027"/>
                <a:gd name="connsiteX5-367" fmla="*/ 870084 w 1610748"/>
                <a:gd name="connsiteY5-368" fmla="*/ 0 h 1163027"/>
                <a:gd name="connsiteX6-369" fmla="*/ 1190124 w 1610748"/>
                <a:gd name="connsiteY6-370" fmla="*/ 73152 h 1163027"/>
                <a:gd name="connsiteX7-371" fmla="*/ 1427868 w 1610748"/>
                <a:gd name="connsiteY7-372" fmla="*/ 237744 h 1163027"/>
                <a:gd name="connsiteX8-373" fmla="*/ 1592460 w 1610748"/>
                <a:gd name="connsiteY8-374" fmla="*/ 594360 h 1163027"/>
                <a:gd name="connsiteX9-375" fmla="*/ 1610748 w 1610748"/>
                <a:gd name="connsiteY9-376" fmla="*/ 1005840 h 1163027"/>
                <a:gd name="connsiteX10-377" fmla="*/ 1482732 w 1610748"/>
                <a:gd name="connsiteY10-378" fmla="*/ 1133856 h 1163027"/>
                <a:gd name="connsiteX11-379" fmla="*/ 1418724 w 1610748"/>
                <a:gd name="connsiteY11-380" fmla="*/ 914400 h 1163027"/>
                <a:gd name="connsiteX12-381" fmla="*/ 1391292 w 1610748"/>
                <a:gd name="connsiteY12-382" fmla="*/ 649224 h 1163027"/>
                <a:gd name="connsiteX13-383" fmla="*/ 1391292 w 1610748"/>
                <a:gd name="connsiteY13-384" fmla="*/ 566928 h 1163027"/>
                <a:gd name="connsiteX14-385" fmla="*/ 1391292 w 1610748"/>
                <a:gd name="connsiteY14-386" fmla="*/ 566928 h 1163027"/>
                <a:gd name="connsiteX15-387" fmla="*/ 1135260 w 1610748"/>
                <a:gd name="connsiteY15-388" fmla="*/ 749808 h 1163027"/>
                <a:gd name="connsiteX16-389" fmla="*/ 915804 w 1610748"/>
                <a:gd name="connsiteY16-390" fmla="*/ 813816 h 1163027"/>
                <a:gd name="connsiteX17-391" fmla="*/ 595764 w 1610748"/>
                <a:gd name="connsiteY17-392" fmla="*/ 813816 h 1163027"/>
                <a:gd name="connsiteX18-393" fmla="*/ 367164 w 1610748"/>
                <a:gd name="connsiteY18-394" fmla="*/ 768096 h 1163027"/>
                <a:gd name="connsiteX19-395" fmla="*/ 230004 w 1610748"/>
                <a:gd name="connsiteY19-396" fmla="*/ 722376 h 1163027"/>
                <a:gd name="connsiteX20-397" fmla="*/ 230004 w 1610748"/>
                <a:gd name="connsiteY20-398" fmla="*/ 722376 h 1163027"/>
                <a:gd name="connsiteX21-399" fmla="*/ 195014 w 1610748"/>
                <a:gd name="connsiteY21-400" fmla="*/ 955979 h 1163027"/>
                <a:gd name="connsiteX22-401" fmla="*/ 156852 w 1610748"/>
                <a:gd name="connsiteY22-402" fmla="*/ 1162415 h 1163027"/>
                <a:gd name="connsiteX23-403" fmla="*/ 0 w 1610748"/>
                <a:gd name="connsiteY23-404" fmla="*/ 1016225 h 1163027"/>
                <a:gd name="connsiteX0-405" fmla="*/ 9002 w 1619750"/>
                <a:gd name="connsiteY0-406" fmla="*/ 1016225 h 1163027"/>
                <a:gd name="connsiteX1-407" fmla="*/ 33133 w 1619750"/>
                <a:gd name="connsiteY1-408" fmla="*/ 460807 h 1163027"/>
                <a:gd name="connsiteX2-409" fmla="*/ 150070 w 1619750"/>
                <a:gd name="connsiteY2-410" fmla="*/ 224419 h 1163027"/>
                <a:gd name="connsiteX3-411" fmla="*/ 293870 w 1619750"/>
                <a:gd name="connsiteY3-412" fmla="*/ 118872 h 1163027"/>
                <a:gd name="connsiteX4-413" fmla="*/ 485894 w 1619750"/>
                <a:gd name="connsiteY4-414" fmla="*/ 9144 h 1163027"/>
                <a:gd name="connsiteX5-415" fmla="*/ 879086 w 1619750"/>
                <a:gd name="connsiteY5-416" fmla="*/ 0 h 1163027"/>
                <a:gd name="connsiteX6-417" fmla="*/ 1199126 w 1619750"/>
                <a:gd name="connsiteY6-418" fmla="*/ 73152 h 1163027"/>
                <a:gd name="connsiteX7-419" fmla="*/ 1436870 w 1619750"/>
                <a:gd name="connsiteY7-420" fmla="*/ 237744 h 1163027"/>
                <a:gd name="connsiteX8-421" fmla="*/ 1601462 w 1619750"/>
                <a:gd name="connsiteY8-422" fmla="*/ 594360 h 1163027"/>
                <a:gd name="connsiteX9-423" fmla="*/ 1619750 w 1619750"/>
                <a:gd name="connsiteY9-424" fmla="*/ 1005840 h 1163027"/>
                <a:gd name="connsiteX10-425" fmla="*/ 1491734 w 1619750"/>
                <a:gd name="connsiteY10-426" fmla="*/ 1133856 h 1163027"/>
                <a:gd name="connsiteX11-427" fmla="*/ 1427726 w 1619750"/>
                <a:gd name="connsiteY11-428" fmla="*/ 914400 h 1163027"/>
                <a:gd name="connsiteX12-429" fmla="*/ 1400294 w 1619750"/>
                <a:gd name="connsiteY12-430" fmla="*/ 649224 h 1163027"/>
                <a:gd name="connsiteX13-431" fmla="*/ 1400294 w 1619750"/>
                <a:gd name="connsiteY13-432" fmla="*/ 566928 h 1163027"/>
                <a:gd name="connsiteX14-433" fmla="*/ 1400294 w 1619750"/>
                <a:gd name="connsiteY14-434" fmla="*/ 566928 h 1163027"/>
                <a:gd name="connsiteX15-435" fmla="*/ 1144262 w 1619750"/>
                <a:gd name="connsiteY15-436" fmla="*/ 749808 h 1163027"/>
                <a:gd name="connsiteX16-437" fmla="*/ 924806 w 1619750"/>
                <a:gd name="connsiteY16-438" fmla="*/ 813816 h 1163027"/>
                <a:gd name="connsiteX17-439" fmla="*/ 604766 w 1619750"/>
                <a:gd name="connsiteY17-440" fmla="*/ 813816 h 1163027"/>
                <a:gd name="connsiteX18-441" fmla="*/ 376166 w 1619750"/>
                <a:gd name="connsiteY18-442" fmla="*/ 768096 h 1163027"/>
                <a:gd name="connsiteX19-443" fmla="*/ 239006 w 1619750"/>
                <a:gd name="connsiteY19-444" fmla="*/ 722376 h 1163027"/>
                <a:gd name="connsiteX20-445" fmla="*/ 239006 w 1619750"/>
                <a:gd name="connsiteY20-446" fmla="*/ 722376 h 1163027"/>
                <a:gd name="connsiteX21-447" fmla="*/ 204016 w 1619750"/>
                <a:gd name="connsiteY21-448" fmla="*/ 955979 h 1163027"/>
                <a:gd name="connsiteX22-449" fmla="*/ 165854 w 1619750"/>
                <a:gd name="connsiteY22-450" fmla="*/ 1162415 h 1163027"/>
                <a:gd name="connsiteX23-451" fmla="*/ 9002 w 1619750"/>
                <a:gd name="connsiteY23-452" fmla="*/ 1016225 h 1163027"/>
                <a:gd name="connsiteX0-453" fmla="*/ 9002 w 1619750"/>
                <a:gd name="connsiteY0-454" fmla="*/ 1016225 h 1163027"/>
                <a:gd name="connsiteX1-455" fmla="*/ 33133 w 1619750"/>
                <a:gd name="connsiteY1-456" fmla="*/ 460807 h 1163027"/>
                <a:gd name="connsiteX2-457" fmla="*/ 150070 w 1619750"/>
                <a:gd name="connsiteY2-458" fmla="*/ 224419 h 1163027"/>
                <a:gd name="connsiteX3-459" fmla="*/ 293870 w 1619750"/>
                <a:gd name="connsiteY3-460" fmla="*/ 118872 h 1163027"/>
                <a:gd name="connsiteX4-461" fmla="*/ 485894 w 1619750"/>
                <a:gd name="connsiteY4-462" fmla="*/ 9144 h 1163027"/>
                <a:gd name="connsiteX5-463" fmla="*/ 879086 w 1619750"/>
                <a:gd name="connsiteY5-464" fmla="*/ 0 h 1163027"/>
                <a:gd name="connsiteX6-465" fmla="*/ 1199126 w 1619750"/>
                <a:gd name="connsiteY6-466" fmla="*/ 73152 h 1163027"/>
                <a:gd name="connsiteX7-467" fmla="*/ 1436870 w 1619750"/>
                <a:gd name="connsiteY7-468" fmla="*/ 237744 h 1163027"/>
                <a:gd name="connsiteX8-469" fmla="*/ 1601462 w 1619750"/>
                <a:gd name="connsiteY8-470" fmla="*/ 594360 h 1163027"/>
                <a:gd name="connsiteX9-471" fmla="*/ 1619750 w 1619750"/>
                <a:gd name="connsiteY9-472" fmla="*/ 1005840 h 1163027"/>
                <a:gd name="connsiteX10-473" fmla="*/ 1491734 w 1619750"/>
                <a:gd name="connsiteY10-474" fmla="*/ 1133856 h 1163027"/>
                <a:gd name="connsiteX11-475" fmla="*/ 1427726 w 1619750"/>
                <a:gd name="connsiteY11-476" fmla="*/ 914400 h 1163027"/>
                <a:gd name="connsiteX12-477" fmla="*/ 1400294 w 1619750"/>
                <a:gd name="connsiteY12-478" fmla="*/ 649224 h 1163027"/>
                <a:gd name="connsiteX13-479" fmla="*/ 1400294 w 1619750"/>
                <a:gd name="connsiteY13-480" fmla="*/ 566928 h 1163027"/>
                <a:gd name="connsiteX14-481" fmla="*/ 1400294 w 1619750"/>
                <a:gd name="connsiteY14-482" fmla="*/ 566928 h 1163027"/>
                <a:gd name="connsiteX15-483" fmla="*/ 1144262 w 1619750"/>
                <a:gd name="connsiteY15-484" fmla="*/ 749808 h 1163027"/>
                <a:gd name="connsiteX16-485" fmla="*/ 924806 w 1619750"/>
                <a:gd name="connsiteY16-486" fmla="*/ 813816 h 1163027"/>
                <a:gd name="connsiteX17-487" fmla="*/ 604766 w 1619750"/>
                <a:gd name="connsiteY17-488" fmla="*/ 813816 h 1163027"/>
                <a:gd name="connsiteX18-489" fmla="*/ 376166 w 1619750"/>
                <a:gd name="connsiteY18-490" fmla="*/ 768096 h 1163027"/>
                <a:gd name="connsiteX19-491" fmla="*/ 239006 w 1619750"/>
                <a:gd name="connsiteY19-492" fmla="*/ 722376 h 1163027"/>
                <a:gd name="connsiteX20-493" fmla="*/ 239006 w 1619750"/>
                <a:gd name="connsiteY20-494" fmla="*/ 722376 h 1163027"/>
                <a:gd name="connsiteX21-495" fmla="*/ 204016 w 1619750"/>
                <a:gd name="connsiteY21-496" fmla="*/ 955979 h 1163027"/>
                <a:gd name="connsiteX22-497" fmla="*/ 165854 w 1619750"/>
                <a:gd name="connsiteY22-498" fmla="*/ 1162415 h 1163027"/>
                <a:gd name="connsiteX23-499" fmla="*/ 9002 w 1619750"/>
                <a:gd name="connsiteY23-500" fmla="*/ 1016225 h 1163027"/>
                <a:gd name="connsiteX0-501" fmla="*/ 9002 w 1619750"/>
                <a:gd name="connsiteY0-502" fmla="*/ 1016225 h 1163027"/>
                <a:gd name="connsiteX1-503" fmla="*/ 33133 w 1619750"/>
                <a:gd name="connsiteY1-504" fmla="*/ 460807 h 1163027"/>
                <a:gd name="connsiteX2-505" fmla="*/ 150070 w 1619750"/>
                <a:gd name="connsiteY2-506" fmla="*/ 224419 h 1163027"/>
                <a:gd name="connsiteX3-507" fmla="*/ 293870 w 1619750"/>
                <a:gd name="connsiteY3-508" fmla="*/ 118872 h 1163027"/>
                <a:gd name="connsiteX4-509" fmla="*/ 485894 w 1619750"/>
                <a:gd name="connsiteY4-510" fmla="*/ 9144 h 1163027"/>
                <a:gd name="connsiteX5-511" fmla="*/ 879086 w 1619750"/>
                <a:gd name="connsiteY5-512" fmla="*/ 0 h 1163027"/>
                <a:gd name="connsiteX6-513" fmla="*/ 1199126 w 1619750"/>
                <a:gd name="connsiteY6-514" fmla="*/ 73152 h 1163027"/>
                <a:gd name="connsiteX7-515" fmla="*/ 1436870 w 1619750"/>
                <a:gd name="connsiteY7-516" fmla="*/ 237744 h 1163027"/>
                <a:gd name="connsiteX8-517" fmla="*/ 1601462 w 1619750"/>
                <a:gd name="connsiteY8-518" fmla="*/ 594360 h 1163027"/>
                <a:gd name="connsiteX9-519" fmla="*/ 1619750 w 1619750"/>
                <a:gd name="connsiteY9-520" fmla="*/ 1005840 h 1163027"/>
                <a:gd name="connsiteX10-521" fmla="*/ 1491734 w 1619750"/>
                <a:gd name="connsiteY10-522" fmla="*/ 1133856 h 1163027"/>
                <a:gd name="connsiteX11-523" fmla="*/ 1427726 w 1619750"/>
                <a:gd name="connsiteY11-524" fmla="*/ 914400 h 1163027"/>
                <a:gd name="connsiteX12-525" fmla="*/ 1400294 w 1619750"/>
                <a:gd name="connsiteY12-526" fmla="*/ 649224 h 1163027"/>
                <a:gd name="connsiteX13-527" fmla="*/ 1400294 w 1619750"/>
                <a:gd name="connsiteY13-528" fmla="*/ 566928 h 1163027"/>
                <a:gd name="connsiteX14-529" fmla="*/ 1400294 w 1619750"/>
                <a:gd name="connsiteY14-530" fmla="*/ 566928 h 1163027"/>
                <a:gd name="connsiteX15-531" fmla="*/ 1144262 w 1619750"/>
                <a:gd name="connsiteY15-532" fmla="*/ 749808 h 1163027"/>
                <a:gd name="connsiteX16-533" fmla="*/ 924806 w 1619750"/>
                <a:gd name="connsiteY16-534" fmla="*/ 813816 h 1163027"/>
                <a:gd name="connsiteX17-535" fmla="*/ 604766 w 1619750"/>
                <a:gd name="connsiteY17-536" fmla="*/ 813816 h 1163027"/>
                <a:gd name="connsiteX18-537" fmla="*/ 376166 w 1619750"/>
                <a:gd name="connsiteY18-538" fmla="*/ 768096 h 1163027"/>
                <a:gd name="connsiteX19-539" fmla="*/ 239006 w 1619750"/>
                <a:gd name="connsiteY19-540" fmla="*/ 722376 h 1163027"/>
                <a:gd name="connsiteX20-541" fmla="*/ 239006 w 1619750"/>
                <a:gd name="connsiteY20-542" fmla="*/ 722376 h 1163027"/>
                <a:gd name="connsiteX21-543" fmla="*/ 204016 w 1619750"/>
                <a:gd name="connsiteY21-544" fmla="*/ 955979 h 1163027"/>
                <a:gd name="connsiteX22-545" fmla="*/ 165854 w 1619750"/>
                <a:gd name="connsiteY22-546" fmla="*/ 1162415 h 1163027"/>
                <a:gd name="connsiteX23-547" fmla="*/ 9002 w 1619750"/>
                <a:gd name="connsiteY23-548" fmla="*/ 1016225 h 1163027"/>
                <a:gd name="connsiteX0-549" fmla="*/ 9002 w 1619750"/>
                <a:gd name="connsiteY0-550" fmla="*/ 1016225 h 1163027"/>
                <a:gd name="connsiteX1-551" fmla="*/ 33133 w 1619750"/>
                <a:gd name="connsiteY1-552" fmla="*/ 460807 h 1163027"/>
                <a:gd name="connsiteX2-553" fmla="*/ 150070 w 1619750"/>
                <a:gd name="connsiteY2-554" fmla="*/ 224419 h 1163027"/>
                <a:gd name="connsiteX3-555" fmla="*/ 293870 w 1619750"/>
                <a:gd name="connsiteY3-556" fmla="*/ 118872 h 1163027"/>
                <a:gd name="connsiteX4-557" fmla="*/ 485894 w 1619750"/>
                <a:gd name="connsiteY4-558" fmla="*/ 9144 h 1163027"/>
                <a:gd name="connsiteX5-559" fmla="*/ 879086 w 1619750"/>
                <a:gd name="connsiteY5-560" fmla="*/ 0 h 1163027"/>
                <a:gd name="connsiteX6-561" fmla="*/ 1199126 w 1619750"/>
                <a:gd name="connsiteY6-562" fmla="*/ 73152 h 1163027"/>
                <a:gd name="connsiteX7-563" fmla="*/ 1436870 w 1619750"/>
                <a:gd name="connsiteY7-564" fmla="*/ 237744 h 1163027"/>
                <a:gd name="connsiteX8-565" fmla="*/ 1601462 w 1619750"/>
                <a:gd name="connsiteY8-566" fmla="*/ 594360 h 1163027"/>
                <a:gd name="connsiteX9-567" fmla="*/ 1619750 w 1619750"/>
                <a:gd name="connsiteY9-568" fmla="*/ 1005840 h 1163027"/>
                <a:gd name="connsiteX10-569" fmla="*/ 1491734 w 1619750"/>
                <a:gd name="connsiteY10-570" fmla="*/ 1133856 h 1163027"/>
                <a:gd name="connsiteX11-571" fmla="*/ 1427726 w 1619750"/>
                <a:gd name="connsiteY11-572" fmla="*/ 914400 h 1163027"/>
                <a:gd name="connsiteX12-573" fmla="*/ 1400294 w 1619750"/>
                <a:gd name="connsiteY12-574" fmla="*/ 649224 h 1163027"/>
                <a:gd name="connsiteX13-575" fmla="*/ 1400294 w 1619750"/>
                <a:gd name="connsiteY13-576" fmla="*/ 566928 h 1163027"/>
                <a:gd name="connsiteX14-577" fmla="*/ 1400294 w 1619750"/>
                <a:gd name="connsiteY14-578" fmla="*/ 566928 h 1163027"/>
                <a:gd name="connsiteX15-579" fmla="*/ 1144262 w 1619750"/>
                <a:gd name="connsiteY15-580" fmla="*/ 749808 h 1163027"/>
                <a:gd name="connsiteX16-581" fmla="*/ 924806 w 1619750"/>
                <a:gd name="connsiteY16-582" fmla="*/ 813816 h 1163027"/>
                <a:gd name="connsiteX17-583" fmla="*/ 604766 w 1619750"/>
                <a:gd name="connsiteY17-584" fmla="*/ 813816 h 1163027"/>
                <a:gd name="connsiteX18-585" fmla="*/ 376166 w 1619750"/>
                <a:gd name="connsiteY18-586" fmla="*/ 768096 h 1163027"/>
                <a:gd name="connsiteX19-587" fmla="*/ 239006 w 1619750"/>
                <a:gd name="connsiteY19-588" fmla="*/ 722376 h 1163027"/>
                <a:gd name="connsiteX20-589" fmla="*/ 239006 w 1619750"/>
                <a:gd name="connsiteY20-590" fmla="*/ 722376 h 1163027"/>
                <a:gd name="connsiteX21-591" fmla="*/ 204016 w 1619750"/>
                <a:gd name="connsiteY21-592" fmla="*/ 955979 h 1163027"/>
                <a:gd name="connsiteX22-593" fmla="*/ 165854 w 1619750"/>
                <a:gd name="connsiteY22-594" fmla="*/ 1162415 h 1163027"/>
                <a:gd name="connsiteX23-595" fmla="*/ 9002 w 1619750"/>
                <a:gd name="connsiteY23-596" fmla="*/ 1016225 h 1163027"/>
                <a:gd name="connsiteX0-597" fmla="*/ 9002 w 1619750"/>
                <a:gd name="connsiteY0-598" fmla="*/ 1023344 h 1170146"/>
                <a:gd name="connsiteX1-599" fmla="*/ 33133 w 1619750"/>
                <a:gd name="connsiteY1-600" fmla="*/ 467926 h 1170146"/>
                <a:gd name="connsiteX2-601" fmla="*/ 150070 w 1619750"/>
                <a:gd name="connsiteY2-602" fmla="*/ 231538 h 1170146"/>
                <a:gd name="connsiteX3-603" fmla="*/ 293870 w 1619750"/>
                <a:gd name="connsiteY3-604" fmla="*/ 125991 h 1170146"/>
                <a:gd name="connsiteX4-605" fmla="*/ 485894 w 1619750"/>
                <a:gd name="connsiteY4-606" fmla="*/ 16263 h 1170146"/>
                <a:gd name="connsiteX5-607" fmla="*/ 879086 w 1619750"/>
                <a:gd name="connsiteY5-608" fmla="*/ 7119 h 1170146"/>
                <a:gd name="connsiteX6-609" fmla="*/ 1199126 w 1619750"/>
                <a:gd name="connsiteY6-610" fmla="*/ 80271 h 1170146"/>
                <a:gd name="connsiteX7-611" fmla="*/ 1436870 w 1619750"/>
                <a:gd name="connsiteY7-612" fmla="*/ 244863 h 1170146"/>
                <a:gd name="connsiteX8-613" fmla="*/ 1601462 w 1619750"/>
                <a:gd name="connsiteY8-614" fmla="*/ 601479 h 1170146"/>
                <a:gd name="connsiteX9-615" fmla="*/ 1619750 w 1619750"/>
                <a:gd name="connsiteY9-616" fmla="*/ 1012959 h 1170146"/>
                <a:gd name="connsiteX10-617" fmla="*/ 1491734 w 1619750"/>
                <a:gd name="connsiteY10-618" fmla="*/ 1140975 h 1170146"/>
                <a:gd name="connsiteX11-619" fmla="*/ 1427726 w 1619750"/>
                <a:gd name="connsiteY11-620" fmla="*/ 921519 h 1170146"/>
                <a:gd name="connsiteX12-621" fmla="*/ 1400294 w 1619750"/>
                <a:gd name="connsiteY12-622" fmla="*/ 656343 h 1170146"/>
                <a:gd name="connsiteX13-623" fmla="*/ 1400294 w 1619750"/>
                <a:gd name="connsiteY13-624" fmla="*/ 574047 h 1170146"/>
                <a:gd name="connsiteX14-625" fmla="*/ 1400294 w 1619750"/>
                <a:gd name="connsiteY14-626" fmla="*/ 574047 h 1170146"/>
                <a:gd name="connsiteX15-627" fmla="*/ 1144262 w 1619750"/>
                <a:gd name="connsiteY15-628" fmla="*/ 756927 h 1170146"/>
                <a:gd name="connsiteX16-629" fmla="*/ 924806 w 1619750"/>
                <a:gd name="connsiteY16-630" fmla="*/ 820935 h 1170146"/>
                <a:gd name="connsiteX17-631" fmla="*/ 604766 w 1619750"/>
                <a:gd name="connsiteY17-632" fmla="*/ 820935 h 1170146"/>
                <a:gd name="connsiteX18-633" fmla="*/ 376166 w 1619750"/>
                <a:gd name="connsiteY18-634" fmla="*/ 775215 h 1170146"/>
                <a:gd name="connsiteX19-635" fmla="*/ 239006 w 1619750"/>
                <a:gd name="connsiteY19-636" fmla="*/ 729495 h 1170146"/>
                <a:gd name="connsiteX20-637" fmla="*/ 239006 w 1619750"/>
                <a:gd name="connsiteY20-638" fmla="*/ 729495 h 1170146"/>
                <a:gd name="connsiteX21-639" fmla="*/ 204016 w 1619750"/>
                <a:gd name="connsiteY21-640" fmla="*/ 963098 h 1170146"/>
                <a:gd name="connsiteX22-641" fmla="*/ 165854 w 1619750"/>
                <a:gd name="connsiteY22-642" fmla="*/ 1169534 h 1170146"/>
                <a:gd name="connsiteX23-643" fmla="*/ 9002 w 1619750"/>
                <a:gd name="connsiteY23-644" fmla="*/ 1023344 h 1170146"/>
                <a:gd name="connsiteX0-645" fmla="*/ 9002 w 1619750"/>
                <a:gd name="connsiteY0-646" fmla="*/ 1023344 h 1170146"/>
                <a:gd name="connsiteX1-647" fmla="*/ 33133 w 1619750"/>
                <a:gd name="connsiteY1-648" fmla="*/ 467926 h 1170146"/>
                <a:gd name="connsiteX2-649" fmla="*/ 150070 w 1619750"/>
                <a:gd name="connsiteY2-650" fmla="*/ 231538 h 1170146"/>
                <a:gd name="connsiteX3-651" fmla="*/ 287495 w 1619750"/>
                <a:gd name="connsiteY3-652" fmla="*/ 99800 h 1170146"/>
                <a:gd name="connsiteX4-653" fmla="*/ 485894 w 1619750"/>
                <a:gd name="connsiteY4-654" fmla="*/ 16263 h 1170146"/>
                <a:gd name="connsiteX5-655" fmla="*/ 879086 w 1619750"/>
                <a:gd name="connsiteY5-656" fmla="*/ 7119 h 1170146"/>
                <a:gd name="connsiteX6-657" fmla="*/ 1199126 w 1619750"/>
                <a:gd name="connsiteY6-658" fmla="*/ 80271 h 1170146"/>
                <a:gd name="connsiteX7-659" fmla="*/ 1436870 w 1619750"/>
                <a:gd name="connsiteY7-660" fmla="*/ 244863 h 1170146"/>
                <a:gd name="connsiteX8-661" fmla="*/ 1601462 w 1619750"/>
                <a:gd name="connsiteY8-662" fmla="*/ 601479 h 1170146"/>
                <a:gd name="connsiteX9-663" fmla="*/ 1619750 w 1619750"/>
                <a:gd name="connsiteY9-664" fmla="*/ 1012959 h 1170146"/>
                <a:gd name="connsiteX10-665" fmla="*/ 1491734 w 1619750"/>
                <a:gd name="connsiteY10-666" fmla="*/ 1140975 h 1170146"/>
                <a:gd name="connsiteX11-667" fmla="*/ 1427726 w 1619750"/>
                <a:gd name="connsiteY11-668" fmla="*/ 921519 h 1170146"/>
                <a:gd name="connsiteX12-669" fmla="*/ 1400294 w 1619750"/>
                <a:gd name="connsiteY12-670" fmla="*/ 656343 h 1170146"/>
                <a:gd name="connsiteX13-671" fmla="*/ 1400294 w 1619750"/>
                <a:gd name="connsiteY13-672" fmla="*/ 574047 h 1170146"/>
                <a:gd name="connsiteX14-673" fmla="*/ 1400294 w 1619750"/>
                <a:gd name="connsiteY14-674" fmla="*/ 574047 h 1170146"/>
                <a:gd name="connsiteX15-675" fmla="*/ 1144262 w 1619750"/>
                <a:gd name="connsiteY15-676" fmla="*/ 756927 h 1170146"/>
                <a:gd name="connsiteX16-677" fmla="*/ 924806 w 1619750"/>
                <a:gd name="connsiteY16-678" fmla="*/ 820935 h 1170146"/>
                <a:gd name="connsiteX17-679" fmla="*/ 604766 w 1619750"/>
                <a:gd name="connsiteY17-680" fmla="*/ 820935 h 1170146"/>
                <a:gd name="connsiteX18-681" fmla="*/ 376166 w 1619750"/>
                <a:gd name="connsiteY18-682" fmla="*/ 775215 h 1170146"/>
                <a:gd name="connsiteX19-683" fmla="*/ 239006 w 1619750"/>
                <a:gd name="connsiteY19-684" fmla="*/ 729495 h 1170146"/>
                <a:gd name="connsiteX20-685" fmla="*/ 239006 w 1619750"/>
                <a:gd name="connsiteY20-686" fmla="*/ 729495 h 1170146"/>
                <a:gd name="connsiteX21-687" fmla="*/ 204016 w 1619750"/>
                <a:gd name="connsiteY21-688" fmla="*/ 963098 h 1170146"/>
                <a:gd name="connsiteX22-689" fmla="*/ 165854 w 1619750"/>
                <a:gd name="connsiteY22-690" fmla="*/ 1169534 h 1170146"/>
                <a:gd name="connsiteX23-691" fmla="*/ 9002 w 1619750"/>
                <a:gd name="connsiteY23-692" fmla="*/ 1023344 h 1170146"/>
                <a:gd name="connsiteX0-693" fmla="*/ 9002 w 1619750"/>
                <a:gd name="connsiteY0-694" fmla="*/ 1023344 h 1170146"/>
                <a:gd name="connsiteX1-695" fmla="*/ 33133 w 1619750"/>
                <a:gd name="connsiteY1-696" fmla="*/ 467926 h 1170146"/>
                <a:gd name="connsiteX2-697" fmla="*/ 150070 w 1619750"/>
                <a:gd name="connsiteY2-698" fmla="*/ 231538 h 1170146"/>
                <a:gd name="connsiteX3-699" fmla="*/ 287495 w 1619750"/>
                <a:gd name="connsiteY3-700" fmla="*/ 99800 h 1170146"/>
                <a:gd name="connsiteX4-701" fmla="*/ 485894 w 1619750"/>
                <a:gd name="connsiteY4-702" fmla="*/ 16263 h 1170146"/>
                <a:gd name="connsiteX5-703" fmla="*/ 879086 w 1619750"/>
                <a:gd name="connsiteY5-704" fmla="*/ 7119 h 1170146"/>
                <a:gd name="connsiteX6-705" fmla="*/ 1199126 w 1619750"/>
                <a:gd name="connsiteY6-706" fmla="*/ 80271 h 1170146"/>
                <a:gd name="connsiteX7-707" fmla="*/ 1436870 w 1619750"/>
                <a:gd name="connsiteY7-708" fmla="*/ 244863 h 1170146"/>
                <a:gd name="connsiteX8-709" fmla="*/ 1601462 w 1619750"/>
                <a:gd name="connsiteY8-710" fmla="*/ 601479 h 1170146"/>
                <a:gd name="connsiteX9-711" fmla="*/ 1619750 w 1619750"/>
                <a:gd name="connsiteY9-712" fmla="*/ 1012959 h 1170146"/>
                <a:gd name="connsiteX10-713" fmla="*/ 1491734 w 1619750"/>
                <a:gd name="connsiteY10-714" fmla="*/ 1140975 h 1170146"/>
                <a:gd name="connsiteX11-715" fmla="*/ 1427726 w 1619750"/>
                <a:gd name="connsiteY11-716" fmla="*/ 921519 h 1170146"/>
                <a:gd name="connsiteX12-717" fmla="*/ 1400294 w 1619750"/>
                <a:gd name="connsiteY12-718" fmla="*/ 656343 h 1170146"/>
                <a:gd name="connsiteX13-719" fmla="*/ 1400294 w 1619750"/>
                <a:gd name="connsiteY13-720" fmla="*/ 574047 h 1170146"/>
                <a:gd name="connsiteX14-721" fmla="*/ 1400294 w 1619750"/>
                <a:gd name="connsiteY14-722" fmla="*/ 574047 h 1170146"/>
                <a:gd name="connsiteX15-723" fmla="*/ 1144262 w 1619750"/>
                <a:gd name="connsiteY15-724" fmla="*/ 756927 h 1170146"/>
                <a:gd name="connsiteX16-725" fmla="*/ 924806 w 1619750"/>
                <a:gd name="connsiteY16-726" fmla="*/ 820935 h 1170146"/>
                <a:gd name="connsiteX17-727" fmla="*/ 604766 w 1619750"/>
                <a:gd name="connsiteY17-728" fmla="*/ 820935 h 1170146"/>
                <a:gd name="connsiteX18-729" fmla="*/ 376166 w 1619750"/>
                <a:gd name="connsiteY18-730" fmla="*/ 775215 h 1170146"/>
                <a:gd name="connsiteX19-731" fmla="*/ 239006 w 1619750"/>
                <a:gd name="connsiteY19-732" fmla="*/ 729495 h 1170146"/>
                <a:gd name="connsiteX20-733" fmla="*/ 239006 w 1619750"/>
                <a:gd name="connsiteY20-734" fmla="*/ 729495 h 1170146"/>
                <a:gd name="connsiteX21-735" fmla="*/ 204016 w 1619750"/>
                <a:gd name="connsiteY21-736" fmla="*/ 963098 h 1170146"/>
                <a:gd name="connsiteX22-737" fmla="*/ 165854 w 1619750"/>
                <a:gd name="connsiteY22-738" fmla="*/ 1169534 h 1170146"/>
                <a:gd name="connsiteX23-739" fmla="*/ 9002 w 1619750"/>
                <a:gd name="connsiteY23-740" fmla="*/ 1023344 h 1170146"/>
                <a:gd name="connsiteX0-741" fmla="*/ 9002 w 1619750"/>
                <a:gd name="connsiteY0-742" fmla="*/ 1023344 h 1170146"/>
                <a:gd name="connsiteX1-743" fmla="*/ 33133 w 1619750"/>
                <a:gd name="connsiteY1-744" fmla="*/ 467926 h 1170146"/>
                <a:gd name="connsiteX2-745" fmla="*/ 150070 w 1619750"/>
                <a:gd name="connsiteY2-746" fmla="*/ 231538 h 1170146"/>
                <a:gd name="connsiteX3-747" fmla="*/ 287495 w 1619750"/>
                <a:gd name="connsiteY3-748" fmla="*/ 99800 h 1170146"/>
                <a:gd name="connsiteX4-749" fmla="*/ 485894 w 1619750"/>
                <a:gd name="connsiteY4-750" fmla="*/ 16263 h 1170146"/>
                <a:gd name="connsiteX5-751" fmla="*/ 879086 w 1619750"/>
                <a:gd name="connsiteY5-752" fmla="*/ 7119 h 1170146"/>
                <a:gd name="connsiteX6-753" fmla="*/ 1199126 w 1619750"/>
                <a:gd name="connsiteY6-754" fmla="*/ 80271 h 1170146"/>
                <a:gd name="connsiteX7-755" fmla="*/ 1436870 w 1619750"/>
                <a:gd name="connsiteY7-756" fmla="*/ 244863 h 1170146"/>
                <a:gd name="connsiteX8-757" fmla="*/ 1601462 w 1619750"/>
                <a:gd name="connsiteY8-758" fmla="*/ 601479 h 1170146"/>
                <a:gd name="connsiteX9-759" fmla="*/ 1619750 w 1619750"/>
                <a:gd name="connsiteY9-760" fmla="*/ 1012959 h 1170146"/>
                <a:gd name="connsiteX10-761" fmla="*/ 1491734 w 1619750"/>
                <a:gd name="connsiteY10-762" fmla="*/ 1140975 h 1170146"/>
                <a:gd name="connsiteX11-763" fmla="*/ 1427726 w 1619750"/>
                <a:gd name="connsiteY11-764" fmla="*/ 921519 h 1170146"/>
                <a:gd name="connsiteX12-765" fmla="*/ 1400294 w 1619750"/>
                <a:gd name="connsiteY12-766" fmla="*/ 656343 h 1170146"/>
                <a:gd name="connsiteX13-767" fmla="*/ 1400294 w 1619750"/>
                <a:gd name="connsiteY13-768" fmla="*/ 574047 h 1170146"/>
                <a:gd name="connsiteX14-769" fmla="*/ 1400294 w 1619750"/>
                <a:gd name="connsiteY14-770" fmla="*/ 574047 h 1170146"/>
                <a:gd name="connsiteX15-771" fmla="*/ 1144262 w 1619750"/>
                <a:gd name="connsiteY15-772" fmla="*/ 756927 h 1170146"/>
                <a:gd name="connsiteX16-773" fmla="*/ 924806 w 1619750"/>
                <a:gd name="connsiteY16-774" fmla="*/ 820935 h 1170146"/>
                <a:gd name="connsiteX17-775" fmla="*/ 604766 w 1619750"/>
                <a:gd name="connsiteY17-776" fmla="*/ 820935 h 1170146"/>
                <a:gd name="connsiteX18-777" fmla="*/ 376166 w 1619750"/>
                <a:gd name="connsiteY18-778" fmla="*/ 775215 h 1170146"/>
                <a:gd name="connsiteX19-779" fmla="*/ 239006 w 1619750"/>
                <a:gd name="connsiteY19-780" fmla="*/ 729495 h 1170146"/>
                <a:gd name="connsiteX20-781" fmla="*/ 239006 w 1619750"/>
                <a:gd name="connsiteY20-782" fmla="*/ 729495 h 1170146"/>
                <a:gd name="connsiteX21-783" fmla="*/ 204016 w 1619750"/>
                <a:gd name="connsiteY21-784" fmla="*/ 963098 h 1170146"/>
                <a:gd name="connsiteX22-785" fmla="*/ 165854 w 1619750"/>
                <a:gd name="connsiteY22-786" fmla="*/ 1169534 h 1170146"/>
                <a:gd name="connsiteX23-787" fmla="*/ 9002 w 1619750"/>
                <a:gd name="connsiteY23-788" fmla="*/ 1023344 h 1170146"/>
                <a:gd name="connsiteX0-789" fmla="*/ 9002 w 1619750"/>
                <a:gd name="connsiteY0-790" fmla="*/ 1023344 h 1170146"/>
                <a:gd name="connsiteX1-791" fmla="*/ 33133 w 1619750"/>
                <a:gd name="connsiteY1-792" fmla="*/ 467926 h 1170146"/>
                <a:gd name="connsiteX2-793" fmla="*/ 150070 w 1619750"/>
                <a:gd name="connsiteY2-794" fmla="*/ 231538 h 1170146"/>
                <a:gd name="connsiteX3-795" fmla="*/ 287495 w 1619750"/>
                <a:gd name="connsiteY3-796" fmla="*/ 99800 h 1170146"/>
                <a:gd name="connsiteX4-797" fmla="*/ 485894 w 1619750"/>
                <a:gd name="connsiteY4-798" fmla="*/ 16263 h 1170146"/>
                <a:gd name="connsiteX5-799" fmla="*/ 879086 w 1619750"/>
                <a:gd name="connsiteY5-800" fmla="*/ 7119 h 1170146"/>
                <a:gd name="connsiteX6-801" fmla="*/ 1199126 w 1619750"/>
                <a:gd name="connsiteY6-802" fmla="*/ 80271 h 1170146"/>
                <a:gd name="connsiteX7-803" fmla="*/ 1436870 w 1619750"/>
                <a:gd name="connsiteY7-804" fmla="*/ 244863 h 1170146"/>
                <a:gd name="connsiteX8-805" fmla="*/ 1601462 w 1619750"/>
                <a:gd name="connsiteY8-806" fmla="*/ 601479 h 1170146"/>
                <a:gd name="connsiteX9-807" fmla="*/ 1619750 w 1619750"/>
                <a:gd name="connsiteY9-808" fmla="*/ 1012959 h 1170146"/>
                <a:gd name="connsiteX10-809" fmla="*/ 1491734 w 1619750"/>
                <a:gd name="connsiteY10-810" fmla="*/ 1140975 h 1170146"/>
                <a:gd name="connsiteX11-811" fmla="*/ 1427726 w 1619750"/>
                <a:gd name="connsiteY11-812" fmla="*/ 921519 h 1170146"/>
                <a:gd name="connsiteX12-813" fmla="*/ 1400294 w 1619750"/>
                <a:gd name="connsiteY12-814" fmla="*/ 656343 h 1170146"/>
                <a:gd name="connsiteX13-815" fmla="*/ 1400294 w 1619750"/>
                <a:gd name="connsiteY13-816" fmla="*/ 574047 h 1170146"/>
                <a:gd name="connsiteX14-817" fmla="*/ 1400294 w 1619750"/>
                <a:gd name="connsiteY14-818" fmla="*/ 574047 h 1170146"/>
                <a:gd name="connsiteX15-819" fmla="*/ 1144262 w 1619750"/>
                <a:gd name="connsiteY15-820" fmla="*/ 756927 h 1170146"/>
                <a:gd name="connsiteX16-821" fmla="*/ 924806 w 1619750"/>
                <a:gd name="connsiteY16-822" fmla="*/ 820935 h 1170146"/>
                <a:gd name="connsiteX17-823" fmla="*/ 604766 w 1619750"/>
                <a:gd name="connsiteY17-824" fmla="*/ 820935 h 1170146"/>
                <a:gd name="connsiteX18-825" fmla="*/ 376166 w 1619750"/>
                <a:gd name="connsiteY18-826" fmla="*/ 775215 h 1170146"/>
                <a:gd name="connsiteX19-827" fmla="*/ 239006 w 1619750"/>
                <a:gd name="connsiteY19-828" fmla="*/ 729495 h 1170146"/>
                <a:gd name="connsiteX20-829" fmla="*/ 239006 w 1619750"/>
                <a:gd name="connsiteY20-830" fmla="*/ 729495 h 1170146"/>
                <a:gd name="connsiteX21-831" fmla="*/ 204016 w 1619750"/>
                <a:gd name="connsiteY21-832" fmla="*/ 963098 h 1170146"/>
                <a:gd name="connsiteX22-833" fmla="*/ 165854 w 1619750"/>
                <a:gd name="connsiteY22-834" fmla="*/ 1169534 h 1170146"/>
                <a:gd name="connsiteX23-835" fmla="*/ 9002 w 1619750"/>
                <a:gd name="connsiteY23-836" fmla="*/ 1023344 h 1170146"/>
                <a:gd name="connsiteX0-837" fmla="*/ 9002 w 1619750"/>
                <a:gd name="connsiteY0-838" fmla="*/ 1023344 h 1170146"/>
                <a:gd name="connsiteX1-839" fmla="*/ 33133 w 1619750"/>
                <a:gd name="connsiteY1-840" fmla="*/ 467926 h 1170146"/>
                <a:gd name="connsiteX2-841" fmla="*/ 150070 w 1619750"/>
                <a:gd name="connsiteY2-842" fmla="*/ 231538 h 1170146"/>
                <a:gd name="connsiteX3-843" fmla="*/ 287495 w 1619750"/>
                <a:gd name="connsiteY3-844" fmla="*/ 99800 h 1170146"/>
                <a:gd name="connsiteX4-845" fmla="*/ 485894 w 1619750"/>
                <a:gd name="connsiteY4-846" fmla="*/ 16263 h 1170146"/>
                <a:gd name="connsiteX5-847" fmla="*/ 879086 w 1619750"/>
                <a:gd name="connsiteY5-848" fmla="*/ 7119 h 1170146"/>
                <a:gd name="connsiteX6-849" fmla="*/ 1199126 w 1619750"/>
                <a:gd name="connsiteY6-850" fmla="*/ 80271 h 1170146"/>
                <a:gd name="connsiteX7-851" fmla="*/ 1436870 w 1619750"/>
                <a:gd name="connsiteY7-852" fmla="*/ 244863 h 1170146"/>
                <a:gd name="connsiteX8-853" fmla="*/ 1601462 w 1619750"/>
                <a:gd name="connsiteY8-854" fmla="*/ 601479 h 1170146"/>
                <a:gd name="connsiteX9-855" fmla="*/ 1619750 w 1619750"/>
                <a:gd name="connsiteY9-856" fmla="*/ 1012959 h 1170146"/>
                <a:gd name="connsiteX10-857" fmla="*/ 1491734 w 1619750"/>
                <a:gd name="connsiteY10-858" fmla="*/ 1140975 h 1170146"/>
                <a:gd name="connsiteX11-859" fmla="*/ 1427726 w 1619750"/>
                <a:gd name="connsiteY11-860" fmla="*/ 921519 h 1170146"/>
                <a:gd name="connsiteX12-861" fmla="*/ 1400294 w 1619750"/>
                <a:gd name="connsiteY12-862" fmla="*/ 656343 h 1170146"/>
                <a:gd name="connsiteX13-863" fmla="*/ 1400294 w 1619750"/>
                <a:gd name="connsiteY13-864" fmla="*/ 574047 h 1170146"/>
                <a:gd name="connsiteX14-865" fmla="*/ 1400294 w 1619750"/>
                <a:gd name="connsiteY14-866" fmla="*/ 574047 h 1170146"/>
                <a:gd name="connsiteX15-867" fmla="*/ 1144262 w 1619750"/>
                <a:gd name="connsiteY15-868" fmla="*/ 756927 h 1170146"/>
                <a:gd name="connsiteX16-869" fmla="*/ 924806 w 1619750"/>
                <a:gd name="connsiteY16-870" fmla="*/ 820935 h 1170146"/>
                <a:gd name="connsiteX17-871" fmla="*/ 604766 w 1619750"/>
                <a:gd name="connsiteY17-872" fmla="*/ 820935 h 1170146"/>
                <a:gd name="connsiteX18-873" fmla="*/ 376166 w 1619750"/>
                <a:gd name="connsiteY18-874" fmla="*/ 775215 h 1170146"/>
                <a:gd name="connsiteX19-875" fmla="*/ 239006 w 1619750"/>
                <a:gd name="connsiteY19-876" fmla="*/ 729495 h 1170146"/>
                <a:gd name="connsiteX20-877" fmla="*/ 239006 w 1619750"/>
                <a:gd name="connsiteY20-878" fmla="*/ 729495 h 1170146"/>
                <a:gd name="connsiteX21-879" fmla="*/ 204016 w 1619750"/>
                <a:gd name="connsiteY21-880" fmla="*/ 963098 h 1170146"/>
                <a:gd name="connsiteX22-881" fmla="*/ 165854 w 1619750"/>
                <a:gd name="connsiteY22-882" fmla="*/ 1169534 h 1170146"/>
                <a:gd name="connsiteX23-883" fmla="*/ 9002 w 1619750"/>
                <a:gd name="connsiteY23-884" fmla="*/ 1023344 h 1170146"/>
                <a:gd name="connsiteX0-885" fmla="*/ 9002 w 1619750"/>
                <a:gd name="connsiteY0-886" fmla="*/ 1023344 h 1170146"/>
                <a:gd name="connsiteX1-887" fmla="*/ 33133 w 1619750"/>
                <a:gd name="connsiteY1-888" fmla="*/ 467926 h 1170146"/>
                <a:gd name="connsiteX2-889" fmla="*/ 150070 w 1619750"/>
                <a:gd name="connsiteY2-890" fmla="*/ 231538 h 1170146"/>
                <a:gd name="connsiteX3-891" fmla="*/ 287495 w 1619750"/>
                <a:gd name="connsiteY3-892" fmla="*/ 99800 h 1170146"/>
                <a:gd name="connsiteX4-893" fmla="*/ 485894 w 1619750"/>
                <a:gd name="connsiteY4-894" fmla="*/ 16263 h 1170146"/>
                <a:gd name="connsiteX5-895" fmla="*/ 879086 w 1619750"/>
                <a:gd name="connsiteY5-896" fmla="*/ 7119 h 1170146"/>
                <a:gd name="connsiteX6-897" fmla="*/ 1199126 w 1619750"/>
                <a:gd name="connsiteY6-898" fmla="*/ 80271 h 1170146"/>
                <a:gd name="connsiteX7-899" fmla="*/ 1436870 w 1619750"/>
                <a:gd name="connsiteY7-900" fmla="*/ 244863 h 1170146"/>
                <a:gd name="connsiteX8-901" fmla="*/ 1601462 w 1619750"/>
                <a:gd name="connsiteY8-902" fmla="*/ 601479 h 1170146"/>
                <a:gd name="connsiteX9-903" fmla="*/ 1619750 w 1619750"/>
                <a:gd name="connsiteY9-904" fmla="*/ 1012959 h 1170146"/>
                <a:gd name="connsiteX10-905" fmla="*/ 1491734 w 1619750"/>
                <a:gd name="connsiteY10-906" fmla="*/ 1140975 h 1170146"/>
                <a:gd name="connsiteX11-907" fmla="*/ 1427726 w 1619750"/>
                <a:gd name="connsiteY11-908" fmla="*/ 921519 h 1170146"/>
                <a:gd name="connsiteX12-909" fmla="*/ 1400294 w 1619750"/>
                <a:gd name="connsiteY12-910" fmla="*/ 656343 h 1170146"/>
                <a:gd name="connsiteX13-911" fmla="*/ 1400294 w 1619750"/>
                <a:gd name="connsiteY13-912" fmla="*/ 574047 h 1170146"/>
                <a:gd name="connsiteX14-913" fmla="*/ 1400294 w 1619750"/>
                <a:gd name="connsiteY14-914" fmla="*/ 574047 h 1170146"/>
                <a:gd name="connsiteX15-915" fmla="*/ 1144262 w 1619750"/>
                <a:gd name="connsiteY15-916" fmla="*/ 756927 h 1170146"/>
                <a:gd name="connsiteX16-917" fmla="*/ 924806 w 1619750"/>
                <a:gd name="connsiteY16-918" fmla="*/ 820935 h 1170146"/>
                <a:gd name="connsiteX17-919" fmla="*/ 604766 w 1619750"/>
                <a:gd name="connsiteY17-920" fmla="*/ 820935 h 1170146"/>
                <a:gd name="connsiteX18-921" fmla="*/ 376166 w 1619750"/>
                <a:gd name="connsiteY18-922" fmla="*/ 775215 h 1170146"/>
                <a:gd name="connsiteX19-923" fmla="*/ 239006 w 1619750"/>
                <a:gd name="connsiteY19-924" fmla="*/ 729495 h 1170146"/>
                <a:gd name="connsiteX20-925" fmla="*/ 239006 w 1619750"/>
                <a:gd name="connsiteY20-926" fmla="*/ 729495 h 1170146"/>
                <a:gd name="connsiteX21-927" fmla="*/ 204016 w 1619750"/>
                <a:gd name="connsiteY21-928" fmla="*/ 963098 h 1170146"/>
                <a:gd name="connsiteX22-929" fmla="*/ 165854 w 1619750"/>
                <a:gd name="connsiteY22-930" fmla="*/ 1169534 h 1170146"/>
                <a:gd name="connsiteX23-931" fmla="*/ 9002 w 1619750"/>
                <a:gd name="connsiteY23-932" fmla="*/ 1023344 h 1170146"/>
                <a:gd name="connsiteX0-933" fmla="*/ 9002 w 1619750"/>
                <a:gd name="connsiteY0-934" fmla="*/ 1023344 h 1170146"/>
                <a:gd name="connsiteX1-935" fmla="*/ 33133 w 1619750"/>
                <a:gd name="connsiteY1-936" fmla="*/ 467926 h 1170146"/>
                <a:gd name="connsiteX2-937" fmla="*/ 150070 w 1619750"/>
                <a:gd name="connsiteY2-938" fmla="*/ 231538 h 1170146"/>
                <a:gd name="connsiteX3-939" fmla="*/ 287495 w 1619750"/>
                <a:gd name="connsiteY3-940" fmla="*/ 99800 h 1170146"/>
                <a:gd name="connsiteX4-941" fmla="*/ 485894 w 1619750"/>
                <a:gd name="connsiteY4-942" fmla="*/ 16263 h 1170146"/>
                <a:gd name="connsiteX5-943" fmla="*/ 879086 w 1619750"/>
                <a:gd name="connsiteY5-944" fmla="*/ 7119 h 1170146"/>
                <a:gd name="connsiteX6-945" fmla="*/ 1199126 w 1619750"/>
                <a:gd name="connsiteY6-946" fmla="*/ 80271 h 1170146"/>
                <a:gd name="connsiteX7-947" fmla="*/ 1436870 w 1619750"/>
                <a:gd name="connsiteY7-948" fmla="*/ 244863 h 1170146"/>
                <a:gd name="connsiteX8-949" fmla="*/ 1601462 w 1619750"/>
                <a:gd name="connsiteY8-950" fmla="*/ 601479 h 1170146"/>
                <a:gd name="connsiteX9-951" fmla="*/ 1619750 w 1619750"/>
                <a:gd name="connsiteY9-952" fmla="*/ 1012959 h 1170146"/>
                <a:gd name="connsiteX10-953" fmla="*/ 1491734 w 1619750"/>
                <a:gd name="connsiteY10-954" fmla="*/ 1140975 h 1170146"/>
                <a:gd name="connsiteX11-955" fmla="*/ 1427726 w 1619750"/>
                <a:gd name="connsiteY11-956" fmla="*/ 921519 h 1170146"/>
                <a:gd name="connsiteX12-957" fmla="*/ 1400294 w 1619750"/>
                <a:gd name="connsiteY12-958" fmla="*/ 656343 h 1170146"/>
                <a:gd name="connsiteX13-959" fmla="*/ 1400294 w 1619750"/>
                <a:gd name="connsiteY13-960" fmla="*/ 574047 h 1170146"/>
                <a:gd name="connsiteX14-961" fmla="*/ 1400294 w 1619750"/>
                <a:gd name="connsiteY14-962" fmla="*/ 574047 h 1170146"/>
                <a:gd name="connsiteX15-963" fmla="*/ 1144262 w 1619750"/>
                <a:gd name="connsiteY15-964" fmla="*/ 756927 h 1170146"/>
                <a:gd name="connsiteX16-965" fmla="*/ 924806 w 1619750"/>
                <a:gd name="connsiteY16-966" fmla="*/ 820935 h 1170146"/>
                <a:gd name="connsiteX17-967" fmla="*/ 604766 w 1619750"/>
                <a:gd name="connsiteY17-968" fmla="*/ 820935 h 1170146"/>
                <a:gd name="connsiteX18-969" fmla="*/ 376166 w 1619750"/>
                <a:gd name="connsiteY18-970" fmla="*/ 775215 h 1170146"/>
                <a:gd name="connsiteX19-971" fmla="*/ 239006 w 1619750"/>
                <a:gd name="connsiteY19-972" fmla="*/ 729495 h 1170146"/>
                <a:gd name="connsiteX20-973" fmla="*/ 239006 w 1619750"/>
                <a:gd name="connsiteY20-974" fmla="*/ 729495 h 1170146"/>
                <a:gd name="connsiteX21-975" fmla="*/ 204016 w 1619750"/>
                <a:gd name="connsiteY21-976" fmla="*/ 963098 h 1170146"/>
                <a:gd name="connsiteX22-977" fmla="*/ 165854 w 1619750"/>
                <a:gd name="connsiteY22-978" fmla="*/ 1169534 h 1170146"/>
                <a:gd name="connsiteX23-979" fmla="*/ 9002 w 1619750"/>
                <a:gd name="connsiteY23-980" fmla="*/ 1023344 h 1170146"/>
                <a:gd name="connsiteX0-981" fmla="*/ 9002 w 1619750"/>
                <a:gd name="connsiteY0-982" fmla="*/ 1023344 h 1170146"/>
                <a:gd name="connsiteX1-983" fmla="*/ 33133 w 1619750"/>
                <a:gd name="connsiteY1-984" fmla="*/ 467926 h 1170146"/>
                <a:gd name="connsiteX2-985" fmla="*/ 150070 w 1619750"/>
                <a:gd name="connsiteY2-986" fmla="*/ 231538 h 1170146"/>
                <a:gd name="connsiteX3-987" fmla="*/ 287495 w 1619750"/>
                <a:gd name="connsiteY3-988" fmla="*/ 99800 h 1170146"/>
                <a:gd name="connsiteX4-989" fmla="*/ 485894 w 1619750"/>
                <a:gd name="connsiteY4-990" fmla="*/ 16263 h 1170146"/>
                <a:gd name="connsiteX5-991" fmla="*/ 879086 w 1619750"/>
                <a:gd name="connsiteY5-992" fmla="*/ 7119 h 1170146"/>
                <a:gd name="connsiteX6-993" fmla="*/ 1199126 w 1619750"/>
                <a:gd name="connsiteY6-994" fmla="*/ 80271 h 1170146"/>
                <a:gd name="connsiteX7-995" fmla="*/ 1436870 w 1619750"/>
                <a:gd name="connsiteY7-996" fmla="*/ 244863 h 1170146"/>
                <a:gd name="connsiteX8-997" fmla="*/ 1601462 w 1619750"/>
                <a:gd name="connsiteY8-998" fmla="*/ 601479 h 1170146"/>
                <a:gd name="connsiteX9-999" fmla="*/ 1619750 w 1619750"/>
                <a:gd name="connsiteY9-1000" fmla="*/ 1012959 h 1170146"/>
                <a:gd name="connsiteX10-1001" fmla="*/ 1491734 w 1619750"/>
                <a:gd name="connsiteY10-1002" fmla="*/ 1140975 h 1170146"/>
                <a:gd name="connsiteX11-1003" fmla="*/ 1427726 w 1619750"/>
                <a:gd name="connsiteY11-1004" fmla="*/ 921519 h 1170146"/>
                <a:gd name="connsiteX12-1005" fmla="*/ 1400294 w 1619750"/>
                <a:gd name="connsiteY12-1006" fmla="*/ 656343 h 1170146"/>
                <a:gd name="connsiteX13-1007" fmla="*/ 1400294 w 1619750"/>
                <a:gd name="connsiteY13-1008" fmla="*/ 574047 h 1170146"/>
                <a:gd name="connsiteX14-1009" fmla="*/ 1400294 w 1619750"/>
                <a:gd name="connsiteY14-1010" fmla="*/ 574047 h 1170146"/>
                <a:gd name="connsiteX15-1011" fmla="*/ 1144262 w 1619750"/>
                <a:gd name="connsiteY15-1012" fmla="*/ 756927 h 1170146"/>
                <a:gd name="connsiteX16-1013" fmla="*/ 924806 w 1619750"/>
                <a:gd name="connsiteY16-1014" fmla="*/ 820935 h 1170146"/>
                <a:gd name="connsiteX17-1015" fmla="*/ 604766 w 1619750"/>
                <a:gd name="connsiteY17-1016" fmla="*/ 820935 h 1170146"/>
                <a:gd name="connsiteX18-1017" fmla="*/ 376166 w 1619750"/>
                <a:gd name="connsiteY18-1018" fmla="*/ 775215 h 1170146"/>
                <a:gd name="connsiteX19-1019" fmla="*/ 239006 w 1619750"/>
                <a:gd name="connsiteY19-1020" fmla="*/ 729495 h 1170146"/>
                <a:gd name="connsiteX20-1021" fmla="*/ 239006 w 1619750"/>
                <a:gd name="connsiteY20-1022" fmla="*/ 729495 h 1170146"/>
                <a:gd name="connsiteX21-1023" fmla="*/ 204016 w 1619750"/>
                <a:gd name="connsiteY21-1024" fmla="*/ 963098 h 1170146"/>
                <a:gd name="connsiteX22-1025" fmla="*/ 165854 w 1619750"/>
                <a:gd name="connsiteY22-1026" fmla="*/ 1169534 h 1170146"/>
                <a:gd name="connsiteX23-1027" fmla="*/ 9002 w 1619750"/>
                <a:gd name="connsiteY23-1028" fmla="*/ 1023344 h 1170146"/>
                <a:gd name="connsiteX0-1029" fmla="*/ 9002 w 1619750"/>
                <a:gd name="connsiteY0-1030" fmla="*/ 1023344 h 1170146"/>
                <a:gd name="connsiteX1-1031" fmla="*/ 33133 w 1619750"/>
                <a:gd name="connsiteY1-1032" fmla="*/ 467926 h 1170146"/>
                <a:gd name="connsiteX2-1033" fmla="*/ 150070 w 1619750"/>
                <a:gd name="connsiteY2-1034" fmla="*/ 231538 h 1170146"/>
                <a:gd name="connsiteX3-1035" fmla="*/ 287495 w 1619750"/>
                <a:gd name="connsiteY3-1036" fmla="*/ 99800 h 1170146"/>
                <a:gd name="connsiteX4-1037" fmla="*/ 485894 w 1619750"/>
                <a:gd name="connsiteY4-1038" fmla="*/ 16263 h 1170146"/>
                <a:gd name="connsiteX5-1039" fmla="*/ 879086 w 1619750"/>
                <a:gd name="connsiteY5-1040" fmla="*/ 7119 h 1170146"/>
                <a:gd name="connsiteX6-1041" fmla="*/ 1199126 w 1619750"/>
                <a:gd name="connsiteY6-1042" fmla="*/ 80271 h 1170146"/>
                <a:gd name="connsiteX7-1043" fmla="*/ 1436870 w 1619750"/>
                <a:gd name="connsiteY7-1044" fmla="*/ 244863 h 1170146"/>
                <a:gd name="connsiteX8-1045" fmla="*/ 1601462 w 1619750"/>
                <a:gd name="connsiteY8-1046" fmla="*/ 601479 h 1170146"/>
                <a:gd name="connsiteX9-1047" fmla="*/ 1619750 w 1619750"/>
                <a:gd name="connsiteY9-1048" fmla="*/ 1012959 h 1170146"/>
                <a:gd name="connsiteX10-1049" fmla="*/ 1491734 w 1619750"/>
                <a:gd name="connsiteY10-1050" fmla="*/ 1140975 h 1170146"/>
                <a:gd name="connsiteX11-1051" fmla="*/ 1427726 w 1619750"/>
                <a:gd name="connsiteY11-1052" fmla="*/ 921519 h 1170146"/>
                <a:gd name="connsiteX12-1053" fmla="*/ 1400294 w 1619750"/>
                <a:gd name="connsiteY12-1054" fmla="*/ 656343 h 1170146"/>
                <a:gd name="connsiteX13-1055" fmla="*/ 1400294 w 1619750"/>
                <a:gd name="connsiteY13-1056" fmla="*/ 574047 h 1170146"/>
                <a:gd name="connsiteX14-1057" fmla="*/ 1400294 w 1619750"/>
                <a:gd name="connsiteY14-1058" fmla="*/ 574047 h 1170146"/>
                <a:gd name="connsiteX15-1059" fmla="*/ 1144262 w 1619750"/>
                <a:gd name="connsiteY15-1060" fmla="*/ 756927 h 1170146"/>
                <a:gd name="connsiteX16-1061" fmla="*/ 924806 w 1619750"/>
                <a:gd name="connsiteY16-1062" fmla="*/ 820935 h 1170146"/>
                <a:gd name="connsiteX17-1063" fmla="*/ 604766 w 1619750"/>
                <a:gd name="connsiteY17-1064" fmla="*/ 820935 h 1170146"/>
                <a:gd name="connsiteX18-1065" fmla="*/ 376166 w 1619750"/>
                <a:gd name="connsiteY18-1066" fmla="*/ 775215 h 1170146"/>
                <a:gd name="connsiteX19-1067" fmla="*/ 239006 w 1619750"/>
                <a:gd name="connsiteY19-1068" fmla="*/ 729495 h 1170146"/>
                <a:gd name="connsiteX20-1069" fmla="*/ 239006 w 1619750"/>
                <a:gd name="connsiteY20-1070" fmla="*/ 729495 h 1170146"/>
                <a:gd name="connsiteX21-1071" fmla="*/ 204016 w 1619750"/>
                <a:gd name="connsiteY21-1072" fmla="*/ 963098 h 1170146"/>
                <a:gd name="connsiteX22-1073" fmla="*/ 165854 w 1619750"/>
                <a:gd name="connsiteY22-1074" fmla="*/ 1169534 h 1170146"/>
                <a:gd name="connsiteX23-1075" fmla="*/ 9002 w 1619750"/>
                <a:gd name="connsiteY23-1076" fmla="*/ 1023344 h 1170146"/>
                <a:gd name="connsiteX0-1077" fmla="*/ 9002 w 1619750"/>
                <a:gd name="connsiteY0-1078" fmla="*/ 1023344 h 1170146"/>
                <a:gd name="connsiteX1-1079" fmla="*/ 33133 w 1619750"/>
                <a:gd name="connsiteY1-1080" fmla="*/ 467926 h 1170146"/>
                <a:gd name="connsiteX2-1081" fmla="*/ 150070 w 1619750"/>
                <a:gd name="connsiteY2-1082" fmla="*/ 231538 h 1170146"/>
                <a:gd name="connsiteX3-1083" fmla="*/ 287495 w 1619750"/>
                <a:gd name="connsiteY3-1084" fmla="*/ 99800 h 1170146"/>
                <a:gd name="connsiteX4-1085" fmla="*/ 485894 w 1619750"/>
                <a:gd name="connsiteY4-1086" fmla="*/ 16263 h 1170146"/>
                <a:gd name="connsiteX5-1087" fmla="*/ 879086 w 1619750"/>
                <a:gd name="connsiteY5-1088" fmla="*/ 7119 h 1170146"/>
                <a:gd name="connsiteX6-1089" fmla="*/ 1199126 w 1619750"/>
                <a:gd name="connsiteY6-1090" fmla="*/ 80271 h 1170146"/>
                <a:gd name="connsiteX7-1091" fmla="*/ 1436870 w 1619750"/>
                <a:gd name="connsiteY7-1092" fmla="*/ 244863 h 1170146"/>
                <a:gd name="connsiteX8-1093" fmla="*/ 1601462 w 1619750"/>
                <a:gd name="connsiteY8-1094" fmla="*/ 601479 h 1170146"/>
                <a:gd name="connsiteX9-1095" fmla="*/ 1619750 w 1619750"/>
                <a:gd name="connsiteY9-1096" fmla="*/ 1012959 h 1170146"/>
                <a:gd name="connsiteX10-1097" fmla="*/ 1491734 w 1619750"/>
                <a:gd name="connsiteY10-1098" fmla="*/ 1140975 h 1170146"/>
                <a:gd name="connsiteX11-1099" fmla="*/ 1427726 w 1619750"/>
                <a:gd name="connsiteY11-1100" fmla="*/ 921519 h 1170146"/>
                <a:gd name="connsiteX12-1101" fmla="*/ 1400294 w 1619750"/>
                <a:gd name="connsiteY12-1102" fmla="*/ 656343 h 1170146"/>
                <a:gd name="connsiteX13-1103" fmla="*/ 1400294 w 1619750"/>
                <a:gd name="connsiteY13-1104" fmla="*/ 574047 h 1170146"/>
                <a:gd name="connsiteX14-1105" fmla="*/ 1400294 w 1619750"/>
                <a:gd name="connsiteY14-1106" fmla="*/ 574047 h 1170146"/>
                <a:gd name="connsiteX15-1107" fmla="*/ 1144262 w 1619750"/>
                <a:gd name="connsiteY15-1108" fmla="*/ 756927 h 1170146"/>
                <a:gd name="connsiteX16-1109" fmla="*/ 924806 w 1619750"/>
                <a:gd name="connsiteY16-1110" fmla="*/ 820935 h 1170146"/>
                <a:gd name="connsiteX17-1111" fmla="*/ 604766 w 1619750"/>
                <a:gd name="connsiteY17-1112" fmla="*/ 820935 h 1170146"/>
                <a:gd name="connsiteX18-1113" fmla="*/ 376166 w 1619750"/>
                <a:gd name="connsiteY18-1114" fmla="*/ 775215 h 1170146"/>
                <a:gd name="connsiteX19-1115" fmla="*/ 239006 w 1619750"/>
                <a:gd name="connsiteY19-1116" fmla="*/ 729495 h 1170146"/>
                <a:gd name="connsiteX20-1117" fmla="*/ 239006 w 1619750"/>
                <a:gd name="connsiteY20-1118" fmla="*/ 729495 h 1170146"/>
                <a:gd name="connsiteX21-1119" fmla="*/ 204016 w 1619750"/>
                <a:gd name="connsiteY21-1120" fmla="*/ 963098 h 1170146"/>
                <a:gd name="connsiteX22-1121" fmla="*/ 165854 w 1619750"/>
                <a:gd name="connsiteY22-1122" fmla="*/ 1169534 h 1170146"/>
                <a:gd name="connsiteX23-1123" fmla="*/ 9002 w 1619750"/>
                <a:gd name="connsiteY23-1124" fmla="*/ 1023344 h 1170146"/>
                <a:gd name="connsiteX0-1125" fmla="*/ 9002 w 1619750"/>
                <a:gd name="connsiteY0-1126" fmla="*/ 1023344 h 1170146"/>
                <a:gd name="connsiteX1-1127" fmla="*/ 33133 w 1619750"/>
                <a:gd name="connsiteY1-1128" fmla="*/ 467926 h 1170146"/>
                <a:gd name="connsiteX2-1129" fmla="*/ 150070 w 1619750"/>
                <a:gd name="connsiteY2-1130" fmla="*/ 231538 h 1170146"/>
                <a:gd name="connsiteX3-1131" fmla="*/ 287495 w 1619750"/>
                <a:gd name="connsiteY3-1132" fmla="*/ 99800 h 1170146"/>
                <a:gd name="connsiteX4-1133" fmla="*/ 485894 w 1619750"/>
                <a:gd name="connsiteY4-1134" fmla="*/ 16263 h 1170146"/>
                <a:gd name="connsiteX5-1135" fmla="*/ 879086 w 1619750"/>
                <a:gd name="connsiteY5-1136" fmla="*/ 7119 h 1170146"/>
                <a:gd name="connsiteX6-1137" fmla="*/ 1199126 w 1619750"/>
                <a:gd name="connsiteY6-1138" fmla="*/ 80271 h 1170146"/>
                <a:gd name="connsiteX7-1139" fmla="*/ 1436870 w 1619750"/>
                <a:gd name="connsiteY7-1140" fmla="*/ 244863 h 1170146"/>
                <a:gd name="connsiteX8-1141" fmla="*/ 1601462 w 1619750"/>
                <a:gd name="connsiteY8-1142" fmla="*/ 601479 h 1170146"/>
                <a:gd name="connsiteX9-1143" fmla="*/ 1619750 w 1619750"/>
                <a:gd name="connsiteY9-1144" fmla="*/ 1012959 h 1170146"/>
                <a:gd name="connsiteX10-1145" fmla="*/ 1491734 w 1619750"/>
                <a:gd name="connsiteY10-1146" fmla="*/ 1140975 h 1170146"/>
                <a:gd name="connsiteX11-1147" fmla="*/ 1427726 w 1619750"/>
                <a:gd name="connsiteY11-1148" fmla="*/ 921519 h 1170146"/>
                <a:gd name="connsiteX12-1149" fmla="*/ 1400294 w 1619750"/>
                <a:gd name="connsiteY12-1150" fmla="*/ 656343 h 1170146"/>
                <a:gd name="connsiteX13-1151" fmla="*/ 1400294 w 1619750"/>
                <a:gd name="connsiteY13-1152" fmla="*/ 574047 h 1170146"/>
                <a:gd name="connsiteX14-1153" fmla="*/ 1400294 w 1619750"/>
                <a:gd name="connsiteY14-1154" fmla="*/ 574047 h 1170146"/>
                <a:gd name="connsiteX15-1155" fmla="*/ 1144262 w 1619750"/>
                <a:gd name="connsiteY15-1156" fmla="*/ 756927 h 1170146"/>
                <a:gd name="connsiteX16-1157" fmla="*/ 924806 w 1619750"/>
                <a:gd name="connsiteY16-1158" fmla="*/ 820935 h 1170146"/>
                <a:gd name="connsiteX17-1159" fmla="*/ 604766 w 1619750"/>
                <a:gd name="connsiteY17-1160" fmla="*/ 820935 h 1170146"/>
                <a:gd name="connsiteX18-1161" fmla="*/ 376166 w 1619750"/>
                <a:gd name="connsiteY18-1162" fmla="*/ 775215 h 1170146"/>
                <a:gd name="connsiteX19-1163" fmla="*/ 239006 w 1619750"/>
                <a:gd name="connsiteY19-1164" fmla="*/ 729495 h 1170146"/>
                <a:gd name="connsiteX20-1165" fmla="*/ 239006 w 1619750"/>
                <a:gd name="connsiteY20-1166" fmla="*/ 729495 h 1170146"/>
                <a:gd name="connsiteX21-1167" fmla="*/ 204016 w 1619750"/>
                <a:gd name="connsiteY21-1168" fmla="*/ 963098 h 1170146"/>
                <a:gd name="connsiteX22-1169" fmla="*/ 165854 w 1619750"/>
                <a:gd name="connsiteY22-1170" fmla="*/ 1169534 h 1170146"/>
                <a:gd name="connsiteX23-1171" fmla="*/ 9002 w 1619750"/>
                <a:gd name="connsiteY23-1172" fmla="*/ 1023344 h 1170146"/>
                <a:gd name="connsiteX0-1173" fmla="*/ 9002 w 1619750"/>
                <a:gd name="connsiteY0-1174" fmla="*/ 1023344 h 1170146"/>
                <a:gd name="connsiteX1-1175" fmla="*/ 33133 w 1619750"/>
                <a:gd name="connsiteY1-1176" fmla="*/ 467926 h 1170146"/>
                <a:gd name="connsiteX2-1177" fmla="*/ 150070 w 1619750"/>
                <a:gd name="connsiteY2-1178" fmla="*/ 231538 h 1170146"/>
                <a:gd name="connsiteX3-1179" fmla="*/ 287495 w 1619750"/>
                <a:gd name="connsiteY3-1180" fmla="*/ 99800 h 1170146"/>
                <a:gd name="connsiteX4-1181" fmla="*/ 485894 w 1619750"/>
                <a:gd name="connsiteY4-1182" fmla="*/ 16263 h 1170146"/>
                <a:gd name="connsiteX5-1183" fmla="*/ 879086 w 1619750"/>
                <a:gd name="connsiteY5-1184" fmla="*/ 7119 h 1170146"/>
                <a:gd name="connsiteX6-1185" fmla="*/ 1199126 w 1619750"/>
                <a:gd name="connsiteY6-1186" fmla="*/ 80271 h 1170146"/>
                <a:gd name="connsiteX7-1187" fmla="*/ 1436870 w 1619750"/>
                <a:gd name="connsiteY7-1188" fmla="*/ 244863 h 1170146"/>
                <a:gd name="connsiteX8-1189" fmla="*/ 1601462 w 1619750"/>
                <a:gd name="connsiteY8-1190" fmla="*/ 601479 h 1170146"/>
                <a:gd name="connsiteX9-1191" fmla="*/ 1619750 w 1619750"/>
                <a:gd name="connsiteY9-1192" fmla="*/ 1012959 h 1170146"/>
                <a:gd name="connsiteX10-1193" fmla="*/ 1491734 w 1619750"/>
                <a:gd name="connsiteY10-1194" fmla="*/ 1140975 h 1170146"/>
                <a:gd name="connsiteX11-1195" fmla="*/ 1427726 w 1619750"/>
                <a:gd name="connsiteY11-1196" fmla="*/ 921519 h 1170146"/>
                <a:gd name="connsiteX12-1197" fmla="*/ 1400294 w 1619750"/>
                <a:gd name="connsiteY12-1198" fmla="*/ 656343 h 1170146"/>
                <a:gd name="connsiteX13-1199" fmla="*/ 1400294 w 1619750"/>
                <a:gd name="connsiteY13-1200" fmla="*/ 574047 h 1170146"/>
                <a:gd name="connsiteX14-1201" fmla="*/ 1400294 w 1619750"/>
                <a:gd name="connsiteY14-1202" fmla="*/ 574047 h 1170146"/>
                <a:gd name="connsiteX15-1203" fmla="*/ 1144262 w 1619750"/>
                <a:gd name="connsiteY15-1204" fmla="*/ 756927 h 1170146"/>
                <a:gd name="connsiteX16-1205" fmla="*/ 924806 w 1619750"/>
                <a:gd name="connsiteY16-1206" fmla="*/ 820935 h 1170146"/>
                <a:gd name="connsiteX17-1207" fmla="*/ 604766 w 1619750"/>
                <a:gd name="connsiteY17-1208" fmla="*/ 820935 h 1170146"/>
                <a:gd name="connsiteX18-1209" fmla="*/ 376166 w 1619750"/>
                <a:gd name="connsiteY18-1210" fmla="*/ 775215 h 1170146"/>
                <a:gd name="connsiteX19-1211" fmla="*/ 239006 w 1619750"/>
                <a:gd name="connsiteY19-1212" fmla="*/ 729495 h 1170146"/>
                <a:gd name="connsiteX20-1213" fmla="*/ 239006 w 1619750"/>
                <a:gd name="connsiteY20-1214" fmla="*/ 729495 h 1170146"/>
                <a:gd name="connsiteX21-1215" fmla="*/ 204016 w 1619750"/>
                <a:gd name="connsiteY21-1216" fmla="*/ 963098 h 1170146"/>
                <a:gd name="connsiteX22-1217" fmla="*/ 165854 w 1619750"/>
                <a:gd name="connsiteY22-1218" fmla="*/ 1169534 h 1170146"/>
                <a:gd name="connsiteX23-1219" fmla="*/ 9002 w 1619750"/>
                <a:gd name="connsiteY23-1220" fmla="*/ 1023344 h 1170146"/>
                <a:gd name="connsiteX0-1221" fmla="*/ 9002 w 1619750"/>
                <a:gd name="connsiteY0-1222" fmla="*/ 1023344 h 1170146"/>
                <a:gd name="connsiteX1-1223" fmla="*/ 33133 w 1619750"/>
                <a:gd name="connsiteY1-1224" fmla="*/ 467926 h 1170146"/>
                <a:gd name="connsiteX2-1225" fmla="*/ 150070 w 1619750"/>
                <a:gd name="connsiteY2-1226" fmla="*/ 231538 h 1170146"/>
                <a:gd name="connsiteX3-1227" fmla="*/ 287495 w 1619750"/>
                <a:gd name="connsiteY3-1228" fmla="*/ 99800 h 1170146"/>
                <a:gd name="connsiteX4-1229" fmla="*/ 485894 w 1619750"/>
                <a:gd name="connsiteY4-1230" fmla="*/ 16263 h 1170146"/>
                <a:gd name="connsiteX5-1231" fmla="*/ 879086 w 1619750"/>
                <a:gd name="connsiteY5-1232" fmla="*/ 7119 h 1170146"/>
                <a:gd name="connsiteX6-1233" fmla="*/ 1199126 w 1619750"/>
                <a:gd name="connsiteY6-1234" fmla="*/ 80271 h 1170146"/>
                <a:gd name="connsiteX7-1235" fmla="*/ 1436870 w 1619750"/>
                <a:gd name="connsiteY7-1236" fmla="*/ 244863 h 1170146"/>
                <a:gd name="connsiteX8-1237" fmla="*/ 1601462 w 1619750"/>
                <a:gd name="connsiteY8-1238" fmla="*/ 601479 h 1170146"/>
                <a:gd name="connsiteX9-1239" fmla="*/ 1619750 w 1619750"/>
                <a:gd name="connsiteY9-1240" fmla="*/ 1012959 h 1170146"/>
                <a:gd name="connsiteX10-1241" fmla="*/ 1491734 w 1619750"/>
                <a:gd name="connsiteY10-1242" fmla="*/ 1140975 h 1170146"/>
                <a:gd name="connsiteX11-1243" fmla="*/ 1456411 w 1619750"/>
                <a:gd name="connsiteY11-1244" fmla="*/ 901875 h 1170146"/>
                <a:gd name="connsiteX12-1245" fmla="*/ 1400294 w 1619750"/>
                <a:gd name="connsiteY12-1246" fmla="*/ 656343 h 1170146"/>
                <a:gd name="connsiteX13-1247" fmla="*/ 1400294 w 1619750"/>
                <a:gd name="connsiteY13-1248" fmla="*/ 574047 h 1170146"/>
                <a:gd name="connsiteX14-1249" fmla="*/ 1400294 w 1619750"/>
                <a:gd name="connsiteY14-1250" fmla="*/ 574047 h 1170146"/>
                <a:gd name="connsiteX15-1251" fmla="*/ 1144262 w 1619750"/>
                <a:gd name="connsiteY15-1252" fmla="*/ 756927 h 1170146"/>
                <a:gd name="connsiteX16-1253" fmla="*/ 924806 w 1619750"/>
                <a:gd name="connsiteY16-1254" fmla="*/ 820935 h 1170146"/>
                <a:gd name="connsiteX17-1255" fmla="*/ 604766 w 1619750"/>
                <a:gd name="connsiteY17-1256" fmla="*/ 820935 h 1170146"/>
                <a:gd name="connsiteX18-1257" fmla="*/ 376166 w 1619750"/>
                <a:gd name="connsiteY18-1258" fmla="*/ 775215 h 1170146"/>
                <a:gd name="connsiteX19-1259" fmla="*/ 239006 w 1619750"/>
                <a:gd name="connsiteY19-1260" fmla="*/ 729495 h 1170146"/>
                <a:gd name="connsiteX20-1261" fmla="*/ 239006 w 1619750"/>
                <a:gd name="connsiteY20-1262" fmla="*/ 729495 h 1170146"/>
                <a:gd name="connsiteX21-1263" fmla="*/ 204016 w 1619750"/>
                <a:gd name="connsiteY21-1264" fmla="*/ 963098 h 1170146"/>
                <a:gd name="connsiteX22-1265" fmla="*/ 165854 w 1619750"/>
                <a:gd name="connsiteY22-1266" fmla="*/ 1169534 h 1170146"/>
                <a:gd name="connsiteX23-1267" fmla="*/ 9002 w 1619750"/>
                <a:gd name="connsiteY23-1268" fmla="*/ 1023344 h 1170146"/>
                <a:gd name="connsiteX0-1269" fmla="*/ 9002 w 1619750"/>
                <a:gd name="connsiteY0-1270" fmla="*/ 1023344 h 1170146"/>
                <a:gd name="connsiteX1-1271" fmla="*/ 33133 w 1619750"/>
                <a:gd name="connsiteY1-1272" fmla="*/ 467926 h 1170146"/>
                <a:gd name="connsiteX2-1273" fmla="*/ 150070 w 1619750"/>
                <a:gd name="connsiteY2-1274" fmla="*/ 231538 h 1170146"/>
                <a:gd name="connsiteX3-1275" fmla="*/ 287495 w 1619750"/>
                <a:gd name="connsiteY3-1276" fmla="*/ 99800 h 1170146"/>
                <a:gd name="connsiteX4-1277" fmla="*/ 485894 w 1619750"/>
                <a:gd name="connsiteY4-1278" fmla="*/ 16263 h 1170146"/>
                <a:gd name="connsiteX5-1279" fmla="*/ 879086 w 1619750"/>
                <a:gd name="connsiteY5-1280" fmla="*/ 7119 h 1170146"/>
                <a:gd name="connsiteX6-1281" fmla="*/ 1199126 w 1619750"/>
                <a:gd name="connsiteY6-1282" fmla="*/ 80271 h 1170146"/>
                <a:gd name="connsiteX7-1283" fmla="*/ 1436870 w 1619750"/>
                <a:gd name="connsiteY7-1284" fmla="*/ 244863 h 1170146"/>
                <a:gd name="connsiteX8-1285" fmla="*/ 1601462 w 1619750"/>
                <a:gd name="connsiteY8-1286" fmla="*/ 601479 h 1170146"/>
                <a:gd name="connsiteX9-1287" fmla="*/ 1619750 w 1619750"/>
                <a:gd name="connsiteY9-1288" fmla="*/ 1012959 h 1170146"/>
                <a:gd name="connsiteX10-1289" fmla="*/ 1491734 w 1619750"/>
                <a:gd name="connsiteY10-1290" fmla="*/ 1140975 h 1170146"/>
                <a:gd name="connsiteX11-1291" fmla="*/ 1456411 w 1619750"/>
                <a:gd name="connsiteY11-1292" fmla="*/ 901875 h 1170146"/>
                <a:gd name="connsiteX12-1293" fmla="*/ 1400294 w 1619750"/>
                <a:gd name="connsiteY12-1294" fmla="*/ 656343 h 1170146"/>
                <a:gd name="connsiteX13-1295" fmla="*/ 1400294 w 1619750"/>
                <a:gd name="connsiteY13-1296" fmla="*/ 574047 h 1170146"/>
                <a:gd name="connsiteX14-1297" fmla="*/ 1349300 w 1619750"/>
                <a:gd name="connsiteY14-1298" fmla="*/ 659169 h 1170146"/>
                <a:gd name="connsiteX15-1299" fmla="*/ 1144262 w 1619750"/>
                <a:gd name="connsiteY15-1300" fmla="*/ 756927 h 1170146"/>
                <a:gd name="connsiteX16-1301" fmla="*/ 924806 w 1619750"/>
                <a:gd name="connsiteY16-1302" fmla="*/ 820935 h 1170146"/>
                <a:gd name="connsiteX17-1303" fmla="*/ 604766 w 1619750"/>
                <a:gd name="connsiteY17-1304" fmla="*/ 820935 h 1170146"/>
                <a:gd name="connsiteX18-1305" fmla="*/ 376166 w 1619750"/>
                <a:gd name="connsiteY18-1306" fmla="*/ 775215 h 1170146"/>
                <a:gd name="connsiteX19-1307" fmla="*/ 239006 w 1619750"/>
                <a:gd name="connsiteY19-1308" fmla="*/ 729495 h 1170146"/>
                <a:gd name="connsiteX20-1309" fmla="*/ 239006 w 1619750"/>
                <a:gd name="connsiteY20-1310" fmla="*/ 729495 h 1170146"/>
                <a:gd name="connsiteX21-1311" fmla="*/ 204016 w 1619750"/>
                <a:gd name="connsiteY21-1312" fmla="*/ 963098 h 1170146"/>
                <a:gd name="connsiteX22-1313" fmla="*/ 165854 w 1619750"/>
                <a:gd name="connsiteY22-1314" fmla="*/ 1169534 h 1170146"/>
                <a:gd name="connsiteX23-1315" fmla="*/ 9002 w 1619750"/>
                <a:gd name="connsiteY23-1316" fmla="*/ 1023344 h 1170146"/>
                <a:gd name="connsiteX0-1317" fmla="*/ 9002 w 1619750"/>
                <a:gd name="connsiteY0-1318" fmla="*/ 1023344 h 1170146"/>
                <a:gd name="connsiteX1-1319" fmla="*/ 33133 w 1619750"/>
                <a:gd name="connsiteY1-1320" fmla="*/ 467926 h 1170146"/>
                <a:gd name="connsiteX2-1321" fmla="*/ 150070 w 1619750"/>
                <a:gd name="connsiteY2-1322" fmla="*/ 231538 h 1170146"/>
                <a:gd name="connsiteX3-1323" fmla="*/ 287495 w 1619750"/>
                <a:gd name="connsiteY3-1324" fmla="*/ 99800 h 1170146"/>
                <a:gd name="connsiteX4-1325" fmla="*/ 485894 w 1619750"/>
                <a:gd name="connsiteY4-1326" fmla="*/ 16263 h 1170146"/>
                <a:gd name="connsiteX5-1327" fmla="*/ 879086 w 1619750"/>
                <a:gd name="connsiteY5-1328" fmla="*/ 7119 h 1170146"/>
                <a:gd name="connsiteX6-1329" fmla="*/ 1199126 w 1619750"/>
                <a:gd name="connsiteY6-1330" fmla="*/ 80271 h 1170146"/>
                <a:gd name="connsiteX7-1331" fmla="*/ 1436870 w 1619750"/>
                <a:gd name="connsiteY7-1332" fmla="*/ 244863 h 1170146"/>
                <a:gd name="connsiteX8-1333" fmla="*/ 1601462 w 1619750"/>
                <a:gd name="connsiteY8-1334" fmla="*/ 601479 h 1170146"/>
                <a:gd name="connsiteX9-1335" fmla="*/ 1619750 w 1619750"/>
                <a:gd name="connsiteY9-1336" fmla="*/ 1012959 h 1170146"/>
                <a:gd name="connsiteX10-1337" fmla="*/ 1491734 w 1619750"/>
                <a:gd name="connsiteY10-1338" fmla="*/ 1140975 h 1170146"/>
                <a:gd name="connsiteX11-1339" fmla="*/ 1456411 w 1619750"/>
                <a:gd name="connsiteY11-1340" fmla="*/ 901875 h 1170146"/>
                <a:gd name="connsiteX12-1341" fmla="*/ 1422605 w 1619750"/>
                <a:gd name="connsiteY12-1342" fmla="*/ 767655 h 1170146"/>
                <a:gd name="connsiteX13-1343" fmla="*/ 1400294 w 1619750"/>
                <a:gd name="connsiteY13-1344" fmla="*/ 574047 h 1170146"/>
                <a:gd name="connsiteX14-1345" fmla="*/ 1349300 w 1619750"/>
                <a:gd name="connsiteY14-1346" fmla="*/ 659169 h 1170146"/>
                <a:gd name="connsiteX15-1347" fmla="*/ 1144262 w 1619750"/>
                <a:gd name="connsiteY15-1348" fmla="*/ 756927 h 1170146"/>
                <a:gd name="connsiteX16-1349" fmla="*/ 924806 w 1619750"/>
                <a:gd name="connsiteY16-1350" fmla="*/ 820935 h 1170146"/>
                <a:gd name="connsiteX17-1351" fmla="*/ 604766 w 1619750"/>
                <a:gd name="connsiteY17-1352" fmla="*/ 820935 h 1170146"/>
                <a:gd name="connsiteX18-1353" fmla="*/ 376166 w 1619750"/>
                <a:gd name="connsiteY18-1354" fmla="*/ 775215 h 1170146"/>
                <a:gd name="connsiteX19-1355" fmla="*/ 239006 w 1619750"/>
                <a:gd name="connsiteY19-1356" fmla="*/ 729495 h 1170146"/>
                <a:gd name="connsiteX20-1357" fmla="*/ 239006 w 1619750"/>
                <a:gd name="connsiteY20-1358" fmla="*/ 729495 h 1170146"/>
                <a:gd name="connsiteX21-1359" fmla="*/ 204016 w 1619750"/>
                <a:gd name="connsiteY21-1360" fmla="*/ 963098 h 1170146"/>
                <a:gd name="connsiteX22-1361" fmla="*/ 165854 w 1619750"/>
                <a:gd name="connsiteY22-1362" fmla="*/ 1169534 h 1170146"/>
                <a:gd name="connsiteX23-1363" fmla="*/ 9002 w 1619750"/>
                <a:gd name="connsiteY23-1364" fmla="*/ 1023344 h 1170146"/>
                <a:gd name="connsiteX0-1365" fmla="*/ 9002 w 1619750"/>
                <a:gd name="connsiteY0-1366" fmla="*/ 1023344 h 1170146"/>
                <a:gd name="connsiteX1-1367" fmla="*/ 33133 w 1619750"/>
                <a:gd name="connsiteY1-1368" fmla="*/ 467926 h 1170146"/>
                <a:gd name="connsiteX2-1369" fmla="*/ 150070 w 1619750"/>
                <a:gd name="connsiteY2-1370" fmla="*/ 231538 h 1170146"/>
                <a:gd name="connsiteX3-1371" fmla="*/ 287495 w 1619750"/>
                <a:gd name="connsiteY3-1372" fmla="*/ 99800 h 1170146"/>
                <a:gd name="connsiteX4-1373" fmla="*/ 485894 w 1619750"/>
                <a:gd name="connsiteY4-1374" fmla="*/ 16263 h 1170146"/>
                <a:gd name="connsiteX5-1375" fmla="*/ 879086 w 1619750"/>
                <a:gd name="connsiteY5-1376" fmla="*/ 7119 h 1170146"/>
                <a:gd name="connsiteX6-1377" fmla="*/ 1199126 w 1619750"/>
                <a:gd name="connsiteY6-1378" fmla="*/ 80271 h 1170146"/>
                <a:gd name="connsiteX7-1379" fmla="*/ 1436870 w 1619750"/>
                <a:gd name="connsiteY7-1380" fmla="*/ 244863 h 1170146"/>
                <a:gd name="connsiteX8-1381" fmla="*/ 1601462 w 1619750"/>
                <a:gd name="connsiteY8-1382" fmla="*/ 601479 h 1170146"/>
                <a:gd name="connsiteX9-1383" fmla="*/ 1619750 w 1619750"/>
                <a:gd name="connsiteY9-1384" fmla="*/ 1012959 h 1170146"/>
                <a:gd name="connsiteX10-1385" fmla="*/ 1491734 w 1619750"/>
                <a:gd name="connsiteY10-1386" fmla="*/ 1140975 h 1170146"/>
                <a:gd name="connsiteX11-1387" fmla="*/ 1456411 w 1619750"/>
                <a:gd name="connsiteY11-1388" fmla="*/ 901875 h 1170146"/>
                <a:gd name="connsiteX12-1389" fmla="*/ 1422605 w 1619750"/>
                <a:gd name="connsiteY12-1390" fmla="*/ 767655 h 1170146"/>
                <a:gd name="connsiteX13-1391" fmla="*/ 1403481 w 1619750"/>
                <a:gd name="connsiteY13-1392" fmla="*/ 708276 h 1170146"/>
                <a:gd name="connsiteX14-1393" fmla="*/ 1349300 w 1619750"/>
                <a:gd name="connsiteY14-1394" fmla="*/ 659169 h 1170146"/>
                <a:gd name="connsiteX15-1395" fmla="*/ 1144262 w 1619750"/>
                <a:gd name="connsiteY15-1396" fmla="*/ 756927 h 1170146"/>
                <a:gd name="connsiteX16-1397" fmla="*/ 924806 w 1619750"/>
                <a:gd name="connsiteY16-1398" fmla="*/ 820935 h 1170146"/>
                <a:gd name="connsiteX17-1399" fmla="*/ 604766 w 1619750"/>
                <a:gd name="connsiteY17-1400" fmla="*/ 820935 h 1170146"/>
                <a:gd name="connsiteX18-1401" fmla="*/ 376166 w 1619750"/>
                <a:gd name="connsiteY18-1402" fmla="*/ 775215 h 1170146"/>
                <a:gd name="connsiteX19-1403" fmla="*/ 239006 w 1619750"/>
                <a:gd name="connsiteY19-1404" fmla="*/ 729495 h 1170146"/>
                <a:gd name="connsiteX20-1405" fmla="*/ 239006 w 1619750"/>
                <a:gd name="connsiteY20-1406" fmla="*/ 729495 h 1170146"/>
                <a:gd name="connsiteX21-1407" fmla="*/ 204016 w 1619750"/>
                <a:gd name="connsiteY21-1408" fmla="*/ 963098 h 1170146"/>
                <a:gd name="connsiteX22-1409" fmla="*/ 165854 w 1619750"/>
                <a:gd name="connsiteY22-1410" fmla="*/ 1169534 h 1170146"/>
                <a:gd name="connsiteX23-1411" fmla="*/ 9002 w 1619750"/>
                <a:gd name="connsiteY23-1412" fmla="*/ 1023344 h 1170146"/>
                <a:gd name="connsiteX0-1413" fmla="*/ 9002 w 1619750"/>
                <a:gd name="connsiteY0-1414" fmla="*/ 1023344 h 1170146"/>
                <a:gd name="connsiteX1-1415" fmla="*/ 33133 w 1619750"/>
                <a:gd name="connsiteY1-1416" fmla="*/ 467926 h 1170146"/>
                <a:gd name="connsiteX2-1417" fmla="*/ 150070 w 1619750"/>
                <a:gd name="connsiteY2-1418" fmla="*/ 231538 h 1170146"/>
                <a:gd name="connsiteX3-1419" fmla="*/ 287495 w 1619750"/>
                <a:gd name="connsiteY3-1420" fmla="*/ 99800 h 1170146"/>
                <a:gd name="connsiteX4-1421" fmla="*/ 485894 w 1619750"/>
                <a:gd name="connsiteY4-1422" fmla="*/ 16263 h 1170146"/>
                <a:gd name="connsiteX5-1423" fmla="*/ 879086 w 1619750"/>
                <a:gd name="connsiteY5-1424" fmla="*/ 7119 h 1170146"/>
                <a:gd name="connsiteX6-1425" fmla="*/ 1199126 w 1619750"/>
                <a:gd name="connsiteY6-1426" fmla="*/ 80271 h 1170146"/>
                <a:gd name="connsiteX7-1427" fmla="*/ 1436870 w 1619750"/>
                <a:gd name="connsiteY7-1428" fmla="*/ 244863 h 1170146"/>
                <a:gd name="connsiteX8-1429" fmla="*/ 1601462 w 1619750"/>
                <a:gd name="connsiteY8-1430" fmla="*/ 601479 h 1170146"/>
                <a:gd name="connsiteX9-1431" fmla="*/ 1619750 w 1619750"/>
                <a:gd name="connsiteY9-1432" fmla="*/ 1012959 h 1170146"/>
                <a:gd name="connsiteX10-1433" fmla="*/ 1491734 w 1619750"/>
                <a:gd name="connsiteY10-1434" fmla="*/ 1140975 h 1170146"/>
                <a:gd name="connsiteX11-1435" fmla="*/ 1456411 w 1619750"/>
                <a:gd name="connsiteY11-1436" fmla="*/ 901875 h 1170146"/>
                <a:gd name="connsiteX12-1437" fmla="*/ 1422605 w 1619750"/>
                <a:gd name="connsiteY12-1438" fmla="*/ 767655 h 1170146"/>
                <a:gd name="connsiteX13-1439" fmla="*/ 1403481 w 1619750"/>
                <a:gd name="connsiteY13-1440" fmla="*/ 708276 h 1170146"/>
                <a:gd name="connsiteX14-1441" fmla="*/ 1333365 w 1619750"/>
                <a:gd name="connsiteY14-1442" fmla="*/ 659169 h 1170146"/>
                <a:gd name="connsiteX15-1443" fmla="*/ 1144262 w 1619750"/>
                <a:gd name="connsiteY15-1444" fmla="*/ 756927 h 1170146"/>
                <a:gd name="connsiteX16-1445" fmla="*/ 924806 w 1619750"/>
                <a:gd name="connsiteY16-1446" fmla="*/ 820935 h 1170146"/>
                <a:gd name="connsiteX17-1447" fmla="*/ 604766 w 1619750"/>
                <a:gd name="connsiteY17-1448" fmla="*/ 820935 h 1170146"/>
                <a:gd name="connsiteX18-1449" fmla="*/ 376166 w 1619750"/>
                <a:gd name="connsiteY18-1450" fmla="*/ 775215 h 1170146"/>
                <a:gd name="connsiteX19-1451" fmla="*/ 239006 w 1619750"/>
                <a:gd name="connsiteY19-1452" fmla="*/ 729495 h 1170146"/>
                <a:gd name="connsiteX20-1453" fmla="*/ 239006 w 1619750"/>
                <a:gd name="connsiteY20-1454" fmla="*/ 729495 h 1170146"/>
                <a:gd name="connsiteX21-1455" fmla="*/ 204016 w 1619750"/>
                <a:gd name="connsiteY21-1456" fmla="*/ 963098 h 1170146"/>
                <a:gd name="connsiteX22-1457" fmla="*/ 165854 w 1619750"/>
                <a:gd name="connsiteY22-1458" fmla="*/ 1169534 h 1170146"/>
                <a:gd name="connsiteX23-1459" fmla="*/ 9002 w 1619750"/>
                <a:gd name="connsiteY23-1460" fmla="*/ 1023344 h 1170146"/>
                <a:gd name="connsiteX0-1461" fmla="*/ 9002 w 1619750"/>
                <a:gd name="connsiteY0-1462" fmla="*/ 1023344 h 1170146"/>
                <a:gd name="connsiteX1-1463" fmla="*/ 33133 w 1619750"/>
                <a:gd name="connsiteY1-1464" fmla="*/ 467926 h 1170146"/>
                <a:gd name="connsiteX2-1465" fmla="*/ 150070 w 1619750"/>
                <a:gd name="connsiteY2-1466" fmla="*/ 231538 h 1170146"/>
                <a:gd name="connsiteX3-1467" fmla="*/ 287495 w 1619750"/>
                <a:gd name="connsiteY3-1468" fmla="*/ 99800 h 1170146"/>
                <a:gd name="connsiteX4-1469" fmla="*/ 485894 w 1619750"/>
                <a:gd name="connsiteY4-1470" fmla="*/ 16263 h 1170146"/>
                <a:gd name="connsiteX5-1471" fmla="*/ 879086 w 1619750"/>
                <a:gd name="connsiteY5-1472" fmla="*/ 7119 h 1170146"/>
                <a:gd name="connsiteX6-1473" fmla="*/ 1199126 w 1619750"/>
                <a:gd name="connsiteY6-1474" fmla="*/ 80271 h 1170146"/>
                <a:gd name="connsiteX7-1475" fmla="*/ 1436870 w 1619750"/>
                <a:gd name="connsiteY7-1476" fmla="*/ 244863 h 1170146"/>
                <a:gd name="connsiteX8-1477" fmla="*/ 1601462 w 1619750"/>
                <a:gd name="connsiteY8-1478" fmla="*/ 601479 h 1170146"/>
                <a:gd name="connsiteX9-1479" fmla="*/ 1619750 w 1619750"/>
                <a:gd name="connsiteY9-1480" fmla="*/ 1012959 h 1170146"/>
                <a:gd name="connsiteX10-1481" fmla="*/ 1491734 w 1619750"/>
                <a:gd name="connsiteY10-1482" fmla="*/ 1140975 h 1170146"/>
                <a:gd name="connsiteX11-1483" fmla="*/ 1456411 w 1619750"/>
                <a:gd name="connsiteY11-1484" fmla="*/ 901875 h 1170146"/>
                <a:gd name="connsiteX12-1485" fmla="*/ 1422605 w 1619750"/>
                <a:gd name="connsiteY12-1486" fmla="*/ 767655 h 1170146"/>
                <a:gd name="connsiteX13-1487" fmla="*/ 1403481 w 1619750"/>
                <a:gd name="connsiteY13-1488" fmla="*/ 708276 h 1170146"/>
                <a:gd name="connsiteX14-1489" fmla="*/ 1333365 w 1619750"/>
                <a:gd name="connsiteY14-1490" fmla="*/ 659169 h 1170146"/>
                <a:gd name="connsiteX15-1491" fmla="*/ 1313749 w 1619750"/>
                <a:gd name="connsiteY15-1492" fmla="*/ 671723 h 1170146"/>
                <a:gd name="connsiteX16-1493" fmla="*/ 1144262 w 1619750"/>
                <a:gd name="connsiteY16-1494" fmla="*/ 756927 h 1170146"/>
                <a:gd name="connsiteX17-1495" fmla="*/ 924806 w 1619750"/>
                <a:gd name="connsiteY17-1496" fmla="*/ 820935 h 1170146"/>
                <a:gd name="connsiteX18-1497" fmla="*/ 604766 w 1619750"/>
                <a:gd name="connsiteY18-1498" fmla="*/ 820935 h 1170146"/>
                <a:gd name="connsiteX19-1499" fmla="*/ 376166 w 1619750"/>
                <a:gd name="connsiteY19-1500" fmla="*/ 775215 h 1170146"/>
                <a:gd name="connsiteX20-1501" fmla="*/ 239006 w 1619750"/>
                <a:gd name="connsiteY20-1502" fmla="*/ 729495 h 1170146"/>
                <a:gd name="connsiteX21-1503" fmla="*/ 239006 w 1619750"/>
                <a:gd name="connsiteY21-1504" fmla="*/ 729495 h 1170146"/>
                <a:gd name="connsiteX22-1505" fmla="*/ 204016 w 1619750"/>
                <a:gd name="connsiteY22-1506" fmla="*/ 963098 h 1170146"/>
                <a:gd name="connsiteX23-1507" fmla="*/ 165854 w 1619750"/>
                <a:gd name="connsiteY23-1508" fmla="*/ 1169534 h 1170146"/>
                <a:gd name="connsiteX24-1509" fmla="*/ 9002 w 1619750"/>
                <a:gd name="connsiteY24-1510" fmla="*/ 1023344 h 1170146"/>
                <a:gd name="connsiteX0-1511" fmla="*/ 9002 w 1619750"/>
                <a:gd name="connsiteY0-1512" fmla="*/ 1023344 h 1170146"/>
                <a:gd name="connsiteX1-1513" fmla="*/ 33133 w 1619750"/>
                <a:gd name="connsiteY1-1514" fmla="*/ 467926 h 1170146"/>
                <a:gd name="connsiteX2-1515" fmla="*/ 150070 w 1619750"/>
                <a:gd name="connsiteY2-1516" fmla="*/ 231538 h 1170146"/>
                <a:gd name="connsiteX3-1517" fmla="*/ 287495 w 1619750"/>
                <a:gd name="connsiteY3-1518" fmla="*/ 99800 h 1170146"/>
                <a:gd name="connsiteX4-1519" fmla="*/ 485894 w 1619750"/>
                <a:gd name="connsiteY4-1520" fmla="*/ 16263 h 1170146"/>
                <a:gd name="connsiteX5-1521" fmla="*/ 879086 w 1619750"/>
                <a:gd name="connsiteY5-1522" fmla="*/ 7119 h 1170146"/>
                <a:gd name="connsiteX6-1523" fmla="*/ 1199126 w 1619750"/>
                <a:gd name="connsiteY6-1524" fmla="*/ 80271 h 1170146"/>
                <a:gd name="connsiteX7-1525" fmla="*/ 1436870 w 1619750"/>
                <a:gd name="connsiteY7-1526" fmla="*/ 244863 h 1170146"/>
                <a:gd name="connsiteX8-1527" fmla="*/ 1601462 w 1619750"/>
                <a:gd name="connsiteY8-1528" fmla="*/ 601479 h 1170146"/>
                <a:gd name="connsiteX9-1529" fmla="*/ 1619750 w 1619750"/>
                <a:gd name="connsiteY9-1530" fmla="*/ 1012959 h 1170146"/>
                <a:gd name="connsiteX10-1531" fmla="*/ 1491734 w 1619750"/>
                <a:gd name="connsiteY10-1532" fmla="*/ 1140975 h 1170146"/>
                <a:gd name="connsiteX11-1533" fmla="*/ 1456411 w 1619750"/>
                <a:gd name="connsiteY11-1534" fmla="*/ 901875 h 1170146"/>
                <a:gd name="connsiteX12-1535" fmla="*/ 1422605 w 1619750"/>
                <a:gd name="connsiteY12-1536" fmla="*/ 767655 h 1170146"/>
                <a:gd name="connsiteX13-1537" fmla="*/ 1403481 w 1619750"/>
                <a:gd name="connsiteY13-1538" fmla="*/ 708276 h 1170146"/>
                <a:gd name="connsiteX14-1539" fmla="*/ 1333365 w 1619750"/>
                <a:gd name="connsiteY14-1540" fmla="*/ 659169 h 1170146"/>
                <a:gd name="connsiteX15-1541" fmla="*/ 1399802 w 1619750"/>
                <a:gd name="connsiteY15-1542" fmla="*/ 583327 h 1170146"/>
                <a:gd name="connsiteX16-1543" fmla="*/ 1144262 w 1619750"/>
                <a:gd name="connsiteY16-1544" fmla="*/ 756927 h 1170146"/>
                <a:gd name="connsiteX17-1545" fmla="*/ 924806 w 1619750"/>
                <a:gd name="connsiteY17-1546" fmla="*/ 820935 h 1170146"/>
                <a:gd name="connsiteX18-1547" fmla="*/ 604766 w 1619750"/>
                <a:gd name="connsiteY18-1548" fmla="*/ 820935 h 1170146"/>
                <a:gd name="connsiteX19-1549" fmla="*/ 376166 w 1619750"/>
                <a:gd name="connsiteY19-1550" fmla="*/ 775215 h 1170146"/>
                <a:gd name="connsiteX20-1551" fmla="*/ 239006 w 1619750"/>
                <a:gd name="connsiteY20-1552" fmla="*/ 729495 h 1170146"/>
                <a:gd name="connsiteX21-1553" fmla="*/ 239006 w 1619750"/>
                <a:gd name="connsiteY21-1554" fmla="*/ 729495 h 1170146"/>
                <a:gd name="connsiteX22-1555" fmla="*/ 204016 w 1619750"/>
                <a:gd name="connsiteY22-1556" fmla="*/ 963098 h 1170146"/>
                <a:gd name="connsiteX23-1557" fmla="*/ 165854 w 1619750"/>
                <a:gd name="connsiteY23-1558" fmla="*/ 1169534 h 1170146"/>
                <a:gd name="connsiteX24-1559" fmla="*/ 9002 w 1619750"/>
                <a:gd name="connsiteY24-1560" fmla="*/ 1023344 h 1170146"/>
                <a:gd name="connsiteX0-1561" fmla="*/ 9002 w 1619750"/>
                <a:gd name="connsiteY0-1562" fmla="*/ 1023344 h 1170146"/>
                <a:gd name="connsiteX1-1563" fmla="*/ 33133 w 1619750"/>
                <a:gd name="connsiteY1-1564" fmla="*/ 467926 h 1170146"/>
                <a:gd name="connsiteX2-1565" fmla="*/ 150070 w 1619750"/>
                <a:gd name="connsiteY2-1566" fmla="*/ 231538 h 1170146"/>
                <a:gd name="connsiteX3-1567" fmla="*/ 287495 w 1619750"/>
                <a:gd name="connsiteY3-1568" fmla="*/ 99800 h 1170146"/>
                <a:gd name="connsiteX4-1569" fmla="*/ 485894 w 1619750"/>
                <a:gd name="connsiteY4-1570" fmla="*/ 16263 h 1170146"/>
                <a:gd name="connsiteX5-1571" fmla="*/ 879086 w 1619750"/>
                <a:gd name="connsiteY5-1572" fmla="*/ 7119 h 1170146"/>
                <a:gd name="connsiteX6-1573" fmla="*/ 1199126 w 1619750"/>
                <a:gd name="connsiteY6-1574" fmla="*/ 80271 h 1170146"/>
                <a:gd name="connsiteX7-1575" fmla="*/ 1436870 w 1619750"/>
                <a:gd name="connsiteY7-1576" fmla="*/ 244863 h 1170146"/>
                <a:gd name="connsiteX8-1577" fmla="*/ 1601462 w 1619750"/>
                <a:gd name="connsiteY8-1578" fmla="*/ 601479 h 1170146"/>
                <a:gd name="connsiteX9-1579" fmla="*/ 1619750 w 1619750"/>
                <a:gd name="connsiteY9-1580" fmla="*/ 1012959 h 1170146"/>
                <a:gd name="connsiteX10-1581" fmla="*/ 1491734 w 1619750"/>
                <a:gd name="connsiteY10-1582" fmla="*/ 1140975 h 1170146"/>
                <a:gd name="connsiteX11-1583" fmla="*/ 1456411 w 1619750"/>
                <a:gd name="connsiteY11-1584" fmla="*/ 901875 h 1170146"/>
                <a:gd name="connsiteX12-1585" fmla="*/ 1422605 w 1619750"/>
                <a:gd name="connsiteY12-1586" fmla="*/ 767655 h 1170146"/>
                <a:gd name="connsiteX13-1587" fmla="*/ 1403481 w 1619750"/>
                <a:gd name="connsiteY13-1588" fmla="*/ 708276 h 1170146"/>
                <a:gd name="connsiteX14-1589" fmla="*/ 1333365 w 1619750"/>
                <a:gd name="connsiteY14-1590" fmla="*/ 659169 h 1170146"/>
                <a:gd name="connsiteX15-1591" fmla="*/ 1399802 w 1619750"/>
                <a:gd name="connsiteY15-1592" fmla="*/ 583327 h 1170146"/>
                <a:gd name="connsiteX16-1593" fmla="*/ 1188881 w 1619750"/>
                <a:gd name="connsiteY16-1594" fmla="*/ 730736 h 1170146"/>
                <a:gd name="connsiteX17-1595" fmla="*/ 924806 w 1619750"/>
                <a:gd name="connsiteY17-1596" fmla="*/ 820935 h 1170146"/>
                <a:gd name="connsiteX18-1597" fmla="*/ 604766 w 1619750"/>
                <a:gd name="connsiteY18-1598" fmla="*/ 820935 h 1170146"/>
                <a:gd name="connsiteX19-1599" fmla="*/ 376166 w 1619750"/>
                <a:gd name="connsiteY19-1600" fmla="*/ 775215 h 1170146"/>
                <a:gd name="connsiteX20-1601" fmla="*/ 239006 w 1619750"/>
                <a:gd name="connsiteY20-1602" fmla="*/ 729495 h 1170146"/>
                <a:gd name="connsiteX21-1603" fmla="*/ 239006 w 1619750"/>
                <a:gd name="connsiteY21-1604" fmla="*/ 729495 h 1170146"/>
                <a:gd name="connsiteX22-1605" fmla="*/ 204016 w 1619750"/>
                <a:gd name="connsiteY22-1606" fmla="*/ 963098 h 1170146"/>
                <a:gd name="connsiteX23-1607" fmla="*/ 165854 w 1619750"/>
                <a:gd name="connsiteY23-1608" fmla="*/ 1169534 h 1170146"/>
                <a:gd name="connsiteX24-1609" fmla="*/ 9002 w 1619750"/>
                <a:gd name="connsiteY24-1610" fmla="*/ 1023344 h 1170146"/>
                <a:gd name="connsiteX0-1611" fmla="*/ 9002 w 1619750"/>
                <a:gd name="connsiteY0-1612" fmla="*/ 1023344 h 1170146"/>
                <a:gd name="connsiteX1-1613" fmla="*/ 33133 w 1619750"/>
                <a:gd name="connsiteY1-1614" fmla="*/ 467926 h 1170146"/>
                <a:gd name="connsiteX2-1615" fmla="*/ 150070 w 1619750"/>
                <a:gd name="connsiteY2-1616" fmla="*/ 231538 h 1170146"/>
                <a:gd name="connsiteX3-1617" fmla="*/ 287495 w 1619750"/>
                <a:gd name="connsiteY3-1618" fmla="*/ 99800 h 1170146"/>
                <a:gd name="connsiteX4-1619" fmla="*/ 485894 w 1619750"/>
                <a:gd name="connsiteY4-1620" fmla="*/ 16263 h 1170146"/>
                <a:gd name="connsiteX5-1621" fmla="*/ 879086 w 1619750"/>
                <a:gd name="connsiteY5-1622" fmla="*/ 7119 h 1170146"/>
                <a:gd name="connsiteX6-1623" fmla="*/ 1199126 w 1619750"/>
                <a:gd name="connsiteY6-1624" fmla="*/ 80271 h 1170146"/>
                <a:gd name="connsiteX7-1625" fmla="*/ 1436870 w 1619750"/>
                <a:gd name="connsiteY7-1626" fmla="*/ 244863 h 1170146"/>
                <a:gd name="connsiteX8-1627" fmla="*/ 1601462 w 1619750"/>
                <a:gd name="connsiteY8-1628" fmla="*/ 601479 h 1170146"/>
                <a:gd name="connsiteX9-1629" fmla="*/ 1619750 w 1619750"/>
                <a:gd name="connsiteY9-1630" fmla="*/ 1012959 h 1170146"/>
                <a:gd name="connsiteX10-1631" fmla="*/ 1491734 w 1619750"/>
                <a:gd name="connsiteY10-1632" fmla="*/ 1140975 h 1170146"/>
                <a:gd name="connsiteX11-1633" fmla="*/ 1456411 w 1619750"/>
                <a:gd name="connsiteY11-1634" fmla="*/ 901875 h 1170146"/>
                <a:gd name="connsiteX12-1635" fmla="*/ 1422605 w 1619750"/>
                <a:gd name="connsiteY12-1636" fmla="*/ 767655 h 1170146"/>
                <a:gd name="connsiteX13-1637" fmla="*/ 1403481 w 1619750"/>
                <a:gd name="connsiteY13-1638" fmla="*/ 708276 h 1170146"/>
                <a:gd name="connsiteX14-1639" fmla="*/ 1333365 w 1619750"/>
                <a:gd name="connsiteY14-1640" fmla="*/ 659169 h 1170146"/>
                <a:gd name="connsiteX15-1641" fmla="*/ 1399802 w 1619750"/>
                <a:gd name="connsiteY15-1642" fmla="*/ 583327 h 1170146"/>
                <a:gd name="connsiteX16-1643" fmla="*/ 1188881 w 1619750"/>
                <a:gd name="connsiteY16-1644" fmla="*/ 730736 h 1170146"/>
                <a:gd name="connsiteX17-1645" fmla="*/ 1141643 w 1619750"/>
                <a:gd name="connsiteY17-1646" fmla="*/ 756843 h 1170146"/>
                <a:gd name="connsiteX18-1647" fmla="*/ 924806 w 1619750"/>
                <a:gd name="connsiteY18-1648" fmla="*/ 820935 h 1170146"/>
                <a:gd name="connsiteX19-1649" fmla="*/ 604766 w 1619750"/>
                <a:gd name="connsiteY19-1650" fmla="*/ 820935 h 1170146"/>
                <a:gd name="connsiteX20-1651" fmla="*/ 376166 w 1619750"/>
                <a:gd name="connsiteY20-1652" fmla="*/ 775215 h 1170146"/>
                <a:gd name="connsiteX21-1653" fmla="*/ 239006 w 1619750"/>
                <a:gd name="connsiteY21-1654" fmla="*/ 729495 h 1170146"/>
                <a:gd name="connsiteX22-1655" fmla="*/ 239006 w 1619750"/>
                <a:gd name="connsiteY22-1656" fmla="*/ 729495 h 1170146"/>
                <a:gd name="connsiteX23-1657" fmla="*/ 204016 w 1619750"/>
                <a:gd name="connsiteY23-1658" fmla="*/ 963098 h 1170146"/>
                <a:gd name="connsiteX24-1659" fmla="*/ 165854 w 1619750"/>
                <a:gd name="connsiteY24-1660" fmla="*/ 1169534 h 1170146"/>
                <a:gd name="connsiteX25-1661" fmla="*/ 9002 w 1619750"/>
                <a:gd name="connsiteY25-1662" fmla="*/ 1023344 h 1170146"/>
                <a:gd name="connsiteX0-1663" fmla="*/ 9002 w 1619750"/>
                <a:gd name="connsiteY0-1664" fmla="*/ 1023344 h 1170146"/>
                <a:gd name="connsiteX1-1665" fmla="*/ 33133 w 1619750"/>
                <a:gd name="connsiteY1-1666" fmla="*/ 467926 h 1170146"/>
                <a:gd name="connsiteX2-1667" fmla="*/ 150070 w 1619750"/>
                <a:gd name="connsiteY2-1668" fmla="*/ 231538 h 1170146"/>
                <a:gd name="connsiteX3-1669" fmla="*/ 287495 w 1619750"/>
                <a:gd name="connsiteY3-1670" fmla="*/ 99800 h 1170146"/>
                <a:gd name="connsiteX4-1671" fmla="*/ 485894 w 1619750"/>
                <a:gd name="connsiteY4-1672" fmla="*/ 16263 h 1170146"/>
                <a:gd name="connsiteX5-1673" fmla="*/ 879086 w 1619750"/>
                <a:gd name="connsiteY5-1674" fmla="*/ 7119 h 1170146"/>
                <a:gd name="connsiteX6-1675" fmla="*/ 1199126 w 1619750"/>
                <a:gd name="connsiteY6-1676" fmla="*/ 80271 h 1170146"/>
                <a:gd name="connsiteX7-1677" fmla="*/ 1436870 w 1619750"/>
                <a:gd name="connsiteY7-1678" fmla="*/ 244863 h 1170146"/>
                <a:gd name="connsiteX8-1679" fmla="*/ 1601462 w 1619750"/>
                <a:gd name="connsiteY8-1680" fmla="*/ 601479 h 1170146"/>
                <a:gd name="connsiteX9-1681" fmla="*/ 1619750 w 1619750"/>
                <a:gd name="connsiteY9-1682" fmla="*/ 1012959 h 1170146"/>
                <a:gd name="connsiteX10-1683" fmla="*/ 1491734 w 1619750"/>
                <a:gd name="connsiteY10-1684" fmla="*/ 1140975 h 1170146"/>
                <a:gd name="connsiteX11-1685" fmla="*/ 1456411 w 1619750"/>
                <a:gd name="connsiteY11-1686" fmla="*/ 901875 h 1170146"/>
                <a:gd name="connsiteX12-1687" fmla="*/ 1422605 w 1619750"/>
                <a:gd name="connsiteY12-1688" fmla="*/ 767655 h 1170146"/>
                <a:gd name="connsiteX13-1689" fmla="*/ 1403481 w 1619750"/>
                <a:gd name="connsiteY13-1690" fmla="*/ 708276 h 1170146"/>
                <a:gd name="connsiteX14-1691" fmla="*/ 1333365 w 1619750"/>
                <a:gd name="connsiteY14-1692" fmla="*/ 659169 h 1170146"/>
                <a:gd name="connsiteX15-1693" fmla="*/ 1399802 w 1619750"/>
                <a:gd name="connsiteY15-1694" fmla="*/ 583327 h 1170146"/>
                <a:gd name="connsiteX16-1695" fmla="*/ 1188881 w 1619750"/>
                <a:gd name="connsiteY16-1696" fmla="*/ 730736 h 1170146"/>
                <a:gd name="connsiteX17-1697" fmla="*/ 1116145 w 1619750"/>
                <a:gd name="connsiteY17-1698" fmla="*/ 743748 h 1170146"/>
                <a:gd name="connsiteX18-1699" fmla="*/ 924806 w 1619750"/>
                <a:gd name="connsiteY18-1700" fmla="*/ 820935 h 1170146"/>
                <a:gd name="connsiteX19-1701" fmla="*/ 604766 w 1619750"/>
                <a:gd name="connsiteY19-1702" fmla="*/ 820935 h 1170146"/>
                <a:gd name="connsiteX20-1703" fmla="*/ 376166 w 1619750"/>
                <a:gd name="connsiteY20-1704" fmla="*/ 775215 h 1170146"/>
                <a:gd name="connsiteX21-1705" fmla="*/ 239006 w 1619750"/>
                <a:gd name="connsiteY21-1706" fmla="*/ 729495 h 1170146"/>
                <a:gd name="connsiteX22-1707" fmla="*/ 239006 w 1619750"/>
                <a:gd name="connsiteY22-1708" fmla="*/ 729495 h 1170146"/>
                <a:gd name="connsiteX23-1709" fmla="*/ 204016 w 1619750"/>
                <a:gd name="connsiteY23-1710" fmla="*/ 963098 h 1170146"/>
                <a:gd name="connsiteX24-1711" fmla="*/ 165854 w 1619750"/>
                <a:gd name="connsiteY24-1712" fmla="*/ 1169534 h 1170146"/>
                <a:gd name="connsiteX25-1713" fmla="*/ 9002 w 1619750"/>
                <a:gd name="connsiteY25-1714" fmla="*/ 1023344 h 1170146"/>
                <a:gd name="connsiteX0-1715" fmla="*/ 9002 w 1619750"/>
                <a:gd name="connsiteY0-1716" fmla="*/ 1023344 h 1170146"/>
                <a:gd name="connsiteX1-1717" fmla="*/ 33133 w 1619750"/>
                <a:gd name="connsiteY1-1718" fmla="*/ 467926 h 1170146"/>
                <a:gd name="connsiteX2-1719" fmla="*/ 150070 w 1619750"/>
                <a:gd name="connsiteY2-1720" fmla="*/ 231538 h 1170146"/>
                <a:gd name="connsiteX3-1721" fmla="*/ 287495 w 1619750"/>
                <a:gd name="connsiteY3-1722" fmla="*/ 99800 h 1170146"/>
                <a:gd name="connsiteX4-1723" fmla="*/ 485894 w 1619750"/>
                <a:gd name="connsiteY4-1724" fmla="*/ 16263 h 1170146"/>
                <a:gd name="connsiteX5-1725" fmla="*/ 879086 w 1619750"/>
                <a:gd name="connsiteY5-1726" fmla="*/ 7119 h 1170146"/>
                <a:gd name="connsiteX6-1727" fmla="*/ 1199126 w 1619750"/>
                <a:gd name="connsiteY6-1728" fmla="*/ 80271 h 1170146"/>
                <a:gd name="connsiteX7-1729" fmla="*/ 1436870 w 1619750"/>
                <a:gd name="connsiteY7-1730" fmla="*/ 244863 h 1170146"/>
                <a:gd name="connsiteX8-1731" fmla="*/ 1601462 w 1619750"/>
                <a:gd name="connsiteY8-1732" fmla="*/ 601479 h 1170146"/>
                <a:gd name="connsiteX9-1733" fmla="*/ 1619750 w 1619750"/>
                <a:gd name="connsiteY9-1734" fmla="*/ 1012959 h 1170146"/>
                <a:gd name="connsiteX10-1735" fmla="*/ 1491734 w 1619750"/>
                <a:gd name="connsiteY10-1736" fmla="*/ 1140975 h 1170146"/>
                <a:gd name="connsiteX11-1737" fmla="*/ 1456411 w 1619750"/>
                <a:gd name="connsiteY11-1738" fmla="*/ 901875 h 1170146"/>
                <a:gd name="connsiteX12-1739" fmla="*/ 1422605 w 1619750"/>
                <a:gd name="connsiteY12-1740" fmla="*/ 767655 h 1170146"/>
                <a:gd name="connsiteX13-1741" fmla="*/ 1403481 w 1619750"/>
                <a:gd name="connsiteY13-1742" fmla="*/ 708276 h 1170146"/>
                <a:gd name="connsiteX14-1743" fmla="*/ 1333365 w 1619750"/>
                <a:gd name="connsiteY14-1744" fmla="*/ 659169 h 1170146"/>
                <a:gd name="connsiteX15-1745" fmla="*/ 1399802 w 1619750"/>
                <a:gd name="connsiteY15-1746" fmla="*/ 583327 h 1170146"/>
                <a:gd name="connsiteX16-1747" fmla="*/ 1188881 w 1619750"/>
                <a:gd name="connsiteY16-1748" fmla="*/ 730736 h 1170146"/>
                <a:gd name="connsiteX17-1749" fmla="*/ 1116145 w 1619750"/>
                <a:gd name="connsiteY17-1750" fmla="*/ 743748 h 1170146"/>
                <a:gd name="connsiteX18-1751" fmla="*/ 1055591 w 1619750"/>
                <a:gd name="connsiteY18-1752" fmla="*/ 773214 h 1170146"/>
                <a:gd name="connsiteX19-1753" fmla="*/ 924806 w 1619750"/>
                <a:gd name="connsiteY19-1754" fmla="*/ 820935 h 1170146"/>
                <a:gd name="connsiteX20-1755" fmla="*/ 604766 w 1619750"/>
                <a:gd name="connsiteY20-1756" fmla="*/ 820935 h 1170146"/>
                <a:gd name="connsiteX21-1757" fmla="*/ 376166 w 1619750"/>
                <a:gd name="connsiteY21-1758" fmla="*/ 775215 h 1170146"/>
                <a:gd name="connsiteX22-1759" fmla="*/ 239006 w 1619750"/>
                <a:gd name="connsiteY22-1760" fmla="*/ 729495 h 1170146"/>
                <a:gd name="connsiteX23-1761" fmla="*/ 239006 w 1619750"/>
                <a:gd name="connsiteY23-1762" fmla="*/ 729495 h 1170146"/>
                <a:gd name="connsiteX24-1763" fmla="*/ 204016 w 1619750"/>
                <a:gd name="connsiteY24-1764" fmla="*/ 963098 h 1170146"/>
                <a:gd name="connsiteX25-1765" fmla="*/ 165854 w 1619750"/>
                <a:gd name="connsiteY25-1766" fmla="*/ 1169534 h 1170146"/>
                <a:gd name="connsiteX26-1767" fmla="*/ 9002 w 1619750"/>
                <a:gd name="connsiteY26-1768" fmla="*/ 1023344 h 1170146"/>
                <a:gd name="connsiteX0-1769" fmla="*/ 9002 w 1619750"/>
                <a:gd name="connsiteY0-1770" fmla="*/ 1023344 h 1170146"/>
                <a:gd name="connsiteX1-1771" fmla="*/ 33133 w 1619750"/>
                <a:gd name="connsiteY1-1772" fmla="*/ 467926 h 1170146"/>
                <a:gd name="connsiteX2-1773" fmla="*/ 150070 w 1619750"/>
                <a:gd name="connsiteY2-1774" fmla="*/ 231538 h 1170146"/>
                <a:gd name="connsiteX3-1775" fmla="*/ 287495 w 1619750"/>
                <a:gd name="connsiteY3-1776" fmla="*/ 99800 h 1170146"/>
                <a:gd name="connsiteX4-1777" fmla="*/ 485894 w 1619750"/>
                <a:gd name="connsiteY4-1778" fmla="*/ 16263 h 1170146"/>
                <a:gd name="connsiteX5-1779" fmla="*/ 879086 w 1619750"/>
                <a:gd name="connsiteY5-1780" fmla="*/ 7119 h 1170146"/>
                <a:gd name="connsiteX6-1781" fmla="*/ 1199126 w 1619750"/>
                <a:gd name="connsiteY6-1782" fmla="*/ 80271 h 1170146"/>
                <a:gd name="connsiteX7-1783" fmla="*/ 1436870 w 1619750"/>
                <a:gd name="connsiteY7-1784" fmla="*/ 244863 h 1170146"/>
                <a:gd name="connsiteX8-1785" fmla="*/ 1601462 w 1619750"/>
                <a:gd name="connsiteY8-1786" fmla="*/ 601479 h 1170146"/>
                <a:gd name="connsiteX9-1787" fmla="*/ 1619750 w 1619750"/>
                <a:gd name="connsiteY9-1788" fmla="*/ 1012959 h 1170146"/>
                <a:gd name="connsiteX10-1789" fmla="*/ 1491734 w 1619750"/>
                <a:gd name="connsiteY10-1790" fmla="*/ 1140975 h 1170146"/>
                <a:gd name="connsiteX11-1791" fmla="*/ 1456411 w 1619750"/>
                <a:gd name="connsiteY11-1792" fmla="*/ 901875 h 1170146"/>
                <a:gd name="connsiteX12-1793" fmla="*/ 1422605 w 1619750"/>
                <a:gd name="connsiteY12-1794" fmla="*/ 767655 h 1170146"/>
                <a:gd name="connsiteX13-1795" fmla="*/ 1403481 w 1619750"/>
                <a:gd name="connsiteY13-1796" fmla="*/ 708276 h 1170146"/>
                <a:gd name="connsiteX14-1797" fmla="*/ 1333365 w 1619750"/>
                <a:gd name="connsiteY14-1798" fmla="*/ 659169 h 1170146"/>
                <a:gd name="connsiteX15-1799" fmla="*/ 1399802 w 1619750"/>
                <a:gd name="connsiteY15-1800" fmla="*/ 583327 h 1170146"/>
                <a:gd name="connsiteX16-1801" fmla="*/ 1188881 w 1619750"/>
                <a:gd name="connsiteY16-1802" fmla="*/ 730736 h 1170146"/>
                <a:gd name="connsiteX17-1803" fmla="*/ 1116145 w 1619750"/>
                <a:gd name="connsiteY17-1804" fmla="*/ 743748 h 1170146"/>
                <a:gd name="connsiteX18-1805" fmla="*/ 1112959 w 1619750"/>
                <a:gd name="connsiteY18-1806" fmla="*/ 704462 h 1170146"/>
                <a:gd name="connsiteX19-1807" fmla="*/ 924806 w 1619750"/>
                <a:gd name="connsiteY19-1808" fmla="*/ 820935 h 1170146"/>
                <a:gd name="connsiteX20-1809" fmla="*/ 604766 w 1619750"/>
                <a:gd name="connsiteY20-1810" fmla="*/ 820935 h 1170146"/>
                <a:gd name="connsiteX21-1811" fmla="*/ 376166 w 1619750"/>
                <a:gd name="connsiteY21-1812" fmla="*/ 775215 h 1170146"/>
                <a:gd name="connsiteX22-1813" fmla="*/ 239006 w 1619750"/>
                <a:gd name="connsiteY22-1814" fmla="*/ 729495 h 1170146"/>
                <a:gd name="connsiteX23-1815" fmla="*/ 239006 w 1619750"/>
                <a:gd name="connsiteY23-1816" fmla="*/ 729495 h 1170146"/>
                <a:gd name="connsiteX24-1817" fmla="*/ 204016 w 1619750"/>
                <a:gd name="connsiteY24-1818" fmla="*/ 963098 h 1170146"/>
                <a:gd name="connsiteX25-1819" fmla="*/ 165854 w 1619750"/>
                <a:gd name="connsiteY25-1820" fmla="*/ 1169534 h 1170146"/>
                <a:gd name="connsiteX26-1821" fmla="*/ 9002 w 1619750"/>
                <a:gd name="connsiteY26-1822" fmla="*/ 1023344 h 1170146"/>
                <a:gd name="connsiteX0-1823" fmla="*/ 9002 w 1619750"/>
                <a:gd name="connsiteY0-1824" fmla="*/ 1023344 h 1170146"/>
                <a:gd name="connsiteX1-1825" fmla="*/ 33133 w 1619750"/>
                <a:gd name="connsiteY1-1826" fmla="*/ 467926 h 1170146"/>
                <a:gd name="connsiteX2-1827" fmla="*/ 150070 w 1619750"/>
                <a:gd name="connsiteY2-1828" fmla="*/ 231538 h 1170146"/>
                <a:gd name="connsiteX3-1829" fmla="*/ 287495 w 1619750"/>
                <a:gd name="connsiteY3-1830" fmla="*/ 99800 h 1170146"/>
                <a:gd name="connsiteX4-1831" fmla="*/ 485894 w 1619750"/>
                <a:gd name="connsiteY4-1832" fmla="*/ 16263 h 1170146"/>
                <a:gd name="connsiteX5-1833" fmla="*/ 879086 w 1619750"/>
                <a:gd name="connsiteY5-1834" fmla="*/ 7119 h 1170146"/>
                <a:gd name="connsiteX6-1835" fmla="*/ 1199126 w 1619750"/>
                <a:gd name="connsiteY6-1836" fmla="*/ 80271 h 1170146"/>
                <a:gd name="connsiteX7-1837" fmla="*/ 1436870 w 1619750"/>
                <a:gd name="connsiteY7-1838" fmla="*/ 244863 h 1170146"/>
                <a:gd name="connsiteX8-1839" fmla="*/ 1601462 w 1619750"/>
                <a:gd name="connsiteY8-1840" fmla="*/ 601479 h 1170146"/>
                <a:gd name="connsiteX9-1841" fmla="*/ 1619750 w 1619750"/>
                <a:gd name="connsiteY9-1842" fmla="*/ 1012959 h 1170146"/>
                <a:gd name="connsiteX10-1843" fmla="*/ 1491734 w 1619750"/>
                <a:gd name="connsiteY10-1844" fmla="*/ 1140975 h 1170146"/>
                <a:gd name="connsiteX11-1845" fmla="*/ 1456411 w 1619750"/>
                <a:gd name="connsiteY11-1846" fmla="*/ 901875 h 1170146"/>
                <a:gd name="connsiteX12-1847" fmla="*/ 1422605 w 1619750"/>
                <a:gd name="connsiteY12-1848" fmla="*/ 767655 h 1170146"/>
                <a:gd name="connsiteX13-1849" fmla="*/ 1403481 w 1619750"/>
                <a:gd name="connsiteY13-1850" fmla="*/ 708276 h 1170146"/>
                <a:gd name="connsiteX14-1851" fmla="*/ 1333365 w 1619750"/>
                <a:gd name="connsiteY14-1852" fmla="*/ 659169 h 1170146"/>
                <a:gd name="connsiteX15-1853" fmla="*/ 1399802 w 1619750"/>
                <a:gd name="connsiteY15-1854" fmla="*/ 583327 h 1170146"/>
                <a:gd name="connsiteX16-1855" fmla="*/ 1188881 w 1619750"/>
                <a:gd name="connsiteY16-1856" fmla="*/ 730736 h 1170146"/>
                <a:gd name="connsiteX17-1857" fmla="*/ 1116145 w 1619750"/>
                <a:gd name="connsiteY17-1858" fmla="*/ 743748 h 1170146"/>
                <a:gd name="connsiteX18-1859" fmla="*/ 1112959 w 1619750"/>
                <a:gd name="connsiteY18-1860" fmla="*/ 704462 h 1170146"/>
                <a:gd name="connsiteX19-1861" fmla="*/ 978987 w 1619750"/>
                <a:gd name="connsiteY19-1862" fmla="*/ 804566 h 1170146"/>
                <a:gd name="connsiteX20-1863" fmla="*/ 604766 w 1619750"/>
                <a:gd name="connsiteY20-1864" fmla="*/ 820935 h 1170146"/>
                <a:gd name="connsiteX21-1865" fmla="*/ 376166 w 1619750"/>
                <a:gd name="connsiteY21-1866" fmla="*/ 775215 h 1170146"/>
                <a:gd name="connsiteX22-1867" fmla="*/ 239006 w 1619750"/>
                <a:gd name="connsiteY22-1868" fmla="*/ 729495 h 1170146"/>
                <a:gd name="connsiteX23-1869" fmla="*/ 239006 w 1619750"/>
                <a:gd name="connsiteY23-1870" fmla="*/ 729495 h 1170146"/>
                <a:gd name="connsiteX24-1871" fmla="*/ 204016 w 1619750"/>
                <a:gd name="connsiteY24-1872" fmla="*/ 963098 h 1170146"/>
                <a:gd name="connsiteX25-1873" fmla="*/ 165854 w 1619750"/>
                <a:gd name="connsiteY25-1874" fmla="*/ 1169534 h 1170146"/>
                <a:gd name="connsiteX26-1875" fmla="*/ 9002 w 1619750"/>
                <a:gd name="connsiteY26-1876" fmla="*/ 1023344 h 1170146"/>
                <a:gd name="connsiteX0-1877" fmla="*/ 9002 w 1619750"/>
                <a:gd name="connsiteY0-1878" fmla="*/ 1023344 h 1170146"/>
                <a:gd name="connsiteX1-1879" fmla="*/ 33133 w 1619750"/>
                <a:gd name="connsiteY1-1880" fmla="*/ 467926 h 1170146"/>
                <a:gd name="connsiteX2-1881" fmla="*/ 150070 w 1619750"/>
                <a:gd name="connsiteY2-1882" fmla="*/ 231538 h 1170146"/>
                <a:gd name="connsiteX3-1883" fmla="*/ 287495 w 1619750"/>
                <a:gd name="connsiteY3-1884" fmla="*/ 99800 h 1170146"/>
                <a:gd name="connsiteX4-1885" fmla="*/ 485894 w 1619750"/>
                <a:gd name="connsiteY4-1886" fmla="*/ 16263 h 1170146"/>
                <a:gd name="connsiteX5-1887" fmla="*/ 879086 w 1619750"/>
                <a:gd name="connsiteY5-1888" fmla="*/ 7119 h 1170146"/>
                <a:gd name="connsiteX6-1889" fmla="*/ 1199126 w 1619750"/>
                <a:gd name="connsiteY6-1890" fmla="*/ 80271 h 1170146"/>
                <a:gd name="connsiteX7-1891" fmla="*/ 1436870 w 1619750"/>
                <a:gd name="connsiteY7-1892" fmla="*/ 244863 h 1170146"/>
                <a:gd name="connsiteX8-1893" fmla="*/ 1601462 w 1619750"/>
                <a:gd name="connsiteY8-1894" fmla="*/ 601479 h 1170146"/>
                <a:gd name="connsiteX9-1895" fmla="*/ 1619750 w 1619750"/>
                <a:gd name="connsiteY9-1896" fmla="*/ 1012959 h 1170146"/>
                <a:gd name="connsiteX10-1897" fmla="*/ 1491734 w 1619750"/>
                <a:gd name="connsiteY10-1898" fmla="*/ 1140975 h 1170146"/>
                <a:gd name="connsiteX11-1899" fmla="*/ 1456411 w 1619750"/>
                <a:gd name="connsiteY11-1900" fmla="*/ 901875 h 1170146"/>
                <a:gd name="connsiteX12-1901" fmla="*/ 1422605 w 1619750"/>
                <a:gd name="connsiteY12-1902" fmla="*/ 767655 h 1170146"/>
                <a:gd name="connsiteX13-1903" fmla="*/ 1403481 w 1619750"/>
                <a:gd name="connsiteY13-1904" fmla="*/ 708276 h 1170146"/>
                <a:gd name="connsiteX14-1905" fmla="*/ 1333365 w 1619750"/>
                <a:gd name="connsiteY14-1906" fmla="*/ 659169 h 1170146"/>
                <a:gd name="connsiteX15-1907" fmla="*/ 1399802 w 1619750"/>
                <a:gd name="connsiteY15-1908" fmla="*/ 583327 h 1170146"/>
                <a:gd name="connsiteX16-1909" fmla="*/ 1188881 w 1619750"/>
                <a:gd name="connsiteY16-1910" fmla="*/ 730736 h 1170146"/>
                <a:gd name="connsiteX17-1911" fmla="*/ 1116145 w 1619750"/>
                <a:gd name="connsiteY17-1912" fmla="*/ 743748 h 1170146"/>
                <a:gd name="connsiteX18-1913" fmla="*/ 1112959 w 1619750"/>
                <a:gd name="connsiteY18-1914" fmla="*/ 704462 h 1170146"/>
                <a:gd name="connsiteX19-1915" fmla="*/ 978987 w 1619750"/>
                <a:gd name="connsiteY19-1916" fmla="*/ 804566 h 1170146"/>
                <a:gd name="connsiteX20-1917" fmla="*/ 842052 w 1619750"/>
                <a:gd name="connsiteY20-1918" fmla="*/ 815774 h 1170146"/>
                <a:gd name="connsiteX21-1919" fmla="*/ 604766 w 1619750"/>
                <a:gd name="connsiteY21-1920" fmla="*/ 820935 h 1170146"/>
                <a:gd name="connsiteX22-1921" fmla="*/ 376166 w 1619750"/>
                <a:gd name="connsiteY22-1922" fmla="*/ 775215 h 1170146"/>
                <a:gd name="connsiteX23-1923" fmla="*/ 239006 w 1619750"/>
                <a:gd name="connsiteY23-1924" fmla="*/ 729495 h 1170146"/>
                <a:gd name="connsiteX24-1925" fmla="*/ 239006 w 1619750"/>
                <a:gd name="connsiteY24-1926" fmla="*/ 729495 h 1170146"/>
                <a:gd name="connsiteX25-1927" fmla="*/ 204016 w 1619750"/>
                <a:gd name="connsiteY25-1928" fmla="*/ 963098 h 1170146"/>
                <a:gd name="connsiteX26-1929" fmla="*/ 165854 w 1619750"/>
                <a:gd name="connsiteY26-1930" fmla="*/ 1169534 h 1170146"/>
                <a:gd name="connsiteX27" fmla="*/ 9002 w 1619750"/>
                <a:gd name="connsiteY27" fmla="*/ 1023344 h 1170146"/>
                <a:gd name="connsiteX0-1931" fmla="*/ 9002 w 1619750"/>
                <a:gd name="connsiteY0-1932" fmla="*/ 1023344 h 1170146"/>
                <a:gd name="connsiteX1-1933" fmla="*/ 33133 w 1619750"/>
                <a:gd name="connsiteY1-1934" fmla="*/ 467926 h 1170146"/>
                <a:gd name="connsiteX2-1935" fmla="*/ 150070 w 1619750"/>
                <a:gd name="connsiteY2-1936" fmla="*/ 231538 h 1170146"/>
                <a:gd name="connsiteX3-1937" fmla="*/ 287495 w 1619750"/>
                <a:gd name="connsiteY3-1938" fmla="*/ 99800 h 1170146"/>
                <a:gd name="connsiteX4-1939" fmla="*/ 485894 w 1619750"/>
                <a:gd name="connsiteY4-1940" fmla="*/ 16263 h 1170146"/>
                <a:gd name="connsiteX5-1941" fmla="*/ 879086 w 1619750"/>
                <a:gd name="connsiteY5-1942" fmla="*/ 7119 h 1170146"/>
                <a:gd name="connsiteX6-1943" fmla="*/ 1199126 w 1619750"/>
                <a:gd name="connsiteY6-1944" fmla="*/ 80271 h 1170146"/>
                <a:gd name="connsiteX7-1945" fmla="*/ 1436870 w 1619750"/>
                <a:gd name="connsiteY7-1946" fmla="*/ 244863 h 1170146"/>
                <a:gd name="connsiteX8-1947" fmla="*/ 1601462 w 1619750"/>
                <a:gd name="connsiteY8-1948" fmla="*/ 601479 h 1170146"/>
                <a:gd name="connsiteX9-1949" fmla="*/ 1619750 w 1619750"/>
                <a:gd name="connsiteY9-1950" fmla="*/ 1012959 h 1170146"/>
                <a:gd name="connsiteX10-1951" fmla="*/ 1491734 w 1619750"/>
                <a:gd name="connsiteY10-1952" fmla="*/ 1140975 h 1170146"/>
                <a:gd name="connsiteX11-1953" fmla="*/ 1456411 w 1619750"/>
                <a:gd name="connsiteY11-1954" fmla="*/ 901875 h 1170146"/>
                <a:gd name="connsiteX12-1955" fmla="*/ 1422605 w 1619750"/>
                <a:gd name="connsiteY12-1956" fmla="*/ 767655 h 1170146"/>
                <a:gd name="connsiteX13-1957" fmla="*/ 1403481 w 1619750"/>
                <a:gd name="connsiteY13-1958" fmla="*/ 708276 h 1170146"/>
                <a:gd name="connsiteX14-1959" fmla="*/ 1333365 w 1619750"/>
                <a:gd name="connsiteY14-1960" fmla="*/ 659169 h 1170146"/>
                <a:gd name="connsiteX15-1961" fmla="*/ 1399802 w 1619750"/>
                <a:gd name="connsiteY15-1962" fmla="*/ 583327 h 1170146"/>
                <a:gd name="connsiteX16-1963" fmla="*/ 1188881 w 1619750"/>
                <a:gd name="connsiteY16-1964" fmla="*/ 730736 h 1170146"/>
                <a:gd name="connsiteX17-1965" fmla="*/ 1116145 w 1619750"/>
                <a:gd name="connsiteY17-1966" fmla="*/ 743748 h 1170146"/>
                <a:gd name="connsiteX18-1967" fmla="*/ 1112959 w 1619750"/>
                <a:gd name="connsiteY18-1968" fmla="*/ 704462 h 1170146"/>
                <a:gd name="connsiteX19-1969" fmla="*/ 978987 w 1619750"/>
                <a:gd name="connsiteY19-1970" fmla="*/ 804566 h 1170146"/>
                <a:gd name="connsiteX20-1971" fmla="*/ 918544 w 1619750"/>
                <a:gd name="connsiteY20-1972" fmla="*/ 799404 h 1170146"/>
                <a:gd name="connsiteX21-1973" fmla="*/ 604766 w 1619750"/>
                <a:gd name="connsiteY21-1974" fmla="*/ 820935 h 1170146"/>
                <a:gd name="connsiteX22-1975" fmla="*/ 376166 w 1619750"/>
                <a:gd name="connsiteY22-1976" fmla="*/ 775215 h 1170146"/>
                <a:gd name="connsiteX23-1977" fmla="*/ 239006 w 1619750"/>
                <a:gd name="connsiteY23-1978" fmla="*/ 729495 h 1170146"/>
                <a:gd name="connsiteX24-1979" fmla="*/ 239006 w 1619750"/>
                <a:gd name="connsiteY24-1980" fmla="*/ 729495 h 1170146"/>
                <a:gd name="connsiteX25-1981" fmla="*/ 204016 w 1619750"/>
                <a:gd name="connsiteY25-1982" fmla="*/ 963098 h 1170146"/>
                <a:gd name="connsiteX26-1983" fmla="*/ 165854 w 1619750"/>
                <a:gd name="connsiteY26-1984" fmla="*/ 1169534 h 1170146"/>
                <a:gd name="connsiteX27-1985" fmla="*/ 9002 w 1619750"/>
                <a:gd name="connsiteY27-1986" fmla="*/ 1023344 h 1170146"/>
                <a:gd name="connsiteX0-1987" fmla="*/ 9002 w 1619750"/>
                <a:gd name="connsiteY0-1988" fmla="*/ 1023344 h 1170146"/>
                <a:gd name="connsiteX1-1989" fmla="*/ 33133 w 1619750"/>
                <a:gd name="connsiteY1-1990" fmla="*/ 467926 h 1170146"/>
                <a:gd name="connsiteX2-1991" fmla="*/ 150070 w 1619750"/>
                <a:gd name="connsiteY2-1992" fmla="*/ 231538 h 1170146"/>
                <a:gd name="connsiteX3-1993" fmla="*/ 287495 w 1619750"/>
                <a:gd name="connsiteY3-1994" fmla="*/ 99800 h 1170146"/>
                <a:gd name="connsiteX4-1995" fmla="*/ 485894 w 1619750"/>
                <a:gd name="connsiteY4-1996" fmla="*/ 16263 h 1170146"/>
                <a:gd name="connsiteX5-1997" fmla="*/ 879086 w 1619750"/>
                <a:gd name="connsiteY5-1998" fmla="*/ 7119 h 1170146"/>
                <a:gd name="connsiteX6-1999" fmla="*/ 1199126 w 1619750"/>
                <a:gd name="connsiteY6-2000" fmla="*/ 80271 h 1170146"/>
                <a:gd name="connsiteX7-2001" fmla="*/ 1436870 w 1619750"/>
                <a:gd name="connsiteY7-2002" fmla="*/ 244863 h 1170146"/>
                <a:gd name="connsiteX8-2003" fmla="*/ 1601462 w 1619750"/>
                <a:gd name="connsiteY8-2004" fmla="*/ 601479 h 1170146"/>
                <a:gd name="connsiteX9-2005" fmla="*/ 1619750 w 1619750"/>
                <a:gd name="connsiteY9-2006" fmla="*/ 1012959 h 1170146"/>
                <a:gd name="connsiteX10-2007" fmla="*/ 1491734 w 1619750"/>
                <a:gd name="connsiteY10-2008" fmla="*/ 1140975 h 1170146"/>
                <a:gd name="connsiteX11-2009" fmla="*/ 1456411 w 1619750"/>
                <a:gd name="connsiteY11-2010" fmla="*/ 901875 h 1170146"/>
                <a:gd name="connsiteX12-2011" fmla="*/ 1422605 w 1619750"/>
                <a:gd name="connsiteY12-2012" fmla="*/ 767655 h 1170146"/>
                <a:gd name="connsiteX13-2013" fmla="*/ 1403481 w 1619750"/>
                <a:gd name="connsiteY13-2014" fmla="*/ 708276 h 1170146"/>
                <a:gd name="connsiteX14-2015" fmla="*/ 1333365 w 1619750"/>
                <a:gd name="connsiteY14-2016" fmla="*/ 659169 h 1170146"/>
                <a:gd name="connsiteX15-2017" fmla="*/ 1399802 w 1619750"/>
                <a:gd name="connsiteY15-2018" fmla="*/ 583327 h 1170146"/>
                <a:gd name="connsiteX16-2019" fmla="*/ 1188881 w 1619750"/>
                <a:gd name="connsiteY16-2020" fmla="*/ 730736 h 1170146"/>
                <a:gd name="connsiteX17-2021" fmla="*/ 1116145 w 1619750"/>
                <a:gd name="connsiteY17-2022" fmla="*/ 743748 h 1170146"/>
                <a:gd name="connsiteX18-2023" fmla="*/ 1112959 w 1619750"/>
                <a:gd name="connsiteY18-2024" fmla="*/ 704462 h 1170146"/>
                <a:gd name="connsiteX19-2025" fmla="*/ 978987 w 1619750"/>
                <a:gd name="connsiteY19-2026" fmla="*/ 804566 h 1170146"/>
                <a:gd name="connsiteX20-2027" fmla="*/ 931292 w 1619750"/>
                <a:gd name="connsiteY20-2028" fmla="*/ 815773 h 1170146"/>
                <a:gd name="connsiteX21-2029" fmla="*/ 604766 w 1619750"/>
                <a:gd name="connsiteY21-2030" fmla="*/ 820935 h 1170146"/>
                <a:gd name="connsiteX22-2031" fmla="*/ 376166 w 1619750"/>
                <a:gd name="connsiteY22-2032" fmla="*/ 775215 h 1170146"/>
                <a:gd name="connsiteX23-2033" fmla="*/ 239006 w 1619750"/>
                <a:gd name="connsiteY23-2034" fmla="*/ 729495 h 1170146"/>
                <a:gd name="connsiteX24-2035" fmla="*/ 239006 w 1619750"/>
                <a:gd name="connsiteY24-2036" fmla="*/ 729495 h 1170146"/>
                <a:gd name="connsiteX25-2037" fmla="*/ 204016 w 1619750"/>
                <a:gd name="connsiteY25-2038" fmla="*/ 963098 h 1170146"/>
                <a:gd name="connsiteX26-2039" fmla="*/ 165854 w 1619750"/>
                <a:gd name="connsiteY26-2040" fmla="*/ 1169534 h 1170146"/>
                <a:gd name="connsiteX27-2041" fmla="*/ 9002 w 1619750"/>
                <a:gd name="connsiteY27-2042" fmla="*/ 1023344 h 1170146"/>
                <a:gd name="connsiteX0-2043" fmla="*/ 9002 w 1619750"/>
                <a:gd name="connsiteY0-2044" fmla="*/ 1023344 h 1170146"/>
                <a:gd name="connsiteX1-2045" fmla="*/ 33133 w 1619750"/>
                <a:gd name="connsiteY1-2046" fmla="*/ 467926 h 1170146"/>
                <a:gd name="connsiteX2-2047" fmla="*/ 150070 w 1619750"/>
                <a:gd name="connsiteY2-2048" fmla="*/ 231538 h 1170146"/>
                <a:gd name="connsiteX3-2049" fmla="*/ 287495 w 1619750"/>
                <a:gd name="connsiteY3-2050" fmla="*/ 99800 h 1170146"/>
                <a:gd name="connsiteX4-2051" fmla="*/ 485894 w 1619750"/>
                <a:gd name="connsiteY4-2052" fmla="*/ 16263 h 1170146"/>
                <a:gd name="connsiteX5-2053" fmla="*/ 879086 w 1619750"/>
                <a:gd name="connsiteY5-2054" fmla="*/ 7119 h 1170146"/>
                <a:gd name="connsiteX6-2055" fmla="*/ 1199126 w 1619750"/>
                <a:gd name="connsiteY6-2056" fmla="*/ 80271 h 1170146"/>
                <a:gd name="connsiteX7-2057" fmla="*/ 1436870 w 1619750"/>
                <a:gd name="connsiteY7-2058" fmla="*/ 244863 h 1170146"/>
                <a:gd name="connsiteX8-2059" fmla="*/ 1601462 w 1619750"/>
                <a:gd name="connsiteY8-2060" fmla="*/ 601479 h 1170146"/>
                <a:gd name="connsiteX9-2061" fmla="*/ 1619750 w 1619750"/>
                <a:gd name="connsiteY9-2062" fmla="*/ 1012959 h 1170146"/>
                <a:gd name="connsiteX10-2063" fmla="*/ 1491734 w 1619750"/>
                <a:gd name="connsiteY10-2064" fmla="*/ 1140975 h 1170146"/>
                <a:gd name="connsiteX11-2065" fmla="*/ 1456411 w 1619750"/>
                <a:gd name="connsiteY11-2066" fmla="*/ 901875 h 1170146"/>
                <a:gd name="connsiteX12-2067" fmla="*/ 1422605 w 1619750"/>
                <a:gd name="connsiteY12-2068" fmla="*/ 767655 h 1170146"/>
                <a:gd name="connsiteX13-2069" fmla="*/ 1403481 w 1619750"/>
                <a:gd name="connsiteY13-2070" fmla="*/ 708276 h 1170146"/>
                <a:gd name="connsiteX14-2071" fmla="*/ 1333365 w 1619750"/>
                <a:gd name="connsiteY14-2072" fmla="*/ 659169 h 1170146"/>
                <a:gd name="connsiteX15-2073" fmla="*/ 1399802 w 1619750"/>
                <a:gd name="connsiteY15-2074" fmla="*/ 583327 h 1170146"/>
                <a:gd name="connsiteX16-2075" fmla="*/ 1188881 w 1619750"/>
                <a:gd name="connsiteY16-2076" fmla="*/ 730736 h 1170146"/>
                <a:gd name="connsiteX17-2077" fmla="*/ 1116145 w 1619750"/>
                <a:gd name="connsiteY17-2078" fmla="*/ 743748 h 1170146"/>
                <a:gd name="connsiteX18-2079" fmla="*/ 1112959 w 1619750"/>
                <a:gd name="connsiteY18-2080" fmla="*/ 704462 h 1170146"/>
                <a:gd name="connsiteX19-2081" fmla="*/ 978987 w 1619750"/>
                <a:gd name="connsiteY19-2082" fmla="*/ 804566 h 1170146"/>
                <a:gd name="connsiteX20-2083" fmla="*/ 931292 w 1619750"/>
                <a:gd name="connsiteY20-2084" fmla="*/ 815773 h 1170146"/>
                <a:gd name="connsiteX21-2085" fmla="*/ 604766 w 1619750"/>
                <a:gd name="connsiteY21-2086" fmla="*/ 820935 h 1170146"/>
                <a:gd name="connsiteX22-2087" fmla="*/ 376166 w 1619750"/>
                <a:gd name="connsiteY22-2088" fmla="*/ 775215 h 1170146"/>
                <a:gd name="connsiteX23-2089" fmla="*/ 239006 w 1619750"/>
                <a:gd name="connsiteY23-2090" fmla="*/ 729495 h 1170146"/>
                <a:gd name="connsiteX24-2091" fmla="*/ 239006 w 1619750"/>
                <a:gd name="connsiteY24-2092" fmla="*/ 729495 h 1170146"/>
                <a:gd name="connsiteX25-2093" fmla="*/ 204016 w 1619750"/>
                <a:gd name="connsiteY25-2094" fmla="*/ 963098 h 1170146"/>
                <a:gd name="connsiteX26-2095" fmla="*/ 165854 w 1619750"/>
                <a:gd name="connsiteY26-2096" fmla="*/ 1169534 h 1170146"/>
                <a:gd name="connsiteX27-2097" fmla="*/ 9002 w 1619750"/>
                <a:gd name="connsiteY27-2098" fmla="*/ 1023344 h 1170146"/>
                <a:gd name="connsiteX0-2099" fmla="*/ 9002 w 1619750"/>
                <a:gd name="connsiteY0-2100" fmla="*/ 1023344 h 1170146"/>
                <a:gd name="connsiteX1-2101" fmla="*/ 33133 w 1619750"/>
                <a:gd name="connsiteY1-2102" fmla="*/ 467926 h 1170146"/>
                <a:gd name="connsiteX2-2103" fmla="*/ 150070 w 1619750"/>
                <a:gd name="connsiteY2-2104" fmla="*/ 231538 h 1170146"/>
                <a:gd name="connsiteX3-2105" fmla="*/ 287495 w 1619750"/>
                <a:gd name="connsiteY3-2106" fmla="*/ 99800 h 1170146"/>
                <a:gd name="connsiteX4-2107" fmla="*/ 485894 w 1619750"/>
                <a:gd name="connsiteY4-2108" fmla="*/ 16263 h 1170146"/>
                <a:gd name="connsiteX5-2109" fmla="*/ 879086 w 1619750"/>
                <a:gd name="connsiteY5-2110" fmla="*/ 7119 h 1170146"/>
                <a:gd name="connsiteX6-2111" fmla="*/ 1199126 w 1619750"/>
                <a:gd name="connsiteY6-2112" fmla="*/ 80271 h 1170146"/>
                <a:gd name="connsiteX7-2113" fmla="*/ 1436870 w 1619750"/>
                <a:gd name="connsiteY7-2114" fmla="*/ 244863 h 1170146"/>
                <a:gd name="connsiteX8-2115" fmla="*/ 1601462 w 1619750"/>
                <a:gd name="connsiteY8-2116" fmla="*/ 601479 h 1170146"/>
                <a:gd name="connsiteX9-2117" fmla="*/ 1619750 w 1619750"/>
                <a:gd name="connsiteY9-2118" fmla="*/ 1012959 h 1170146"/>
                <a:gd name="connsiteX10-2119" fmla="*/ 1491734 w 1619750"/>
                <a:gd name="connsiteY10-2120" fmla="*/ 1140975 h 1170146"/>
                <a:gd name="connsiteX11-2121" fmla="*/ 1456411 w 1619750"/>
                <a:gd name="connsiteY11-2122" fmla="*/ 901875 h 1170146"/>
                <a:gd name="connsiteX12-2123" fmla="*/ 1422605 w 1619750"/>
                <a:gd name="connsiteY12-2124" fmla="*/ 767655 h 1170146"/>
                <a:gd name="connsiteX13-2125" fmla="*/ 1403481 w 1619750"/>
                <a:gd name="connsiteY13-2126" fmla="*/ 708276 h 1170146"/>
                <a:gd name="connsiteX14-2127" fmla="*/ 1333365 w 1619750"/>
                <a:gd name="connsiteY14-2128" fmla="*/ 659169 h 1170146"/>
                <a:gd name="connsiteX15-2129" fmla="*/ 1399802 w 1619750"/>
                <a:gd name="connsiteY15-2130" fmla="*/ 583327 h 1170146"/>
                <a:gd name="connsiteX16-2131" fmla="*/ 1188881 w 1619750"/>
                <a:gd name="connsiteY16-2132" fmla="*/ 730736 h 1170146"/>
                <a:gd name="connsiteX17-2133" fmla="*/ 1116145 w 1619750"/>
                <a:gd name="connsiteY17-2134" fmla="*/ 743748 h 1170146"/>
                <a:gd name="connsiteX18-2135" fmla="*/ 1112959 w 1619750"/>
                <a:gd name="connsiteY18-2136" fmla="*/ 704462 h 1170146"/>
                <a:gd name="connsiteX19-2137" fmla="*/ 978987 w 1619750"/>
                <a:gd name="connsiteY19-2138" fmla="*/ 804566 h 1170146"/>
                <a:gd name="connsiteX20-2139" fmla="*/ 931292 w 1619750"/>
                <a:gd name="connsiteY20-2140" fmla="*/ 815773 h 1170146"/>
                <a:gd name="connsiteX21-2141" fmla="*/ 848426 w 1619750"/>
                <a:gd name="connsiteY21-2142" fmla="*/ 805952 h 1170146"/>
                <a:gd name="connsiteX22-2143" fmla="*/ 604766 w 1619750"/>
                <a:gd name="connsiteY22-2144" fmla="*/ 820935 h 1170146"/>
                <a:gd name="connsiteX23-2145" fmla="*/ 376166 w 1619750"/>
                <a:gd name="connsiteY23-2146" fmla="*/ 775215 h 1170146"/>
                <a:gd name="connsiteX24-2147" fmla="*/ 239006 w 1619750"/>
                <a:gd name="connsiteY24-2148" fmla="*/ 729495 h 1170146"/>
                <a:gd name="connsiteX25-2149" fmla="*/ 239006 w 1619750"/>
                <a:gd name="connsiteY25-2150" fmla="*/ 729495 h 1170146"/>
                <a:gd name="connsiteX26-2151" fmla="*/ 204016 w 1619750"/>
                <a:gd name="connsiteY26-2152" fmla="*/ 963098 h 1170146"/>
                <a:gd name="connsiteX27-2153" fmla="*/ 165854 w 1619750"/>
                <a:gd name="connsiteY27-2154" fmla="*/ 1169534 h 1170146"/>
                <a:gd name="connsiteX28" fmla="*/ 9002 w 1619750"/>
                <a:gd name="connsiteY28" fmla="*/ 1023344 h 1170146"/>
                <a:gd name="connsiteX0-2155" fmla="*/ 9002 w 1619750"/>
                <a:gd name="connsiteY0-2156" fmla="*/ 1023344 h 1170146"/>
                <a:gd name="connsiteX1-2157" fmla="*/ 33133 w 1619750"/>
                <a:gd name="connsiteY1-2158" fmla="*/ 467926 h 1170146"/>
                <a:gd name="connsiteX2-2159" fmla="*/ 150070 w 1619750"/>
                <a:gd name="connsiteY2-2160" fmla="*/ 231538 h 1170146"/>
                <a:gd name="connsiteX3-2161" fmla="*/ 287495 w 1619750"/>
                <a:gd name="connsiteY3-2162" fmla="*/ 99800 h 1170146"/>
                <a:gd name="connsiteX4-2163" fmla="*/ 485894 w 1619750"/>
                <a:gd name="connsiteY4-2164" fmla="*/ 16263 h 1170146"/>
                <a:gd name="connsiteX5-2165" fmla="*/ 879086 w 1619750"/>
                <a:gd name="connsiteY5-2166" fmla="*/ 7119 h 1170146"/>
                <a:gd name="connsiteX6-2167" fmla="*/ 1199126 w 1619750"/>
                <a:gd name="connsiteY6-2168" fmla="*/ 80271 h 1170146"/>
                <a:gd name="connsiteX7-2169" fmla="*/ 1436870 w 1619750"/>
                <a:gd name="connsiteY7-2170" fmla="*/ 244863 h 1170146"/>
                <a:gd name="connsiteX8-2171" fmla="*/ 1601462 w 1619750"/>
                <a:gd name="connsiteY8-2172" fmla="*/ 601479 h 1170146"/>
                <a:gd name="connsiteX9-2173" fmla="*/ 1619750 w 1619750"/>
                <a:gd name="connsiteY9-2174" fmla="*/ 1012959 h 1170146"/>
                <a:gd name="connsiteX10-2175" fmla="*/ 1491734 w 1619750"/>
                <a:gd name="connsiteY10-2176" fmla="*/ 1140975 h 1170146"/>
                <a:gd name="connsiteX11-2177" fmla="*/ 1456411 w 1619750"/>
                <a:gd name="connsiteY11-2178" fmla="*/ 901875 h 1170146"/>
                <a:gd name="connsiteX12-2179" fmla="*/ 1422605 w 1619750"/>
                <a:gd name="connsiteY12-2180" fmla="*/ 767655 h 1170146"/>
                <a:gd name="connsiteX13-2181" fmla="*/ 1403481 w 1619750"/>
                <a:gd name="connsiteY13-2182" fmla="*/ 708276 h 1170146"/>
                <a:gd name="connsiteX14-2183" fmla="*/ 1333365 w 1619750"/>
                <a:gd name="connsiteY14-2184" fmla="*/ 659169 h 1170146"/>
                <a:gd name="connsiteX15-2185" fmla="*/ 1399802 w 1619750"/>
                <a:gd name="connsiteY15-2186" fmla="*/ 583327 h 1170146"/>
                <a:gd name="connsiteX16-2187" fmla="*/ 1188881 w 1619750"/>
                <a:gd name="connsiteY16-2188" fmla="*/ 730736 h 1170146"/>
                <a:gd name="connsiteX17-2189" fmla="*/ 1116145 w 1619750"/>
                <a:gd name="connsiteY17-2190" fmla="*/ 743748 h 1170146"/>
                <a:gd name="connsiteX18-2191" fmla="*/ 1112959 w 1619750"/>
                <a:gd name="connsiteY18-2192" fmla="*/ 704462 h 1170146"/>
                <a:gd name="connsiteX19-2193" fmla="*/ 978987 w 1619750"/>
                <a:gd name="connsiteY19-2194" fmla="*/ 804566 h 1170146"/>
                <a:gd name="connsiteX20-2195" fmla="*/ 931292 w 1619750"/>
                <a:gd name="connsiteY20-2196" fmla="*/ 815773 h 1170146"/>
                <a:gd name="connsiteX21-2197" fmla="*/ 921729 w 1619750"/>
                <a:gd name="connsiteY21-2198" fmla="*/ 756843 h 1170146"/>
                <a:gd name="connsiteX22-2199" fmla="*/ 604766 w 1619750"/>
                <a:gd name="connsiteY22-2200" fmla="*/ 820935 h 1170146"/>
                <a:gd name="connsiteX23-2201" fmla="*/ 376166 w 1619750"/>
                <a:gd name="connsiteY23-2202" fmla="*/ 775215 h 1170146"/>
                <a:gd name="connsiteX24-2203" fmla="*/ 239006 w 1619750"/>
                <a:gd name="connsiteY24-2204" fmla="*/ 729495 h 1170146"/>
                <a:gd name="connsiteX25-2205" fmla="*/ 239006 w 1619750"/>
                <a:gd name="connsiteY25-2206" fmla="*/ 729495 h 1170146"/>
                <a:gd name="connsiteX26-2207" fmla="*/ 204016 w 1619750"/>
                <a:gd name="connsiteY26-2208" fmla="*/ 963098 h 1170146"/>
                <a:gd name="connsiteX27-2209" fmla="*/ 165854 w 1619750"/>
                <a:gd name="connsiteY27-2210" fmla="*/ 1169534 h 1170146"/>
                <a:gd name="connsiteX28-2211" fmla="*/ 9002 w 1619750"/>
                <a:gd name="connsiteY28-2212" fmla="*/ 1023344 h 1170146"/>
                <a:gd name="connsiteX0-2213" fmla="*/ 9002 w 1619750"/>
                <a:gd name="connsiteY0-2214" fmla="*/ 1023344 h 1170146"/>
                <a:gd name="connsiteX1-2215" fmla="*/ 33133 w 1619750"/>
                <a:gd name="connsiteY1-2216" fmla="*/ 467926 h 1170146"/>
                <a:gd name="connsiteX2-2217" fmla="*/ 150070 w 1619750"/>
                <a:gd name="connsiteY2-2218" fmla="*/ 231538 h 1170146"/>
                <a:gd name="connsiteX3-2219" fmla="*/ 287495 w 1619750"/>
                <a:gd name="connsiteY3-2220" fmla="*/ 99800 h 1170146"/>
                <a:gd name="connsiteX4-2221" fmla="*/ 485894 w 1619750"/>
                <a:gd name="connsiteY4-2222" fmla="*/ 16263 h 1170146"/>
                <a:gd name="connsiteX5-2223" fmla="*/ 879086 w 1619750"/>
                <a:gd name="connsiteY5-2224" fmla="*/ 7119 h 1170146"/>
                <a:gd name="connsiteX6-2225" fmla="*/ 1199126 w 1619750"/>
                <a:gd name="connsiteY6-2226" fmla="*/ 80271 h 1170146"/>
                <a:gd name="connsiteX7-2227" fmla="*/ 1436870 w 1619750"/>
                <a:gd name="connsiteY7-2228" fmla="*/ 244863 h 1170146"/>
                <a:gd name="connsiteX8-2229" fmla="*/ 1601462 w 1619750"/>
                <a:gd name="connsiteY8-2230" fmla="*/ 601479 h 1170146"/>
                <a:gd name="connsiteX9-2231" fmla="*/ 1619750 w 1619750"/>
                <a:gd name="connsiteY9-2232" fmla="*/ 1012959 h 1170146"/>
                <a:gd name="connsiteX10-2233" fmla="*/ 1491734 w 1619750"/>
                <a:gd name="connsiteY10-2234" fmla="*/ 1140975 h 1170146"/>
                <a:gd name="connsiteX11-2235" fmla="*/ 1456411 w 1619750"/>
                <a:gd name="connsiteY11-2236" fmla="*/ 901875 h 1170146"/>
                <a:gd name="connsiteX12-2237" fmla="*/ 1422605 w 1619750"/>
                <a:gd name="connsiteY12-2238" fmla="*/ 767655 h 1170146"/>
                <a:gd name="connsiteX13-2239" fmla="*/ 1403481 w 1619750"/>
                <a:gd name="connsiteY13-2240" fmla="*/ 708276 h 1170146"/>
                <a:gd name="connsiteX14-2241" fmla="*/ 1333365 w 1619750"/>
                <a:gd name="connsiteY14-2242" fmla="*/ 659169 h 1170146"/>
                <a:gd name="connsiteX15-2243" fmla="*/ 1399802 w 1619750"/>
                <a:gd name="connsiteY15-2244" fmla="*/ 583327 h 1170146"/>
                <a:gd name="connsiteX16-2245" fmla="*/ 1188881 w 1619750"/>
                <a:gd name="connsiteY16-2246" fmla="*/ 730736 h 1170146"/>
                <a:gd name="connsiteX17-2247" fmla="*/ 1116145 w 1619750"/>
                <a:gd name="connsiteY17-2248" fmla="*/ 743748 h 1170146"/>
                <a:gd name="connsiteX18-2249" fmla="*/ 1112959 w 1619750"/>
                <a:gd name="connsiteY18-2250" fmla="*/ 704462 h 1170146"/>
                <a:gd name="connsiteX19-2251" fmla="*/ 978987 w 1619750"/>
                <a:gd name="connsiteY19-2252" fmla="*/ 804566 h 1170146"/>
                <a:gd name="connsiteX20-2253" fmla="*/ 931292 w 1619750"/>
                <a:gd name="connsiteY20-2254" fmla="*/ 815773 h 1170146"/>
                <a:gd name="connsiteX21-2255" fmla="*/ 921729 w 1619750"/>
                <a:gd name="connsiteY21-2256" fmla="*/ 756843 h 1170146"/>
                <a:gd name="connsiteX22-2257" fmla="*/ 604766 w 1619750"/>
                <a:gd name="connsiteY22-2258" fmla="*/ 820935 h 1170146"/>
                <a:gd name="connsiteX23-2259" fmla="*/ 376166 w 1619750"/>
                <a:gd name="connsiteY23-2260" fmla="*/ 775215 h 1170146"/>
                <a:gd name="connsiteX24-2261" fmla="*/ 239006 w 1619750"/>
                <a:gd name="connsiteY24-2262" fmla="*/ 729495 h 1170146"/>
                <a:gd name="connsiteX25-2263" fmla="*/ 239006 w 1619750"/>
                <a:gd name="connsiteY25-2264" fmla="*/ 729495 h 1170146"/>
                <a:gd name="connsiteX26-2265" fmla="*/ 204016 w 1619750"/>
                <a:gd name="connsiteY26-2266" fmla="*/ 963098 h 1170146"/>
                <a:gd name="connsiteX27-2267" fmla="*/ 165854 w 1619750"/>
                <a:gd name="connsiteY27-2268" fmla="*/ 1169534 h 1170146"/>
                <a:gd name="connsiteX28-2269" fmla="*/ 9002 w 1619750"/>
                <a:gd name="connsiteY28-2270" fmla="*/ 1023344 h 1170146"/>
                <a:gd name="connsiteX0-2271" fmla="*/ 9002 w 1619750"/>
                <a:gd name="connsiteY0-2272" fmla="*/ 1023344 h 1170146"/>
                <a:gd name="connsiteX1-2273" fmla="*/ 33133 w 1619750"/>
                <a:gd name="connsiteY1-2274" fmla="*/ 467926 h 1170146"/>
                <a:gd name="connsiteX2-2275" fmla="*/ 150070 w 1619750"/>
                <a:gd name="connsiteY2-2276" fmla="*/ 231538 h 1170146"/>
                <a:gd name="connsiteX3-2277" fmla="*/ 287495 w 1619750"/>
                <a:gd name="connsiteY3-2278" fmla="*/ 99800 h 1170146"/>
                <a:gd name="connsiteX4-2279" fmla="*/ 485894 w 1619750"/>
                <a:gd name="connsiteY4-2280" fmla="*/ 16263 h 1170146"/>
                <a:gd name="connsiteX5-2281" fmla="*/ 879086 w 1619750"/>
                <a:gd name="connsiteY5-2282" fmla="*/ 7119 h 1170146"/>
                <a:gd name="connsiteX6-2283" fmla="*/ 1199126 w 1619750"/>
                <a:gd name="connsiteY6-2284" fmla="*/ 80271 h 1170146"/>
                <a:gd name="connsiteX7-2285" fmla="*/ 1436870 w 1619750"/>
                <a:gd name="connsiteY7-2286" fmla="*/ 244863 h 1170146"/>
                <a:gd name="connsiteX8-2287" fmla="*/ 1601462 w 1619750"/>
                <a:gd name="connsiteY8-2288" fmla="*/ 601479 h 1170146"/>
                <a:gd name="connsiteX9-2289" fmla="*/ 1619750 w 1619750"/>
                <a:gd name="connsiteY9-2290" fmla="*/ 1012959 h 1170146"/>
                <a:gd name="connsiteX10-2291" fmla="*/ 1491734 w 1619750"/>
                <a:gd name="connsiteY10-2292" fmla="*/ 1140975 h 1170146"/>
                <a:gd name="connsiteX11-2293" fmla="*/ 1456411 w 1619750"/>
                <a:gd name="connsiteY11-2294" fmla="*/ 901875 h 1170146"/>
                <a:gd name="connsiteX12-2295" fmla="*/ 1422605 w 1619750"/>
                <a:gd name="connsiteY12-2296" fmla="*/ 767655 h 1170146"/>
                <a:gd name="connsiteX13-2297" fmla="*/ 1403481 w 1619750"/>
                <a:gd name="connsiteY13-2298" fmla="*/ 708276 h 1170146"/>
                <a:gd name="connsiteX14-2299" fmla="*/ 1333365 w 1619750"/>
                <a:gd name="connsiteY14-2300" fmla="*/ 659169 h 1170146"/>
                <a:gd name="connsiteX15-2301" fmla="*/ 1399802 w 1619750"/>
                <a:gd name="connsiteY15-2302" fmla="*/ 583327 h 1170146"/>
                <a:gd name="connsiteX16-2303" fmla="*/ 1188881 w 1619750"/>
                <a:gd name="connsiteY16-2304" fmla="*/ 730736 h 1170146"/>
                <a:gd name="connsiteX17-2305" fmla="*/ 1116145 w 1619750"/>
                <a:gd name="connsiteY17-2306" fmla="*/ 743748 h 1170146"/>
                <a:gd name="connsiteX18-2307" fmla="*/ 1112959 w 1619750"/>
                <a:gd name="connsiteY18-2308" fmla="*/ 704462 h 1170146"/>
                <a:gd name="connsiteX19-2309" fmla="*/ 978987 w 1619750"/>
                <a:gd name="connsiteY19-2310" fmla="*/ 804566 h 1170146"/>
                <a:gd name="connsiteX20-2311" fmla="*/ 931292 w 1619750"/>
                <a:gd name="connsiteY20-2312" fmla="*/ 815773 h 1170146"/>
                <a:gd name="connsiteX21-2313" fmla="*/ 921729 w 1619750"/>
                <a:gd name="connsiteY21-2314" fmla="*/ 756843 h 1170146"/>
                <a:gd name="connsiteX22-2315" fmla="*/ 741812 w 1619750"/>
                <a:gd name="connsiteY22-2316" fmla="*/ 807840 h 1170146"/>
                <a:gd name="connsiteX23-2317" fmla="*/ 376166 w 1619750"/>
                <a:gd name="connsiteY23-2318" fmla="*/ 775215 h 1170146"/>
                <a:gd name="connsiteX24-2319" fmla="*/ 239006 w 1619750"/>
                <a:gd name="connsiteY24-2320" fmla="*/ 729495 h 1170146"/>
                <a:gd name="connsiteX25-2321" fmla="*/ 239006 w 1619750"/>
                <a:gd name="connsiteY25-2322" fmla="*/ 729495 h 1170146"/>
                <a:gd name="connsiteX26-2323" fmla="*/ 204016 w 1619750"/>
                <a:gd name="connsiteY26-2324" fmla="*/ 963098 h 1170146"/>
                <a:gd name="connsiteX27-2325" fmla="*/ 165854 w 1619750"/>
                <a:gd name="connsiteY27-2326" fmla="*/ 1169534 h 1170146"/>
                <a:gd name="connsiteX28-2327" fmla="*/ 9002 w 1619750"/>
                <a:gd name="connsiteY28-2328" fmla="*/ 1023344 h 1170146"/>
                <a:gd name="connsiteX0-2329" fmla="*/ 9002 w 1619750"/>
                <a:gd name="connsiteY0-2330" fmla="*/ 1023344 h 1170146"/>
                <a:gd name="connsiteX1-2331" fmla="*/ 33133 w 1619750"/>
                <a:gd name="connsiteY1-2332" fmla="*/ 467926 h 1170146"/>
                <a:gd name="connsiteX2-2333" fmla="*/ 150070 w 1619750"/>
                <a:gd name="connsiteY2-2334" fmla="*/ 231538 h 1170146"/>
                <a:gd name="connsiteX3-2335" fmla="*/ 287495 w 1619750"/>
                <a:gd name="connsiteY3-2336" fmla="*/ 99800 h 1170146"/>
                <a:gd name="connsiteX4-2337" fmla="*/ 485894 w 1619750"/>
                <a:gd name="connsiteY4-2338" fmla="*/ 16263 h 1170146"/>
                <a:gd name="connsiteX5-2339" fmla="*/ 879086 w 1619750"/>
                <a:gd name="connsiteY5-2340" fmla="*/ 7119 h 1170146"/>
                <a:gd name="connsiteX6-2341" fmla="*/ 1199126 w 1619750"/>
                <a:gd name="connsiteY6-2342" fmla="*/ 80271 h 1170146"/>
                <a:gd name="connsiteX7-2343" fmla="*/ 1436870 w 1619750"/>
                <a:gd name="connsiteY7-2344" fmla="*/ 244863 h 1170146"/>
                <a:gd name="connsiteX8-2345" fmla="*/ 1601462 w 1619750"/>
                <a:gd name="connsiteY8-2346" fmla="*/ 601479 h 1170146"/>
                <a:gd name="connsiteX9-2347" fmla="*/ 1619750 w 1619750"/>
                <a:gd name="connsiteY9-2348" fmla="*/ 1012959 h 1170146"/>
                <a:gd name="connsiteX10-2349" fmla="*/ 1491734 w 1619750"/>
                <a:gd name="connsiteY10-2350" fmla="*/ 1140975 h 1170146"/>
                <a:gd name="connsiteX11-2351" fmla="*/ 1456411 w 1619750"/>
                <a:gd name="connsiteY11-2352" fmla="*/ 901875 h 1170146"/>
                <a:gd name="connsiteX12-2353" fmla="*/ 1422605 w 1619750"/>
                <a:gd name="connsiteY12-2354" fmla="*/ 767655 h 1170146"/>
                <a:gd name="connsiteX13-2355" fmla="*/ 1403481 w 1619750"/>
                <a:gd name="connsiteY13-2356" fmla="*/ 708276 h 1170146"/>
                <a:gd name="connsiteX14-2357" fmla="*/ 1333365 w 1619750"/>
                <a:gd name="connsiteY14-2358" fmla="*/ 659169 h 1170146"/>
                <a:gd name="connsiteX15-2359" fmla="*/ 1399802 w 1619750"/>
                <a:gd name="connsiteY15-2360" fmla="*/ 583327 h 1170146"/>
                <a:gd name="connsiteX16-2361" fmla="*/ 1188881 w 1619750"/>
                <a:gd name="connsiteY16-2362" fmla="*/ 730736 h 1170146"/>
                <a:gd name="connsiteX17-2363" fmla="*/ 1116145 w 1619750"/>
                <a:gd name="connsiteY17-2364" fmla="*/ 743748 h 1170146"/>
                <a:gd name="connsiteX18-2365" fmla="*/ 1112959 w 1619750"/>
                <a:gd name="connsiteY18-2366" fmla="*/ 704462 h 1170146"/>
                <a:gd name="connsiteX19-2367" fmla="*/ 978987 w 1619750"/>
                <a:gd name="connsiteY19-2368" fmla="*/ 804566 h 1170146"/>
                <a:gd name="connsiteX20-2369" fmla="*/ 931292 w 1619750"/>
                <a:gd name="connsiteY20-2370" fmla="*/ 815773 h 1170146"/>
                <a:gd name="connsiteX21-2371" fmla="*/ 921729 w 1619750"/>
                <a:gd name="connsiteY21-2372" fmla="*/ 756843 h 1170146"/>
                <a:gd name="connsiteX22-2373" fmla="*/ 741812 w 1619750"/>
                <a:gd name="connsiteY22-2374" fmla="*/ 807840 h 1170146"/>
                <a:gd name="connsiteX23-2375" fmla="*/ 631700 w 1619750"/>
                <a:gd name="connsiteY23-2376" fmla="*/ 799405 h 1170146"/>
                <a:gd name="connsiteX24-2377" fmla="*/ 376166 w 1619750"/>
                <a:gd name="connsiteY24-2378" fmla="*/ 775215 h 1170146"/>
                <a:gd name="connsiteX25-2379" fmla="*/ 239006 w 1619750"/>
                <a:gd name="connsiteY25-2380" fmla="*/ 729495 h 1170146"/>
                <a:gd name="connsiteX26-2381" fmla="*/ 239006 w 1619750"/>
                <a:gd name="connsiteY26-2382" fmla="*/ 729495 h 1170146"/>
                <a:gd name="connsiteX27-2383" fmla="*/ 204016 w 1619750"/>
                <a:gd name="connsiteY27-2384" fmla="*/ 963098 h 1170146"/>
                <a:gd name="connsiteX28-2385" fmla="*/ 165854 w 1619750"/>
                <a:gd name="connsiteY28-2386" fmla="*/ 1169534 h 1170146"/>
                <a:gd name="connsiteX29" fmla="*/ 9002 w 1619750"/>
                <a:gd name="connsiteY29" fmla="*/ 1023344 h 1170146"/>
                <a:gd name="connsiteX0-2387" fmla="*/ 9002 w 1619750"/>
                <a:gd name="connsiteY0-2388" fmla="*/ 1023344 h 1170146"/>
                <a:gd name="connsiteX1-2389" fmla="*/ 33133 w 1619750"/>
                <a:gd name="connsiteY1-2390" fmla="*/ 467926 h 1170146"/>
                <a:gd name="connsiteX2-2391" fmla="*/ 150070 w 1619750"/>
                <a:gd name="connsiteY2-2392" fmla="*/ 231538 h 1170146"/>
                <a:gd name="connsiteX3-2393" fmla="*/ 287495 w 1619750"/>
                <a:gd name="connsiteY3-2394" fmla="*/ 99800 h 1170146"/>
                <a:gd name="connsiteX4-2395" fmla="*/ 485894 w 1619750"/>
                <a:gd name="connsiteY4-2396" fmla="*/ 16263 h 1170146"/>
                <a:gd name="connsiteX5-2397" fmla="*/ 879086 w 1619750"/>
                <a:gd name="connsiteY5-2398" fmla="*/ 7119 h 1170146"/>
                <a:gd name="connsiteX6-2399" fmla="*/ 1199126 w 1619750"/>
                <a:gd name="connsiteY6-2400" fmla="*/ 80271 h 1170146"/>
                <a:gd name="connsiteX7-2401" fmla="*/ 1436870 w 1619750"/>
                <a:gd name="connsiteY7-2402" fmla="*/ 244863 h 1170146"/>
                <a:gd name="connsiteX8-2403" fmla="*/ 1601462 w 1619750"/>
                <a:gd name="connsiteY8-2404" fmla="*/ 601479 h 1170146"/>
                <a:gd name="connsiteX9-2405" fmla="*/ 1619750 w 1619750"/>
                <a:gd name="connsiteY9-2406" fmla="*/ 1012959 h 1170146"/>
                <a:gd name="connsiteX10-2407" fmla="*/ 1491734 w 1619750"/>
                <a:gd name="connsiteY10-2408" fmla="*/ 1140975 h 1170146"/>
                <a:gd name="connsiteX11-2409" fmla="*/ 1456411 w 1619750"/>
                <a:gd name="connsiteY11-2410" fmla="*/ 901875 h 1170146"/>
                <a:gd name="connsiteX12-2411" fmla="*/ 1422605 w 1619750"/>
                <a:gd name="connsiteY12-2412" fmla="*/ 767655 h 1170146"/>
                <a:gd name="connsiteX13-2413" fmla="*/ 1403481 w 1619750"/>
                <a:gd name="connsiteY13-2414" fmla="*/ 708276 h 1170146"/>
                <a:gd name="connsiteX14-2415" fmla="*/ 1333365 w 1619750"/>
                <a:gd name="connsiteY14-2416" fmla="*/ 659169 h 1170146"/>
                <a:gd name="connsiteX15-2417" fmla="*/ 1399802 w 1619750"/>
                <a:gd name="connsiteY15-2418" fmla="*/ 583327 h 1170146"/>
                <a:gd name="connsiteX16-2419" fmla="*/ 1188881 w 1619750"/>
                <a:gd name="connsiteY16-2420" fmla="*/ 730736 h 1170146"/>
                <a:gd name="connsiteX17-2421" fmla="*/ 1116145 w 1619750"/>
                <a:gd name="connsiteY17-2422" fmla="*/ 743748 h 1170146"/>
                <a:gd name="connsiteX18-2423" fmla="*/ 1112959 w 1619750"/>
                <a:gd name="connsiteY18-2424" fmla="*/ 704462 h 1170146"/>
                <a:gd name="connsiteX19-2425" fmla="*/ 978987 w 1619750"/>
                <a:gd name="connsiteY19-2426" fmla="*/ 804566 h 1170146"/>
                <a:gd name="connsiteX20-2427" fmla="*/ 931292 w 1619750"/>
                <a:gd name="connsiteY20-2428" fmla="*/ 815773 h 1170146"/>
                <a:gd name="connsiteX21-2429" fmla="*/ 921729 w 1619750"/>
                <a:gd name="connsiteY21-2430" fmla="*/ 756843 h 1170146"/>
                <a:gd name="connsiteX22-2431" fmla="*/ 741812 w 1619750"/>
                <a:gd name="connsiteY22-2432" fmla="*/ 807840 h 1170146"/>
                <a:gd name="connsiteX23-2433" fmla="*/ 705005 w 1619750"/>
                <a:gd name="connsiteY23-2434" fmla="*/ 789583 h 1170146"/>
                <a:gd name="connsiteX24-2435" fmla="*/ 376166 w 1619750"/>
                <a:gd name="connsiteY24-2436" fmla="*/ 775215 h 1170146"/>
                <a:gd name="connsiteX25-2437" fmla="*/ 239006 w 1619750"/>
                <a:gd name="connsiteY25-2438" fmla="*/ 729495 h 1170146"/>
                <a:gd name="connsiteX26-2439" fmla="*/ 239006 w 1619750"/>
                <a:gd name="connsiteY26-2440" fmla="*/ 729495 h 1170146"/>
                <a:gd name="connsiteX27-2441" fmla="*/ 204016 w 1619750"/>
                <a:gd name="connsiteY27-2442" fmla="*/ 963098 h 1170146"/>
                <a:gd name="connsiteX28-2443" fmla="*/ 165854 w 1619750"/>
                <a:gd name="connsiteY28-2444" fmla="*/ 1169534 h 1170146"/>
                <a:gd name="connsiteX29-2445" fmla="*/ 9002 w 1619750"/>
                <a:gd name="connsiteY29-2446" fmla="*/ 1023344 h 1170146"/>
                <a:gd name="connsiteX0-2447" fmla="*/ 9002 w 1619750"/>
                <a:gd name="connsiteY0-2448" fmla="*/ 1023344 h 1170146"/>
                <a:gd name="connsiteX1-2449" fmla="*/ 33133 w 1619750"/>
                <a:gd name="connsiteY1-2450" fmla="*/ 467926 h 1170146"/>
                <a:gd name="connsiteX2-2451" fmla="*/ 150070 w 1619750"/>
                <a:gd name="connsiteY2-2452" fmla="*/ 231538 h 1170146"/>
                <a:gd name="connsiteX3-2453" fmla="*/ 287495 w 1619750"/>
                <a:gd name="connsiteY3-2454" fmla="*/ 99800 h 1170146"/>
                <a:gd name="connsiteX4-2455" fmla="*/ 485894 w 1619750"/>
                <a:gd name="connsiteY4-2456" fmla="*/ 16263 h 1170146"/>
                <a:gd name="connsiteX5-2457" fmla="*/ 879086 w 1619750"/>
                <a:gd name="connsiteY5-2458" fmla="*/ 7119 h 1170146"/>
                <a:gd name="connsiteX6-2459" fmla="*/ 1199126 w 1619750"/>
                <a:gd name="connsiteY6-2460" fmla="*/ 80271 h 1170146"/>
                <a:gd name="connsiteX7-2461" fmla="*/ 1436870 w 1619750"/>
                <a:gd name="connsiteY7-2462" fmla="*/ 244863 h 1170146"/>
                <a:gd name="connsiteX8-2463" fmla="*/ 1601462 w 1619750"/>
                <a:gd name="connsiteY8-2464" fmla="*/ 601479 h 1170146"/>
                <a:gd name="connsiteX9-2465" fmla="*/ 1619750 w 1619750"/>
                <a:gd name="connsiteY9-2466" fmla="*/ 1012959 h 1170146"/>
                <a:gd name="connsiteX10-2467" fmla="*/ 1491734 w 1619750"/>
                <a:gd name="connsiteY10-2468" fmla="*/ 1140975 h 1170146"/>
                <a:gd name="connsiteX11-2469" fmla="*/ 1456411 w 1619750"/>
                <a:gd name="connsiteY11-2470" fmla="*/ 901875 h 1170146"/>
                <a:gd name="connsiteX12-2471" fmla="*/ 1422605 w 1619750"/>
                <a:gd name="connsiteY12-2472" fmla="*/ 767655 h 1170146"/>
                <a:gd name="connsiteX13-2473" fmla="*/ 1403481 w 1619750"/>
                <a:gd name="connsiteY13-2474" fmla="*/ 708276 h 1170146"/>
                <a:gd name="connsiteX14-2475" fmla="*/ 1333365 w 1619750"/>
                <a:gd name="connsiteY14-2476" fmla="*/ 659169 h 1170146"/>
                <a:gd name="connsiteX15-2477" fmla="*/ 1399802 w 1619750"/>
                <a:gd name="connsiteY15-2478" fmla="*/ 583327 h 1170146"/>
                <a:gd name="connsiteX16-2479" fmla="*/ 1188881 w 1619750"/>
                <a:gd name="connsiteY16-2480" fmla="*/ 730736 h 1170146"/>
                <a:gd name="connsiteX17-2481" fmla="*/ 1116145 w 1619750"/>
                <a:gd name="connsiteY17-2482" fmla="*/ 743748 h 1170146"/>
                <a:gd name="connsiteX18-2483" fmla="*/ 1112959 w 1619750"/>
                <a:gd name="connsiteY18-2484" fmla="*/ 704462 h 1170146"/>
                <a:gd name="connsiteX19-2485" fmla="*/ 978987 w 1619750"/>
                <a:gd name="connsiteY19-2486" fmla="*/ 804566 h 1170146"/>
                <a:gd name="connsiteX20-2487" fmla="*/ 931292 w 1619750"/>
                <a:gd name="connsiteY20-2488" fmla="*/ 815773 h 1170146"/>
                <a:gd name="connsiteX21-2489" fmla="*/ 921729 w 1619750"/>
                <a:gd name="connsiteY21-2490" fmla="*/ 756843 h 1170146"/>
                <a:gd name="connsiteX22-2491" fmla="*/ 741812 w 1619750"/>
                <a:gd name="connsiteY22-2492" fmla="*/ 807840 h 1170146"/>
                <a:gd name="connsiteX23-2493" fmla="*/ 705005 w 1619750"/>
                <a:gd name="connsiteY23-2494" fmla="*/ 789583 h 1170146"/>
                <a:gd name="connsiteX24-2495" fmla="*/ 376166 w 1619750"/>
                <a:gd name="connsiteY24-2496" fmla="*/ 775215 h 1170146"/>
                <a:gd name="connsiteX25-2497" fmla="*/ 239006 w 1619750"/>
                <a:gd name="connsiteY25-2498" fmla="*/ 729495 h 1170146"/>
                <a:gd name="connsiteX26-2499" fmla="*/ 239006 w 1619750"/>
                <a:gd name="connsiteY26-2500" fmla="*/ 729495 h 1170146"/>
                <a:gd name="connsiteX27-2501" fmla="*/ 204016 w 1619750"/>
                <a:gd name="connsiteY27-2502" fmla="*/ 963098 h 1170146"/>
                <a:gd name="connsiteX28-2503" fmla="*/ 165854 w 1619750"/>
                <a:gd name="connsiteY28-2504" fmla="*/ 1169534 h 1170146"/>
                <a:gd name="connsiteX29-2505" fmla="*/ 9002 w 1619750"/>
                <a:gd name="connsiteY29-2506" fmla="*/ 1023344 h 1170146"/>
                <a:gd name="connsiteX0-2507" fmla="*/ 9002 w 1619750"/>
                <a:gd name="connsiteY0-2508" fmla="*/ 1023344 h 1170146"/>
                <a:gd name="connsiteX1-2509" fmla="*/ 33133 w 1619750"/>
                <a:gd name="connsiteY1-2510" fmla="*/ 467926 h 1170146"/>
                <a:gd name="connsiteX2-2511" fmla="*/ 150070 w 1619750"/>
                <a:gd name="connsiteY2-2512" fmla="*/ 231538 h 1170146"/>
                <a:gd name="connsiteX3-2513" fmla="*/ 287495 w 1619750"/>
                <a:gd name="connsiteY3-2514" fmla="*/ 99800 h 1170146"/>
                <a:gd name="connsiteX4-2515" fmla="*/ 485894 w 1619750"/>
                <a:gd name="connsiteY4-2516" fmla="*/ 16263 h 1170146"/>
                <a:gd name="connsiteX5-2517" fmla="*/ 879086 w 1619750"/>
                <a:gd name="connsiteY5-2518" fmla="*/ 7119 h 1170146"/>
                <a:gd name="connsiteX6-2519" fmla="*/ 1199126 w 1619750"/>
                <a:gd name="connsiteY6-2520" fmla="*/ 80271 h 1170146"/>
                <a:gd name="connsiteX7-2521" fmla="*/ 1436870 w 1619750"/>
                <a:gd name="connsiteY7-2522" fmla="*/ 244863 h 1170146"/>
                <a:gd name="connsiteX8-2523" fmla="*/ 1601462 w 1619750"/>
                <a:gd name="connsiteY8-2524" fmla="*/ 601479 h 1170146"/>
                <a:gd name="connsiteX9-2525" fmla="*/ 1619750 w 1619750"/>
                <a:gd name="connsiteY9-2526" fmla="*/ 1012959 h 1170146"/>
                <a:gd name="connsiteX10-2527" fmla="*/ 1491734 w 1619750"/>
                <a:gd name="connsiteY10-2528" fmla="*/ 1140975 h 1170146"/>
                <a:gd name="connsiteX11-2529" fmla="*/ 1456411 w 1619750"/>
                <a:gd name="connsiteY11-2530" fmla="*/ 901875 h 1170146"/>
                <a:gd name="connsiteX12-2531" fmla="*/ 1422605 w 1619750"/>
                <a:gd name="connsiteY12-2532" fmla="*/ 767655 h 1170146"/>
                <a:gd name="connsiteX13-2533" fmla="*/ 1403481 w 1619750"/>
                <a:gd name="connsiteY13-2534" fmla="*/ 708276 h 1170146"/>
                <a:gd name="connsiteX14-2535" fmla="*/ 1333365 w 1619750"/>
                <a:gd name="connsiteY14-2536" fmla="*/ 659169 h 1170146"/>
                <a:gd name="connsiteX15-2537" fmla="*/ 1399802 w 1619750"/>
                <a:gd name="connsiteY15-2538" fmla="*/ 583327 h 1170146"/>
                <a:gd name="connsiteX16-2539" fmla="*/ 1188881 w 1619750"/>
                <a:gd name="connsiteY16-2540" fmla="*/ 730736 h 1170146"/>
                <a:gd name="connsiteX17-2541" fmla="*/ 1116145 w 1619750"/>
                <a:gd name="connsiteY17-2542" fmla="*/ 743748 h 1170146"/>
                <a:gd name="connsiteX18-2543" fmla="*/ 1112959 w 1619750"/>
                <a:gd name="connsiteY18-2544" fmla="*/ 704462 h 1170146"/>
                <a:gd name="connsiteX19-2545" fmla="*/ 978987 w 1619750"/>
                <a:gd name="connsiteY19-2546" fmla="*/ 804566 h 1170146"/>
                <a:gd name="connsiteX20-2547" fmla="*/ 931292 w 1619750"/>
                <a:gd name="connsiteY20-2548" fmla="*/ 815773 h 1170146"/>
                <a:gd name="connsiteX21-2549" fmla="*/ 921729 w 1619750"/>
                <a:gd name="connsiteY21-2550" fmla="*/ 756843 h 1170146"/>
                <a:gd name="connsiteX22-2551" fmla="*/ 741812 w 1619750"/>
                <a:gd name="connsiteY22-2552" fmla="*/ 807840 h 1170146"/>
                <a:gd name="connsiteX23-2553" fmla="*/ 705005 w 1619750"/>
                <a:gd name="connsiteY23-2554" fmla="*/ 789583 h 1170146"/>
                <a:gd name="connsiteX24-2555" fmla="*/ 510026 w 1619750"/>
                <a:gd name="connsiteY24-2556" fmla="*/ 886528 h 1170146"/>
                <a:gd name="connsiteX25-2557" fmla="*/ 239006 w 1619750"/>
                <a:gd name="connsiteY25-2558" fmla="*/ 729495 h 1170146"/>
                <a:gd name="connsiteX26-2559" fmla="*/ 239006 w 1619750"/>
                <a:gd name="connsiteY26-2560" fmla="*/ 729495 h 1170146"/>
                <a:gd name="connsiteX27-2561" fmla="*/ 204016 w 1619750"/>
                <a:gd name="connsiteY27-2562" fmla="*/ 963098 h 1170146"/>
                <a:gd name="connsiteX28-2563" fmla="*/ 165854 w 1619750"/>
                <a:gd name="connsiteY28-2564" fmla="*/ 1169534 h 1170146"/>
                <a:gd name="connsiteX29-2565" fmla="*/ 9002 w 1619750"/>
                <a:gd name="connsiteY29-2566" fmla="*/ 1023344 h 1170146"/>
                <a:gd name="connsiteX0-2567" fmla="*/ 9002 w 1619750"/>
                <a:gd name="connsiteY0-2568" fmla="*/ 1023344 h 1170146"/>
                <a:gd name="connsiteX1-2569" fmla="*/ 33133 w 1619750"/>
                <a:gd name="connsiteY1-2570" fmla="*/ 467926 h 1170146"/>
                <a:gd name="connsiteX2-2571" fmla="*/ 150070 w 1619750"/>
                <a:gd name="connsiteY2-2572" fmla="*/ 231538 h 1170146"/>
                <a:gd name="connsiteX3-2573" fmla="*/ 287495 w 1619750"/>
                <a:gd name="connsiteY3-2574" fmla="*/ 99800 h 1170146"/>
                <a:gd name="connsiteX4-2575" fmla="*/ 485894 w 1619750"/>
                <a:gd name="connsiteY4-2576" fmla="*/ 16263 h 1170146"/>
                <a:gd name="connsiteX5-2577" fmla="*/ 879086 w 1619750"/>
                <a:gd name="connsiteY5-2578" fmla="*/ 7119 h 1170146"/>
                <a:gd name="connsiteX6-2579" fmla="*/ 1199126 w 1619750"/>
                <a:gd name="connsiteY6-2580" fmla="*/ 80271 h 1170146"/>
                <a:gd name="connsiteX7-2581" fmla="*/ 1436870 w 1619750"/>
                <a:gd name="connsiteY7-2582" fmla="*/ 244863 h 1170146"/>
                <a:gd name="connsiteX8-2583" fmla="*/ 1601462 w 1619750"/>
                <a:gd name="connsiteY8-2584" fmla="*/ 601479 h 1170146"/>
                <a:gd name="connsiteX9-2585" fmla="*/ 1619750 w 1619750"/>
                <a:gd name="connsiteY9-2586" fmla="*/ 1012959 h 1170146"/>
                <a:gd name="connsiteX10-2587" fmla="*/ 1491734 w 1619750"/>
                <a:gd name="connsiteY10-2588" fmla="*/ 1140975 h 1170146"/>
                <a:gd name="connsiteX11-2589" fmla="*/ 1456411 w 1619750"/>
                <a:gd name="connsiteY11-2590" fmla="*/ 901875 h 1170146"/>
                <a:gd name="connsiteX12-2591" fmla="*/ 1422605 w 1619750"/>
                <a:gd name="connsiteY12-2592" fmla="*/ 767655 h 1170146"/>
                <a:gd name="connsiteX13-2593" fmla="*/ 1403481 w 1619750"/>
                <a:gd name="connsiteY13-2594" fmla="*/ 708276 h 1170146"/>
                <a:gd name="connsiteX14-2595" fmla="*/ 1333365 w 1619750"/>
                <a:gd name="connsiteY14-2596" fmla="*/ 659169 h 1170146"/>
                <a:gd name="connsiteX15-2597" fmla="*/ 1399802 w 1619750"/>
                <a:gd name="connsiteY15-2598" fmla="*/ 583327 h 1170146"/>
                <a:gd name="connsiteX16-2599" fmla="*/ 1188881 w 1619750"/>
                <a:gd name="connsiteY16-2600" fmla="*/ 730736 h 1170146"/>
                <a:gd name="connsiteX17-2601" fmla="*/ 1116145 w 1619750"/>
                <a:gd name="connsiteY17-2602" fmla="*/ 743748 h 1170146"/>
                <a:gd name="connsiteX18-2603" fmla="*/ 1112959 w 1619750"/>
                <a:gd name="connsiteY18-2604" fmla="*/ 704462 h 1170146"/>
                <a:gd name="connsiteX19-2605" fmla="*/ 978987 w 1619750"/>
                <a:gd name="connsiteY19-2606" fmla="*/ 804566 h 1170146"/>
                <a:gd name="connsiteX20-2607" fmla="*/ 931292 w 1619750"/>
                <a:gd name="connsiteY20-2608" fmla="*/ 815773 h 1170146"/>
                <a:gd name="connsiteX21-2609" fmla="*/ 921729 w 1619750"/>
                <a:gd name="connsiteY21-2610" fmla="*/ 756843 h 1170146"/>
                <a:gd name="connsiteX22-2611" fmla="*/ 741812 w 1619750"/>
                <a:gd name="connsiteY22-2612" fmla="*/ 807840 h 1170146"/>
                <a:gd name="connsiteX23-2613" fmla="*/ 705005 w 1619750"/>
                <a:gd name="connsiteY23-2614" fmla="*/ 789583 h 1170146"/>
                <a:gd name="connsiteX24-2615" fmla="*/ 510026 w 1619750"/>
                <a:gd name="connsiteY24-2616" fmla="*/ 886528 h 1170146"/>
                <a:gd name="connsiteX25-2617" fmla="*/ 405415 w 1619750"/>
                <a:gd name="connsiteY25-2618" fmla="*/ 838692 h 1170146"/>
                <a:gd name="connsiteX26-2619" fmla="*/ 239006 w 1619750"/>
                <a:gd name="connsiteY26-2620" fmla="*/ 729495 h 1170146"/>
                <a:gd name="connsiteX27-2621" fmla="*/ 239006 w 1619750"/>
                <a:gd name="connsiteY27-2622" fmla="*/ 729495 h 1170146"/>
                <a:gd name="connsiteX28-2623" fmla="*/ 204016 w 1619750"/>
                <a:gd name="connsiteY28-2624" fmla="*/ 963098 h 1170146"/>
                <a:gd name="connsiteX29-2625" fmla="*/ 165854 w 1619750"/>
                <a:gd name="connsiteY29-2626" fmla="*/ 1169534 h 1170146"/>
                <a:gd name="connsiteX30" fmla="*/ 9002 w 1619750"/>
                <a:gd name="connsiteY30" fmla="*/ 1023344 h 1170146"/>
                <a:gd name="connsiteX0-2627" fmla="*/ 9002 w 1619750"/>
                <a:gd name="connsiteY0-2628" fmla="*/ 1023344 h 1170146"/>
                <a:gd name="connsiteX1-2629" fmla="*/ 33133 w 1619750"/>
                <a:gd name="connsiteY1-2630" fmla="*/ 467926 h 1170146"/>
                <a:gd name="connsiteX2-2631" fmla="*/ 150070 w 1619750"/>
                <a:gd name="connsiteY2-2632" fmla="*/ 231538 h 1170146"/>
                <a:gd name="connsiteX3-2633" fmla="*/ 287495 w 1619750"/>
                <a:gd name="connsiteY3-2634" fmla="*/ 99800 h 1170146"/>
                <a:gd name="connsiteX4-2635" fmla="*/ 485894 w 1619750"/>
                <a:gd name="connsiteY4-2636" fmla="*/ 16263 h 1170146"/>
                <a:gd name="connsiteX5-2637" fmla="*/ 879086 w 1619750"/>
                <a:gd name="connsiteY5-2638" fmla="*/ 7119 h 1170146"/>
                <a:gd name="connsiteX6-2639" fmla="*/ 1199126 w 1619750"/>
                <a:gd name="connsiteY6-2640" fmla="*/ 80271 h 1170146"/>
                <a:gd name="connsiteX7-2641" fmla="*/ 1436870 w 1619750"/>
                <a:gd name="connsiteY7-2642" fmla="*/ 244863 h 1170146"/>
                <a:gd name="connsiteX8-2643" fmla="*/ 1601462 w 1619750"/>
                <a:gd name="connsiteY8-2644" fmla="*/ 601479 h 1170146"/>
                <a:gd name="connsiteX9-2645" fmla="*/ 1619750 w 1619750"/>
                <a:gd name="connsiteY9-2646" fmla="*/ 1012959 h 1170146"/>
                <a:gd name="connsiteX10-2647" fmla="*/ 1491734 w 1619750"/>
                <a:gd name="connsiteY10-2648" fmla="*/ 1140975 h 1170146"/>
                <a:gd name="connsiteX11-2649" fmla="*/ 1456411 w 1619750"/>
                <a:gd name="connsiteY11-2650" fmla="*/ 901875 h 1170146"/>
                <a:gd name="connsiteX12-2651" fmla="*/ 1422605 w 1619750"/>
                <a:gd name="connsiteY12-2652" fmla="*/ 767655 h 1170146"/>
                <a:gd name="connsiteX13-2653" fmla="*/ 1403481 w 1619750"/>
                <a:gd name="connsiteY13-2654" fmla="*/ 708276 h 1170146"/>
                <a:gd name="connsiteX14-2655" fmla="*/ 1333365 w 1619750"/>
                <a:gd name="connsiteY14-2656" fmla="*/ 659169 h 1170146"/>
                <a:gd name="connsiteX15-2657" fmla="*/ 1399802 w 1619750"/>
                <a:gd name="connsiteY15-2658" fmla="*/ 583327 h 1170146"/>
                <a:gd name="connsiteX16-2659" fmla="*/ 1188881 w 1619750"/>
                <a:gd name="connsiteY16-2660" fmla="*/ 730736 h 1170146"/>
                <a:gd name="connsiteX17-2661" fmla="*/ 1116145 w 1619750"/>
                <a:gd name="connsiteY17-2662" fmla="*/ 743748 h 1170146"/>
                <a:gd name="connsiteX18-2663" fmla="*/ 1112959 w 1619750"/>
                <a:gd name="connsiteY18-2664" fmla="*/ 704462 h 1170146"/>
                <a:gd name="connsiteX19-2665" fmla="*/ 978987 w 1619750"/>
                <a:gd name="connsiteY19-2666" fmla="*/ 804566 h 1170146"/>
                <a:gd name="connsiteX20-2667" fmla="*/ 931292 w 1619750"/>
                <a:gd name="connsiteY20-2668" fmla="*/ 815773 h 1170146"/>
                <a:gd name="connsiteX21-2669" fmla="*/ 921729 w 1619750"/>
                <a:gd name="connsiteY21-2670" fmla="*/ 756843 h 1170146"/>
                <a:gd name="connsiteX22-2671" fmla="*/ 741812 w 1619750"/>
                <a:gd name="connsiteY22-2672" fmla="*/ 807840 h 1170146"/>
                <a:gd name="connsiteX23-2673" fmla="*/ 705005 w 1619750"/>
                <a:gd name="connsiteY23-2674" fmla="*/ 789583 h 1170146"/>
                <a:gd name="connsiteX24-2675" fmla="*/ 510026 w 1619750"/>
                <a:gd name="connsiteY24-2676" fmla="*/ 886528 h 1170146"/>
                <a:gd name="connsiteX25-2677" fmla="*/ 437287 w 1619750"/>
                <a:gd name="connsiteY25-2678" fmla="*/ 815776 h 1170146"/>
                <a:gd name="connsiteX26-2679" fmla="*/ 239006 w 1619750"/>
                <a:gd name="connsiteY26-2680" fmla="*/ 729495 h 1170146"/>
                <a:gd name="connsiteX27-2681" fmla="*/ 239006 w 1619750"/>
                <a:gd name="connsiteY27-2682" fmla="*/ 729495 h 1170146"/>
                <a:gd name="connsiteX28-2683" fmla="*/ 204016 w 1619750"/>
                <a:gd name="connsiteY28-2684" fmla="*/ 963098 h 1170146"/>
                <a:gd name="connsiteX29-2685" fmla="*/ 165854 w 1619750"/>
                <a:gd name="connsiteY29-2686" fmla="*/ 1169534 h 1170146"/>
                <a:gd name="connsiteX30-2687" fmla="*/ 9002 w 1619750"/>
                <a:gd name="connsiteY30-2688" fmla="*/ 1023344 h 1170146"/>
                <a:gd name="connsiteX0-2689" fmla="*/ 9002 w 1619750"/>
                <a:gd name="connsiteY0-2690" fmla="*/ 1023344 h 1170146"/>
                <a:gd name="connsiteX1-2691" fmla="*/ 33133 w 1619750"/>
                <a:gd name="connsiteY1-2692" fmla="*/ 467926 h 1170146"/>
                <a:gd name="connsiteX2-2693" fmla="*/ 150070 w 1619750"/>
                <a:gd name="connsiteY2-2694" fmla="*/ 231538 h 1170146"/>
                <a:gd name="connsiteX3-2695" fmla="*/ 287495 w 1619750"/>
                <a:gd name="connsiteY3-2696" fmla="*/ 99800 h 1170146"/>
                <a:gd name="connsiteX4-2697" fmla="*/ 485894 w 1619750"/>
                <a:gd name="connsiteY4-2698" fmla="*/ 16263 h 1170146"/>
                <a:gd name="connsiteX5-2699" fmla="*/ 879086 w 1619750"/>
                <a:gd name="connsiteY5-2700" fmla="*/ 7119 h 1170146"/>
                <a:gd name="connsiteX6-2701" fmla="*/ 1199126 w 1619750"/>
                <a:gd name="connsiteY6-2702" fmla="*/ 80271 h 1170146"/>
                <a:gd name="connsiteX7-2703" fmla="*/ 1436870 w 1619750"/>
                <a:gd name="connsiteY7-2704" fmla="*/ 244863 h 1170146"/>
                <a:gd name="connsiteX8-2705" fmla="*/ 1601462 w 1619750"/>
                <a:gd name="connsiteY8-2706" fmla="*/ 601479 h 1170146"/>
                <a:gd name="connsiteX9-2707" fmla="*/ 1619750 w 1619750"/>
                <a:gd name="connsiteY9-2708" fmla="*/ 1012959 h 1170146"/>
                <a:gd name="connsiteX10-2709" fmla="*/ 1491734 w 1619750"/>
                <a:gd name="connsiteY10-2710" fmla="*/ 1140975 h 1170146"/>
                <a:gd name="connsiteX11-2711" fmla="*/ 1456411 w 1619750"/>
                <a:gd name="connsiteY11-2712" fmla="*/ 901875 h 1170146"/>
                <a:gd name="connsiteX12-2713" fmla="*/ 1422605 w 1619750"/>
                <a:gd name="connsiteY12-2714" fmla="*/ 767655 h 1170146"/>
                <a:gd name="connsiteX13-2715" fmla="*/ 1403481 w 1619750"/>
                <a:gd name="connsiteY13-2716" fmla="*/ 708276 h 1170146"/>
                <a:gd name="connsiteX14-2717" fmla="*/ 1333365 w 1619750"/>
                <a:gd name="connsiteY14-2718" fmla="*/ 659169 h 1170146"/>
                <a:gd name="connsiteX15-2719" fmla="*/ 1399802 w 1619750"/>
                <a:gd name="connsiteY15-2720" fmla="*/ 583327 h 1170146"/>
                <a:gd name="connsiteX16-2721" fmla="*/ 1188881 w 1619750"/>
                <a:gd name="connsiteY16-2722" fmla="*/ 730736 h 1170146"/>
                <a:gd name="connsiteX17-2723" fmla="*/ 1116145 w 1619750"/>
                <a:gd name="connsiteY17-2724" fmla="*/ 743748 h 1170146"/>
                <a:gd name="connsiteX18-2725" fmla="*/ 1112959 w 1619750"/>
                <a:gd name="connsiteY18-2726" fmla="*/ 704462 h 1170146"/>
                <a:gd name="connsiteX19-2727" fmla="*/ 978987 w 1619750"/>
                <a:gd name="connsiteY19-2728" fmla="*/ 804566 h 1170146"/>
                <a:gd name="connsiteX20-2729" fmla="*/ 931292 w 1619750"/>
                <a:gd name="connsiteY20-2730" fmla="*/ 815773 h 1170146"/>
                <a:gd name="connsiteX21-2731" fmla="*/ 921729 w 1619750"/>
                <a:gd name="connsiteY21-2732" fmla="*/ 756843 h 1170146"/>
                <a:gd name="connsiteX22-2733" fmla="*/ 741812 w 1619750"/>
                <a:gd name="connsiteY22-2734" fmla="*/ 807840 h 1170146"/>
                <a:gd name="connsiteX23-2735" fmla="*/ 705005 w 1619750"/>
                <a:gd name="connsiteY23-2736" fmla="*/ 789583 h 1170146"/>
                <a:gd name="connsiteX24-2737" fmla="*/ 510026 w 1619750"/>
                <a:gd name="connsiteY24-2738" fmla="*/ 886528 h 1170146"/>
                <a:gd name="connsiteX25-2739" fmla="*/ 437287 w 1619750"/>
                <a:gd name="connsiteY25-2740" fmla="*/ 815776 h 1170146"/>
                <a:gd name="connsiteX26-2741" fmla="*/ 341672 w 1619750"/>
                <a:gd name="connsiteY26-2742" fmla="*/ 766665 h 1170146"/>
                <a:gd name="connsiteX27-2743" fmla="*/ 239006 w 1619750"/>
                <a:gd name="connsiteY27-2744" fmla="*/ 729495 h 1170146"/>
                <a:gd name="connsiteX28-2745" fmla="*/ 239006 w 1619750"/>
                <a:gd name="connsiteY28-2746" fmla="*/ 729495 h 1170146"/>
                <a:gd name="connsiteX29-2747" fmla="*/ 204016 w 1619750"/>
                <a:gd name="connsiteY29-2748" fmla="*/ 963098 h 1170146"/>
                <a:gd name="connsiteX30-2749" fmla="*/ 165854 w 1619750"/>
                <a:gd name="connsiteY30-2750" fmla="*/ 1169534 h 1170146"/>
                <a:gd name="connsiteX31" fmla="*/ 9002 w 1619750"/>
                <a:gd name="connsiteY31" fmla="*/ 1023344 h 1170146"/>
                <a:gd name="connsiteX0-2751" fmla="*/ 9002 w 1619750"/>
                <a:gd name="connsiteY0-2752" fmla="*/ 1023344 h 1170146"/>
                <a:gd name="connsiteX1-2753" fmla="*/ 33133 w 1619750"/>
                <a:gd name="connsiteY1-2754" fmla="*/ 467926 h 1170146"/>
                <a:gd name="connsiteX2-2755" fmla="*/ 150070 w 1619750"/>
                <a:gd name="connsiteY2-2756" fmla="*/ 231538 h 1170146"/>
                <a:gd name="connsiteX3-2757" fmla="*/ 287495 w 1619750"/>
                <a:gd name="connsiteY3-2758" fmla="*/ 99800 h 1170146"/>
                <a:gd name="connsiteX4-2759" fmla="*/ 485894 w 1619750"/>
                <a:gd name="connsiteY4-2760" fmla="*/ 16263 h 1170146"/>
                <a:gd name="connsiteX5-2761" fmla="*/ 879086 w 1619750"/>
                <a:gd name="connsiteY5-2762" fmla="*/ 7119 h 1170146"/>
                <a:gd name="connsiteX6-2763" fmla="*/ 1199126 w 1619750"/>
                <a:gd name="connsiteY6-2764" fmla="*/ 80271 h 1170146"/>
                <a:gd name="connsiteX7-2765" fmla="*/ 1436870 w 1619750"/>
                <a:gd name="connsiteY7-2766" fmla="*/ 244863 h 1170146"/>
                <a:gd name="connsiteX8-2767" fmla="*/ 1601462 w 1619750"/>
                <a:gd name="connsiteY8-2768" fmla="*/ 601479 h 1170146"/>
                <a:gd name="connsiteX9-2769" fmla="*/ 1619750 w 1619750"/>
                <a:gd name="connsiteY9-2770" fmla="*/ 1012959 h 1170146"/>
                <a:gd name="connsiteX10-2771" fmla="*/ 1491734 w 1619750"/>
                <a:gd name="connsiteY10-2772" fmla="*/ 1140975 h 1170146"/>
                <a:gd name="connsiteX11-2773" fmla="*/ 1456411 w 1619750"/>
                <a:gd name="connsiteY11-2774" fmla="*/ 901875 h 1170146"/>
                <a:gd name="connsiteX12-2775" fmla="*/ 1422605 w 1619750"/>
                <a:gd name="connsiteY12-2776" fmla="*/ 767655 h 1170146"/>
                <a:gd name="connsiteX13-2777" fmla="*/ 1403481 w 1619750"/>
                <a:gd name="connsiteY13-2778" fmla="*/ 708276 h 1170146"/>
                <a:gd name="connsiteX14-2779" fmla="*/ 1333365 w 1619750"/>
                <a:gd name="connsiteY14-2780" fmla="*/ 659169 h 1170146"/>
                <a:gd name="connsiteX15-2781" fmla="*/ 1399802 w 1619750"/>
                <a:gd name="connsiteY15-2782" fmla="*/ 583327 h 1170146"/>
                <a:gd name="connsiteX16-2783" fmla="*/ 1188881 w 1619750"/>
                <a:gd name="connsiteY16-2784" fmla="*/ 730736 h 1170146"/>
                <a:gd name="connsiteX17-2785" fmla="*/ 1116145 w 1619750"/>
                <a:gd name="connsiteY17-2786" fmla="*/ 743748 h 1170146"/>
                <a:gd name="connsiteX18-2787" fmla="*/ 1112959 w 1619750"/>
                <a:gd name="connsiteY18-2788" fmla="*/ 704462 h 1170146"/>
                <a:gd name="connsiteX19-2789" fmla="*/ 978987 w 1619750"/>
                <a:gd name="connsiteY19-2790" fmla="*/ 804566 h 1170146"/>
                <a:gd name="connsiteX20-2791" fmla="*/ 931292 w 1619750"/>
                <a:gd name="connsiteY20-2792" fmla="*/ 815773 h 1170146"/>
                <a:gd name="connsiteX21-2793" fmla="*/ 921729 w 1619750"/>
                <a:gd name="connsiteY21-2794" fmla="*/ 756843 h 1170146"/>
                <a:gd name="connsiteX22-2795" fmla="*/ 741812 w 1619750"/>
                <a:gd name="connsiteY22-2796" fmla="*/ 807840 h 1170146"/>
                <a:gd name="connsiteX23-2797" fmla="*/ 705005 w 1619750"/>
                <a:gd name="connsiteY23-2798" fmla="*/ 789583 h 1170146"/>
                <a:gd name="connsiteX24-2799" fmla="*/ 510026 w 1619750"/>
                <a:gd name="connsiteY24-2800" fmla="*/ 886528 h 1170146"/>
                <a:gd name="connsiteX25-2801" fmla="*/ 437287 w 1619750"/>
                <a:gd name="connsiteY25-2802" fmla="*/ 815776 h 1170146"/>
                <a:gd name="connsiteX26-2803" fmla="*/ 462784 w 1619750"/>
                <a:gd name="connsiteY26-2804" fmla="*/ 737199 h 1170146"/>
                <a:gd name="connsiteX27-2805" fmla="*/ 239006 w 1619750"/>
                <a:gd name="connsiteY27-2806" fmla="*/ 729495 h 1170146"/>
                <a:gd name="connsiteX28-2807" fmla="*/ 239006 w 1619750"/>
                <a:gd name="connsiteY28-2808" fmla="*/ 729495 h 1170146"/>
                <a:gd name="connsiteX29-2809" fmla="*/ 204016 w 1619750"/>
                <a:gd name="connsiteY29-2810" fmla="*/ 963098 h 1170146"/>
                <a:gd name="connsiteX30-2811" fmla="*/ 165854 w 1619750"/>
                <a:gd name="connsiteY30-2812" fmla="*/ 1169534 h 1170146"/>
                <a:gd name="connsiteX31-2813" fmla="*/ 9002 w 1619750"/>
                <a:gd name="connsiteY31-2814" fmla="*/ 1023344 h 1170146"/>
                <a:gd name="connsiteX0-2815" fmla="*/ 9002 w 1619750"/>
                <a:gd name="connsiteY0-2816" fmla="*/ 1023344 h 1170146"/>
                <a:gd name="connsiteX1-2817" fmla="*/ 33133 w 1619750"/>
                <a:gd name="connsiteY1-2818" fmla="*/ 467926 h 1170146"/>
                <a:gd name="connsiteX2-2819" fmla="*/ 150070 w 1619750"/>
                <a:gd name="connsiteY2-2820" fmla="*/ 231538 h 1170146"/>
                <a:gd name="connsiteX3-2821" fmla="*/ 287495 w 1619750"/>
                <a:gd name="connsiteY3-2822" fmla="*/ 99800 h 1170146"/>
                <a:gd name="connsiteX4-2823" fmla="*/ 485894 w 1619750"/>
                <a:gd name="connsiteY4-2824" fmla="*/ 16263 h 1170146"/>
                <a:gd name="connsiteX5-2825" fmla="*/ 879086 w 1619750"/>
                <a:gd name="connsiteY5-2826" fmla="*/ 7119 h 1170146"/>
                <a:gd name="connsiteX6-2827" fmla="*/ 1199126 w 1619750"/>
                <a:gd name="connsiteY6-2828" fmla="*/ 80271 h 1170146"/>
                <a:gd name="connsiteX7-2829" fmla="*/ 1436870 w 1619750"/>
                <a:gd name="connsiteY7-2830" fmla="*/ 244863 h 1170146"/>
                <a:gd name="connsiteX8-2831" fmla="*/ 1601462 w 1619750"/>
                <a:gd name="connsiteY8-2832" fmla="*/ 601479 h 1170146"/>
                <a:gd name="connsiteX9-2833" fmla="*/ 1619750 w 1619750"/>
                <a:gd name="connsiteY9-2834" fmla="*/ 1012959 h 1170146"/>
                <a:gd name="connsiteX10-2835" fmla="*/ 1491734 w 1619750"/>
                <a:gd name="connsiteY10-2836" fmla="*/ 1140975 h 1170146"/>
                <a:gd name="connsiteX11-2837" fmla="*/ 1456411 w 1619750"/>
                <a:gd name="connsiteY11-2838" fmla="*/ 901875 h 1170146"/>
                <a:gd name="connsiteX12-2839" fmla="*/ 1422605 w 1619750"/>
                <a:gd name="connsiteY12-2840" fmla="*/ 767655 h 1170146"/>
                <a:gd name="connsiteX13-2841" fmla="*/ 1403481 w 1619750"/>
                <a:gd name="connsiteY13-2842" fmla="*/ 708276 h 1170146"/>
                <a:gd name="connsiteX14-2843" fmla="*/ 1333365 w 1619750"/>
                <a:gd name="connsiteY14-2844" fmla="*/ 659169 h 1170146"/>
                <a:gd name="connsiteX15-2845" fmla="*/ 1399802 w 1619750"/>
                <a:gd name="connsiteY15-2846" fmla="*/ 583327 h 1170146"/>
                <a:gd name="connsiteX16-2847" fmla="*/ 1188881 w 1619750"/>
                <a:gd name="connsiteY16-2848" fmla="*/ 730736 h 1170146"/>
                <a:gd name="connsiteX17-2849" fmla="*/ 1116145 w 1619750"/>
                <a:gd name="connsiteY17-2850" fmla="*/ 743748 h 1170146"/>
                <a:gd name="connsiteX18-2851" fmla="*/ 1112959 w 1619750"/>
                <a:gd name="connsiteY18-2852" fmla="*/ 704462 h 1170146"/>
                <a:gd name="connsiteX19-2853" fmla="*/ 978987 w 1619750"/>
                <a:gd name="connsiteY19-2854" fmla="*/ 804566 h 1170146"/>
                <a:gd name="connsiteX20-2855" fmla="*/ 931292 w 1619750"/>
                <a:gd name="connsiteY20-2856" fmla="*/ 815773 h 1170146"/>
                <a:gd name="connsiteX21-2857" fmla="*/ 921729 w 1619750"/>
                <a:gd name="connsiteY21-2858" fmla="*/ 756843 h 1170146"/>
                <a:gd name="connsiteX22-2859" fmla="*/ 741812 w 1619750"/>
                <a:gd name="connsiteY22-2860" fmla="*/ 807840 h 1170146"/>
                <a:gd name="connsiteX23-2861" fmla="*/ 705005 w 1619750"/>
                <a:gd name="connsiteY23-2862" fmla="*/ 789583 h 1170146"/>
                <a:gd name="connsiteX24-2863" fmla="*/ 510026 w 1619750"/>
                <a:gd name="connsiteY24-2864" fmla="*/ 886528 h 1170146"/>
                <a:gd name="connsiteX25-2865" fmla="*/ 437287 w 1619750"/>
                <a:gd name="connsiteY25-2866" fmla="*/ 815776 h 1170146"/>
                <a:gd name="connsiteX26-2867" fmla="*/ 462784 w 1619750"/>
                <a:gd name="connsiteY26-2868" fmla="*/ 737199 h 1170146"/>
                <a:gd name="connsiteX27-2869" fmla="*/ 239006 w 1619750"/>
                <a:gd name="connsiteY27-2870" fmla="*/ 729495 h 1170146"/>
                <a:gd name="connsiteX28-2871" fmla="*/ 302749 w 1619750"/>
                <a:gd name="connsiteY28-2872" fmla="*/ 821164 h 1170146"/>
                <a:gd name="connsiteX29-2873" fmla="*/ 204016 w 1619750"/>
                <a:gd name="connsiteY29-2874" fmla="*/ 963098 h 1170146"/>
                <a:gd name="connsiteX30-2875" fmla="*/ 165854 w 1619750"/>
                <a:gd name="connsiteY30-2876" fmla="*/ 1169534 h 1170146"/>
                <a:gd name="connsiteX31-2877" fmla="*/ 9002 w 1619750"/>
                <a:gd name="connsiteY31-2878" fmla="*/ 1023344 h 1170146"/>
                <a:gd name="connsiteX0-2879" fmla="*/ 9002 w 1619750"/>
                <a:gd name="connsiteY0-2880" fmla="*/ 1023344 h 1170146"/>
                <a:gd name="connsiteX1-2881" fmla="*/ 33133 w 1619750"/>
                <a:gd name="connsiteY1-2882" fmla="*/ 467926 h 1170146"/>
                <a:gd name="connsiteX2-2883" fmla="*/ 150070 w 1619750"/>
                <a:gd name="connsiteY2-2884" fmla="*/ 231538 h 1170146"/>
                <a:gd name="connsiteX3-2885" fmla="*/ 287495 w 1619750"/>
                <a:gd name="connsiteY3-2886" fmla="*/ 99800 h 1170146"/>
                <a:gd name="connsiteX4-2887" fmla="*/ 485894 w 1619750"/>
                <a:gd name="connsiteY4-2888" fmla="*/ 16263 h 1170146"/>
                <a:gd name="connsiteX5-2889" fmla="*/ 879086 w 1619750"/>
                <a:gd name="connsiteY5-2890" fmla="*/ 7119 h 1170146"/>
                <a:gd name="connsiteX6-2891" fmla="*/ 1199126 w 1619750"/>
                <a:gd name="connsiteY6-2892" fmla="*/ 80271 h 1170146"/>
                <a:gd name="connsiteX7-2893" fmla="*/ 1436870 w 1619750"/>
                <a:gd name="connsiteY7-2894" fmla="*/ 244863 h 1170146"/>
                <a:gd name="connsiteX8-2895" fmla="*/ 1601462 w 1619750"/>
                <a:gd name="connsiteY8-2896" fmla="*/ 601479 h 1170146"/>
                <a:gd name="connsiteX9-2897" fmla="*/ 1619750 w 1619750"/>
                <a:gd name="connsiteY9-2898" fmla="*/ 1012959 h 1170146"/>
                <a:gd name="connsiteX10-2899" fmla="*/ 1491734 w 1619750"/>
                <a:gd name="connsiteY10-2900" fmla="*/ 1140975 h 1170146"/>
                <a:gd name="connsiteX11-2901" fmla="*/ 1456411 w 1619750"/>
                <a:gd name="connsiteY11-2902" fmla="*/ 901875 h 1170146"/>
                <a:gd name="connsiteX12-2903" fmla="*/ 1422605 w 1619750"/>
                <a:gd name="connsiteY12-2904" fmla="*/ 767655 h 1170146"/>
                <a:gd name="connsiteX13-2905" fmla="*/ 1403481 w 1619750"/>
                <a:gd name="connsiteY13-2906" fmla="*/ 708276 h 1170146"/>
                <a:gd name="connsiteX14-2907" fmla="*/ 1333365 w 1619750"/>
                <a:gd name="connsiteY14-2908" fmla="*/ 659169 h 1170146"/>
                <a:gd name="connsiteX15-2909" fmla="*/ 1399802 w 1619750"/>
                <a:gd name="connsiteY15-2910" fmla="*/ 583327 h 1170146"/>
                <a:gd name="connsiteX16-2911" fmla="*/ 1188881 w 1619750"/>
                <a:gd name="connsiteY16-2912" fmla="*/ 730736 h 1170146"/>
                <a:gd name="connsiteX17-2913" fmla="*/ 1116145 w 1619750"/>
                <a:gd name="connsiteY17-2914" fmla="*/ 743748 h 1170146"/>
                <a:gd name="connsiteX18-2915" fmla="*/ 1112959 w 1619750"/>
                <a:gd name="connsiteY18-2916" fmla="*/ 704462 h 1170146"/>
                <a:gd name="connsiteX19-2917" fmla="*/ 978987 w 1619750"/>
                <a:gd name="connsiteY19-2918" fmla="*/ 804566 h 1170146"/>
                <a:gd name="connsiteX20-2919" fmla="*/ 931292 w 1619750"/>
                <a:gd name="connsiteY20-2920" fmla="*/ 815773 h 1170146"/>
                <a:gd name="connsiteX21-2921" fmla="*/ 921729 w 1619750"/>
                <a:gd name="connsiteY21-2922" fmla="*/ 756843 h 1170146"/>
                <a:gd name="connsiteX22-2923" fmla="*/ 741812 w 1619750"/>
                <a:gd name="connsiteY22-2924" fmla="*/ 807840 h 1170146"/>
                <a:gd name="connsiteX23-2925" fmla="*/ 705005 w 1619750"/>
                <a:gd name="connsiteY23-2926" fmla="*/ 789583 h 1170146"/>
                <a:gd name="connsiteX24-2927" fmla="*/ 510026 w 1619750"/>
                <a:gd name="connsiteY24-2928" fmla="*/ 886528 h 1170146"/>
                <a:gd name="connsiteX25-2929" fmla="*/ 437287 w 1619750"/>
                <a:gd name="connsiteY25-2930" fmla="*/ 815776 h 1170146"/>
                <a:gd name="connsiteX26-2931" fmla="*/ 462784 w 1619750"/>
                <a:gd name="connsiteY26-2932" fmla="*/ 737199 h 1170146"/>
                <a:gd name="connsiteX27-2933" fmla="*/ 372865 w 1619750"/>
                <a:gd name="connsiteY27-2934" fmla="*/ 814617 h 1170146"/>
                <a:gd name="connsiteX28-2935" fmla="*/ 302749 w 1619750"/>
                <a:gd name="connsiteY28-2936" fmla="*/ 821164 h 1170146"/>
                <a:gd name="connsiteX29-2937" fmla="*/ 204016 w 1619750"/>
                <a:gd name="connsiteY29-2938" fmla="*/ 963098 h 1170146"/>
                <a:gd name="connsiteX30-2939" fmla="*/ 165854 w 1619750"/>
                <a:gd name="connsiteY30-2940" fmla="*/ 1169534 h 1170146"/>
                <a:gd name="connsiteX31-2941" fmla="*/ 9002 w 1619750"/>
                <a:gd name="connsiteY31-2942" fmla="*/ 1023344 h 11701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105" y="connsiteY26-106"/>
                </a:cxn>
                <a:cxn ang="0">
                  <a:pos x="connsiteX27-1985" y="connsiteY27-1986"/>
                </a:cxn>
                <a:cxn ang="0">
                  <a:pos x="connsiteX28-2211" y="connsiteY28-2212"/>
                </a:cxn>
                <a:cxn ang="0">
                  <a:pos x="connsiteX29-2445" y="connsiteY29-2446"/>
                </a:cxn>
                <a:cxn ang="0">
                  <a:pos x="connsiteX30-2687" y="connsiteY30-2688"/>
                </a:cxn>
                <a:cxn ang="0">
                  <a:pos x="connsiteX31-2813" y="connsiteY31-2814"/>
                </a:cxn>
              </a:cxnLst>
              <a:rect l="l" t="t" r="r" b="b"/>
              <a:pathLst>
                <a:path w="1619750" h="1170146">
                  <a:moveTo>
                    <a:pt x="9002" y="1023344"/>
                  </a:moveTo>
                  <a:cubicBezTo>
                    <a:pt x="-13118" y="906409"/>
                    <a:pt x="9622" y="599894"/>
                    <a:pt x="33133" y="467926"/>
                  </a:cubicBezTo>
                  <a:cubicBezTo>
                    <a:pt x="56644" y="335958"/>
                    <a:pt x="106614" y="288527"/>
                    <a:pt x="150070" y="231538"/>
                  </a:cubicBezTo>
                  <a:cubicBezTo>
                    <a:pt x="193526" y="174549"/>
                    <a:pt x="231524" y="135679"/>
                    <a:pt x="287495" y="99800"/>
                  </a:cubicBezTo>
                  <a:cubicBezTo>
                    <a:pt x="343466" y="63921"/>
                    <a:pt x="388358" y="36075"/>
                    <a:pt x="485894" y="16263"/>
                  </a:cubicBezTo>
                  <a:cubicBezTo>
                    <a:pt x="583430" y="-3549"/>
                    <a:pt x="760214" y="-3549"/>
                    <a:pt x="879086" y="7119"/>
                  </a:cubicBezTo>
                  <a:cubicBezTo>
                    <a:pt x="997958" y="17787"/>
                    <a:pt x="1106162" y="40647"/>
                    <a:pt x="1199126" y="80271"/>
                  </a:cubicBezTo>
                  <a:cubicBezTo>
                    <a:pt x="1292090" y="119895"/>
                    <a:pt x="1369814" y="157995"/>
                    <a:pt x="1436870" y="244863"/>
                  </a:cubicBezTo>
                  <a:cubicBezTo>
                    <a:pt x="1503926" y="331731"/>
                    <a:pt x="1570982" y="473463"/>
                    <a:pt x="1601462" y="601479"/>
                  </a:cubicBezTo>
                  <a:cubicBezTo>
                    <a:pt x="1631942" y="729495"/>
                    <a:pt x="1638038" y="923043"/>
                    <a:pt x="1619750" y="1012959"/>
                  </a:cubicBezTo>
                  <a:cubicBezTo>
                    <a:pt x="1601462" y="1102875"/>
                    <a:pt x="1523738" y="1156215"/>
                    <a:pt x="1491734" y="1140975"/>
                  </a:cubicBezTo>
                  <a:lnTo>
                    <a:pt x="1456411" y="901875"/>
                  </a:lnTo>
                  <a:lnTo>
                    <a:pt x="1422605" y="767655"/>
                  </a:lnTo>
                  <a:lnTo>
                    <a:pt x="1403481" y="708276"/>
                  </a:lnTo>
                  <a:lnTo>
                    <a:pt x="1333365" y="659169"/>
                  </a:lnTo>
                  <a:cubicBezTo>
                    <a:pt x="1318410" y="653077"/>
                    <a:pt x="1431319" y="567034"/>
                    <a:pt x="1399802" y="583327"/>
                  </a:cubicBezTo>
                  <a:cubicBezTo>
                    <a:pt x="1368285" y="599620"/>
                    <a:pt x="1236157" y="703999"/>
                    <a:pt x="1188881" y="730736"/>
                  </a:cubicBezTo>
                  <a:cubicBezTo>
                    <a:pt x="1141605" y="757473"/>
                    <a:pt x="1138360" y="736668"/>
                    <a:pt x="1116145" y="743748"/>
                  </a:cubicBezTo>
                  <a:cubicBezTo>
                    <a:pt x="1093930" y="750828"/>
                    <a:pt x="1144849" y="691598"/>
                    <a:pt x="1112959" y="704462"/>
                  </a:cubicBezTo>
                  <a:cubicBezTo>
                    <a:pt x="1081069" y="717326"/>
                    <a:pt x="1009265" y="786014"/>
                    <a:pt x="978987" y="804566"/>
                  </a:cubicBezTo>
                  <a:cubicBezTo>
                    <a:pt x="948709" y="823118"/>
                    <a:pt x="953052" y="815542"/>
                    <a:pt x="931292" y="815773"/>
                  </a:cubicBezTo>
                  <a:lnTo>
                    <a:pt x="921729" y="756843"/>
                  </a:lnTo>
                  <a:cubicBezTo>
                    <a:pt x="867308" y="757703"/>
                    <a:pt x="787494" y="825301"/>
                    <a:pt x="741812" y="807840"/>
                  </a:cubicBezTo>
                  <a:cubicBezTo>
                    <a:pt x="696130" y="790379"/>
                    <a:pt x="765946" y="795020"/>
                    <a:pt x="705005" y="789583"/>
                  </a:cubicBezTo>
                  <a:cubicBezTo>
                    <a:pt x="644064" y="784146"/>
                    <a:pt x="554646" y="882163"/>
                    <a:pt x="510026" y="886528"/>
                  </a:cubicBezTo>
                  <a:cubicBezTo>
                    <a:pt x="465406" y="890893"/>
                    <a:pt x="465346" y="835753"/>
                    <a:pt x="437287" y="815776"/>
                  </a:cubicBezTo>
                  <a:cubicBezTo>
                    <a:pt x="409228" y="795799"/>
                    <a:pt x="495831" y="751579"/>
                    <a:pt x="462784" y="737199"/>
                  </a:cubicBezTo>
                  <a:cubicBezTo>
                    <a:pt x="429737" y="722819"/>
                    <a:pt x="389976" y="820812"/>
                    <a:pt x="372865" y="814617"/>
                  </a:cubicBezTo>
                  <a:lnTo>
                    <a:pt x="302749" y="821164"/>
                  </a:lnTo>
                  <a:cubicBezTo>
                    <a:pt x="296917" y="860098"/>
                    <a:pt x="216208" y="889758"/>
                    <a:pt x="204016" y="963098"/>
                  </a:cubicBezTo>
                  <a:cubicBezTo>
                    <a:pt x="191824" y="1036438"/>
                    <a:pt x="198356" y="1159493"/>
                    <a:pt x="165854" y="1169534"/>
                  </a:cubicBezTo>
                  <a:cubicBezTo>
                    <a:pt x="133352" y="1179575"/>
                    <a:pt x="27290" y="1063344"/>
                    <a:pt x="9002" y="1023344"/>
                  </a:cubicBezTo>
                  <a:close/>
                </a:path>
              </a:pathLst>
            </a:custGeom>
            <a:solidFill>
              <a:schemeClr val="accent6">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31">
              <a:extLst>
                <a:ext uri="{FF2B5EF4-FFF2-40B4-BE49-F238E27FC236}">
                  <a16:creationId xmlns:a16="http://schemas.microsoft.com/office/drawing/2014/main" id="{FD73F621-BB6F-474D-8652-8076A2ED6383}"/>
                </a:ext>
              </a:extLst>
            </p:cNvPr>
            <p:cNvSpPr/>
            <p:nvPr/>
          </p:nvSpPr>
          <p:spPr>
            <a:xfrm rot="2443446" flipV="1">
              <a:off x="1698330" y="1402793"/>
              <a:ext cx="783431"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431" h="241873">
                  <a:moveTo>
                    <a:pt x="783431" y="0"/>
                  </a:moveTo>
                  <a:cubicBezTo>
                    <a:pt x="738782" y="50204"/>
                    <a:pt x="694134" y="100409"/>
                    <a:pt x="642937" y="138112"/>
                  </a:cubicBezTo>
                  <a:cubicBezTo>
                    <a:pt x="591740" y="175815"/>
                    <a:pt x="538956" y="209152"/>
                    <a:pt x="476250" y="226218"/>
                  </a:cubicBezTo>
                  <a:cubicBezTo>
                    <a:pt x="413544" y="243284"/>
                    <a:pt x="329803" y="243284"/>
                    <a:pt x="266700" y="240506"/>
                  </a:cubicBezTo>
                  <a:cubicBezTo>
                    <a:pt x="203597" y="237728"/>
                    <a:pt x="142081" y="216694"/>
                    <a:pt x="97631" y="209550"/>
                  </a:cubicBezTo>
                  <a:cubicBezTo>
                    <a:pt x="53181" y="202406"/>
                    <a:pt x="0" y="197643"/>
                    <a:pt x="0" y="197643"/>
                  </a:cubicBezTo>
                  <a:lnTo>
                    <a:pt x="0" y="1976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32">
              <a:extLst>
                <a:ext uri="{FF2B5EF4-FFF2-40B4-BE49-F238E27FC236}">
                  <a16:creationId xmlns:a16="http://schemas.microsoft.com/office/drawing/2014/main" id="{BFF5DE3D-7185-4522-895A-E403B034DEBF}"/>
                </a:ext>
              </a:extLst>
            </p:cNvPr>
            <p:cNvSpPr/>
            <p:nvPr/>
          </p:nvSpPr>
          <p:spPr>
            <a:xfrm rot="798577" flipV="1">
              <a:off x="1602567" y="1382597"/>
              <a:ext cx="685800"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1873"/>
                <a:gd name="connsiteX1-15" fmla="*/ 642937 w 783431"/>
                <a:gd name="connsiteY1-16" fmla="*/ 138112 h 241873"/>
                <a:gd name="connsiteX2-17" fmla="*/ 476250 w 783431"/>
                <a:gd name="connsiteY2-18" fmla="*/ 226218 h 241873"/>
                <a:gd name="connsiteX3-19" fmla="*/ 266700 w 783431"/>
                <a:gd name="connsiteY3-20" fmla="*/ 240506 h 241873"/>
                <a:gd name="connsiteX4-21" fmla="*/ 97631 w 783431"/>
                <a:gd name="connsiteY4-22" fmla="*/ 209550 h 241873"/>
                <a:gd name="connsiteX5-23" fmla="*/ 0 w 783431"/>
                <a:gd name="connsiteY5-24" fmla="*/ 197643 h 241873"/>
                <a:gd name="connsiteX0-25" fmla="*/ 685800 w 685800"/>
                <a:gd name="connsiteY0-26" fmla="*/ 0 h 241873"/>
                <a:gd name="connsiteX1-27" fmla="*/ 545306 w 685800"/>
                <a:gd name="connsiteY1-28" fmla="*/ 138112 h 241873"/>
                <a:gd name="connsiteX2-29" fmla="*/ 378619 w 685800"/>
                <a:gd name="connsiteY2-30" fmla="*/ 226218 h 241873"/>
                <a:gd name="connsiteX3-31" fmla="*/ 169069 w 685800"/>
                <a:gd name="connsiteY3-32" fmla="*/ 240506 h 241873"/>
                <a:gd name="connsiteX4-33" fmla="*/ 0 w 685800"/>
                <a:gd name="connsiteY4-34" fmla="*/ 209550 h 2418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5800" h="241873">
                  <a:moveTo>
                    <a:pt x="685800" y="0"/>
                  </a:moveTo>
                  <a:cubicBezTo>
                    <a:pt x="641151" y="50204"/>
                    <a:pt x="596503" y="100409"/>
                    <a:pt x="545306" y="138112"/>
                  </a:cubicBezTo>
                  <a:cubicBezTo>
                    <a:pt x="494109" y="175815"/>
                    <a:pt x="441325" y="209152"/>
                    <a:pt x="378619" y="226218"/>
                  </a:cubicBezTo>
                  <a:cubicBezTo>
                    <a:pt x="315913" y="243284"/>
                    <a:pt x="232172" y="243284"/>
                    <a:pt x="169069" y="240506"/>
                  </a:cubicBezTo>
                  <a:cubicBezTo>
                    <a:pt x="105966" y="237728"/>
                    <a:pt x="44450" y="216694"/>
                    <a:pt x="0" y="20955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33">
              <a:extLst>
                <a:ext uri="{FF2B5EF4-FFF2-40B4-BE49-F238E27FC236}">
                  <a16:creationId xmlns:a16="http://schemas.microsoft.com/office/drawing/2014/main" id="{B5B8ABD8-D3CF-44EC-A5B1-AE26A8F8BC42}"/>
                </a:ext>
              </a:extLst>
            </p:cNvPr>
            <p:cNvSpPr/>
            <p:nvPr/>
          </p:nvSpPr>
          <p:spPr>
            <a:xfrm rot="1699407" flipV="1">
              <a:off x="1958359" y="1320730"/>
              <a:ext cx="516731" cy="232782"/>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2745"/>
                <a:gd name="connsiteX1-15" fmla="*/ 642937 w 783431"/>
                <a:gd name="connsiteY1-16" fmla="*/ 138112 h 242745"/>
                <a:gd name="connsiteX2-17" fmla="*/ 476250 w 783431"/>
                <a:gd name="connsiteY2-18" fmla="*/ 226218 h 242745"/>
                <a:gd name="connsiteX3-19" fmla="*/ 266700 w 783431"/>
                <a:gd name="connsiteY3-20" fmla="*/ 240506 h 242745"/>
                <a:gd name="connsiteX4-21" fmla="*/ 0 w 783431"/>
                <a:gd name="connsiteY4-22" fmla="*/ 197643 h 242745"/>
                <a:gd name="connsiteX0-23" fmla="*/ 516731 w 516731"/>
                <a:gd name="connsiteY0-24" fmla="*/ 0 h 242745"/>
                <a:gd name="connsiteX1-25" fmla="*/ 376237 w 516731"/>
                <a:gd name="connsiteY1-26" fmla="*/ 138112 h 242745"/>
                <a:gd name="connsiteX2-27" fmla="*/ 209550 w 516731"/>
                <a:gd name="connsiteY2-28" fmla="*/ 226218 h 242745"/>
                <a:gd name="connsiteX3-29" fmla="*/ 0 w 516731"/>
                <a:gd name="connsiteY3-30" fmla="*/ 240506 h 242745"/>
              </a:gdLst>
              <a:ahLst/>
              <a:cxnLst>
                <a:cxn ang="0">
                  <a:pos x="connsiteX0-1" y="connsiteY0-2"/>
                </a:cxn>
                <a:cxn ang="0">
                  <a:pos x="connsiteX1-3" y="connsiteY1-4"/>
                </a:cxn>
                <a:cxn ang="0">
                  <a:pos x="connsiteX2-5" y="connsiteY2-6"/>
                </a:cxn>
                <a:cxn ang="0">
                  <a:pos x="connsiteX3-7" y="connsiteY3-8"/>
                </a:cxn>
              </a:cxnLst>
              <a:rect l="l" t="t" r="r" b="b"/>
              <a:pathLst>
                <a:path w="516731" h="242745">
                  <a:moveTo>
                    <a:pt x="516731" y="0"/>
                  </a:moveTo>
                  <a:cubicBezTo>
                    <a:pt x="472082" y="50204"/>
                    <a:pt x="427434" y="100409"/>
                    <a:pt x="376237" y="138112"/>
                  </a:cubicBezTo>
                  <a:cubicBezTo>
                    <a:pt x="325040" y="175815"/>
                    <a:pt x="272256" y="209152"/>
                    <a:pt x="209550" y="226218"/>
                  </a:cubicBezTo>
                  <a:cubicBezTo>
                    <a:pt x="146844" y="243284"/>
                    <a:pt x="79375" y="245268"/>
                    <a:pt x="0" y="24050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34">
              <a:extLst>
                <a:ext uri="{FF2B5EF4-FFF2-40B4-BE49-F238E27FC236}">
                  <a16:creationId xmlns:a16="http://schemas.microsoft.com/office/drawing/2014/main" id="{07F433B4-B6B6-4345-BAEF-8FBDD221238F}"/>
                </a:ext>
              </a:extLst>
            </p:cNvPr>
            <p:cNvSpPr/>
            <p:nvPr/>
          </p:nvSpPr>
          <p:spPr>
            <a:xfrm flipH="1">
              <a:off x="1278541" y="1450550"/>
              <a:ext cx="28575" cy="255754"/>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342900"/>
                <a:gd name="connsiteX1-15" fmla="*/ 14287 w 47625"/>
                <a:gd name="connsiteY1-16" fmla="*/ 119063 h 342900"/>
                <a:gd name="connsiteX2-17" fmla="*/ 47625 w 47625"/>
                <a:gd name="connsiteY2-18" fmla="*/ 342900 h 342900"/>
                <a:gd name="connsiteX0-19" fmla="*/ 0 w 47625"/>
                <a:gd name="connsiteY0-20" fmla="*/ 0 h 342900"/>
                <a:gd name="connsiteX1-21" fmla="*/ 9524 w 47625"/>
                <a:gd name="connsiteY1-22" fmla="*/ 147638 h 342900"/>
                <a:gd name="connsiteX2-23" fmla="*/ 47625 w 47625"/>
                <a:gd name="connsiteY2-24" fmla="*/ 342900 h 342900"/>
                <a:gd name="connsiteX0-25" fmla="*/ 0 w 28575"/>
                <a:gd name="connsiteY0-26" fmla="*/ 0 h 266700"/>
                <a:gd name="connsiteX1-27" fmla="*/ 9524 w 28575"/>
                <a:gd name="connsiteY1-28" fmla="*/ 147638 h 266700"/>
                <a:gd name="connsiteX2-29" fmla="*/ 28575 w 28575"/>
                <a:gd name="connsiteY2-30" fmla="*/ 266700 h 266700"/>
              </a:gdLst>
              <a:ahLst/>
              <a:cxnLst>
                <a:cxn ang="0">
                  <a:pos x="connsiteX0-1" y="connsiteY0-2"/>
                </a:cxn>
                <a:cxn ang="0">
                  <a:pos x="connsiteX1-3" y="connsiteY1-4"/>
                </a:cxn>
                <a:cxn ang="0">
                  <a:pos x="connsiteX2-5" y="connsiteY2-6"/>
                </a:cxn>
              </a:cxnLst>
              <a:rect l="l" t="t" r="r" b="b"/>
              <a:pathLst>
                <a:path w="28575" h="266700">
                  <a:moveTo>
                    <a:pt x="0" y="0"/>
                  </a:moveTo>
                  <a:cubicBezTo>
                    <a:pt x="4762" y="61913"/>
                    <a:pt x="1587" y="79376"/>
                    <a:pt x="9524" y="147638"/>
                  </a:cubicBezTo>
                  <a:cubicBezTo>
                    <a:pt x="17462" y="215901"/>
                    <a:pt x="17462" y="192088"/>
                    <a:pt x="28575" y="26670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5">
              <a:extLst>
                <a:ext uri="{FF2B5EF4-FFF2-40B4-BE49-F238E27FC236}">
                  <a16:creationId xmlns:a16="http://schemas.microsoft.com/office/drawing/2014/main" id="{F8386F04-4B45-4EC0-A1C7-A7AC780EC28B}"/>
                </a:ext>
              </a:extLst>
            </p:cNvPr>
            <p:cNvSpPr/>
            <p:nvPr/>
          </p:nvSpPr>
          <p:spPr>
            <a:xfrm rot="18000000">
              <a:off x="1862545" y="1306814"/>
              <a:ext cx="45670" cy="409575"/>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409575"/>
                <a:gd name="connsiteX1-15" fmla="*/ 14287 w 47625"/>
                <a:gd name="connsiteY1-16" fmla="*/ 185738 h 409575"/>
                <a:gd name="connsiteX2-17" fmla="*/ 47625 w 47625"/>
                <a:gd name="connsiteY2-18" fmla="*/ 409575 h 409575"/>
                <a:gd name="connsiteX0-19" fmla="*/ 0 w 47625"/>
                <a:gd name="connsiteY0-20" fmla="*/ 0 h 409575"/>
                <a:gd name="connsiteX1-21" fmla="*/ 44434 w 47625"/>
                <a:gd name="connsiteY1-22" fmla="*/ 190330 h 409575"/>
                <a:gd name="connsiteX2-23" fmla="*/ 47625 w 47625"/>
                <a:gd name="connsiteY2-24" fmla="*/ 409575 h 409575"/>
              </a:gdLst>
              <a:ahLst/>
              <a:cxnLst>
                <a:cxn ang="0">
                  <a:pos x="connsiteX0-1" y="connsiteY0-2"/>
                </a:cxn>
                <a:cxn ang="0">
                  <a:pos x="connsiteX1-3" y="connsiteY1-4"/>
                </a:cxn>
                <a:cxn ang="0">
                  <a:pos x="connsiteX2-5" y="connsiteY2-6"/>
                </a:cxn>
              </a:cxnLst>
              <a:rect l="l" t="t" r="r" b="b"/>
              <a:pathLst>
                <a:path w="47625" h="409575">
                  <a:moveTo>
                    <a:pt x="0" y="0"/>
                  </a:moveTo>
                  <a:lnTo>
                    <a:pt x="44434" y="190330"/>
                  </a:lnTo>
                  <a:cubicBezTo>
                    <a:pt x="52372" y="258593"/>
                    <a:pt x="36512" y="334963"/>
                    <a:pt x="47625" y="40957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2AAB9B7A-A275-48EC-83D3-9C12DC54B5B4}"/>
                </a:ext>
              </a:extLst>
            </p:cNvPr>
            <p:cNvSpPr/>
            <p:nvPr/>
          </p:nvSpPr>
          <p:spPr>
            <a:xfrm>
              <a:off x="1488790" y="1678839"/>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DD4A04F-F4A3-4172-B294-6CDB2169123E}"/>
                </a:ext>
              </a:extLst>
            </p:cNvPr>
            <p:cNvSpPr/>
            <p:nvPr/>
          </p:nvSpPr>
          <p:spPr>
            <a:xfrm>
              <a:off x="1921693" y="1678842"/>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F3E92A6-4FC3-4FC9-B206-89F4E4D303D4}"/>
                </a:ext>
              </a:extLst>
            </p:cNvPr>
            <p:cNvSpPr/>
            <p:nvPr/>
          </p:nvSpPr>
          <p:spPr>
            <a:xfrm flipH="1">
              <a:off x="1971985"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5F597C60-F511-4AED-AB27-CAB6DB18B441}"/>
                </a:ext>
              </a:extLst>
            </p:cNvPr>
            <p:cNvSpPr/>
            <p:nvPr/>
          </p:nvSpPr>
          <p:spPr>
            <a:xfrm flipH="1">
              <a:off x="1525962"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5">
              <a:extLst>
                <a:ext uri="{FF2B5EF4-FFF2-40B4-BE49-F238E27FC236}">
                  <a16:creationId xmlns:a16="http://schemas.microsoft.com/office/drawing/2014/main" id="{36DBC852-4C86-4EFE-A4EE-8766A8D2C4BA}"/>
                </a:ext>
              </a:extLst>
            </p:cNvPr>
            <p:cNvSpPr/>
            <p:nvPr/>
          </p:nvSpPr>
          <p:spPr bwMode="auto">
            <a:xfrm>
              <a:off x="1568281" y="2450874"/>
              <a:ext cx="639464" cy="1033463"/>
            </a:xfrm>
            <a:custGeom>
              <a:avLst/>
              <a:gdLst>
                <a:gd name="T0" fmla="*/ 218 w 543"/>
                <a:gd name="T1" fmla="*/ 215 h 1300"/>
                <a:gd name="T2" fmla="*/ 270 w 543"/>
                <a:gd name="T3" fmla="*/ 15 h 1300"/>
                <a:gd name="T4" fmla="*/ 331 w 543"/>
                <a:gd name="T5" fmla="*/ 3 h 1300"/>
                <a:gd name="T6" fmla="*/ 398 w 543"/>
                <a:gd name="T7" fmla="*/ 122 h 1300"/>
                <a:gd name="T8" fmla="*/ 368 w 543"/>
                <a:gd name="T9" fmla="*/ 363 h 1300"/>
                <a:gd name="T10" fmla="*/ 318 w 543"/>
                <a:gd name="T11" fmla="*/ 649 h 1300"/>
                <a:gd name="T12" fmla="*/ 455 w 543"/>
                <a:gd name="T13" fmla="*/ 682 h 1300"/>
                <a:gd name="T14" fmla="*/ 530 w 543"/>
                <a:gd name="T15" fmla="*/ 783 h 1300"/>
                <a:gd name="T16" fmla="*/ 539 w 543"/>
                <a:gd name="T17" fmla="*/ 903 h 1300"/>
                <a:gd name="T18" fmla="*/ 476 w 543"/>
                <a:gd name="T19" fmla="*/ 1024 h 1300"/>
                <a:gd name="T20" fmla="*/ 383 w 543"/>
                <a:gd name="T21" fmla="*/ 1155 h 1300"/>
                <a:gd name="T22" fmla="*/ 339 w 543"/>
                <a:gd name="T23" fmla="*/ 1263 h 1300"/>
                <a:gd name="T24" fmla="*/ 224 w 543"/>
                <a:gd name="T25" fmla="*/ 1300 h 1300"/>
                <a:gd name="T26" fmla="*/ 113 w 543"/>
                <a:gd name="T27" fmla="*/ 1261 h 1300"/>
                <a:gd name="T28" fmla="*/ 96 w 543"/>
                <a:gd name="T29" fmla="*/ 1193 h 1300"/>
                <a:gd name="T30" fmla="*/ 140 w 543"/>
                <a:gd name="T31" fmla="*/ 1161 h 1300"/>
                <a:gd name="T32" fmla="*/ 185 w 543"/>
                <a:gd name="T33" fmla="*/ 1193 h 1300"/>
                <a:gd name="T34" fmla="*/ 163 w 543"/>
                <a:gd name="T35" fmla="*/ 1265 h 1300"/>
                <a:gd name="T36" fmla="*/ 274 w 543"/>
                <a:gd name="T37" fmla="*/ 1270 h 1300"/>
                <a:gd name="T38" fmla="*/ 352 w 543"/>
                <a:gd name="T39" fmla="*/ 1196 h 1300"/>
                <a:gd name="T40" fmla="*/ 279 w 543"/>
                <a:gd name="T41" fmla="*/ 1089 h 1300"/>
                <a:gd name="T42" fmla="*/ 96 w 543"/>
                <a:gd name="T43" fmla="*/ 1018 h 1300"/>
                <a:gd name="T44" fmla="*/ 5 w 543"/>
                <a:gd name="T45" fmla="*/ 875 h 1300"/>
                <a:gd name="T46" fmla="*/ 22 w 543"/>
                <a:gd name="T47" fmla="*/ 697 h 1300"/>
                <a:gd name="T48" fmla="*/ 159 w 543"/>
                <a:gd name="T49" fmla="*/ 493 h 1300"/>
                <a:gd name="T50" fmla="*/ 294 w 543"/>
                <a:gd name="T51" fmla="*/ 655 h 1300"/>
                <a:gd name="T52" fmla="*/ 202 w 543"/>
                <a:gd name="T53" fmla="*/ 707 h 1300"/>
                <a:gd name="T54" fmla="*/ 137 w 543"/>
                <a:gd name="T55" fmla="*/ 860 h 1300"/>
                <a:gd name="T56" fmla="*/ 190 w 543"/>
                <a:gd name="T57" fmla="*/ 981 h 1300"/>
                <a:gd name="T58" fmla="*/ 181 w 543"/>
                <a:gd name="T59" fmla="*/ 946 h 1300"/>
                <a:gd name="T60" fmla="*/ 172 w 543"/>
                <a:gd name="T61" fmla="*/ 803 h 1300"/>
                <a:gd name="T62" fmla="*/ 268 w 543"/>
                <a:gd name="T63" fmla="*/ 690 h 1300"/>
                <a:gd name="T64" fmla="*/ 355 w 543"/>
                <a:gd name="T65" fmla="*/ 1059 h 1300"/>
                <a:gd name="T66" fmla="*/ 200 w 543"/>
                <a:gd name="T67" fmla="*/ 1046 h 1300"/>
                <a:gd name="T68" fmla="*/ 103 w 543"/>
                <a:gd name="T69" fmla="*/ 950 h 1300"/>
                <a:gd name="T70" fmla="*/ 87 w 543"/>
                <a:gd name="T71" fmla="*/ 797 h 1300"/>
                <a:gd name="T72" fmla="*/ 200 w 543"/>
                <a:gd name="T73" fmla="*/ 588 h 1300"/>
                <a:gd name="T74" fmla="*/ 322 w 543"/>
                <a:gd name="T75" fmla="*/ 675 h 1300"/>
                <a:gd name="T76" fmla="*/ 418 w 543"/>
                <a:gd name="T77" fmla="*/ 708 h 1300"/>
                <a:gd name="T78" fmla="*/ 470 w 543"/>
                <a:gd name="T79" fmla="*/ 799 h 1300"/>
                <a:gd name="T80" fmla="*/ 455 w 543"/>
                <a:gd name="T81" fmla="*/ 983 h 1300"/>
                <a:gd name="T82" fmla="*/ 357 w 543"/>
                <a:gd name="T83" fmla="*/ 862 h 1300"/>
                <a:gd name="T84" fmla="*/ 263 w 543"/>
                <a:gd name="T85" fmla="*/ 380 h 1300"/>
                <a:gd name="T86" fmla="*/ 246 w 543"/>
                <a:gd name="T87" fmla="*/ 130 h 1300"/>
                <a:gd name="T88" fmla="*/ 309 w 543"/>
                <a:gd name="T89" fmla="*/ 24 h 1300"/>
                <a:gd name="T90" fmla="*/ 368 w 543"/>
                <a:gd name="T91" fmla="*/ 98 h 1300"/>
                <a:gd name="T92" fmla="*/ 341 w 543"/>
                <a:gd name="T93" fmla="*/ 272 h 1300"/>
                <a:gd name="T94" fmla="*/ 242 w 543"/>
                <a:gd name="T9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lnTo>
                    <a:pt x="265" y="512"/>
                  </a:lnTo>
                  <a:lnTo>
                    <a:pt x="294" y="655"/>
                  </a:lnTo>
                  <a:lnTo>
                    <a:pt x="259" y="668"/>
                  </a:lnTo>
                  <a:lnTo>
                    <a:pt x="228" y="684"/>
                  </a:lnTo>
                  <a:lnTo>
                    <a:pt x="202" y="707"/>
                  </a:lnTo>
                  <a:lnTo>
                    <a:pt x="179" y="732"/>
                  </a:lnTo>
                  <a:lnTo>
                    <a:pt x="148" y="794"/>
                  </a:lnTo>
                  <a:lnTo>
                    <a:pt x="137" y="860"/>
                  </a:lnTo>
                  <a:lnTo>
                    <a:pt x="142" y="909"/>
                  </a:lnTo>
                  <a:lnTo>
                    <a:pt x="161" y="950"/>
                  </a:lnTo>
                  <a:lnTo>
                    <a:pt x="190" y="981"/>
                  </a:lnTo>
                  <a:lnTo>
                    <a:pt x="233" y="1000"/>
                  </a:lnTo>
                  <a:lnTo>
                    <a:pt x="203" y="977"/>
                  </a:lnTo>
                  <a:lnTo>
                    <a:pt x="181" y="946"/>
                  </a:lnTo>
                  <a:lnTo>
                    <a:pt x="166" y="907"/>
                  </a:lnTo>
                  <a:lnTo>
                    <a:pt x="163" y="860"/>
                  </a:lnTo>
                  <a:lnTo>
                    <a:pt x="172" y="803"/>
                  </a:lnTo>
                  <a:lnTo>
                    <a:pt x="198" y="747"/>
                  </a:lnTo>
                  <a:lnTo>
                    <a:pt x="242" y="705"/>
                  </a:lnTo>
                  <a:lnTo>
                    <a:pt x="268" y="690"/>
                  </a:lnTo>
                  <a:lnTo>
                    <a:pt x="300" y="679"/>
                  </a:lnTo>
                  <a:lnTo>
                    <a:pt x="333" y="870"/>
                  </a:lnTo>
                  <a:lnTo>
                    <a:pt x="355" y="1059"/>
                  </a:lnTo>
                  <a:lnTo>
                    <a:pt x="298" y="1065"/>
                  </a:lnTo>
                  <a:lnTo>
                    <a:pt x="246" y="1061"/>
                  </a:lnTo>
                  <a:lnTo>
                    <a:pt x="200" y="1046"/>
                  </a:lnTo>
                  <a:lnTo>
                    <a:pt x="161" y="1022"/>
                  </a:lnTo>
                  <a:lnTo>
                    <a:pt x="127" y="990"/>
                  </a:lnTo>
                  <a:lnTo>
                    <a:pt x="103" y="950"/>
                  </a:lnTo>
                  <a:lnTo>
                    <a:pt x="89" y="901"/>
                  </a:lnTo>
                  <a:lnTo>
                    <a:pt x="83" y="846"/>
                  </a:lnTo>
                  <a:lnTo>
                    <a:pt x="87" y="797"/>
                  </a:lnTo>
                  <a:lnTo>
                    <a:pt x="100" y="751"/>
                  </a:lnTo>
                  <a:lnTo>
                    <a:pt x="140" y="666"/>
                  </a:lnTo>
                  <a:lnTo>
                    <a:pt x="200" y="588"/>
                  </a:lnTo>
                  <a:lnTo>
                    <a:pt x="265" y="512"/>
                  </a:lnTo>
                  <a:lnTo>
                    <a:pt x="242" y="404"/>
                  </a:lnTo>
                  <a:lnTo>
                    <a:pt x="322" y="675"/>
                  </a:lnTo>
                  <a:lnTo>
                    <a:pt x="359" y="677"/>
                  </a:lnTo>
                  <a:lnTo>
                    <a:pt x="392" y="688"/>
                  </a:lnTo>
                  <a:lnTo>
                    <a:pt x="418" y="708"/>
                  </a:lnTo>
                  <a:lnTo>
                    <a:pt x="441" y="734"/>
                  </a:lnTo>
                  <a:lnTo>
                    <a:pt x="457" y="766"/>
                  </a:lnTo>
                  <a:lnTo>
                    <a:pt x="470" y="799"/>
                  </a:lnTo>
                  <a:lnTo>
                    <a:pt x="480" y="866"/>
                  </a:lnTo>
                  <a:lnTo>
                    <a:pt x="474" y="931"/>
                  </a:lnTo>
                  <a:lnTo>
                    <a:pt x="455" y="983"/>
                  </a:lnTo>
                  <a:lnTo>
                    <a:pt x="424" y="1022"/>
                  </a:lnTo>
                  <a:lnTo>
                    <a:pt x="379" y="1048"/>
                  </a:lnTo>
                  <a:lnTo>
                    <a:pt x="357" y="862"/>
                  </a:lnTo>
                  <a:lnTo>
                    <a:pt x="322" y="675"/>
                  </a:lnTo>
                  <a:lnTo>
                    <a:pt x="242" y="404"/>
                  </a:lnTo>
                  <a:lnTo>
                    <a:pt x="263" y="380"/>
                  </a:lnTo>
                  <a:lnTo>
                    <a:pt x="246" y="287"/>
                  </a:lnTo>
                  <a:lnTo>
                    <a:pt x="241" y="215"/>
                  </a:lnTo>
                  <a:lnTo>
                    <a:pt x="246" y="130"/>
                  </a:lnTo>
                  <a:lnTo>
                    <a:pt x="261" y="70"/>
                  </a:lnTo>
                  <a:lnTo>
                    <a:pt x="283" y="35"/>
                  </a:lnTo>
                  <a:lnTo>
                    <a:pt x="309" y="24"/>
                  </a:lnTo>
                  <a:lnTo>
                    <a:pt x="335" y="33"/>
                  </a:lnTo>
                  <a:lnTo>
                    <a:pt x="355" y="57"/>
                  </a:lnTo>
                  <a:lnTo>
                    <a:pt x="368" y="98"/>
                  </a:lnTo>
                  <a:lnTo>
                    <a:pt x="372" y="150"/>
                  </a:lnTo>
                  <a:lnTo>
                    <a:pt x="363" y="213"/>
                  </a:lnTo>
                  <a:lnTo>
                    <a:pt x="341" y="272"/>
                  </a:lnTo>
                  <a:lnTo>
                    <a:pt x="305" y="328"/>
                  </a:lnTo>
                  <a:lnTo>
                    <a:pt x="263" y="380"/>
                  </a:lnTo>
                  <a:lnTo>
                    <a:pt x="242" y="404"/>
                  </a:lnTo>
                  <a:close/>
                </a:path>
              </a:pathLst>
            </a:custGeom>
            <a:solidFill>
              <a:schemeClr val="bg1"/>
            </a:solidFill>
            <a:ln w="12700">
              <a:solidFill>
                <a:schemeClr val="tx1"/>
              </a:solidFill>
            </a:ln>
          </p:spPr>
          <p:txBody>
            <a:bodyPr vert="horz" wrap="square" lIns="91440" tIns="45720" rIns="91440" bIns="45720" numCol="1" anchor="t" anchorCtr="0" compatLnSpc="1"/>
            <a:lstStyle/>
            <a:p>
              <a:endParaRPr lang="en-GB"/>
            </a:p>
          </p:txBody>
        </p:sp>
        <p:sp>
          <p:nvSpPr>
            <p:cNvPr id="37" name="Freeform 6">
              <a:extLst>
                <a:ext uri="{FF2B5EF4-FFF2-40B4-BE49-F238E27FC236}">
                  <a16:creationId xmlns:a16="http://schemas.microsoft.com/office/drawing/2014/main" id="{3D7EC686-1044-4733-9BDA-DE3CB6579EAC}"/>
                </a:ext>
              </a:extLst>
            </p:cNvPr>
            <p:cNvSpPr/>
            <p:nvPr/>
          </p:nvSpPr>
          <p:spPr bwMode="auto">
            <a:xfrm>
              <a:off x="1568281" y="2450874"/>
              <a:ext cx="639464" cy="1033463"/>
            </a:xfrm>
            <a:custGeom>
              <a:avLst/>
              <a:gdLst>
                <a:gd name="T0" fmla="*/ 226 w 543"/>
                <a:gd name="T1" fmla="*/ 298 h 1300"/>
                <a:gd name="T2" fmla="*/ 224 w 543"/>
                <a:gd name="T3" fmla="*/ 122 h 1300"/>
                <a:gd name="T4" fmla="*/ 270 w 543"/>
                <a:gd name="T5" fmla="*/ 15 h 1300"/>
                <a:gd name="T6" fmla="*/ 309 w 543"/>
                <a:gd name="T7" fmla="*/ 0 h 1300"/>
                <a:gd name="T8" fmla="*/ 350 w 543"/>
                <a:gd name="T9" fmla="*/ 15 h 1300"/>
                <a:gd name="T10" fmla="*/ 398 w 543"/>
                <a:gd name="T11" fmla="*/ 122 h 1300"/>
                <a:gd name="T12" fmla="*/ 394 w 543"/>
                <a:gd name="T13" fmla="*/ 293 h 1300"/>
                <a:gd name="T14" fmla="*/ 329 w 543"/>
                <a:gd name="T15" fmla="*/ 428 h 1300"/>
                <a:gd name="T16" fmla="*/ 318 w 543"/>
                <a:gd name="T17" fmla="*/ 649 h 1300"/>
                <a:gd name="T18" fmla="*/ 418 w 543"/>
                <a:gd name="T19" fmla="*/ 662 h 1300"/>
                <a:gd name="T20" fmla="*/ 487 w 543"/>
                <a:gd name="T21" fmla="*/ 710 h 1300"/>
                <a:gd name="T22" fmla="*/ 530 w 543"/>
                <a:gd name="T23" fmla="*/ 783 h 1300"/>
                <a:gd name="T24" fmla="*/ 543 w 543"/>
                <a:gd name="T25" fmla="*/ 866 h 1300"/>
                <a:gd name="T26" fmla="*/ 531 w 543"/>
                <a:gd name="T27" fmla="*/ 937 h 1300"/>
                <a:gd name="T28" fmla="*/ 476 w 543"/>
                <a:gd name="T29" fmla="*/ 1024 h 1300"/>
                <a:gd name="T30" fmla="*/ 381 w 543"/>
                <a:gd name="T31" fmla="*/ 1078 h 1300"/>
                <a:gd name="T32" fmla="*/ 370 w 543"/>
                <a:gd name="T33" fmla="*/ 1218 h 1300"/>
                <a:gd name="T34" fmla="*/ 339 w 543"/>
                <a:gd name="T35" fmla="*/ 1263 h 1300"/>
                <a:gd name="T36" fmla="*/ 289 w 543"/>
                <a:gd name="T37" fmla="*/ 1291 h 1300"/>
                <a:gd name="T38" fmla="*/ 161 w 543"/>
                <a:gd name="T39" fmla="*/ 1291 h 1300"/>
                <a:gd name="T40" fmla="*/ 113 w 543"/>
                <a:gd name="T41" fmla="*/ 1261 h 1300"/>
                <a:gd name="T42" fmla="*/ 92 w 543"/>
                <a:gd name="T43" fmla="*/ 1215 h 1300"/>
                <a:gd name="T44" fmla="*/ 107 w 543"/>
                <a:gd name="T45" fmla="*/ 1176 h 1300"/>
                <a:gd name="T46" fmla="*/ 140 w 543"/>
                <a:gd name="T47" fmla="*/ 1161 h 1300"/>
                <a:gd name="T48" fmla="*/ 174 w 543"/>
                <a:gd name="T49" fmla="*/ 1176 h 1300"/>
                <a:gd name="T50" fmla="*/ 189 w 543"/>
                <a:gd name="T51" fmla="*/ 1215 h 1300"/>
                <a:gd name="T52" fmla="*/ 163 w 543"/>
                <a:gd name="T53" fmla="*/ 1265 h 1300"/>
                <a:gd name="T54" fmla="*/ 235 w 543"/>
                <a:gd name="T55" fmla="*/ 1276 h 1300"/>
                <a:gd name="T56" fmla="*/ 309 w 543"/>
                <a:gd name="T57" fmla="*/ 1256 h 1300"/>
                <a:gd name="T58" fmla="*/ 352 w 543"/>
                <a:gd name="T59" fmla="*/ 1196 h 1300"/>
                <a:gd name="T60" fmla="*/ 357 w 543"/>
                <a:gd name="T61" fmla="*/ 1081 h 1300"/>
                <a:gd name="T62" fmla="*/ 209 w 543"/>
                <a:gd name="T63" fmla="*/ 1078 h 1300"/>
                <a:gd name="T64" fmla="*/ 96 w 543"/>
                <a:gd name="T65" fmla="*/ 1018 h 1300"/>
                <a:gd name="T66" fmla="*/ 26 w 543"/>
                <a:gd name="T67" fmla="*/ 927 h 1300"/>
                <a:gd name="T68" fmla="*/ 0 w 543"/>
                <a:gd name="T69" fmla="*/ 825 h 1300"/>
                <a:gd name="T70" fmla="*/ 22 w 543"/>
                <a:gd name="T71" fmla="*/ 697 h 1300"/>
                <a:gd name="T72" fmla="*/ 81 w 543"/>
                <a:gd name="T73" fmla="*/ 590 h 1300"/>
                <a:gd name="T74" fmla="*/ 242 w 543"/>
                <a:gd name="T7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38" name="Freeform 7">
              <a:extLst>
                <a:ext uri="{FF2B5EF4-FFF2-40B4-BE49-F238E27FC236}">
                  <a16:creationId xmlns:a16="http://schemas.microsoft.com/office/drawing/2014/main" id="{D4E86ED4-C5FC-4DA5-BF01-F55429F95F6F}"/>
                </a:ext>
              </a:extLst>
            </p:cNvPr>
            <p:cNvSpPr/>
            <p:nvPr/>
          </p:nvSpPr>
          <p:spPr bwMode="auto">
            <a:xfrm>
              <a:off x="1667022" y="2857274"/>
              <a:ext cx="319732" cy="439738"/>
            </a:xfrm>
            <a:custGeom>
              <a:avLst/>
              <a:gdLst>
                <a:gd name="T0" fmla="*/ 182 w 272"/>
                <a:gd name="T1" fmla="*/ 0 h 553"/>
                <a:gd name="T2" fmla="*/ 211 w 272"/>
                <a:gd name="T3" fmla="*/ 143 h 553"/>
                <a:gd name="T4" fmla="*/ 176 w 272"/>
                <a:gd name="T5" fmla="*/ 156 h 553"/>
                <a:gd name="T6" fmla="*/ 145 w 272"/>
                <a:gd name="T7" fmla="*/ 172 h 553"/>
                <a:gd name="T8" fmla="*/ 119 w 272"/>
                <a:gd name="T9" fmla="*/ 195 h 553"/>
                <a:gd name="T10" fmla="*/ 96 w 272"/>
                <a:gd name="T11" fmla="*/ 220 h 553"/>
                <a:gd name="T12" fmla="*/ 65 w 272"/>
                <a:gd name="T13" fmla="*/ 282 h 553"/>
                <a:gd name="T14" fmla="*/ 54 w 272"/>
                <a:gd name="T15" fmla="*/ 348 h 553"/>
                <a:gd name="T16" fmla="*/ 59 w 272"/>
                <a:gd name="T17" fmla="*/ 397 h 553"/>
                <a:gd name="T18" fmla="*/ 78 w 272"/>
                <a:gd name="T19" fmla="*/ 438 h 553"/>
                <a:gd name="T20" fmla="*/ 107 w 272"/>
                <a:gd name="T21" fmla="*/ 469 h 553"/>
                <a:gd name="T22" fmla="*/ 150 w 272"/>
                <a:gd name="T23" fmla="*/ 488 h 553"/>
                <a:gd name="T24" fmla="*/ 120 w 272"/>
                <a:gd name="T25" fmla="*/ 465 h 553"/>
                <a:gd name="T26" fmla="*/ 98 w 272"/>
                <a:gd name="T27" fmla="*/ 434 h 553"/>
                <a:gd name="T28" fmla="*/ 83 w 272"/>
                <a:gd name="T29" fmla="*/ 395 h 553"/>
                <a:gd name="T30" fmla="*/ 80 w 272"/>
                <a:gd name="T31" fmla="*/ 348 h 553"/>
                <a:gd name="T32" fmla="*/ 89 w 272"/>
                <a:gd name="T33" fmla="*/ 291 h 553"/>
                <a:gd name="T34" fmla="*/ 115 w 272"/>
                <a:gd name="T35" fmla="*/ 235 h 553"/>
                <a:gd name="T36" fmla="*/ 159 w 272"/>
                <a:gd name="T37" fmla="*/ 193 h 553"/>
                <a:gd name="T38" fmla="*/ 185 w 272"/>
                <a:gd name="T39" fmla="*/ 178 h 553"/>
                <a:gd name="T40" fmla="*/ 217 w 272"/>
                <a:gd name="T41" fmla="*/ 167 h 553"/>
                <a:gd name="T42" fmla="*/ 250 w 272"/>
                <a:gd name="T43" fmla="*/ 358 h 553"/>
                <a:gd name="T44" fmla="*/ 272 w 272"/>
                <a:gd name="T45" fmla="*/ 547 h 553"/>
                <a:gd name="T46" fmla="*/ 215 w 272"/>
                <a:gd name="T47" fmla="*/ 553 h 553"/>
                <a:gd name="T48" fmla="*/ 163 w 272"/>
                <a:gd name="T49" fmla="*/ 549 h 553"/>
                <a:gd name="T50" fmla="*/ 117 w 272"/>
                <a:gd name="T51" fmla="*/ 534 h 553"/>
                <a:gd name="T52" fmla="*/ 78 w 272"/>
                <a:gd name="T53" fmla="*/ 510 h 553"/>
                <a:gd name="T54" fmla="*/ 44 w 272"/>
                <a:gd name="T55" fmla="*/ 478 h 553"/>
                <a:gd name="T56" fmla="*/ 20 w 272"/>
                <a:gd name="T57" fmla="*/ 438 h 553"/>
                <a:gd name="T58" fmla="*/ 6 w 272"/>
                <a:gd name="T59" fmla="*/ 389 h 553"/>
                <a:gd name="T60" fmla="*/ 0 w 272"/>
                <a:gd name="T61" fmla="*/ 334 h 553"/>
                <a:gd name="T62" fmla="*/ 4 w 272"/>
                <a:gd name="T63" fmla="*/ 285 h 553"/>
                <a:gd name="T64" fmla="*/ 17 w 272"/>
                <a:gd name="T65" fmla="*/ 239 h 553"/>
                <a:gd name="T66" fmla="*/ 57 w 272"/>
                <a:gd name="T67" fmla="*/ 154 h 553"/>
                <a:gd name="T68" fmla="*/ 117 w 272"/>
                <a:gd name="T69" fmla="*/ 76 h 553"/>
                <a:gd name="T70" fmla="*/ 182 w 272"/>
                <a:gd name="T71"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553">
                  <a:moveTo>
                    <a:pt x="182" y="0"/>
                  </a:moveTo>
                  <a:lnTo>
                    <a:pt x="211" y="143"/>
                  </a:lnTo>
                  <a:lnTo>
                    <a:pt x="176" y="156"/>
                  </a:lnTo>
                  <a:lnTo>
                    <a:pt x="145" y="172"/>
                  </a:lnTo>
                  <a:lnTo>
                    <a:pt x="119" y="195"/>
                  </a:lnTo>
                  <a:lnTo>
                    <a:pt x="96" y="220"/>
                  </a:lnTo>
                  <a:lnTo>
                    <a:pt x="65" y="282"/>
                  </a:lnTo>
                  <a:lnTo>
                    <a:pt x="54" y="348"/>
                  </a:lnTo>
                  <a:lnTo>
                    <a:pt x="59" y="397"/>
                  </a:lnTo>
                  <a:lnTo>
                    <a:pt x="78" y="438"/>
                  </a:lnTo>
                  <a:lnTo>
                    <a:pt x="107" y="469"/>
                  </a:lnTo>
                  <a:lnTo>
                    <a:pt x="150" y="488"/>
                  </a:lnTo>
                  <a:lnTo>
                    <a:pt x="120" y="465"/>
                  </a:lnTo>
                  <a:lnTo>
                    <a:pt x="98" y="434"/>
                  </a:lnTo>
                  <a:lnTo>
                    <a:pt x="83" y="395"/>
                  </a:lnTo>
                  <a:lnTo>
                    <a:pt x="80" y="348"/>
                  </a:lnTo>
                  <a:lnTo>
                    <a:pt x="89" y="291"/>
                  </a:lnTo>
                  <a:lnTo>
                    <a:pt x="115" y="235"/>
                  </a:lnTo>
                  <a:lnTo>
                    <a:pt x="159" y="193"/>
                  </a:lnTo>
                  <a:lnTo>
                    <a:pt x="185" y="178"/>
                  </a:lnTo>
                  <a:lnTo>
                    <a:pt x="217" y="167"/>
                  </a:lnTo>
                  <a:lnTo>
                    <a:pt x="250" y="358"/>
                  </a:lnTo>
                  <a:lnTo>
                    <a:pt x="272" y="547"/>
                  </a:lnTo>
                  <a:lnTo>
                    <a:pt x="215" y="553"/>
                  </a:lnTo>
                  <a:lnTo>
                    <a:pt x="163" y="549"/>
                  </a:lnTo>
                  <a:lnTo>
                    <a:pt x="117" y="534"/>
                  </a:lnTo>
                  <a:lnTo>
                    <a:pt x="78" y="510"/>
                  </a:lnTo>
                  <a:lnTo>
                    <a:pt x="44" y="478"/>
                  </a:lnTo>
                  <a:lnTo>
                    <a:pt x="20" y="438"/>
                  </a:lnTo>
                  <a:lnTo>
                    <a:pt x="6" y="389"/>
                  </a:lnTo>
                  <a:lnTo>
                    <a:pt x="0" y="334"/>
                  </a:lnTo>
                  <a:lnTo>
                    <a:pt x="4" y="285"/>
                  </a:lnTo>
                  <a:lnTo>
                    <a:pt x="17" y="239"/>
                  </a:lnTo>
                  <a:lnTo>
                    <a:pt x="57" y="154"/>
                  </a:lnTo>
                  <a:lnTo>
                    <a:pt x="117" y="76"/>
                  </a:lnTo>
                  <a:lnTo>
                    <a:pt x="182"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39" name="Freeform 8">
              <a:extLst>
                <a:ext uri="{FF2B5EF4-FFF2-40B4-BE49-F238E27FC236}">
                  <a16:creationId xmlns:a16="http://schemas.microsoft.com/office/drawing/2014/main" id="{FE5149EE-9EF3-49C0-8305-34CD9E1E08CC}"/>
                </a:ext>
              </a:extLst>
            </p:cNvPr>
            <p:cNvSpPr/>
            <p:nvPr/>
          </p:nvSpPr>
          <p:spPr bwMode="auto">
            <a:xfrm>
              <a:off x="1949138" y="2987449"/>
              <a:ext cx="183376" cy="295275"/>
            </a:xfrm>
            <a:custGeom>
              <a:avLst/>
              <a:gdLst>
                <a:gd name="T0" fmla="*/ 0 w 158"/>
                <a:gd name="T1" fmla="*/ 0 h 373"/>
                <a:gd name="T2" fmla="*/ 37 w 158"/>
                <a:gd name="T3" fmla="*/ 2 h 373"/>
                <a:gd name="T4" fmla="*/ 70 w 158"/>
                <a:gd name="T5" fmla="*/ 13 h 373"/>
                <a:gd name="T6" fmla="*/ 96 w 158"/>
                <a:gd name="T7" fmla="*/ 33 h 373"/>
                <a:gd name="T8" fmla="*/ 119 w 158"/>
                <a:gd name="T9" fmla="*/ 59 h 373"/>
                <a:gd name="T10" fmla="*/ 135 w 158"/>
                <a:gd name="T11" fmla="*/ 91 h 373"/>
                <a:gd name="T12" fmla="*/ 148 w 158"/>
                <a:gd name="T13" fmla="*/ 124 h 373"/>
                <a:gd name="T14" fmla="*/ 158 w 158"/>
                <a:gd name="T15" fmla="*/ 191 h 373"/>
                <a:gd name="T16" fmla="*/ 152 w 158"/>
                <a:gd name="T17" fmla="*/ 256 h 373"/>
                <a:gd name="T18" fmla="*/ 133 w 158"/>
                <a:gd name="T19" fmla="*/ 308 h 373"/>
                <a:gd name="T20" fmla="*/ 102 w 158"/>
                <a:gd name="T21" fmla="*/ 347 h 373"/>
                <a:gd name="T22" fmla="*/ 57 w 158"/>
                <a:gd name="T23" fmla="*/ 373 h 373"/>
                <a:gd name="T24" fmla="*/ 35 w 158"/>
                <a:gd name="T25" fmla="*/ 187 h 373"/>
                <a:gd name="T26" fmla="*/ 0 w 158"/>
                <a:gd name="T2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373">
                  <a:moveTo>
                    <a:pt x="0" y="0"/>
                  </a:moveTo>
                  <a:lnTo>
                    <a:pt x="37" y="2"/>
                  </a:lnTo>
                  <a:lnTo>
                    <a:pt x="70" y="13"/>
                  </a:lnTo>
                  <a:lnTo>
                    <a:pt x="96" y="33"/>
                  </a:lnTo>
                  <a:lnTo>
                    <a:pt x="119" y="59"/>
                  </a:lnTo>
                  <a:lnTo>
                    <a:pt x="135" y="91"/>
                  </a:lnTo>
                  <a:lnTo>
                    <a:pt x="148" y="124"/>
                  </a:lnTo>
                  <a:lnTo>
                    <a:pt x="158" y="191"/>
                  </a:lnTo>
                  <a:lnTo>
                    <a:pt x="152" y="256"/>
                  </a:lnTo>
                  <a:lnTo>
                    <a:pt x="133" y="308"/>
                  </a:lnTo>
                  <a:lnTo>
                    <a:pt x="102" y="347"/>
                  </a:lnTo>
                  <a:lnTo>
                    <a:pt x="57" y="373"/>
                  </a:lnTo>
                  <a:lnTo>
                    <a:pt x="35" y="187"/>
                  </a:lnTo>
                  <a:lnTo>
                    <a:pt x="0"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40" name="Freeform 9">
              <a:extLst>
                <a:ext uri="{FF2B5EF4-FFF2-40B4-BE49-F238E27FC236}">
                  <a16:creationId xmlns:a16="http://schemas.microsoft.com/office/drawing/2014/main" id="{3F2F520E-24A2-4ACD-9E25-DF6E273BC9B8}"/>
                </a:ext>
              </a:extLst>
            </p:cNvPr>
            <p:cNvSpPr/>
            <p:nvPr/>
          </p:nvSpPr>
          <p:spPr bwMode="auto">
            <a:xfrm>
              <a:off x="1852749" y="2469924"/>
              <a:ext cx="155164" cy="284163"/>
            </a:xfrm>
            <a:custGeom>
              <a:avLst/>
              <a:gdLst>
                <a:gd name="T0" fmla="*/ 22 w 131"/>
                <a:gd name="T1" fmla="*/ 356 h 356"/>
                <a:gd name="T2" fmla="*/ 5 w 131"/>
                <a:gd name="T3" fmla="*/ 263 h 356"/>
                <a:gd name="T4" fmla="*/ 0 w 131"/>
                <a:gd name="T5" fmla="*/ 191 h 356"/>
                <a:gd name="T6" fmla="*/ 5 w 131"/>
                <a:gd name="T7" fmla="*/ 106 h 356"/>
                <a:gd name="T8" fmla="*/ 20 w 131"/>
                <a:gd name="T9" fmla="*/ 46 h 356"/>
                <a:gd name="T10" fmla="*/ 42 w 131"/>
                <a:gd name="T11" fmla="*/ 11 h 356"/>
                <a:gd name="T12" fmla="*/ 68 w 131"/>
                <a:gd name="T13" fmla="*/ 0 h 356"/>
                <a:gd name="T14" fmla="*/ 94 w 131"/>
                <a:gd name="T15" fmla="*/ 9 h 356"/>
                <a:gd name="T16" fmla="*/ 114 w 131"/>
                <a:gd name="T17" fmla="*/ 33 h 356"/>
                <a:gd name="T18" fmla="*/ 127 w 131"/>
                <a:gd name="T19" fmla="*/ 74 h 356"/>
                <a:gd name="T20" fmla="*/ 131 w 131"/>
                <a:gd name="T21" fmla="*/ 126 h 356"/>
                <a:gd name="T22" fmla="*/ 122 w 131"/>
                <a:gd name="T23" fmla="*/ 189 h 356"/>
                <a:gd name="T24" fmla="*/ 100 w 131"/>
                <a:gd name="T25" fmla="*/ 248 h 356"/>
                <a:gd name="T26" fmla="*/ 64 w 131"/>
                <a:gd name="T27" fmla="*/ 304 h 356"/>
                <a:gd name="T28" fmla="*/ 22 w 131"/>
                <a:gd name="T29" fmla="*/ 35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356">
                  <a:moveTo>
                    <a:pt x="22" y="356"/>
                  </a:moveTo>
                  <a:lnTo>
                    <a:pt x="5" y="263"/>
                  </a:lnTo>
                  <a:lnTo>
                    <a:pt x="0" y="191"/>
                  </a:lnTo>
                  <a:lnTo>
                    <a:pt x="5" y="106"/>
                  </a:lnTo>
                  <a:lnTo>
                    <a:pt x="20" y="46"/>
                  </a:lnTo>
                  <a:lnTo>
                    <a:pt x="42" y="11"/>
                  </a:lnTo>
                  <a:lnTo>
                    <a:pt x="68" y="0"/>
                  </a:lnTo>
                  <a:lnTo>
                    <a:pt x="94" y="9"/>
                  </a:lnTo>
                  <a:lnTo>
                    <a:pt x="114" y="33"/>
                  </a:lnTo>
                  <a:lnTo>
                    <a:pt x="127" y="74"/>
                  </a:lnTo>
                  <a:lnTo>
                    <a:pt x="131" y="126"/>
                  </a:lnTo>
                  <a:lnTo>
                    <a:pt x="122" y="189"/>
                  </a:lnTo>
                  <a:lnTo>
                    <a:pt x="100" y="248"/>
                  </a:lnTo>
                  <a:lnTo>
                    <a:pt x="64" y="304"/>
                  </a:lnTo>
                  <a:lnTo>
                    <a:pt x="22" y="356"/>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grpSp>
      <p:pic>
        <p:nvPicPr>
          <p:cNvPr id="53" name="Picture 52">
            <a:extLst>
              <a:ext uri="{FF2B5EF4-FFF2-40B4-BE49-F238E27FC236}">
                <a16:creationId xmlns:a16="http://schemas.microsoft.com/office/drawing/2014/main" id="{E85E86FD-5E6E-452F-8FB9-74220C0A6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039" y="1886901"/>
            <a:ext cx="2516241" cy="4308632"/>
          </a:xfrm>
          <a:prstGeom prst="rect">
            <a:avLst/>
          </a:prstGeom>
        </p:spPr>
      </p:pic>
      <p:pic>
        <p:nvPicPr>
          <p:cNvPr id="46" name="Picture 45" descr="A picture containing toy&#10;&#10;Description automatically generated">
            <a:extLst>
              <a:ext uri="{FF2B5EF4-FFF2-40B4-BE49-F238E27FC236}">
                <a16:creationId xmlns:a16="http://schemas.microsoft.com/office/drawing/2014/main" id="{DA6BA8C3-4774-483B-B38D-5DAC92544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6288" y="1914772"/>
            <a:ext cx="2438400" cy="4252891"/>
          </a:xfrm>
          <a:prstGeom prst="rect">
            <a:avLst/>
          </a:prstGeom>
        </p:spPr>
      </p:pic>
      <p:pic>
        <p:nvPicPr>
          <p:cNvPr id="42" name="Picture 41" descr="A picture containing toy&#10;&#10;Description automatically generated">
            <a:extLst>
              <a:ext uri="{FF2B5EF4-FFF2-40B4-BE49-F238E27FC236}">
                <a16:creationId xmlns:a16="http://schemas.microsoft.com/office/drawing/2014/main" id="{B8BEC4EA-3D4C-495B-8F0F-674402A75E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0304" y="1952751"/>
            <a:ext cx="2525384" cy="4191794"/>
          </a:xfrm>
          <a:prstGeom prst="rect">
            <a:avLst/>
          </a:prstGeom>
        </p:spPr>
      </p:pic>
      <p:sp>
        <p:nvSpPr>
          <p:cNvPr id="54" name="TextBox 53">
            <a:extLst>
              <a:ext uri="{FF2B5EF4-FFF2-40B4-BE49-F238E27FC236}">
                <a16:creationId xmlns:a16="http://schemas.microsoft.com/office/drawing/2014/main" id="{EE046B68-1D8E-4CB7-9A15-D49B094EFFAB}"/>
              </a:ext>
            </a:extLst>
          </p:cNvPr>
          <p:cNvSpPr txBox="1"/>
          <p:nvPr/>
        </p:nvSpPr>
        <p:spPr>
          <a:xfrm>
            <a:off x="2347411" y="876288"/>
            <a:ext cx="5030544" cy="584775"/>
          </a:xfrm>
          <a:prstGeom prst="rect">
            <a:avLst/>
          </a:prstGeom>
          <a:noFill/>
        </p:spPr>
        <p:txBody>
          <a:bodyPr wrap="none" rtlCol="0">
            <a:spAutoFit/>
          </a:bodyPr>
          <a:lstStyle/>
          <a:p>
            <a:r>
              <a:rPr lang="en-US" sz="3200" b="1" dirty="0">
                <a:latin typeface="Comic Sans MS" panose="030F0702030302020204" pitchFamily="66" charset="0"/>
              </a:rPr>
              <a:t>Bye. See you next week</a:t>
            </a:r>
            <a:endParaRPr lang="en-GB" sz="3200" b="1" dirty="0">
              <a:latin typeface="Comic Sans MS" panose="030F0702030302020204" pitchFamily="66" charset="0"/>
            </a:endParaRPr>
          </a:p>
        </p:txBody>
      </p:sp>
      <p:sp>
        <p:nvSpPr>
          <p:cNvPr id="50" name="Rectangle 49">
            <a:hlinkClick r:id="" action="ppaction://hlinkshowjump?jump=endshow"/>
            <a:extLst>
              <a:ext uri="{FF2B5EF4-FFF2-40B4-BE49-F238E27FC236}">
                <a16:creationId xmlns:a16="http://schemas.microsoft.com/office/drawing/2014/main" id="{E596CB22-471F-4636-9314-BBC3CC5E6854}"/>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1842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CD6B18EC-1FC3-4882-9DD2-C25DA7A04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57200"/>
            <a:ext cx="5943600" cy="5943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hlinkClick r:id="" action="ppaction://hlinkshowjump?jump=endshow"/>
            <a:extLst>
              <a:ext uri="{FF2B5EF4-FFF2-40B4-BE49-F238E27FC236}">
                <a16:creationId xmlns:a16="http://schemas.microsoft.com/office/drawing/2014/main" id="{BAE1CEE1-B767-4AEF-B0A6-A96A5B4C9B62}"/>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9660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picture containing drawing&#10;&#10;Description automatically generated">
            <a:extLst>
              <a:ext uri="{FF2B5EF4-FFF2-40B4-BE49-F238E27FC236}">
                <a16:creationId xmlns:a16="http://schemas.microsoft.com/office/drawing/2014/main" id="{D09C730B-5B9E-41F4-91D6-CD77203A6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3151" y="1356226"/>
            <a:ext cx="1730666" cy="4145547"/>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781420" y="143420"/>
            <a:ext cx="5581160" cy="1545002"/>
            <a:chOff x="3820802" y="212720"/>
            <a:chExt cx="4664926" cy="1095469"/>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55385"/>
                <a:gd name="adj2" fmla="val 8441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20802" y="212720"/>
              <a:ext cx="4664926" cy="1047486"/>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The water and wine, reminded us of Jesus’ miracle at the wedding.</a:t>
              </a:r>
            </a:p>
          </p:txBody>
        </p:sp>
      </p:grpSp>
      <p:pic>
        <p:nvPicPr>
          <p:cNvPr id="7" name="Picture 6" descr="A picture containing food, drawing&#10;&#10;Description automatically generated">
            <a:extLst>
              <a:ext uri="{FF2B5EF4-FFF2-40B4-BE49-F238E27FC236}">
                <a16:creationId xmlns:a16="http://schemas.microsoft.com/office/drawing/2014/main" id="{DC26DCF3-6B2F-4C81-8F3E-2B63CC8FE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0518" y="1808280"/>
            <a:ext cx="1504150" cy="1676208"/>
          </a:xfrm>
          <a:prstGeom prst="rect">
            <a:avLst/>
          </a:prstGeom>
        </p:spPr>
      </p:pic>
      <p:grpSp>
        <p:nvGrpSpPr>
          <p:cNvPr id="12" name="Group 11">
            <a:extLst>
              <a:ext uri="{FF2B5EF4-FFF2-40B4-BE49-F238E27FC236}">
                <a16:creationId xmlns:a16="http://schemas.microsoft.com/office/drawing/2014/main" id="{7CA72746-D6F9-4388-A1A7-F66240BB8652}"/>
              </a:ext>
            </a:extLst>
          </p:cNvPr>
          <p:cNvGrpSpPr/>
          <p:nvPr/>
        </p:nvGrpSpPr>
        <p:grpSpPr>
          <a:xfrm>
            <a:off x="2622114" y="3583120"/>
            <a:ext cx="4243350" cy="2021954"/>
            <a:chOff x="3854731" y="219308"/>
            <a:chExt cx="4664926" cy="1088881"/>
          </a:xfrm>
          <a:solidFill>
            <a:schemeClr val="bg1"/>
          </a:solidFill>
        </p:grpSpPr>
        <p:sp>
          <p:nvSpPr>
            <p:cNvPr id="13" name="Rounded Rectangular Callout 38">
              <a:extLst>
                <a:ext uri="{FF2B5EF4-FFF2-40B4-BE49-F238E27FC236}">
                  <a16:creationId xmlns:a16="http://schemas.microsoft.com/office/drawing/2014/main" id="{30173442-0B72-41B0-8559-521033B7E31A}"/>
                </a:ext>
              </a:extLst>
            </p:cNvPr>
            <p:cNvSpPr/>
            <p:nvPr/>
          </p:nvSpPr>
          <p:spPr>
            <a:xfrm>
              <a:off x="3854731" y="219308"/>
              <a:ext cx="4495800" cy="1088881"/>
            </a:xfrm>
            <a:prstGeom prst="wedgeRoundRectCallout">
              <a:avLst>
                <a:gd name="adj1" fmla="val -68391"/>
                <a:gd name="adj2" fmla="val -11116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B50DCA0E-4F52-4056-98F1-73AD19D9BA19}"/>
                </a:ext>
              </a:extLst>
            </p:cNvPr>
            <p:cNvSpPr txBox="1"/>
            <p:nvPr/>
          </p:nvSpPr>
          <p:spPr>
            <a:xfrm>
              <a:off x="3854731" y="231631"/>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miracle showed us, Jesus had the power to change real objects.</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0" y="-1"/>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6"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61733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3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6000"/>
                            </p:stCondLst>
                            <p:childTnLst>
                              <p:par>
                                <p:cTn id="13" presetID="42" presetClass="path" presetSubtype="0" accel="50000" decel="50000" fill="hold" grpId="0" nodeType="afterEffect">
                                  <p:stCondLst>
                                    <p:cond delay="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picture containing drawing&#10;&#10;Description automatically generated">
            <a:extLst>
              <a:ext uri="{FF2B5EF4-FFF2-40B4-BE49-F238E27FC236}">
                <a16:creationId xmlns:a16="http://schemas.microsoft.com/office/drawing/2014/main" id="{D09C730B-5B9E-41F4-91D6-CD77203A6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3151" y="1356226"/>
            <a:ext cx="1730666" cy="4145547"/>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822013" y="152711"/>
            <a:ext cx="5581160" cy="1567690"/>
            <a:chOff x="3854731" y="219308"/>
            <a:chExt cx="4664926"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55385"/>
                <a:gd name="adj2" fmla="val 8441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7486"/>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The bread and fish remind us of the miracle of Jesus feeding 5000 people.</a:t>
              </a:r>
            </a:p>
          </p:txBody>
        </p:sp>
      </p:grpSp>
      <p:pic>
        <p:nvPicPr>
          <p:cNvPr id="48" name="Picture 47" descr="A picture containing drawing&#10;&#10;Description automatically generated">
            <a:extLst>
              <a:ext uri="{FF2B5EF4-FFF2-40B4-BE49-F238E27FC236}">
                <a16:creationId xmlns:a16="http://schemas.microsoft.com/office/drawing/2014/main" id="{972D0924-B214-4D18-AE21-4F81A54F1F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5450" y="2060554"/>
            <a:ext cx="1790950" cy="1257475"/>
          </a:xfrm>
          <a:prstGeom prst="rect">
            <a:avLst/>
          </a:prstGeom>
        </p:spPr>
      </p:pic>
      <p:grpSp>
        <p:nvGrpSpPr>
          <p:cNvPr id="13" name="Group 12">
            <a:extLst>
              <a:ext uri="{FF2B5EF4-FFF2-40B4-BE49-F238E27FC236}">
                <a16:creationId xmlns:a16="http://schemas.microsoft.com/office/drawing/2014/main" id="{56817F3D-FB6E-4D8D-B95B-38759994F418}"/>
              </a:ext>
            </a:extLst>
          </p:cNvPr>
          <p:cNvGrpSpPr/>
          <p:nvPr/>
        </p:nvGrpSpPr>
        <p:grpSpPr>
          <a:xfrm>
            <a:off x="2620977" y="3567297"/>
            <a:ext cx="4243350" cy="2029877"/>
            <a:chOff x="3810424" y="219308"/>
            <a:chExt cx="4664926" cy="1093148"/>
          </a:xfrm>
          <a:solidFill>
            <a:schemeClr val="bg1"/>
          </a:solidFill>
        </p:grpSpPr>
        <p:sp>
          <p:nvSpPr>
            <p:cNvPr id="14" name="Rounded Rectangular Callout 38">
              <a:extLst>
                <a:ext uri="{FF2B5EF4-FFF2-40B4-BE49-F238E27FC236}">
                  <a16:creationId xmlns:a16="http://schemas.microsoft.com/office/drawing/2014/main" id="{2580E6E5-2D01-466D-AD53-82A9660418F0}"/>
                </a:ext>
              </a:extLst>
            </p:cNvPr>
            <p:cNvSpPr/>
            <p:nvPr/>
          </p:nvSpPr>
          <p:spPr>
            <a:xfrm>
              <a:off x="3854731" y="219308"/>
              <a:ext cx="4495800" cy="1088881"/>
            </a:xfrm>
            <a:prstGeom prst="wedgeRoundRectCallout">
              <a:avLst>
                <a:gd name="adj1" fmla="val -68391"/>
                <a:gd name="adj2" fmla="val -11116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5" name="TextBox 14">
              <a:extLst>
                <a:ext uri="{FF2B5EF4-FFF2-40B4-BE49-F238E27FC236}">
                  <a16:creationId xmlns:a16="http://schemas.microsoft.com/office/drawing/2014/main" id="{8BD32285-4136-4226-9444-4D8565187E36}"/>
                </a:ext>
              </a:extLst>
            </p:cNvPr>
            <p:cNvSpPr txBox="1"/>
            <p:nvPr/>
          </p:nvSpPr>
          <p:spPr>
            <a:xfrm>
              <a:off x="3810424" y="268252"/>
              <a:ext cx="4664926" cy="1044204"/>
            </a:xfrm>
            <a:prstGeom prst="rect">
              <a:avLst/>
            </a:prstGeom>
            <a:noFill/>
          </p:spPr>
          <p:txBody>
            <a:bodyPr wrap="square" rtlCol="0">
              <a:spAutoFit/>
            </a:bodyPr>
            <a:lstStyle/>
            <a:p>
              <a:pPr algn="ctr"/>
              <a:r>
                <a:rPr lang="en-GB" sz="3000" b="1" dirty="0">
                  <a:latin typeface="Comic Sans MS" panose="030F0702030302020204" pitchFamily="66" charset="0"/>
                </a:rPr>
                <a:t>The miracle showed us Jesus could use the things we have for His work.</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18197" y="-1137"/>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6"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80060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30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500"/>
                                        <p:tgtEl>
                                          <p:spTgt spid="13"/>
                                        </p:tgtEl>
                                      </p:cBhvr>
                                    </p:animEffect>
                                  </p:childTnLst>
                                </p:cTn>
                              </p:par>
                            </p:childTnLst>
                          </p:cTn>
                        </p:par>
                        <p:par>
                          <p:cTn id="12" fill="hold">
                            <p:stCondLst>
                              <p:cond delay="6000"/>
                            </p:stCondLst>
                            <p:childTnLst>
                              <p:par>
                                <p:cTn id="13" presetID="42" presetClass="path" presetSubtype="0" accel="50000" decel="50000" fill="hold" grpId="0" nodeType="afterEffect">
                                  <p:stCondLst>
                                    <p:cond delay="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picture containing drawing&#10;&#10;Description automatically generated">
            <a:extLst>
              <a:ext uri="{FF2B5EF4-FFF2-40B4-BE49-F238E27FC236}">
                <a16:creationId xmlns:a16="http://schemas.microsoft.com/office/drawing/2014/main" id="{D09C730B-5B9E-41F4-91D6-CD77203A6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3151" y="1356226"/>
            <a:ext cx="1730666" cy="4145547"/>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822013" y="152711"/>
            <a:ext cx="5581160" cy="1567690"/>
            <a:chOff x="3854731" y="219308"/>
            <a:chExt cx="4664926"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55385"/>
                <a:gd name="adj2" fmla="val 8441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7486"/>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The rolled up mat reminds us of Jesus’ miracle healing the paralyzed man.</a:t>
              </a:r>
            </a:p>
          </p:txBody>
        </p:sp>
      </p:grpSp>
      <p:pic>
        <p:nvPicPr>
          <p:cNvPr id="6" name="Picture 5">
            <a:extLst>
              <a:ext uri="{FF2B5EF4-FFF2-40B4-BE49-F238E27FC236}">
                <a16:creationId xmlns:a16="http://schemas.microsoft.com/office/drawing/2014/main" id="{D0C3D493-BD04-430C-9272-398215E01E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271" y="1886385"/>
            <a:ext cx="1899505" cy="1520564"/>
          </a:xfrm>
          <a:prstGeom prst="rect">
            <a:avLst/>
          </a:prstGeom>
        </p:spPr>
      </p:pic>
      <p:grpSp>
        <p:nvGrpSpPr>
          <p:cNvPr id="12" name="Group 11">
            <a:extLst>
              <a:ext uri="{FF2B5EF4-FFF2-40B4-BE49-F238E27FC236}">
                <a16:creationId xmlns:a16="http://schemas.microsoft.com/office/drawing/2014/main" id="{5F2D99C3-EE6A-466B-8A6B-835A8ADB45FD}"/>
              </a:ext>
            </a:extLst>
          </p:cNvPr>
          <p:cNvGrpSpPr/>
          <p:nvPr/>
        </p:nvGrpSpPr>
        <p:grpSpPr>
          <a:xfrm>
            <a:off x="2621727" y="3599420"/>
            <a:ext cx="4089895" cy="2021954"/>
            <a:chOff x="3854306" y="219308"/>
            <a:chExt cx="449622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8391"/>
                <a:gd name="adj2" fmla="val -11116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54306" y="241646"/>
              <a:ext cx="4495799" cy="1044204"/>
            </a:xfrm>
            <a:prstGeom prst="rect">
              <a:avLst/>
            </a:prstGeom>
            <a:noFill/>
          </p:spPr>
          <p:txBody>
            <a:bodyPr wrap="square" rtlCol="0">
              <a:spAutoFit/>
            </a:bodyPr>
            <a:lstStyle/>
            <a:p>
              <a:pPr algn="ctr"/>
              <a:r>
                <a:rPr lang="en-GB" sz="3000" b="1" dirty="0">
                  <a:latin typeface="Comic Sans MS" panose="030F0702030302020204" pitchFamily="66" charset="0"/>
                </a:rPr>
                <a:t>Jesus said he could forgive our sins. This miracle showed that he could. </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6"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04434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3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2075FE9-C4E4-475F-AF4C-645B91516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696" y="1898488"/>
            <a:ext cx="1222607" cy="1662406"/>
          </a:xfrm>
          <a:prstGeom prst="rect">
            <a:avLst/>
          </a:prstGeom>
        </p:spPr>
      </p:pic>
      <p:pic>
        <p:nvPicPr>
          <p:cNvPr id="50" name="Picture 49" descr="A picture containing drawing&#10;&#10;Description automatically generated">
            <a:extLst>
              <a:ext uri="{FF2B5EF4-FFF2-40B4-BE49-F238E27FC236}">
                <a16:creationId xmlns:a16="http://schemas.microsoft.com/office/drawing/2014/main" id="{D09C730B-5B9E-41F4-91D6-CD77203A6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3151" y="1356226"/>
            <a:ext cx="1730666" cy="4145547"/>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822013" y="152711"/>
            <a:ext cx="5581160" cy="1567690"/>
            <a:chOff x="3854731" y="219308"/>
            <a:chExt cx="4664926"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55385"/>
                <a:gd name="adj2" fmla="val 8441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7486"/>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The bell reminds us of Jesus’ miracle healing the 10 lepers.</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620674" y="3697502"/>
            <a:ext cx="4388673" cy="2442137"/>
            <a:chOff x="3854306" y="219308"/>
            <a:chExt cx="4496225" cy="1315162"/>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7120"/>
                <a:gd name="adj2" fmla="val -11613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54306" y="241646"/>
              <a:ext cx="4495798" cy="1292824"/>
            </a:xfrm>
            <a:prstGeom prst="rect">
              <a:avLst/>
            </a:prstGeom>
            <a:noFill/>
          </p:spPr>
          <p:txBody>
            <a:bodyPr wrap="square" rtlCol="0">
              <a:spAutoFit/>
            </a:bodyPr>
            <a:lstStyle/>
            <a:p>
              <a:pPr algn="ctr"/>
              <a:r>
                <a:rPr lang="en-GB" sz="3000" b="1" dirty="0">
                  <a:latin typeface="Comic Sans MS" panose="030F0702030302020204" pitchFamily="66" charset="0"/>
                </a:rPr>
                <a:t>Jesus said he could really forgive and heal us, if we believed and followed him</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0" y="14557"/>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6"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35469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3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FB7CE7-C89D-4853-92AF-A0D43D180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576" y="1447800"/>
            <a:ext cx="2362201" cy="4135801"/>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38" name="Group 37"/>
          <p:cNvGrpSpPr/>
          <p:nvPr/>
        </p:nvGrpSpPr>
        <p:grpSpPr>
          <a:xfrm>
            <a:off x="2091721" y="155838"/>
            <a:ext cx="4826446" cy="1148239"/>
            <a:chOff x="3854729" y="219308"/>
            <a:chExt cx="4495801" cy="1731599"/>
          </a:xfrm>
          <a:solidFill>
            <a:schemeClr val="bg1"/>
          </a:solidFill>
        </p:grpSpPr>
        <p:sp>
          <p:nvSpPr>
            <p:cNvPr id="39" name="Rounded Rectangular Callout 38"/>
            <p:cNvSpPr/>
            <p:nvPr/>
          </p:nvSpPr>
          <p:spPr>
            <a:xfrm>
              <a:off x="3854729" y="219308"/>
              <a:ext cx="4495800" cy="1731599"/>
            </a:xfrm>
            <a:prstGeom prst="wedgeRoundRectCallout">
              <a:avLst>
                <a:gd name="adj1" fmla="val 55396"/>
                <a:gd name="adj2" fmla="val 14411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p:cNvSpPr txBox="1"/>
            <p:nvPr/>
          </p:nvSpPr>
          <p:spPr>
            <a:xfrm>
              <a:off x="3856724" y="346442"/>
              <a:ext cx="4493806" cy="1531668"/>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So what Miracle are we looking at today?</a:t>
              </a:r>
            </a:p>
          </p:txBody>
        </p:sp>
      </p:grpSp>
      <p:grpSp>
        <p:nvGrpSpPr>
          <p:cNvPr id="16" name="Group 15">
            <a:extLst>
              <a:ext uri="{FF2B5EF4-FFF2-40B4-BE49-F238E27FC236}">
                <a16:creationId xmlns:a16="http://schemas.microsoft.com/office/drawing/2014/main" id="{51D5EB06-3556-42AC-BF9B-340093824B0E}"/>
              </a:ext>
            </a:extLst>
          </p:cNvPr>
          <p:cNvGrpSpPr/>
          <p:nvPr/>
        </p:nvGrpSpPr>
        <p:grpSpPr>
          <a:xfrm>
            <a:off x="2980943" y="1899142"/>
            <a:ext cx="3048000" cy="3439415"/>
            <a:chOff x="3854729" y="-102548"/>
            <a:chExt cx="3889100" cy="1178104"/>
          </a:xfrm>
          <a:solidFill>
            <a:schemeClr val="bg1"/>
          </a:solidFill>
        </p:grpSpPr>
        <p:sp>
          <p:nvSpPr>
            <p:cNvPr id="17" name="Rounded Rectangular Callout 38">
              <a:extLst>
                <a:ext uri="{FF2B5EF4-FFF2-40B4-BE49-F238E27FC236}">
                  <a16:creationId xmlns:a16="http://schemas.microsoft.com/office/drawing/2014/main" id="{155C06B7-DC88-411F-B01B-2869598448B0}"/>
                </a:ext>
              </a:extLst>
            </p:cNvPr>
            <p:cNvSpPr/>
            <p:nvPr/>
          </p:nvSpPr>
          <p:spPr>
            <a:xfrm>
              <a:off x="3854729" y="-102548"/>
              <a:ext cx="3889100" cy="1178104"/>
            </a:xfrm>
            <a:prstGeom prst="wedgeRoundRectCallout">
              <a:avLst>
                <a:gd name="adj1" fmla="val -87902"/>
                <a:gd name="adj2" fmla="val -3659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44336DF-64E5-4D1E-A030-57B9ABBD9B8A}"/>
                </a:ext>
              </a:extLst>
            </p:cNvPr>
            <p:cNvSpPr txBox="1"/>
            <p:nvPr/>
          </p:nvSpPr>
          <p:spPr>
            <a:xfrm>
              <a:off x="4025855" y="-66585"/>
              <a:ext cx="3595424" cy="1138567"/>
            </a:xfrm>
            <a:prstGeom prst="rect">
              <a:avLst/>
            </a:prstGeom>
            <a:noFill/>
          </p:spPr>
          <p:txBody>
            <a:bodyPr wrap="square" rtlCol="0">
              <a:spAutoFit/>
            </a:bodyPr>
            <a:lstStyle/>
            <a:p>
              <a:pPr algn="ctr"/>
              <a:r>
                <a:rPr lang="en-GB" sz="3000" b="1" dirty="0">
                  <a:latin typeface="Comic Sans MS" panose="030F0702030302020204" pitchFamily="66" charset="0"/>
                </a:rPr>
                <a:t>Well we have looked at 2 miracles where Jesus changed objects for his work.</a:t>
              </a:r>
            </a:p>
          </p:txBody>
        </p:sp>
      </p:grpSp>
      <p:grpSp>
        <p:nvGrpSpPr>
          <p:cNvPr id="13" name="Group 12">
            <a:extLst>
              <a:ext uri="{FF2B5EF4-FFF2-40B4-BE49-F238E27FC236}">
                <a16:creationId xmlns:a16="http://schemas.microsoft.com/office/drawing/2014/main" id="{B05DD93C-41BF-4A85-B0FD-8A50EAB094DF}"/>
              </a:ext>
            </a:extLst>
          </p:cNvPr>
          <p:cNvGrpSpPr/>
          <p:nvPr/>
        </p:nvGrpSpPr>
        <p:grpSpPr>
          <a:xfrm>
            <a:off x="2072347" y="155838"/>
            <a:ext cx="4826444" cy="2189924"/>
            <a:chOff x="3854729" y="219308"/>
            <a:chExt cx="4495801" cy="2355015"/>
          </a:xfrm>
          <a:solidFill>
            <a:schemeClr val="bg1"/>
          </a:solidFill>
        </p:grpSpPr>
        <p:sp>
          <p:nvSpPr>
            <p:cNvPr id="14" name="Rounded Rectangular Callout 38">
              <a:extLst>
                <a:ext uri="{FF2B5EF4-FFF2-40B4-BE49-F238E27FC236}">
                  <a16:creationId xmlns:a16="http://schemas.microsoft.com/office/drawing/2014/main" id="{0B45ECBF-48AE-4CFE-BB55-7EF18D8FC4ED}"/>
                </a:ext>
              </a:extLst>
            </p:cNvPr>
            <p:cNvSpPr/>
            <p:nvPr/>
          </p:nvSpPr>
          <p:spPr>
            <a:xfrm>
              <a:off x="3854729" y="219308"/>
              <a:ext cx="4495800" cy="1731599"/>
            </a:xfrm>
            <a:prstGeom prst="wedgeRoundRectCallout">
              <a:avLst>
                <a:gd name="adj1" fmla="val 56163"/>
                <a:gd name="adj2" fmla="val 8809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5" name="TextBox 14">
              <a:extLst>
                <a:ext uri="{FF2B5EF4-FFF2-40B4-BE49-F238E27FC236}">
                  <a16:creationId xmlns:a16="http://schemas.microsoft.com/office/drawing/2014/main" id="{1C1F20E7-B650-47D8-A980-0732CFD8BCDE}"/>
                </a:ext>
              </a:extLst>
            </p:cNvPr>
            <p:cNvSpPr txBox="1"/>
            <p:nvPr/>
          </p:nvSpPr>
          <p:spPr>
            <a:xfrm>
              <a:off x="3856724" y="346442"/>
              <a:ext cx="4493806" cy="2227881"/>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That’s right!</a:t>
              </a:r>
            </a:p>
            <a:p>
              <a:pPr algn="ctr"/>
              <a:r>
                <a:rPr lang="en-GB" sz="3000" b="1" dirty="0">
                  <a:solidFill>
                    <a:srgbClr val="3215FF"/>
                  </a:solidFill>
                  <a:latin typeface="Comic Sans MS" panose="030F0702030302020204" pitchFamily="66" charset="0"/>
                </a:rPr>
                <a:t>The water and wine and the bread and fish</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65520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750"/>
                                        <p:tgtEl>
                                          <p:spTgt spid="38"/>
                                        </p:tgtEl>
                                      </p:cBhvr>
                                    </p:animEffect>
                                  </p:childTnLst>
                                </p:cTn>
                              </p:par>
                            </p:childTnLst>
                          </p:cTn>
                        </p:par>
                        <p:par>
                          <p:cTn id="8" fill="hold">
                            <p:stCondLst>
                              <p:cond delay="750"/>
                            </p:stCondLst>
                            <p:childTnLst>
                              <p:par>
                                <p:cTn id="9" presetID="22" presetClass="entr" presetSubtype="8" fill="hold" nodeType="afterEffect">
                                  <p:stCondLst>
                                    <p:cond delay="20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750"/>
                                        <p:tgtEl>
                                          <p:spTgt spid="16"/>
                                        </p:tgtEl>
                                      </p:cBhvr>
                                    </p:animEffect>
                                  </p:childTnLst>
                                </p:cTn>
                              </p:par>
                            </p:childTnLst>
                          </p:cTn>
                        </p:par>
                        <p:par>
                          <p:cTn id="12" fill="hold">
                            <p:stCondLst>
                              <p:cond delay="3500"/>
                            </p:stCondLst>
                            <p:childTnLst>
                              <p:par>
                                <p:cTn id="13" presetID="1" presetClass="exit" presetSubtype="0" fill="hold" nodeType="afterEffect">
                                  <p:stCondLst>
                                    <p:cond delay="5000"/>
                                  </p:stCondLst>
                                  <p:childTnLst>
                                    <p:set>
                                      <p:cBhvr>
                                        <p:cTn id="14" dur="1" fill="hold">
                                          <p:stCondLst>
                                            <p:cond delay="0"/>
                                          </p:stCondLst>
                                        </p:cTn>
                                        <p:tgtEl>
                                          <p:spTgt spid="38"/>
                                        </p:tgtEl>
                                        <p:attrNameLst>
                                          <p:attrName>style.visibility</p:attrName>
                                        </p:attrNameLst>
                                      </p:cBhvr>
                                      <p:to>
                                        <p:strVal val="hidden"/>
                                      </p:to>
                                    </p:set>
                                  </p:childTnLst>
                                </p:cTn>
                              </p:par>
                            </p:childTnLst>
                          </p:cTn>
                        </p:par>
                        <p:par>
                          <p:cTn id="15" fill="hold">
                            <p:stCondLst>
                              <p:cond delay="8500"/>
                            </p:stCondLst>
                            <p:childTnLst>
                              <p:par>
                                <p:cTn id="16" presetID="22" presetClass="entr" presetSubtype="2"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right)">
                                      <p:cBhvr>
                                        <p:cTn id="18" dur="1500"/>
                                        <p:tgtEl>
                                          <p:spTgt spid="13"/>
                                        </p:tgtEl>
                                      </p:cBhvr>
                                    </p:animEffect>
                                  </p:childTnLst>
                                </p:cTn>
                              </p:par>
                            </p:childTnLst>
                          </p:cTn>
                        </p:par>
                        <p:par>
                          <p:cTn id="19" fill="hold">
                            <p:stCondLst>
                              <p:cond delay="10000"/>
                            </p:stCondLst>
                            <p:childTnLst>
                              <p:par>
                                <p:cTn id="20" presetID="42" presetClass="path" presetSubtype="0" accel="50000" decel="50000" fill="hold" grpId="0" nodeType="afterEffect">
                                  <p:stCondLst>
                                    <p:cond delay="2000"/>
                                  </p:stCondLst>
                                  <p:childTnLst>
                                    <p:animMotion origin="layout" path="M 0 1.11111E-6 L 1 -0.00139 " pathEditMode="relative" rAng="0" ptsTypes="AA">
                                      <p:cBhvr>
                                        <p:cTn id="21"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FB7CE7-C89D-4853-92AF-A0D43D180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576" y="1447800"/>
            <a:ext cx="2362201" cy="4135801"/>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23" name="Group 22">
            <a:extLst>
              <a:ext uri="{FF2B5EF4-FFF2-40B4-BE49-F238E27FC236}">
                <a16:creationId xmlns:a16="http://schemas.microsoft.com/office/drawing/2014/main" id="{AFD2F776-C00F-4591-9FE3-0428EA0A0984}"/>
              </a:ext>
            </a:extLst>
          </p:cNvPr>
          <p:cNvGrpSpPr/>
          <p:nvPr/>
        </p:nvGrpSpPr>
        <p:grpSpPr>
          <a:xfrm>
            <a:off x="2980943" y="1904878"/>
            <a:ext cx="3048000" cy="3110979"/>
            <a:chOff x="3854729" y="-102548"/>
            <a:chExt cx="3889100" cy="1178104"/>
          </a:xfrm>
          <a:solidFill>
            <a:schemeClr val="bg1"/>
          </a:solidFill>
        </p:grpSpPr>
        <p:sp>
          <p:nvSpPr>
            <p:cNvPr id="24" name="Rounded Rectangular Callout 38">
              <a:extLst>
                <a:ext uri="{FF2B5EF4-FFF2-40B4-BE49-F238E27FC236}">
                  <a16:creationId xmlns:a16="http://schemas.microsoft.com/office/drawing/2014/main" id="{0BBBAE3C-D6EE-4BE4-A5EE-140799F90215}"/>
                </a:ext>
              </a:extLst>
            </p:cNvPr>
            <p:cNvSpPr/>
            <p:nvPr/>
          </p:nvSpPr>
          <p:spPr>
            <a:xfrm>
              <a:off x="3854729" y="-102548"/>
              <a:ext cx="3889100" cy="1178104"/>
            </a:xfrm>
            <a:prstGeom prst="wedgeRoundRectCallout">
              <a:avLst>
                <a:gd name="adj1" fmla="val -88714"/>
                <a:gd name="adj2" fmla="val -3576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D05B5505-E904-4922-8C58-777C75BC24C3}"/>
                </a:ext>
              </a:extLst>
            </p:cNvPr>
            <p:cNvSpPr txBox="1"/>
            <p:nvPr/>
          </p:nvSpPr>
          <p:spPr>
            <a:xfrm>
              <a:off x="4025855" y="-66585"/>
              <a:ext cx="3595424" cy="980432"/>
            </a:xfrm>
            <a:prstGeom prst="rect">
              <a:avLst/>
            </a:prstGeom>
            <a:noFill/>
          </p:spPr>
          <p:txBody>
            <a:bodyPr wrap="square" rtlCol="0">
              <a:spAutoFit/>
            </a:bodyPr>
            <a:lstStyle/>
            <a:p>
              <a:pPr algn="ctr"/>
              <a:r>
                <a:rPr lang="en-GB" sz="3000" b="1" dirty="0">
                  <a:latin typeface="Comic Sans MS" panose="030F0702030302020204" pitchFamily="66" charset="0"/>
                </a:rPr>
                <a:t>We also  looked at 2 miracles where Jesus healed people.</a:t>
              </a:r>
            </a:p>
          </p:txBody>
        </p:sp>
      </p:grpSp>
      <p:grpSp>
        <p:nvGrpSpPr>
          <p:cNvPr id="26" name="Group 25">
            <a:extLst>
              <a:ext uri="{FF2B5EF4-FFF2-40B4-BE49-F238E27FC236}">
                <a16:creationId xmlns:a16="http://schemas.microsoft.com/office/drawing/2014/main" id="{3A7CC997-39F3-4092-A972-5C269281D124}"/>
              </a:ext>
            </a:extLst>
          </p:cNvPr>
          <p:cNvGrpSpPr/>
          <p:nvPr/>
        </p:nvGrpSpPr>
        <p:grpSpPr>
          <a:xfrm>
            <a:off x="2079361" y="147984"/>
            <a:ext cx="4826444" cy="1610211"/>
            <a:chOff x="3854729" y="219308"/>
            <a:chExt cx="4495801" cy="1731599"/>
          </a:xfrm>
          <a:solidFill>
            <a:schemeClr val="bg1"/>
          </a:solidFill>
        </p:grpSpPr>
        <p:sp>
          <p:nvSpPr>
            <p:cNvPr id="28" name="Rounded Rectangular Callout 38">
              <a:extLst>
                <a:ext uri="{FF2B5EF4-FFF2-40B4-BE49-F238E27FC236}">
                  <a16:creationId xmlns:a16="http://schemas.microsoft.com/office/drawing/2014/main" id="{108A11EB-251C-4719-BB50-4B66BA5BE145}"/>
                </a:ext>
              </a:extLst>
            </p:cNvPr>
            <p:cNvSpPr/>
            <p:nvPr/>
          </p:nvSpPr>
          <p:spPr>
            <a:xfrm>
              <a:off x="3854729" y="219308"/>
              <a:ext cx="4495800" cy="1731599"/>
            </a:xfrm>
            <a:prstGeom prst="wedgeRoundRectCallout">
              <a:avLst>
                <a:gd name="adj1" fmla="val 56163"/>
                <a:gd name="adj2" fmla="val 8809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29" name="TextBox 28">
              <a:extLst>
                <a:ext uri="{FF2B5EF4-FFF2-40B4-BE49-F238E27FC236}">
                  <a16:creationId xmlns:a16="http://schemas.microsoft.com/office/drawing/2014/main" id="{FEDF36E0-E647-4EC1-A0D3-63FC1FEEA8CF}"/>
                </a:ext>
              </a:extLst>
            </p:cNvPr>
            <p:cNvSpPr txBox="1"/>
            <p:nvPr/>
          </p:nvSpPr>
          <p:spPr>
            <a:xfrm>
              <a:off x="3856724" y="346442"/>
              <a:ext cx="4493806" cy="1588699"/>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That’s right!</a:t>
              </a:r>
            </a:p>
            <a:p>
              <a:pPr algn="ctr"/>
              <a:r>
                <a:rPr lang="en-GB" sz="3000" b="1" dirty="0">
                  <a:solidFill>
                    <a:srgbClr val="3215FF"/>
                  </a:solidFill>
                  <a:latin typeface="Comic Sans MS" panose="030F0702030302020204" pitchFamily="66" charset="0"/>
                </a:rPr>
                <a:t>The paralyzed man and the 10 lepers.</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70774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500"/>
                                        <p:tgtEl>
                                          <p:spTgt spid="23"/>
                                        </p:tgtEl>
                                      </p:cBhvr>
                                    </p:animEffect>
                                  </p:childTnLst>
                                </p:cTn>
                              </p:par>
                            </p:childTnLst>
                          </p:cTn>
                        </p:par>
                        <p:par>
                          <p:cTn id="8" fill="hold">
                            <p:stCondLst>
                              <p:cond delay="1500"/>
                            </p:stCondLst>
                            <p:childTnLst>
                              <p:par>
                                <p:cTn id="9" presetID="22" presetClass="entr" presetSubtype="2" fill="hold" nodeType="afterEffect">
                                  <p:stCondLst>
                                    <p:cond delay="2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1500"/>
                                        <p:tgtEl>
                                          <p:spTgt spid="26"/>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FB7CE7-C89D-4853-92AF-A0D43D180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576" y="1447800"/>
            <a:ext cx="2362201" cy="4135801"/>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38" name="Group 37"/>
          <p:cNvGrpSpPr/>
          <p:nvPr/>
        </p:nvGrpSpPr>
        <p:grpSpPr>
          <a:xfrm>
            <a:off x="2091721" y="155838"/>
            <a:ext cx="4826446" cy="1148239"/>
            <a:chOff x="3854729" y="219308"/>
            <a:chExt cx="4495801" cy="1731599"/>
          </a:xfrm>
          <a:solidFill>
            <a:schemeClr val="bg1"/>
          </a:solidFill>
        </p:grpSpPr>
        <p:sp>
          <p:nvSpPr>
            <p:cNvPr id="39" name="Rounded Rectangular Callout 38"/>
            <p:cNvSpPr/>
            <p:nvPr/>
          </p:nvSpPr>
          <p:spPr>
            <a:xfrm>
              <a:off x="3854729" y="219308"/>
              <a:ext cx="4495800" cy="1731599"/>
            </a:xfrm>
            <a:prstGeom prst="wedgeRoundRectCallout">
              <a:avLst>
                <a:gd name="adj1" fmla="val 53860"/>
                <a:gd name="adj2" fmla="val 14411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p:cNvSpPr txBox="1"/>
            <p:nvPr/>
          </p:nvSpPr>
          <p:spPr>
            <a:xfrm>
              <a:off x="3856724" y="346442"/>
              <a:ext cx="4493806" cy="1531668"/>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So what Miracle are we looking at today?</a:t>
              </a:r>
            </a:p>
          </p:txBody>
        </p:sp>
      </p:grpSp>
      <p:grpSp>
        <p:nvGrpSpPr>
          <p:cNvPr id="16" name="Group 15">
            <a:extLst>
              <a:ext uri="{FF2B5EF4-FFF2-40B4-BE49-F238E27FC236}">
                <a16:creationId xmlns:a16="http://schemas.microsoft.com/office/drawing/2014/main" id="{51D5EB06-3556-42AC-BF9B-340093824B0E}"/>
              </a:ext>
            </a:extLst>
          </p:cNvPr>
          <p:cNvGrpSpPr/>
          <p:nvPr/>
        </p:nvGrpSpPr>
        <p:grpSpPr>
          <a:xfrm>
            <a:off x="2980943" y="2590800"/>
            <a:ext cx="3048000" cy="2531704"/>
            <a:chOff x="3854729" y="219308"/>
            <a:chExt cx="3889100" cy="1178104"/>
          </a:xfrm>
          <a:solidFill>
            <a:schemeClr val="bg1"/>
          </a:solidFill>
        </p:grpSpPr>
        <p:sp>
          <p:nvSpPr>
            <p:cNvPr id="17" name="Rounded Rectangular Callout 38">
              <a:extLst>
                <a:ext uri="{FF2B5EF4-FFF2-40B4-BE49-F238E27FC236}">
                  <a16:creationId xmlns:a16="http://schemas.microsoft.com/office/drawing/2014/main" id="{155C06B7-DC88-411F-B01B-2869598448B0}"/>
                </a:ext>
              </a:extLst>
            </p:cNvPr>
            <p:cNvSpPr/>
            <p:nvPr/>
          </p:nvSpPr>
          <p:spPr>
            <a:xfrm>
              <a:off x="3854729" y="219308"/>
              <a:ext cx="3889100" cy="1178104"/>
            </a:xfrm>
            <a:prstGeom prst="wedgeRoundRectCallout">
              <a:avLst>
                <a:gd name="adj1" fmla="val -85065"/>
                <a:gd name="adj2" fmla="val -5792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44336DF-64E5-4D1E-A030-57B9ABBD9B8A}"/>
                </a:ext>
              </a:extLst>
            </p:cNvPr>
            <p:cNvSpPr txBox="1"/>
            <p:nvPr/>
          </p:nvSpPr>
          <p:spPr>
            <a:xfrm>
              <a:off x="4079485" y="331743"/>
              <a:ext cx="3595424" cy="902291"/>
            </a:xfrm>
            <a:prstGeom prst="rect">
              <a:avLst/>
            </a:prstGeom>
            <a:noFill/>
          </p:spPr>
          <p:txBody>
            <a:bodyPr wrap="square" rtlCol="0">
              <a:spAutoFit/>
            </a:bodyPr>
            <a:lstStyle/>
            <a:p>
              <a:pPr algn="ctr"/>
              <a:r>
                <a:rPr lang="en-GB" sz="3000" b="1" dirty="0">
                  <a:latin typeface="Comic Sans MS" panose="030F0702030302020204" pitchFamily="66" charset="0"/>
                </a:rPr>
                <a:t>You’ll have to wait until we’ve had some songs!</a:t>
              </a:r>
            </a:p>
          </p:txBody>
        </p:sp>
      </p:grpSp>
      <p:sp>
        <p:nvSpPr>
          <p:cNvPr id="27" name="TextBox 26">
            <a:extLst>
              <a:ext uri="{FF2B5EF4-FFF2-40B4-BE49-F238E27FC236}">
                <a16:creationId xmlns:a16="http://schemas.microsoft.com/office/drawing/2014/main" id="{EAF66EC5-7914-4F64-A7A6-C2BDA4BF8EFB}"/>
              </a:ext>
            </a:extLst>
          </p:cNvPr>
          <p:cNvSpPr txBox="1"/>
          <p:nvPr/>
        </p:nvSpPr>
        <p:spPr>
          <a:xfrm>
            <a:off x="2154791" y="219205"/>
            <a:ext cx="4824304" cy="553998"/>
          </a:xfrm>
          <a:prstGeom prst="rect">
            <a:avLst/>
          </a:prstGeom>
          <a:noFill/>
        </p:spPr>
        <p:txBody>
          <a:bodyPr wrap="square" rtlCol="0">
            <a:spAutoFit/>
          </a:bodyPr>
          <a:lstStyle/>
          <a:p>
            <a:pPr algn="ctr"/>
            <a:endParaRPr lang="en-GB" sz="3000" b="1" dirty="0">
              <a:solidFill>
                <a:srgbClr val="3215FF"/>
              </a:solidFill>
              <a:latin typeface="Comic Sans MS" panose="030F0702030302020204" pitchFamily="66" charset="0"/>
            </a:endParaRPr>
          </a:p>
        </p:txBody>
      </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40925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750"/>
                                        <p:tgtEl>
                                          <p:spTgt spid="38"/>
                                        </p:tgtEl>
                                      </p:cBhvr>
                                    </p:animEffect>
                                  </p:childTnLst>
                                </p:cTn>
                              </p:par>
                            </p:childTnLst>
                          </p:cTn>
                        </p:par>
                        <p:par>
                          <p:cTn id="8" fill="hold">
                            <p:stCondLst>
                              <p:cond delay="750"/>
                            </p:stCondLst>
                            <p:childTnLst>
                              <p:par>
                                <p:cTn id="9" presetID="22" presetClass="entr" presetSubtype="8" fill="hold" nodeType="afterEffect">
                                  <p:stCondLst>
                                    <p:cond delay="20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750"/>
                                        <p:tgtEl>
                                          <p:spTgt spid="16"/>
                                        </p:tgtEl>
                                      </p:cBhvr>
                                    </p:animEffect>
                                  </p:childTnLst>
                                </p:cTn>
                              </p:par>
                            </p:childTnLst>
                          </p:cTn>
                        </p:par>
                        <p:par>
                          <p:cTn id="12" fill="hold">
                            <p:stCondLst>
                              <p:cond delay="35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amp, clock, light, sign&#10;&#10;Description automatically generated">
            <a:extLst>
              <a:ext uri="{FF2B5EF4-FFF2-40B4-BE49-F238E27FC236}">
                <a16:creationId xmlns:a16="http://schemas.microsoft.com/office/drawing/2014/main" id="{C79668C6-36CE-4A46-B03B-41BA9CC2A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544" y="1453914"/>
            <a:ext cx="2421490" cy="4108686"/>
          </a:xfrm>
          <a:prstGeom prst="rect">
            <a:avLst/>
          </a:prstGeom>
        </p:spPr>
      </p:pic>
      <p:sp>
        <p:nvSpPr>
          <p:cNvPr id="3" name="TextBox 2"/>
          <p:cNvSpPr txBox="1"/>
          <p:nvPr/>
        </p:nvSpPr>
        <p:spPr>
          <a:xfrm>
            <a:off x="4191000" y="3048000"/>
            <a:ext cx="184731" cy="369332"/>
          </a:xfrm>
          <a:prstGeom prst="rect">
            <a:avLst/>
          </a:prstGeom>
          <a:noFill/>
        </p:spPr>
        <p:txBody>
          <a:bodyPr wrap="none" rtlCol="0">
            <a:spAutoFit/>
          </a:bodyPr>
          <a:lstStyle/>
          <a:p>
            <a:endParaRPr lang="en-GB" dirty="0"/>
          </a:p>
        </p:txBody>
      </p:sp>
      <p:grpSp>
        <p:nvGrpSpPr>
          <p:cNvPr id="52" name="Group 51">
            <a:extLst>
              <a:ext uri="{FF2B5EF4-FFF2-40B4-BE49-F238E27FC236}">
                <a16:creationId xmlns:a16="http://schemas.microsoft.com/office/drawing/2014/main" id="{333354EF-405D-40DB-8BEF-DBF65CBE1B6A}"/>
              </a:ext>
            </a:extLst>
          </p:cNvPr>
          <p:cNvGrpSpPr/>
          <p:nvPr/>
        </p:nvGrpSpPr>
        <p:grpSpPr>
          <a:xfrm>
            <a:off x="3050147" y="195182"/>
            <a:ext cx="6089734" cy="1055924"/>
            <a:chOff x="3785452" y="219308"/>
            <a:chExt cx="4815952" cy="2236956"/>
          </a:xfrm>
          <a:solidFill>
            <a:schemeClr val="bg1"/>
          </a:solidFill>
        </p:grpSpPr>
        <p:sp>
          <p:nvSpPr>
            <p:cNvPr id="53" name="Rounded Rectangular Callout 38">
              <a:extLst>
                <a:ext uri="{FF2B5EF4-FFF2-40B4-BE49-F238E27FC236}">
                  <a16:creationId xmlns:a16="http://schemas.microsoft.com/office/drawing/2014/main" id="{C2422FE9-76B9-4DF9-8066-6A22414CB442}"/>
                </a:ext>
              </a:extLst>
            </p:cNvPr>
            <p:cNvSpPr/>
            <p:nvPr/>
          </p:nvSpPr>
          <p:spPr>
            <a:xfrm>
              <a:off x="3854726" y="219308"/>
              <a:ext cx="4600588" cy="2236956"/>
            </a:xfrm>
            <a:prstGeom prst="wedgeRoundRectCallout">
              <a:avLst>
                <a:gd name="adj1" fmla="val -72519"/>
                <a:gd name="adj2" fmla="val 15712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65DD5ACF-4989-480B-A283-856C1BEE8C8D}"/>
                </a:ext>
              </a:extLst>
            </p:cNvPr>
            <p:cNvSpPr txBox="1"/>
            <p:nvPr/>
          </p:nvSpPr>
          <p:spPr>
            <a:xfrm>
              <a:off x="3785452" y="300527"/>
              <a:ext cx="4815952" cy="1065260"/>
            </a:xfrm>
            <a:prstGeom prst="rect">
              <a:avLst/>
            </a:prstGeom>
            <a:noFill/>
          </p:spPr>
          <p:txBody>
            <a:bodyPr wrap="square" rtlCol="0">
              <a:spAutoFit/>
            </a:bodyPr>
            <a:lstStyle/>
            <a:p>
              <a:pPr algn="ctr"/>
              <a:r>
                <a:rPr lang="en-GB" sz="3000" b="1" dirty="0">
                  <a:latin typeface="Comic Sans MS" panose="030F0702030302020204" pitchFamily="66" charset="0"/>
                </a:rPr>
                <a:t>This week we have two songs you know.</a:t>
              </a:r>
              <a:endParaRPr lang="en-GB" sz="3000" b="1" dirty="0">
                <a:solidFill>
                  <a:srgbClr val="FF0000"/>
                </a:solidFill>
                <a:latin typeface="Comic Sans MS" panose="030F0702030302020204" pitchFamily="66" charset="0"/>
              </a:endParaRPr>
            </a:p>
          </p:txBody>
        </p:sp>
      </p:grpSp>
      <p:sp>
        <p:nvSpPr>
          <p:cNvPr id="50" name="Rectangle 49">
            <a:hlinkClick r:id="rId3" action="ppaction://hlinksldjump"/>
            <a:extLst>
              <a:ext uri="{FF2B5EF4-FFF2-40B4-BE49-F238E27FC236}">
                <a16:creationId xmlns:a16="http://schemas.microsoft.com/office/drawing/2014/main" id="{13FA51F5-6D07-4EB3-90B2-A2F57AD04775}"/>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47">
            <a:hlinkClick r:id="" action="ppaction://hlinkshowjump?jump=nextslide"/>
            <a:extLst>
              <a:ext uri="{FF2B5EF4-FFF2-40B4-BE49-F238E27FC236}">
                <a16:creationId xmlns:a16="http://schemas.microsoft.com/office/drawing/2014/main" id="{3CDCB02E-94DA-4CC7-B4E0-1954AE4FEFD5}"/>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16" name="TextBox 15">
            <a:hlinkClick r:id="rId4"/>
            <a:extLst>
              <a:ext uri="{FF2B5EF4-FFF2-40B4-BE49-F238E27FC236}">
                <a16:creationId xmlns:a16="http://schemas.microsoft.com/office/drawing/2014/main" id="{B2A92B04-BF14-42B8-AA70-3AE4E19660ED}"/>
              </a:ext>
            </a:extLst>
          </p:cNvPr>
          <p:cNvSpPr txBox="1"/>
          <p:nvPr/>
        </p:nvSpPr>
        <p:spPr>
          <a:xfrm>
            <a:off x="3350741" y="4525780"/>
            <a:ext cx="5105400" cy="707886"/>
          </a:xfrm>
          <a:prstGeom prst="rect">
            <a:avLst/>
          </a:prstGeom>
          <a:noFill/>
        </p:spPr>
        <p:txBody>
          <a:bodyPr wrap="square" rtlCol="0">
            <a:spAutoFit/>
          </a:bodyPr>
          <a:lstStyle/>
          <a:p>
            <a:pPr algn="ctr"/>
            <a:r>
              <a:rPr lang="en-GB" sz="4000" b="1" u="sng" dirty="0">
                <a:solidFill>
                  <a:srgbClr val="3215FF"/>
                </a:solidFill>
                <a:hlinkClick r:id="rId5">
                  <a:extLst>
                    <a:ext uri="{A12FA001-AC4F-418D-AE19-62706E023703}">
                      <ahyp:hlinkClr xmlns:ahyp="http://schemas.microsoft.com/office/drawing/2018/hyperlinkcolor" val="tx"/>
                    </a:ext>
                  </a:extLst>
                </a:hlinkClick>
              </a:rPr>
              <a:t>Blind Man</a:t>
            </a:r>
            <a:endParaRPr lang="en-GB" sz="4000" b="1" u="sng" dirty="0">
              <a:solidFill>
                <a:srgbClr val="3215FF"/>
              </a:solidFill>
            </a:endParaRPr>
          </a:p>
        </p:txBody>
      </p:sp>
      <p:sp>
        <p:nvSpPr>
          <p:cNvPr id="12" name="TextBox 11">
            <a:hlinkClick r:id="rId6"/>
            <a:extLst>
              <a:ext uri="{FF2B5EF4-FFF2-40B4-BE49-F238E27FC236}">
                <a16:creationId xmlns:a16="http://schemas.microsoft.com/office/drawing/2014/main" id="{40E872EC-60B2-4E9C-B466-C750BA698FC6}"/>
              </a:ext>
            </a:extLst>
          </p:cNvPr>
          <p:cNvSpPr txBox="1"/>
          <p:nvPr/>
        </p:nvSpPr>
        <p:spPr>
          <a:xfrm>
            <a:off x="3319849" y="2937747"/>
            <a:ext cx="5369329" cy="707886"/>
          </a:xfrm>
          <a:prstGeom prst="rect">
            <a:avLst/>
          </a:prstGeom>
          <a:noFill/>
        </p:spPr>
        <p:txBody>
          <a:bodyPr wrap="square" rtlCol="0">
            <a:spAutoFit/>
          </a:bodyPr>
          <a:lstStyle/>
          <a:p>
            <a:pPr algn="ctr"/>
            <a:r>
              <a:rPr lang="en-GB" sz="4000" b="1" u="sng" dirty="0">
                <a:solidFill>
                  <a:srgbClr val="3215FF"/>
                </a:solidFill>
                <a:hlinkClick r:id="rId7">
                  <a:extLst>
                    <a:ext uri="{A12FA001-AC4F-418D-AE19-62706E023703}">
                      <ahyp:hlinkClr xmlns:ahyp="http://schemas.microsoft.com/office/drawing/2018/hyperlinkcolor" val="tx"/>
                    </a:ext>
                  </a:extLst>
                </a:hlinkClick>
              </a:rPr>
              <a:t>God, You’re good to me</a:t>
            </a:r>
            <a:endParaRPr lang="en-GB" sz="4000" b="1" u="sng" dirty="0">
              <a:solidFill>
                <a:srgbClr val="3215FF"/>
              </a:solidFill>
            </a:endParaRPr>
          </a:p>
        </p:txBody>
      </p:sp>
      <p:sp>
        <p:nvSpPr>
          <p:cNvPr id="13" name="TextBox 12">
            <a:hlinkClick r:id="rId8" action="ppaction://hlinkfile"/>
            <a:extLst>
              <a:ext uri="{FF2B5EF4-FFF2-40B4-BE49-F238E27FC236}">
                <a16:creationId xmlns:a16="http://schemas.microsoft.com/office/drawing/2014/main" id="{CDB30E33-B0F0-4E2F-B303-A6040C59FE93}"/>
              </a:ext>
            </a:extLst>
          </p:cNvPr>
          <p:cNvSpPr txBox="1"/>
          <p:nvPr/>
        </p:nvSpPr>
        <p:spPr>
          <a:xfrm>
            <a:off x="3429000" y="3633457"/>
            <a:ext cx="5105400" cy="707886"/>
          </a:xfrm>
          <a:prstGeom prst="rect">
            <a:avLst/>
          </a:prstGeom>
          <a:noFill/>
        </p:spPr>
        <p:txBody>
          <a:bodyPr wrap="square" rtlCol="0">
            <a:spAutoFit/>
          </a:bodyPr>
          <a:lstStyle/>
          <a:p>
            <a:pPr algn="ctr"/>
            <a:r>
              <a:rPr lang="en-GB" sz="4000" b="1" dirty="0">
                <a:solidFill>
                  <a:srgbClr val="3215FF"/>
                </a:solidFill>
                <a:hlinkClick r:id="rId9">
                  <a:extLst>
                    <a:ext uri="{A12FA001-AC4F-418D-AE19-62706E023703}">
                      <ahyp:hlinkClr xmlns:ahyp="http://schemas.microsoft.com/office/drawing/2018/hyperlinkcolor" val="tx"/>
                    </a:ext>
                  </a:extLst>
                </a:hlinkClick>
              </a:rPr>
              <a:t>Shine</a:t>
            </a:r>
            <a:endParaRPr lang="en-GB" sz="4000" b="1" dirty="0">
              <a:solidFill>
                <a:srgbClr val="3215FF"/>
              </a:solidFill>
            </a:endParaRPr>
          </a:p>
        </p:txBody>
      </p:sp>
      <p:grpSp>
        <p:nvGrpSpPr>
          <p:cNvPr id="17" name="Group 16">
            <a:extLst>
              <a:ext uri="{FF2B5EF4-FFF2-40B4-BE49-F238E27FC236}">
                <a16:creationId xmlns:a16="http://schemas.microsoft.com/office/drawing/2014/main" id="{3C65A51D-4D3B-4A20-A625-A7E6AF215281}"/>
              </a:ext>
            </a:extLst>
          </p:cNvPr>
          <p:cNvGrpSpPr/>
          <p:nvPr/>
        </p:nvGrpSpPr>
        <p:grpSpPr>
          <a:xfrm>
            <a:off x="3269302" y="212985"/>
            <a:ext cx="5722919" cy="2724761"/>
            <a:chOff x="3785452" y="219308"/>
            <a:chExt cx="4815952" cy="2473372"/>
          </a:xfrm>
          <a:solidFill>
            <a:schemeClr val="bg1"/>
          </a:solidFill>
        </p:grpSpPr>
        <p:sp>
          <p:nvSpPr>
            <p:cNvPr id="18" name="Rounded Rectangular Callout 38">
              <a:extLst>
                <a:ext uri="{FF2B5EF4-FFF2-40B4-BE49-F238E27FC236}">
                  <a16:creationId xmlns:a16="http://schemas.microsoft.com/office/drawing/2014/main" id="{DE6188D7-B65B-44B4-8C89-FF592ECE64D0}"/>
                </a:ext>
              </a:extLst>
            </p:cNvPr>
            <p:cNvSpPr/>
            <p:nvPr/>
          </p:nvSpPr>
          <p:spPr>
            <a:xfrm>
              <a:off x="3854726" y="219308"/>
              <a:ext cx="4600588" cy="2236956"/>
            </a:xfrm>
            <a:prstGeom prst="wedgeRoundRectCallout">
              <a:avLst>
                <a:gd name="adj1" fmla="val -77938"/>
                <a:gd name="adj2" fmla="val 3722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8974435D-6F09-4A32-BB20-A692B7F39AE7}"/>
                </a:ext>
              </a:extLst>
            </p:cNvPr>
            <p:cNvSpPr txBox="1"/>
            <p:nvPr/>
          </p:nvSpPr>
          <p:spPr>
            <a:xfrm>
              <a:off x="3785452" y="300527"/>
              <a:ext cx="4815952" cy="2392153"/>
            </a:xfrm>
            <a:prstGeom prst="rect">
              <a:avLst/>
            </a:prstGeom>
            <a:noFill/>
          </p:spPr>
          <p:txBody>
            <a:bodyPr wrap="square" rtlCol="0">
              <a:spAutoFit/>
            </a:bodyPr>
            <a:lstStyle/>
            <a:p>
              <a:pPr algn="ctr"/>
              <a:r>
                <a:rPr lang="en-GB" sz="3000" b="1" dirty="0">
                  <a:latin typeface="Comic Sans MS" panose="030F0702030302020204" pitchFamily="66" charset="0"/>
                </a:rPr>
                <a:t>We also have a song that we sing at Day Camp, but the words are a little different.</a:t>
              </a:r>
            </a:p>
            <a:p>
              <a:pPr algn="ctr"/>
              <a:r>
                <a:rPr lang="en-GB" sz="3000" b="1" dirty="0">
                  <a:latin typeface="Comic Sans MS" panose="030F0702030302020204" pitchFamily="66" charset="0"/>
                </a:rPr>
                <a:t>Don’t worry if you do your words and actions.</a:t>
              </a:r>
              <a:endParaRPr lang="en-GB" sz="3000" b="1" dirty="0">
                <a:solidFill>
                  <a:srgbClr val="FF0000"/>
                </a:solidFill>
                <a:latin typeface="Comic Sans MS" panose="030F0702030302020204" pitchFamily="66" charset="0"/>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53" presetClass="entr" presetSubtype="16" fill="hold" grpId="0" nodeType="afterEffect">
                                  <p:stCondLst>
                                    <p:cond delay="200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p:stCondLst>
                              <p:cond delay="4000"/>
                            </p:stCondLst>
                            <p:childTnLst>
                              <p:par>
                                <p:cTn id="15" presetID="53" presetClass="entr" presetSubtype="16" fill="hold" grpId="0" nodeType="afterEffect">
                                  <p:stCondLst>
                                    <p:cond delay="200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Effect transition="in" filter="fade">
                                      <p:cBhvr>
                                        <p:cTn id="19" dur="1000"/>
                                        <p:tgtEl>
                                          <p:spTgt spid="13"/>
                                        </p:tgtEl>
                                      </p:cBhvr>
                                    </p:animEffect>
                                  </p:childTnLst>
                                </p:cTn>
                              </p:par>
                            </p:childTnLst>
                          </p:cTn>
                        </p:par>
                        <p:par>
                          <p:cTn id="20" fill="hold">
                            <p:stCondLst>
                              <p:cond delay="7000"/>
                            </p:stCondLst>
                            <p:childTnLst>
                              <p:par>
                                <p:cTn id="21" presetID="1" presetClass="exit" presetSubtype="0" fill="hold" nodeType="afterEffect">
                                  <p:stCondLst>
                                    <p:cond delay="4000"/>
                                  </p:stCondLst>
                                  <p:childTnLst>
                                    <p:set>
                                      <p:cBhvr>
                                        <p:cTn id="22" dur="1" fill="hold">
                                          <p:stCondLst>
                                            <p:cond delay="0"/>
                                          </p:stCondLst>
                                        </p:cTn>
                                        <p:tgtEl>
                                          <p:spTgt spid="52"/>
                                        </p:tgtEl>
                                        <p:attrNameLst>
                                          <p:attrName>style.visibility</p:attrName>
                                        </p:attrNameLst>
                                      </p:cBhvr>
                                      <p:to>
                                        <p:strVal val="hidden"/>
                                      </p:to>
                                    </p:set>
                                  </p:childTnLst>
                                </p:cTn>
                              </p:par>
                            </p:childTnLst>
                          </p:cTn>
                        </p:par>
                        <p:par>
                          <p:cTn id="23" fill="hold">
                            <p:stCondLst>
                              <p:cond delay="11000"/>
                            </p:stCondLst>
                            <p:childTnLst>
                              <p:par>
                                <p:cTn id="24" presetID="22" presetClass="entr" presetSubtype="8"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1500"/>
                                        <p:tgtEl>
                                          <p:spTgt spid="17"/>
                                        </p:tgtEl>
                                      </p:cBhvr>
                                    </p:animEffect>
                                  </p:childTnLst>
                                </p:cTn>
                              </p:par>
                            </p:childTnLst>
                          </p:cTn>
                        </p:par>
                        <p:par>
                          <p:cTn id="27" fill="hold">
                            <p:stCondLst>
                              <p:cond delay="12500"/>
                            </p:stCondLst>
                            <p:childTnLst>
                              <p:par>
                                <p:cTn id="28" presetID="53" presetClass="entr" presetSubtype="16"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13000"/>
                            </p:stCondLst>
                            <p:childTnLst>
                              <p:par>
                                <p:cTn id="34" presetID="42" presetClass="path" presetSubtype="0" accel="50000" decel="50000" fill="hold" grpId="0" nodeType="afterEffect">
                                  <p:stCondLst>
                                    <p:cond delay="2000"/>
                                  </p:stCondLst>
                                  <p:childTnLst>
                                    <p:animMotion origin="layout" path="M 0 1.11111E-6 L 1 -0.00139 " pathEditMode="relative" rAng="0" ptsTypes="AA">
                                      <p:cBhvr>
                                        <p:cTn id="35" dur="2000" fill="hold"/>
                                        <p:tgtEl>
                                          <p:spTgt spid="4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6"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FB7CE7-C89D-4853-92AF-A0D43D180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576" y="1447800"/>
            <a:ext cx="2362201" cy="4135801"/>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38" name="Group 37"/>
          <p:cNvGrpSpPr/>
          <p:nvPr/>
        </p:nvGrpSpPr>
        <p:grpSpPr>
          <a:xfrm>
            <a:off x="2139112" y="138986"/>
            <a:ext cx="4826446" cy="1148239"/>
            <a:chOff x="3854729" y="219308"/>
            <a:chExt cx="4495801" cy="1731599"/>
          </a:xfrm>
          <a:solidFill>
            <a:schemeClr val="bg1"/>
          </a:solidFill>
        </p:grpSpPr>
        <p:sp>
          <p:nvSpPr>
            <p:cNvPr id="39" name="Rounded Rectangular Callout 38"/>
            <p:cNvSpPr/>
            <p:nvPr/>
          </p:nvSpPr>
          <p:spPr>
            <a:xfrm>
              <a:off x="3854729" y="219308"/>
              <a:ext cx="4495800" cy="1731599"/>
            </a:xfrm>
            <a:prstGeom prst="wedgeRoundRectCallout">
              <a:avLst>
                <a:gd name="adj1" fmla="val 53860"/>
                <a:gd name="adj2" fmla="val 14411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p:cNvSpPr txBox="1"/>
            <p:nvPr/>
          </p:nvSpPr>
          <p:spPr>
            <a:xfrm>
              <a:off x="3856724" y="346442"/>
              <a:ext cx="4493806" cy="1531668"/>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So what Miracle are we looking at today?</a:t>
              </a:r>
            </a:p>
          </p:txBody>
        </p:sp>
      </p:grpSp>
      <p:grpSp>
        <p:nvGrpSpPr>
          <p:cNvPr id="24" name="Group 23">
            <a:extLst>
              <a:ext uri="{FF2B5EF4-FFF2-40B4-BE49-F238E27FC236}">
                <a16:creationId xmlns:a16="http://schemas.microsoft.com/office/drawing/2014/main" id="{F76DF4AE-C138-4D37-B329-B8D7357777D3}"/>
              </a:ext>
            </a:extLst>
          </p:cNvPr>
          <p:cNvGrpSpPr/>
          <p:nvPr/>
        </p:nvGrpSpPr>
        <p:grpSpPr>
          <a:xfrm>
            <a:off x="2804519" y="2106266"/>
            <a:ext cx="3656819" cy="2465734"/>
            <a:chOff x="3854729" y="219308"/>
            <a:chExt cx="4665924" cy="2527859"/>
          </a:xfrm>
          <a:solidFill>
            <a:schemeClr val="bg1"/>
          </a:solidFill>
        </p:grpSpPr>
        <p:sp>
          <p:nvSpPr>
            <p:cNvPr id="25" name="Rounded Rectangular Callout 38">
              <a:extLst>
                <a:ext uri="{FF2B5EF4-FFF2-40B4-BE49-F238E27FC236}">
                  <a16:creationId xmlns:a16="http://schemas.microsoft.com/office/drawing/2014/main" id="{37CAA01A-96BA-4498-BA3D-8476ED03963D}"/>
                </a:ext>
              </a:extLst>
            </p:cNvPr>
            <p:cNvSpPr/>
            <p:nvPr/>
          </p:nvSpPr>
          <p:spPr>
            <a:xfrm>
              <a:off x="3854729" y="219308"/>
              <a:ext cx="4495800" cy="1731599"/>
            </a:xfrm>
            <a:prstGeom prst="wedgeRoundRectCallout">
              <a:avLst>
                <a:gd name="adj1" fmla="val -74677"/>
                <a:gd name="adj2" fmla="val -3652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09956A48-E4BC-415B-9D3C-6A060178AD75}"/>
                </a:ext>
              </a:extLst>
            </p:cNvPr>
            <p:cNvSpPr txBox="1"/>
            <p:nvPr/>
          </p:nvSpPr>
          <p:spPr>
            <a:xfrm>
              <a:off x="3855726" y="234097"/>
              <a:ext cx="4664927" cy="2513070"/>
            </a:xfrm>
            <a:prstGeom prst="rect">
              <a:avLst/>
            </a:prstGeom>
            <a:noFill/>
          </p:spPr>
          <p:txBody>
            <a:bodyPr wrap="square" rtlCol="0">
              <a:spAutoFit/>
            </a:bodyPr>
            <a:lstStyle/>
            <a:p>
              <a:pPr algn="ctr"/>
              <a:r>
                <a:rPr lang="en-GB" sz="3000" b="1" dirty="0">
                  <a:latin typeface="Comic Sans MS" panose="030F0702030302020204" pitchFamily="66" charset="0"/>
                </a:rPr>
                <a:t>Well the clue was in the song we just sang.</a:t>
              </a:r>
            </a:p>
          </p:txBody>
        </p:sp>
      </p:grpSp>
      <p:grpSp>
        <p:nvGrpSpPr>
          <p:cNvPr id="32" name="Group 31">
            <a:extLst>
              <a:ext uri="{FF2B5EF4-FFF2-40B4-BE49-F238E27FC236}">
                <a16:creationId xmlns:a16="http://schemas.microsoft.com/office/drawing/2014/main" id="{462EA932-2CFD-4505-95FE-C82624BD1274}"/>
              </a:ext>
            </a:extLst>
          </p:cNvPr>
          <p:cNvGrpSpPr/>
          <p:nvPr/>
        </p:nvGrpSpPr>
        <p:grpSpPr>
          <a:xfrm>
            <a:off x="2102040" y="123647"/>
            <a:ext cx="4844981" cy="1148239"/>
            <a:chOff x="3837463" y="219308"/>
            <a:chExt cx="4513066" cy="1731599"/>
          </a:xfrm>
          <a:solidFill>
            <a:schemeClr val="bg1"/>
          </a:solidFill>
        </p:grpSpPr>
        <p:sp>
          <p:nvSpPr>
            <p:cNvPr id="33" name="Rounded Rectangular Callout 38">
              <a:extLst>
                <a:ext uri="{FF2B5EF4-FFF2-40B4-BE49-F238E27FC236}">
                  <a16:creationId xmlns:a16="http://schemas.microsoft.com/office/drawing/2014/main" id="{64175EB0-44B0-47E2-908F-DE5348F0C537}"/>
                </a:ext>
              </a:extLst>
            </p:cNvPr>
            <p:cNvSpPr/>
            <p:nvPr/>
          </p:nvSpPr>
          <p:spPr>
            <a:xfrm>
              <a:off x="3854729" y="219308"/>
              <a:ext cx="4495800" cy="1731599"/>
            </a:xfrm>
            <a:prstGeom prst="wedgeRoundRectCallout">
              <a:avLst>
                <a:gd name="adj1" fmla="val 53860"/>
                <a:gd name="adj2" fmla="val 14411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34" name="TextBox 33">
              <a:extLst>
                <a:ext uri="{FF2B5EF4-FFF2-40B4-BE49-F238E27FC236}">
                  <a16:creationId xmlns:a16="http://schemas.microsoft.com/office/drawing/2014/main" id="{5C556C13-FF84-4312-B6E4-C0C8BC7DCE8C}"/>
                </a:ext>
              </a:extLst>
            </p:cNvPr>
            <p:cNvSpPr txBox="1"/>
            <p:nvPr/>
          </p:nvSpPr>
          <p:spPr>
            <a:xfrm>
              <a:off x="3837463" y="684232"/>
              <a:ext cx="4493806" cy="835455"/>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Wow! Is it Blind Man?</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5737"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3109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500"/>
                                        <p:tgtEl>
                                          <p:spTgt spid="38"/>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1500"/>
                                        <p:tgtEl>
                                          <p:spTgt spid="24"/>
                                        </p:tgtEl>
                                      </p:cBhvr>
                                    </p:animEffect>
                                  </p:childTnLst>
                                </p:cTn>
                              </p:par>
                            </p:childTnLst>
                          </p:cTn>
                        </p:par>
                        <p:par>
                          <p:cTn id="12" fill="hold">
                            <p:stCondLst>
                              <p:cond delay="5000"/>
                            </p:stCondLst>
                            <p:childTnLst>
                              <p:par>
                                <p:cTn id="13" presetID="1" presetClass="exit" presetSubtype="0" fill="hold" nodeType="afterEffect">
                                  <p:stCondLst>
                                    <p:cond delay="4000"/>
                                  </p:stCondLst>
                                  <p:childTnLst>
                                    <p:set>
                                      <p:cBhvr>
                                        <p:cTn id="14" dur="1" fill="hold">
                                          <p:stCondLst>
                                            <p:cond delay="0"/>
                                          </p:stCondLst>
                                        </p:cTn>
                                        <p:tgtEl>
                                          <p:spTgt spid="38"/>
                                        </p:tgtEl>
                                        <p:attrNameLst>
                                          <p:attrName>style.visibility</p:attrName>
                                        </p:attrNameLst>
                                      </p:cBhvr>
                                      <p:to>
                                        <p:strVal val="hidden"/>
                                      </p:to>
                                    </p:set>
                                  </p:childTnLst>
                                </p:cTn>
                              </p:par>
                            </p:childTnLst>
                          </p:cTn>
                        </p:par>
                        <p:par>
                          <p:cTn id="15" fill="hold">
                            <p:stCondLst>
                              <p:cond delay="9000"/>
                            </p:stCondLst>
                            <p:childTnLst>
                              <p:par>
                                <p:cTn id="16" presetID="1" presetClass="exit" presetSubtype="0" fill="hold" nodeType="afterEffect">
                                  <p:stCondLst>
                                    <p:cond delay="0"/>
                                  </p:stCondLst>
                                  <p:childTnLst>
                                    <p:set>
                                      <p:cBhvr>
                                        <p:cTn id="17" dur="1" fill="hold">
                                          <p:stCondLst>
                                            <p:cond delay="9"/>
                                          </p:stCondLst>
                                        </p:cTn>
                                        <p:tgtEl>
                                          <p:spTgt spid="24"/>
                                        </p:tgtEl>
                                        <p:attrNameLst>
                                          <p:attrName>style.visibility</p:attrName>
                                        </p:attrNameLst>
                                      </p:cBhvr>
                                      <p:to>
                                        <p:strVal val="hidden"/>
                                      </p:to>
                                    </p:set>
                                  </p:childTnLst>
                                </p:cTn>
                              </p:par>
                            </p:childTnLst>
                          </p:cTn>
                        </p:par>
                        <p:par>
                          <p:cTn id="18" fill="hold">
                            <p:stCondLst>
                              <p:cond delay="9010"/>
                            </p:stCondLst>
                            <p:childTnLst>
                              <p:par>
                                <p:cTn id="19" presetID="22" presetClass="entr" presetSubtype="2"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1500"/>
                                        <p:tgtEl>
                                          <p:spTgt spid="32"/>
                                        </p:tgtEl>
                                      </p:cBhvr>
                                    </p:animEffect>
                                  </p:childTnLst>
                                </p:cTn>
                              </p:par>
                            </p:childTnLst>
                          </p:cTn>
                        </p:par>
                        <p:par>
                          <p:cTn id="22" fill="hold">
                            <p:stCondLst>
                              <p:cond delay="10510"/>
                            </p:stCondLst>
                            <p:childTnLst>
                              <p:par>
                                <p:cTn id="23" presetID="42" presetClass="path" presetSubtype="0" accel="50000" decel="50000" fill="hold" grpId="0" nodeType="afterEffect">
                                  <p:stCondLst>
                                    <p:cond delay="0"/>
                                  </p:stCondLst>
                                  <p:childTnLst>
                                    <p:animMotion origin="layout" path="M 0 1.11111E-6 L 1 -0.00139 " pathEditMode="relative" rAng="0" ptsTypes="AA">
                                      <p:cBhvr>
                                        <p:cTn id="24"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FB7CE7-C89D-4853-92AF-A0D43D180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576" y="1447800"/>
            <a:ext cx="2362201" cy="4135801"/>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16" name="Group 15">
            <a:extLst>
              <a:ext uri="{FF2B5EF4-FFF2-40B4-BE49-F238E27FC236}">
                <a16:creationId xmlns:a16="http://schemas.microsoft.com/office/drawing/2014/main" id="{51D5EB06-3556-42AC-BF9B-340093824B0E}"/>
              </a:ext>
            </a:extLst>
          </p:cNvPr>
          <p:cNvGrpSpPr/>
          <p:nvPr/>
        </p:nvGrpSpPr>
        <p:grpSpPr>
          <a:xfrm>
            <a:off x="2911836" y="1709444"/>
            <a:ext cx="3499334" cy="1938992"/>
            <a:chOff x="3854729" y="213819"/>
            <a:chExt cx="4667269" cy="1803762"/>
          </a:xfrm>
          <a:solidFill>
            <a:schemeClr val="bg1"/>
          </a:solidFill>
        </p:grpSpPr>
        <p:sp>
          <p:nvSpPr>
            <p:cNvPr id="17" name="Rounded Rectangular Callout 38">
              <a:extLst>
                <a:ext uri="{FF2B5EF4-FFF2-40B4-BE49-F238E27FC236}">
                  <a16:creationId xmlns:a16="http://schemas.microsoft.com/office/drawing/2014/main" id="{155C06B7-DC88-411F-B01B-2869598448B0}"/>
                </a:ext>
              </a:extLst>
            </p:cNvPr>
            <p:cNvSpPr/>
            <p:nvPr/>
          </p:nvSpPr>
          <p:spPr>
            <a:xfrm>
              <a:off x="3854729" y="219308"/>
              <a:ext cx="4495800" cy="1731599"/>
            </a:xfrm>
            <a:prstGeom prst="wedgeRoundRectCallout">
              <a:avLst>
                <a:gd name="adj1" fmla="val -79698"/>
                <a:gd name="adj2" fmla="val -1811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44336DF-64E5-4D1E-A030-57B9ABBD9B8A}"/>
                </a:ext>
              </a:extLst>
            </p:cNvPr>
            <p:cNvSpPr txBox="1"/>
            <p:nvPr/>
          </p:nvSpPr>
          <p:spPr>
            <a:xfrm>
              <a:off x="3857071" y="213819"/>
              <a:ext cx="4664927" cy="1803762"/>
            </a:xfrm>
            <a:prstGeom prst="rect">
              <a:avLst/>
            </a:prstGeom>
            <a:noFill/>
          </p:spPr>
          <p:txBody>
            <a:bodyPr wrap="square" rtlCol="0">
              <a:spAutoFit/>
            </a:bodyPr>
            <a:lstStyle/>
            <a:p>
              <a:pPr algn="ctr"/>
              <a:r>
                <a:rPr lang="en-GB" sz="3000" b="1" dirty="0" err="1">
                  <a:latin typeface="Comic Sans MS" panose="030F0702030302020204" pitchFamily="66" charset="0"/>
                </a:rPr>
                <a:t>Yes,today</a:t>
              </a:r>
              <a:r>
                <a:rPr lang="en-GB" sz="3000" b="1" dirty="0">
                  <a:latin typeface="Comic Sans MS" panose="030F0702030302020204" pitchFamily="66" charset="0"/>
                </a:rPr>
                <a:t> we are learning about Jesus healing a blind man.</a:t>
              </a:r>
            </a:p>
          </p:txBody>
        </p:sp>
      </p:grpSp>
      <p:grpSp>
        <p:nvGrpSpPr>
          <p:cNvPr id="28" name="Group 27">
            <a:extLst>
              <a:ext uri="{FF2B5EF4-FFF2-40B4-BE49-F238E27FC236}">
                <a16:creationId xmlns:a16="http://schemas.microsoft.com/office/drawing/2014/main" id="{6AE7EF5C-7D5B-4D1F-88C0-C2F26F179E1C}"/>
              </a:ext>
            </a:extLst>
          </p:cNvPr>
          <p:cNvGrpSpPr/>
          <p:nvPr/>
        </p:nvGrpSpPr>
        <p:grpSpPr>
          <a:xfrm>
            <a:off x="2753570" y="2771665"/>
            <a:ext cx="3657600" cy="622688"/>
            <a:chOff x="3854729" y="219308"/>
            <a:chExt cx="4666920" cy="1731599"/>
          </a:xfrm>
          <a:solidFill>
            <a:schemeClr val="bg1"/>
          </a:solidFill>
        </p:grpSpPr>
        <p:sp>
          <p:nvSpPr>
            <p:cNvPr id="29" name="Rounded Rectangular Callout 38">
              <a:extLst>
                <a:ext uri="{FF2B5EF4-FFF2-40B4-BE49-F238E27FC236}">
                  <a16:creationId xmlns:a16="http://schemas.microsoft.com/office/drawing/2014/main" id="{1E4CACA8-D7A0-463A-808F-C074274845D3}"/>
                </a:ext>
              </a:extLst>
            </p:cNvPr>
            <p:cNvSpPr/>
            <p:nvPr/>
          </p:nvSpPr>
          <p:spPr>
            <a:xfrm>
              <a:off x="3854729" y="219308"/>
              <a:ext cx="4495800" cy="1731599"/>
            </a:xfrm>
            <a:prstGeom prst="wedgeRoundRectCallout">
              <a:avLst>
                <a:gd name="adj1" fmla="val -71575"/>
                <a:gd name="adj2" fmla="val -11924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4B3C8656-F149-4D4E-9B31-F8362BCBEE86}"/>
                </a:ext>
              </a:extLst>
            </p:cNvPr>
            <p:cNvSpPr txBox="1"/>
            <p:nvPr/>
          </p:nvSpPr>
          <p:spPr>
            <a:xfrm>
              <a:off x="3856722" y="346443"/>
              <a:ext cx="4664927" cy="257798"/>
            </a:xfrm>
            <a:prstGeom prst="rect">
              <a:avLst/>
            </a:prstGeom>
            <a:noFill/>
          </p:spPr>
          <p:txBody>
            <a:bodyPr wrap="square" rtlCol="0">
              <a:spAutoFit/>
            </a:bodyPr>
            <a:lstStyle/>
            <a:p>
              <a:pPr algn="ctr"/>
              <a:r>
                <a:rPr lang="en-GB" sz="3000" b="1" dirty="0">
                  <a:latin typeface="Comic Sans MS" panose="030F0702030302020204" pitchFamily="66" charset="0"/>
                </a:rPr>
                <a:t>Yes Please.</a:t>
              </a:r>
            </a:p>
          </p:txBody>
        </p:sp>
      </p:grpSp>
      <p:grpSp>
        <p:nvGrpSpPr>
          <p:cNvPr id="21" name="Group 20">
            <a:extLst>
              <a:ext uri="{FF2B5EF4-FFF2-40B4-BE49-F238E27FC236}">
                <a16:creationId xmlns:a16="http://schemas.microsoft.com/office/drawing/2014/main" id="{443DEF2B-80F5-4FC4-B4E0-E06C203E7B3F}"/>
              </a:ext>
            </a:extLst>
          </p:cNvPr>
          <p:cNvGrpSpPr/>
          <p:nvPr/>
        </p:nvGrpSpPr>
        <p:grpSpPr>
          <a:xfrm>
            <a:off x="2118435" y="105723"/>
            <a:ext cx="4826446" cy="1148239"/>
            <a:chOff x="3854729" y="219308"/>
            <a:chExt cx="4495801" cy="1731599"/>
          </a:xfrm>
          <a:solidFill>
            <a:schemeClr val="bg1"/>
          </a:solidFill>
        </p:grpSpPr>
        <p:sp>
          <p:nvSpPr>
            <p:cNvPr id="22" name="Rounded Rectangular Callout 38">
              <a:extLst>
                <a:ext uri="{FF2B5EF4-FFF2-40B4-BE49-F238E27FC236}">
                  <a16:creationId xmlns:a16="http://schemas.microsoft.com/office/drawing/2014/main" id="{EF2B89A3-9879-4D7D-B4D8-190EB1A89A92}"/>
                </a:ext>
              </a:extLst>
            </p:cNvPr>
            <p:cNvSpPr/>
            <p:nvPr/>
          </p:nvSpPr>
          <p:spPr>
            <a:xfrm>
              <a:off x="3854729" y="219308"/>
              <a:ext cx="4495800" cy="1731599"/>
            </a:xfrm>
            <a:prstGeom prst="wedgeRoundRectCallout">
              <a:avLst>
                <a:gd name="adj1" fmla="val 53860"/>
                <a:gd name="adj2" fmla="val 14411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23" name="TextBox 22">
              <a:extLst>
                <a:ext uri="{FF2B5EF4-FFF2-40B4-BE49-F238E27FC236}">
                  <a16:creationId xmlns:a16="http://schemas.microsoft.com/office/drawing/2014/main" id="{E5EE2549-DBF1-42C5-8061-9DDF757F07C0}"/>
                </a:ext>
              </a:extLst>
            </p:cNvPr>
            <p:cNvSpPr txBox="1"/>
            <p:nvPr/>
          </p:nvSpPr>
          <p:spPr>
            <a:xfrm>
              <a:off x="3856724" y="346442"/>
              <a:ext cx="4493806" cy="1531668"/>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OH! Shall I go and get the video?</a:t>
              </a:r>
            </a:p>
          </p:txBody>
        </p:sp>
      </p:grpSp>
      <p:grpSp>
        <p:nvGrpSpPr>
          <p:cNvPr id="36" name="Group 35">
            <a:extLst>
              <a:ext uri="{FF2B5EF4-FFF2-40B4-BE49-F238E27FC236}">
                <a16:creationId xmlns:a16="http://schemas.microsoft.com/office/drawing/2014/main" id="{D84BDB21-F0CC-4900-8A4F-5203183F2CB9}"/>
              </a:ext>
            </a:extLst>
          </p:cNvPr>
          <p:cNvGrpSpPr/>
          <p:nvPr/>
        </p:nvGrpSpPr>
        <p:grpSpPr>
          <a:xfrm>
            <a:off x="2102040" y="123647"/>
            <a:ext cx="4844981" cy="1148239"/>
            <a:chOff x="3837463" y="219308"/>
            <a:chExt cx="4513066" cy="1731599"/>
          </a:xfrm>
          <a:solidFill>
            <a:schemeClr val="bg1"/>
          </a:solidFill>
        </p:grpSpPr>
        <p:sp>
          <p:nvSpPr>
            <p:cNvPr id="37" name="Rounded Rectangular Callout 38">
              <a:extLst>
                <a:ext uri="{FF2B5EF4-FFF2-40B4-BE49-F238E27FC236}">
                  <a16:creationId xmlns:a16="http://schemas.microsoft.com/office/drawing/2014/main" id="{95ABAFF6-649F-4E1E-AAE2-727296BA6B9D}"/>
                </a:ext>
              </a:extLst>
            </p:cNvPr>
            <p:cNvSpPr/>
            <p:nvPr/>
          </p:nvSpPr>
          <p:spPr>
            <a:xfrm>
              <a:off x="3854729" y="219308"/>
              <a:ext cx="4495800" cy="1731599"/>
            </a:xfrm>
            <a:prstGeom prst="wedgeRoundRectCallout">
              <a:avLst>
                <a:gd name="adj1" fmla="val 53860"/>
                <a:gd name="adj2" fmla="val 14411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38" name="TextBox 37">
              <a:extLst>
                <a:ext uri="{FF2B5EF4-FFF2-40B4-BE49-F238E27FC236}">
                  <a16:creationId xmlns:a16="http://schemas.microsoft.com/office/drawing/2014/main" id="{480F431A-E2AE-467F-A451-D634DA160F1B}"/>
                </a:ext>
              </a:extLst>
            </p:cNvPr>
            <p:cNvSpPr txBox="1"/>
            <p:nvPr/>
          </p:nvSpPr>
          <p:spPr>
            <a:xfrm>
              <a:off x="3837463" y="684232"/>
              <a:ext cx="4493806" cy="835455"/>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Wow! Is it Blind Man?</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1151"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31607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0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500"/>
                                        <p:tgtEl>
                                          <p:spTgt spid="16"/>
                                        </p:tgtEl>
                                      </p:cBhvr>
                                    </p:animEffect>
                                  </p:childTnLst>
                                </p:cTn>
                              </p:par>
                            </p:childTnLst>
                          </p:cTn>
                        </p:par>
                        <p:par>
                          <p:cTn id="8" fill="hold">
                            <p:stCondLst>
                              <p:cond delay="3500"/>
                            </p:stCondLst>
                            <p:childTnLst>
                              <p:par>
                                <p:cTn id="9" presetID="1" presetClass="exit" presetSubtype="0" fill="hold" nodeType="afterEffect">
                                  <p:stCondLst>
                                    <p:cond delay="4000"/>
                                  </p:stCondLst>
                                  <p:childTnLst>
                                    <p:set>
                                      <p:cBhvr>
                                        <p:cTn id="10" dur="1" fill="hold">
                                          <p:stCondLst>
                                            <p:cond delay="0"/>
                                          </p:stCondLst>
                                        </p:cTn>
                                        <p:tgtEl>
                                          <p:spTgt spid="36"/>
                                        </p:tgtEl>
                                        <p:attrNameLst>
                                          <p:attrName>style.visibility</p:attrName>
                                        </p:attrNameLst>
                                      </p:cBhvr>
                                      <p:to>
                                        <p:strVal val="hidden"/>
                                      </p:to>
                                    </p:set>
                                  </p:childTnLst>
                                </p:cTn>
                              </p:par>
                            </p:childTnLst>
                          </p:cTn>
                        </p:par>
                        <p:par>
                          <p:cTn id="11" fill="hold">
                            <p:stCondLst>
                              <p:cond delay="7500"/>
                            </p:stCondLst>
                            <p:childTnLst>
                              <p:par>
                                <p:cTn id="12" presetID="22" presetClass="entr" presetSubtype="2"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right)">
                                      <p:cBhvr>
                                        <p:cTn id="14" dur="1500"/>
                                        <p:tgtEl>
                                          <p:spTgt spid="21"/>
                                        </p:tgtEl>
                                      </p:cBhvr>
                                    </p:animEffect>
                                  </p:childTnLst>
                                </p:cTn>
                              </p:par>
                            </p:childTnLst>
                          </p:cTn>
                        </p:par>
                        <p:par>
                          <p:cTn id="15" fill="hold">
                            <p:stCondLst>
                              <p:cond delay="9000"/>
                            </p:stCondLst>
                            <p:childTnLst>
                              <p:par>
                                <p:cTn id="16" presetID="1" presetClass="exit" presetSubtype="0" fill="hold" nodeType="afterEffect">
                                  <p:stCondLst>
                                    <p:cond delay="2000"/>
                                  </p:stCondLst>
                                  <p:childTnLst>
                                    <p:set>
                                      <p:cBhvr>
                                        <p:cTn id="17" dur="1" fill="hold">
                                          <p:stCondLst>
                                            <p:cond delay="0"/>
                                          </p:stCondLst>
                                        </p:cTn>
                                        <p:tgtEl>
                                          <p:spTgt spid="16"/>
                                        </p:tgtEl>
                                        <p:attrNameLst>
                                          <p:attrName>style.visibility</p:attrName>
                                        </p:attrNameLst>
                                      </p:cBhvr>
                                      <p:to>
                                        <p:strVal val="hidden"/>
                                      </p:to>
                                    </p:set>
                                  </p:childTnLst>
                                </p:cTn>
                              </p:par>
                            </p:childTnLst>
                          </p:cTn>
                        </p:par>
                        <p:par>
                          <p:cTn id="18" fill="hold">
                            <p:stCondLst>
                              <p:cond delay="11000"/>
                            </p:stCondLst>
                            <p:childTnLst>
                              <p:par>
                                <p:cTn id="19" presetID="22" presetClass="entr" presetSubtype="8"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1500"/>
                                        <p:tgtEl>
                                          <p:spTgt spid="28"/>
                                        </p:tgtEl>
                                      </p:cBhvr>
                                    </p:animEffect>
                                  </p:childTnLst>
                                </p:cTn>
                              </p:par>
                            </p:childTnLst>
                          </p:cTn>
                        </p:par>
                        <p:par>
                          <p:cTn id="22" fill="hold">
                            <p:stCondLst>
                              <p:cond delay="12500"/>
                            </p:stCondLst>
                            <p:childTnLst>
                              <p:par>
                                <p:cTn id="23" presetID="42" presetClass="path" presetSubtype="0" accel="50000" decel="50000" fill="hold" grpId="0" nodeType="afterEffect">
                                  <p:stCondLst>
                                    <p:cond delay="0"/>
                                  </p:stCondLst>
                                  <p:childTnLst>
                                    <p:animMotion origin="layout" path="M 0 1.11111E-6 L 1 -0.00139 " pathEditMode="relative" rAng="0" ptsTypes="AA">
                                      <p:cBhvr>
                                        <p:cTn id="24"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8231</TotalTime>
  <Words>1490</Words>
  <Application>Microsoft Office PowerPoint</Application>
  <PresentationFormat>On-screen Show (4:3)</PresentationFormat>
  <Paragraphs>161</Paragraphs>
  <Slides>35</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Comic Sans MS</vt:lpstr>
      <vt:lpstr>Office Theme</vt:lpstr>
      <vt:lpstr>Good Morning Please click on the slide show icon on the top bar to start the 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Activities today  All of the activities today are available as downloadable documents on the Sunday’s Online website page. We hope you enjoy them.  Go to the next page if you want a preview.</vt:lpstr>
      <vt:lpstr>Blind Man Craft Activity</vt:lpstr>
      <vt:lpstr>Hidden Object / Colouring activity</vt:lpstr>
      <vt:lpstr>Wordsearch</vt:lpstr>
      <vt:lpstr>Codebreaker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dc:creator>
  <cp:lastModifiedBy>Bryan Hancock</cp:lastModifiedBy>
  <cp:revision>694</cp:revision>
  <cp:lastPrinted>2020-05-04T13:37:05Z</cp:lastPrinted>
  <dcterms:created xsi:type="dcterms:W3CDTF">2017-09-14T22:46:00Z</dcterms:created>
  <dcterms:modified xsi:type="dcterms:W3CDTF">2020-05-12T19:19:35Z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2057-11.2.0.8970</vt:lpwstr>
  </property>
</Properties>
</file>