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1" r:id="rId2"/>
    <p:sldId id="572" r:id="rId3"/>
    <p:sldId id="277" r:id="rId4"/>
    <p:sldId id="270" r:id="rId5"/>
    <p:sldId id="573" r:id="rId6"/>
    <p:sldId id="585" r:id="rId7"/>
    <p:sldId id="577" r:id="rId8"/>
    <p:sldId id="581" r:id="rId9"/>
    <p:sldId id="576" r:id="rId10"/>
    <p:sldId id="574" r:id="rId11"/>
    <p:sldId id="575" r:id="rId12"/>
    <p:sldId id="275" r:id="rId13"/>
    <p:sldId id="583" r:id="rId14"/>
    <p:sldId id="584" r:id="rId15"/>
    <p:sldId id="557" r:id="rId16"/>
    <p:sldId id="561" r:id="rId17"/>
    <p:sldId id="582" r:id="rId18"/>
    <p:sldId id="562" r:id="rId19"/>
    <p:sldId id="563" r:id="rId20"/>
    <p:sldId id="564" r:id="rId21"/>
    <p:sldId id="565" r:id="rId22"/>
    <p:sldId id="566" r:id="rId23"/>
    <p:sldId id="5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4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67A1001-9767-4345-9928-EF909F2F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5"/>
            <a:ext cx="11754838" cy="33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C533C-56F3-4E6E-A674-DB3CE9F4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A5425-1E58-49EF-89A6-B29A2FC9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510D-BF4F-4ACF-8C66-2DE799E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0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DFF3-2AF2-40AE-A506-D0890C9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4228-5731-485A-AE5F-140E2F5C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44D3-5FC5-46E6-AA0C-A285AC491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2431-30D0-4D62-800E-CCB75EDA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62FB9-D0E0-48AA-B512-93EC368F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05372-CFCE-4602-8962-07AD39E7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5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DB78-01BE-44FA-9DAF-31B8E44C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49E1B-182F-47D9-BAC4-FEBA685E0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E9D2-AB4B-436B-A8C2-737EAC25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B8B3-5FF7-4420-93C2-BFEF2D1A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3A3C-1635-4B7E-AA57-5E962F6B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8C6E-0812-47B0-A9D3-C26B6C94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8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CE7-EFAF-40AA-9455-3A793AC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4CDD3-A499-4BD0-9BF8-90E012742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99DA0-0813-40E7-A071-D2176CE1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F519-F2BC-47C9-97B6-D133BFCE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CFF95-6170-4AF5-BE34-C190FE5C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6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74147-B4E7-428C-99B7-0F0381BBB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0536C-734A-4F59-B0F4-B1E4AE6C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7132-12A9-4003-BC36-37B24BF8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B7EB-6EBF-42B0-853C-FD8E93E6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4266-2179-47C0-B65F-D6D5822D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241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35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42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777-9499-4EEE-A420-BDE5618A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E496-E2DD-4F74-925F-439FC8BA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417-B42B-4E70-966F-2DD431F4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A558-37BF-4298-AE88-C4FDB4DC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F03-8C84-487E-986E-1FC0FE6A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B311-CB79-4366-8AE9-1FF5C483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1F10-FDB6-4074-B5BC-C2FA942E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04ED-ECE0-4F38-8D40-51341097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FA11-664E-4CE6-A82D-ADF78EA1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347D-DA0A-4881-82BD-53947D7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B46-0E43-4AA5-B62F-258B0696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CAF1-1A21-4C2C-9F1F-DE33A8DB6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C81A2-F009-4CF4-A051-776D2564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2DE0B-64BA-41FA-9B4E-D2202D75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6C7E9-C713-4E39-AB6A-FAA3142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75729-67AB-41A0-9B97-5BB20B1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60AA-1531-4438-9CAA-B011CDD8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7E5F3-47BA-4B43-99A8-BF9A5776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08996-BD39-43DE-80EC-0C33C8A00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2A6B6-FD49-4277-94C7-50E913061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0616-3A97-41A7-BC57-6662F8FB8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C76F6-FAEB-4579-9A76-1394DE35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AB85F-7B63-4356-A291-EBADE462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4CA3F-EF55-41E2-8941-15E1E34A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1449-8342-4E0E-9462-86DCB54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E9788-6816-4ACB-9DA1-93844784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D72FB-3E00-4AD7-97E2-446ECD5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5FE7A-CD7C-4890-909F-FB420976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youtu.be/cFJgacjfO8M?list=TLPQMjAwMTIwMjHY5EwWex1Dp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JeJvKkBV6rY" TargetMode="Externa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jigex.com/s4d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igex.com/wifQ" TargetMode="External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s://thewordsearch.com/puzzle/2296591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GSeIOyrDGcQ" TargetMode="External"/><Relationship Id="rId5" Type="http://schemas.openxmlformats.org/officeDocument/2006/relationships/hyperlink" Target="https://youtu.be/xWoWDdeD-ns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F822-64A9-4116-A262-436F8F1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D0779-096C-4A9F-857E-5EF74BC7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49023E-FB3F-455B-8703-40BA18C34138}"/>
              </a:ext>
            </a:extLst>
          </p:cNvPr>
          <p:cNvGrpSpPr/>
          <p:nvPr/>
        </p:nvGrpSpPr>
        <p:grpSpPr>
          <a:xfrm>
            <a:off x="988541" y="112482"/>
            <a:ext cx="8686800" cy="141985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F490172-891E-4CB2-A237-7E6394CFED3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2254"/>
                <a:gd name="adj2" fmla="val 19116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75445D-7C93-4330-862C-2643D7FB5991}"/>
                </a:ext>
              </a:extLst>
            </p:cNvPr>
            <p:cNvSpPr txBox="1"/>
            <p:nvPr/>
          </p:nvSpPr>
          <p:spPr>
            <a:xfrm>
              <a:off x="303368" y="242318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AE6E13-B4EC-4B80-8FE3-68FACF45E4D3}"/>
              </a:ext>
            </a:extLst>
          </p:cNvPr>
          <p:cNvSpPr txBox="1"/>
          <p:nvPr/>
        </p:nvSpPr>
        <p:spPr>
          <a:xfrm>
            <a:off x="1326291" y="816919"/>
            <a:ext cx="834905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D2B662-984A-4C60-9C40-66CE07136010}"/>
              </a:ext>
            </a:extLst>
          </p:cNvPr>
          <p:cNvGrpSpPr/>
          <p:nvPr/>
        </p:nvGrpSpPr>
        <p:grpSpPr>
          <a:xfrm>
            <a:off x="2582563" y="2595167"/>
            <a:ext cx="6993924" cy="1976833"/>
            <a:chOff x="247422" y="112484"/>
            <a:chExt cx="12364992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3C35A4D3-F86C-4AC0-B169-AA7DB667A09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2925"/>
                <a:gd name="adj2" fmla="val -386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1520F-E5DF-4543-BE08-478D37EB4D16}"/>
                </a:ext>
              </a:extLst>
            </p:cNvPr>
            <p:cNvSpPr txBox="1"/>
            <p:nvPr/>
          </p:nvSpPr>
          <p:spPr>
            <a:xfrm>
              <a:off x="303367" y="208584"/>
              <a:ext cx="12309047" cy="414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are very pleased that you can,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6A803D-0500-4426-9EEB-9133632685C6}"/>
              </a:ext>
            </a:extLst>
          </p:cNvPr>
          <p:cNvSpPr txBox="1"/>
          <p:nvPr/>
        </p:nvSpPr>
        <p:spPr>
          <a:xfrm>
            <a:off x="3022351" y="3241256"/>
            <a:ext cx="646909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join with us this morning,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0FF41-4FF7-49CD-8D99-B17530653C18}"/>
              </a:ext>
            </a:extLst>
          </p:cNvPr>
          <p:cNvSpPr txBox="1"/>
          <p:nvPr/>
        </p:nvSpPr>
        <p:spPr>
          <a:xfrm>
            <a:off x="2744759" y="3798115"/>
            <a:ext cx="666165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learn more about God’s love for us.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F1533-304E-4EAB-9536-39EC4E22776E}"/>
              </a:ext>
            </a:extLst>
          </p:cNvPr>
          <p:cNvGrpSpPr/>
          <p:nvPr/>
        </p:nvGrpSpPr>
        <p:grpSpPr>
          <a:xfrm>
            <a:off x="2588454" y="4840406"/>
            <a:ext cx="6902995" cy="1419859"/>
            <a:chOff x="247422" y="112484"/>
            <a:chExt cx="9825883" cy="141985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B9129B6-AA13-43AC-B24F-88B3E4E0F3E3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3482"/>
                <a:gd name="adj2" fmla="val -14302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0416FC-7F90-474E-8D1D-E111435535B0}"/>
                </a:ext>
              </a:extLst>
            </p:cNvPr>
            <p:cNvSpPr txBox="1"/>
            <p:nvPr/>
          </p:nvSpPr>
          <p:spPr>
            <a:xfrm>
              <a:off x="469910" y="245588"/>
              <a:ext cx="938090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We’re going to start our meeting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FD56F7-A97E-4984-9FDF-A231032740B9}"/>
              </a:ext>
            </a:extLst>
          </p:cNvPr>
          <p:cNvSpPr txBox="1"/>
          <p:nvPr/>
        </p:nvSpPr>
        <p:spPr>
          <a:xfrm>
            <a:off x="3876344" y="5460986"/>
            <a:ext cx="432721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with a prayer.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E35FB99C-C215-4CE3-99A5-0A02515A1AEE}"/>
              </a:ext>
            </a:extLst>
          </p:cNvPr>
          <p:cNvSpPr/>
          <p:nvPr/>
        </p:nvSpPr>
        <p:spPr>
          <a:xfrm>
            <a:off x="-305619" y="-31688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9A017-0A0E-4F8B-A608-E13A0F3E58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BD21D3-9D67-4286-8160-C4BC224D087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37FC70-FCD3-4F48-AC13-5763B43B4B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4558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261634" y="271850"/>
            <a:ext cx="5612569" cy="1432361"/>
            <a:chOff x="-163847" y="202019"/>
            <a:chExt cx="10164849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8209"/>
                <a:gd name="adj2" fmla="val 1800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-163847" y="291623"/>
              <a:ext cx="9870477" cy="747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 we are looking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261634" y="934962"/>
            <a:ext cx="560576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at GENTLENESS this week.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46584-6B3C-4315-BB23-8E83C66F2006}"/>
              </a:ext>
            </a:extLst>
          </p:cNvPr>
          <p:cNvGrpSpPr/>
          <p:nvPr/>
        </p:nvGrpSpPr>
        <p:grpSpPr>
          <a:xfrm>
            <a:off x="4801536" y="3115448"/>
            <a:ext cx="5033540" cy="2136948"/>
            <a:chOff x="4705106" y="3108928"/>
            <a:chExt cx="5100088" cy="2159358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E541BF4C-13A4-4C43-B7BA-343927C87E98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8540"/>
                <a:gd name="adj2" fmla="val -3034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4943FC-F27F-4365-9D9E-D3B1F16AB90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 can help!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A74D640-8D19-4242-AC58-E4AE63234C9B}"/>
              </a:ext>
            </a:extLst>
          </p:cNvPr>
          <p:cNvSpPr txBox="1"/>
          <p:nvPr/>
        </p:nvSpPr>
        <p:spPr>
          <a:xfrm>
            <a:off x="4897845" y="3607097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 have a video to show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03C77B-A42F-42F6-BF5B-7615AC35AD4A}"/>
              </a:ext>
            </a:extLst>
          </p:cNvPr>
          <p:cNvSpPr txBox="1"/>
          <p:nvPr/>
        </p:nvSpPr>
        <p:spPr>
          <a:xfrm>
            <a:off x="4938535" y="4073740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on Gentleness.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BAC6FD-4AE1-4734-92A8-79CCE511CA6F}"/>
              </a:ext>
            </a:extLst>
          </p:cNvPr>
          <p:cNvSpPr txBox="1"/>
          <p:nvPr/>
        </p:nvSpPr>
        <p:spPr>
          <a:xfrm>
            <a:off x="5266292" y="4540383"/>
            <a:ext cx="41896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2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62C0F59F-CD00-4A0A-9D16-5E7A2A68E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284" y="2691071"/>
            <a:ext cx="3116448" cy="35715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7D19634-0E8F-4FF4-9CAF-EBE8964E4F36}"/>
              </a:ext>
            </a:extLst>
          </p:cNvPr>
          <p:cNvGrpSpPr/>
          <p:nvPr/>
        </p:nvGrpSpPr>
        <p:grpSpPr>
          <a:xfrm>
            <a:off x="4801536" y="3115448"/>
            <a:ext cx="5033540" cy="2136948"/>
            <a:chOff x="4705106" y="3108928"/>
            <a:chExt cx="5100088" cy="2159358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FF921435-586D-4861-98CF-DABC0A586E90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8540"/>
                <a:gd name="adj2" fmla="val -3034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453841-1367-4EC9-B957-B8247FDB8728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 can help!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E4EF127-EEDB-45C8-B261-4E57F88D175A}"/>
              </a:ext>
            </a:extLst>
          </p:cNvPr>
          <p:cNvSpPr txBox="1"/>
          <p:nvPr/>
        </p:nvSpPr>
        <p:spPr>
          <a:xfrm>
            <a:off x="4897845" y="3607097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 have a video to show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5F231E-54C8-4276-8DC2-CE73D31295E2}"/>
              </a:ext>
            </a:extLst>
          </p:cNvPr>
          <p:cNvSpPr txBox="1"/>
          <p:nvPr/>
        </p:nvSpPr>
        <p:spPr>
          <a:xfrm>
            <a:off x="4938535" y="4073740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on Gentleness.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B04FFA-72F4-4D0A-9500-B149F957CF5E}"/>
              </a:ext>
            </a:extLst>
          </p:cNvPr>
          <p:cNvSpPr txBox="1"/>
          <p:nvPr/>
        </p:nvSpPr>
        <p:spPr>
          <a:xfrm>
            <a:off x="5266292" y="4540383"/>
            <a:ext cx="41896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7BAA78-D807-4B87-99A2-17823003935E}"/>
              </a:ext>
            </a:extLst>
          </p:cNvPr>
          <p:cNvGrpSpPr/>
          <p:nvPr/>
        </p:nvGrpSpPr>
        <p:grpSpPr>
          <a:xfrm>
            <a:off x="261634" y="271850"/>
            <a:ext cx="5612569" cy="1432361"/>
            <a:chOff x="-163847" y="202019"/>
            <a:chExt cx="10164849" cy="1855887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3B75E881-0FF2-4E3E-9BF3-73FE2335F4A2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8209"/>
                <a:gd name="adj2" fmla="val 1800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D3DF80-FBE7-4D8E-97B7-53E27179A5D2}"/>
                </a:ext>
              </a:extLst>
            </p:cNvPr>
            <p:cNvSpPr txBox="1"/>
            <p:nvPr/>
          </p:nvSpPr>
          <p:spPr>
            <a:xfrm>
              <a:off x="-163847" y="291623"/>
              <a:ext cx="9870477" cy="747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 we are looking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88EEDDC-4162-486E-BBC4-F5DC1719D3BA}"/>
              </a:ext>
            </a:extLst>
          </p:cNvPr>
          <p:cNvSpPr txBox="1"/>
          <p:nvPr/>
        </p:nvSpPr>
        <p:spPr>
          <a:xfrm>
            <a:off x="261634" y="934962"/>
            <a:ext cx="560576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at GENTLENESS this week.</a:t>
            </a:r>
          </a:p>
        </p:txBody>
      </p:sp>
    </p:spTree>
    <p:extLst>
      <p:ext uri="{BB962C8B-B14F-4D97-AF65-F5344CB8AC3E}">
        <p14:creationId xmlns:p14="http://schemas.microsoft.com/office/powerpoint/2010/main" val="30206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83893 0.00139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2.22222E-6 L -0.75847 -0.00301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3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EF4915-DFAD-477B-A874-B9AD553E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135" y="2480457"/>
            <a:ext cx="1921428" cy="3742484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C771502-67F1-4F04-BDE7-974B1285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01" y="2691071"/>
            <a:ext cx="3116448" cy="3571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44024D-F4F1-405B-940F-EC60A842C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30974-ABC1-45B4-87C3-21A23F1D6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F42DE-6281-409E-87C6-7CD4E8CE2454}"/>
              </a:ext>
            </a:extLst>
          </p:cNvPr>
          <p:cNvGrpSpPr/>
          <p:nvPr/>
        </p:nvGrpSpPr>
        <p:grpSpPr>
          <a:xfrm>
            <a:off x="99189" y="327660"/>
            <a:ext cx="3835768" cy="1652934"/>
            <a:chOff x="130527" y="195021"/>
            <a:chExt cx="9870475" cy="186288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186ACB5-7DB2-4817-AE3A-6AB82C39C0C0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1334"/>
                <a:gd name="adj2" fmla="val 1440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7D34FC-AC9A-4A00-8AA6-BF47E7D26DE7}"/>
                </a:ext>
              </a:extLst>
            </p:cNvPr>
            <p:cNvSpPr txBox="1"/>
            <p:nvPr/>
          </p:nvSpPr>
          <p:spPr>
            <a:xfrm>
              <a:off x="383160" y="195021"/>
              <a:ext cx="9365207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should be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F3C113-3BEC-488D-92DB-ECC2F6CAE9F6}"/>
              </a:ext>
            </a:extLst>
          </p:cNvPr>
          <p:cNvSpPr txBox="1"/>
          <p:nvPr/>
        </p:nvSpPr>
        <p:spPr>
          <a:xfrm>
            <a:off x="227084" y="852428"/>
            <a:ext cx="360806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careful how we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14833-D5BC-445B-B5C8-47272893BDBD}"/>
              </a:ext>
            </a:extLst>
          </p:cNvPr>
          <p:cNvSpPr txBox="1"/>
          <p:nvPr/>
        </p:nvSpPr>
        <p:spPr>
          <a:xfrm>
            <a:off x="280423" y="1334781"/>
            <a:ext cx="34757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treat others.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96AC18-A0A6-42A4-8A95-C49D42235529}"/>
              </a:ext>
            </a:extLst>
          </p:cNvPr>
          <p:cNvGrpSpPr/>
          <p:nvPr/>
        </p:nvGrpSpPr>
        <p:grpSpPr>
          <a:xfrm>
            <a:off x="4413493" y="349016"/>
            <a:ext cx="5984383" cy="1073317"/>
            <a:chOff x="244827" y="8387199"/>
            <a:chExt cx="7428987" cy="185414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6CEE0B8B-738E-4760-BAA0-3DC4F907559E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22046"/>
                <a:gd name="adj2" fmla="val 4401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A65FA5-F8C8-4372-AC32-6FE4F93F850E}"/>
                </a:ext>
              </a:extLst>
            </p:cNvPr>
            <p:cNvSpPr txBox="1"/>
            <p:nvPr/>
          </p:nvSpPr>
          <p:spPr>
            <a:xfrm>
              <a:off x="362718" y="8433629"/>
              <a:ext cx="7311096" cy="180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Ok! I’ll just put this away.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0ED96E-01E3-4263-9DD1-66E2262E079B}"/>
              </a:ext>
            </a:extLst>
          </p:cNvPr>
          <p:cNvGrpSpPr/>
          <p:nvPr/>
        </p:nvGrpSpPr>
        <p:grpSpPr>
          <a:xfrm>
            <a:off x="4508460" y="3262091"/>
            <a:ext cx="4947879" cy="1748060"/>
            <a:chOff x="5116133" y="198769"/>
            <a:chExt cx="5646604" cy="1840096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40B04BC0-0297-4B3C-9357-0D736FE4F1E2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8431"/>
                <a:gd name="adj2" fmla="val -3432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C427AE-A454-41CB-9CF6-50D48A8EC446}"/>
                </a:ext>
              </a:extLst>
            </p:cNvPr>
            <p:cNvSpPr txBox="1"/>
            <p:nvPr/>
          </p:nvSpPr>
          <p:spPr>
            <a:xfrm>
              <a:off x="5116133" y="247206"/>
              <a:ext cx="5646604" cy="77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Being gentle is about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BFC02D6-EB66-492A-93C5-59CB2FA2EAA4}"/>
              </a:ext>
            </a:extLst>
          </p:cNvPr>
          <p:cNvSpPr txBox="1"/>
          <p:nvPr/>
        </p:nvSpPr>
        <p:spPr>
          <a:xfrm>
            <a:off x="4559376" y="3843348"/>
            <a:ext cx="494787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having respect for</a:t>
            </a:r>
          </a:p>
        </p:txBody>
      </p:sp>
      <p:pic>
        <p:nvPicPr>
          <p:cNvPr id="33" name="Picture 3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E8313EA-9DA7-464F-8BE6-A5D15095B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6E8123-A59A-496D-84C5-D8E43FDFE2BD}"/>
              </a:ext>
            </a:extLst>
          </p:cNvPr>
          <p:cNvGrpSpPr/>
          <p:nvPr/>
        </p:nvGrpSpPr>
        <p:grpSpPr>
          <a:xfrm>
            <a:off x="3953245" y="327660"/>
            <a:ext cx="7475438" cy="1584223"/>
            <a:chOff x="137021" y="8387199"/>
            <a:chExt cx="7418902" cy="118222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D858098-A36E-4E43-B8AB-440045061D3C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51615"/>
                <a:gd name="adj2" fmla="val 15396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04814B-E3B7-4E6F-B75E-2C12157FADC2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4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Gentleness is a Fruit of the Spirit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3D7E73-1756-4283-B871-339437F14BA0}"/>
              </a:ext>
            </a:extLst>
          </p:cNvPr>
          <p:cNvSpPr txBox="1"/>
          <p:nvPr/>
        </p:nvSpPr>
        <p:spPr>
          <a:xfrm>
            <a:off x="4063023" y="836022"/>
            <a:ext cx="706757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and it should show in our lives.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EF59A1-BC04-42B2-A4A2-2CC4BDFB584F}"/>
              </a:ext>
            </a:extLst>
          </p:cNvPr>
          <p:cNvSpPr txBox="1"/>
          <p:nvPr/>
        </p:nvSpPr>
        <p:spPr>
          <a:xfrm>
            <a:off x="4361106" y="1362426"/>
            <a:ext cx="64614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How do we show Gentleness?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A5F3B4-0DB6-4848-8ABF-764C2571B954}"/>
              </a:ext>
            </a:extLst>
          </p:cNvPr>
          <p:cNvSpPr txBox="1"/>
          <p:nvPr/>
        </p:nvSpPr>
        <p:spPr>
          <a:xfrm>
            <a:off x="5325888" y="4358299"/>
            <a:ext cx="353915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other people.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68F5CF-5000-4C0D-A83E-E53BD3C03B1E}"/>
              </a:ext>
            </a:extLst>
          </p:cNvPr>
          <p:cNvGrpSpPr/>
          <p:nvPr/>
        </p:nvGrpSpPr>
        <p:grpSpPr>
          <a:xfrm>
            <a:off x="4559377" y="5087506"/>
            <a:ext cx="4858136" cy="1710406"/>
            <a:chOff x="244827" y="8387199"/>
            <a:chExt cx="7311096" cy="1182229"/>
          </a:xfrm>
        </p:grpSpPr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06140A7E-C24D-4FFF-B83F-E4932EE426F1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61781"/>
                <a:gd name="adj2" fmla="val -13855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2A6091-0D15-4AB1-9E9D-B3C9E29585D7}"/>
                </a:ext>
              </a:extLst>
            </p:cNvPr>
            <p:cNvSpPr txBox="1"/>
            <p:nvPr/>
          </p:nvSpPr>
          <p:spPr>
            <a:xfrm>
              <a:off x="484585" y="8433250"/>
              <a:ext cx="5021512" cy="39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right.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8EBE464-24D2-485F-9AB3-B1E7B4CAF5B1}"/>
              </a:ext>
            </a:extLst>
          </p:cNvPr>
          <p:cNvSpPr txBox="1"/>
          <p:nvPr/>
        </p:nvSpPr>
        <p:spPr>
          <a:xfrm>
            <a:off x="4555608" y="5576934"/>
            <a:ext cx="463880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gentle because other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38197F-6203-4D17-BCA1-4D4D4F619EF9}"/>
              </a:ext>
            </a:extLst>
          </p:cNvPr>
          <p:cNvSpPr txBox="1"/>
          <p:nvPr/>
        </p:nvSpPr>
        <p:spPr>
          <a:xfrm>
            <a:off x="4682591" y="6085165"/>
            <a:ext cx="45123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people are important.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4741E1-1E98-4100-A8B4-95B5925E3818}"/>
              </a:ext>
            </a:extLst>
          </p:cNvPr>
          <p:cNvSpPr txBox="1"/>
          <p:nvPr/>
        </p:nvSpPr>
        <p:spPr>
          <a:xfrm>
            <a:off x="6706123" y="5106726"/>
            <a:ext cx="271139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We are</a:t>
            </a:r>
          </a:p>
        </p:txBody>
      </p:sp>
      <p:sp>
        <p:nvSpPr>
          <p:cNvPr id="29" name="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186DCE2F-1A56-4746-966E-C2D5E08E228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A531-02EA-45D7-BF04-2DA8E5A534B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7A0CAA-43E2-43C7-81EC-980F6B8472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971D1-ED80-47C3-A9DF-A731C5B7FD4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3C098B8-83E4-4A82-88DB-DA995E13B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2.22222E-6 L -0.61901 0.002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7.40741E-7 L 0.40469 0.00718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4" grpId="0"/>
      <p:bldP spid="47" grpId="0"/>
      <p:bldP spid="55" grpId="0"/>
      <p:bldP spid="57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C44024D-F4F1-405B-940F-EC60A842C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30974-ABC1-45B4-87C3-21A23F1D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3" name="Picture 3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E8313EA-9DA7-464F-8BE6-A5D15095B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6E8123-A59A-496D-84C5-D8E43FDFE2BD}"/>
              </a:ext>
            </a:extLst>
          </p:cNvPr>
          <p:cNvGrpSpPr/>
          <p:nvPr/>
        </p:nvGrpSpPr>
        <p:grpSpPr>
          <a:xfrm>
            <a:off x="1352550" y="327660"/>
            <a:ext cx="9772649" cy="1584223"/>
            <a:chOff x="137021" y="8387199"/>
            <a:chExt cx="7418902" cy="118222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D858098-A36E-4E43-B8AB-440045061D3C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25916"/>
                <a:gd name="adj2" fmla="val 1527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04814B-E3B7-4E6F-B75E-2C12157FADC2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424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When we say people are important,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3D7E73-1756-4283-B871-339437F14BA0}"/>
              </a:ext>
            </a:extLst>
          </p:cNvPr>
          <p:cNvSpPr txBox="1"/>
          <p:nvPr/>
        </p:nvSpPr>
        <p:spPr>
          <a:xfrm>
            <a:off x="1724312" y="836022"/>
            <a:ext cx="891547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we don’t mean they have a lot of wealth, or 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EF59A1-BC04-42B2-A4A2-2CC4BDFB584F}"/>
              </a:ext>
            </a:extLst>
          </p:cNvPr>
          <p:cNvSpPr txBox="1"/>
          <p:nvPr/>
        </p:nvSpPr>
        <p:spPr>
          <a:xfrm>
            <a:off x="1809750" y="1325331"/>
            <a:ext cx="923001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are a pop star or in a high position in society.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68F5CF-5000-4C0D-A83E-E53BD3C03B1E}"/>
              </a:ext>
            </a:extLst>
          </p:cNvPr>
          <p:cNvGrpSpPr/>
          <p:nvPr/>
        </p:nvGrpSpPr>
        <p:grpSpPr>
          <a:xfrm>
            <a:off x="4610100" y="3235712"/>
            <a:ext cx="5224976" cy="2042672"/>
            <a:chOff x="244827" y="8387199"/>
            <a:chExt cx="7311096" cy="1182229"/>
          </a:xfrm>
        </p:grpSpPr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06140A7E-C24D-4FFF-B83F-E4932EE426F1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63239"/>
                <a:gd name="adj2" fmla="val -338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2A6091-0D15-4AB1-9E9D-B3C9E29585D7}"/>
                </a:ext>
              </a:extLst>
            </p:cNvPr>
            <p:cNvSpPr txBox="1"/>
            <p:nvPr/>
          </p:nvSpPr>
          <p:spPr>
            <a:xfrm>
              <a:off x="851300" y="8387199"/>
              <a:ext cx="6245917" cy="39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People are important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8EBE464-24D2-485F-9AB3-B1E7B4CAF5B1}"/>
              </a:ext>
            </a:extLst>
          </p:cNvPr>
          <p:cNvSpPr txBox="1"/>
          <p:nvPr/>
        </p:nvSpPr>
        <p:spPr>
          <a:xfrm>
            <a:off x="4679232" y="3710234"/>
            <a:ext cx="503598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because they are special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9A0606-75DC-486D-910D-14AA4385EA46}"/>
              </a:ext>
            </a:extLst>
          </p:cNvPr>
          <p:cNvSpPr txBox="1"/>
          <p:nvPr/>
        </p:nvSpPr>
        <p:spPr>
          <a:xfrm>
            <a:off x="6074972" y="4228212"/>
            <a:ext cx="384084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They are valuable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A4502D-DE26-4781-8920-06710BA5F0BC}"/>
              </a:ext>
            </a:extLst>
          </p:cNvPr>
          <p:cNvSpPr txBox="1"/>
          <p:nvPr/>
        </p:nvSpPr>
        <p:spPr>
          <a:xfrm>
            <a:off x="5033895" y="4724744"/>
            <a:ext cx="45109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and important to God.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38197F-6203-4D17-BCA1-4D4D4F619EF9}"/>
              </a:ext>
            </a:extLst>
          </p:cNvPr>
          <p:cNvSpPr txBox="1"/>
          <p:nvPr/>
        </p:nvSpPr>
        <p:spPr>
          <a:xfrm>
            <a:off x="4671240" y="4234504"/>
            <a:ext cx="17134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to God. 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186DCE2F-1A56-4746-966E-C2D5E08E228F}"/>
              </a:ext>
            </a:extLst>
          </p:cNvPr>
          <p:cNvSpPr/>
          <p:nvPr/>
        </p:nvSpPr>
        <p:spPr>
          <a:xfrm>
            <a:off x="-27059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A531-02EA-45D7-BF04-2DA8E5A534B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7A0CAA-43E2-43C7-81EC-980F6B8472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971D1-ED80-47C3-A9DF-A731C5B7FD4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4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5" grpId="0"/>
      <p:bldP spid="61" grpId="0"/>
      <p:bldP spid="38" grpId="0"/>
      <p:bldP spid="39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C44024D-F4F1-405B-940F-EC60A842C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30974-ABC1-45B4-87C3-21A23F1D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3" name="Picture 3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E8313EA-9DA7-464F-8BE6-A5D15095B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E4DFA7-F459-4CEB-BCED-DA82A41FE352}"/>
              </a:ext>
            </a:extLst>
          </p:cNvPr>
          <p:cNvGrpSpPr/>
          <p:nvPr/>
        </p:nvGrpSpPr>
        <p:grpSpPr>
          <a:xfrm>
            <a:off x="872197" y="378214"/>
            <a:ext cx="10185009" cy="1748060"/>
            <a:chOff x="5116133" y="198769"/>
            <a:chExt cx="5646604" cy="184009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A8BB20F2-61E1-4820-9AD9-20873F9A9EF8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43038"/>
                <a:gd name="adj2" fmla="val 1306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8AE65E-72B2-4366-9DA8-B04DAEE15415}"/>
                </a:ext>
              </a:extLst>
            </p:cNvPr>
            <p:cNvSpPr txBox="1"/>
            <p:nvPr/>
          </p:nvSpPr>
          <p:spPr>
            <a:xfrm>
              <a:off x="5116133" y="247206"/>
              <a:ext cx="5646604" cy="1147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being gentle is about treating people with respect,</a:t>
              </a:r>
            </a:p>
            <a:p>
              <a:pPr algn="ctr">
                <a:lnSpc>
                  <a:spcPts val="4000"/>
                </a:lnSpc>
              </a:pPr>
              <a:endParaRPr lang="en-US" sz="31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5E01253-A5E1-4FC3-9F02-CAED42911FF1}"/>
              </a:ext>
            </a:extLst>
          </p:cNvPr>
          <p:cNvSpPr txBox="1"/>
          <p:nvPr/>
        </p:nvSpPr>
        <p:spPr>
          <a:xfrm>
            <a:off x="1439064" y="1466403"/>
            <a:ext cx="927060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thinking about other people’s feelings and needs.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33EA5-2219-4093-9A07-E34A1C847003}"/>
              </a:ext>
            </a:extLst>
          </p:cNvPr>
          <p:cNvSpPr txBox="1"/>
          <p:nvPr/>
        </p:nvSpPr>
        <p:spPr>
          <a:xfrm>
            <a:off x="1439065" y="969121"/>
            <a:ext cx="927060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thinking about what and how we speak to others,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8E63D5-B372-4A05-BB05-E1DDD22D8A50}"/>
              </a:ext>
            </a:extLst>
          </p:cNvPr>
          <p:cNvGrpSpPr/>
          <p:nvPr/>
        </p:nvGrpSpPr>
        <p:grpSpPr>
          <a:xfrm>
            <a:off x="4610100" y="3235712"/>
            <a:ext cx="5224976" cy="2042672"/>
            <a:chOff x="244827" y="8387199"/>
            <a:chExt cx="7311096" cy="118222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676E90F1-9192-43FF-8065-8863C6C7B94F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63239"/>
                <a:gd name="adj2" fmla="val -338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1838E3-4ADB-48F5-8F08-FD9850230B19}"/>
                </a:ext>
              </a:extLst>
            </p:cNvPr>
            <p:cNvSpPr txBox="1"/>
            <p:nvPr/>
          </p:nvSpPr>
          <p:spPr>
            <a:xfrm>
              <a:off x="851300" y="8387199"/>
              <a:ext cx="6245917" cy="32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exactly right.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758AC65-B26C-4BC6-8B3E-3E249CCFAC17}"/>
              </a:ext>
            </a:extLst>
          </p:cNvPr>
          <p:cNvSpPr txBox="1"/>
          <p:nvPr/>
        </p:nvSpPr>
        <p:spPr>
          <a:xfrm>
            <a:off x="4679232" y="3710234"/>
            <a:ext cx="503598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We do it because it 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8CBDBD-08DC-456A-B7DA-6A648207E557}"/>
              </a:ext>
            </a:extLst>
          </p:cNvPr>
          <p:cNvSpPr txBox="1"/>
          <p:nvPr/>
        </p:nvSpPr>
        <p:spPr>
          <a:xfrm>
            <a:off x="5033895" y="4724744"/>
            <a:ext cx="45109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of how to live.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55646F-EF7B-4187-BD54-A5446419931C}"/>
              </a:ext>
            </a:extLst>
          </p:cNvPr>
          <p:cNvSpPr txBox="1"/>
          <p:nvPr/>
        </p:nvSpPr>
        <p:spPr>
          <a:xfrm>
            <a:off x="4671239" y="4234504"/>
            <a:ext cx="503598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follows God’s example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186DCE2F-1A56-4746-966E-C2D5E08E228F}"/>
              </a:ext>
            </a:extLst>
          </p:cNvPr>
          <p:cNvSpPr/>
          <p:nvPr/>
        </p:nvSpPr>
        <p:spPr>
          <a:xfrm>
            <a:off x="-271201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A531-02EA-45D7-BF04-2DA8E5A534B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7A0CAA-43E2-43C7-81EC-980F6B8472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971D1-ED80-47C3-A9DF-A731C5B7FD4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7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0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21617D0-991A-43C8-B785-55B80EEA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3D23D9-6F9E-420A-9FF0-2F7C47AA2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AA05B9-3D3C-4A8F-915B-5BAA90954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8129A-0099-4012-A136-C4D8CA8229F7}"/>
              </a:ext>
            </a:extLst>
          </p:cNvPr>
          <p:cNvGrpSpPr/>
          <p:nvPr/>
        </p:nvGrpSpPr>
        <p:grpSpPr>
          <a:xfrm>
            <a:off x="4609933" y="4669787"/>
            <a:ext cx="5174586" cy="1188743"/>
            <a:chOff x="130527" y="202019"/>
            <a:chExt cx="9870475" cy="1855887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288E20A-FB31-4E2F-B7ED-5E38DDCBAD0E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07336"/>
                <a:gd name="adj2" fmla="val -14592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BC513A-FD6F-4E67-A603-B47125E1F534}"/>
                </a:ext>
              </a:extLst>
            </p:cNvPr>
            <p:cNvSpPr txBox="1"/>
            <p:nvPr/>
          </p:nvSpPr>
          <p:spPr>
            <a:xfrm>
              <a:off x="416301" y="297460"/>
              <a:ext cx="9298927" cy="593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pray about what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193ACE9-CBF8-4ACA-AB7F-9D1D1A27660E}"/>
              </a:ext>
            </a:extLst>
          </p:cNvPr>
          <p:cNvSpPr txBox="1"/>
          <p:nvPr/>
        </p:nvSpPr>
        <p:spPr>
          <a:xfrm>
            <a:off x="5111890" y="5281705"/>
            <a:ext cx="42794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have learnt today.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2D4F3-7043-4CE7-9DCE-E16BEF271FFC}"/>
              </a:ext>
            </a:extLst>
          </p:cNvPr>
          <p:cNvGrpSpPr/>
          <p:nvPr/>
        </p:nvGrpSpPr>
        <p:grpSpPr>
          <a:xfrm>
            <a:off x="747871" y="317978"/>
            <a:ext cx="10101361" cy="1584223"/>
            <a:chOff x="137021" y="8387199"/>
            <a:chExt cx="7418902" cy="118222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D4A90F17-3723-4E0C-AEC5-174BE662FC24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19797"/>
                <a:gd name="adj2" fmla="val 1530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07E307-ADB7-455D-BF5A-A017046639E1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4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So my challenge for you today is: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FDE2-60AB-41EA-9ECC-F1C7199B8A3C}"/>
              </a:ext>
            </a:extLst>
          </p:cNvPr>
          <p:cNvSpPr txBox="1"/>
          <p:nvPr/>
        </p:nvSpPr>
        <p:spPr>
          <a:xfrm>
            <a:off x="1126671" y="826907"/>
            <a:ext cx="957577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would be gentle and show people with your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7F0B0-F365-48E3-BD51-D8AAFC3FA735}"/>
              </a:ext>
            </a:extLst>
          </p:cNvPr>
          <p:cNvSpPr txBox="1"/>
          <p:nvPr/>
        </p:nvSpPr>
        <p:spPr>
          <a:xfrm>
            <a:off x="893110" y="1322674"/>
            <a:ext cx="995457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actions, that they are important to you and God.</a:t>
            </a:r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5706678E-3D90-4BBD-BC9F-B08A38424CFF}"/>
              </a:ext>
            </a:extLst>
          </p:cNvPr>
          <p:cNvSpPr/>
          <p:nvPr/>
        </p:nvSpPr>
        <p:spPr>
          <a:xfrm>
            <a:off x="-249569" y="-93416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5018D-A03E-48FE-8F0C-D2A76BD3E42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F4E94B2-6880-4F60-80A0-B5F9BB3C232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1C7556-E55F-47EF-AB4B-7C5EAF1B0F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8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4632CB7-8FD1-4E36-8B7A-91822C6D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252" y="2828798"/>
            <a:ext cx="1928028" cy="354644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A01B30-C5C2-4DEB-9EF0-CB4F13BFA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487" y="2666365"/>
            <a:ext cx="2005300" cy="35108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C19065-9835-49B2-A2BF-BB50FA95C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4FB616-3E83-4871-A055-3FCD7A859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617" y="48248"/>
            <a:ext cx="11520340" cy="1840096"/>
            <a:chOff x="70094" y="202019"/>
            <a:chExt cx="9991340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872"/>
                <a:gd name="adj2" fmla="val 13781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70094" y="292122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fill us with GENTLENESS.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84CE1-E5EE-46D3-B6D4-19692AC07643}"/>
              </a:ext>
            </a:extLst>
          </p:cNvPr>
          <p:cNvSpPr txBox="1"/>
          <p:nvPr/>
        </p:nvSpPr>
        <p:spPr>
          <a:xfrm>
            <a:off x="0" y="679883"/>
            <a:ext cx="105303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are gentle with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4368D-352A-4EC4-A920-42656F8D6FE8}"/>
              </a:ext>
            </a:extLst>
          </p:cNvPr>
          <p:cNvGrpSpPr/>
          <p:nvPr/>
        </p:nvGrpSpPr>
        <p:grpSpPr>
          <a:xfrm>
            <a:off x="2901013" y="2723629"/>
            <a:ext cx="6157190" cy="2874823"/>
            <a:chOff x="7959293" y="3597909"/>
            <a:chExt cx="5075844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8F563CB-49BE-442B-9407-91B7A5AD88D1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73697"/>
                <a:gd name="adj2" fmla="val -217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D4299-B43C-4694-B8C5-944BD2A867E1}"/>
                </a:ext>
              </a:extLst>
            </p:cNvPr>
            <p:cNvSpPr txBox="1"/>
            <p:nvPr/>
          </p:nvSpPr>
          <p:spPr>
            <a:xfrm>
              <a:off x="7959293" y="3663414"/>
              <a:ext cx="5075844" cy="3399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show our friends,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7EACD-E056-4924-8922-AB6FC1DC0C9D}"/>
              </a:ext>
            </a:extLst>
          </p:cNvPr>
          <p:cNvSpPr txBox="1"/>
          <p:nvPr/>
        </p:nvSpPr>
        <p:spPr>
          <a:xfrm>
            <a:off x="2952953" y="3317207"/>
            <a:ext cx="596946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special they are to You.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6B0B-7CC8-46AE-83E9-A55AE3005907}"/>
              </a:ext>
            </a:extLst>
          </p:cNvPr>
          <p:cNvSpPr txBox="1"/>
          <p:nvPr/>
        </p:nvSpPr>
        <p:spPr>
          <a:xfrm>
            <a:off x="2952952" y="3792874"/>
            <a:ext cx="588746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think about the way </a:t>
            </a: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C7DEF958-7CB5-4E4F-B400-3681569CA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6" y="2477176"/>
            <a:ext cx="1921429" cy="38044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2E4492F-174C-4271-8857-9FF5CD16B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87" y="2591685"/>
            <a:ext cx="2021986" cy="36709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F013B9-8B2A-4093-A51B-83160A8159CF}"/>
              </a:ext>
            </a:extLst>
          </p:cNvPr>
          <p:cNvSpPr txBox="1"/>
          <p:nvPr/>
        </p:nvSpPr>
        <p:spPr>
          <a:xfrm>
            <a:off x="266700" y="1210159"/>
            <a:ext cx="1074317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we are valuable and special to You.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661C3-C851-476A-A293-43B152C84856}"/>
              </a:ext>
            </a:extLst>
          </p:cNvPr>
          <p:cNvSpPr txBox="1"/>
          <p:nvPr/>
        </p:nvSpPr>
        <p:spPr>
          <a:xfrm>
            <a:off x="3257358" y="4275313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talk and act to others.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5D785A-B26D-4829-AA86-2074B18D1457}"/>
              </a:ext>
            </a:extLst>
          </p:cNvPr>
          <p:cNvSpPr txBox="1"/>
          <p:nvPr/>
        </p:nvSpPr>
        <p:spPr>
          <a:xfrm>
            <a:off x="3067780" y="4790740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do it Your way.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E9CAAE-7759-4432-8E1B-D525C22F87F6}"/>
              </a:ext>
            </a:extLst>
          </p:cNvPr>
          <p:cNvGrpSpPr/>
          <p:nvPr/>
        </p:nvGrpSpPr>
        <p:grpSpPr>
          <a:xfrm>
            <a:off x="4751269" y="5772682"/>
            <a:ext cx="1690070" cy="606079"/>
            <a:chOff x="70094" y="202019"/>
            <a:chExt cx="9991340" cy="18667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86669BE9-5EBA-4D17-8B6A-C825F4F862D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36437"/>
                <a:gd name="adj2" fmla="val -4220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1114EE-795C-486B-851B-5A8617367BCC}"/>
                </a:ext>
              </a:extLst>
            </p:cNvPr>
            <p:cNvSpPr txBox="1"/>
            <p:nvPr/>
          </p:nvSpPr>
          <p:spPr>
            <a:xfrm>
              <a:off x="70094" y="292121"/>
              <a:ext cx="9991340" cy="17766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b="1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5FE342D4-6C79-4FAC-9D08-E30B598257ED}"/>
              </a:ext>
            </a:extLst>
          </p:cNvPr>
          <p:cNvSpPr/>
          <p:nvPr/>
        </p:nvSpPr>
        <p:spPr>
          <a:xfrm>
            <a:off x="-270392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BB7227-0FC3-4765-8811-F157494E959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023534F1-3A78-4FD7-9BA5-2F205BF47C0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C3C27D-87A1-4DCD-B2B9-F9EC2F5D748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07407E-6 L 0.17774 0.01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3 0.0206 L -0.18867 0.020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3 L 0.27487 -0.004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1002 -0.0335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7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4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EB39EC5-758A-4934-8B89-05B42BFC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E38DB6-7543-4C53-9424-E6C69CC4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54" y="2706617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523212"/>
            <a:ext cx="6622472" cy="823983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4693"/>
                <a:gd name="adj2" fmla="val 29841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1707992" y="381043"/>
              <a:ext cx="8382583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  <a:endParaRPr lang="en-GB" sz="32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2365860" y="3642482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2447"/>
                <a:gd name="adj2" fmla="val -6711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3348445" y="43102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8E913A38-C62C-4139-9AE3-9573AF842A7D}"/>
              </a:ext>
            </a:extLst>
          </p:cNvPr>
          <p:cNvSpPr txBox="1"/>
          <p:nvPr/>
        </p:nvSpPr>
        <p:spPr>
          <a:xfrm>
            <a:off x="2478779" y="5278699"/>
            <a:ext cx="4607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My Lighthouse</a:t>
            </a:r>
          </a:p>
        </p:txBody>
      </p:sp>
    </p:spTree>
    <p:extLst>
      <p:ext uri="{BB962C8B-B14F-4D97-AF65-F5344CB8AC3E}">
        <p14:creationId xmlns:p14="http://schemas.microsoft.com/office/powerpoint/2010/main" val="32679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E23396A-4E36-4759-B09B-3F246374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01" y="2977421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8B899-4167-4125-9E8F-E164F2E99DF9}"/>
              </a:ext>
            </a:extLst>
          </p:cNvPr>
          <p:cNvGrpSpPr/>
          <p:nvPr/>
        </p:nvGrpSpPr>
        <p:grpSpPr>
          <a:xfrm>
            <a:off x="742911" y="298485"/>
            <a:ext cx="4401848" cy="2202501"/>
            <a:chOff x="760164" y="126770"/>
            <a:chExt cx="4401848" cy="220250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5CD2614-4FA3-4028-A327-769C44D787C8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8FDD3A-ECBE-455E-84B2-65F6199605EB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0B8EE-5E07-4AAC-8286-7126CD0D1B11}"/>
              </a:ext>
            </a:extLst>
          </p:cNvPr>
          <p:cNvGrpSpPr/>
          <p:nvPr/>
        </p:nvGrpSpPr>
        <p:grpSpPr>
          <a:xfrm>
            <a:off x="4116223" y="873961"/>
            <a:ext cx="7332866" cy="5156423"/>
            <a:chOff x="4098970" y="679073"/>
            <a:chExt cx="7332866" cy="51564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DB1662-A23E-4DB4-B315-3E6FA342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995F52-1189-456F-9EC6-5FE15FA662B9}"/>
                </a:ext>
              </a:extLst>
            </p:cNvPr>
            <p:cNvSpPr/>
            <p:nvPr/>
          </p:nvSpPr>
          <p:spPr>
            <a:xfrm rot="255362">
              <a:off x="5511100" y="823584"/>
              <a:ext cx="4684572" cy="4456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800" b="1" i="0" baseline="30000" dirty="0">
                  <a:solidFill>
                    <a:srgbClr val="000000"/>
                  </a:solidFill>
                  <a:effectLst/>
                  <a:latin typeface="system-ui"/>
                </a:rPr>
                <a:t>     </a:t>
              </a:r>
              <a:r>
                <a:rPr lang="en-US" sz="2400" baseline="30000" dirty="0">
                  <a:solidFill>
                    <a:srgbClr val="0000CC"/>
                  </a:solidFill>
                  <a:latin typeface="system-ui"/>
                </a:rPr>
                <a:t> </a:t>
              </a:r>
              <a:r>
                <a:rPr lang="en-GB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But you are a man of God. </a:t>
              </a:r>
            </a:p>
            <a:p>
              <a:pPr>
                <a:lnSpc>
                  <a:spcPts val="5000"/>
                </a:lnSpc>
              </a:pPr>
              <a:r>
                <a:rPr lang="en-GB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So, you should stay away  </a:t>
              </a:r>
            </a:p>
            <a:p>
              <a:pPr>
                <a:lnSpc>
                  <a:spcPts val="5000"/>
                </a:lnSpc>
              </a:pPr>
              <a:r>
                <a:rPr lang="en-GB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from all those things. Try </a:t>
              </a:r>
            </a:p>
            <a:p>
              <a:pPr>
                <a:lnSpc>
                  <a:spcPts val="5000"/>
                </a:lnSpc>
              </a:pPr>
              <a:r>
                <a:rPr lang="en-GB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to live in the right way, </a:t>
              </a:r>
            </a:p>
            <a:p>
              <a:pPr>
                <a:lnSpc>
                  <a:spcPts val="5000"/>
                </a:lnSpc>
              </a:pPr>
              <a:r>
                <a:rPr lang="en-GB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serve God, have faith, love, </a:t>
              </a:r>
            </a:p>
            <a:p>
              <a:pPr>
                <a:lnSpc>
                  <a:spcPts val="5000"/>
                </a:lnSpc>
              </a:pPr>
              <a:r>
                <a:rPr lang="en-GB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patience, and gentleness. </a:t>
              </a:r>
            </a:p>
            <a:p>
              <a:pPr>
                <a:lnSpc>
                  <a:spcPts val="4500"/>
                </a:lnSpc>
              </a:pPr>
              <a:r>
                <a:rPr lang="en-US" sz="26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 Timothy 6 v11</a:t>
              </a:r>
              <a:endParaRPr lang="en-GB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27FEBE-4B4E-48CA-9DEA-9458B3E67A99}"/>
              </a:ext>
            </a:extLst>
          </p:cNvPr>
          <p:cNvSpPr txBox="1"/>
          <p:nvPr/>
        </p:nvSpPr>
        <p:spPr>
          <a:xfrm>
            <a:off x="1238863" y="1389397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8D51CA58-21A8-4914-859C-F7908548D6C0}"/>
              </a:ext>
            </a:extLst>
          </p:cNvPr>
          <p:cNvSpPr/>
          <p:nvPr/>
        </p:nvSpPr>
        <p:spPr>
          <a:xfrm>
            <a:off x="-249569" y="-538803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08139-ADC2-408E-8DEC-673D23D85A6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9ED9991E-B5EF-46AE-BC47-CAB13D0C838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A01788-0E17-4B2C-BB79-D08206D4B56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4279A1-8385-4BEC-96D6-C6938492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47" y="489375"/>
            <a:ext cx="3249734" cy="4471439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984DF519-AD68-447D-AE26-22E9AD311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19" y="346378"/>
            <a:ext cx="3126496" cy="3577771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90022455-D3F1-4154-BE7B-3D21A47CB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558975-5E2D-4DF6-815B-8B88BF8E0754}"/>
              </a:ext>
            </a:extLst>
          </p:cNvPr>
          <p:cNvGrpSpPr/>
          <p:nvPr/>
        </p:nvGrpSpPr>
        <p:grpSpPr>
          <a:xfrm>
            <a:off x="266700" y="351738"/>
            <a:ext cx="3818393" cy="2035581"/>
            <a:chOff x="7548076" y="4811713"/>
            <a:chExt cx="3162354" cy="1069667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85AFC5D-0C06-43CE-9248-EA6390E04970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5698"/>
                <a:gd name="adj2" fmla="val 105483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72CA67-41EA-4250-85DC-63208F155283}"/>
                </a:ext>
              </a:extLst>
            </p:cNvPr>
            <p:cNvSpPr txBox="1"/>
            <p:nvPr/>
          </p:nvSpPr>
          <p:spPr>
            <a:xfrm>
              <a:off x="7612216" y="4865041"/>
              <a:ext cx="2974640" cy="82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small piece jigsaw is quite hard this week.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112C31E-962C-47C4-B9A6-E6F2CBD3689A}"/>
              </a:ext>
            </a:extLst>
          </p:cNvPr>
          <p:cNvSpPr txBox="1"/>
          <p:nvPr/>
        </p:nvSpPr>
        <p:spPr>
          <a:xfrm>
            <a:off x="4915298" y="5334123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45A0E5-216C-46F3-BF9C-58BF40691A38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4B7ADC-0E27-4586-A504-F71A75CCA8BE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C74D57-7FC1-4BE5-9160-716734D3F484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90D235-7121-4EB1-83B4-B5AE52EFD230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073F4-4B85-4106-A4E5-8509F62FDF63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45947-205F-4C59-A678-762A414B239C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F6162851-27E5-4433-80C2-C6BE9A55F3E4}"/>
              </a:ext>
            </a:extLst>
          </p:cNvPr>
          <p:cNvSpPr/>
          <p:nvPr/>
        </p:nvSpPr>
        <p:spPr>
          <a:xfrm>
            <a:off x="-230520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A399F-C1FC-4B85-B404-E9CE0E444CF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1A52F98-15D1-480F-BDB2-37333070D99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33DF2B-F719-44AF-8257-E1CD372592F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D661CE-3C97-4871-A73D-AA3EFDBE6E3B}"/>
              </a:ext>
            </a:extLst>
          </p:cNvPr>
          <p:cNvSpPr txBox="1"/>
          <p:nvPr/>
        </p:nvSpPr>
        <p:spPr>
          <a:xfrm>
            <a:off x="8828571" y="4156943"/>
            <a:ext cx="2429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https://jigex.com/wifQ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44B77-FD32-4C91-ACC4-BAE6E12C5298}"/>
              </a:ext>
            </a:extLst>
          </p:cNvPr>
          <p:cNvSpPr txBox="1"/>
          <p:nvPr/>
        </p:nvSpPr>
        <p:spPr>
          <a:xfrm>
            <a:off x="8896499" y="4829362"/>
            <a:ext cx="2361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https://jigex.com/s4dR</a:t>
            </a:r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F822-64A9-4116-A262-436F8F1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58B48F-665E-4EBB-8F0D-58BD537EA4DF}"/>
              </a:ext>
            </a:extLst>
          </p:cNvPr>
          <p:cNvGrpSpPr/>
          <p:nvPr/>
        </p:nvGrpSpPr>
        <p:grpSpPr>
          <a:xfrm>
            <a:off x="913165" y="202019"/>
            <a:ext cx="9835348" cy="1855887"/>
            <a:chOff x="130527" y="202019"/>
            <a:chExt cx="11930950" cy="185588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D41AC275-69EB-4A4D-9F48-4D149783705A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42189"/>
                <a:gd name="adj2" fmla="val 1302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CF87DE-9DCE-4E17-AC2B-36A45AA18446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love us so much.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95C9E6-DDD5-432A-AD60-5A59455FD0C4}"/>
              </a:ext>
            </a:extLst>
          </p:cNvPr>
          <p:cNvSpPr txBox="1"/>
          <p:nvPr/>
        </p:nvSpPr>
        <p:spPr>
          <a:xfrm>
            <a:off x="873179" y="1402890"/>
            <a:ext cx="993566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came and died for each of us.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B93C8A-4997-4D2B-9444-F35D75D84110}"/>
              </a:ext>
            </a:extLst>
          </p:cNvPr>
          <p:cNvSpPr txBox="1"/>
          <p:nvPr/>
        </p:nvSpPr>
        <p:spPr>
          <a:xfrm>
            <a:off x="977287" y="838180"/>
            <a:ext cx="978022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love us, even when we mess up.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25B0BF-F708-4053-A6E3-139FF86760DB}"/>
              </a:ext>
            </a:extLst>
          </p:cNvPr>
          <p:cNvGrpSpPr/>
          <p:nvPr/>
        </p:nvGrpSpPr>
        <p:grpSpPr>
          <a:xfrm>
            <a:off x="2560167" y="5475836"/>
            <a:ext cx="3012497" cy="747106"/>
            <a:chOff x="247422" y="112484"/>
            <a:chExt cx="9825883" cy="1419859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494B350-64BF-4C93-894F-34089E9A675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79518"/>
                <a:gd name="adj2" fmla="val -30698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DA9829-A9A6-422F-9586-7B66A1D734D6}"/>
                </a:ext>
              </a:extLst>
            </p:cNvPr>
            <p:cNvSpPr txBox="1"/>
            <p:nvPr/>
          </p:nvSpPr>
          <p:spPr>
            <a:xfrm>
              <a:off x="469910" y="245588"/>
              <a:ext cx="9380905" cy="1096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A6A944-CC9B-42CA-BB06-FE3999E5D91E}"/>
              </a:ext>
            </a:extLst>
          </p:cNvPr>
          <p:cNvGrpSpPr/>
          <p:nvPr/>
        </p:nvGrpSpPr>
        <p:grpSpPr>
          <a:xfrm>
            <a:off x="2506113" y="3432890"/>
            <a:ext cx="9070218" cy="1855887"/>
            <a:chOff x="130527" y="202019"/>
            <a:chExt cx="11930949" cy="185588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F531FD1-EF20-41C5-BA5A-4D004A19B674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751CAA-DBC0-44DD-B6A5-B3F3AD3A6982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listen and understand You today.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0841083-9862-4670-A2F0-E0EC9BA79EAC}"/>
              </a:ext>
            </a:extLst>
          </p:cNvPr>
          <p:cNvSpPr txBox="1"/>
          <p:nvPr/>
        </p:nvSpPr>
        <p:spPr>
          <a:xfrm>
            <a:off x="2560167" y="4048382"/>
            <a:ext cx="881474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let You be part of our daily lives.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8DF839-1ABC-40F4-AAFB-8CE2A050A437}"/>
              </a:ext>
            </a:extLst>
          </p:cNvPr>
          <p:cNvSpPr txBox="1"/>
          <p:nvPr/>
        </p:nvSpPr>
        <p:spPr>
          <a:xfrm>
            <a:off x="2571670" y="4645794"/>
            <a:ext cx="88724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 first in everything we do.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E35FB99C-C215-4CE3-99A5-0A02515A1AEE}"/>
              </a:ext>
            </a:extLst>
          </p:cNvPr>
          <p:cNvSpPr/>
          <p:nvPr/>
        </p:nvSpPr>
        <p:spPr>
          <a:xfrm>
            <a:off x="-249569" y="-94114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9A017-0A0E-4F8B-A608-E13A0F3E58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BD21D3-9D67-4286-8160-C4BC224D087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37FC70-FCD3-4F48-AC13-5763B43B4B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2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C8BBCA39-BA02-4E56-A780-2CA8F82D9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16" y="420243"/>
            <a:ext cx="3159186" cy="44444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EBB3FB-D1E8-47B5-92C6-AE2AE89D5D0F}"/>
              </a:ext>
            </a:extLst>
          </p:cNvPr>
          <p:cNvSpPr txBox="1"/>
          <p:nvPr/>
        </p:nvSpPr>
        <p:spPr>
          <a:xfrm>
            <a:off x="4545916" y="5382363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Codebreaker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C245BE4-9C5A-45DD-B046-AC6B8F14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9" y="420243"/>
            <a:ext cx="3143464" cy="4587758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6CEA66-5FDE-4ED7-9555-C06EEFC85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8555" y="669074"/>
            <a:ext cx="2769981" cy="3429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D9A5A7-340F-4C9E-A5B9-38758A63148C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B6511-F129-4E45-9A00-9043930480D6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A18543-5CF4-4260-AFC3-15041D6D31E5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72830-4FD9-48B5-9371-F346DCB1847F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B56AC-05D2-4CB3-A840-8DD242AB241B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F4A4209D-D342-4D91-AB3C-CF97505DFC21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CA27E577-7DAA-4911-A4F2-B75E34B46EE2}"/>
              </a:ext>
            </a:extLst>
          </p:cNvPr>
          <p:cNvSpPr/>
          <p:nvPr/>
        </p:nvSpPr>
        <p:spPr>
          <a:xfrm>
            <a:off x="-249569" y="-70791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976BFD-B53D-456D-A38F-A71EBA2F3DA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D1D1C74-D000-41ED-B329-A9DFE95D6DD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0E764F-A756-4BA2-BA26-ED58DF69C0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8E8977-CC5E-4E1B-96D5-EB27EB02869E}"/>
              </a:ext>
            </a:extLst>
          </p:cNvPr>
          <p:cNvSpPr txBox="1"/>
          <p:nvPr/>
        </p:nvSpPr>
        <p:spPr>
          <a:xfrm>
            <a:off x="663080" y="6197971"/>
            <a:ext cx="353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/>
              </a:rPr>
              <a:t>https://thewordsearch.com/puzzle/2296591/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BF75252-73F3-4494-9865-5189EBC2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5" y="1424747"/>
            <a:ext cx="2114339" cy="143068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35DA35-C7F2-4280-BC15-E32956FDB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8" y="2332250"/>
            <a:ext cx="2060009" cy="143068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CC52E57-790D-43B1-B8E3-B7D90F10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3" y="3222138"/>
            <a:ext cx="2060009" cy="1430688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588497F-2244-4CB8-82FC-73A269487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38" y="539765"/>
            <a:ext cx="3406458" cy="440871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982C49-152C-465F-87F0-F86634BF5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96" y="1357447"/>
            <a:ext cx="3334505" cy="27133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814A52-338B-4E51-BB1C-5F3C489B4860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F9CF25-4345-4157-A1C8-F315C8F05F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0A9C4-1718-4F04-A98F-888594248E46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BA88D-1191-425E-AD8D-34420C3DA826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40D7D-7444-416B-9296-D1E43B5A9D0B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Dominoes Game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15F17-3E12-4BA5-9F01-47C86F905E39}"/>
              </a:ext>
            </a:extLst>
          </p:cNvPr>
          <p:cNvSpPr txBox="1"/>
          <p:nvPr/>
        </p:nvSpPr>
        <p:spPr>
          <a:xfrm>
            <a:off x="4297085" y="5370493"/>
            <a:ext cx="3635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B22D1698-5D1C-4236-B2B4-8E4BB662474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BA93-60B3-4E86-90F7-ED5AD367AAE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DC5B61F-0B6B-4D5D-BEFC-F9C8CD86514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06BA7-3D2D-43E6-B14B-FD9131B323E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1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7D7E87C-4CC1-4D06-9E90-0A5BE104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534485"/>
            <a:ext cx="3357009" cy="4427031"/>
          </a:xfrm>
          <a:prstGeom prst="rect">
            <a:avLst/>
          </a:prstGeom>
        </p:spPr>
      </p:pic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71C4849E-6D06-4F15-B84D-A546C4A0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5" y="439771"/>
            <a:ext cx="3053310" cy="4438125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F81121-6419-4456-83BB-2EEADFFEE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27" y="611857"/>
            <a:ext cx="3371546" cy="42660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5835BC-762D-4DC0-862F-B00817F7F85C}"/>
              </a:ext>
            </a:extLst>
          </p:cNvPr>
          <p:cNvSpPr txBox="1"/>
          <p:nvPr/>
        </p:nvSpPr>
        <p:spPr>
          <a:xfrm>
            <a:off x="716518" y="5369408"/>
            <a:ext cx="3357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Douglas’s challenge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618173-7B9E-47B2-8C61-EF580929014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5D232B-6B48-45BC-B9CA-558E7914A8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50E314-62BA-49D7-BED0-B2E7F6928199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0DA33-405D-47E0-925C-BE2F8DEBA6FB}"/>
              </a:ext>
            </a:extLst>
          </p:cNvPr>
          <p:cNvSpPr txBox="1"/>
          <p:nvPr/>
        </p:nvSpPr>
        <p:spPr>
          <a:xfrm>
            <a:off x="8314391" y="5369408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943A4-12F6-4FFE-9C4C-3B5AA2F1A861}"/>
              </a:ext>
            </a:extLst>
          </p:cNvPr>
          <p:cNvSpPr txBox="1"/>
          <p:nvPr/>
        </p:nvSpPr>
        <p:spPr>
          <a:xfrm>
            <a:off x="5130645" y="5370493"/>
            <a:ext cx="1968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Word Grid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CEBDFDAD-15CE-485C-BD59-3BDD55D08E53}"/>
              </a:ext>
            </a:extLst>
          </p:cNvPr>
          <p:cNvSpPr/>
          <p:nvPr/>
        </p:nvSpPr>
        <p:spPr>
          <a:xfrm>
            <a:off x="-230520" y="-89960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64484-2894-43C7-B415-6D8FBD1C1F0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E83B2D9-2222-4F9B-BD63-A5490B9DA3F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DDC98-2321-4924-9B56-DAF1C62B245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EF017CD-4919-4AC1-9131-0B0F1112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F4329D7-618D-4E73-835E-1E7D037C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46B43CA6-EE9A-46E0-8542-F887EF84A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ECE54D49-A44D-418D-8C3E-4029542BB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53C68E26-BCAF-47B1-9C93-D78EC8E21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AC3413A3-7E83-4813-89EF-C80578422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98999681-292E-4F24-93D0-54A4570F4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85F8B-B2CB-43E9-8B53-7B6DB2EB2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5379FB52-FF09-48EA-AE3B-C705EDE69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37AFA-6BEA-435B-AF18-7423FDD5E0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864E9-67E5-4031-AC0D-7195E6F7AD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691C182F-06FD-403C-A90B-63E25397F4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9BD34CE3-37B8-4ECA-A51D-E045EE4C2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ADC0277-31F6-4F5B-9671-92B7591240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6D6FB1-5EC6-48B1-BB74-BDF9FE6F76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F7274017-D5B1-4EE6-A941-28972AE8E5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5D9891-6497-40CF-9CF2-7E5BDE36A16C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8D98719-D4C7-4C13-938E-E1F9800D0277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EF3FD9C-381A-4C1D-9606-20FF1246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244827" y="198769"/>
            <a:ext cx="5796992" cy="1363331"/>
            <a:chOff x="130527" y="202019"/>
            <a:chExt cx="9870475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6059"/>
                <a:gd name="adj2" fmla="val 19513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635795" y="331386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morning, Tom.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508266" y="848726"/>
            <a:ext cx="52701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It’s great to see you again!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03066-5670-4C03-B391-F5FAF99F963E}"/>
              </a:ext>
            </a:extLst>
          </p:cNvPr>
          <p:cNvGrpSpPr/>
          <p:nvPr/>
        </p:nvGrpSpPr>
        <p:grpSpPr>
          <a:xfrm>
            <a:off x="6096000" y="198769"/>
            <a:ext cx="5187351" cy="1363331"/>
            <a:chOff x="5116133" y="198769"/>
            <a:chExt cx="5646604" cy="184009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32541"/>
                <a:gd name="adj2" fmla="val 19456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5313358" y="263886"/>
              <a:ext cx="5193177" cy="77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It’s great to be here and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3003395" y="4870988"/>
            <a:ext cx="6018010" cy="1727245"/>
            <a:chOff x="130527" y="202019"/>
            <a:chExt cx="9870475" cy="1855887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72805"/>
                <a:gd name="adj2" fmla="val -12725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586454" y="208827"/>
              <a:ext cx="9365209" cy="619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Ok, I will ask you again after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6149805" y="822109"/>
            <a:ext cx="4898182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learn more about God.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067BB5-3C3B-4C28-871C-79D5105A517C}"/>
              </a:ext>
            </a:extLst>
          </p:cNvPr>
          <p:cNvGrpSpPr/>
          <p:nvPr/>
        </p:nvGrpSpPr>
        <p:grpSpPr>
          <a:xfrm>
            <a:off x="2263926" y="1984042"/>
            <a:ext cx="7996961" cy="1196234"/>
            <a:chOff x="130527" y="202019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2B11D14-BA25-4538-BDC8-E356557436E8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57955"/>
                <a:gd name="adj2" fmla="val 798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5F544F-0DD5-4D5B-B50E-D2CF2174BFE6}"/>
                </a:ext>
              </a:extLst>
            </p:cNvPr>
            <p:cNvSpPr txBox="1"/>
            <p:nvPr/>
          </p:nvSpPr>
          <p:spPr>
            <a:xfrm>
              <a:off x="616103" y="220788"/>
              <a:ext cx="9365207" cy="89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Today we are learning some more about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B1019C-F3D2-4534-9AAA-8FAF09561E09}"/>
              </a:ext>
            </a:extLst>
          </p:cNvPr>
          <p:cNvSpPr txBox="1"/>
          <p:nvPr/>
        </p:nvSpPr>
        <p:spPr>
          <a:xfrm>
            <a:off x="3112080" y="5395490"/>
            <a:ext cx="58594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have seen what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FB0C5F1-0145-4BC7-8F73-B686690AA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37" y="2740051"/>
            <a:ext cx="1921428" cy="351305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FB7F2E-4FD3-4E39-BF9F-504715345506}"/>
              </a:ext>
            </a:extLst>
          </p:cNvPr>
          <p:cNvGrpSpPr/>
          <p:nvPr/>
        </p:nvGrpSpPr>
        <p:grpSpPr>
          <a:xfrm>
            <a:off x="3085626" y="3525293"/>
            <a:ext cx="6452216" cy="1146124"/>
            <a:chOff x="5116133" y="198769"/>
            <a:chExt cx="5646604" cy="184009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3A29E53C-4688-465D-A806-A5EAFEC8FEA9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3190"/>
                <a:gd name="adj2" fmla="val -4846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F60DC0-A7C6-4176-9775-5B5985004AC3}"/>
                </a:ext>
              </a:extLst>
            </p:cNvPr>
            <p:cNvSpPr txBox="1"/>
            <p:nvPr/>
          </p:nvSpPr>
          <p:spPr>
            <a:xfrm>
              <a:off x="5313358" y="263886"/>
              <a:ext cx="5422611" cy="92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I’ll see if I can remember which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EB3C28-FE6D-46CB-8DC0-F41603ECD27F}"/>
              </a:ext>
            </a:extLst>
          </p:cNvPr>
          <p:cNvSpPr txBox="1"/>
          <p:nvPr/>
        </p:nvSpPr>
        <p:spPr>
          <a:xfrm>
            <a:off x="3270838" y="4073302"/>
            <a:ext cx="608082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Fruit, we are up to.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F1A021-F264-4A15-A7BB-BBF704B79291}"/>
              </a:ext>
            </a:extLst>
          </p:cNvPr>
          <p:cNvSpPr txBox="1"/>
          <p:nvPr/>
        </p:nvSpPr>
        <p:spPr>
          <a:xfrm>
            <a:off x="2669299" y="2595216"/>
            <a:ext cx="71657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Fruit of the Spirit.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7CBC66-A1E4-43E9-828B-E1A649F8168A}"/>
              </a:ext>
            </a:extLst>
          </p:cNvPr>
          <p:cNvSpPr txBox="1"/>
          <p:nvPr/>
        </p:nvSpPr>
        <p:spPr>
          <a:xfrm>
            <a:off x="3382113" y="5934528"/>
            <a:ext cx="520934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Music Man has for us.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3262570A-DC3E-4DEA-A24D-934BC591C256}"/>
              </a:ext>
            </a:extLst>
          </p:cNvPr>
          <p:cNvSpPr/>
          <p:nvPr/>
        </p:nvSpPr>
        <p:spPr>
          <a:xfrm>
            <a:off x="-303750" y="-46568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6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25664 0.0055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1" grpId="0"/>
      <p:bldP spid="43" grpId="0"/>
      <p:bldP spid="46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EB39EC5-758A-4934-8B89-05B42BFC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E38DB6-7543-4C53-9424-E6C69CC4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9" y="2730493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5584"/>
                <a:gd name="adj2" fmla="val 13374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82479A-C598-45C3-85A8-706EF53452BD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F8703-D628-4687-86B3-49E7708057DE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2365860" y="3642482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2447"/>
                <a:gd name="adj2" fmla="val -6711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3348445" y="43102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BDD788C0-C761-4053-8499-5AB8A9C9849B}"/>
              </a:ext>
            </a:extLst>
          </p:cNvPr>
          <p:cNvSpPr txBox="1"/>
          <p:nvPr/>
        </p:nvSpPr>
        <p:spPr>
          <a:xfrm>
            <a:off x="420757" y="2858672"/>
            <a:ext cx="54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16154541-567C-434D-B54C-8E7848F5FFCF}"/>
              </a:ext>
            </a:extLst>
          </p:cNvPr>
          <p:cNvSpPr txBox="1"/>
          <p:nvPr/>
        </p:nvSpPr>
        <p:spPr>
          <a:xfrm>
            <a:off x="3240809" y="5562836"/>
            <a:ext cx="405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All for you</a:t>
            </a:r>
          </a:p>
        </p:txBody>
      </p:sp>
    </p:spTree>
    <p:extLst>
      <p:ext uri="{BB962C8B-B14F-4D97-AF65-F5344CB8AC3E}">
        <p14:creationId xmlns:p14="http://schemas.microsoft.com/office/powerpoint/2010/main" val="14135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44444E-6 L -0.33646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EF3FD9C-381A-4C1D-9606-20FF1246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E1B838B-4E1B-40B5-BA1F-979BAA500C14}"/>
              </a:ext>
            </a:extLst>
          </p:cNvPr>
          <p:cNvGrpSpPr/>
          <p:nvPr/>
        </p:nvGrpSpPr>
        <p:grpSpPr>
          <a:xfrm>
            <a:off x="2371278" y="5552869"/>
            <a:ext cx="7308207" cy="1191476"/>
            <a:chOff x="5116133" y="198769"/>
            <a:chExt cx="5734416" cy="1840096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798EC8A8-EC63-4FBE-BBE2-5C83C901C666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1627"/>
                <a:gd name="adj2" fmla="val -2186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276501-026F-4640-8941-AFE4F1EB340D}"/>
                </a:ext>
              </a:extLst>
            </p:cNvPr>
            <p:cNvSpPr txBox="1"/>
            <p:nvPr/>
          </p:nvSpPr>
          <p:spPr>
            <a:xfrm>
              <a:off x="5143262" y="266283"/>
              <a:ext cx="5707287" cy="1683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right, today we are looking at: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EED61C-EE3F-4198-ADC9-C7CA0B426F57}"/>
              </a:ext>
            </a:extLst>
          </p:cNvPr>
          <p:cNvSpPr txBox="1"/>
          <p:nvPr/>
        </p:nvSpPr>
        <p:spPr>
          <a:xfrm>
            <a:off x="3995414" y="6100686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GENTLENESS.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199542" y="198770"/>
            <a:ext cx="9772594" cy="1196234"/>
            <a:chOff x="86512" y="202019"/>
            <a:chExt cx="991449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767"/>
                <a:gd name="adj2" fmla="val 2294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86512" y="329354"/>
              <a:ext cx="9914489" cy="89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Tom, do you remember which Fruit of the Spirit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1791788" y="796965"/>
            <a:ext cx="687790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will be looking at this week?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03066-5670-4C03-B391-F5FAF99F963E}"/>
              </a:ext>
            </a:extLst>
          </p:cNvPr>
          <p:cNvGrpSpPr/>
          <p:nvPr/>
        </p:nvGrpSpPr>
        <p:grpSpPr>
          <a:xfrm>
            <a:off x="1673086" y="1586742"/>
            <a:ext cx="8464643" cy="1640985"/>
            <a:chOff x="5116133" y="198769"/>
            <a:chExt cx="5646604" cy="184009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3039"/>
                <a:gd name="adj2" fmla="val 693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5143262" y="266284"/>
              <a:ext cx="2513493" cy="646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There was LOVE,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2318657" y="3275051"/>
            <a:ext cx="7562428" cy="2131354"/>
            <a:chOff x="130527" y="202020"/>
            <a:chExt cx="9942594" cy="154366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59200"/>
                <a:gd name="adj2" fmla="val -3819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202647" y="208828"/>
              <a:ext cx="9870474" cy="417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rest of the Fruit of the Spirit are: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2474293" y="2181984"/>
            <a:ext cx="7109090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Oh no! I can’t remember any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8D2880-522B-4542-9FAE-5C38699925AE}"/>
              </a:ext>
            </a:extLst>
          </p:cNvPr>
          <p:cNvSpPr txBox="1"/>
          <p:nvPr/>
        </p:nvSpPr>
        <p:spPr>
          <a:xfrm>
            <a:off x="1748817" y="2684438"/>
            <a:ext cx="856004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Perhaps the boys and girls can remember?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C8A0FD-69BA-40A7-B252-1C4D39C0418C}"/>
              </a:ext>
            </a:extLst>
          </p:cNvPr>
          <p:cNvSpPr txBox="1"/>
          <p:nvPr/>
        </p:nvSpPr>
        <p:spPr>
          <a:xfrm>
            <a:off x="4958809" y="1666439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JOY,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B7EE29-C2B5-47E4-8734-51021D0DEBED}"/>
              </a:ext>
            </a:extLst>
          </p:cNvPr>
          <p:cNvSpPr txBox="1"/>
          <p:nvPr/>
        </p:nvSpPr>
        <p:spPr>
          <a:xfrm>
            <a:off x="6260749" y="1671454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PEACE,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BD32F-9097-4392-B7B2-D84A00B97DAF}"/>
              </a:ext>
            </a:extLst>
          </p:cNvPr>
          <p:cNvSpPr txBox="1"/>
          <p:nvPr/>
        </p:nvSpPr>
        <p:spPr>
          <a:xfrm>
            <a:off x="7693001" y="1651371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PATIENCE.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741C76-39ED-4BFE-A9ED-35088E38FF5F}"/>
              </a:ext>
            </a:extLst>
          </p:cNvPr>
          <p:cNvSpPr txBox="1"/>
          <p:nvPr/>
        </p:nvSpPr>
        <p:spPr>
          <a:xfrm>
            <a:off x="3267060" y="3799825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KINDNESS,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D3874C-ADC9-455E-9970-45EE655A756B}"/>
              </a:ext>
            </a:extLst>
          </p:cNvPr>
          <p:cNvSpPr txBox="1"/>
          <p:nvPr/>
        </p:nvSpPr>
        <p:spPr>
          <a:xfrm>
            <a:off x="6072443" y="3784820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GOODNESS,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06E9A1-A64D-46B3-86EC-931F2CA130F5}"/>
              </a:ext>
            </a:extLst>
          </p:cNvPr>
          <p:cNvSpPr txBox="1"/>
          <p:nvPr/>
        </p:nvSpPr>
        <p:spPr>
          <a:xfrm>
            <a:off x="2622750" y="4329209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FAITHFULNESS,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6D5F9C-4BF7-4DCD-AF6F-EFAC623BC196}"/>
              </a:ext>
            </a:extLst>
          </p:cNvPr>
          <p:cNvSpPr txBox="1"/>
          <p:nvPr/>
        </p:nvSpPr>
        <p:spPr>
          <a:xfrm>
            <a:off x="5802619" y="4297691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GENTLENESS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013924-5C4B-4DDF-A6FD-AB5E8684A6D6}"/>
              </a:ext>
            </a:extLst>
          </p:cNvPr>
          <p:cNvSpPr txBox="1"/>
          <p:nvPr/>
        </p:nvSpPr>
        <p:spPr>
          <a:xfrm>
            <a:off x="3800631" y="4829579"/>
            <a:ext cx="45436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SELF-CONTROL.</a:t>
            </a:r>
          </a:p>
        </p:txBody>
      </p:sp>
      <p:sp>
        <p:nvSpPr>
          <p:cNvPr id="59" name="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9F1FDD64-058C-44A7-8EEE-1B182767BD91}"/>
              </a:ext>
            </a:extLst>
          </p:cNvPr>
          <p:cNvSpPr/>
          <p:nvPr/>
        </p:nvSpPr>
        <p:spPr>
          <a:xfrm>
            <a:off x="-316732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6D4884E-8840-4672-A8C2-1954E77AF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2" grpId="0"/>
      <p:bldP spid="9" grpId="0"/>
      <p:bldP spid="14" grpId="0"/>
      <p:bldP spid="3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EF3FD9C-381A-4C1D-9606-20FF1246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199542" y="198770"/>
            <a:ext cx="9772594" cy="1196234"/>
            <a:chOff x="86512" y="202019"/>
            <a:chExt cx="991449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767"/>
                <a:gd name="adj2" fmla="val 2294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86512" y="329354"/>
              <a:ext cx="9914489" cy="89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apostle Paul writes to a young Christian called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398519" y="856946"/>
            <a:ext cx="94365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Timothy, and tells him how to live a Christian life?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2375319" y="4807071"/>
            <a:ext cx="7541961" cy="790848"/>
            <a:chOff x="85316" y="202020"/>
            <a:chExt cx="9915685" cy="154366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0379"/>
                <a:gd name="adj2" fmla="val -20976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85316" y="427782"/>
              <a:ext cx="9870474" cy="417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read a piece of his letter now:</a:t>
              </a:r>
            </a:p>
          </p:txBody>
        </p:sp>
      </p:grpSp>
      <p:sp>
        <p:nvSpPr>
          <p:cNvPr id="59" name="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9F1FDD64-058C-44A7-8EEE-1B182767BD9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0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315757" cy="580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But you are a man of God. So you should stay away from all those things. Try to live in the right way, serve God, 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have faith, love, patience, and gentleness. 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latin typeface="Comic Sans MS" panose="030F0702030302020204" pitchFamily="66" charset="0"/>
              </a:rPr>
              <a:t>Keeping your faith is like running a race. 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Try as hard as you can to win. 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latin typeface="Comic Sans MS" panose="030F0702030302020204" pitchFamily="66" charset="0"/>
              </a:rPr>
              <a:t>Be sure you receive the life that continues forever. 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were called to have that life. 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And you confessed the great truth about Christ </a:t>
            </a:r>
          </a:p>
          <a:p>
            <a:pPr>
              <a:lnSpc>
                <a:spcPts val="50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in a way that many people heard. </a:t>
            </a:r>
            <a:endParaRPr lang="en-US" sz="44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Timothy chapter 6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11 - 12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788016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747871" y="452334"/>
            <a:ext cx="10544505" cy="1705874"/>
            <a:chOff x="130527" y="202019"/>
            <a:chExt cx="9870475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41629"/>
                <a:gd name="adj2" fmla="val 1303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213325" y="231079"/>
              <a:ext cx="9639129" cy="627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Paul tells Timothy that our Christian life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D2654BF-B90A-4CA9-AD1E-4BF3679E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4F63C2-7A43-424E-A26A-18256C0A1593}"/>
              </a:ext>
            </a:extLst>
          </p:cNvPr>
          <p:cNvSpPr txBox="1"/>
          <p:nvPr/>
        </p:nvSpPr>
        <p:spPr>
          <a:xfrm>
            <a:off x="1138957" y="980611"/>
            <a:ext cx="945688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is like running a race.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4316B2-9291-421B-AC97-D5130EC32FB9}"/>
              </a:ext>
            </a:extLst>
          </p:cNvPr>
          <p:cNvGrpSpPr/>
          <p:nvPr/>
        </p:nvGrpSpPr>
        <p:grpSpPr>
          <a:xfrm>
            <a:off x="2450983" y="2970894"/>
            <a:ext cx="7384094" cy="1802874"/>
            <a:chOff x="5116133" y="198769"/>
            <a:chExt cx="5646604" cy="1840096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888C9965-56E8-4C82-9EE4-8828AB29567C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7331"/>
                <a:gd name="adj2" fmla="val -1793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CF165-5050-40EA-8799-FC73AF1E371C}"/>
                </a:ext>
              </a:extLst>
            </p:cNvPr>
            <p:cNvSpPr txBox="1"/>
            <p:nvPr/>
          </p:nvSpPr>
          <p:spPr>
            <a:xfrm>
              <a:off x="5116133" y="214100"/>
              <a:ext cx="5646604" cy="588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If we mess up or get things wrong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31E9134-B9B8-478A-8CFD-B525E5331098}"/>
              </a:ext>
            </a:extLst>
          </p:cNvPr>
          <p:cNvSpPr txBox="1"/>
          <p:nvPr/>
        </p:nvSpPr>
        <p:spPr>
          <a:xfrm>
            <a:off x="2612058" y="3519488"/>
            <a:ext cx="7867256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then we should tell God,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2FD98B-1032-4500-AEA0-4F36EDA4BAE2}"/>
              </a:ext>
            </a:extLst>
          </p:cNvPr>
          <p:cNvSpPr txBox="1"/>
          <p:nvPr/>
        </p:nvSpPr>
        <p:spPr>
          <a:xfrm>
            <a:off x="1127762" y="1505380"/>
            <a:ext cx="99364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should try our very best to live God’s way.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8E55B-CE7E-4E6F-A99E-4D78779EA013}"/>
              </a:ext>
            </a:extLst>
          </p:cNvPr>
          <p:cNvSpPr txBox="1"/>
          <p:nvPr/>
        </p:nvSpPr>
        <p:spPr>
          <a:xfrm>
            <a:off x="3193143" y="4079751"/>
            <a:ext cx="670929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he will forgive us.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AAC4F0-5CDB-4B90-91C3-6EEC1F1E3D68}"/>
              </a:ext>
            </a:extLst>
          </p:cNvPr>
          <p:cNvGrpSpPr/>
          <p:nvPr/>
        </p:nvGrpSpPr>
        <p:grpSpPr>
          <a:xfrm>
            <a:off x="2280127" y="5213128"/>
            <a:ext cx="7867256" cy="1270825"/>
            <a:chOff x="5116133" y="198769"/>
            <a:chExt cx="6016077" cy="1840096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3885C233-A945-45BD-964E-941C760EDD66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8130"/>
                <a:gd name="adj2" fmla="val -18273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69D308-7017-468A-B24D-7FD1A8C44811}"/>
                </a:ext>
              </a:extLst>
            </p:cNvPr>
            <p:cNvSpPr txBox="1"/>
            <p:nvPr/>
          </p:nvSpPr>
          <p:spPr>
            <a:xfrm>
              <a:off x="5116133" y="214100"/>
              <a:ext cx="6016077" cy="835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am gentle with babies and animals,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AC83BD-A6C6-43EE-81B6-34C6FD60373E}"/>
              </a:ext>
            </a:extLst>
          </p:cNvPr>
          <p:cNvSpPr txBox="1"/>
          <p:nvPr/>
        </p:nvSpPr>
        <p:spPr>
          <a:xfrm>
            <a:off x="2665478" y="5824388"/>
            <a:ext cx="670929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what does God mean by gentle?</a:t>
            </a: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D5DEC515-D658-4520-A7AF-42602D986DC8}"/>
              </a:ext>
            </a:extLst>
          </p:cNvPr>
          <p:cNvSpPr/>
          <p:nvPr/>
        </p:nvSpPr>
        <p:spPr>
          <a:xfrm>
            <a:off x="-499137" y="-71664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D076F-DAF8-4965-8555-7E8306A74CF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4655DC1-D601-4E24-9B3D-03CB68389BB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F9B5A-2C9E-44BD-B366-E5E8341E62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7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5" grpId="0"/>
      <p:bldP spid="36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4794A-0301-4B10-8497-87918EFC2F46}"/>
              </a:ext>
            </a:extLst>
          </p:cNvPr>
          <p:cNvGrpSpPr/>
          <p:nvPr/>
        </p:nvGrpSpPr>
        <p:grpSpPr>
          <a:xfrm>
            <a:off x="4705106" y="2100452"/>
            <a:ext cx="4873851" cy="2159358"/>
            <a:chOff x="4705106" y="3108928"/>
            <a:chExt cx="5100088" cy="2159358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7E70C31-2BFE-4570-BC48-FD06F45D81C9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6312"/>
                <a:gd name="adj2" fmla="val 1711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C7574-C87B-43A0-A4E4-33BF7E817E7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3CC62-9971-475B-941C-43E405EF1B07}"/>
              </a:ext>
            </a:extLst>
          </p:cNvPr>
          <p:cNvGrpSpPr/>
          <p:nvPr/>
        </p:nvGrpSpPr>
        <p:grpSpPr>
          <a:xfrm>
            <a:off x="4212503" y="4175868"/>
            <a:ext cx="5622573" cy="1631373"/>
            <a:chOff x="130527" y="202019"/>
            <a:chExt cx="9870475" cy="1855887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CB747FD-D95B-42A2-B348-22E8D0D4526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94176"/>
                <a:gd name="adj2" fmla="val -910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9A4D12-9743-4D2B-981A-B67FC20E7B33}"/>
                </a:ext>
              </a:extLst>
            </p:cNvPr>
            <p:cNvSpPr txBox="1"/>
            <p:nvPr/>
          </p:nvSpPr>
          <p:spPr>
            <a:xfrm>
              <a:off x="635794" y="331386"/>
              <a:ext cx="9365208" cy="6562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I’ve still got to keep trying,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D928CD1-998C-42D0-A6CA-A91B71CDC140}"/>
              </a:ext>
            </a:extLst>
          </p:cNvPr>
          <p:cNvSpPr txBox="1"/>
          <p:nvPr/>
        </p:nvSpPr>
        <p:spPr>
          <a:xfrm>
            <a:off x="4580583" y="4788893"/>
            <a:ext cx="528758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I did put God first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3E9C89-D6E0-4694-A64C-49F2D5B23E24}"/>
              </a:ext>
            </a:extLst>
          </p:cNvPr>
          <p:cNvSpPr txBox="1"/>
          <p:nvPr/>
        </p:nvSpPr>
        <p:spPr>
          <a:xfrm>
            <a:off x="5345801" y="5260191"/>
            <a:ext cx="36098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in some things.</a:t>
            </a:r>
          </a:p>
        </p:txBody>
      </p:sp>
      <p:pic>
        <p:nvPicPr>
          <p:cNvPr id="40" name="Picture 3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B35FB90-70A7-4B6E-A30A-D8F67AE40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823" y="260761"/>
            <a:ext cx="1921428" cy="3742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244827" y="198769"/>
            <a:ext cx="5622573" cy="1239645"/>
            <a:chOff x="130527" y="202019"/>
            <a:chExt cx="9870475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5349"/>
                <a:gd name="adj2" fmla="val 218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635794" y="331386"/>
              <a:ext cx="9365208" cy="86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We’ll find out soon!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908627" y="788443"/>
            <a:ext cx="415800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Here he comes.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9B140-058D-4DC3-8F5E-EA6D38830365}"/>
              </a:ext>
            </a:extLst>
          </p:cNvPr>
          <p:cNvSpPr txBox="1"/>
          <p:nvPr/>
        </p:nvSpPr>
        <p:spPr>
          <a:xfrm>
            <a:off x="4659627" y="2603306"/>
            <a:ext cx="49822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Did you manage to put</a:t>
            </a: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49BB6-E499-404F-83C3-8B600B383B1F}"/>
              </a:ext>
            </a:extLst>
          </p:cNvPr>
          <p:cNvSpPr txBox="1"/>
          <p:nvPr/>
        </p:nvSpPr>
        <p:spPr>
          <a:xfrm>
            <a:off x="4751998" y="3619102"/>
            <a:ext cx="48390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did last week?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5009F-9346-4DAC-8FBB-E252BE16C4D4}"/>
              </a:ext>
            </a:extLst>
          </p:cNvPr>
          <p:cNvSpPr txBox="1"/>
          <p:nvPr/>
        </p:nvSpPr>
        <p:spPr>
          <a:xfrm>
            <a:off x="4511937" y="3114870"/>
            <a:ext cx="52427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God first in the things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617B2A8-4AD8-4682-9BA5-3E18BAB43F6C}"/>
              </a:ext>
            </a:extLst>
          </p:cNvPr>
          <p:cNvSpPr/>
          <p:nvPr/>
        </p:nvSpPr>
        <p:spPr>
          <a:xfrm>
            <a:off x="12668250" y="419356"/>
            <a:ext cx="1428750" cy="13989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41" name="Star: 6 Points 40">
            <a:extLst>
              <a:ext uri="{FF2B5EF4-FFF2-40B4-BE49-F238E27FC236}">
                <a16:creationId xmlns:a16="http://schemas.microsoft.com/office/drawing/2014/main" id="{4F2804D4-44DA-4C57-8CB5-989D6E2A1EC3}"/>
              </a:ext>
            </a:extLst>
          </p:cNvPr>
          <p:cNvSpPr/>
          <p:nvPr/>
        </p:nvSpPr>
        <p:spPr>
          <a:xfrm>
            <a:off x="12668250" y="2045824"/>
            <a:ext cx="1428750" cy="13989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15E586-2CFA-4E9A-AB07-E6BFF16EC70C}"/>
              </a:ext>
            </a:extLst>
          </p:cNvPr>
          <p:cNvGrpSpPr/>
          <p:nvPr/>
        </p:nvGrpSpPr>
        <p:grpSpPr>
          <a:xfrm>
            <a:off x="6155218" y="198283"/>
            <a:ext cx="5214385" cy="1188528"/>
            <a:chOff x="5116133" y="198769"/>
            <a:chExt cx="5646604" cy="1840096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9030D16-931E-44D6-B9F0-B944593778D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31107"/>
                <a:gd name="adj2" fmla="val 23397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4BD3D0-93C3-473E-B049-7065770A0D44}"/>
                </a:ext>
              </a:extLst>
            </p:cNvPr>
            <p:cNvSpPr txBox="1"/>
            <p:nvPr/>
          </p:nvSpPr>
          <p:spPr>
            <a:xfrm>
              <a:off x="5313356" y="263885"/>
              <a:ext cx="5356003" cy="893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wonder if Douglas has a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AC670D4-1949-40BB-BC0C-D1C7E958FB80}"/>
              </a:ext>
            </a:extLst>
          </p:cNvPr>
          <p:cNvSpPr txBox="1"/>
          <p:nvPr/>
        </p:nvSpPr>
        <p:spPr>
          <a:xfrm>
            <a:off x="6580940" y="751906"/>
            <a:ext cx="470243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video on Gentleness?</a:t>
            </a:r>
          </a:p>
        </p:txBody>
      </p: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87610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F450D96-A188-4186-A41B-F5728433B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5875 0.33356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6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7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4" grpId="0"/>
      <p:bldP spid="24" grpId="0"/>
      <p:bldP spid="29" grpId="0"/>
      <p:bldP spid="30" grpId="0"/>
      <p:bldP spid="10" grpId="0" animBg="1"/>
      <p:bldP spid="41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1083</Words>
  <Application>Microsoft Office PowerPoint</Application>
  <PresentationFormat>Widescreen</PresentationFormat>
  <Paragraphs>195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203</cp:revision>
  <dcterms:created xsi:type="dcterms:W3CDTF">2021-04-07T13:36:41Z</dcterms:created>
  <dcterms:modified xsi:type="dcterms:W3CDTF">2021-04-28T11:34:11Z</dcterms:modified>
</cp:coreProperties>
</file>