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8" r:id="rId9"/>
    <p:sldId id="267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408" y="888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971187F-840D-43EB-827D-D2B6EA5D4A09}"/>
              </a:ext>
            </a:extLst>
          </p:cNvPr>
          <p:cNvSpPr/>
          <p:nvPr userDrawn="1"/>
        </p:nvSpPr>
        <p:spPr>
          <a:xfrm>
            <a:off x="0" y="166240"/>
            <a:ext cx="1202198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     EXODUS 20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395324" y="136525"/>
            <a:ext cx="1103859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   EXODUS 20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163BE-E470-46F1-8ACD-B3DE84FE8DE5}"/>
              </a:ext>
            </a:extLst>
          </p:cNvPr>
          <p:cNvSpPr txBox="1"/>
          <p:nvPr/>
        </p:nvSpPr>
        <p:spPr>
          <a:xfrm>
            <a:off x="167425" y="1761812"/>
            <a:ext cx="11565228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F732D598-A7A9-4BB3-95D9-AC7CEA4FC163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9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ubtitle 2">
            <a:extLst>
              <a:ext uri="{FF2B5EF4-FFF2-40B4-BE49-F238E27FC236}">
                <a16:creationId xmlns:a16="http://schemas.microsoft.com/office/drawing/2014/main" id="{BF2A6B5D-A2B3-448B-8F35-8969C2894795}"/>
              </a:ext>
            </a:extLst>
          </p:cNvPr>
          <p:cNvSpPr txBox="1">
            <a:spLocks/>
          </p:cNvSpPr>
          <p:nvPr/>
        </p:nvSpPr>
        <p:spPr>
          <a:xfrm>
            <a:off x="722462" y="146391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The 10</a:t>
            </a:r>
            <a:r>
              <a:rPr lang="en-US" b="1" baseline="30000" dirty="0">
                <a:latin typeface="Comic Sans MS" panose="030F0702030302020204" pitchFamily="66" charset="0"/>
              </a:rPr>
              <a:t>th</a:t>
            </a:r>
            <a:r>
              <a:rPr lang="en-US" b="1" dirty="0">
                <a:latin typeface="Comic Sans MS" panose="030F0702030302020204" pitchFamily="66" charset="0"/>
              </a:rPr>
              <a:t> commandment tells us that we must not _ _ _ _ other people’s things 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10E551A-1A8F-4718-9BA4-9C2E86866A9F}"/>
              </a:ext>
            </a:extLst>
          </p:cNvPr>
          <p:cNvSpPr/>
          <p:nvPr/>
        </p:nvSpPr>
        <p:spPr>
          <a:xfrm>
            <a:off x="722462" y="2718539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Want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FC11928D-B9AC-4CF1-BF36-3FE50E3A4E40}"/>
              </a:ext>
            </a:extLst>
          </p:cNvPr>
          <p:cNvSpPr/>
          <p:nvPr/>
        </p:nvSpPr>
        <p:spPr>
          <a:xfrm>
            <a:off x="4299438" y="2718539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Love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CD375ED4-6786-431F-B500-240638FB5799}"/>
              </a:ext>
            </a:extLst>
          </p:cNvPr>
          <p:cNvSpPr/>
          <p:nvPr/>
        </p:nvSpPr>
        <p:spPr>
          <a:xfrm>
            <a:off x="8113905" y="2718539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Hate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1D0CBD-000A-43FA-8BA7-2E5E3336DE37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81027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10</a:t>
            </a:r>
            <a:r>
              <a:rPr lang="en-US" sz="2800" b="1" baseline="30000" dirty="0">
                <a:latin typeface="Comic Sans MS" panose="030F0702030302020204" pitchFamily="66" charset="0"/>
              </a:rPr>
              <a:t>th</a:t>
            </a:r>
            <a:r>
              <a:rPr lang="en-US" sz="2800" b="1" dirty="0">
                <a:latin typeface="Comic Sans MS" panose="030F0702030302020204" pitchFamily="66" charset="0"/>
              </a:rPr>
              <a:t> commandment tells us that we must not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WANT </a:t>
            </a:r>
            <a:r>
              <a:rPr lang="en-US" sz="2800" b="1" dirty="0">
                <a:latin typeface="Comic Sans MS" panose="030F0702030302020204" pitchFamily="66" charset="0"/>
              </a:rPr>
              <a:t>other people’s things.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3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390526" y="-36030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99624" y="1515058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does the 4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 say we should do with the Sabbath 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262509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on holiday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Make it horrible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Keep it holy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93A4F9D-5F35-40AF-9CB2-5F159B366465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on holiday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5DEA683-C3D9-4909-9395-CB33E3664F2F}"/>
              </a:ext>
            </a:extLst>
          </p:cNvPr>
          <p:cNvSpPr/>
          <p:nvPr/>
        </p:nvSpPr>
        <p:spPr>
          <a:xfrm>
            <a:off x="437033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Make it horrible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048FC62-EF4C-47F1-B5CC-1DCD7E3118A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Keep it holy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4</a:t>
            </a:r>
            <a:r>
              <a:rPr lang="en-US" sz="2800" b="1" baseline="30000" dirty="0">
                <a:latin typeface="Comic Sans MS" panose="030F0702030302020204" pitchFamily="66" charset="0"/>
              </a:rPr>
              <a:t>th</a:t>
            </a:r>
            <a:r>
              <a:rPr lang="en-US" sz="2800" b="1" dirty="0">
                <a:latin typeface="Comic Sans MS" panose="030F0702030302020204" pitchFamily="66" charset="0"/>
              </a:rPr>
              <a:t> commandment tells us to keep the Sabbath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HOLY.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2DFF537-64CA-4C36-9EA7-633BAC32B843}"/>
              </a:ext>
            </a:extLst>
          </p:cNvPr>
          <p:cNvSpPr txBox="1">
            <a:spLocks/>
          </p:cNvSpPr>
          <p:nvPr/>
        </p:nvSpPr>
        <p:spPr>
          <a:xfrm>
            <a:off x="699624" y="1515058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does the 4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 say we should do with the Sabbath 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FE8FA6-0F78-4769-A598-79D35E0E3EF8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99624" y="1515058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word describes how we feel when we want someone else’s things?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220509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Jealous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Jellified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Jittery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FDCD6BDD-1F19-493F-84C8-6287F39DF222}"/>
              </a:ext>
            </a:extLst>
          </p:cNvPr>
          <p:cNvSpPr txBox="1">
            <a:spLocks/>
          </p:cNvSpPr>
          <p:nvPr/>
        </p:nvSpPr>
        <p:spPr>
          <a:xfrm>
            <a:off x="699624" y="1515058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word describes how we feel when we want someone else’s things?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197A43F-F499-4E14-95B7-46D12339392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Jealous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F6810A8-60F1-4E61-A22C-4AC03882AB92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Jellified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944188A-BD8F-45FC-AB2F-66C6AE4A4128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Jittery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We feel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JEALOUS </a:t>
            </a:r>
            <a:r>
              <a:rPr lang="en-US" sz="2800" b="1" dirty="0">
                <a:latin typeface="Comic Sans MS" panose="030F0702030302020204" pitchFamily="66" charset="0"/>
              </a:rPr>
              <a:t>when we want other people’s things.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390526" y="-36030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Who did Jesus say we should love in Matthew 22?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nanny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neighbour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new friend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87C2EB27-917D-4B88-92D5-D35ACE22E469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Who did Jesus say we should love in Matthew 22?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197A43F-F499-4E14-95B7-46D12339392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nanny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F6810A8-60F1-4E61-A22C-4AC03882AB92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neighbour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944188A-BD8F-45FC-AB2F-66C6AE4A4128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Our new friend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to love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OUR NEIGHBOURS </a:t>
            </a:r>
            <a:r>
              <a:rPr lang="en-US" sz="2800" b="1" dirty="0">
                <a:latin typeface="Comic Sans MS" panose="030F0702030302020204" pitchFamily="66" charset="0"/>
              </a:rPr>
              <a:t>as ourselves.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390526" y="-69749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50435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the 2</a:t>
            </a:r>
            <a:r>
              <a:rPr lang="en-US" b="1" baseline="30000" dirty="0">
                <a:latin typeface="Comic Sans MS" panose="030F0702030302020204" pitchFamily="66" charset="0"/>
              </a:rPr>
              <a:t>nd</a:t>
            </a:r>
            <a:r>
              <a:rPr lang="en-US" b="1" dirty="0">
                <a:latin typeface="Comic Sans MS" panose="030F0702030302020204" pitchFamily="66" charset="0"/>
              </a:rPr>
              <a:t> commandment tell us not to make for ourselves?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428625" y="-723344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Promises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Plans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Idols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197A43F-F499-4E14-95B7-46D12339392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Promises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F6810A8-60F1-4E61-A22C-4AC03882AB92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Plans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944188A-BD8F-45FC-AB2F-66C6AE4A4128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Idols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22F91E13-72B5-4A0F-A47D-754D360AD8A8}"/>
              </a:ext>
            </a:extLst>
          </p:cNvPr>
          <p:cNvSpPr txBox="1">
            <a:spLocks/>
          </p:cNvSpPr>
          <p:nvPr/>
        </p:nvSpPr>
        <p:spPr>
          <a:xfrm>
            <a:off x="908232" y="150435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the 2</a:t>
            </a:r>
            <a:r>
              <a:rPr lang="en-US" b="1" baseline="30000" dirty="0">
                <a:latin typeface="Comic Sans MS" panose="030F0702030302020204" pitchFamily="66" charset="0"/>
              </a:rPr>
              <a:t>nd</a:t>
            </a:r>
            <a:r>
              <a:rPr lang="en-US" b="1" dirty="0">
                <a:latin typeface="Comic Sans MS" panose="030F0702030302020204" pitchFamily="66" charset="0"/>
              </a:rPr>
              <a:t> commandment tell us not to make for ourselves?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2</a:t>
            </a:r>
            <a:r>
              <a:rPr lang="en-US" sz="2800" b="1" baseline="30000" dirty="0">
                <a:latin typeface="Comic Sans MS" panose="030F0702030302020204" pitchFamily="66" charset="0"/>
              </a:rPr>
              <a:t>nd</a:t>
            </a:r>
            <a:r>
              <a:rPr lang="en-US" sz="2800" b="1" dirty="0">
                <a:latin typeface="Comic Sans MS" panose="030F0702030302020204" pitchFamily="66" charset="0"/>
              </a:rPr>
              <a:t> Commandments tells us not to make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IDOLS </a:t>
            </a:r>
            <a:r>
              <a:rPr lang="en-US" sz="2800" b="1" dirty="0">
                <a:latin typeface="Comic Sans MS" panose="030F0702030302020204" pitchFamily="66" charset="0"/>
              </a:rPr>
              <a:t>for ourselves.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28622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50435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In the 6</a:t>
            </a:r>
            <a:r>
              <a:rPr lang="en-US" b="1" baseline="30000" dirty="0">
                <a:latin typeface="Comic Sans MS" panose="030F0702030302020204" pitchFamily="66" charset="0"/>
              </a:rPr>
              <a:t>th</a:t>
            </a:r>
            <a:r>
              <a:rPr lang="en-US" b="1" dirty="0">
                <a:latin typeface="Comic Sans MS" panose="030F0702030302020204" pitchFamily="66" charset="0"/>
              </a:rPr>
              <a:t> Commandment God tells Moses not to . . . . anyone?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390526" y="-85868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470E5C60-2293-4441-9B6A-F9E4F835E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48" y="1316411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3119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10 commandments which you can find in Exodus 20.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593217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5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BB4A84A-4F49-406B-A07A-1995980C7E0D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D21773A-D949-4E85-846F-AE40127523BF}"/>
              </a:ext>
            </a:extLst>
          </p:cNvPr>
          <p:cNvSpPr txBox="1">
            <a:spLocks/>
          </p:cNvSpPr>
          <p:nvPr/>
        </p:nvSpPr>
        <p:spPr>
          <a:xfrm>
            <a:off x="908232" y="150435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In the 6</a:t>
            </a:r>
            <a:r>
              <a:rPr lang="en-US" b="1" baseline="30000" dirty="0">
                <a:latin typeface="Comic Sans MS" panose="030F0702030302020204" pitchFamily="66" charset="0"/>
              </a:rPr>
              <a:t>th</a:t>
            </a:r>
            <a:r>
              <a:rPr lang="en-US" b="1" dirty="0">
                <a:latin typeface="Comic Sans MS" panose="030F0702030302020204" pitchFamily="66" charset="0"/>
              </a:rPr>
              <a:t> Commandment God tells Moses not to . . . . anyone?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89DC1E9-5DBD-4B53-9E5B-B865C814F4C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A28D2A6-5ECD-434B-A159-25CB015C370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E4C84C-0D96-41BB-AF89-D29AF76F3029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7288" y="3709405"/>
            <a:ext cx="749550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6</a:t>
            </a:r>
            <a:r>
              <a:rPr lang="en-US" sz="2800" b="1" baseline="30000" dirty="0">
                <a:latin typeface="Comic Sans MS" panose="030F0702030302020204" pitchFamily="66" charset="0"/>
              </a:rPr>
              <a:t>nd</a:t>
            </a:r>
            <a:r>
              <a:rPr lang="en-US" sz="2800" b="1" dirty="0">
                <a:latin typeface="Comic Sans MS" panose="030F0702030302020204" pitchFamily="66" charset="0"/>
              </a:rPr>
              <a:t> Commandment tells us not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MURDER </a:t>
            </a:r>
            <a:r>
              <a:rPr lang="en-US" sz="2800" b="1" dirty="0">
                <a:latin typeface="Comic Sans MS" panose="030F0702030302020204" pitchFamily="66" charset="0"/>
              </a:rPr>
              <a:t>anyone.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28622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1706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Why did God give the Israelites the Ten Commandments?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286221" y="-73660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 show them how to live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 stop them having fun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 make hard rules for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C459A904-451E-4A9D-B62B-4974556D97EE}"/>
              </a:ext>
            </a:extLst>
          </p:cNvPr>
          <p:cNvSpPr txBox="1">
            <a:spLocks/>
          </p:cNvSpPr>
          <p:nvPr/>
        </p:nvSpPr>
        <p:spPr>
          <a:xfrm>
            <a:off x="908232" y="161706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Why did God give the Israelites the Ten Commandments?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5397A4D-AAD0-459D-AF84-A51DA02074BC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 show them how to live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3410639-680D-40F7-A680-66C4060719A6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 stop them having fun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30EA59A-55B7-499C-B50D-2E205396551A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 make hard rules for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3D61BE-895D-4735-B993-1A0A74910B55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gave the Israelites the 10 Commandments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TO SHOW THEM HOW TO LIVE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390526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4BB4EC7E-F02E-45A2-A38C-2EC027A25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400" y="1422937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4BB4EC7E-F02E-45A2-A38C-2EC027A25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400" y="1422937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0" y="169716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does the 8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 tell us not do?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Lie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Steal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0" y="169716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does the 8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 tell us not do?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Lie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Steal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8</a:t>
            </a:r>
            <a:r>
              <a:rPr lang="en-US" sz="2800" b="1" baseline="30000" dirty="0">
                <a:latin typeface="Comic Sans MS" panose="030F0702030302020204" pitchFamily="66" charset="0"/>
              </a:rPr>
              <a:t>th</a:t>
            </a:r>
            <a:r>
              <a:rPr lang="en-US" sz="2800" b="1" dirty="0">
                <a:latin typeface="Comic Sans MS" panose="030F0702030302020204" pitchFamily="66" charset="0"/>
              </a:rPr>
              <a:t> commandment tells us not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STEAL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25552" y="1585796"/>
            <a:ext cx="11740896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600" b="1" dirty="0">
                <a:latin typeface="Comic Sans MS" panose="030F0702030302020204" pitchFamily="66" charset="0"/>
              </a:rPr>
              <a:t>What does the 5</a:t>
            </a:r>
            <a:r>
              <a:rPr lang="en-US" sz="2600" b="1" baseline="30000" dirty="0">
                <a:latin typeface="Comic Sans MS" panose="030F0702030302020204" pitchFamily="66" charset="0"/>
              </a:rPr>
              <a:t>th</a:t>
            </a:r>
            <a:r>
              <a:rPr lang="en-US" sz="2600" b="1" dirty="0">
                <a:latin typeface="Comic Sans MS" panose="030F0702030302020204" pitchFamily="66" charset="0"/>
              </a:rPr>
              <a:t> commandment say we should do to our parents?</a:t>
            </a:r>
            <a:endParaRPr lang="en-GB" sz="26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428625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Hide from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Honour</a:t>
            </a:r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Hurt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8D9914A-8643-44E5-B538-EFE39C4DB15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Hide from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CED9462-3D3B-4FA4-88F0-C9D1E3CBD19C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Honour</a:t>
            </a:r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EF3AFF4-25C6-4723-869F-1F304A533F99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Hurt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9BD1F273-65ED-4164-BA4E-9A40325C2B64}"/>
              </a:ext>
            </a:extLst>
          </p:cNvPr>
          <p:cNvSpPr txBox="1">
            <a:spLocks/>
          </p:cNvSpPr>
          <p:nvPr/>
        </p:nvSpPr>
        <p:spPr>
          <a:xfrm>
            <a:off x="225552" y="1585796"/>
            <a:ext cx="11740896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600" b="1" dirty="0">
                <a:latin typeface="Comic Sans MS" panose="030F0702030302020204" pitchFamily="66" charset="0"/>
              </a:rPr>
              <a:t>What does the 5</a:t>
            </a:r>
            <a:r>
              <a:rPr lang="en-US" sz="2600" b="1" baseline="30000" dirty="0">
                <a:latin typeface="Comic Sans MS" panose="030F0702030302020204" pitchFamily="66" charset="0"/>
              </a:rPr>
              <a:t>th</a:t>
            </a:r>
            <a:r>
              <a:rPr lang="en-US" sz="2600" b="1" dirty="0">
                <a:latin typeface="Comic Sans MS" panose="030F0702030302020204" pitchFamily="66" charset="0"/>
              </a:rPr>
              <a:t> commandment say we should do to our parents?</a:t>
            </a:r>
            <a:endParaRPr lang="en-GB" sz="26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5</a:t>
            </a:r>
            <a:r>
              <a:rPr lang="en-US" sz="2800" b="1" baseline="30000" dirty="0">
                <a:latin typeface="Comic Sans MS" panose="030F0702030302020204" pitchFamily="66" charset="0"/>
              </a:rPr>
              <a:t>th</a:t>
            </a:r>
            <a:r>
              <a:rPr lang="en-US" sz="2800" b="1" dirty="0">
                <a:latin typeface="Comic Sans MS" panose="030F0702030302020204" pitchFamily="66" charset="0"/>
              </a:rPr>
              <a:t> commandment tells us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HONOUR </a:t>
            </a:r>
            <a:r>
              <a:rPr lang="en-US" sz="2800" b="1" dirty="0">
                <a:latin typeface="Comic Sans MS" panose="030F0702030302020204" pitchFamily="66" charset="0"/>
              </a:rPr>
              <a:t>our father and mother.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0" y="169716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does the 9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 tell us not do?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Lie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Steal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F487B593-A14E-4CBB-8B7A-987DE60A7F7C}"/>
              </a:ext>
            </a:extLst>
          </p:cNvPr>
          <p:cNvSpPr txBox="1">
            <a:spLocks/>
          </p:cNvSpPr>
          <p:nvPr/>
        </p:nvSpPr>
        <p:spPr>
          <a:xfrm>
            <a:off x="0" y="169716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does the 9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 tell us not do?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93A4F9D-5F35-40AF-9CB2-5F159B366465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5DEA683-C3D9-4909-9395-CB33E3664F2F}"/>
              </a:ext>
            </a:extLst>
          </p:cNvPr>
          <p:cNvSpPr/>
          <p:nvPr/>
        </p:nvSpPr>
        <p:spPr>
          <a:xfrm>
            <a:off x="4370334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Lie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048FC62-EF4C-47F1-B5CC-1DCD7E3118A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Steal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DD0FA9-71EC-43EA-B602-DACB8D0DB37F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9</a:t>
            </a:r>
            <a:r>
              <a:rPr lang="en-US" sz="2800" b="1" baseline="30000" dirty="0">
                <a:latin typeface="Comic Sans MS" panose="030F0702030302020204" pitchFamily="66" charset="0"/>
              </a:rPr>
              <a:t>th</a:t>
            </a:r>
            <a:r>
              <a:rPr lang="en-US" sz="2800" b="1" dirty="0">
                <a:latin typeface="Comic Sans MS" panose="030F0702030302020204" pitchFamily="66" charset="0"/>
              </a:rPr>
              <a:t> commandment tells us not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LIE.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519841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722462" y="146391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The 10</a:t>
            </a:r>
            <a:r>
              <a:rPr lang="en-US" b="1" baseline="30000" dirty="0">
                <a:latin typeface="Comic Sans MS" panose="030F0702030302020204" pitchFamily="66" charset="0"/>
              </a:rPr>
              <a:t>th</a:t>
            </a:r>
            <a:r>
              <a:rPr lang="en-US" b="1" dirty="0">
                <a:latin typeface="Comic Sans MS" panose="030F0702030302020204" pitchFamily="66" charset="0"/>
              </a:rPr>
              <a:t> commandment tells us that we must not _ _ _ _ other people’s things 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47199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718539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Want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718539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Love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718539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Hate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785</Words>
  <Application>Microsoft Office PowerPoint</Application>
  <PresentationFormat>Widescreen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16</cp:revision>
  <dcterms:created xsi:type="dcterms:W3CDTF">2020-11-16T15:34:11Z</dcterms:created>
  <dcterms:modified xsi:type="dcterms:W3CDTF">2020-11-16T17:46:24Z</dcterms:modified>
</cp:coreProperties>
</file>