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3" r:id="rId6"/>
    <p:sldId id="264" r:id="rId7"/>
    <p:sldId id="265" r:id="rId8"/>
    <p:sldId id="268" r:id="rId9"/>
    <p:sldId id="267" r:id="rId10"/>
    <p:sldId id="266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62" r:id="rId24"/>
    <p:sldId id="261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1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 showGuides="1">
      <p:cViewPr>
        <p:scale>
          <a:sx n="66" d="100"/>
          <a:sy n="66" d="100"/>
        </p:scale>
        <p:origin x="408" y="888"/>
      </p:cViewPr>
      <p:guideLst>
        <p:guide orient="horz" pos="2160"/>
        <p:guide pos="381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9971187F-840D-43EB-827D-D2B6EA5D4A09}"/>
              </a:ext>
            </a:extLst>
          </p:cNvPr>
          <p:cNvSpPr/>
          <p:nvPr userDrawn="1"/>
        </p:nvSpPr>
        <p:spPr>
          <a:xfrm>
            <a:off x="0" y="166240"/>
            <a:ext cx="12021988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cap="none" spc="0" dirty="0">
                <a:ln w="13462">
                  <a:solidFill>
                    <a:srgbClr val="FF0000"/>
                  </a:solidFill>
                  <a:prstDash val="solid"/>
                </a:ln>
                <a:solidFill>
                  <a:srgbClr val="FF82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Comic Sans MS" panose="030F0702030302020204" pitchFamily="66" charset="0"/>
              </a:rPr>
              <a:t>THE MOSES QUIZ      EXODUS 20 </a:t>
            </a:r>
            <a:endParaRPr lang="en-GB" sz="4800" b="1" cap="none" spc="0" dirty="0">
              <a:ln w="13462">
                <a:solidFill>
                  <a:srgbClr val="FF0000"/>
                </a:solidFill>
                <a:prstDash val="solid"/>
              </a:ln>
              <a:solidFill>
                <a:srgbClr val="FF8200"/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01313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76B278-41C9-4C72-8553-AED5470611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A64996A-AA60-42EF-AFBE-609528D977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4AD7E5-7F58-4CB7-B028-B1FCB9787E0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1EF08C-9B33-4F48-B036-394ACA4F5FB8}" type="datetimeFigureOut">
              <a:rPr lang="en-GB" smtClean="0"/>
              <a:t>16/11/2020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AA78D3-44C2-4DA3-BEE1-5847AA084E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9954E4-C855-4E9E-B88C-45E6A0140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E7BAD14-F3D1-44BC-AF02-3E75FC307B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9609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6A28A54-0176-49C7-BD74-A63B20582BD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2E768E-C23D-4C0E-A3BF-91EBB20486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261315-14CA-42C6-8074-2DA7983768A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1EF08C-9B33-4F48-B036-394ACA4F5FB8}" type="datetimeFigureOut">
              <a:rPr lang="en-GB" smtClean="0"/>
              <a:t>16/11/2020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89D089-65A6-4681-A99D-A9BBDB9561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98F927-3467-4F86-A0A3-BE7A1B59AB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E7BAD14-F3D1-44BC-AF02-3E75FC307B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0854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3694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BEF388-33CD-4D4D-AB5D-F921BE4993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A609ED-4587-478D-943B-B6AE241183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3A062F-8B1F-4C85-9D7E-D462E12846D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1EF08C-9B33-4F48-B036-394ACA4F5FB8}" type="datetimeFigureOut">
              <a:rPr lang="en-GB" smtClean="0"/>
              <a:t>16/11/2020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334569-C4F8-4263-93BD-000252FD30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E8CF9C-EB29-417B-9B44-E78800647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E7BAD14-F3D1-44BC-AF02-3E75FC307B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3062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06959B-4146-49B0-A150-AF3CD86561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BED078-E645-4616-84EE-672A5084BB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57D26A-F8DE-4968-BA60-04B3B94062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399436-E587-4656-9AB3-DF9F6F7A094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1EF08C-9B33-4F48-B036-394ACA4F5FB8}" type="datetimeFigureOut">
              <a:rPr lang="en-GB" smtClean="0"/>
              <a:t>16/11/2020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1EBEA9-09B4-4688-A543-83E5702274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5D1BDD-0380-4BC8-9B89-410DBB953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E7BAD14-F3D1-44BC-AF02-3E75FC307B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164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A14222-2B44-4420-8FC2-469737696C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56D1EA-6385-4504-8017-04497EA97A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E2C4E0-337B-43B9-B14B-4DDAB12638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CB9E67F-0261-465C-B1A4-545D1DF0AD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8E37271-F4C8-41D9-ACB3-BDE32D798F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CEC4966-DE3E-4B0D-9305-3F9618FA13C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1EF08C-9B33-4F48-B036-394ACA4F5FB8}" type="datetimeFigureOut">
              <a:rPr lang="en-GB" smtClean="0"/>
              <a:t>16/11/2020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CDBEAEF-A017-4B08-8F3D-4BFA4B8B5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F2114B5-5A5E-493C-9669-D7D113FA8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E7BAD14-F3D1-44BC-AF02-3E75FC307B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9284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614A6F-1730-4526-80FA-18CB792E86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54371F7-52C8-4FE7-AD1A-5ACAEF3895A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1EF08C-9B33-4F48-B036-394ACA4F5FB8}" type="datetimeFigureOut">
              <a:rPr lang="en-GB" smtClean="0"/>
              <a:t>16/11/2020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A0A3DFA-E4A8-4A2B-B3A3-333136536A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6388FB1-BC95-45E3-9866-B55787842E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E7BAD14-F3D1-44BC-AF02-3E75FC307B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8037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279B9D0-08A6-4D10-A4C0-D3E2770FF0B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1EF08C-9B33-4F48-B036-394ACA4F5FB8}" type="datetimeFigureOut">
              <a:rPr lang="en-GB" smtClean="0"/>
              <a:t>16/11/2020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5ED86AB-F808-4461-8331-00123FD42F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3A8E2D-3E15-4005-8608-C4E7DEB89B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E7BAD14-F3D1-44BC-AF02-3E75FC307B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6119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16B12B-E6F3-4560-9BE3-CE1600F21C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E9199E-4043-45D9-97B6-979E930629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78A44D-1C76-4825-B62C-8E8CD75948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4DD244-B158-4A7B-BE99-1147F670176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1EF08C-9B33-4F48-B036-394ACA4F5FB8}" type="datetimeFigureOut">
              <a:rPr lang="en-GB" smtClean="0"/>
              <a:t>16/11/2020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43D032-1130-4DB5-B4AE-E06A672AE9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673E65-5BAC-421D-9DFB-28A02646F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E7BAD14-F3D1-44BC-AF02-3E75FC307B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1854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DF94A4-27E5-4CCD-9765-204C2F53E8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1887470-19F8-4EC2-8B53-21BB562503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790E50-40CA-49F8-952A-B79A3925ED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E5E7F2-AE8C-4E35-91DD-9C630431558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1EF08C-9B33-4F48-B036-394ACA4F5FB8}" type="datetimeFigureOut">
              <a:rPr lang="en-GB" smtClean="0"/>
              <a:t>16/11/2020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153454-2F8A-4A6B-A0E1-DD731EF637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DB2EAE-F0D1-4D45-B55C-4A51E9F3B8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E7BAD14-F3D1-44BC-AF02-3E75FC307B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3666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B292C72-7563-46C5-8931-39BC578460B3}"/>
              </a:ext>
            </a:extLst>
          </p:cNvPr>
          <p:cNvSpPr/>
          <p:nvPr userDrawn="1"/>
        </p:nvSpPr>
        <p:spPr>
          <a:xfrm>
            <a:off x="395324" y="136525"/>
            <a:ext cx="11038599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none" spc="0" dirty="0">
                <a:ln w="13462">
                  <a:solidFill>
                    <a:srgbClr val="FF0000"/>
                  </a:solidFill>
                  <a:prstDash val="solid"/>
                </a:ln>
                <a:solidFill>
                  <a:srgbClr val="FF82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Comic Sans MS" panose="030F0702030302020204" pitchFamily="66" charset="0"/>
              </a:rPr>
              <a:t>THE MOSES QUIZ    EXODUS 20 </a:t>
            </a:r>
            <a:endParaRPr lang="en-GB" sz="4800" b="1" cap="none" spc="0" dirty="0">
              <a:ln w="13462">
                <a:solidFill>
                  <a:srgbClr val="FF0000"/>
                </a:solidFill>
                <a:prstDash val="solid"/>
              </a:ln>
              <a:solidFill>
                <a:srgbClr val="FF8200"/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76519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slide" Target="slide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slide" Target="slide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slide" Target="slide1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slide" Target="slide1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17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slide" Target="slide1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19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slide" Target="slide3.xml"/><Relationship Id="rId4" Type="http://schemas.openxmlformats.org/officeDocument/2006/relationships/slide" Target="slid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slide" Target="slide2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slide" Target="slide21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slide" Target="slide2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slide" Target="slide2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4" Type="http://schemas.openxmlformats.org/officeDocument/2006/relationships/slide" Target="slide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slide" Target="slide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Relationship Id="rId4" Type="http://schemas.openxmlformats.org/officeDocument/2006/relationships/slide" Target="slide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slide" Target="slide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Relationship Id="rId4" Type="http://schemas.openxmlformats.org/officeDocument/2006/relationships/slide" Target="slide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slide" Target="slide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BD163BE-E470-46F1-8ACD-B3DE84FE8DE5}"/>
              </a:ext>
            </a:extLst>
          </p:cNvPr>
          <p:cNvSpPr txBox="1"/>
          <p:nvPr/>
        </p:nvSpPr>
        <p:spPr>
          <a:xfrm>
            <a:off x="167425" y="1761812"/>
            <a:ext cx="11565228" cy="16671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600" dirty="0">
                <a:latin typeface="Comic Sans MS" panose="030F0702030302020204" pitchFamily="66" charset="0"/>
              </a:rPr>
              <a:t>Please click on the “slide show” tab on the top bar and “From Beginning” tab to start the Activity</a:t>
            </a:r>
            <a:endParaRPr lang="en-GB" sz="3600" dirty="0"/>
          </a:p>
        </p:txBody>
      </p:sp>
      <p:sp>
        <p:nvSpPr>
          <p:cNvPr id="7" name="Rectangle 6">
            <a:hlinkClick r:id="rId2" action="ppaction://hlinksldjump"/>
            <a:extLst>
              <a:ext uri="{FF2B5EF4-FFF2-40B4-BE49-F238E27FC236}">
                <a16:creationId xmlns:a16="http://schemas.microsoft.com/office/drawing/2014/main" id="{F732D598-A7A9-4BB3-95D9-AC7CEA4FC163}"/>
              </a:ext>
            </a:extLst>
          </p:cNvPr>
          <p:cNvSpPr/>
          <p:nvPr/>
        </p:nvSpPr>
        <p:spPr>
          <a:xfrm>
            <a:off x="-390525" y="-561975"/>
            <a:ext cx="12973050" cy="798195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06986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ubtitle 2">
            <a:extLst>
              <a:ext uri="{FF2B5EF4-FFF2-40B4-BE49-F238E27FC236}">
                <a16:creationId xmlns:a16="http://schemas.microsoft.com/office/drawing/2014/main" id="{BF2A6B5D-A2B3-448B-8F35-8969C2894795}"/>
              </a:ext>
            </a:extLst>
          </p:cNvPr>
          <p:cNvSpPr txBox="1">
            <a:spLocks/>
          </p:cNvSpPr>
          <p:nvPr/>
        </p:nvSpPr>
        <p:spPr>
          <a:xfrm>
            <a:off x="722462" y="1463912"/>
            <a:ext cx="10584144" cy="109173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4000"/>
              </a:lnSpc>
              <a:buNone/>
            </a:pPr>
            <a:r>
              <a:rPr lang="en-US" b="1" dirty="0">
                <a:latin typeface="Comic Sans MS" panose="030F0702030302020204" pitchFamily="66" charset="0"/>
              </a:rPr>
              <a:t>The 10</a:t>
            </a:r>
            <a:r>
              <a:rPr lang="en-US" b="1" baseline="30000" dirty="0">
                <a:latin typeface="Comic Sans MS" panose="030F0702030302020204" pitchFamily="66" charset="0"/>
              </a:rPr>
              <a:t>th</a:t>
            </a:r>
            <a:r>
              <a:rPr lang="en-US" b="1" dirty="0">
                <a:latin typeface="Comic Sans MS" panose="030F0702030302020204" pitchFamily="66" charset="0"/>
              </a:rPr>
              <a:t> commandment tells us that we must not _ _ _ _ other people’s things ?</a:t>
            </a:r>
            <a:endParaRPr lang="en-GB" b="1" dirty="0">
              <a:latin typeface="Comic Sans MS" panose="030F0702030302020204" pitchFamily="66" charset="0"/>
            </a:endParaRPr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810E551A-1A8F-4718-9BA4-9C2E86866A9F}"/>
              </a:ext>
            </a:extLst>
          </p:cNvPr>
          <p:cNvSpPr/>
          <p:nvPr/>
        </p:nvSpPr>
        <p:spPr>
          <a:xfrm>
            <a:off x="722462" y="2718539"/>
            <a:ext cx="3192701" cy="1091738"/>
          </a:xfrm>
          <a:prstGeom prst="roundRect">
            <a:avLst/>
          </a:prstGeom>
          <a:solidFill>
            <a:srgbClr val="FF37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Want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FC11928D-B9AC-4CF1-BF36-3FE50E3A4E40}"/>
              </a:ext>
            </a:extLst>
          </p:cNvPr>
          <p:cNvSpPr/>
          <p:nvPr/>
        </p:nvSpPr>
        <p:spPr>
          <a:xfrm>
            <a:off x="4299438" y="2718539"/>
            <a:ext cx="3192701" cy="1091738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Comic Sans MS" panose="030F0702030302020204" pitchFamily="66" charset="0"/>
              </a:rPr>
              <a:t>Love</a:t>
            </a:r>
            <a:endParaRPr lang="en-GB" sz="3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CD375ED4-6786-431F-B500-240638FB5799}"/>
              </a:ext>
            </a:extLst>
          </p:cNvPr>
          <p:cNvSpPr/>
          <p:nvPr/>
        </p:nvSpPr>
        <p:spPr>
          <a:xfrm>
            <a:off x="8113905" y="2718539"/>
            <a:ext cx="3192701" cy="1091738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Hate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F71D0CBD-000A-43FA-8BA7-2E5E3336DE37}"/>
              </a:ext>
            </a:extLst>
          </p:cNvPr>
          <p:cNvSpPr txBox="1"/>
          <p:nvPr/>
        </p:nvSpPr>
        <p:spPr>
          <a:xfrm>
            <a:off x="4078094" y="867698"/>
            <a:ext cx="4035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4: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757E779-98E8-4BEB-80EC-C0FDBCDACE11}"/>
              </a:ext>
            </a:extLst>
          </p:cNvPr>
          <p:cNvSpPr txBox="1">
            <a:spLocks/>
          </p:cNvSpPr>
          <p:nvPr/>
        </p:nvSpPr>
        <p:spPr>
          <a:xfrm>
            <a:off x="4092771" y="3738004"/>
            <a:ext cx="6150971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E3E1B803-4D36-4125-B708-0FCC8F959AB4}"/>
              </a:ext>
            </a:extLst>
          </p:cNvPr>
          <p:cNvSpPr txBox="1">
            <a:spLocks/>
          </p:cNvSpPr>
          <p:nvPr/>
        </p:nvSpPr>
        <p:spPr>
          <a:xfrm>
            <a:off x="3376245" y="3810277"/>
            <a:ext cx="8373579" cy="16894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Great answer.</a:t>
            </a:r>
          </a:p>
          <a:p>
            <a:pPr marL="0" indent="0" algn="ctr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The 10</a:t>
            </a:r>
            <a:r>
              <a:rPr lang="en-US" sz="2800" b="1" baseline="30000" dirty="0">
                <a:latin typeface="Comic Sans MS" panose="030F0702030302020204" pitchFamily="66" charset="0"/>
              </a:rPr>
              <a:t>th</a:t>
            </a:r>
            <a:r>
              <a:rPr lang="en-US" sz="2800" b="1" dirty="0">
                <a:latin typeface="Comic Sans MS" panose="030F0702030302020204" pitchFamily="66" charset="0"/>
              </a:rPr>
              <a:t> commandment tells us that we must not </a:t>
            </a:r>
            <a:r>
              <a:rPr lang="en-US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WANT </a:t>
            </a:r>
            <a:r>
              <a:rPr lang="en-US" sz="2800" b="1" dirty="0">
                <a:latin typeface="Comic Sans MS" panose="030F0702030302020204" pitchFamily="66" charset="0"/>
              </a:rPr>
              <a:t>other people’s things.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Well Done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A6ED1EA-91D5-433D-B0BB-3BA031AFAD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1817" y="3630675"/>
            <a:ext cx="1763015" cy="3060328"/>
          </a:xfrm>
          <a:prstGeom prst="rect">
            <a:avLst/>
          </a:prstGeom>
        </p:spPr>
      </p:pic>
      <p:sp>
        <p:nvSpPr>
          <p:cNvPr id="3" name="Rectangle 2">
            <a:hlinkClick r:id="rId3" action="ppaction://hlinksldjump"/>
            <a:extLst>
              <a:ext uri="{FF2B5EF4-FFF2-40B4-BE49-F238E27FC236}">
                <a16:creationId xmlns:a16="http://schemas.microsoft.com/office/drawing/2014/main" id="{32BCB8A4-9A06-4259-88E9-A040D2830287}"/>
              </a:ext>
            </a:extLst>
          </p:cNvPr>
          <p:cNvSpPr/>
          <p:nvPr/>
        </p:nvSpPr>
        <p:spPr>
          <a:xfrm>
            <a:off x="-390526" y="-360300"/>
            <a:ext cx="12973050" cy="798195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Arrow: Striped Right 9">
            <a:hlinkClick r:id="rId4" action="ppaction://hlinksldjump"/>
            <a:extLst>
              <a:ext uri="{FF2B5EF4-FFF2-40B4-BE49-F238E27FC236}">
                <a16:creationId xmlns:a16="http://schemas.microsoft.com/office/drawing/2014/main" id="{DA8AEE1D-1F2C-4F7F-B166-B90B5545594C}"/>
              </a:ext>
            </a:extLst>
          </p:cNvPr>
          <p:cNvSpPr/>
          <p:nvPr/>
        </p:nvSpPr>
        <p:spPr>
          <a:xfrm>
            <a:off x="7563035" y="5584968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for the next question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600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1C564FF8-C58A-4C5B-91A3-422A041A83B3}"/>
              </a:ext>
            </a:extLst>
          </p:cNvPr>
          <p:cNvSpPr txBox="1">
            <a:spLocks/>
          </p:cNvSpPr>
          <p:nvPr/>
        </p:nvSpPr>
        <p:spPr>
          <a:xfrm>
            <a:off x="699624" y="1515058"/>
            <a:ext cx="10584144" cy="109173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000"/>
              </a:lnSpc>
              <a:buNone/>
            </a:pPr>
            <a:r>
              <a:rPr lang="en-US" sz="3000" b="1" dirty="0">
                <a:latin typeface="Comic Sans MS" panose="030F0702030302020204" pitchFamily="66" charset="0"/>
              </a:rPr>
              <a:t>What does the 4</a:t>
            </a:r>
            <a:r>
              <a:rPr lang="en-US" sz="3000" b="1" baseline="30000" dirty="0">
                <a:latin typeface="Comic Sans MS" panose="030F0702030302020204" pitchFamily="66" charset="0"/>
              </a:rPr>
              <a:t>th</a:t>
            </a:r>
            <a:r>
              <a:rPr lang="en-US" sz="3000" b="1" dirty="0">
                <a:latin typeface="Comic Sans MS" panose="030F0702030302020204" pitchFamily="66" charset="0"/>
              </a:rPr>
              <a:t> commandment say we should do with the Sabbath day?</a:t>
            </a:r>
            <a:endParaRPr lang="en-GB" sz="3000" b="1" dirty="0">
              <a:latin typeface="Comic Sans MS" panose="030F0702030302020204" pitchFamily="66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757E779-98E8-4BEB-80EC-C0FDBCDACE11}"/>
              </a:ext>
            </a:extLst>
          </p:cNvPr>
          <p:cNvSpPr txBox="1">
            <a:spLocks/>
          </p:cNvSpPr>
          <p:nvPr/>
        </p:nvSpPr>
        <p:spPr>
          <a:xfrm>
            <a:off x="4092771" y="3738004"/>
            <a:ext cx="6150971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Press your answer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709CA64-110D-4115-B099-41CCE3355C80}"/>
              </a:ext>
            </a:extLst>
          </p:cNvPr>
          <p:cNvSpPr txBox="1"/>
          <p:nvPr/>
        </p:nvSpPr>
        <p:spPr>
          <a:xfrm>
            <a:off x="4078094" y="1032290"/>
            <a:ext cx="4035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5: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Rectangle 1">
            <a:hlinkClick r:id="rId2" action="ppaction://hlinksldjump"/>
            <a:extLst>
              <a:ext uri="{FF2B5EF4-FFF2-40B4-BE49-F238E27FC236}">
                <a16:creationId xmlns:a16="http://schemas.microsoft.com/office/drawing/2014/main" id="{47B7FD5D-310D-4D1E-9017-319D20F10B84}"/>
              </a:ext>
            </a:extLst>
          </p:cNvPr>
          <p:cNvSpPr/>
          <p:nvPr/>
        </p:nvSpPr>
        <p:spPr>
          <a:xfrm>
            <a:off x="-262509" y="-415860"/>
            <a:ext cx="12973050" cy="798195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: Rounded Corners 4">
            <a:hlinkClick r:id="rId3" action="ppaction://hlinksldjump"/>
            <a:extLst>
              <a:ext uri="{FF2B5EF4-FFF2-40B4-BE49-F238E27FC236}">
                <a16:creationId xmlns:a16="http://schemas.microsoft.com/office/drawing/2014/main" id="{EA7110AC-5A39-41BC-9B31-326726251718}"/>
              </a:ext>
            </a:extLst>
          </p:cNvPr>
          <p:cNvSpPr/>
          <p:nvPr/>
        </p:nvSpPr>
        <p:spPr>
          <a:xfrm>
            <a:off x="699624" y="2483377"/>
            <a:ext cx="3192701" cy="1091738"/>
          </a:xfrm>
          <a:prstGeom prst="roundRect">
            <a:avLst/>
          </a:prstGeom>
          <a:solidFill>
            <a:srgbClr val="FF37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Go on holiday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Rectangle: Rounded Corners 5">
            <a:hlinkClick r:id="rId3" action="ppaction://hlinksldjump"/>
            <a:extLst>
              <a:ext uri="{FF2B5EF4-FFF2-40B4-BE49-F238E27FC236}">
                <a16:creationId xmlns:a16="http://schemas.microsoft.com/office/drawing/2014/main" id="{DE31419B-D344-4876-BE66-CF36EB4B038B}"/>
              </a:ext>
            </a:extLst>
          </p:cNvPr>
          <p:cNvSpPr/>
          <p:nvPr/>
        </p:nvSpPr>
        <p:spPr>
          <a:xfrm>
            <a:off x="4276600" y="2483377"/>
            <a:ext cx="3192701" cy="1091738"/>
          </a:xfrm>
          <a:prstGeom prst="roundRect">
            <a:avLst/>
          </a:prstGeom>
          <a:solidFill>
            <a:srgbClr val="33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Make it horrible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Rectangle: Rounded Corners 6">
            <a:hlinkClick r:id="rId4" action="ppaction://hlinksldjump"/>
            <a:extLst>
              <a:ext uri="{FF2B5EF4-FFF2-40B4-BE49-F238E27FC236}">
                <a16:creationId xmlns:a16="http://schemas.microsoft.com/office/drawing/2014/main" id="{FFE33AD8-F4AA-4DC1-ADA8-63CD0FF2F7F7}"/>
              </a:ext>
            </a:extLst>
          </p:cNvPr>
          <p:cNvSpPr/>
          <p:nvPr/>
        </p:nvSpPr>
        <p:spPr>
          <a:xfrm>
            <a:off x="8091067" y="2483377"/>
            <a:ext cx="3192701" cy="1091738"/>
          </a:xfrm>
          <a:prstGeom prst="roundRect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Keep it holy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5439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1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250"/>
                            </p:stCondLst>
                            <p:childTnLst>
                              <p:par>
                                <p:cTn id="13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750"/>
                            </p:stCondLst>
                            <p:childTnLst>
                              <p:par>
                                <p:cTn id="17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25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 animBg="1"/>
      <p:bldP spid="6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493A4F9D-5F35-40AF-9CB2-5F159B366465}"/>
              </a:ext>
            </a:extLst>
          </p:cNvPr>
          <p:cNvSpPr/>
          <p:nvPr/>
        </p:nvSpPr>
        <p:spPr>
          <a:xfrm>
            <a:off x="699624" y="2483377"/>
            <a:ext cx="3192701" cy="1091738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Go on holiday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A5DEA683-C3D9-4909-9395-CB33E3664F2F}"/>
              </a:ext>
            </a:extLst>
          </p:cNvPr>
          <p:cNvSpPr/>
          <p:nvPr/>
        </p:nvSpPr>
        <p:spPr>
          <a:xfrm>
            <a:off x="4370334" y="2483377"/>
            <a:ext cx="3192701" cy="1091738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Make it horrible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4048FC62-EF4C-47F1-B5CC-1DCD7E3118A1}"/>
              </a:ext>
            </a:extLst>
          </p:cNvPr>
          <p:cNvSpPr/>
          <p:nvPr/>
        </p:nvSpPr>
        <p:spPr>
          <a:xfrm>
            <a:off x="8091067" y="2483377"/>
            <a:ext cx="3192701" cy="1091738"/>
          </a:xfrm>
          <a:prstGeom prst="roundRect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Keep it holy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757E779-98E8-4BEB-80EC-C0FDBCDACE11}"/>
              </a:ext>
            </a:extLst>
          </p:cNvPr>
          <p:cNvSpPr txBox="1">
            <a:spLocks/>
          </p:cNvSpPr>
          <p:nvPr/>
        </p:nvSpPr>
        <p:spPr>
          <a:xfrm>
            <a:off x="4092771" y="3738004"/>
            <a:ext cx="6150971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GB" sz="3200" b="1" dirty="0">
              <a:latin typeface="Comic Sans MS" panose="030F0702030302020204" pitchFamily="66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A6ED1EA-91D5-433D-B0BB-3BA031AFAD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1817" y="3630675"/>
            <a:ext cx="1763015" cy="3060328"/>
          </a:xfrm>
          <a:prstGeom prst="rect">
            <a:avLst/>
          </a:prstGeom>
        </p:spPr>
      </p:pic>
      <p:sp>
        <p:nvSpPr>
          <p:cNvPr id="9" name="Subtitle 2">
            <a:extLst>
              <a:ext uri="{FF2B5EF4-FFF2-40B4-BE49-F238E27FC236}">
                <a16:creationId xmlns:a16="http://schemas.microsoft.com/office/drawing/2014/main" id="{E3E1B803-4D36-4125-B708-0FCC8F959AB4}"/>
              </a:ext>
            </a:extLst>
          </p:cNvPr>
          <p:cNvSpPr txBox="1">
            <a:spLocks/>
          </p:cNvSpPr>
          <p:nvPr/>
        </p:nvSpPr>
        <p:spPr>
          <a:xfrm>
            <a:off x="3294680" y="3735307"/>
            <a:ext cx="8373579" cy="16894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You are correct.</a:t>
            </a:r>
          </a:p>
          <a:p>
            <a:pPr marL="0" indent="0" algn="ctr">
              <a:lnSpc>
                <a:spcPts val="4000"/>
              </a:lnSpc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The 4</a:t>
            </a:r>
            <a:r>
              <a:rPr lang="en-US" sz="2800" b="1" baseline="30000" dirty="0">
                <a:latin typeface="Comic Sans MS" panose="030F0702030302020204" pitchFamily="66" charset="0"/>
              </a:rPr>
              <a:t>th</a:t>
            </a:r>
            <a:r>
              <a:rPr lang="en-US" sz="2800" b="1" dirty="0">
                <a:latin typeface="Comic Sans MS" panose="030F0702030302020204" pitchFamily="66" charset="0"/>
              </a:rPr>
              <a:t> commandment tells us to keep the Sabbath </a:t>
            </a:r>
            <a:r>
              <a:rPr lang="en-US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HOLY.</a:t>
            </a:r>
            <a:endParaRPr lang="en-US" sz="2800" b="1" dirty="0">
              <a:latin typeface="Comic Sans MS" panose="030F0702030302020204" pitchFamily="66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Well Done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C2DFF537-64CA-4C36-9EA7-633BAC32B843}"/>
              </a:ext>
            </a:extLst>
          </p:cNvPr>
          <p:cNvSpPr txBox="1">
            <a:spLocks/>
          </p:cNvSpPr>
          <p:nvPr/>
        </p:nvSpPr>
        <p:spPr>
          <a:xfrm>
            <a:off x="699624" y="1515058"/>
            <a:ext cx="10584144" cy="109173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000"/>
              </a:lnSpc>
              <a:buNone/>
            </a:pPr>
            <a:r>
              <a:rPr lang="en-US" sz="3000" b="1" dirty="0">
                <a:latin typeface="Comic Sans MS" panose="030F0702030302020204" pitchFamily="66" charset="0"/>
              </a:rPr>
              <a:t>What does the 4</a:t>
            </a:r>
            <a:r>
              <a:rPr lang="en-US" sz="3000" b="1" baseline="30000" dirty="0">
                <a:latin typeface="Comic Sans MS" panose="030F0702030302020204" pitchFamily="66" charset="0"/>
              </a:rPr>
              <a:t>th</a:t>
            </a:r>
            <a:r>
              <a:rPr lang="en-US" sz="3000" b="1" dirty="0">
                <a:latin typeface="Comic Sans MS" panose="030F0702030302020204" pitchFamily="66" charset="0"/>
              </a:rPr>
              <a:t> commandment say we should do with the Sabbath day?</a:t>
            </a:r>
            <a:endParaRPr lang="en-GB" sz="3000" b="1" dirty="0">
              <a:latin typeface="Comic Sans MS" panose="030F0702030302020204" pitchFamily="66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4FE8FA6-0F78-4769-A598-79D35E0E3EF8}"/>
              </a:ext>
            </a:extLst>
          </p:cNvPr>
          <p:cNvSpPr txBox="1"/>
          <p:nvPr/>
        </p:nvSpPr>
        <p:spPr>
          <a:xfrm>
            <a:off x="4078094" y="1032290"/>
            <a:ext cx="4035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5: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Rectangle 1">
            <a:hlinkClick r:id="rId3" action="ppaction://hlinksldjump"/>
            <a:extLst>
              <a:ext uri="{FF2B5EF4-FFF2-40B4-BE49-F238E27FC236}">
                <a16:creationId xmlns:a16="http://schemas.microsoft.com/office/drawing/2014/main" id="{A68867EB-AE38-480B-AF9A-32BA2D78EA19}"/>
              </a:ext>
            </a:extLst>
          </p:cNvPr>
          <p:cNvSpPr/>
          <p:nvPr/>
        </p:nvSpPr>
        <p:spPr>
          <a:xfrm>
            <a:off x="-390526" y="-561975"/>
            <a:ext cx="12973050" cy="798195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Arrow: Striped Right 9">
            <a:hlinkClick r:id="rId4" action="ppaction://hlinksldjump"/>
            <a:extLst>
              <a:ext uri="{FF2B5EF4-FFF2-40B4-BE49-F238E27FC236}">
                <a16:creationId xmlns:a16="http://schemas.microsoft.com/office/drawing/2014/main" id="{DA8AEE1D-1F2C-4F7F-B166-B90B5545594C}"/>
              </a:ext>
            </a:extLst>
          </p:cNvPr>
          <p:cNvSpPr/>
          <p:nvPr/>
        </p:nvSpPr>
        <p:spPr>
          <a:xfrm>
            <a:off x="7563035" y="5584968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for the next question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8135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1C564FF8-C58A-4C5B-91A3-422A041A83B3}"/>
              </a:ext>
            </a:extLst>
          </p:cNvPr>
          <p:cNvSpPr txBox="1">
            <a:spLocks/>
          </p:cNvSpPr>
          <p:nvPr/>
        </p:nvSpPr>
        <p:spPr>
          <a:xfrm>
            <a:off x="699624" y="1515058"/>
            <a:ext cx="10584144" cy="109173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600"/>
              </a:lnSpc>
              <a:buNone/>
            </a:pPr>
            <a:r>
              <a:rPr lang="en-US" b="1" dirty="0">
                <a:latin typeface="Comic Sans MS" panose="030F0702030302020204" pitchFamily="66" charset="0"/>
              </a:rPr>
              <a:t>What word describes how we feel when we want someone else’s things?</a:t>
            </a:r>
            <a:endParaRPr lang="en-GB" b="1" dirty="0">
              <a:latin typeface="Comic Sans MS" panose="030F0702030302020204" pitchFamily="66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757E779-98E8-4BEB-80EC-C0FDBCDACE11}"/>
              </a:ext>
            </a:extLst>
          </p:cNvPr>
          <p:cNvSpPr txBox="1">
            <a:spLocks/>
          </p:cNvSpPr>
          <p:nvPr/>
        </p:nvSpPr>
        <p:spPr>
          <a:xfrm>
            <a:off x="4092771" y="3738004"/>
            <a:ext cx="6150971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Press your answer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709CA64-110D-4115-B099-41CCE3355C80}"/>
              </a:ext>
            </a:extLst>
          </p:cNvPr>
          <p:cNvSpPr txBox="1"/>
          <p:nvPr/>
        </p:nvSpPr>
        <p:spPr>
          <a:xfrm>
            <a:off x="4078094" y="1032290"/>
            <a:ext cx="4035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6: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Rectangle 1">
            <a:hlinkClick r:id="rId2" action="ppaction://hlinksldjump"/>
            <a:extLst>
              <a:ext uri="{FF2B5EF4-FFF2-40B4-BE49-F238E27FC236}">
                <a16:creationId xmlns:a16="http://schemas.microsoft.com/office/drawing/2014/main" id="{C68A5544-7FC9-4D99-8D41-ABE5F755B37C}"/>
              </a:ext>
            </a:extLst>
          </p:cNvPr>
          <p:cNvSpPr/>
          <p:nvPr/>
        </p:nvSpPr>
        <p:spPr>
          <a:xfrm>
            <a:off x="-220509" y="-561975"/>
            <a:ext cx="12973050" cy="798195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: Rounded Corners 4">
            <a:hlinkClick r:id="rId3" action="ppaction://hlinksldjump"/>
            <a:extLst>
              <a:ext uri="{FF2B5EF4-FFF2-40B4-BE49-F238E27FC236}">
                <a16:creationId xmlns:a16="http://schemas.microsoft.com/office/drawing/2014/main" id="{EA7110AC-5A39-41BC-9B31-326726251718}"/>
              </a:ext>
            </a:extLst>
          </p:cNvPr>
          <p:cNvSpPr/>
          <p:nvPr/>
        </p:nvSpPr>
        <p:spPr>
          <a:xfrm>
            <a:off x="699624" y="2483377"/>
            <a:ext cx="3192701" cy="1091738"/>
          </a:xfrm>
          <a:prstGeom prst="roundRect">
            <a:avLst/>
          </a:prstGeom>
          <a:solidFill>
            <a:srgbClr val="FF37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Jealous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Rectangle: Rounded Corners 5">
            <a:hlinkClick r:id="rId4" action="ppaction://hlinksldjump"/>
            <a:extLst>
              <a:ext uri="{FF2B5EF4-FFF2-40B4-BE49-F238E27FC236}">
                <a16:creationId xmlns:a16="http://schemas.microsoft.com/office/drawing/2014/main" id="{DE31419B-D344-4876-BE66-CF36EB4B038B}"/>
              </a:ext>
            </a:extLst>
          </p:cNvPr>
          <p:cNvSpPr/>
          <p:nvPr/>
        </p:nvSpPr>
        <p:spPr>
          <a:xfrm>
            <a:off x="4276600" y="2483377"/>
            <a:ext cx="3192701" cy="1091738"/>
          </a:xfrm>
          <a:prstGeom prst="roundRect">
            <a:avLst/>
          </a:prstGeom>
          <a:solidFill>
            <a:srgbClr val="33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Jellified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Rectangle: Rounded Corners 6">
            <a:hlinkClick r:id="rId4" action="ppaction://hlinksldjump"/>
            <a:extLst>
              <a:ext uri="{FF2B5EF4-FFF2-40B4-BE49-F238E27FC236}">
                <a16:creationId xmlns:a16="http://schemas.microsoft.com/office/drawing/2014/main" id="{FFE33AD8-F4AA-4DC1-ADA8-63CD0FF2F7F7}"/>
              </a:ext>
            </a:extLst>
          </p:cNvPr>
          <p:cNvSpPr/>
          <p:nvPr/>
        </p:nvSpPr>
        <p:spPr>
          <a:xfrm>
            <a:off x="8091067" y="2483377"/>
            <a:ext cx="3192701" cy="1091738"/>
          </a:xfrm>
          <a:prstGeom prst="roundRect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Jittery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143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1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250"/>
                            </p:stCondLst>
                            <p:childTnLst>
                              <p:par>
                                <p:cTn id="13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750"/>
                            </p:stCondLst>
                            <p:childTnLst>
                              <p:par>
                                <p:cTn id="17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25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 animBg="1"/>
      <p:bldP spid="6" grpId="0" animBg="1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ubtitle 2">
            <a:extLst>
              <a:ext uri="{FF2B5EF4-FFF2-40B4-BE49-F238E27FC236}">
                <a16:creationId xmlns:a16="http://schemas.microsoft.com/office/drawing/2014/main" id="{FDCD6BDD-1F19-493F-84C8-6287F39DF222}"/>
              </a:ext>
            </a:extLst>
          </p:cNvPr>
          <p:cNvSpPr txBox="1">
            <a:spLocks/>
          </p:cNvSpPr>
          <p:nvPr/>
        </p:nvSpPr>
        <p:spPr>
          <a:xfrm>
            <a:off x="699624" y="1515058"/>
            <a:ext cx="10584144" cy="109173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600"/>
              </a:lnSpc>
              <a:buNone/>
            </a:pPr>
            <a:r>
              <a:rPr lang="en-US" b="1" dirty="0">
                <a:latin typeface="Comic Sans MS" panose="030F0702030302020204" pitchFamily="66" charset="0"/>
              </a:rPr>
              <a:t>What word describes how we feel when we want someone else’s things?</a:t>
            </a:r>
            <a:endParaRPr lang="en-GB" b="1" dirty="0">
              <a:latin typeface="Comic Sans MS" panose="030F0702030302020204" pitchFamily="66" charset="0"/>
            </a:endParaRP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1197A43F-F499-4E14-95B7-46D123393929}"/>
              </a:ext>
            </a:extLst>
          </p:cNvPr>
          <p:cNvSpPr/>
          <p:nvPr/>
        </p:nvSpPr>
        <p:spPr>
          <a:xfrm>
            <a:off x="699624" y="2483377"/>
            <a:ext cx="3192701" cy="1091738"/>
          </a:xfrm>
          <a:prstGeom prst="roundRect">
            <a:avLst/>
          </a:prstGeom>
          <a:solidFill>
            <a:srgbClr val="FF37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Jealous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7F6810A8-60F1-4E61-A22C-4AC03882AB92}"/>
              </a:ext>
            </a:extLst>
          </p:cNvPr>
          <p:cNvSpPr/>
          <p:nvPr/>
        </p:nvSpPr>
        <p:spPr>
          <a:xfrm>
            <a:off x="4276600" y="2483377"/>
            <a:ext cx="3192701" cy="1091738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Jellified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3944188A-BD8F-45FC-AB2F-66C6AE4A4128}"/>
              </a:ext>
            </a:extLst>
          </p:cNvPr>
          <p:cNvSpPr/>
          <p:nvPr/>
        </p:nvSpPr>
        <p:spPr>
          <a:xfrm>
            <a:off x="8091067" y="2483377"/>
            <a:ext cx="3192701" cy="1091738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Jittery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1E8A732-087F-46E9-A7D3-21EA2D97606D}"/>
              </a:ext>
            </a:extLst>
          </p:cNvPr>
          <p:cNvSpPr txBox="1"/>
          <p:nvPr/>
        </p:nvSpPr>
        <p:spPr>
          <a:xfrm>
            <a:off x="4078094" y="1032290"/>
            <a:ext cx="4035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6: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757E779-98E8-4BEB-80EC-C0FDBCDACE11}"/>
              </a:ext>
            </a:extLst>
          </p:cNvPr>
          <p:cNvSpPr txBox="1">
            <a:spLocks/>
          </p:cNvSpPr>
          <p:nvPr/>
        </p:nvSpPr>
        <p:spPr>
          <a:xfrm>
            <a:off x="4092771" y="3738004"/>
            <a:ext cx="6150971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GB" sz="3200" b="1" dirty="0">
              <a:latin typeface="Comic Sans MS" panose="030F0702030302020204" pitchFamily="66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A6ED1EA-91D5-433D-B0BB-3BA031AFAD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1817" y="3630675"/>
            <a:ext cx="1763015" cy="3060328"/>
          </a:xfrm>
          <a:prstGeom prst="rect">
            <a:avLst/>
          </a:prstGeom>
        </p:spPr>
      </p:pic>
      <p:sp>
        <p:nvSpPr>
          <p:cNvPr id="9" name="Subtitle 2">
            <a:extLst>
              <a:ext uri="{FF2B5EF4-FFF2-40B4-BE49-F238E27FC236}">
                <a16:creationId xmlns:a16="http://schemas.microsoft.com/office/drawing/2014/main" id="{E3E1B803-4D36-4125-B708-0FCC8F959AB4}"/>
              </a:ext>
            </a:extLst>
          </p:cNvPr>
          <p:cNvSpPr txBox="1">
            <a:spLocks/>
          </p:cNvSpPr>
          <p:nvPr/>
        </p:nvSpPr>
        <p:spPr>
          <a:xfrm>
            <a:off x="3294680" y="3735307"/>
            <a:ext cx="8373579" cy="16894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You are right.</a:t>
            </a:r>
          </a:p>
          <a:p>
            <a:pPr marL="0" indent="0" algn="ctr">
              <a:lnSpc>
                <a:spcPts val="4000"/>
              </a:lnSpc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We feel </a:t>
            </a:r>
            <a:r>
              <a:rPr lang="en-US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JEALOUS </a:t>
            </a:r>
            <a:r>
              <a:rPr lang="en-US" sz="2800" b="1" dirty="0">
                <a:latin typeface="Comic Sans MS" panose="030F0702030302020204" pitchFamily="66" charset="0"/>
              </a:rPr>
              <a:t>when we want other people’s things.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Well Done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  <p:sp>
        <p:nvSpPr>
          <p:cNvPr id="2" name="Rectangle 1">
            <a:hlinkClick r:id="rId3" action="ppaction://hlinksldjump"/>
            <a:extLst>
              <a:ext uri="{FF2B5EF4-FFF2-40B4-BE49-F238E27FC236}">
                <a16:creationId xmlns:a16="http://schemas.microsoft.com/office/drawing/2014/main" id="{9DB65C72-C016-4093-B33B-986F902ADEBF}"/>
              </a:ext>
            </a:extLst>
          </p:cNvPr>
          <p:cNvSpPr/>
          <p:nvPr/>
        </p:nvSpPr>
        <p:spPr>
          <a:xfrm>
            <a:off x="-390526" y="-360300"/>
            <a:ext cx="12973050" cy="798195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Arrow: Striped Right 9">
            <a:hlinkClick r:id="rId4" action="ppaction://hlinksldjump"/>
            <a:extLst>
              <a:ext uri="{FF2B5EF4-FFF2-40B4-BE49-F238E27FC236}">
                <a16:creationId xmlns:a16="http://schemas.microsoft.com/office/drawing/2014/main" id="{DA8AEE1D-1F2C-4F7F-B166-B90B5545594C}"/>
              </a:ext>
            </a:extLst>
          </p:cNvPr>
          <p:cNvSpPr/>
          <p:nvPr/>
        </p:nvSpPr>
        <p:spPr>
          <a:xfrm>
            <a:off x="7563035" y="5584968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for the next question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7051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1C564FF8-C58A-4C5B-91A3-422A041A83B3}"/>
              </a:ext>
            </a:extLst>
          </p:cNvPr>
          <p:cNvSpPr txBox="1">
            <a:spLocks/>
          </p:cNvSpPr>
          <p:nvPr/>
        </p:nvSpPr>
        <p:spPr>
          <a:xfrm>
            <a:off x="908232" y="1621801"/>
            <a:ext cx="10584144" cy="109173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600"/>
              </a:lnSpc>
              <a:buNone/>
            </a:pPr>
            <a:r>
              <a:rPr lang="en-US" b="1" dirty="0">
                <a:latin typeface="Comic Sans MS" panose="030F0702030302020204" pitchFamily="66" charset="0"/>
              </a:rPr>
              <a:t>Who did Jesus say we should love in Matthew 22?</a:t>
            </a:r>
            <a:endParaRPr lang="en-GB" b="1" dirty="0">
              <a:latin typeface="Comic Sans MS" panose="030F0702030302020204" pitchFamily="66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757E779-98E8-4BEB-80EC-C0FDBCDACE11}"/>
              </a:ext>
            </a:extLst>
          </p:cNvPr>
          <p:cNvSpPr txBox="1">
            <a:spLocks/>
          </p:cNvSpPr>
          <p:nvPr/>
        </p:nvSpPr>
        <p:spPr>
          <a:xfrm>
            <a:off x="4092771" y="3738004"/>
            <a:ext cx="6150971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Press your answer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709CA64-110D-4115-B099-41CCE3355C80}"/>
              </a:ext>
            </a:extLst>
          </p:cNvPr>
          <p:cNvSpPr txBox="1"/>
          <p:nvPr/>
        </p:nvSpPr>
        <p:spPr>
          <a:xfrm>
            <a:off x="4078094" y="1032290"/>
            <a:ext cx="4035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7: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Rectangle 1">
            <a:hlinkClick r:id="rId2" action="ppaction://hlinksldjump"/>
            <a:extLst>
              <a:ext uri="{FF2B5EF4-FFF2-40B4-BE49-F238E27FC236}">
                <a16:creationId xmlns:a16="http://schemas.microsoft.com/office/drawing/2014/main" id="{433C393A-FFA3-46D8-9AA0-D1B77245F98E}"/>
              </a:ext>
            </a:extLst>
          </p:cNvPr>
          <p:cNvSpPr/>
          <p:nvPr/>
        </p:nvSpPr>
        <p:spPr>
          <a:xfrm>
            <a:off x="-390526" y="-561975"/>
            <a:ext cx="12973050" cy="798195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: Rounded Corners 4">
            <a:hlinkClick r:id="rId3" action="ppaction://hlinksldjump"/>
            <a:extLst>
              <a:ext uri="{FF2B5EF4-FFF2-40B4-BE49-F238E27FC236}">
                <a16:creationId xmlns:a16="http://schemas.microsoft.com/office/drawing/2014/main" id="{EA7110AC-5A39-41BC-9B31-326726251718}"/>
              </a:ext>
            </a:extLst>
          </p:cNvPr>
          <p:cNvSpPr/>
          <p:nvPr/>
        </p:nvSpPr>
        <p:spPr>
          <a:xfrm>
            <a:off x="699624" y="2483377"/>
            <a:ext cx="3192701" cy="1091738"/>
          </a:xfrm>
          <a:prstGeom prst="roundRect">
            <a:avLst/>
          </a:prstGeom>
          <a:solidFill>
            <a:srgbClr val="FF37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Our nanny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Rectangle: Rounded Corners 5">
            <a:hlinkClick r:id="rId4" action="ppaction://hlinksldjump"/>
            <a:extLst>
              <a:ext uri="{FF2B5EF4-FFF2-40B4-BE49-F238E27FC236}">
                <a16:creationId xmlns:a16="http://schemas.microsoft.com/office/drawing/2014/main" id="{DE31419B-D344-4876-BE66-CF36EB4B038B}"/>
              </a:ext>
            </a:extLst>
          </p:cNvPr>
          <p:cNvSpPr/>
          <p:nvPr/>
        </p:nvSpPr>
        <p:spPr>
          <a:xfrm>
            <a:off x="4276600" y="2483377"/>
            <a:ext cx="3192701" cy="1091738"/>
          </a:xfrm>
          <a:prstGeom prst="roundRect">
            <a:avLst/>
          </a:prstGeom>
          <a:solidFill>
            <a:srgbClr val="33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Our neighbour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Rectangle: Rounded Corners 6">
            <a:hlinkClick r:id="rId3" action="ppaction://hlinksldjump"/>
            <a:extLst>
              <a:ext uri="{FF2B5EF4-FFF2-40B4-BE49-F238E27FC236}">
                <a16:creationId xmlns:a16="http://schemas.microsoft.com/office/drawing/2014/main" id="{FFE33AD8-F4AA-4DC1-ADA8-63CD0FF2F7F7}"/>
              </a:ext>
            </a:extLst>
          </p:cNvPr>
          <p:cNvSpPr/>
          <p:nvPr/>
        </p:nvSpPr>
        <p:spPr>
          <a:xfrm>
            <a:off x="8091067" y="2483377"/>
            <a:ext cx="3192701" cy="1091738"/>
          </a:xfrm>
          <a:prstGeom prst="roundRect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Our new friend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2076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1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250"/>
                            </p:stCondLst>
                            <p:childTnLst>
                              <p:par>
                                <p:cTn id="13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750"/>
                            </p:stCondLst>
                            <p:childTnLst>
                              <p:par>
                                <p:cTn id="17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25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 animBg="1"/>
      <p:bldP spid="6" grpId="0" animBg="1"/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btitle 2">
            <a:extLst>
              <a:ext uri="{FF2B5EF4-FFF2-40B4-BE49-F238E27FC236}">
                <a16:creationId xmlns:a16="http://schemas.microsoft.com/office/drawing/2014/main" id="{87C2EB27-917D-4B88-92D5-D35ACE22E469}"/>
              </a:ext>
            </a:extLst>
          </p:cNvPr>
          <p:cNvSpPr txBox="1">
            <a:spLocks/>
          </p:cNvSpPr>
          <p:nvPr/>
        </p:nvSpPr>
        <p:spPr>
          <a:xfrm>
            <a:off x="908232" y="1621801"/>
            <a:ext cx="10584144" cy="109173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600"/>
              </a:lnSpc>
              <a:buNone/>
            </a:pPr>
            <a:r>
              <a:rPr lang="en-US" b="1" dirty="0">
                <a:latin typeface="Comic Sans MS" panose="030F0702030302020204" pitchFamily="66" charset="0"/>
              </a:rPr>
              <a:t>Who did Jesus say we should love in Matthew 22?</a:t>
            </a:r>
            <a:endParaRPr lang="en-GB" b="1" dirty="0">
              <a:latin typeface="Comic Sans MS" panose="030F0702030302020204" pitchFamily="66" charset="0"/>
            </a:endParaRP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1197A43F-F499-4E14-95B7-46D123393929}"/>
              </a:ext>
            </a:extLst>
          </p:cNvPr>
          <p:cNvSpPr/>
          <p:nvPr/>
        </p:nvSpPr>
        <p:spPr>
          <a:xfrm>
            <a:off x="699624" y="2483377"/>
            <a:ext cx="3192701" cy="1091738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Our nanny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7F6810A8-60F1-4E61-A22C-4AC03882AB92}"/>
              </a:ext>
            </a:extLst>
          </p:cNvPr>
          <p:cNvSpPr/>
          <p:nvPr/>
        </p:nvSpPr>
        <p:spPr>
          <a:xfrm>
            <a:off x="4276600" y="2483377"/>
            <a:ext cx="3192701" cy="1091738"/>
          </a:xfrm>
          <a:prstGeom prst="roundRect">
            <a:avLst/>
          </a:prstGeom>
          <a:solidFill>
            <a:srgbClr val="33CC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Our neighbour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3944188A-BD8F-45FC-AB2F-66C6AE4A4128}"/>
              </a:ext>
            </a:extLst>
          </p:cNvPr>
          <p:cNvSpPr/>
          <p:nvPr/>
        </p:nvSpPr>
        <p:spPr>
          <a:xfrm>
            <a:off x="8091067" y="2483377"/>
            <a:ext cx="3192701" cy="1091738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Our new friend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1E8A732-087F-46E9-A7D3-21EA2D97606D}"/>
              </a:ext>
            </a:extLst>
          </p:cNvPr>
          <p:cNvSpPr txBox="1"/>
          <p:nvPr/>
        </p:nvSpPr>
        <p:spPr>
          <a:xfrm>
            <a:off x="4078094" y="1032290"/>
            <a:ext cx="4035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7: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757E779-98E8-4BEB-80EC-C0FDBCDACE11}"/>
              </a:ext>
            </a:extLst>
          </p:cNvPr>
          <p:cNvSpPr txBox="1">
            <a:spLocks/>
          </p:cNvSpPr>
          <p:nvPr/>
        </p:nvSpPr>
        <p:spPr>
          <a:xfrm>
            <a:off x="4092771" y="3738004"/>
            <a:ext cx="6150971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GB" sz="3200" b="1" dirty="0">
              <a:latin typeface="Comic Sans MS" panose="030F0702030302020204" pitchFamily="66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A6ED1EA-91D5-433D-B0BB-3BA031AFAD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1817" y="3630675"/>
            <a:ext cx="1763015" cy="3060328"/>
          </a:xfrm>
          <a:prstGeom prst="rect">
            <a:avLst/>
          </a:prstGeom>
        </p:spPr>
      </p:pic>
      <p:sp>
        <p:nvSpPr>
          <p:cNvPr id="9" name="Subtitle 2">
            <a:extLst>
              <a:ext uri="{FF2B5EF4-FFF2-40B4-BE49-F238E27FC236}">
                <a16:creationId xmlns:a16="http://schemas.microsoft.com/office/drawing/2014/main" id="{E3E1B803-4D36-4125-B708-0FCC8F959AB4}"/>
              </a:ext>
            </a:extLst>
          </p:cNvPr>
          <p:cNvSpPr txBox="1">
            <a:spLocks/>
          </p:cNvSpPr>
          <p:nvPr/>
        </p:nvSpPr>
        <p:spPr>
          <a:xfrm>
            <a:off x="3294680" y="3735307"/>
            <a:ext cx="8373579" cy="16894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Spot on answer.</a:t>
            </a:r>
          </a:p>
          <a:p>
            <a:pPr marL="0" indent="0" algn="ctr">
              <a:lnSpc>
                <a:spcPts val="4000"/>
              </a:lnSpc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Jesus said to love </a:t>
            </a:r>
            <a:r>
              <a:rPr lang="en-US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OUR NEIGHBOURS </a:t>
            </a:r>
            <a:r>
              <a:rPr lang="en-US" sz="2800" b="1" dirty="0">
                <a:latin typeface="Comic Sans MS" panose="030F0702030302020204" pitchFamily="66" charset="0"/>
              </a:rPr>
              <a:t>as ourselves.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Well Done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  <p:sp>
        <p:nvSpPr>
          <p:cNvPr id="2" name="Rectangle 1">
            <a:hlinkClick r:id="rId3" action="ppaction://hlinksldjump"/>
            <a:extLst>
              <a:ext uri="{FF2B5EF4-FFF2-40B4-BE49-F238E27FC236}">
                <a16:creationId xmlns:a16="http://schemas.microsoft.com/office/drawing/2014/main" id="{FDED7B2A-ACB8-4ABF-9A91-150E2B6A29C3}"/>
              </a:ext>
            </a:extLst>
          </p:cNvPr>
          <p:cNvSpPr/>
          <p:nvPr/>
        </p:nvSpPr>
        <p:spPr>
          <a:xfrm>
            <a:off x="-390526" y="-697495"/>
            <a:ext cx="12973050" cy="798195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Arrow: Striped Right 9">
            <a:hlinkClick r:id="rId4" action="ppaction://hlinksldjump"/>
            <a:extLst>
              <a:ext uri="{FF2B5EF4-FFF2-40B4-BE49-F238E27FC236}">
                <a16:creationId xmlns:a16="http://schemas.microsoft.com/office/drawing/2014/main" id="{DA8AEE1D-1F2C-4F7F-B166-B90B5545594C}"/>
              </a:ext>
            </a:extLst>
          </p:cNvPr>
          <p:cNvSpPr/>
          <p:nvPr/>
        </p:nvSpPr>
        <p:spPr>
          <a:xfrm>
            <a:off x="7563035" y="5584968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for the next question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3382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1C564FF8-C58A-4C5B-91A3-422A041A83B3}"/>
              </a:ext>
            </a:extLst>
          </p:cNvPr>
          <p:cNvSpPr txBox="1">
            <a:spLocks/>
          </p:cNvSpPr>
          <p:nvPr/>
        </p:nvSpPr>
        <p:spPr>
          <a:xfrm>
            <a:off x="908232" y="1504352"/>
            <a:ext cx="10584144" cy="109173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600"/>
              </a:lnSpc>
              <a:buNone/>
            </a:pPr>
            <a:r>
              <a:rPr lang="en-US" b="1" dirty="0">
                <a:latin typeface="Comic Sans MS" panose="030F0702030302020204" pitchFamily="66" charset="0"/>
              </a:rPr>
              <a:t>What did the 2</a:t>
            </a:r>
            <a:r>
              <a:rPr lang="en-US" b="1" baseline="30000" dirty="0">
                <a:latin typeface="Comic Sans MS" panose="030F0702030302020204" pitchFamily="66" charset="0"/>
              </a:rPr>
              <a:t>nd</a:t>
            </a:r>
            <a:r>
              <a:rPr lang="en-US" b="1" dirty="0">
                <a:latin typeface="Comic Sans MS" panose="030F0702030302020204" pitchFamily="66" charset="0"/>
              </a:rPr>
              <a:t> commandment tell us not to make for ourselves?</a:t>
            </a:r>
            <a:endParaRPr lang="en-GB" b="1" dirty="0">
              <a:latin typeface="Comic Sans MS" panose="030F0702030302020204" pitchFamily="66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757E779-98E8-4BEB-80EC-C0FDBCDACE11}"/>
              </a:ext>
            </a:extLst>
          </p:cNvPr>
          <p:cNvSpPr txBox="1">
            <a:spLocks/>
          </p:cNvSpPr>
          <p:nvPr/>
        </p:nvSpPr>
        <p:spPr>
          <a:xfrm>
            <a:off x="4092771" y="3738004"/>
            <a:ext cx="6150971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Press your answer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709CA64-110D-4115-B099-41CCE3355C80}"/>
              </a:ext>
            </a:extLst>
          </p:cNvPr>
          <p:cNvSpPr txBox="1"/>
          <p:nvPr/>
        </p:nvSpPr>
        <p:spPr>
          <a:xfrm>
            <a:off x="4078094" y="1032290"/>
            <a:ext cx="4035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8: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Rectangle 1">
            <a:hlinkClick r:id="rId2" action="ppaction://hlinksldjump"/>
            <a:extLst>
              <a:ext uri="{FF2B5EF4-FFF2-40B4-BE49-F238E27FC236}">
                <a16:creationId xmlns:a16="http://schemas.microsoft.com/office/drawing/2014/main" id="{FD47DEF1-4E4F-40A0-810F-45EA3A633F57}"/>
              </a:ext>
            </a:extLst>
          </p:cNvPr>
          <p:cNvSpPr/>
          <p:nvPr/>
        </p:nvSpPr>
        <p:spPr>
          <a:xfrm>
            <a:off x="-428625" y="-723344"/>
            <a:ext cx="12973050" cy="798195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: Rounded Corners 4">
            <a:hlinkClick r:id="rId3" action="ppaction://hlinksldjump"/>
            <a:extLst>
              <a:ext uri="{FF2B5EF4-FFF2-40B4-BE49-F238E27FC236}">
                <a16:creationId xmlns:a16="http://schemas.microsoft.com/office/drawing/2014/main" id="{EA7110AC-5A39-41BC-9B31-326726251718}"/>
              </a:ext>
            </a:extLst>
          </p:cNvPr>
          <p:cNvSpPr/>
          <p:nvPr/>
        </p:nvSpPr>
        <p:spPr>
          <a:xfrm>
            <a:off x="699624" y="2483377"/>
            <a:ext cx="3192701" cy="1091738"/>
          </a:xfrm>
          <a:prstGeom prst="roundRect">
            <a:avLst/>
          </a:prstGeom>
          <a:solidFill>
            <a:srgbClr val="FF37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Promises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Rectangle: Rounded Corners 5">
            <a:hlinkClick r:id="rId3" action="ppaction://hlinksldjump"/>
            <a:extLst>
              <a:ext uri="{FF2B5EF4-FFF2-40B4-BE49-F238E27FC236}">
                <a16:creationId xmlns:a16="http://schemas.microsoft.com/office/drawing/2014/main" id="{DE31419B-D344-4876-BE66-CF36EB4B038B}"/>
              </a:ext>
            </a:extLst>
          </p:cNvPr>
          <p:cNvSpPr/>
          <p:nvPr/>
        </p:nvSpPr>
        <p:spPr>
          <a:xfrm>
            <a:off x="4276600" y="2483377"/>
            <a:ext cx="3192701" cy="1091738"/>
          </a:xfrm>
          <a:prstGeom prst="roundRect">
            <a:avLst/>
          </a:prstGeom>
          <a:solidFill>
            <a:srgbClr val="33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Plans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Rectangle: Rounded Corners 6">
            <a:hlinkClick r:id="rId4" action="ppaction://hlinksldjump"/>
            <a:extLst>
              <a:ext uri="{FF2B5EF4-FFF2-40B4-BE49-F238E27FC236}">
                <a16:creationId xmlns:a16="http://schemas.microsoft.com/office/drawing/2014/main" id="{FFE33AD8-F4AA-4DC1-ADA8-63CD0FF2F7F7}"/>
              </a:ext>
            </a:extLst>
          </p:cNvPr>
          <p:cNvSpPr/>
          <p:nvPr/>
        </p:nvSpPr>
        <p:spPr>
          <a:xfrm>
            <a:off x="8091067" y="2483377"/>
            <a:ext cx="3192701" cy="1091738"/>
          </a:xfrm>
          <a:prstGeom prst="roundRect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Idols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6435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1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250"/>
                            </p:stCondLst>
                            <p:childTnLst>
                              <p:par>
                                <p:cTn id="13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750"/>
                            </p:stCondLst>
                            <p:childTnLst>
                              <p:par>
                                <p:cTn id="17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25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 animBg="1"/>
      <p:bldP spid="6" grpId="0" animBg="1"/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1197A43F-F499-4E14-95B7-46D123393929}"/>
              </a:ext>
            </a:extLst>
          </p:cNvPr>
          <p:cNvSpPr/>
          <p:nvPr/>
        </p:nvSpPr>
        <p:spPr>
          <a:xfrm>
            <a:off x="699624" y="2483377"/>
            <a:ext cx="3192701" cy="1091738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Promises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7F6810A8-60F1-4E61-A22C-4AC03882AB92}"/>
              </a:ext>
            </a:extLst>
          </p:cNvPr>
          <p:cNvSpPr/>
          <p:nvPr/>
        </p:nvSpPr>
        <p:spPr>
          <a:xfrm>
            <a:off x="4276600" y="2483377"/>
            <a:ext cx="3192701" cy="1091738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Plans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3944188A-BD8F-45FC-AB2F-66C6AE4A4128}"/>
              </a:ext>
            </a:extLst>
          </p:cNvPr>
          <p:cNvSpPr/>
          <p:nvPr/>
        </p:nvSpPr>
        <p:spPr>
          <a:xfrm>
            <a:off x="8091067" y="2483377"/>
            <a:ext cx="3192701" cy="1091738"/>
          </a:xfrm>
          <a:prstGeom prst="roundRect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Idols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22F91E13-72B5-4A0F-A47D-754D360AD8A8}"/>
              </a:ext>
            </a:extLst>
          </p:cNvPr>
          <p:cNvSpPr txBox="1">
            <a:spLocks/>
          </p:cNvSpPr>
          <p:nvPr/>
        </p:nvSpPr>
        <p:spPr>
          <a:xfrm>
            <a:off x="908232" y="1504352"/>
            <a:ext cx="10584144" cy="109173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600"/>
              </a:lnSpc>
              <a:buNone/>
            </a:pPr>
            <a:r>
              <a:rPr lang="en-US" b="1" dirty="0">
                <a:latin typeface="Comic Sans MS" panose="030F0702030302020204" pitchFamily="66" charset="0"/>
              </a:rPr>
              <a:t>What did the 2</a:t>
            </a:r>
            <a:r>
              <a:rPr lang="en-US" b="1" baseline="30000" dirty="0">
                <a:latin typeface="Comic Sans MS" panose="030F0702030302020204" pitchFamily="66" charset="0"/>
              </a:rPr>
              <a:t>nd</a:t>
            </a:r>
            <a:r>
              <a:rPr lang="en-US" b="1" dirty="0">
                <a:latin typeface="Comic Sans MS" panose="030F0702030302020204" pitchFamily="66" charset="0"/>
              </a:rPr>
              <a:t> commandment tell us not to make for ourselves?</a:t>
            </a:r>
            <a:endParaRPr lang="en-GB" b="1" dirty="0">
              <a:latin typeface="Comic Sans MS" panose="030F0702030302020204" pitchFamily="66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1E8A732-087F-46E9-A7D3-21EA2D97606D}"/>
              </a:ext>
            </a:extLst>
          </p:cNvPr>
          <p:cNvSpPr txBox="1"/>
          <p:nvPr/>
        </p:nvSpPr>
        <p:spPr>
          <a:xfrm>
            <a:off x="4078094" y="1032290"/>
            <a:ext cx="4035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8: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757E779-98E8-4BEB-80EC-C0FDBCDACE11}"/>
              </a:ext>
            </a:extLst>
          </p:cNvPr>
          <p:cNvSpPr txBox="1">
            <a:spLocks/>
          </p:cNvSpPr>
          <p:nvPr/>
        </p:nvSpPr>
        <p:spPr>
          <a:xfrm>
            <a:off x="4092771" y="3738004"/>
            <a:ext cx="6150971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GB" sz="3200" b="1" dirty="0">
              <a:latin typeface="Comic Sans MS" panose="030F0702030302020204" pitchFamily="66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A6ED1EA-91D5-433D-B0BB-3BA031AFAD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1817" y="3630675"/>
            <a:ext cx="1763015" cy="3060328"/>
          </a:xfrm>
          <a:prstGeom prst="rect">
            <a:avLst/>
          </a:prstGeom>
        </p:spPr>
      </p:pic>
      <p:sp>
        <p:nvSpPr>
          <p:cNvPr id="9" name="Subtitle 2">
            <a:extLst>
              <a:ext uri="{FF2B5EF4-FFF2-40B4-BE49-F238E27FC236}">
                <a16:creationId xmlns:a16="http://schemas.microsoft.com/office/drawing/2014/main" id="{E3E1B803-4D36-4125-B708-0FCC8F959AB4}"/>
              </a:ext>
            </a:extLst>
          </p:cNvPr>
          <p:cNvSpPr txBox="1">
            <a:spLocks/>
          </p:cNvSpPr>
          <p:nvPr/>
        </p:nvSpPr>
        <p:spPr>
          <a:xfrm>
            <a:off x="3294680" y="3735307"/>
            <a:ext cx="8373579" cy="16894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Great answer.</a:t>
            </a:r>
          </a:p>
          <a:p>
            <a:pPr marL="0" indent="0" algn="ctr">
              <a:lnSpc>
                <a:spcPts val="4000"/>
              </a:lnSpc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The 2</a:t>
            </a:r>
            <a:r>
              <a:rPr lang="en-US" sz="2800" b="1" baseline="30000" dirty="0">
                <a:latin typeface="Comic Sans MS" panose="030F0702030302020204" pitchFamily="66" charset="0"/>
              </a:rPr>
              <a:t>nd</a:t>
            </a:r>
            <a:r>
              <a:rPr lang="en-US" sz="2800" b="1" dirty="0">
                <a:latin typeface="Comic Sans MS" panose="030F0702030302020204" pitchFamily="66" charset="0"/>
              </a:rPr>
              <a:t> Commandments tells us not to make </a:t>
            </a:r>
            <a:r>
              <a:rPr lang="en-US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IDOLS </a:t>
            </a:r>
            <a:r>
              <a:rPr lang="en-US" sz="2800" b="1" dirty="0">
                <a:latin typeface="Comic Sans MS" panose="030F0702030302020204" pitchFamily="66" charset="0"/>
              </a:rPr>
              <a:t>for ourselves.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Well Done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  <p:sp>
        <p:nvSpPr>
          <p:cNvPr id="2" name="Rectangle 1">
            <a:hlinkClick r:id="rId3" action="ppaction://hlinksldjump"/>
            <a:extLst>
              <a:ext uri="{FF2B5EF4-FFF2-40B4-BE49-F238E27FC236}">
                <a16:creationId xmlns:a16="http://schemas.microsoft.com/office/drawing/2014/main" id="{4FCB5CC8-140D-475F-B982-4FAE7843D278}"/>
              </a:ext>
            </a:extLst>
          </p:cNvPr>
          <p:cNvSpPr/>
          <p:nvPr/>
        </p:nvSpPr>
        <p:spPr>
          <a:xfrm>
            <a:off x="-286221" y="-561975"/>
            <a:ext cx="12973050" cy="798195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Arrow: Striped Right 9">
            <a:hlinkClick r:id="rId4" action="ppaction://hlinksldjump"/>
            <a:extLst>
              <a:ext uri="{FF2B5EF4-FFF2-40B4-BE49-F238E27FC236}">
                <a16:creationId xmlns:a16="http://schemas.microsoft.com/office/drawing/2014/main" id="{DA8AEE1D-1F2C-4F7F-B166-B90B5545594C}"/>
              </a:ext>
            </a:extLst>
          </p:cNvPr>
          <p:cNvSpPr/>
          <p:nvPr/>
        </p:nvSpPr>
        <p:spPr>
          <a:xfrm>
            <a:off x="7563035" y="5584968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for the next question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1998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1C564FF8-C58A-4C5B-91A3-422A041A83B3}"/>
              </a:ext>
            </a:extLst>
          </p:cNvPr>
          <p:cNvSpPr txBox="1">
            <a:spLocks/>
          </p:cNvSpPr>
          <p:nvPr/>
        </p:nvSpPr>
        <p:spPr>
          <a:xfrm>
            <a:off x="908232" y="1504352"/>
            <a:ext cx="10584144" cy="109173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600"/>
              </a:lnSpc>
              <a:buNone/>
            </a:pPr>
            <a:r>
              <a:rPr lang="en-US" b="1" dirty="0">
                <a:latin typeface="Comic Sans MS" panose="030F0702030302020204" pitchFamily="66" charset="0"/>
              </a:rPr>
              <a:t>In the 6</a:t>
            </a:r>
            <a:r>
              <a:rPr lang="en-US" b="1" baseline="30000" dirty="0">
                <a:latin typeface="Comic Sans MS" panose="030F0702030302020204" pitchFamily="66" charset="0"/>
              </a:rPr>
              <a:t>th</a:t>
            </a:r>
            <a:r>
              <a:rPr lang="en-US" b="1" dirty="0">
                <a:latin typeface="Comic Sans MS" panose="030F0702030302020204" pitchFamily="66" charset="0"/>
              </a:rPr>
              <a:t> Commandment God tells Moses not to . . . . anyone?</a:t>
            </a:r>
            <a:endParaRPr lang="en-GB" b="1" dirty="0">
              <a:latin typeface="Comic Sans MS" panose="030F0702030302020204" pitchFamily="66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757E779-98E8-4BEB-80EC-C0FDBCDACE11}"/>
              </a:ext>
            </a:extLst>
          </p:cNvPr>
          <p:cNvSpPr txBox="1">
            <a:spLocks/>
          </p:cNvSpPr>
          <p:nvPr/>
        </p:nvSpPr>
        <p:spPr>
          <a:xfrm>
            <a:off x="4092771" y="3738004"/>
            <a:ext cx="6150971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Press your answer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709CA64-110D-4115-B099-41CCE3355C80}"/>
              </a:ext>
            </a:extLst>
          </p:cNvPr>
          <p:cNvSpPr txBox="1"/>
          <p:nvPr/>
        </p:nvSpPr>
        <p:spPr>
          <a:xfrm>
            <a:off x="4078094" y="1032290"/>
            <a:ext cx="4035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9: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Rectangle 1">
            <a:hlinkClick r:id="rId2" action="ppaction://hlinksldjump"/>
            <a:extLst>
              <a:ext uri="{FF2B5EF4-FFF2-40B4-BE49-F238E27FC236}">
                <a16:creationId xmlns:a16="http://schemas.microsoft.com/office/drawing/2014/main" id="{0A332AED-B80A-4D70-9A3A-9801EF63CF31}"/>
              </a:ext>
            </a:extLst>
          </p:cNvPr>
          <p:cNvSpPr/>
          <p:nvPr/>
        </p:nvSpPr>
        <p:spPr>
          <a:xfrm>
            <a:off x="-390526" y="-858687"/>
            <a:ext cx="12973050" cy="798195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: Rounded Corners 4">
            <a:hlinkClick r:id="rId3" action="ppaction://hlinksldjump"/>
            <a:extLst>
              <a:ext uri="{FF2B5EF4-FFF2-40B4-BE49-F238E27FC236}">
                <a16:creationId xmlns:a16="http://schemas.microsoft.com/office/drawing/2014/main" id="{EA7110AC-5A39-41BC-9B31-326726251718}"/>
              </a:ext>
            </a:extLst>
          </p:cNvPr>
          <p:cNvSpPr/>
          <p:nvPr/>
        </p:nvSpPr>
        <p:spPr>
          <a:xfrm>
            <a:off x="699624" y="2483377"/>
            <a:ext cx="3192701" cy="1091738"/>
          </a:xfrm>
          <a:prstGeom prst="roundRect">
            <a:avLst/>
          </a:prstGeom>
          <a:solidFill>
            <a:srgbClr val="FF37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Marry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Rectangle: Rounded Corners 5">
            <a:hlinkClick r:id="rId4" action="ppaction://hlinksldjump"/>
            <a:extLst>
              <a:ext uri="{FF2B5EF4-FFF2-40B4-BE49-F238E27FC236}">
                <a16:creationId xmlns:a16="http://schemas.microsoft.com/office/drawing/2014/main" id="{DE31419B-D344-4876-BE66-CF36EB4B038B}"/>
              </a:ext>
            </a:extLst>
          </p:cNvPr>
          <p:cNvSpPr/>
          <p:nvPr/>
        </p:nvSpPr>
        <p:spPr>
          <a:xfrm>
            <a:off x="4276600" y="2483377"/>
            <a:ext cx="3192701" cy="1091738"/>
          </a:xfrm>
          <a:prstGeom prst="roundRect">
            <a:avLst/>
          </a:prstGeom>
          <a:solidFill>
            <a:srgbClr val="33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Murder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Rectangle: Rounded Corners 6">
            <a:hlinkClick r:id="rId3" action="ppaction://hlinksldjump"/>
            <a:extLst>
              <a:ext uri="{FF2B5EF4-FFF2-40B4-BE49-F238E27FC236}">
                <a16:creationId xmlns:a16="http://schemas.microsoft.com/office/drawing/2014/main" id="{FFE33AD8-F4AA-4DC1-ADA8-63CD0FF2F7F7}"/>
              </a:ext>
            </a:extLst>
          </p:cNvPr>
          <p:cNvSpPr/>
          <p:nvPr/>
        </p:nvSpPr>
        <p:spPr>
          <a:xfrm>
            <a:off x="8091067" y="2483377"/>
            <a:ext cx="3192701" cy="1091738"/>
          </a:xfrm>
          <a:prstGeom prst="roundRect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Move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075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1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250"/>
                            </p:stCondLst>
                            <p:childTnLst>
                              <p:par>
                                <p:cTn id="13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750"/>
                            </p:stCondLst>
                            <p:childTnLst>
                              <p:par>
                                <p:cTn id="17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25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 animBg="1"/>
      <p:bldP spid="6" grpId="0" animBg="1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Pyramid Png - Pyramids Of Giza Clipart, Transparent Png - kindpng">
            <a:extLst>
              <a:ext uri="{FF2B5EF4-FFF2-40B4-BE49-F238E27FC236}">
                <a16:creationId xmlns:a16="http://schemas.microsoft.com/office/drawing/2014/main" id="{470E5C60-2293-4441-9B6A-F9E4F835EB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748" y="1316411"/>
            <a:ext cx="3025836" cy="1337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88EA1190-E725-44B1-8F66-AF66A5C25BF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3408" y="2653522"/>
            <a:ext cx="2226747" cy="3740726"/>
          </a:xfrm>
          <a:prstGeom prst="rect">
            <a:avLst/>
          </a:prstGeom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CEA6A1C0-2AAF-46EB-9693-586663286194}"/>
              </a:ext>
            </a:extLst>
          </p:cNvPr>
          <p:cNvGrpSpPr/>
          <p:nvPr/>
        </p:nvGrpSpPr>
        <p:grpSpPr>
          <a:xfrm>
            <a:off x="5241507" y="1017158"/>
            <a:ext cx="6156295" cy="3567721"/>
            <a:chOff x="2240730" y="3361113"/>
            <a:chExt cx="4172989" cy="5469774"/>
          </a:xfrm>
        </p:grpSpPr>
        <p:sp>
          <p:nvSpPr>
            <p:cNvPr id="5" name="Speech Bubble: Rectangle with Corners Rounded 4">
              <a:extLst>
                <a:ext uri="{FF2B5EF4-FFF2-40B4-BE49-F238E27FC236}">
                  <a16:creationId xmlns:a16="http://schemas.microsoft.com/office/drawing/2014/main" id="{16F4AB52-2326-4BF0-8577-094905FB4405}"/>
                </a:ext>
              </a:extLst>
            </p:cNvPr>
            <p:cNvSpPr/>
            <p:nvPr/>
          </p:nvSpPr>
          <p:spPr>
            <a:xfrm>
              <a:off x="2240730" y="3361113"/>
              <a:ext cx="4172989" cy="5469774"/>
            </a:xfrm>
            <a:prstGeom prst="wedgeRoundRectCallout">
              <a:avLst>
                <a:gd name="adj1" fmla="val -74555"/>
                <a:gd name="adj2" fmla="val 18381"/>
                <a:gd name="adj3" fmla="val 16667"/>
              </a:avLst>
            </a:prstGeom>
            <a:no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72E890BD-815F-4BD7-BEBC-9E30019F8965}"/>
                </a:ext>
              </a:extLst>
            </p:cNvPr>
            <p:cNvSpPr txBox="1"/>
            <p:nvPr/>
          </p:nvSpPr>
          <p:spPr>
            <a:xfrm>
              <a:off x="2371810" y="3505820"/>
              <a:ext cx="3969737" cy="31196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latin typeface="Comic Sans MS" panose="030F0702030302020204" pitchFamily="66" charset="0"/>
                </a:rPr>
                <a:t>In this activity you  will be given 10 questions about the story of Moses and the 10 commandments which you can find in Exodus 20.</a:t>
              </a:r>
            </a:p>
            <a:p>
              <a:endParaRPr lang="en-US" sz="1000" dirty="0">
                <a:latin typeface="Comic Sans MS" panose="030F0702030302020204" pitchFamily="66" charset="0"/>
              </a:endParaRPr>
            </a:p>
            <a:p>
              <a:pPr algn="ctr"/>
              <a:r>
                <a:rPr lang="en-US" sz="2800" dirty="0">
                  <a:latin typeface="Comic Sans MS" panose="030F0702030302020204" pitchFamily="66" charset="0"/>
                </a:rPr>
                <a:t>You will be given 3 possible answers to each question and you have to choose the right one. </a:t>
              </a:r>
              <a:endParaRPr lang="en-GB" sz="2800" dirty="0">
                <a:latin typeface="Comic Sans MS" panose="030F0702030302020204" pitchFamily="66" charset="0"/>
              </a:endParaRPr>
            </a:p>
          </p:txBody>
        </p:sp>
      </p:grpSp>
      <p:sp>
        <p:nvSpPr>
          <p:cNvPr id="9" name="Rectangle 8">
            <a:hlinkClick r:id="rId4" action="ppaction://hlinksldjump"/>
            <a:extLst>
              <a:ext uri="{FF2B5EF4-FFF2-40B4-BE49-F238E27FC236}">
                <a16:creationId xmlns:a16="http://schemas.microsoft.com/office/drawing/2014/main" id="{63545BED-F3CD-43DC-B426-4B8FE7FFB6CD}"/>
              </a:ext>
            </a:extLst>
          </p:cNvPr>
          <p:cNvSpPr/>
          <p:nvPr/>
        </p:nvSpPr>
        <p:spPr>
          <a:xfrm>
            <a:off x="-593217" y="-561975"/>
            <a:ext cx="12973050" cy="798195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Arrow: Striped Right 6">
            <a:hlinkClick r:id="rId5" action="ppaction://hlinksldjump"/>
            <a:extLst>
              <a:ext uri="{FF2B5EF4-FFF2-40B4-BE49-F238E27FC236}">
                <a16:creationId xmlns:a16="http://schemas.microsoft.com/office/drawing/2014/main" id="{500260B8-0206-43F4-AE30-E680CF4D6656}"/>
              </a:ext>
            </a:extLst>
          </p:cNvPr>
          <p:cNvSpPr/>
          <p:nvPr/>
        </p:nvSpPr>
        <p:spPr>
          <a:xfrm>
            <a:off x="7471017" y="5147938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here to start the quiz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02499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BBB4A84A-4F49-406B-A07A-1995980C7E0D}"/>
              </a:ext>
            </a:extLst>
          </p:cNvPr>
          <p:cNvSpPr/>
          <p:nvPr/>
        </p:nvSpPr>
        <p:spPr>
          <a:xfrm>
            <a:off x="4276600" y="2483377"/>
            <a:ext cx="3192701" cy="1091738"/>
          </a:xfrm>
          <a:prstGeom prst="roundRect">
            <a:avLst/>
          </a:prstGeom>
          <a:solidFill>
            <a:srgbClr val="33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Murder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9D21773A-D949-4E85-846F-AE40127523BF}"/>
              </a:ext>
            </a:extLst>
          </p:cNvPr>
          <p:cNvSpPr txBox="1">
            <a:spLocks/>
          </p:cNvSpPr>
          <p:nvPr/>
        </p:nvSpPr>
        <p:spPr>
          <a:xfrm>
            <a:off x="908232" y="1504352"/>
            <a:ext cx="10584144" cy="109173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600"/>
              </a:lnSpc>
              <a:buNone/>
            </a:pPr>
            <a:r>
              <a:rPr lang="en-US" b="1" dirty="0">
                <a:latin typeface="Comic Sans MS" panose="030F0702030302020204" pitchFamily="66" charset="0"/>
              </a:rPr>
              <a:t>In the 6</a:t>
            </a:r>
            <a:r>
              <a:rPr lang="en-US" b="1" baseline="30000" dirty="0">
                <a:latin typeface="Comic Sans MS" panose="030F0702030302020204" pitchFamily="66" charset="0"/>
              </a:rPr>
              <a:t>th</a:t>
            </a:r>
            <a:r>
              <a:rPr lang="en-US" b="1" dirty="0">
                <a:latin typeface="Comic Sans MS" panose="030F0702030302020204" pitchFamily="66" charset="0"/>
              </a:rPr>
              <a:t> Commandment God tells Moses not to . . . . anyone?</a:t>
            </a:r>
            <a:endParaRPr lang="en-GB" b="1" dirty="0">
              <a:latin typeface="Comic Sans MS" panose="030F0702030302020204" pitchFamily="66" charset="0"/>
            </a:endParaRP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489DC1E9-5DBD-4B53-9E5B-B865C814F4CB}"/>
              </a:ext>
            </a:extLst>
          </p:cNvPr>
          <p:cNvSpPr/>
          <p:nvPr/>
        </p:nvSpPr>
        <p:spPr>
          <a:xfrm>
            <a:off x="699624" y="2483377"/>
            <a:ext cx="3192701" cy="1091738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Marry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3A28D2A6-5ECD-434B-A159-25CB015C3705}"/>
              </a:ext>
            </a:extLst>
          </p:cNvPr>
          <p:cNvSpPr/>
          <p:nvPr/>
        </p:nvSpPr>
        <p:spPr>
          <a:xfrm>
            <a:off x="8091067" y="2483377"/>
            <a:ext cx="3192701" cy="1091738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Move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7E4C84C-0D96-41BB-AF89-D29AF76F3029}"/>
              </a:ext>
            </a:extLst>
          </p:cNvPr>
          <p:cNvSpPr txBox="1"/>
          <p:nvPr/>
        </p:nvSpPr>
        <p:spPr>
          <a:xfrm>
            <a:off x="4078094" y="1032290"/>
            <a:ext cx="4035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9: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757E779-98E8-4BEB-80EC-C0FDBCDACE11}"/>
              </a:ext>
            </a:extLst>
          </p:cNvPr>
          <p:cNvSpPr txBox="1">
            <a:spLocks/>
          </p:cNvSpPr>
          <p:nvPr/>
        </p:nvSpPr>
        <p:spPr>
          <a:xfrm>
            <a:off x="4092771" y="3738004"/>
            <a:ext cx="6150971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GB" sz="3200" b="1" dirty="0">
              <a:latin typeface="Comic Sans MS" panose="030F0702030302020204" pitchFamily="66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A6ED1EA-91D5-433D-B0BB-3BA031AFAD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1817" y="3630675"/>
            <a:ext cx="1763015" cy="3060328"/>
          </a:xfrm>
          <a:prstGeom prst="rect">
            <a:avLst/>
          </a:prstGeom>
        </p:spPr>
      </p:pic>
      <p:sp>
        <p:nvSpPr>
          <p:cNvPr id="9" name="Subtitle 2">
            <a:extLst>
              <a:ext uri="{FF2B5EF4-FFF2-40B4-BE49-F238E27FC236}">
                <a16:creationId xmlns:a16="http://schemas.microsoft.com/office/drawing/2014/main" id="{E3E1B803-4D36-4125-B708-0FCC8F959AB4}"/>
              </a:ext>
            </a:extLst>
          </p:cNvPr>
          <p:cNvSpPr txBox="1">
            <a:spLocks/>
          </p:cNvSpPr>
          <p:nvPr/>
        </p:nvSpPr>
        <p:spPr>
          <a:xfrm>
            <a:off x="3587288" y="3709405"/>
            <a:ext cx="7495503" cy="16894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Fantastic answer.</a:t>
            </a:r>
          </a:p>
          <a:p>
            <a:pPr marL="0" indent="0" algn="ctr">
              <a:lnSpc>
                <a:spcPts val="4000"/>
              </a:lnSpc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The 6</a:t>
            </a:r>
            <a:r>
              <a:rPr lang="en-US" sz="2800" b="1" baseline="30000" dirty="0">
                <a:latin typeface="Comic Sans MS" panose="030F0702030302020204" pitchFamily="66" charset="0"/>
              </a:rPr>
              <a:t>nd</a:t>
            </a:r>
            <a:r>
              <a:rPr lang="en-US" sz="2800" b="1" dirty="0">
                <a:latin typeface="Comic Sans MS" panose="030F0702030302020204" pitchFamily="66" charset="0"/>
              </a:rPr>
              <a:t> Commandment tells us not to </a:t>
            </a:r>
            <a:r>
              <a:rPr lang="en-US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MURDER </a:t>
            </a:r>
            <a:r>
              <a:rPr lang="en-US" sz="2800" b="1" dirty="0">
                <a:latin typeface="Comic Sans MS" panose="030F0702030302020204" pitchFamily="66" charset="0"/>
              </a:rPr>
              <a:t>anyone.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Well Done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  <p:sp>
        <p:nvSpPr>
          <p:cNvPr id="2" name="Rectangle 1">
            <a:hlinkClick r:id="rId3" action="ppaction://hlinksldjump"/>
            <a:extLst>
              <a:ext uri="{FF2B5EF4-FFF2-40B4-BE49-F238E27FC236}">
                <a16:creationId xmlns:a16="http://schemas.microsoft.com/office/drawing/2014/main" id="{B543D283-614D-4609-B1DD-24E4462F61AD}"/>
              </a:ext>
            </a:extLst>
          </p:cNvPr>
          <p:cNvSpPr/>
          <p:nvPr/>
        </p:nvSpPr>
        <p:spPr>
          <a:xfrm>
            <a:off x="-286221" y="-561975"/>
            <a:ext cx="12973050" cy="798195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Arrow: Striped Right 9">
            <a:hlinkClick r:id="rId4" action="ppaction://hlinksldjump"/>
            <a:extLst>
              <a:ext uri="{FF2B5EF4-FFF2-40B4-BE49-F238E27FC236}">
                <a16:creationId xmlns:a16="http://schemas.microsoft.com/office/drawing/2014/main" id="{DA8AEE1D-1F2C-4F7F-B166-B90B5545594C}"/>
              </a:ext>
            </a:extLst>
          </p:cNvPr>
          <p:cNvSpPr/>
          <p:nvPr/>
        </p:nvSpPr>
        <p:spPr>
          <a:xfrm>
            <a:off x="7563035" y="5584968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for the next question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5965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1C564FF8-C58A-4C5B-91A3-422A041A83B3}"/>
              </a:ext>
            </a:extLst>
          </p:cNvPr>
          <p:cNvSpPr txBox="1">
            <a:spLocks/>
          </p:cNvSpPr>
          <p:nvPr/>
        </p:nvSpPr>
        <p:spPr>
          <a:xfrm>
            <a:off x="908232" y="1617065"/>
            <a:ext cx="10584144" cy="109173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600"/>
              </a:lnSpc>
              <a:buNone/>
            </a:pPr>
            <a:r>
              <a:rPr lang="en-US" b="1" dirty="0">
                <a:latin typeface="Comic Sans MS" panose="030F0702030302020204" pitchFamily="66" charset="0"/>
              </a:rPr>
              <a:t>Why did God give the Israelites the Ten Commandments?</a:t>
            </a:r>
            <a:endParaRPr lang="en-GB" b="1" dirty="0">
              <a:latin typeface="Comic Sans MS" panose="030F0702030302020204" pitchFamily="66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757E779-98E8-4BEB-80EC-C0FDBCDACE11}"/>
              </a:ext>
            </a:extLst>
          </p:cNvPr>
          <p:cNvSpPr txBox="1">
            <a:spLocks/>
          </p:cNvSpPr>
          <p:nvPr/>
        </p:nvSpPr>
        <p:spPr>
          <a:xfrm>
            <a:off x="4092771" y="3738004"/>
            <a:ext cx="6150971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Press your answer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709CA64-110D-4115-B099-41CCE3355C80}"/>
              </a:ext>
            </a:extLst>
          </p:cNvPr>
          <p:cNvSpPr txBox="1"/>
          <p:nvPr/>
        </p:nvSpPr>
        <p:spPr>
          <a:xfrm>
            <a:off x="4078094" y="1032290"/>
            <a:ext cx="4035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10: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Rectangle 1">
            <a:hlinkClick r:id="rId2" action="ppaction://hlinksldjump"/>
            <a:extLst>
              <a:ext uri="{FF2B5EF4-FFF2-40B4-BE49-F238E27FC236}">
                <a16:creationId xmlns:a16="http://schemas.microsoft.com/office/drawing/2014/main" id="{DDC6D321-488F-402E-9E48-15EA6071997D}"/>
              </a:ext>
            </a:extLst>
          </p:cNvPr>
          <p:cNvSpPr/>
          <p:nvPr/>
        </p:nvSpPr>
        <p:spPr>
          <a:xfrm>
            <a:off x="-286221" y="-736600"/>
            <a:ext cx="12973050" cy="798195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: Rounded Corners 4">
            <a:hlinkClick r:id="rId3" action="ppaction://hlinksldjump"/>
            <a:extLst>
              <a:ext uri="{FF2B5EF4-FFF2-40B4-BE49-F238E27FC236}">
                <a16:creationId xmlns:a16="http://schemas.microsoft.com/office/drawing/2014/main" id="{EA7110AC-5A39-41BC-9B31-326726251718}"/>
              </a:ext>
            </a:extLst>
          </p:cNvPr>
          <p:cNvSpPr/>
          <p:nvPr/>
        </p:nvSpPr>
        <p:spPr>
          <a:xfrm>
            <a:off x="699624" y="2483377"/>
            <a:ext cx="3192701" cy="1091738"/>
          </a:xfrm>
          <a:prstGeom prst="roundRect">
            <a:avLst/>
          </a:prstGeom>
          <a:solidFill>
            <a:srgbClr val="FF37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To show them how to live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Rectangle: Rounded Corners 5">
            <a:hlinkClick r:id="rId4" action="ppaction://hlinksldjump"/>
            <a:extLst>
              <a:ext uri="{FF2B5EF4-FFF2-40B4-BE49-F238E27FC236}">
                <a16:creationId xmlns:a16="http://schemas.microsoft.com/office/drawing/2014/main" id="{DE31419B-D344-4876-BE66-CF36EB4B038B}"/>
              </a:ext>
            </a:extLst>
          </p:cNvPr>
          <p:cNvSpPr/>
          <p:nvPr/>
        </p:nvSpPr>
        <p:spPr>
          <a:xfrm>
            <a:off x="4276600" y="2483377"/>
            <a:ext cx="3192701" cy="1091738"/>
          </a:xfrm>
          <a:prstGeom prst="roundRect">
            <a:avLst/>
          </a:prstGeom>
          <a:solidFill>
            <a:srgbClr val="33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To stop them having fun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Rectangle: Rounded Corners 6">
            <a:hlinkClick r:id="rId4" action="ppaction://hlinksldjump"/>
            <a:extLst>
              <a:ext uri="{FF2B5EF4-FFF2-40B4-BE49-F238E27FC236}">
                <a16:creationId xmlns:a16="http://schemas.microsoft.com/office/drawing/2014/main" id="{FFE33AD8-F4AA-4DC1-ADA8-63CD0FF2F7F7}"/>
              </a:ext>
            </a:extLst>
          </p:cNvPr>
          <p:cNvSpPr/>
          <p:nvPr/>
        </p:nvSpPr>
        <p:spPr>
          <a:xfrm>
            <a:off x="8091067" y="2483377"/>
            <a:ext cx="3192701" cy="1091738"/>
          </a:xfrm>
          <a:prstGeom prst="roundRect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To make hard rules for them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374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1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250"/>
                            </p:stCondLst>
                            <p:childTnLst>
                              <p:par>
                                <p:cTn id="13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750"/>
                            </p:stCondLst>
                            <p:childTnLst>
                              <p:par>
                                <p:cTn id="17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25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 animBg="1"/>
      <p:bldP spid="6" grpId="0" animBg="1"/>
      <p:bldP spid="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ubtitle 2">
            <a:extLst>
              <a:ext uri="{FF2B5EF4-FFF2-40B4-BE49-F238E27FC236}">
                <a16:creationId xmlns:a16="http://schemas.microsoft.com/office/drawing/2014/main" id="{C459A904-451E-4A9D-B62B-4974556D97EE}"/>
              </a:ext>
            </a:extLst>
          </p:cNvPr>
          <p:cNvSpPr txBox="1">
            <a:spLocks/>
          </p:cNvSpPr>
          <p:nvPr/>
        </p:nvSpPr>
        <p:spPr>
          <a:xfrm>
            <a:off x="908232" y="1617065"/>
            <a:ext cx="10584144" cy="109173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600"/>
              </a:lnSpc>
              <a:buNone/>
            </a:pPr>
            <a:r>
              <a:rPr lang="en-US" b="1" dirty="0">
                <a:latin typeface="Comic Sans MS" panose="030F0702030302020204" pitchFamily="66" charset="0"/>
              </a:rPr>
              <a:t>Why did God give the Israelites the Ten Commandments?</a:t>
            </a:r>
            <a:endParaRPr lang="en-GB" b="1" dirty="0">
              <a:latin typeface="Comic Sans MS" panose="030F0702030302020204" pitchFamily="66" charset="0"/>
            </a:endParaRP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65397A4D-AAD0-459D-AF84-A51DA02074BC}"/>
              </a:ext>
            </a:extLst>
          </p:cNvPr>
          <p:cNvSpPr/>
          <p:nvPr/>
        </p:nvSpPr>
        <p:spPr>
          <a:xfrm>
            <a:off x="699624" y="2483377"/>
            <a:ext cx="3192701" cy="1091738"/>
          </a:xfrm>
          <a:prstGeom prst="roundRect">
            <a:avLst/>
          </a:prstGeom>
          <a:solidFill>
            <a:srgbClr val="FF37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To show them how to live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F3410639-680D-40F7-A680-66C4060719A6}"/>
              </a:ext>
            </a:extLst>
          </p:cNvPr>
          <p:cNvSpPr/>
          <p:nvPr/>
        </p:nvSpPr>
        <p:spPr>
          <a:xfrm>
            <a:off x="4276600" y="2483377"/>
            <a:ext cx="3192701" cy="1091738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To stop them having fun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D30EA59A-55B7-499C-B50D-2E205396551A}"/>
              </a:ext>
            </a:extLst>
          </p:cNvPr>
          <p:cNvSpPr/>
          <p:nvPr/>
        </p:nvSpPr>
        <p:spPr>
          <a:xfrm>
            <a:off x="8091067" y="2483377"/>
            <a:ext cx="3192701" cy="1091738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To make hard rules for them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F3D61BE-895D-4735-B993-1A0A74910B55}"/>
              </a:ext>
            </a:extLst>
          </p:cNvPr>
          <p:cNvSpPr txBox="1"/>
          <p:nvPr/>
        </p:nvSpPr>
        <p:spPr>
          <a:xfrm>
            <a:off x="4078094" y="1032290"/>
            <a:ext cx="4035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10: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757E779-98E8-4BEB-80EC-C0FDBCDACE11}"/>
              </a:ext>
            </a:extLst>
          </p:cNvPr>
          <p:cNvSpPr txBox="1">
            <a:spLocks/>
          </p:cNvSpPr>
          <p:nvPr/>
        </p:nvSpPr>
        <p:spPr>
          <a:xfrm>
            <a:off x="4092771" y="3738004"/>
            <a:ext cx="6150971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GB" sz="3200" b="1" dirty="0">
              <a:latin typeface="Comic Sans MS" panose="030F0702030302020204" pitchFamily="66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A6ED1EA-91D5-433D-B0BB-3BA031AFAD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1817" y="3630675"/>
            <a:ext cx="1763015" cy="3060328"/>
          </a:xfrm>
          <a:prstGeom prst="rect">
            <a:avLst/>
          </a:prstGeom>
        </p:spPr>
      </p:pic>
      <p:sp>
        <p:nvSpPr>
          <p:cNvPr id="9" name="Subtitle 2">
            <a:extLst>
              <a:ext uri="{FF2B5EF4-FFF2-40B4-BE49-F238E27FC236}">
                <a16:creationId xmlns:a16="http://schemas.microsoft.com/office/drawing/2014/main" id="{E3E1B803-4D36-4125-B708-0FCC8F959AB4}"/>
              </a:ext>
            </a:extLst>
          </p:cNvPr>
          <p:cNvSpPr txBox="1">
            <a:spLocks/>
          </p:cNvSpPr>
          <p:nvPr/>
        </p:nvSpPr>
        <p:spPr>
          <a:xfrm>
            <a:off x="3294680" y="3735307"/>
            <a:ext cx="8373579" cy="16894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That’s the right answer.</a:t>
            </a:r>
          </a:p>
          <a:p>
            <a:pPr marL="0" indent="0" algn="ctr">
              <a:lnSpc>
                <a:spcPts val="4000"/>
              </a:lnSpc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God gave the Israelites the 10 Commandments </a:t>
            </a:r>
            <a:r>
              <a:rPr lang="en-US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TO SHOW THEM HOW TO LIVE</a:t>
            </a:r>
            <a:r>
              <a:rPr lang="en-US" sz="2800" b="1" dirty="0">
                <a:latin typeface="Comic Sans MS" panose="030F0702030302020204" pitchFamily="66" charset="0"/>
              </a:rPr>
              <a:t>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Well Done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  <p:sp>
        <p:nvSpPr>
          <p:cNvPr id="2" name="Rectangle 1">
            <a:hlinkClick r:id="rId3" action="ppaction://hlinksldjump"/>
            <a:extLst>
              <a:ext uri="{FF2B5EF4-FFF2-40B4-BE49-F238E27FC236}">
                <a16:creationId xmlns:a16="http://schemas.microsoft.com/office/drawing/2014/main" id="{197B0D0E-F36B-4858-B56A-E136AC3D1B6B}"/>
              </a:ext>
            </a:extLst>
          </p:cNvPr>
          <p:cNvSpPr/>
          <p:nvPr/>
        </p:nvSpPr>
        <p:spPr>
          <a:xfrm>
            <a:off x="-390526" y="-415860"/>
            <a:ext cx="12973050" cy="798195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Arrow: Striped Right 9">
            <a:hlinkClick r:id="rId4" action="ppaction://hlinksldjump"/>
            <a:extLst>
              <a:ext uri="{FF2B5EF4-FFF2-40B4-BE49-F238E27FC236}">
                <a16:creationId xmlns:a16="http://schemas.microsoft.com/office/drawing/2014/main" id="{DA8AEE1D-1F2C-4F7F-B166-B90B5545594C}"/>
              </a:ext>
            </a:extLst>
          </p:cNvPr>
          <p:cNvSpPr/>
          <p:nvPr/>
        </p:nvSpPr>
        <p:spPr>
          <a:xfrm>
            <a:off x="7563035" y="5584968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for the next question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7865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Pyramid Png - Pyramids Of Giza Clipart, Transparent Png - kindpng">
            <a:extLst>
              <a:ext uri="{FF2B5EF4-FFF2-40B4-BE49-F238E27FC236}">
                <a16:creationId xmlns:a16="http://schemas.microsoft.com/office/drawing/2014/main" id="{4BB4EC7E-F02E-45A2-A38C-2EC027A253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0400" y="1422937"/>
            <a:ext cx="3025836" cy="1337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C3BA0FCE-66F1-44DD-9D7B-9BF2891C346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4585" y="1935617"/>
            <a:ext cx="2287790" cy="3982050"/>
          </a:xfrm>
          <a:prstGeom prst="rect">
            <a:avLst/>
          </a:prstGeom>
        </p:spPr>
      </p:pic>
      <p:grpSp>
        <p:nvGrpSpPr>
          <p:cNvPr id="8" name="Group 7">
            <a:extLst>
              <a:ext uri="{FF2B5EF4-FFF2-40B4-BE49-F238E27FC236}">
                <a16:creationId xmlns:a16="http://schemas.microsoft.com/office/drawing/2014/main" id="{27505212-E188-416C-8C34-269280778717}"/>
              </a:ext>
            </a:extLst>
          </p:cNvPr>
          <p:cNvGrpSpPr/>
          <p:nvPr/>
        </p:nvGrpSpPr>
        <p:grpSpPr>
          <a:xfrm>
            <a:off x="6768611" y="1935617"/>
            <a:ext cx="4899133" cy="3422072"/>
            <a:chOff x="2240730" y="3361113"/>
            <a:chExt cx="4172989" cy="5469774"/>
          </a:xfrm>
        </p:grpSpPr>
        <p:sp>
          <p:nvSpPr>
            <p:cNvPr id="9" name="Speech Bubble: Rectangle with Corners Rounded 8">
              <a:extLst>
                <a:ext uri="{FF2B5EF4-FFF2-40B4-BE49-F238E27FC236}">
                  <a16:creationId xmlns:a16="http://schemas.microsoft.com/office/drawing/2014/main" id="{C71A9DEB-794F-44D0-AFB7-2B619DE941C0}"/>
                </a:ext>
              </a:extLst>
            </p:cNvPr>
            <p:cNvSpPr/>
            <p:nvPr/>
          </p:nvSpPr>
          <p:spPr>
            <a:xfrm>
              <a:off x="2240730" y="3361113"/>
              <a:ext cx="4172989" cy="5469774"/>
            </a:xfrm>
            <a:prstGeom prst="wedgeRoundRectCallout">
              <a:avLst>
                <a:gd name="adj1" fmla="val -80667"/>
                <a:gd name="adj2" fmla="val -23312"/>
                <a:gd name="adj3" fmla="val 16667"/>
              </a:avLst>
            </a:prstGeom>
            <a:no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AE35999B-5D39-4E96-BD83-CF6D1A1CC9A3}"/>
                </a:ext>
              </a:extLst>
            </p:cNvPr>
            <p:cNvSpPr txBox="1"/>
            <p:nvPr/>
          </p:nvSpPr>
          <p:spPr>
            <a:xfrm>
              <a:off x="2593407" y="3505820"/>
              <a:ext cx="3748139" cy="31085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latin typeface="Comic Sans MS" panose="030F0702030302020204" pitchFamily="66" charset="0"/>
                </a:rPr>
                <a:t>Well done for finishing the quiz.</a:t>
              </a:r>
            </a:p>
            <a:p>
              <a:endParaRPr lang="en-US" sz="2800" dirty="0">
                <a:latin typeface="Comic Sans MS" panose="030F0702030302020204" pitchFamily="66" charset="0"/>
              </a:endParaRPr>
            </a:p>
            <a:p>
              <a:pPr algn="ctr"/>
              <a:r>
                <a:rPr lang="en-US" sz="2800" dirty="0">
                  <a:latin typeface="Comic Sans MS" panose="030F0702030302020204" pitchFamily="66" charset="0"/>
                </a:rPr>
                <a:t>I’ll have another one for you next week.</a:t>
              </a:r>
            </a:p>
            <a:p>
              <a:pPr algn="ctr"/>
              <a:endParaRPr lang="en-US" sz="2800" dirty="0">
                <a:latin typeface="Comic Sans MS" panose="030F0702030302020204" pitchFamily="66" charset="0"/>
              </a:endParaRPr>
            </a:p>
            <a:p>
              <a:pPr algn="ctr"/>
              <a:r>
                <a:rPr lang="en-US" sz="2800" dirty="0">
                  <a:latin typeface="Comic Sans MS" panose="030F0702030302020204" pitchFamily="66" charset="0"/>
                </a:rPr>
                <a:t>See you next time </a:t>
              </a:r>
              <a:endParaRPr lang="en-GB" sz="2800" dirty="0">
                <a:latin typeface="Comic Sans MS" panose="030F0702030302020204" pitchFamily="66" charset="0"/>
              </a:endParaRPr>
            </a:p>
          </p:txBody>
        </p:sp>
      </p:grpSp>
      <p:sp>
        <p:nvSpPr>
          <p:cNvPr id="12" name="Rectangle 11">
            <a:hlinkClick r:id="" action="ppaction://hlinkshowjump?jump=endshow"/>
            <a:extLst>
              <a:ext uri="{FF2B5EF4-FFF2-40B4-BE49-F238E27FC236}">
                <a16:creationId xmlns:a16="http://schemas.microsoft.com/office/drawing/2014/main" id="{835C0A40-DD1B-498B-811B-0C5BC778C98B}"/>
              </a:ext>
            </a:extLst>
          </p:cNvPr>
          <p:cNvSpPr/>
          <p:nvPr/>
        </p:nvSpPr>
        <p:spPr>
          <a:xfrm>
            <a:off x="-390525" y="-561975"/>
            <a:ext cx="12973050" cy="798195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8643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Pyramid Png - Pyramids Of Giza Clipart, Transparent Png - kindpng">
            <a:extLst>
              <a:ext uri="{FF2B5EF4-FFF2-40B4-BE49-F238E27FC236}">
                <a16:creationId xmlns:a16="http://schemas.microsoft.com/office/drawing/2014/main" id="{4BB4EC7E-F02E-45A2-A38C-2EC027A253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0400" y="1422937"/>
            <a:ext cx="3025836" cy="1337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C3BA0FCE-66F1-44DD-9D7B-9BF2891C346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4585" y="1935617"/>
            <a:ext cx="2287790" cy="3982050"/>
          </a:xfrm>
          <a:prstGeom prst="rect">
            <a:avLst/>
          </a:prstGeom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4E2B266D-C176-42B7-866C-025BABF3C999}"/>
              </a:ext>
            </a:extLst>
          </p:cNvPr>
          <p:cNvGrpSpPr/>
          <p:nvPr/>
        </p:nvGrpSpPr>
        <p:grpSpPr>
          <a:xfrm>
            <a:off x="7100421" y="1283690"/>
            <a:ext cx="4149629" cy="3340303"/>
            <a:chOff x="2240730" y="3361113"/>
            <a:chExt cx="4172989" cy="6355529"/>
          </a:xfrm>
        </p:grpSpPr>
        <p:sp>
          <p:nvSpPr>
            <p:cNvPr id="4" name="Speech Bubble: Rectangle with Corners Rounded 3">
              <a:extLst>
                <a:ext uri="{FF2B5EF4-FFF2-40B4-BE49-F238E27FC236}">
                  <a16:creationId xmlns:a16="http://schemas.microsoft.com/office/drawing/2014/main" id="{B898C1AE-1A45-48AC-9E2F-AC15056D3F56}"/>
                </a:ext>
              </a:extLst>
            </p:cNvPr>
            <p:cNvSpPr/>
            <p:nvPr/>
          </p:nvSpPr>
          <p:spPr>
            <a:xfrm>
              <a:off x="2240730" y="3361113"/>
              <a:ext cx="4172989" cy="5469774"/>
            </a:xfrm>
            <a:prstGeom prst="wedgeRoundRectCallout">
              <a:avLst>
                <a:gd name="adj1" fmla="val -94675"/>
                <a:gd name="adj2" fmla="val 5607"/>
                <a:gd name="adj3" fmla="val 16667"/>
              </a:avLst>
            </a:prstGeom>
            <a:no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A7BE656E-D906-43A8-987A-D012C3BFAF7E}"/>
                </a:ext>
              </a:extLst>
            </p:cNvPr>
            <p:cNvSpPr txBox="1"/>
            <p:nvPr/>
          </p:nvSpPr>
          <p:spPr>
            <a:xfrm>
              <a:off x="2593407" y="3505820"/>
              <a:ext cx="3748139" cy="62108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>
                  <a:latin typeface="Comic Sans MS" panose="030F0702030302020204" pitchFamily="66" charset="0"/>
                </a:rPr>
                <a:t>Whoops!</a:t>
              </a:r>
            </a:p>
            <a:p>
              <a:pPr algn="ctr"/>
              <a:endParaRPr lang="en-US" sz="2800" b="1" dirty="0">
                <a:latin typeface="Comic Sans MS" panose="030F0702030302020204" pitchFamily="66" charset="0"/>
              </a:endParaRPr>
            </a:p>
            <a:p>
              <a:pPr algn="ctr"/>
              <a:r>
                <a:rPr lang="en-US" sz="2800" b="1" dirty="0">
                  <a:latin typeface="Comic Sans MS" panose="030F0702030302020204" pitchFamily="66" charset="0"/>
                </a:rPr>
                <a:t>That’s not quite right.</a:t>
              </a:r>
            </a:p>
            <a:p>
              <a:pPr algn="ctr"/>
              <a:endParaRPr lang="en-US" sz="2800" b="1" dirty="0">
                <a:latin typeface="Comic Sans MS" panose="030F0702030302020204" pitchFamily="66" charset="0"/>
              </a:endParaRPr>
            </a:p>
            <a:p>
              <a:pPr algn="ctr"/>
              <a:r>
                <a:rPr lang="en-US" sz="2800" b="1" dirty="0">
                  <a:latin typeface="Comic Sans MS" panose="030F0702030302020204" pitchFamily="66" charset="0"/>
                </a:rPr>
                <a:t>Try again.</a:t>
              </a:r>
              <a:endParaRPr lang="en-GB" sz="2800" b="1" dirty="0">
                <a:latin typeface="Comic Sans MS" panose="030F0702030302020204" pitchFamily="66" charset="0"/>
              </a:endParaRPr>
            </a:p>
          </p:txBody>
        </p:sp>
      </p:grpSp>
      <p:sp>
        <p:nvSpPr>
          <p:cNvPr id="9" name="Rectangle 8">
            <a:hlinkClick r:id="rId4" action="ppaction://hlinksldjump"/>
            <a:extLst>
              <a:ext uri="{FF2B5EF4-FFF2-40B4-BE49-F238E27FC236}">
                <a16:creationId xmlns:a16="http://schemas.microsoft.com/office/drawing/2014/main" id="{B23ACE7F-CB8C-4C8F-AEBE-8E2476A241D4}"/>
              </a:ext>
            </a:extLst>
          </p:cNvPr>
          <p:cNvSpPr/>
          <p:nvPr/>
        </p:nvSpPr>
        <p:spPr>
          <a:xfrm>
            <a:off x="-428625" y="-561975"/>
            <a:ext cx="12973050" cy="798195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Arrow: Striped Right 6">
            <a:hlinkClick r:id="" action="ppaction://hlinkshowjump?jump=lastslideviewed"/>
            <a:extLst>
              <a:ext uri="{FF2B5EF4-FFF2-40B4-BE49-F238E27FC236}">
                <a16:creationId xmlns:a16="http://schemas.microsoft.com/office/drawing/2014/main" id="{A7E6C067-1A52-4104-843F-FAA447880138}"/>
              </a:ext>
            </a:extLst>
          </p:cNvPr>
          <p:cNvSpPr/>
          <p:nvPr/>
        </p:nvSpPr>
        <p:spPr>
          <a:xfrm flipH="1">
            <a:off x="455924" y="5528327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to return to the quiz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3017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1C564FF8-C58A-4C5B-91A3-422A041A83B3}"/>
              </a:ext>
            </a:extLst>
          </p:cNvPr>
          <p:cNvSpPr txBox="1">
            <a:spLocks/>
          </p:cNvSpPr>
          <p:nvPr/>
        </p:nvSpPr>
        <p:spPr>
          <a:xfrm>
            <a:off x="0" y="1697161"/>
            <a:ext cx="10584144" cy="109173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000"/>
              </a:lnSpc>
              <a:buFont typeface="Arial" panose="020B0604020202020204" pitchFamily="34" charset="0"/>
              <a:buNone/>
            </a:pPr>
            <a:r>
              <a:rPr lang="en-US" sz="3000" b="1" dirty="0">
                <a:latin typeface="Comic Sans MS" panose="030F0702030302020204" pitchFamily="66" charset="0"/>
              </a:rPr>
              <a:t>What does the 8</a:t>
            </a:r>
            <a:r>
              <a:rPr lang="en-US" sz="3000" b="1" baseline="30000" dirty="0">
                <a:latin typeface="Comic Sans MS" panose="030F0702030302020204" pitchFamily="66" charset="0"/>
              </a:rPr>
              <a:t>th</a:t>
            </a:r>
            <a:r>
              <a:rPr lang="en-US" sz="3000" b="1" dirty="0">
                <a:latin typeface="Comic Sans MS" panose="030F0702030302020204" pitchFamily="66" charset="0"/>
              </a:rPr>
              <a:t> commandment tell us not do?</a:t>
            </a:r>
            <a:endParaRPr lang="en-GB" sz="3000" b="1" dirty="0">
              <a:latin typeface="Comic Sans MS" panose="030F0702030302020204" pitchFamily="66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757E779-98E8-4BEB-80EC-C0FDBCDACE11}"/>
              </a:ext>
            </a:extLst>
          </p:cNvPr>
          <p:cNvSpPr txBox="1">
            <a:spLocks/>
          </p:cNvSpPr>
          <p:nvPr/>
        </p:nvSpPr>
        <p:spPr>
          <a:xfrm>
            <a:off x="4092771" y="3738004"/>
            <a:ext cx="6150971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Press your answer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709CA64-110D-4115-B099-41CCE3355C80}"/>
              </a:ext>
            </a:extLst>
          </p:cNvPr>
          <p:cNvSpPr txBox="1"/>
          <p:nvPr/>
        </p:nvSpPr>
        <p:spPr>
          <a:xfrm>
            <a:off x="4078094" y="1032290"/>
            <a:ext cx="4035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1: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Rectangle 10">
            <a:hlinkClick r:id="rId2" action="ppaction://hlinksldjump"/>
            <a:extLst>
              <a:ext uri="{FF2B5EF4-FFF2-40B4-BE49-F238E27FC236}">
                <a16:creationId xmlns:a16="http://schemas.microsoft.com/office/drawing/2014/main" id="{86956D30-0126-4BC3-AFC5-22E950CF5DFE}"/>
              </a:ext>
            </a:extLst>
          </p:cNvPr>
          <p:cNvSpPr/>
          <p:nvPr/>
        </p:nvSpPr>
        <p:spPr>
          <a:xfrm>
            <a:off x="-390526" y="-561975"/>
            <a:ext cx="12973050" cy="798195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: Rounded Corners 4">
            <a:hlinkClick r:id="rId3" action="ppaction://hlinksldjump"/>
            <a:extLst>
              <a:ext uri="{FF2B5EF4-FFF2-40B4-BE49-F238E27FC236}">
                <a16:creationId xmlns:a16="http://schemas.microsoft.com/office/drawing/2014/main" id="{EA7110AC-5A39-41BC-9B31-326726251718}"/>
              </a:ext>
            </a:extLst>
          </p:cNvPr>
          <p:cNvSpPr/>
          <p:nvPr/>
        </p:nvSpPr>
        <p:spPr>
          <a:xfrm>
            <a:off x="699624" y="2483377"/>
            <a:ext cx="3192701" cy="1091738"/>
          </a:xfrm>
          <a:prstGeom prst="roundRect">
            <a:avLst/>
          </a:prstGeom>
          <a:solidFill>
            <a:srgbClr val="FF37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Murder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Rectangle: Rounded Corners 5">
            <a:hlinkClick r:id="rId3" action="ppaction://hlinksldjump"/>
            <a:extLst>
              <a:ext uri="{FF2B5EF4-FFF2-40B4-BE49-F238E27FC236}">
                <a16:creationId xmlns:a16="http://schemas.microsoft.com/office/drawing/2014/main" id="{DE31419B-D344-4876-BE66-CF36EB4B038B}"/>
              </a:ext>
            </a:extLst>
          </p:cNvPr>
          <p:cNvSpPr/>
          <p:nvPr/>
        </p:nvSpPr>
        <p:spPr>
          <a:xfrm>
            <a:off x="4276600" y="2483377"/>
            <a:ext cx="3192701" cy="1091738"/>
          </a:xfrm>
          <a:prstGeom prst="roundRect">
            <a:avLst/>
          </a:prstGeom>
          <a:solidFill>
            <a:srgbClr val="33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Comic Sans MS" panose="030F0702030302020204" pitchFamily="66" charset="0"/>
              </a:rPr>
              <a:t>Lie</a:t>
            </a:r>
            <a:endParaRPr lang="en-GB" sz="3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Rectangle: Rounded Corners 6">
            <a:hlinkClick r:id="rId4" action="ppaction://hlinksldjump"/>
            <a:extLst>
              <a:ext uri="{FF2B5EF4-FFF2-40B4-BE49-F238E27FC236}">
                <a16:creationId xmlns:a16="http://schemas.microsoft.com/office/drawing/2014/main" id="{FFE33AD8-F4AA-4DC1-ADA8-63CD0FF2F7F7}"/>
              </a:ext>
            </a:extLst>
          </p:cNvPr>
          <p:cNvSpPr/>
          <p:nvPr/>
        </p:nvSpPr>
        <p:spPr>
          <a:xfrm>
            <a:off x="8091067" y="2483377"/>
            <a:ext cx="3192701" cy="1091738"/>
          </a:xfrm>
          <a:prstGeom prst="roundRect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Steal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4485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1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250"/>
                            </p:stCondLst>
                            <p:childTnLst>
                              <p:par>
                                <p:cTn id="13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750"/>
                            </p:stCondLst>
                            <p:childTnLst>
                              <p:par>
                                <p:cTn id="17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25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 animBg="1"/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B4DBF8F-A998-45BF-8BAA-3ECBF7FD415B}"/>
              </a:ext>
            </a:extLst>
          </p:cNvPr>
          <p:cNvSpPr txBox="1"/>
          <p:nvPr/>
        </p:nvSpPr>
        <p:spPr>
          <a:xfrm>
            <a:off x="4078094" y="1032290"/>
            <a:ext cx="4035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1: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564FF8-C58A-4C5B-91A3-422A041A83B3}"/>
              </a:ext>
            </a:extLst>
          </p:cNvPr>
          <p:cNvSpPr txBox="1">
            <a:spLocks/>
          </p:cNvSpPr>
          <p:nvPr/>
        </p:nvSpPr>
        <p:spPr>
          <a:xfrm>
            <a:off x="0" y="1697161"/>
            <a:ext cx="10584144" cy="109173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000"/>
              </a:lnSpc>
              <a:buFont typeface="Arial" panose="020B0604020202020204" pitchFamily="34" charset="0"/>
              <a:buNone/>
            </a:pPr>
            <a:r>
              <a:rPr lang="en-US" sz="3000" b="1" dirty="0">
                <a:latin typeface="Comic Sans MS" panose="030F0702030302020204" pitchFamily="66" charset="0"/>
              </a:rPr>
              <a:t>What does the 8</a:t>
            </a:r>
            <a:r>
              <a:rPr lang="en-US" sz="3000" b="1" baseline="30000" dirty="0">
                <a:latin typeface="Comic Sans MS" panose="030F0702030302020204" pitchFamily="66" charset="0"/>
              </a:rPr>
              <a:t>th</a:t>
            </a:r>
            <a:r>
              <a:rPr lang="en-US" sz="3000" b="1" dirty="0">
                <a:latin typeface="Comic Sans MS" panose="030F0702030302020204" pitchFamily="66" charset="0"/>
              </a:rPr>
              <a:t> commandment tell us not do?</a:t>
            </a:r>
            <a:endParaRPr lang="en-GB" sz="3000" b="1" dirty="0">
              <a:latin typeface="Comic Sans MS" panose="030F0702030302020204" pitchFamily="66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757E779-98E8-4BEB-80EC-C0FDBCDACE11}"/>
              </a:ext>
            </a:extLst>
          </p:cNvPr>
          <p:cNvSpPr txBox="1">
            <a:spLocks/>
          </p:cNvSpPr>
          <p:nvPr/>
        </p:nvSpPr>
        <p:spPr>
          <a:xfrm>
            <a:off x="4092771" y="3738004"/>
            <a:ext cx="6150971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EA7110AC-5A39-41BC-9B31-326726251718}"/>
              </a:ext>
            </a:extLst>
          </p:cNvPr>
          <p:cNvSpPr/>
          <p:nvPr/>
        </p:nvSpPr>
        <p:spPr>
          <a:xfrm>
            <a:off x="699624" y="2483377"/>
            <a:ext cx="3192701" cy="1091738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Murder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DE31419B-D344-4876-BE66-CF36EB4B038B}"/>
              </a:ext>
            </a:extLst>
          </p:cNvPr>
          <p:cNvSpPr/>
          <p:nvPr/>
        </p:nvSpPr>
        <p:spPr>
          <a:xfrm>
            <a:off x="4276600" y="2483377"/>
            <a:ext cx="3192701" cy="1091738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Comic Sans MS" panose="030F0702030302020204" pitchFamily="66" charset="0"/>
              </a:rPr>
              <a:t>Lie</a:t>
            </a:r>
            <a:endParaRPr lang="en-GB" sz="3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FFE33AD8-F4AA-4DC1-ADA8-63CD0FF2F7F7}"/>
              </a:ext>
            </a:extLst>
          </p:cNvPr>
          <p:cNvSpPr/>
          <p:nvPr/>
        </p:nvSpPr>
        <p:spPr>
          <a:xfrm>
            <a:off x="8091067" y="2483377"/>
            <a:ext cx="3192701" cy="1091738"/>
          </a:xfrm>
          <a:prstGeom prst="roundRect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Steal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A6ED1EA-91D5-433D-B0BB-3BA031AFAD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1817" y="3630675"/>
            <a:ext cx="1763015" cy="3060328"/>
          </a:xfrm>
          <a:prstGeom prst="rect">
            <a:avLst/>
          </a:prstGeom>
        </p:spPr>
      </p:pic>
      <p:sp>
        <p:nvSpPr>
          <p:cNvPr id="9" name="Subtitle 2">
            <a:extLst>
              <a:ext uri="{FF2B5EF4-FFF2-40B4-BE49-F238E27FC236}">
                <a16:creationId xmlns:a16="http://schemas.microsoft.com/office/drawing/2014/main" id="{E3E1B803-4D36-4125-B708-0FCC8F959AB4}"/>
              </a:ext>
            </a:extLst>
          </p:cNvPr>
          <p:cNvSpPr txBox="1">
            <a:spLocks/>
          </p:cNvSpPr>
          <p:nvPr/>
        </p:nvSpPr>
        <p:spPr>
          <a:xfrm>
            <a:off x="3294680" y="3735307"/>
            <a:ext cx="8373579" cy="16894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You are right.</a:t>
            </a:r>
          </a:p>
          <a:p>
            <a:pPr marL="0" indent="0" algn="ctr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The 8</a:t>
            </a:r>
            <a:r>
              <a:rPr lang="en-US" sz="2800" b="1" baseline="30000" dirty="0">
                <a:latin typeface="Comic Sans MS" panose="030F0702030302020204" pitchFamily="66" charset="0"/>
              </a:rPr>
              <a:t>th</a:t>
            </a:r>
            <a:r>
              <a:rPr lang="en-US" sz="2800" b="1" dirty="0">
                <a:latin typeface="Comic Sans MS" panose="030F0702030302020204" pitchFamily="66" charset="0"/>
              </a:rPr>
              <a:t> commandment tells us not to </a:t>
            </a:r>
            <a:r>
              <a:rPr lang="en-US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STEAL</a:t>
            </a:r>
            <a:r>
              <a:rPr lang="en-US" sz="2800" b="1" dirty="0">
                <a:latin typeface="Comic Sans MS" panose="030F0702030302020204" pitchFamily="66" charset="0"/>
              </a:rPr>
              <a:t>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Well Done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  <p:sp>
        <p:nvSpPr>
          <p:cNvPr id="12" name="Rectangle 11">
            <a:hlinkClick r:id="rId3" action="ppaction://hlinksldjump"/>
            <a:extLst>
              <a:ext uri="{FF2B5EF4-FFF2-40B4-BE49-F238E27FC236}">
                <a16:creationId xmlns:a16="http://schemas.microsoft.com/office/drawing/2014/main" id="{6089BB2E-52DD-4CF6-9F5A-13E19579B8DB}"/>
              </a:ext>
            </a:extLst>
          </p:cNvPr>
          <p:cNvSpPr/>
          <p:nvPr/>
        </p:nvSpPr>
        <p:spPr>
          <a:xfrm>
            <a:off x="-390526" y="-561975"/>
            <a:ext cx="12973050" cy="798195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Arrow: Striped Right 9">
            <a:hlinkClick r:id="rId4" action="ppaction://hlinksldjump"/>
            <a:extLst>
              <a:ext uri="{FF2B5EF4-FFF2-40B4-BE49-F238E27FC236}">
                <a16:creationId xmlns:a16="http://schemas.microsoft.com/office/drawing/2014/main" id="{DA8AEE1D-1F2C-4F7F-B166-B90B5545594C}"/>
              </a:ext>
            </a:extLst>
          </p:cNvPr>
          <p:cNvSpPr/>
          <p:nvPr/>
        </p:nvSpPr>
        <p:spPr>
          <a:xfrm>
            <a:off x="7563035" y="5584968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for the next question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8890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>
            <a:extLst>
              <a:ext uri="{FF2B5EF4-FFF2-40B4-BE49-F238E27FC236}">
                <a16:creationId xmlns:a16="http://schemas.microsoft.com/office/drawing/2014/main" id="{4757E779-98E8-4BEB-80EC-C0FDBCDACE11}"/>
              </a:ext>
            </a:extLst>
          </p:cNvPr>
          <p:cNvSpPr txBox="1">
            <a:spLocks/>
          </p:cNvSpPr>
          <p:nvPr/>
        </p:nvSpPr>
        <p:spPr>
          <a:xfrm>
            <a:off x="4092771" y="3738004"/>
            <a:ext cx="6150971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Press your answer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709CA64-110D-4115-B099-41CCE3355C80}"/>
              </a:ext>
            </a:extLst>
          </p:cNvPr>
          <p:cNvSpPr txBox="1"/>
          <p:nvPr/>
        </p:nvSpPr>
        <p:spPr>
          <a:xfrm>
            <a:off x="4078094" y="1032290"/>
            <a:ext cx="4035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2: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86543D00-79ED-482F-96AF-4B2880E85F39}"/>
              </a:ext>
            </a:extLst>
          </p:cNvPr>
          <p:cNvSpPr txBox="1">
            <a:spLocks/>
          </p:cNvSpPr>
          <p:nvPr/>
        </p:nvSpPr>
        <p:spPr>
          <a:xfrm>
            <a:off x="225552" y="1585796"/>
            <a:ext cx="11740896" cy="109173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4000"/>
              </a:lnSpc>
              <a:buFont typeface="Arial" panose="020B0604020202020204" pitchFamily="34" charset="0"/>
              <a:buNone/>
            </a:pPr>
            <a:r>
              <a:rPr lang="en-US" sz="2600" b="1" dirty="0">
                <a:latin typeface="Comic Sans MS" panose="030F0702030302020204" pitchFamily="66" charset="0"/>
              </a:rPr>
              <a:t>What does the 5</a:t>
            </a:r>
            <a:r>
              <a:rPr lang="en-US" sz="2600" b="1" baseline="30000" dirty="0">
                <a:latin typeface="Comic Sans MS" panose="030F0702030302020204" pitchFamily="66" charset="0"/>
              </a:rPr>
              <a:t>th</a:t>
            </a:r>
            <a:r>
              <a:rPr lang="en-US" sz="2600" b="1" dirty="0">
                <a:latin typeface="Comic Sans MS" panose="030F0702030302020204" pitchFamily="66" charset="0"/>
              </a:rPr>
              <a:t> commandment say we should do to our parents?</a:t>
            </a:r>
            <a:endParaRPr lang="en-GB" sz="2600" b="1" dirty="0">
              <a:latin typeface="Comic Sans MS" panose="030F0702030302020204" pitchFamily="66" charset="0"/>
            </a:endParaRPr>
          </a:p>
        </p:txBody>
      </p:sp>
      <p:sp>
        <p:nvSpPr>
          <p:cNvPr id="2" name="Rectangle 1">
            <a:hlinkClick r:id="rId2" action="ppaction://hlinksldjump"/>
            <a:extLst>
              <a:ext uri="{FF2B5EF4-FFF2-40B4-BE49-F238E27FC236}">
                <a16:creationId xmlns:a16="http://schemas.microsoft.com/office/drawing/2014/main" id="{8BD6BCB4-828B-46D1-AABB-9FC1A2F5D5AE}"/>
              </a:ext>
            </a:extLst>
          </p:cNvPr>
          <p:cNvSpPr/>
          <p:nvPr/>
        </p:nvSpPr>
        <p:spPr>
          <a:xfrm>
            <a:off x="-428625" y="-415860"/>
            <a:ext cx="12973050" cy="798195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: Rounded Corners 4">
            <a:hlinkClick r:id="rId3" action="ppaction://hlinksldjump"/>
            <a:extLst>
              <a:ext uri="{FF2B5EF4-FFF2-40B4-BE49-F238E27FC236}">
                <a16:creationId xmlns:a16="http://schemas.microsoft.com/office/drawing/2014/main" id="{EA7110AC-5A39-41BC-9B31-326726251718}"/>
              </a:ext>
            </a:extLst>
          </p:cNvPr>
          <p:cNvSpPr/>
          <p:nvPr/>
        </p:nvSpPr>
        <p:spPr>
          <a:xfrm>
            <a:off x="699624" y="2483377"/>
            <a:ext cx="3192701" cy="1091738"/>
          </a:xfrm>
          <a:prstGeom prst="roundRect">
            <a:avLst/>
          </a:prstGeom>
          <a:solidFill>
            <a:srgbClr val="FF37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Hide from them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Rectangle: Rounded Corners 5">
            <a:hlinkClick r:id="rId4" action="ppaction://hlinksldjump"/>
            <a:extLst>
              <a:ext uri="{FF2B5EF4-FFF2-40B4-BE49-F238E27FC236}">
                <a16:creationId xmlns:a16="http://schemas.microsoft.com/office/drawing/2014/main" id="{DE31419B-D344-4876-BE66-CF36EB4B038B}"/>
              </a:ext>
            </a:extLst>
          </p:cNvPr>
          <p:cNvSpPr/>
          <p:nvPr/>
        </p:nvSpPr>
        <p:spPr>
          <a:xfrm>
            <a:off x="4276600" y="2483377"/>
            <a:ext cx="3192701" cy="1091738"/>
          </a:xfrm>
          <a:prstGeom prst="roundRect">
            <a:avLst/>
          </a:prstGeom>
          <a:solidFill>
            <a:srgbClr val="33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>
                <a:solidFill>
                  <a:schemeClr val="tx1"/>
                </a:solidFill>
                <a:latin typeface="Comic Sans MS" panose="030F0702030302020204" pitchFamily="66" charset="0"/>
              </a:rPr>
              <a:t>Honour</a:t>
            </a:r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 them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Rectangle: Rounded Corners 6">
            <a:hlinkClick r:id="rId3" action="ppaction://hlinksldjump"/>
            <a:extLst>
              <a:ext uri="{FF2B5EF4-FFF2-40B4-BE49-F238E27FC236}">
                <a16:creationId xmlns:a16="http://schemas.microsoft.com/office/drawing/2014/main" id="{FFE33AD8-F4AA-4DC1-ADA8-63CD0FF2F7F7}"/>
              </a:ext>
            </a:extLst>
          </p:cNvPr>
          <p:cNvSpPr/>
          <p:nvPr/>
        </p:nvSpPr>
        <p:spPr>
          <a:xfrm>
            <a:off x="8091067" y="2483377"/>
            <a:ext cx="3192701" cy="1091738"/>
          </a:xfrm>
          <a:prstGeom prst="roundRect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Hurt them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9331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750"/>
                            </p:stCondLst>
                            <p:childTnLst>
                              <p:par>
                                <p:cTn id="9" presetID="21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750"/>
                            </p:stCondLst>
                            <p:childTnLst>
                              <p:par>
                                <p:cTn id="13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250"/>
                            </p:stCondLst>
                            <p:childTnLst>
                              <p:par>
                                <p:cTn id="17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975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build="p"/>
      <p:bldP spid="5" grpId="0" animBg="1"/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B4DBF8F-A998-45BF-8BAA-3ECBF7FD415B}"/>
              </a:ext>
            </a:extLst>
          </p:cNvPr>
          <p:cNvSpPr txBox="1"/>
          <p:nvPr/>
        </p:nvSpPr>
        <p:spPr>
          <a:xfrm>
            <a:off x="4078094" y="1032290"/>
            <a:ext cx="4035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2: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68D9914A-8643-44E5-B538-EFE39C4DB159}"/>
              </a:ext>
            </a:extLst>
          </p:cNvPr>
          <p:cNvSpPr/>
          <p:nvPr/>
        </p:nvSpPr>
        <p:spPr>
          <a:xfrm>
            <a:off x="699624" y="2483377"/>
            <a:ext cx="3192701" cy="1091738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Hide from them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9CED9462-3D3B-4FA4-88F0-C9D1E3CBD19C}"/>
              </a:ext>
            </a:extLst>
          </p:cNvPr>
          <p:cNvSpPr/>
          <p:nvPr/>
        </p:nvSpPr>
        <p:spPr>
          <a:xfrm>
            <a:off x="4276600" y="2483377"/>
            <a:ext cx="3192701" cy="1091738"/>
          </a:xfrm>
          <a:prstGeom prst="roundRect">
            <a:avLst/>
          </a:prstGeom>
          <a:solidFill>
            <a:srgbClr val="33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>
                <a:solidFill>
                  <a:schemeClr val="tx1"/>
                </a:solidFill>
                <a:latin typeface="Comic Sans MS" panose="030F0702030302020204" pitchFamily="66" charset="0"/>
              </a:rPr>
              <a:t>Honour</a:t>
            </a:r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 them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BEF3AFF4-25C6-4723-869F-1F304A533F99}"/>
              </a:ext>
            </a:extLst>
          </p:cNvPr>
          <p:cNvSpPr/>
          <p:nvPr/>
        </p:nvSpPr>
        <p:spPr>
          <a:xfrm>
            <a:off x="8091067" y="2483377"/>
            <a:ext cx="3192701" cy="1091738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Hurt them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9BD1F273-65ED-4164-BA4E-9A40325C2B64}"/>
              </a:ext>
            </a:extLst>
          </p:cNvPr>
          <p:cNvSpPr txBox="1">
            <a:spLocks/>
          </p:cNvSpPr>
          <p:nvPr/>
        </p:nvSpPr>
        <p:spPr>
          <a:xfrm>
            <a:off x="225552" y="1585796"/>
            <a:ext cx="11740896" cy="109173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4000"/>
              </a:lnSpc>
              <a:buFont typeface="Arial" panose="020B0604020202020204" pitchFamily="34" charset="0"/>
              <a:buNone/>
            </a:pPr>
            <a:r>
              <a:rPr lang="en-US" sz="2600" b="1" dirty="0">
                <a:latin typeface="Comic Sans MS" panose="030F0702030302020204" pitchFamily="66" charset="0"/>
              </a:rPr>
              <a:t>What does the 5</a:t>
            </a:r>
            <a:r>
              <a:rPr lang="en-US" sz="2600" b="1" baseline="30000" dirty="0">
                <a:latin typeface="Comic Sans MS" panose="030F0702030302020204" pitchFamily="66" charset="0"/>
              </a:rPr>
              <a:t>th</a:t>
            </a:r>
            <a:r>
              <a:rPr lang="en-US" sz="2600" b="1" dirty="0">
                <a:latin typeface="Comic Sans MS" panose="030F0702030302020204" pitchFamily="66" charset="0"/>
              </a:rPr>
              <a:t> commandment say we should do to our parents?</a:t>
            </a:r>
            <a:endParaRPr lang="en-GB" sz="2600" b="1" dirty="0">
              <a:latin typeface="Comic Sans MS" panose="030F0702030302020204" pitchFamily="66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757E779-98E8-4BEB-80EC-C0FDBCDACE11}"/>
              </a:ext>
            </a:extLst>
          </p:cNvPr>
          <p:cNvSpPr txBox="1">
            <a:spLocks/>
          </p:cNvSpPr>
          <p:nvPr/>
        </p:nvSpPr>
        <p:spPr>
          <a:xfrm>
            <a:off x="4092771" y="3738004"/>
            <a:ext cx="6150971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GB" sz="3200" b="1" dirty="0">
              <a:latin typeface="Comic Sans MS" panose="030F0702030302020204" pitchFamily="66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A6ED1EA-91D5-433D-B0BB-3BA031AFAD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1817" y="3630675"/>
            <a:ext cx="1763015" cy="3060328"/>
          </a:xfrm>
          <a:prstGeom prst="rect">
            <a:avLst/>
          </a:prstGeom>
        </p:spPr>
      </p:pic>
      <p:sp>
        <p:nvSpPr>
          <p:cNvPr id="9" name="Subtitle 2">
            <a:extLst>
              <a:ext uri="{FF2B5EF4-FFF2-40B4-BE49-F238E27FC236}">
                <a16:creationId xmlns:a16="http://schemas.microsoft.com/office/drawing/2014/main" id="{E3E1B803-4D36-4125-B708-0FCC8F959AB4}"/>
              </a:ext>
            </a:extLst>
          </p:cNvPr>
          <p:cNvSpPr txBox="1">
            <a:spLocks/>
          </p:cNvSpPr>
          <p:nvPr/>
        </p:nvSpPr>
        <p:spPr>
          <a:xfrm>
            <a:off x="3294680" y="3735307"/>
            <a:ext cx="8373579" cy="16894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You are correct.</a:t>
            </a:r>
          </a:p>
          <a:p>
            <a:pPr marL="0" indent="0" algn="ctr">
              <a:lnSpc>
                <a:spcPts val="4000"/>
              </a:lnSpc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The 5</a:t>
            </a:r>
            <a:r>
              <a:rPr lang="en-US" sz="2800" b="1" baseline="30000" dirty="0">
                <a:latin typeface="Comic Sans MS" panose="030F0702030302020204" pitchFamily="66" charset="0"/>
              </a:rPr>
              <a:t>th</a:t>
            </a:r>
            <a:r>
              <a:rPr lang="en-US" sz="2800" b="1" dirty="0">
                <a:latin typeface="Comic Sans MS" panose="030F0702030302020204" pitchFamily="66" charset="0"/>
              </a:rPr>
              <a:t> commandment tells us to </a:t>
            </a:r>
            <a:r>
              <a:rPr lang="en-US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HONOUR </a:t>
            </a:r>
            <a:r>
              <a:rPr lang="en-US" sz="2800" b="1" dirty="0">
                <a:latin typeface="Comic Sans MS" panose="030F0702030302020204" pitchFamily="66" charset="0"/>
              </a:rPr>
              <a:t>our father and mother.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Well Done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  <p:sp>
        <p:nvSpPr>
          <p:cNvPr id="17" name="Rectangle 16">
            <a:hlinkClick r:id="rId3" action="ppaction://hlinksldjump"/>
            <a:extLst>
              <a:ext uri="{FF2B5EF4-FFF2-40B4-BE49-F238E27FC236}">
                <a16:creationId xmlns:a16="http://schemas.microsoft.com/office/drawing/2014/main" id="{E24960EA-4062-4F55-A749-9087E07C2466}"/>
              </a:ext>
            </a:extLst>
          </p:cNvPr>
          <p:cNvSpPr/>
          <p:nvPr/>
        </p:nvSpPr>
        <p:spPr>
          <a:xfrm>
            <a:off x="-428625" y="-561975"/>
            <a:ext cx="12973050" cy="798195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Arrow: Striped Right 9">
            <a:hlinkClick r:id="rId4" action="ppaction://hlinksldjump"/>
            <a:extLst>
              <a:ext uri="{FF2B5EF4-FFF2-40B4-BE49-F238E27FC236}">
                <a16:creationId xmlns:a16="http://schemas.microsoft.com/office/drawing/2014/main" id="{DA8AEE1D-1F2C-4F7F-B166-B90B5545594C}"/>
              </a:ext>
            </a:extLst>
          </p:cNvPr>
          <p:cNvSpPr/>
          <p:nvPr/>
        </p:nvSpPr>
        <p:spPr>
          <a:xfrm>
            <a:off x="7563035" y="5584968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for the next question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2781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1C564FF8-C58A-4C5B-91A3-422A041A83B3}"/>
              </a:ext>
            </a:extLst>
          </p:cNvPr>
          <p:cNvSpPr txBox="1">
            <a:spLocks/>
          </p:cNvSpPr>
          <p:nvPr/>
        </p:nvSpPr>
        <p:spPr>
          <a:xfrm>
            <a:off x="0" y="1697161"/>
            <a:ext cx="10584144" cy="109173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000"/>
              </a:lnSpc>
              <a:buFont typeface="Arial" panose="020B0604020202020204" pitchFamily="34" charset="0"/>
              <a:buNone/>
            </a:pPr>
            <a:r>
              <a:rPr lang="en-US" sz="3000" b="1" dirty="0">
                <a:latin typeface="Comic Sans MS" panose="030F0702030302020204" pitchFamily="66" charset="0"/>
              </a:rPr>
              <a:t>What does the 9</a:t>
            </a:r>
            <a:r>
              <a:rPr lang="en-US" sz="3000" b="1" baseline="30000" dirty="0">
                <a:latin typeface="Comic Sans MS" panose="030F0702030302020204" pitchFamily="66" charset="0"/>
              </a:rPr>
              <a:t>th</a:t>
            </a:r>
            <a:r>
              <a:rPr lang="en-US" sz="3000" b="1" dirty="0">
                <a:latin typeface="Comic Sans MS" panose="030F0702030302020204" pitchFamily="66" charset="0"/>
              </a:rPr>
              <a:t> commandment tell us not do?</a:t>
            </a:r>
            <a:endParaRPr lang="en-GB" sz="3000" b="1" dirty="0">
              <a:latin typeface="Comic Sans MS" panose="030F0702030302020204" pitchFamily="66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757E779-98E8-4BEB-80EC-C0FDBCDACE11}"/>
              </a:ext>
            </a:extLst>
          </p:cNvPr>
          <p:cNvSpPr txBox="1">
            <a:spLocks/>
          </p:cNvSpPr>
          <p:nvPr/>
        </p:nvSpPr>
        <p:spPr>
          <a:xfrm>
            <a:off x="4092771" y="3738004"/>
            <a:ext cx="6150971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Press your answer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709CA64-110D-4115-B099-41CCE3355C80}"/>
              </a:ext>
            </a:extLst>
          </p:cNvPr>
          <p:cNvSpPr txBox="1"/>
          <p:nvPr/>
        </p:nvSpPr>
        <p:spPr>
          <a:xfrm>
            <a:off x="4078094" y="1032290"/>
            <a:ext cx="4035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3: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Rectangle 1">
            <a:hlinkClick r:id="rId2" action="ppaction://hlinksldjump"/>
            <a:extLst>
              <a:ext uri="{FF2B5EF4-FFF2-40B4-BE49-F238E27FC236}">
                <a16:creationId xmlns:a16="http://schemas.microsoft.com/office/drawing/2014/main" id="{0888AE0C-0245-43A0-97F3-28C010E5B141}"/>
              </a:ext>
            </a:extLst>
          </p:cNvPr>
          <p:cNvSpPr/>
          <p:nvPr/>
        </p:nvSpPr>
        <p:spPr>
          <a:xfrm>
            <a:off x="-390526" y="-561975"/>
            <a:ext cx="12973050" cy="798195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: Rounded Corners 4">
            <a:hlinkClick r:id="rId3" action="ppaction://hlinksldjump"/>
            <a:extLst>
              <a:ext uri="{FF2B5EF4-FFF2-40B4-BE49-F238E27FC236}">
                <a16:creationId xmlns:a16="http://schemas.microsoft.com/office/drawing/2014/main" id="{EA7110AC-5A39-41BC-9B31-326726251718}"/>
              </a:ext>
            </a:extLst>
          </p:cNvPr>
          <p:cNvSpPr/>
          <p:nvPr/>
        </p:nvSpPr>
        <p:spPr>
          <a:xfrm>
            <a:off x="699624" y="2483377"/>
            <a:ext cx="3192701" cy="1091738"/>
          </a:xfrm>
          <a:prstGeom prst="roundRect">
            <a:avLst/>
          </a:prstGeom>
          <a:solidFill>
            <a:srgbClr val="FF37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Murder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Rectangle: Rounded Corners 5">
            <a:hlinkClick r:id="rId4" action="ppaction://hlinksldjump"/>
            <a:extLst>
              <a:ext uri="{FF2B5EF4-FFF2-40B4-BE49-F238E27FC236}">
                <a16:creationId xmlns:a16="http://schemas.microsoft.com/office/drawing/2014/main" id="{DE31419B-D344-4876-BE66-CF36EB4B038B}"/>
              </a:ext>
            </a:extLst>
          </p:cNvPr>
          <p:cNvSpPr/>
          <p:nvPr/>
        </p:nvSpPr>
        <p:spPr>
          <a:xfrm>
            <a:off x="4276600" y="2483377"/>
            <a:ext cx="3192701" cy="1091738"/>
          </a:xfrm>
          <a:prstGeom prst="roundRect">
            <a:avLst/>
          </a:prstGeom>
          <a:solidFill>
            <a:srgbClr val="33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Comic Sans MS" panose="030F0702030302020204" pitchFamily="66" charset="0"/>
              </a:rPr>
              <a:t>Lie</a:t>
            </a:r>
            <a:endParaRPr lang="en-GB" sz="3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Rectangle: Rounded Corners 6">
            <a:hlinkClick r:id="rId3" action="ppaction://hlinksldjump"/>
            <a:extLst>
              <a:ext uri="{FF2B5EF4-FFF2-40B4-BE49-F238E27FC236}">
                <a16:creationId xmlns:a16="http://schemas.microsoft.com/office/drawing/2014/main" id="{FFE33AD8-F4AA-4DC1-ADA8-63CD0FF2F7F7}"/>
              </a:ext>
            </a:extLst>
          </p:cNvPr>
          <p:cNvSpPr/>
          <p:nvPr/>
        </p:nvSpPr>
        <p:spPr>
          <a:xfrm>
            <a:off x="8091067" y="2483377"/>
            <a:ext cx="3192701" cy="1091738"/>
          </a:xfrm>
          <a:prstGeom prst="roundRect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Steal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2412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1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250"/>
                            </p:stCondLst>
                            <p:childTnLst>
                              <p:par>
                                <p:cTn id="13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750"/>
                            </p:stCondLst>
                            <p:childTnLst>
                              <p:par>
                                <p:cTn id="17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25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 animBg="1"/>
      <p:bldP spid="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ubtitle 2">
            <a:extLst>
              <a:ext uri="{FF2B5EF4-FFF2-40B4-BE49-F238E27FC236}">
                <a16:creationId xmlns:a16="http://schemas.microsoft.com/office/drawing/2014/main" id="{F487B593-A14E-4CBB-8B7A-987DE60A7F7C}"/>
              </a:ext>
            </a:extLst>
          </p:cNvPr>
          <p:cNvSpPr txBox="1">
            <a:spLocks/>
          </p:cNvSpPr>
          <p:nvPr/>
        </p:nvSpPr>
        <p:spPr>
          <a:xfrm>
            <a:off x="0" y="1697161"/>
            <a:ext cx="10584144" cy="109173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000"/>
              </a:lnSpc>
              <a:buFont typeface="Arial" panose="020B0604020202020204" pitchFamily="34" charset="0"/>
              <a:buNone/>
            </a:pPr>
            <a:r>
              <a:rPr lang="en-US" sz="3000" b="1" dirty="0">
                <a:latin typeface="Comic Sans MS" panose="030F0702030302020204" pitchFamily="66" charset="0"/>
              </a:rPr>
              <a:t>What does the 9</a:t>
            </a:r>
            <a:r>
              <a:rPr lang="en-US" sz="3000" b="1" baseline="30000" dirty="0">
                <a:latin typeface="Comic Sans MS" panose="030F0702030302020204" pitchFamily="66" charset="0"/>
              </a:rPr>
              <a:t>th</a:t>
            </a:r>
            <a:r>
              <a:rPr lang="en-US" sz="3000" b="1" dirty="0">
                <a:latin typeface="Comic Sans MS" panose="030F0702030302020204" pitchFamily="66" charset="0"/>
              </a:rPr>
              <a:t> commandment tell us not do?</a:t>
            </a:r>
            <a:endParaRPr lang="en-GB" sz="3000" b="1" dirty="0">
              <a:latin typeface="Comic Sans MS" panose="030F0702030302020204" pitchFamily="66" charset="0"/>
            </a:endParaRP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493A4F9D-5F35-40AF-9CB2-5F159B366465}"/>
              </a:ext>
            </a:extLst>
          </p:cNvPr>
          <p:cNvSpPr/>
          <p:nvPr/>
        </p:nvSpPr>
        <p:spPr>
          <a:xfrm>
            <a:off x="699624" y="2483377"/>
            <a:ext cx="3192701" cy="1091738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Murder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A5DEA683-C3D9-4909-9395-CB33E3664F2F}"/>
              </a:ext>
            </a:extLst>
          </p:cNvPr>
          <p:cNvSpPr/>
          <p:nvPr/>
        </p:nvSpPr>
        <p:spPr>
          <a:xfrm>
            <a:off x="4370334" y="2483377"/>
            <a:ext cx="3192701" cy="1091738"/>
          </a:xfrm>
          <a:prstGeom prst="roundRect">
            <a:avLst/>
          </a:prstGeom>
          <a:solidFill>
            <a:srgbClr val="33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Comic Sans MS" panose="030F0702030302020204" pitchFamily="66" charset="0"/>
              </a:rPr>
              <a:t>Lie</a:t>
            </a:r>
            <a:endParaRPr lang="en-GB" sz="3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4048FC62-EF4C-47F1-B5CC-1DCD7E3118A1}"/>
              </a:ext>
            </a:extLst>
          </p:cNvPr>
          <p:cNvSpPr/>
          <p:nvPr/>
        </p:nvSpPr>
        <p:spPr>
          <a:xfrm>
            <a:off x="8091067" y="2483377"/>
            <a:ext cx="3192701" cy="1091738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Steal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1DD0FA9-71EC-43EA-B602-DACB8D0DB37F}"/>
              </a:ext>
            </a:extLst>
          </p:cNvPr>
          <p:cNvSpPr txBox="1"/>
          <p:nvPr/>
        </p:nvSpPr>
        <p:spPr>
          <a:xfrm>
            <a:off x="4078094" y="1032290"/>
            <a:ext cx="4035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3: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757E779-98E8-4BEB-80EC-C0FDBCDACE11}"/>
              </a:ext>
            </a:extLst>
          </p:cNvPr>
          <p:cNvSpPr txBox="1">
            <a:spLocks/>
          </p:cNvSpPr>
          <p:nvPr/>
        </p:nvSpPr>
        <p:spPr>
          <a:xfrm>
            <a:off x="4092771" y="3738004"/>
            <a:ext cx="6150971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GB" sz="3200" b="1" dirty="0">
              <a:latin typeface="Comic Sans MS" panose="030F0702030302020204" pitchFamily="66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A6ED1EA-91D5-433D-B0BB-3BA031AFAD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1817" y="3630675"/>
            <a:ext cx="1763015" cy="3060328"/>
          </a:xfrm>
          <a:prstGeom prst="rect">
            <a:avLst/>
          </a:prstGeom>
        </p:spPr>
      </p:pic>
      <p:sp>
        <p:nvSpPr>
          <p:cNvPr id="9" name="Subtitle 2">
            <a:extLst>
              <a:ext uri="{FF2B5EF4-FFF2-40B4-BE49-F238E27FC236}">
                <a16:creationId xmlns:a16="http://schemas.microsoft.com/office/drawing/2014/main" id="{E3E1B803-4D36-4125-B708-0FCC8F959AB4}"/>
              </a:ext>
            </a:extLst>
          </p:cNvPr>
          <p:cNvSpPr txBox="1">
            <a:spLocks/>
          </p:cNvSpPr>
          <p:nvPr/>
        </p:nvSpPr>
        <p:spPr>
          <a:xfrm>
            <a:off x="3294680" y="3735307"/>
            <a:ext cx="8373579" cy="16894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Fantastic answer.</a:t>
            </a:r>
          </a:p>
          <a:p>
            <a:pPr marL="0" indent="0" algn="ctr">
              <a:lnSpc>
                <a:spcPts val="4000"/>
              </a:lnSpc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The 9</a:t>
            </a:r>
            <a:r>
              <a:rPr lang="en-US" sz="2800" b="1" baseline="30000" dirty="0">
                <a:latin typeface="Comic Sans MS" panose="030F0702030302020204" pitchFamily="66" charset="0"/>
              </a:rPr>
              <a:t>th</a:t>
            </a:r>
            <a:r>
              <a:rPr lang="en-US" sz="2800" b="1" dirty="0">
                <a:latin typeface="Comic Sans MS" panose="030F0702030302020204" pitchFamily="66" charset="0"/>
              </a:rPr>
              <a:t> commandment tells us not to </a:t>
            </a:r>
            <a:r>
              <a:rPr lang="en-US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LIE.</a:t>
            </a:r>
            <a:endParaRPr lang="en-US" sz="2800" b="1" dirty="0">
              <a:latin typeface="Comic Sans MS" panose="030F0702030302020204" pitchFamily="66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Well Done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  <p:sp>
        <p:nvSpPr>
          <p:cNvPr id="2" name="Rectangle 1">
            <a:hlinkClick r:id="rId3" action="ppaction://hlinksldjump"/>
            <a:extLst>
              <a:ext uri="{FF2B5EF4-FFF2-40B4-BE49-F238E27FC236}">
                <a16:creationId xmlns:a16="http://schemas.microsoft.com/office/drawing/2014/main" id="{6ABD28E4-DF76-430E-8AE4-0FE72E9EB7C4}"/>
              </a:ext>
            </a:extLst>
          </p:cNvPr>
          <p:cNvSpPr/>
          <p:nvPr/>
        </p:nvSpPr>
        <p:spPr>
          <a:xfrm>
            <a:off x="-519841" y="-415860"/>
            <a:ext cx="12973050" cy="798195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Arrow: Striped Right 9">
            <a:hlinkClick r:id="rId4" action="ppaction://hlinksldjump"/>
            <a:extLst>
              <a:ext uri="{FF2B5EF4-FFF2-40B4-BE49-F238E27FC236}">
                <a16:creationId xmlns:a16="http://schemas.microsoft.com/office/drawing/2014/main" id="{DA8AEE1D-1F2C-4F7F-B166-B90B5545594C}"/>
              </a:ext>
            </a:extLst>
          </p:cNvPr>
          <p:cNvSpPr/>
          <p:nvPr/>
        </p:nvSpPr>
        <p:spPr>
          <a:xfrm>
            <a:off x="7563035" y="5584968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for the next question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8682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1C564FF8-C58A-4C5B-91A3-422A041A83B3}"/>
              </a:ext>
            </a:extLst>
          </p:cNvPr>
          <p:cNvSpPr txBox="1">
            <a:spLocks/>
          </p:cNvSpPr>
          <p:nvPr/>
        </p:nvSpPr>
        <p:spPr>
          <a:xfrm>
            <a:off x="722462" y="1463912"/>
            <a:ext cx="10584144" cy="109173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4000"/>
              </a:lnSpc>
              <a:buNone/>
            </a:pPr>
            <a:r>
              <a:rPr lang="en-US" b="1" dirty="0">
                <a:latin typeface="Comic Sans MS" panose="030F0702030302020204" pitchFamily="66" charset="0"/>
              </a:rPr>
              <a:t>The 10</a:t>
            </a:r>
            <a:r>
              <a:rPr lang="en-US" b="1" baseline="30000" dirty="0">
                <a:latin typeface="Comic Sans MS" panose="030F0702030302020204" pitchFamily="66" charset="0"/>
              </a:rPr>
              <a:t>th</a:t>
            </a:r>
            <a:r>
              <a:rPr lang="en-US" b="1" dirty="0">
                <a:latin typeface="Comic Sans MS" panose="030F0702030302020204" pitchFamily="66" charset="0"/>
              </a:rPr>
              <a:t> commandment tells us that we must not _ _ _ _ other people’s things ?</a:t>
            </a:r>
            <a:endParaRPr lang="en-GB" b="1" dirty="0">
              <a:latin typeface="Comic Sans MS" panose="030F0702030302020204" pitchFamily="66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757E779-98E8-4BEB-80EC-C0FDBCDACE11}"/>
              </a:ext>
            </a:extLst>
          </p:cNvPr>
          <p:cNvSpPr txBox="1">
            <a:spLocks/>
          </p:cNvSpPr>
          <p:nvPr/>
        </p:nvSpPr>
        <p:spPr>
          <a:xfrm>
            <a:off x="4115609" y="3973166"/>
            <a:ext cx="6150971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Press your answer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709CA64-110D-4115-B099-41CCE3355C80}"/>
              </a:ext>
            </a:extLst>
          </p:cNvPr>
          <p:cNvSpPr txBox="1"/>
          <p:nvPr/>
        </p:nvSpPr>
        <p:spPr>
          <a:xfrm>
            <a:off x="4078094" y="867698"/>
            <a:ext cx="4035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4: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Rectangle 1">
            <a:hlinkClick r:id="rId2" action="ppaction://hlinksldjump"/>
            <a:extLst>
              <a:ext uri="{FF2B5EF4-FFF2-40B4-BE49-F238E27FC236}">
                <a16:creationId xmlns:a16="http://schemas.microsoft.com/office/drawing/2014/main" id="{53E2C066-72FD-4D55-88E6-B52C0BA317AE}"/>
              </a:ext>
            </a:extLst>
          </p:cNvPr>
          <p:cNvSpPr/>
          <p:nvPr/>
        </p:nvSpPr>
        <p:spPr>
          <a:xfrm>
            <a:off x="-471991" y="-561975"/>
            <a:ext cx="12973050" cy="798195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: Rounded Corners 4">
            <a:hlinkClick r:id="rId3" action="ppaction://hlinksldjump"/>
            <a:extLst>
              <a:ext uri="{FF2B5EF4-FFF2-40B4-BE49-F238E27FC236}">
                <a16:creationId xmlns:a16="http://schemas.microsoft.com/office/drawing/2014/main" id="{EA7110AC-5A39-41BC-9B31-326726251718}"/>
              </a:ext>
            </a:extLst>
          </p:cNvPr>
          <p:cNvSpPr/>
          <p:nvPr/>
        </p:nvSpPr>
        <p:spPr>
          <a:xfrm>
            <a:off x="722462" y="2718539"/>
            <a:ext cx="3192701" cy="1091738"/>
          </a:xfrm>
          <a:prstGeom prst="roundRect">
            <a:avLst/>
          </a:prstGeom>
          <a:solidFill>
            <a:srgbClr val="FF37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Want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Rectangle: Rounded Corners 5">
            <a:hlinkClick r:id="rId4" action="ppaction://hlinksldjump"/>
            <a:extLst>
              <a:ext uri="{FF2B5EF4-FFF2-40B4-BE49-F238E27FC236}">
                <a16:creationId xmlns:a16="http://schemas.microsoft.com/office/drawing/2014/main" id="{DE31419B-D344-4876-BE66-CF36EB4B038B}"/>
              </a:ext>
            </a:extLst>
          </p:cNvPr>
          <p:cNvSpPr/>
          <p:nvPr/>
        </p:nvSpPr>
        <p:spPr>
          <a:xfrm>
            <a:off x="4299438" y="2718539"/>
            <a:ext cx="3192701" cy="1091738"/>
          </a:xfrm>
          <a:prstGeom prst="roundRect">
            <a:avLst/>
          </a:prstGeom>
          <a:solidFill>
            <a:srgbClr val="33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Comic Sans MS" panose="030F0702030302020204" pitchFamily="66" charset="0"/>
              </a:rPr>
              <a:t>Love</a:t>
            </a:r>
            <a:endParaRPr lang="en-GB" sz="3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Rectangle: Rounded Corners 6">
            <a:hlinkClick r:id="rId4" action="ppaction://hlinksldjump"/>
            <a:extLst>
              <a:ext uri="{FF2B5EF4-FFF2-40B4-BE49-F238E27FC236}">
                <a16:creationId xmlns:a16="http://schemas.microsoft.com/office/drawing/2014/main" id="{FFE33AD8-F4AA-4DC1-ADA8-63CD0FF2F7F7}"/>
              </a:ext>
            </a:extLst>
          </p:cNvPr>
          <p:cNvSpPr/>
          <p:nvPr/>
        </p:nvSpPr>
        <p:spPr>
          <a:xfrm>
            <a:off x="8113905" y="2718539"/>
            <a:ext cx="3192701" cy="1091738"/>
          </a:xfrm>
          <a:prstGeom prst="roundRect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Hate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9461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1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250"/>
                            </p:stCondLst>
                            <p:childTnLst>
                              <p:par>
                                <p:cTn id="13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750"/>
                            </p:stCondLst>
                            <p:childTnLst>
                              <p:par>
                                <p:cTn id="17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25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 animBg="1"/>
      <p:bldP spid="6" grpId="0" animBg="1"/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785</Words>
  <Application>Microsoft Office PowerPoint</Application>
  <PresentationFormat>Widescreen</PresentationFormat>
  <Paragraphs>166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Bryan Hancock</dc:creator>
  <cp:lastModifiedBy>Bryan Hancock</cp:lastModifiedBy>
  <cp:revision>16</cp:revision>
  <dcterms:created xsi:type="dcterms:W3CDTF">2020-11-16T15:34:11Z</dcterms:created>
  <dcterms:modified xsi:type="dcterms:W3CDTF">2020-11-16T17:46:24Z</dcterms:modified>
</cp:coreProperties>
</file>