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295" r:id="rId4"/>
    <p:sldId id="296" r:id="rId5"/>
    <p:sldId id="297" r:id="rId6"/>
    <p:sldId id="267" r:id="rId7"/>
    <p:sldId id="268" r:id="rId8"/>
    <p:sldId id="269" r:id="rId9"/>
    <p:sldId id="270" r:id="rId10"/>
    <p:sldId id="274" r:id="rId11"/>
    <p:sldId id="275" r:id="rId12"/>
    <p:sldId id="299" r:id="rId13"/>
    <p:sldId id="300" r:id="rId14"/>
    <p:sldId id="279" r:id="rId15"/>
    <p:sldId id="273" r:id="rId16"/>
    <p:sldId id="271" r:id="rId17"/>
    <p:sldId id="276" r:id="rId18"/>
    <p:sldId id="278" r:id="rId19"/>
    <p:sldId id="301" r:id="rId20"/>
    <p:sldId id="285" r:id="rId21"/>
    <p:sldId id="286" r:id="rId22"/>
    <p:sldId id="287" r:id="rId23"/>
    <p:sldId id="288" r:id="rId24"/>
    <p:sldId id="290" r:id="rId25"/>
    <p:sldId id="292" r:id="rId26"/>
    <p:sldId id="291" r:id="rId27"/>
    <p:sldId id="293" r:id="rId28"/>
    <p:sldId id="263" r:id="rId29"/>
    <p:sldId id="264" r:id="rId30"/>
    <p:sldId id="265" r:id="rId31"/>
    <p:sldId id="266"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66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74" d="100"/>
          <a:sy n="74" d="100"/>
        </p:scale>
        <p:origin x="90" y="654"/>
      </p:cViewPr>
      <p:guideLst>
        <p:guide orient="horz" pos="3521"/>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E3D4-BAC7-4B16-8724-CF9B5525D5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FB228A-5D68-4CC9-AE3D-8D673AC8BF0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B79D0-825E-4679-9634-A24EE422A4A2}"/>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5" name="Footer Placeholder 4">
            <a:extLst>
              <a:ext uri="{FF2B5EF4-FFF2-40B4-BE49-F238E27FC236}">
                <a16:creationId xmlns:a16="http://schemas.microsoft.com/office/drawing/2014/main" id="{942EF279-43AE-43FB-9F34-90ABF2B885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12A93EA-A25D-4566-86FF-0BA1B1767673}"/>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90068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4F3D3-AE9A-4698-B4F2-371E86CEAC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EB81E-2AC3-4E70-BDA8-4B3FE34B343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613A2-75B4-437F-939C-185689BA58B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5" name="Footer Placeholder 4">
            <a:extLst>
              <a:ext uri="{FF2B5EF4-FFF2-40B4-BE49-F238E27FC236}">
                <a16:creationId xmlns:a16="http://schemas.microsoft.com/office/drawing/2014/main" id="{79C919A0-BD5D-402F-AE88-3ADB33BE8A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FE415BE-0289-4598-84AD-9F2E7003F18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5369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64B3-C57A-44E8-B312-F7028BB01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EDE52-3F48-4D23-8D10-539A9DA44B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F7F4-BDA6-40DE-9B2C-19665B2256B9}"/>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5" name="Footer Placeholder 4">
            <a:extLst>
              <a:ext uri="{FF2B5EF4-FFF2-40B4-BE49-F238E27FC236}">
                <a16:creationId xmlns:a16="http://schemas.microsoft.com/office/drawing/2014/main" id="{3D2F275E-D009-4FE5-9E1A-1D26B0C8CD3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D610F85-84B0-4EF9-92C0-279A3A3A76A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9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9001-C0C4-4505-B639-54CAEF9CED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53F096-22A4-4CE8-AE70-6FDB8AADEE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D0124-BEF6-4D51-9276-52E2443D5D5C}"/>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5" name="Footer Placeholder 4">
            <a:extLst>
              <a:ext uri="{FF2B5EF4-FFF2-40B4-BE49-F238E27FC236}">
                <a16:creationId xmlns:a16="http://schemas.microsoft.com/office/drawing/2014/main" id="{94ECF894-29B6-400B-BAE2-63C5D668FC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86FDCF-5A8C-4688-B418-8B6E5A62EF0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3090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7759-C8F7-4F00-885E-4FE297A623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37070-8677-407A-99ED-40E0C18597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6774A-3694-4E3D-A04E-13BC8ACB700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5A998-D6EC-469D-892B-5C763679CBD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6" name="Footer Placeholder 5">
            <a:extLst>
              <a:ext uri="{FF2B5EF4-FFF2-40B4-BE49-F238E27FC236}">
                <a16:creationId xmlns:a16="http://schemas.microsoft.com/office/drawing/2014/main" id="{AA304D52-DAD3-43B7-84C5-2DAA8530FF2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91C380C-D04F-4743-BE82-980C647655BD}"/>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8273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48F5-9971-4B77-9FB6-6732DC3C65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609093-9D26-4C56-BBA6-987CF4A64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60BD9-EEAF-4CED-B90B-F1D02A2B975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D28C6-6B1D-4082-B133-94E49CD91A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249E9-14E1-4291-9172-C6B2661C50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1966D-A124-4FE4-82DE-8DD339C8B94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8" name="Footer Placeholder 7">
            <a:extLst>
              <a:ext uri="{FF2B5EF4-FFF2-40B4-BE49-F238E27FC236}">
                <a16:creationId xmlns:a16="http://schemas.microsoft.com/office/drawing/2014/main" id="{9EB1579E-E395-4E3F-96F1-D9721BBF5F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342D989-73AE-46BC-B906-E777FAAC06C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1698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2628-C0B6-452C-AC41-3C5BE02ABA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897B27-73DE-4064-986A-1BD2BA57471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4" name="Footer Placeholder 3">
            <a:extLst>
              <a:ext uri="{FF2B5EF4-FFF2-40B4-BE49-F238E27FC236}">
                <a16:creationId xmlns:a16="http://schemas.microsoft.com/office/drawing/2014/main" id="{0635399E-631A-4F95-8034-FB060AA4BE3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B45C9-2B27-4CBF-B17F-CAD1D8266416}"/>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58690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E60E8-C914-4FEA-907B-4E8A986C7288}"/>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3" name="Footer Placeholder 2">
            <a:extLst>
              <a:ext uri="{FF2B5EF4-FFF2-40B4-BE49-F238E27FC236}">
                <a16:creationId xmlns:a16="http://schemas.microsoft.com/office/drawing/2014/main" id="{62B8C619-3890-4344-9854-41B9E5DE7A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0F9E073-6797-4C7C-8FE3-3E8A481AE34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389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C441-30A6-41BF-B7B9-3D92D89A12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548AA8-ADC2-460C-B2D7-EB13536B38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566AB-1991-49B0-98B0-8E55E74D5F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69CEB-5B63-4EE8-99E7-730D7DD21C9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6" name="Footer Placeholder 5">
            <a:extLst>
              <a:ext uri="{FF2B5EF4-FFF2-40B4-BE49-F238E27FC236}">
                <a16:creationId xmlns:a16="http://schemas.microsoft.com/office/drawing/2014/main" id="{4CD8FC25-651F-41AE-88CF-1FCC9F48DF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68F43E5-9ECE-4F9A-9D4A-AE6B9428C90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29371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451F-08D4-459E-8C0C-1D6D94ED9E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A4B275-1492-4BF7-9400-A363764EDC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CB61AD-5E32-4110-BCDA-39F7A5DB2C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BA42-AB58-4B45-A6AB-D629C819E81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02/09/2020</a:t>
            </a:fld>
            <a:endParaRPr lang="en-GB"/>
          </a:p>
        </p:txBody>
      </p:sp>
      <p:sp>
        <p:nvSpPr>
          <p:cNvPr id="6" name="Footer Placeholder 5">
            <a:extLst>
              <a:ext uri="{FF2B5EF4-FFF2-40B4-BE49-F238E27FC236}">
                <a16:creationId xmlns:a16="http://schemas.microsoft.com/office/drawing/2014/main" id="{D7C4BD99-C918-4403-9E6D-FFED38F86C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BA8A217-14B6-45F3-B40F-54318F17E712}"/>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6051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AAF87-6B29-43BD-9475-7FEE0E55D271}"/>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6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slide" Target="slide1.xml"/><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youtu.be/1IwMt-KLkSE" TargetMode="Externa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image" Target="../media/image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thewordsearch.com/puzzle/1401524/" TargetMode="External"/><Relationship Id="rId5" Type="http://schemas.openxmlformats.org/officeDocument/2006/relationships/slide" Target="slide2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25.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26.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28.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2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30.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7.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slide" Target="slide30.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1.xml"/><Relationship Id="rId11" Type="http://schemas.openxmlformats.org/officeDocument/2006/relationships/image" Target="../media/image11.png"/><Relationship Id="rId5" Type="http://schemas.openxmlformats.org/officeDocument/2006/relationships/slide" Target="slide5.xml"/><Relationship Id="rId15" Type="http://schemas.openxmlformats.org/officeDocument/2006/relationships/image" Target="../media/image13.png"/><Relationship Id="rId10" Type="http://schemas.openxmlformats.org/officeDocument/2006/relationships/slide" Target="slide29.xml"/><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slide" Target="slide3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Junior%20church%20songs/My%20God%20Is%20So%20Big.mp4" TargetMode="External"/><Relationship Id="rId3" Type="http://schemas.openxmlformats.org/officeDocument/2006/relationships/image" Target="../media/image3.png"/><Relationship Id="rId7" Type="http://schemas.openxmlformats.org/officeDocument/2006/relationships/hyperlink" Target="https://youtu.be/KCLWPd5Yj9c"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youtu.be/439Cbwa5Rgk" TargetMode="External"/><Relationship Id="rId5" Type="http://schemas.openxmlformats.org/officeDocument/2006/relationships/slide" Target="slide7.xml"/><Relationship Id="rId4" Type="http://schemas.openxmlformats.org/officeDocument/2006/relationships/image" Target="../media/image14.png"/><Relationship Id="rId9" Type="http://schemas.openxmlformats.org/officeDocument/2006/relationships/hyperlink" Target="https://youtu.be/Btbzli8sR1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oy&#10;&#10;Description automatically generated">
            <a:extLst>
              <a:ext uri="{FF2B5EF4-FFF2-40B4-BE49-F238E27FC236}">
                <a16:creationId xmlns:a16="http://schemas.microsoft.com/office/drawing/2014/main" id="{F90AD975-9BCD-40C3-BF5F-E2F53A8F5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99" y="776554"/>
            <a:ext cx="1918601" cy="3468758"/>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40545544-1F31-4900-94F8-BCB4CEFD9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919" y="1546076"/>
            <a:ext cx="1883539" cy="3207234"/>
          </a:xfrm>
          <a:prstGeom prst="rect">
            <a:avLst/>
          </a:prstGeom>
        </p:spPr>
      </p:pic>
      <p:pic>
        <p:nvPicPr>
          <p:cNvPr id="4" name="Picture 3">
            <a:extLst>
              <a:ext uri="{FF2B5EF4-FFF2-40B4-BE49-F238E27FC236}">
                <a16:creationId xmlns:a16="http://schemas.microsoft.com/office/drawing/2014/main" id="{43927BE7-0143-4C6A-9F92-86C2B39CD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830" y="-1324532"/>
            <a:ext cx="1921428" cy="3262071"/>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8F08A7B4-917C-4151-9B9A-B29BE37827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2131" y="1025130"/>
            <a:ext cx="1926423" cy="323621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F24EC6C1-374C-4150-987B-70863DE455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2458" y="1690966"/>
            <a:ext cx="1909872" cy="3207234"/>
          </a:xfrm>
          <a:prstGeom prst="rect">
            <a:avLst/>
          </a:prstGeom>
        </p:spPr>
      </p:pic>
      <p:pic>
        <p:nvPicPr>
          <p:cNvPr id="19" name="Picture 18" descr="A drawing of a cartoon character&#10;&#10;Description automatically generated">
            <a:extLst>
              <a:ext uri="{FF2B5EF4-FFF2-40B4-BE49-F238E27FC236}">
                <a16:creationId xmlns:a16="http://schemas.microsoft.com/office/drawing/2014/main" id="{0578B8C4-4592-43AE-9C8B-52329308B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02705" y="1329633"/>
            <a:ext cx="1921429" cy="3207234"/>
          </a:xfrm>
          <a:prstGeom prst="rect">
            <a:avLst/>
          </a:prstGeom>
        </p:spPr>
      </p:pic>
      <p:pic>
        <p:nvPicPr>
          <p:cNvPr id="15" name="Picture 14">
            <a:extLst>
              <a:ext uri="{FF2B5EF4-FFF2-40B4-BE49-F238E27FC236}">
                <a16:creationId xmlns:a16="http://schemas.microsoft.com/office/drawing/2014/main" id="{281753D2-6DB5-44A4-B10B-3C6E07ADD5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7517" y="1956945"/>
            <a:ext cx="1963374" cy="3184919"/>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655D65E3-CB48-4DAC-85F9-5352D433C7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370" y="2307043"/>
            <a:ext cx="1921428" cy="3280839"/>
          </a:xfrm>
          <a:prstGeom prst="rect">
            <a:avLst/>
          </a:prstGeom>
        </p:spPr>
      </p:pic>
      <p:grpSp>
        <p:nvGrpSpPr>
          <p:cNvPr id="10" name="Group 9">
            <a:extLst>
              <a:ext uri="{FF2B5EF4-FFF2-40B4-BE49-F238E27FC236}">
                <a16:creationId xmlns:a16="http://schemas.microsoft.com/office/drawing/2014/main" id="{0EB04D63-CA72-4527-BCEE-67722DC2D48A}"/>
              </a:ext>
            </a:extLst>
          </p:cNvPr>
          <p:cNvGrpSpPr/>
          <p:nvPr/>
        </p:nvGrpSpPr>
        <p:grpSpPr>
          <a:xfrm>
            <a:off x="3686629" y="159656"/>
            <a:ext cx="7460342" cy="2364603"/>
            <a:chOff x="3686629" y="159656"/>
            <a:chExt cx="7460342" cy="3077030"/>
          </a:xfrm>
        </p:grpSpPr>
        <p:sp>
          <p:nvSpPr>
            <p:cNvPr id="7" name="Speech Bubble: Oval 6">
              <a:extLst>
                <a:ext uri="{FF2B5EF4-FFF2-40B4-BE49-F238E27FC236}">
                  <a16:creationId xmlns:a16="http://schemas.microsoft.com/office/drawing/2014/main" id="{F9139578-6DBD-4F8D-9EE5-7B59105BB6AF}"/>
                </a:ext>
              </a:extLst>
            </p:cNvPr>
            <p:cNvSpPr/>
            <p:nvPr/>
          </p:nvSpPr>
          <p:spPr>
            <a:xfrm>
              <a:off x="3686629" y="159656"/>
              <a:ext cx="7460342" cy="3077030"/>
            </a:xfrm>
            <a:prstGeom prst="wedgeEllipseCallout">
              <a:avLst>
                <a:gd name="adj1" fmla="val -74633"/>
                <a:gd name="adj2" fmla="val 728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A0C6431-5FF4-49A7-AD39-71118F1975F1}"/>
                </a:ext>
              </a:extLst>
            </p:cNvPr>
            <p:cNvSpPr txBox="1"/>
            <p:nvPr/>
          </p:nvSpPr>
          <p:spPr>
            <a:xfrm>
              <a:off x="4057049" y="417295"/>
              <a:ext cx="6719501" cy="1371883"/>
            </a:xfrm>
            <a:prstGeom prst="rect">
              <a:avLst/>
            </a:prstGeom>
            <a:noFill/>
          </p:spPr>
          <p:txBody>
            <a:bodyPr wrap="square" rtlCol="0">
              <a:spAutoFit/>
            </a:bodyPr>
            <a:lstStyle/>
            <a:p>
              <a:pPr algn="ctr"/>
              <a:r>
                <a:rPr lang="en-US" sz="3200" dirty="0">
                  <a:latin typeface="Comic Sans MS" panose="030F0702030302020204" pitchFamily="66" charset="0"/>
                </a:rPr>
                <a:t>Good morning and welcome </a:t>
              </a:r>
            </a:p>
            <a:p>
              <a:pPr algn="ctr"/>
              <a:r>
                <a:rPr lang="en-US" sz="3200" dirty="0">
                  <a:latin typeface="Comic Sans MS" panose="030F0702030302020204" pitchFamily="66" charset="0"/>
                </a:rPr>
                <a:t>to Hillcliffe Junior Church Online. </a:t>
              </a:r>
              <a:endParaRPr lang="en-GB" sz="3200" dirty="0">
                <a:latin typeface="Comic Sans MS" panose="030F0702030302020204" pitchFamily="66" charset="0"/>
              </a:endParaRPr>
            </a:p>
          </p:txBody>
        </p:sp>
      </p:grpSp>
      <p:sp>
        <p:nvSpPr>
          <p:cNvPr id="9" name="TextBox 8">
            <a:extLst>
              <a:ext uri="{FF2B5EF4-FFF2-40B4-BE49-F238E27FC236}">
                <a16:creationId xmlns:a16="http://schemas.microsoft.com/office/drawing/2014/main" id="{0828EC82-7399-4C21-A7F7-58141F4C53EA}"/>
              </a:ext>
            </a:extLst>
          </p:cNvPr>
          <p:cNvSpPr txBox="1"/>
          <p:nvPr/>
        </p:nvSpPr>
        <p:spPr>
          <a:xfrm>
            <a:off x="3686627" y="1309029"/>
            <a:ext cx="7337687" cy="1077218"/>
          </a:xfrm>
          <a:prstGeom prst="rect">
            <a:avLst/>
          </a:prstGeom>
          <a:noFill/>
        </p:spPr>
        <p:txBody>
          <a:bodyPr wrap="square" rtlCol="0">
            <a:spAutoFit/>
          </a:bodyPr>
          <a:lstStyle/>
          <a:p>
            <a:pPr algn="ctr"/>
            <a:r>
              <a:rPr lang="en-US" sz="3200" dirty="0">
                <a:latin typeface="Comic Sans MS" panose="030F0702030302020204" pitchFamily="66" charset="0"/>
              </a:rPr>
              <a:t>We are going to begin this morning with prayer.</a:t>
            </a:r>
            <a:endParaRPr lang="en-GB" sz="3200" dirty="0">
              <a:latin typeface="Comic Sans MS" panose="030F0702030302020204" pitchFamily="66" charset="0"/>
            </a:endParaRPr>
          </a:p>
        </p:txBody>
      </p:sp>
      <p:sp>
        <p:nvSpPr>
          <p:cNvPr id="11" name="Rectangle 10">
            <a:hlinkClick r:id="rId10" action="ppaction://hlinksldjump"/>
            <a:extLst>
              <a:ext uri="{FF2B5EF4-FFF2-40B4-BE49-F238E27FC236}">
                <a16:creationId xmlns:a16="http://schemas.microsoft.com/office/drawing/2014/main" id="{EF4C7111-F380-4D9D-B36A-11738D41D1B8}"/>
              </a:ext>
            </a:extLst>
          </p:cNvPr>
          <p:cNvSpPr/>
          <p:nvPr/>
        </p:nvSpPr>
        <p:spPr>
          <a:xfrm>
            <a:off x="-15980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799DE69B-4067-466A-B3B7-975C2E85726D}"/>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575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8.33333E-7 4.07407E-6 L 0.2457 0.53101 " pathEditMode="relative" rAng="0" ptsTypes="AA">
                                      <p:cBhvr>
                                        <p:cTn id="6" dur="2000" fill="hold"/>
                                        <p:tgtEl>
                                          <p:spTgt spid="4"/>
                                        </p:tgtEl>
                                        <p:attrNameLst>
                                          <p:attrName>ppt_x</p:attrName>
                                          <p:attrName>ppt_y</p:attrName>
                                        </p:attrNameLst>
                                      </p:cBhvr>
                                      <p:rCtr x="12279" y="26551"/>
                                    </p:animMotion>
                                  </p:childTnLst>
                                </p:cTn>
                              </p:par>
                              <p:par>
                                <p:cTn id="7" presetID="53"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2000" fill="hold"/>
                                        <p:tgtEl>
                                          <p:spTgt spid="4"/>
                                        </p:tgtEl>
                                        <p:attrNameLst>
                                          <p:attrName>ppt_w</p:attrName>
                                        </p:attrNameLst>
                                      </p:cBhvr>
                                      <p:tavLst>
                                        <p:tav tm="0">
                                          <p:val>
                                            <p:fltVal val="0"/>
                                          </p:val>
                                        </p:tav>
                                        <p:tav tm="100000">
                                          <p:val>
                                            <p:strVal val="#ppt_w"/>
                                          </p:val>
                                        </p:tav>
                                      </p:tavLst>
                                    </p:anim>
                                    <p:anim calcmode="lin" valueType="num">
                                      <p:cBhvr>
                                        <p:cTn id="10" dur="2000" fill="hold"/>
                                        <p:tgtEl>
                                          <p:spTgt spid="4"/>
                                        </p:tgtEl>
                                        <p:attrNameLst>
                                          <p:attrName>ppt_h</p:attrName>
                                        </p:attrNameLst>
                                      </p:cBhvr>
                                      <p:tavLst>
                                        <p:tav tm="0">
                                          <p:val>
                                            <p:fltVal val="0"/>
                                          </p:val>
                                        </p:tav>
                                        <p:tav tm="100000">
                                          <p:val>
                                            <p:strVal val="#ppt_h"/>
                                          </p:val>
                                        </p:tav>
                                      </p:tavLst>
                                    </p:anim>
                                    <p:animEffect transition="in" filter="fade">
                                      <p:cBhvr>
                                        <p:cTn id="11" dur="2000"/>
                                        <p:tgtEl>
                                          <p:spTgt spid="4"/>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p:stCondLst>
                              <p:cond delay="2000"/>
                            </p:stCondLst>
                            <p:childTnLst>
                              <p:par>
                                <p:cTn id="19" presetID="22" presetClass="entr" presetSubtype="8" fill="hold" nodeType="after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750"/>
                                        <p:tgtEl>
                                          <p:spTgt spid="10"/>
                                        </p:tgtEl>
                                      </p:cBhvr>
                                    </p:animEffect>
                                  </p:childTnLst>
                                </p:cTn>
                              </p:par>
                            </p:childTnLst>
                          </p:cTn>
                        </p:par>
                        <p:par>
                          <p:cTn id="22" fill="hold">
                            <p:stCondLst>
                              <p:cond delay="4000"/>
                            </p:stCondLst>
                            <p:childTnLst>
                              <p:par>
                                <p:cTn id="23" presetID="63" presetClass="path" presetSubtype="0" accel="50000" decel="50000" fill="hold" nodeType="afterEffect">
                                  <p:stCondLst>
                                    <p:cond delay="0"/>
                                  </p:stCondLst>
                                  <p:childTnLst>
                                    <p:animMotion origin="layout" path="M -3.125E-6 -2.59259E-6 L 0.44245 0.06644 " pathEditMode="relative" rAng="0" ptsTypes="AA">
                                      <p:cBhvr>
                                        <p:cTn id="24" dur="2000" fill="hold"/>
                                        <p:tgtEl>
                                          <p:spTgt spid="15"/>
                                        </p:tgtEl>
                                        <p:attrNameLst>
                                          <p:attrName>ppt_x</p:attrName>
                                          <p:attrName>ppt_y</p:attrName>
                                        </p:attrNameLst>
                                      </p:cBhvr>
                                      <p:rCtr x="22122" y="3310"/>
                                    </p:animMotion>
                                  </p:childTnLst>
                                </p:cTn>
                              </p:par>
                            </p:childTnLst>
                          </p:cTn>
                        </p:par>
                        <p:par>
                          <p:cTn id="25" fill="hold">
                            <p:stCondLst>
                              <p:cond delay="6000"/>
                            </p:stCondLst>
                            <p:childTnLst>
                              <p:par>
                                <p:cTn id="26" presetID="63" presetClass="path" presetSubtype="0" accel="50000" decel="50000" fill="hold" nodeType="afterEffect">
                                  <p:stCondLst>
                                    <p:cond delay="250"/>
                                  </p:stCondLst>
                                  <p:childTnLst>
                                    <p:animMotion origin="layout" path="M -1.45833E-6 7.40741E-7 L 0.46328 0.1206 " pathEditMode="relative" rAng="0" ptsTypes="AA">
                                      <p:cBhvr>
                                        <p:cTn id="27" dur="1750" fill="hold"/>
                                        <p:tgtEl>
                                          <p:spTgt spid="17"/>
                                        </p:tgtEl>
                                        <p:attrNameLst>
                                          <p:attrName>ppt_x</p:attrName>
                                          <p:attrName>ppt_y</p:attrName>
                                        </p:attrNameLst>
                                      </p:cBhvr>
                                      <p:rCtr x="23164" y="6019"/>
                                    </p:animMotion>
                                  </p:childTnLst>
                                </p:cTn>
                              </p:par>
                            </p:childTnLst>
                          </p:cTn>
                        </p:par>
                        <p:par>
                          <p:cTn id="28" fill="hold">
                            <p:stCondLst>
                              <p:cond delay="8000"/>
                            </p:stCondLst>
                            <p:childTnLst>
                              <p:par>
                                <p:cTn id="29" presetID="35" presetClass="path" presetSubtype="0" accel="50000" decel="50000" fill="hold" nodeType="afterEffect">
                                  <p:stCondLst>
                                    <p:cond delay="250"/>
                                  </p:stCondLst>
                                  <p:childTnLst>
                                    <p:animMotion origin="layout" path="M -4.375E-6 2.22222E-6 L -0.73372 0.15208 " pathEditMode="relative" rAng="0" ptsTypes="AA">
                                      <p:cBhvr>
                                        <p:cTn id="30" dur="2000" fill="hold"/>
                                        <p:tgtEl>
                                          <p:spTgt spid="19"/>
                                        </p:tgtEl>
                                        <p:attrNameLst>
                                          <p:attrName>ppt_x</p:attrName>
                                          <p:attrName>ppt_y</p:attrName>
                                        </p:attrNameLst>
                                      </p:cBhvr>
                                      <p:rCtr x="-36693" y="7593"/>
                                    </p:animMotion>
                                  </p:childTnLst>
                                </p:cTn>
                              </p:par>
                            </p:childTnLst>
                          </p:cTn>
                        </p:par>
                        <p:par>
                          <p:cTn id="31" fill="hold">
                            <p:stCondLst>
                              <p:cond delay="10250"/>
                            </p:stCondLst>
                            <p:childTnLst>
                              <p:par>
                                <p:cTn id="32" presetID="35" presetClass="path" presetSubtype="0" accel="50000" decel="50000" fill="hold" nodeType="afterEffect">
                                  <p:stCondLst>
                                    <p:cond delay="250"/>
                                  </p:stCondLst>
                                  <p:childTnLst>
                                    <p:animMotion origin="layout" path="M 4.79167E-6 3.33333E-6 L -0.62631 0.19444 " pathEditMode="relative" rAng="0" ptsTypes="AA">
                                      <p:cBhvr>
                                        <p:cTn id="33" dur="1750" fill="hold"/>
                                        <p:tgtEl>
                                          <p:spTgt spid="21"/>
                                        </p:tgtEl>
                                        <p:attrNameLst>
                                          <p:attrName>ppt_x</p:attrName>
                                          <p:attrName>ppt_y</p:attrName>
                                        </p:attrNameLst>
                                      </p:cBhvr>
                                      <p:rCtr x="-31315" y="9722"/>
                                    </p:animMotion>
                                  </p:childTnLst>
                                </p:cTn>
                              </p:par>
                            </p:childTnLst>
                          </p:cTn>
                        </p:par>
                        <p:par>
                          <p:cTn id="34" fill="hold">
                            <p:stCondLst>
                              <p:cond delay="12250"/>
                            </p:stCondLst>
                            <p:childTnLst>
                              <p:par>
                                <p:cTn id="35" presetID="63" presetClass="path" presetSubtype="0" accel="50000" decel="50000" fill="hold" nodeType="afterEffect">
                                  <p:stCondLst>
                                    <p:cond delay="250"/>
                                  </p:stCondLst>
                                  <p:childTnLst>
                                    <p:animMotion origin="layout" path="M -3.54167E-6 -2.22222E-6 L 0.80898 0.19768 " pathEditMode="relative" rAng="0" ptsTypes="AA">
                                      <p:cBhvr>
                                        <p:cTn id="36" dur="1750" fill="hold"/>
                                        <p:tgtEl>
                                          <p:spTgt spid="22"/>
                                        </p:tgtEl>
                                        <p:attrNameLst>
                                          <p:attrName>ppt_x</p:attrName>
                                          <p:attrName>ppt_y</p:attrName>
                                        </p:attrNameLst>
                                      </p:cBhvr>
                                      <p:rCtr x="40508" y="9838"/>
                                    </p:animMotion>
                                  </p:childTnLst>
                                </p:cTn>
                              </p:par>
                            </p:childTnLst>
                          </p:cTn>
                        </p:par>
                        <p:par>
                          <p:cTn id="37" fill="hold">
                            <p:stCondLst>
                              <p:cond delay="14250"/>
                            </p:stCondLst>
                            <p:childTnLst>
                              <p:par>
                                <p:cTn id="38" presetID="35" presetClass="path" presetSubtype="0" accel="50000" decel="50000" fill="hold" nodeType="afterEffect">
                                  <p:stCondLst>
                                    <p:cond delay="250"/>
                                  </p:stCondLst>
                                  <p:childTnLst>
                                    <p:animMotion origin="layout" path="M 4.16667E-7 -4.07407E-6 L -0.31224 0.10024 " pathEditMode="relative" rAng="0" ptsTypes="AA">
                                      <p:cBhvr>
                                        <p:cTn id="39" dur="2000" fill="hold"/>
                                        <p:tgtEl>
                                          <p:spTgt spid="25"/>
                                        </p:tgtEl>
                                        <p:attrNameLst>
                                          <p:attrName>ppt_x</p:attrName>
                                          <p:attrName>ppt_y</p:attrName>
                                        </p:attrNameLst>
                                      </p:cBhvr>
                                      <p:rCtr x="-15612" y="5000"/>
                                    </p:animMotion>
                                  </p:childTnLst>
                                </p:cTn>
                              </p:par>
                            </p:childTnLst>
                          </p:cTn>
                        </p:par>
                        <p:par>
                          <p:cTn id="40" fill="hold">
                            <p:stCondLst>
                              <p:cond delay="16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1750"/>
                                        <p:tgtEl>
                                          <p:spTgt spid="9"/>
                                        </p:tgtEl>
                                      </p:cBhvr>
                                    </p:animEffect>
                                  </p:childTnLst>
                                </p:cTn>
                              </p:par>
                            </p:childTnLst>
                          </p:cTn>
                        </p:par>
                        <p:par>
                          <p:cTn id="44" fill="hold">
                            <p:stCondLst>
                              <p:cond delay="18250"/>
                            </p:stCondLst>
                            <p:childTnLst>
                              <p:par>
                                <p:cTn id="45" presetID="63" presetClass="path" presetSubtype="0" accel="50000" decel="50000" fill="hold" grpId="0" nodeType="afterEffect">
                                  <p:stCondLst>
                                    <p:cond delay="1000"/>
                                  </p:stCondLst>
                                  <p:childTnLst>
                                    <p:animMotion origin="layout" path="M 4.79167E-6 -4.07407E-6 L 0.9983 0.00024 " pathEditMode="relative" rAng="0" ptsTypes="AA">
                                      <p:cBhvr>
                                        <p:cTn id="46" dur="2000" fill="hold"/>
                                        <p:tgtEl>
                                          <p:spTgt spid="13"/>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2C93E-58C9-4981-A6B1-3224755C8C9B}"/>
              </a:ext>
            </a:extLst>
          </p:cNvPr>
          <p:cNvSpPr/>
          <p:nvPr/>
        </p:nvSpPr>
        <p:spPr>
          <a:xfrm>
            <a:off x="2324100" y="3187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12 verses 1 - 5</a:t>
            </a:r>
          </a:p>
        </p:txBody>
      </p:sp>
      <p:sp>
        <p:nvSpPr>
          <p:cNvPr id="6" name="Rectangle 5">
            <a:extLst>
              <a:ext uri="{FF2B5EF4-FFF2-40B4-BE49-F238E27FC236}">
                <a16:creationId xmlns:a16="http://schemas.microsoft.com/office/drawing/2014/main" id="{52F24FF5-84A8-4058-B6F3-65262E54D7CE}"/>
              </a:ext>
            </a:extLst>
          </p:cNvPr>
          <p:cNvSpPr/>
          <p:nvPr/>
        </p:nvSpPr>
        <p:spPr>
          <a:xfrm>
            <a:off x="704850" y="996827"/>
            <a:ext cx="11049000" cy="5017079"/>
          </a:xfrm>
          <a:prstGeom prst="rect">
            <a:avLst/>
          </a:prstGeom>
        </p:spPr>
        <p:txBody>
          <a:bodyPr wrap="square">
            <a:spAutoFit/>
          </a:bodyPr>
          <a:lstStyle/>
          <a:p>
            <a:pPr>
              <a:lnSpc>
                <a:spcPct val="150000"/>
              </a:lnSpc>
            </a:pPr>
            <a:r>
              <a:rPr lang="en-US" sz="2400" dirty="0">
                <a:solidFill>
                  <a:srgbClr val="0000CC"/>
                </a:solidFill>
                <a:latin typeface="Comic Sans MS" panose="030F0702030302020204" pitchFamily="66" charset="0"/>
              </a:rPr>
              <a:t>The Lord spoke to Moses and Aaron,</a:t>
            </a:r>
            <a:r>
              <a:rPr lang="en-US" sz="2400" b="1" baseline="30000" dirty="0">
                <a:solidFill>
                  <a:srgbClr val="0000CC"/>
                </a:solidFill>
                <a:latin typeface="Comic Sans MS" panose="030F0702030302020204" pitchFamily="66" charset="0"/>
              </a:rPr>
              <a:t>  </a:t>
            </a:r>
            <a:r>
              <a:rPr lang="en-US" sz="2400" dirty="0">
                <a:solidFill>
                  <a:srgbClr val="0000CC"/>
                </a:solidFill>
                <a:latin typeface="Comic Sans MS" panose="030F0702030302020204" pitchFamily="66" charset="0"/>
              </a:rPr>
              <a:t>“This month will be the first month of the year for you. You are to tell the whole community of Israel: </a:t>
            </a:r>
          </a:p>
          <a:p>
            <a:pPr>
              <a:lnSpc>
                <a:spcPct val="150000"/>
              </a:lnSpc>
            </a:pPr>
            <a:r>
              <a:rPr lang="en-US" sz="2400" dirty="0">
                <a:solidFill>
                  <a:srgbClr val="0000CC"/>
                </a:solidFill>
                <a:latin typeface="Comic Sans MS" panose="030F0702030302020204" pitchFamily="66" charset="0"/>
              </a:rPr>
              <a:t>On the tenth day of this month each man must get one lamb.</a:t>
            </a:r>
          </a:p>
          <a:p>
            <a:pPr>
              <a:lnSpc>
                <a:spcPct val="150000"/>
              </a:lnSpc>
            </a:pPr>
            <a:r>
              <a:rPr lang="en-US" sz="2400" dirty="0">
                <a:latin typeface="Comic Sans MS" panose="030F0702030302020204" pitchFamily="66" charset="0"/>
              </a:rPr>
              <a:t>It is for the people in his house. There may not be </a:t>
            </a:r>
          </a:p>
          <a:p>
            <a:pPr>
              <a:lnSpc>
                <a:spcPct val="150000"/>
              </a:lnSpc>
            </a:pPr>
            <a:r>
              <a:rPr lang="en-US" sz="2400" dirty="0">
                <a:latin typeface="Comic Sans MS" panose="030F0702030302020204" pitchFamily="66" charset="0"/>
              </a:rPr>
              <a:t>enough people in his house to eat a whole lamb. Then he </a:t>
            </a:r>
          </a:p>
          <a:p>
            <a:pPr>
              <a:lnSpc>
                <a:spcPct val="150000"/>
              </a:lnSpc>
            </a:pPr>
            <a:r>
              <a:rPr lang="en-US" sz="2400" dirty="0">
                <a:latin typeface="Comic Sans MS" panose="030F0702030302020204" pitchFamily="66" charset="0"/>
              </a:rPr>
              <a:t>must share it with his closest neighbour. </a:t>
            </a:r>
            <a:r>
              <a:rPr lang="en-US" sz="2400" dirty="0">
                <a:solidFill>
                  <a:srgbClr val="FF0000"/>
                </a:solidFill>
                <a:latin typeface="Comic Sans MS" panose="030F0702030302020204" pitchFamily="66" charset="0"/>
              </a:rPr>
              <a:t>There must be enough </a:t>
            </a:r>
          </a:p>
          <a:p>
            <a:pPr>
              <a:lnSpc>
                <a:spcPct val="150000"/>
              </a:lnSpc>
            </a:pPr>
            <a:r>
              <a:rPr lang="en-US" sz="2400" dirty="0">
                <a:solidFill>
                  <a:srgbClr val="FF0000"/>
                </a:solidFill>
                <a:latin typeface="Comic Sans MS" panose="030F0702030302020204" pitchFamily="66" charset="0"/>
              </a:rPr>
              <a:t>lamb for everyone to eat. </a:t>
            </a:r>
            <a:r>
              <a:rPr lang="en-US" sz="2400" b="1" baseline="300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The lamb must be a one-year-old male. </a:t>
            </a:r>
          </a:p>
          <a:p>
            <a:pPr>
              <a:lnSpc>
                <a:spcPct val="150000"/>
              </a:lnSpc>
            </a:pPr>
            <a:r>
              <a:rPr lang="en-US" sz="2400" dirty="0">
                <a:solidFill>
                  <a:srgbClr val="FF0000"/>
                </a:solidFill>
                <a:latin typeface="Comic Sans MS" panose="030F0702030302020204" pitchFamily="66" charset="0"/>
              </a:rPr>
              <a:t>It must have nothing wrong with it. This animal can be either a </a:t>
            </a:r>
          </a:p>
          <a:p>
            <a:pPr>
              <a:lnSpc>
                <a:spcPct val="150000"/>
              </a:lnSpc>
            </a:pPr>
            <a:r>
              <a:rPr lang="en-US" sz="2400" dirty="0">
                <a:solidFill>
                  <a:srgbClr val="FF0000"/>
                </a:solidFill>
                <a:latin typeface="Comic Sans MS" panose="030F0702030302020204" pitchFamily="66" charset="0"/>
              </a:rPr>
              <a:t>young sheep or a young goat. </a:t>
            </a:r>
            <a:endParaRPr lang="en-US" sz="2400" b="1" baseline="30000" dirty="0">
              <a:solidFill>
                <a:srgbClr val="FF0000"/>
              </a:solidFill>
              <a:latin typeface="Comic Sans MS" panose="030F0702030302020204" pitchFamily="66" charset="0"/>
            </a:endParaRPr>
          </a:p>
        </p:txBody>
      </p:sp>
      <p:pic>
        <p:nvPicPr>
          <p:cNvPr id="9" name="Picture 8" descr="A close up of a logo&#10;&#10;Description automatically generated">
            <a:extLst>
              <a:ext uri="{FF2B5EF4-FFF2-40B4-BE49-F238E27FC236}">
                <a16:creationId xmlns:a16="http://schemas.microsoft.com/office/drawing/2014/main" id="{8C67A9E7-7991-4249-99DD-45BB90BD8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2" name="Rectangle 1">
            <a:hlinkClick r:id="rId3" action="ppaction://hlinksldjump"/>
            <a:extLst>
              <a:ext uri="{FF2B5EF4-FFF2-40B4-BE49-F238E27FC236}">
                <a16:creationId xmlns:a16="http://schemas.microsoft.com/office/drawing/2014/main" id="{35D3C6BD-DA51-48F7-B1D2-61E2EB566C74}"/>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hlinkClick r:id="" action="ppaction://hlinkshowjump?jump=nextslide"/>
            <a:extLst>
              <a:ext uri="{FF2B5EF4-FFF2-40B4-BE49-F238E27FC236}">
                <a16:creationId xmlns:a16="http://schemas.microsoft.com/office/drawing/2014/main" id="{2D889649-192C-44BD-A728-73F473BA486B}"/>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661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22045E-16 1.48148E-6 L -0.29687 -0.00463 " pathEditMode="relative" rAng="0" ptsTypes="AA">
                                      <p:cBhvr>
                                        <p:cTn id="6" dur="2000" fill="hold"/>
                                        <p:tgtEl>
                                          <p:spTgt spid="9"/>
                                        </p:tgtEl>
                                        <p:attrNameLst>
                                          <p:attrName>ppt_x</p:attrName>
                                          <p:attrName>ppt_y</p:attrName>
                                        </p:attrNameLst>
                                      </p:cBhvr>
                                      <p:rCtr x="-14844" y="-231"/>
                                    </p:animMotion>
                                  </p:childTnLst>
                                </p:cTn>
                              </p:par>
                            </p:childTnLst>
                          </p:cTn>
                        </p:par>
                        <p:par>
                          <p:cTn id="7" fill="hold">
                            <p:stCondLst>
                              <p:cond delay="2250"/>
                            </p:stCondLst>
                            <p:childTnLst>
                              <p:par>
                                <p:cTn id="8" presetID="22" presetClass="entr" presetSubtype="1"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500"/>
                                        <p:tgtEl>
                                          <p:spTgt spid="6"/>
                                        </p:tgtEl>
                                      </p:cBhvr>
                                    </p:animEffect>
                                  </p:childTnLst>
                                </p:cTn>
                              </p:par>
                            </p:childTnLst>
                          </p:cTn>
                        </p:par>
                        <p:par>
                          <p:cTn id="11" fill="hold">
                            <p:stCondLst>
                              <p:cond delay="4250"/>
                            </p:stCondLst>
                            <p:childTnLst>
                              <p:par>
                                <p:cTn id="12" presetID="63" presetClass="path" presetSubtype="0" accel="50000" decel="50000" fill="hold" grpId="0" nodeType="afterEffect">
                                  <p:stCondLst>
                                    <p:cond delay="1000"/>
                                  </p:stCondLst>
                                  <p:childTnLst>
                                    <p:animMotion origin="layout" path="M 4.79167E-6 -4.07407E-6 L 0.9983 0.00024 " pathEditMode="relative" rAng="0" ptsTypes="AA">
                                      <p:cBhvr>
                                        <p:cTn id="13" dur="2000" fill="hold"/>
                                        <p:tgtEl>
                                          <p:spTgt spid="1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369999" y="828234"/>
            <a:ext cx="11049000" cy="5571077"/>
          </a:xfrm>
          <a:prstGeom prst="rect">
            <a:avLst/>
          </a:prstGeom>
        </p:spPr>
        <p:txBody>
          <a:bodyPr wrap="square">
            <a:spAutoFit/>
          </a:bodyPr>
          <a:lstStyle/>
          <a:p>
            <a:pPr>
              <a:lnSpc>
                <a:spcPct val="150000"/>
              </a:lnSpc>
            </a:pPr>
            <a:r>
              <a:rPr lang="en-US" sz="2400" dirty="0">
                <a:solidFill>
                  <a:srgbClr val="0000CC"/>
                </a:solidFill>
                <a:latin typeface="Comic Sans MS" panose="030F0702030302020204" pitchFamily="66" charset="0"/>
              </a:rPr>
              <a:t>Keep the animal with you to take care of it until the fourteenth day of the month. On that day all the people of the community of Israel will kill these animals. They will do this as soon as the sun goes down. </a:t>
            </a:r>
          </a:p>
          <a:p>
            <a:pPr>
              <a:lnSpc>
                <a:spcPct val="150000"/>
              </a:lnSpc>
            </a:pPr>
            <a:r>
              <a:rPr lang="en-US" sz="2400" dirty="0">
                <a:latin typeface="Comic Sans MS" panose="030F0702030302020204" pitchFamily="66" charset="0"/>
              </a:rPr>
              <a:t>The people must take some of the blood. They must put it </a:t>
            </a:r>
          </a:p>
          <a:p>
            <a:pPr>
              <a:lnSpc>
                <a:spcPct val="150000"/>
              </a:lnSpc>
            </a:pPr>
            <a:r>
              <a:rPr lang="en-US" sz="2400" dirty="0">
                <a:latin typeface="Comic Sans MS" panose="030F0702030302020204" pitchFamily="66" charset="0"/>
              </a:rPr>
              <a:t>on the sides and tops of the door frames. These are the </a:t>
            </a:r>
          </a:p>
          <a:p>
            <a:pPr>
              <a:lnSpc>
                <a:spcPct val="150000"/>
              </a:lnSpc>
            </a:pPr>
            <a:r>
              <a:rPr lang="en-US" sz="2400" dirty="0">
                <a:latin typeface="Comic Sans MS" panose="030F0702030302020204" pitchFamily="66" charset="0"/>
              </a:rPr>
              <a:t>doorframes of the houses where they eat the lambs. On this night </a:t>
            </a:r>
          </a:p>
          <a:p>
            <a:pPr>
              <a:lnSpc>
                <a:spcPct val="150000"/>
              </a:lnSpc>
            </a:pPr>
            <a:r>
              <a:rPr lang="en-US" sz="2400" dirty="0">
                <a:latin typeface="Comic Sans MS" panose="030F0702030302020204" pitchFamily="66" charset="0"/>
              </a:rPr>
              <a:t>they must roast the lamb over a fire. </a:t>
            </a:r>
            <a:r>
              <a:rPr lang="en-US" sz="2400" dirty="0">
                <a:solidFill>
                  <a:srgbClr val="FF0000"/>
                </a:solidFill>
                <a:latin typeface="Comic Sans MS" panose="030F0702030302020204" pitchFamily="66" charset="0"/>
              </a:rPr>
              <a:t>Then they must eat it with </a:t>
            </a:r>
          </a:p>
          <a:p>
            <a:pPr>
              <a:lnSpc>
                <a:spcPct val="150000"/>
              </a:lnSpc>
            </a:pPr>
            <a:r>
              <a:rPr lang="en-US" sz="2400" dirty="0">
                <a:solidFill>
                  <a:srgbClr val="FF0000"/>
                </a:solidFill>
                <a:latin typeface="Comic Sans MS" panose="030F0702030302020204" pitchFamily="66" charset="0"/>
              </a:rPr>
              <a:t>bitter herbs and bread made without yeast. Roast the whole lamb </a:t>
            </a:r>
          </a:p>
          <a:p>
            <a:pPr>
              <a:lnSpc>
                <a:spcPct val="150000"/>
              </a:lnSpc>
            </a:pPr>
            <a:r>
              <a:rPr lang="en-US" sz="2400" dirty="0">
                <a:solidFill>
                  <a:srgbClr val="FF0000"/>
                </a:solidFill>
                <a:latin typeface="Comic Sans MS" panose="030F0702030302020204" pitchFamily="66" charset="0"/>
              </a:rPr>
              <a:t>over a fire. You must not leave any of it until morning. But if any of it is left over until morning, you must burn it with fire.</a:t>
            </a:r>
            <a:endParaRPr lang="en-US" sz="2400" b="1" baseline="30000" dirty="0">
              <a:solidFill>
                <a:srgbClr val="FF0000"/>
              </a:solidFill>
              <a:latin typeface="Comic Sans MS" panose="030F0702030302020204" pitchFamily="66" charset="0"/>
            </a:endParaRPr>
          </a:p>
        </p:txBody>
      </p:sp>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12 verses 6 - 10</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368885"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416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5" name="Group 4">
            <a:extLst>
              <a:ext uri="{FF2B5EF4-FFF2-40B4-BE49-F238E27FC236}">
                <a16:creationId xmlns:a16="http://schemas.microsoft.com/office/drawing/2014/main" id="{6788DC7A-7080-4D43-A931-2E089E9704B9}"/>
              </a:ext>
            </a:extLst>
          </p:cNvPr>
          <p:cNvGrpSpPr/>
          <p:nvPr/>
        </p:nvGrpSpPr>
        <p:grpSpPr>
          <a:xfrm>
            <a:off x="209983" y="21248"/>
            <a:ext cx="6060896" cy="2106355"/>
            <a:chOff x="3686628" y="159657"/>
            <a:chExt cx="7460342" cy="2633433"/>
          </a:xfrm>
        </p:grpSpPr>
        <p:sp>
          <p:nvSpPr>
            <p:cNvPr id="6" name="Speech Bubble: Oval 5">
              <a:extLst>
                <a:ext uri="{FF2B5EF4-FFF2-40B4-BE49-F238E27FC236}">
                  <a16:creationId xmlns:a16="http://schemas.microsoft.com/office/drawing/2014/main" id="{53331784-3C18-422A-BE30-726D0638B318}"/>
                </a:ext>
              </a:extLst>
            </p:cNvPr>
            <p:cNvSpPr/>
            <p:nvPr/>
          </p:nvSpPr>
          <p:spPr>
            <a:xfrm>
              <a:off x="3686628" y="159657"/>
              <a:ext cx="7460342" cy="2633433"/>
            </a:xfrm>
            <a:prstGeom prst="wedgeEllipseCallout">
              <a:avLst>
                <a:gd name="adj1" fmla="val -23690"/>
                <a:gd name="adj2" fmla="val 95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291C4A0-0985-4324-8E0E-FEBAACEFBE27}"/>
                </a:ext>
              </a:extLst>
            </p:cNvPr>
            <p:cNvSpPr txBox="1"/>
            <p:nvPr/>
          </p:nvSpPr>
          <p:spPr>
            <a:xfrm>
              <a:off x="3853182" y="374325"/>
              <a:ext cx="7078530" cy="1958907"/>
            </a:xfrm>
            <a:prstGeom prst="rect">
              <a:avLst/>
            </a:prstGeom>
            <a:noFill/>
          </p:spPr>
          <p:txBody>
            <a:bodyPr wrap="square" rtlCol="0">
              <a:spAutoFit/>
            </a:bodyPr>
            <a:lstStyle/>
            <a:p>
              <a:pPr algn="ctr"/>
              <a:r>
                <a:rPr lang="en-GB" sz="3200" dirty="0">
                  <a:latin typeface="Comic Sans MS" panose="030F0702030302020204" pitchFamily="66" charset="0"/>
                </a:rPr>
                <a:t>It is but there are </a:t>
              </a:r>
            </a:p>
            <a:p>
              <a:pPr algn="ctr"/>
              <a:r>
                <a:rPr lang="en-GB" sz="3200" dirty="0">
                  <a:latin typeface="Comic Sans MS" panose="030F0702030302020204" pitchFamily="66" charset="0"/>
                </a:rPr>
                <a:t>clear instructions about what they must and mustn’t do.</a:t>
              </a:r>
            </a:p>
          </p:txBody>
        </p:sp>
      </p:grpSp>
      <p:grpSp>
        <p:nvGrpSpPr>
          <p:cNvPr id="8" name="Group 7">
            <a:extLst>
              <a:ext uri="{FF2B5EF4-FFF2-40B4-BE49-F238E27FC236}">
                <a16:creationId xmlns:a16="http://schemas.microsoft.com/office/drawing/2014/main" id="{ACC9F05C-1621-4A14-A7A1-1657C996CDB2}"/>
              </a:ext>
            </a:extLst>
          </p:cNvPr>
          <p:cNvGrpSpPr/>
          <p:nvPr/>
        </p:nvGrpSpPr>
        <p:grpSpPr>
          <a:xfrm>
            <a:off x="6626905" y="142372"/>
            <a:ext cx="4946376" cy="1092122"/>
            <a:chOff x="5899344" y="203317"/>
            <a:chExt cx="4946376" cy="987354"/>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975039"/>
            </a:xfrm>
            <a:prstGeom prst="wedgeRoundRectCallout">
              <a:avLst>
                <a:gd name="adj1" fmla="val 19765"/>
                <a:gd name="adj2" fmla="val 2226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16791"/>
              <a:ext cx="4925690" cy="97388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That’s like a recipe for making dinner.</a:t>
              </a:r>
            </a:p>
          </p:txBody>
        </p:sp>
      </p:grpSp>
      <p:grpSp>
        <p:nvGrpSpPr>
          <p:cNvPr id="11" name="Group 10">
            <a:extLst>
              <a:ext uri="{FF2B5EF4-FFF2-40B4-BE49-F238E27FC236}">
                <a16:creationId xmlns:a16="http://schemas.microsoft.com/office/drawing/2014/main" id="{2588E583-0CEF-48D2-B6F7-7FC7A48810B9}"/>
              </a:ext>
            </a:extLst>
          </p:cNvPr>
          <p:cNvGrpSpPr/>
          <p:nvPr/>
        </p:nvGrpSpPr>
        <p:grpSpPr>
          <a:xfrm>
            <a:off x="2374172" y="2133601"/>
            <a:ext cx="6409664" cy="2090525"/>
            <a:chOff x="5856493" y="203317"/>
            <a:chExt cx="4925690" cy="1795108"/>
          </a:xfrm>
        </p:grpSpPr>
        <p:sp>
          <p:nvSpPr>
            <p:cNvPr id="12" name="Speech Bubble: Rectangle with Corners Rounded 11">
              <a:extLst>
                <a:ext uri="{FF2B5EF4-FFF2-40B4-BE49-F238E27FC236}">
                  <a16:creationId xmlns:a16="http://schemas.microsoft.com/office/drawing/2014/main" id="{727B1907-526A-48E3-86BA-490633A91C5D}"/>
                </a:ext>
              </a:extLst>
            </p:cNvPr>
            <p:cNvSpPr/>
            <p:nvPr/>
          </p:nvSpPr>
          <p:spPr>
            <a:xfrm>
              <a:off x="5899344" y="203317"/>
              <a:ext cx="4882839" cy="1425129"/>
            </a:xfrm>
            <a:prstGeom prst="wedgeRoundRectCallout">
              <a:avLst>
                <a:gd name="adj1" fmla="val 68999"/>
                <a:gd name="adj2" fmla="val 723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4776F5E-C565-457F-BAEF-8CED32A656FA}"/>
                </a:ext>
              </a:extLst>
            </p:cNvPr>
            <p:cNvSpPr txBox="1"/>
            <p:nvPr/>
          </p:nvSpPr>
          <p:spPr>
            <a:xfrm>
              <a:off x="5856493" y="227722"/>
              <a:ext cx="4925690" cy="1770703"/>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There is also a bit about putting blood on the door frames.</a:t>
              </a:r>
            </a:p>
            <a:p>
              <a:pPr algn="ctr"/>
              <a:r>
                <a:rPr lang="en-GB" sz="3200" dirty="0">
                  <a:solidFill>
                    <a:srgbClr val="FF0000"/>
                  </a:solidFill>
                  <a:latin typeface="Comic Sans MS" panose="030F0702030302020204" pitchFamily="66" charset="0"/>
                </a:rPr>
                <a:t>What does that mean?</a:t>
              </a:r>
            </a:p>
          </p:txBody>
        </p:sp>
      </p:grpSp>
      <p:grpSp>
        <p:nvGrpSpPr>
          <p:cNvPr id="18" name="Group 17">
            <a:extLst>
              <a:ext uri="{FF2B5EF4-FFF2-40B4-BE49-F238E27FC236}">
                <a16:creationId xmlns:a16="http://schemas.microsoft.com/office/drawing/2014/main" id="{DAA0EBA7-B3A9-4417-8659-EC28B73DCCA4}"/>
              </a:ext>
            </a:extLst>
          </p:cNvPr>
          <p:cNvGrpSpPr/>
          <p:nvPr/>
        </p:nvGrpSpPr>
        <p:grpSpPr>
          <a:xfrm>
            <a:off x="2374172" y="3936534"/>
            <a:ext cx="6926660" cy="2133580"/>
            <a:chOff x="3686628" y="159657"/>
            <a:chExt cx="7637417" cy="2633433"/>
          </a:xfrm>
        </p:grpSpPr>
        <p:sp>
          <p:nvSpPr>
            <p:cNvPr id="19" name="Speech Bubble: Oval 18">
              <a:extLst>
                <a:ext uri="{FF2B5EF4-FFF2-40B4-BE49-F238E27FC236}">
                  <a16:creationId xmlns:a16="http://schemas.microsoft.com/office/drawing/2014/main" id="{BE02DC10-CF20-44C3-B0A2-AA0753BAC523}"/>
                </a:ext>
              </a:extLst>
            </p:cNvPr>
            <p:cNvSpPr/>
            <p:nvPr/>
          </p:nvSpPr>
          <p:spPr>
            <a:xfrm>
              <a:off x="3686628" y="159657"/>
              <a:ext cx="7460342" cy="2633433"/>
            </a:xfrm>
            <a:prstGeom prst="wedgeEllipseCallout">
              <a:avLst>
                <a:gd name="adj1" fmla="val -58070"/>
                <a:gd name="adj2" fmla="val -909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F4123C6-445E-41D7-BD3D-4D0C8F02252C}"/>
                </a:ext>
              </a:extLst>
            </p:cNvPr>
            <p:cNvSpPr txBox="1"/>
            <p:nvPr/>
          </p:nvSpPr>
          <p:spPr>
            <a:xfrm>
              <a:off x="3686628" y="420608"/>
              <a:ext cx="7637417" cy="1937398"/>
            </a:xfrm>
            <a:prstGeom prst="rect">
              <a:avLst/>
            </a:prstGeom>
            <a:noFill/>
          </p:spPr>
          <p:txBody>
            <a:bodyPr wrap="square" rtlCol="0">
              <a:spAutoFit/>
            </a:bodyPr>
            <a:lstStyle/>
            <a:p>
              <a:pPr algn="ctr"/>
              <a:r>
                <a:rPr lang="en-US" sz="3200" dirty="0">
                  <a:latin typeface="Comic Sans MS" panose="030F0702030302020204" pitchFamily="66" charset="0"/>
                </a:rPr>
                <a:t>I</a:t>
              </a:r>
              <a:r>
                <a:rPr lang="en-GB" sz="3200" dirty="0">
                  <a:latin typeface="Comic Sans MS" panose="030F0702030302020204" pitchFamily="66" charset="0"/>
                </a:rPr>
                <a:t> agree that seems like</a:t>
              </a:r>
            </a:p>
            <a:p>
              <a:pPr algn="ctr"/>
              <a:r>
                <a:rPr lang="en-GB" sz="3200" dirty="0">
                  <a:latin typeface="Comic Sans MS" panose="030F0702030302020204" pitchFamily="66" charset="0"/>
                </a:rPr>
                <a:t>a strange instruction but that’s what God wanted them to do.</a:t>
              </a:r>
            </a:p>
          </p:txBody>
        </p:sp>
      </p:grpSp>
      <p:sp>
        <p:nvSpPr>
          <p:cNvPr id="3" name="Rectangle 2">
            <a:hlinkClick r:id="rId4" action="ppaction://hlinksldjump"/>
            <a:extLst>
              <a:ext uri="{FF2B5EF4-FFF2-40B4-BE49-F238E27FC236}">
                <a16:creationId xmlns:a16="http://schemas.microsoft.com/office/drawing/2014/main" id="{CF603F5C-3C5C-42CD-BF21-52F5AC9A4F33}"/>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hlinkClick r:id="" action="ppaction://hlinkshowjump?jump=nextslide"/>
            <a:extLst>
              <a:ext uri="{FF2B5EF4-FFF2-40B4-BE49-F238E27FC236}">
                <a16:creationId xmlns:a16="http://schemas.microsoft.com/office/drawing/2014/main" id="{E18EB750-2B2A-4D28-AF7E-5DBD19F1AACB}"/>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505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750"/>
                                        <p:tgtEl>
                                          <p:spTgt spid="8"/>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750"/>
                                        <p:tgtEl>
                                          <p:spTgt spid="5"/>
                                        </p:tgtEl>
                                      </p:cBhvr>
                                    </p:animEffect>
                                  </p:childTnLst>
                                </p:cTn>
                              </p:par>
                            </p:childTnLst>
                          </p:cTn>
                        </p:par>
                        <p:par>
                          <p:cTn id="12" fill="hold">
                            <p:stCondLst>
                              <p:cond delay="4750"/>
                            </p:stCondLst>
                            <p:childTnLst>
                              <p:par>
                                <p:cTn id="13" presetID="22" presetClass="entr" presetSubtype="2"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1750"/>
                                        <p:tgtEl>
                                          <p:spTgt spid="11"/>
                                        </p:tgtEl>
                                      </p:cBhvr>
                                    </p:animEffect>
                                  </p:childTnLst>
                                </p:cTn>
                              </p:par>
                            </p:childTnLst>
                          </p:cTn>
                        </p:par>
                        <p:par>
                          <p:cTn id="16" fill="hold">
                            <p:stCondLst>
                              <p:cond delay="8500"/>
                            </p:stCondLst>
                            <p:childTnLst>
                              <p:par>
                                <p:cTn id="17" presetID="22" presetClass="entr" presetSubtype="8" fill="hold" nodeType="after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750"/>
                                        <p:tgtEl>
                                          <p:spTgt spid="18"/>
                                        </p:tgtEl>
                                      </p:cBhvr>
                                    </p:animEffect>
                                  </p:childTnLst>
                                </p:cTn>
                              </p:par>
                            </p:childTnLst>
                          </p:cTn>
                        </p:par>
                        <p:par>
                          <p:cTn id="20" fill="hold">
                            <p:stCondLst>
                              <p:cond delay="1225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21"/>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24" name="Group 23">
            <a:extLst>
              <a:ext uri="{FF2B5EF4-FFF2-40B4-BE49-F238E27FC236}">
                <a16:creationId xmlns:a16="http://schemas.microsoft.com/office/drawing/2014/main" id="{A5D140F3-710F-49DC-A45F-68E4C62CC54E}"/>
              </a:ext>
            </a:extLst>
          </p:cNvPr>
          <p:cNvGrpSpPr/>
          <p:nvPr/>
        </p:nvGrpSpPr>
        <p:grpSpPr>
          <a:xfrm>
            <a:off x="634285" y="73626"/>
            <a:ext cx="10923430" cy="2567608"/>
            <a:chOff x="615669" y="-4712"/>
            <a:chExt cx="10923430" cy="2824112"/>
          </a:xfrm>
        </p:grpSpPr>
        <p:sp>
          <p:nvSpPr>
            <p:cNvPr id="7" name="TextBox 6">
              <a:extLst>
                <a:ext uri="{FF2B5EF4-FFF2-40B4-BE49-F238E27FC236}">
                  <a16:creationId xmlns:a16="http://schemas.microsoft.com/office/drawing/2014/main" id="{2291C4A0-0985-4324-8E0E-FEBAACEFBE27}"/>
                </a:ext>
              </a:extLst>
            </p:cNvPr>
            <p:cNvSpPr txBox="1"/>
            <p:nvPr/>
          </p:nvSpPr>
          <p:spPr>
            <a:xfrm>
              <a:off x="927279" y="241793"/>
              <a:ext cx="10265123" cy="2268107"/>
            </a:xfrm>
            <a:prstGeom prst="rect">
              <a:avLst/>
            </a:prstGeom>
            <a:noFill/>
          </p:spPr>
          <p:txBody>
            <a:bodyPr wrap="square" rtlCol="0">
              <a:spAutoFit/>
            </a:bodyPr>
            <a:lstStyle/>
            <a:p>
              <a:pPr algn="ctr"/>
              <a:r>
                <a:rPr lang="en-GB" sz="3200" dirty="0">
                  <a:latin typeface="Comic Sans MS" panose="030F0702030302020204" pitchFamily="66" charset="0"/>
                </a:rPr>
                <a:t>Sometimes, God’s instructions seem </a:t>
              </a:r>
            </a:p>
            <a:p>
              <a:pPr algn="ctr"/>
              <a:r>
                <a:rPr lang="en-GB" sz="3200" dirty="0">
                  <a:latin typeface="Comic Sans MS" panose="030F0702030302020204" pitchFamily="66" charset="0"/>
                </a:rPr>
                <a:t>difficult and hard to understand, but we have lots of stories in the Bible that show us that when people trust God he never lets them down.</a:t>
              </a:r>
            </a:p>
          </p:txBody>
        </p:sp>
        <p:sp>
          <p:nvSpPr>
            <p:cNvPr id="17" name="Speech Bubble: Oval 16">
              <a:extLst>
                <a:ext uri="{FF2B5EF4-FFF2-40B4-BE49-F238E27FC236}">
                  <a16:creationId xmlns:a16="http://schemas.microsoft.com/office/drawing/2014/main" id="{69084AED-D2B7-48FA-B93A-C143D300D968}"/>
                </a:ext>
              </a:extLst>
            </p:cNvPr>
            <p:cNvSpPr/>
            <p:nvPr/>
          </p:nvSpPr>
          <p:spPr>
            <a:xfrm>
              <a:off x="615669" y="-4712"/>
              <a:ext cx="10923430" cy="2824112"/>
            </a:xfrm>
            <a:prstGeom prst="wedgeEllipseCallout">
              <a:avLst>
                <a:gd name="adj1" fmla="val -38881"/>
                <a:gd name="adj2" fmla="val 664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5043F1E4-410E-4492-A0FE-86D730B20308}"/>
              </a:ext>
            </a:extLst>
          </p:cNvPr>
          <p:cNvGrpSpPr/>
          <p:nvPr/>
        </p:nvGrpSpPr>
        <p:grpSpPr>
          <a:xfrm>
            <a:off x="2449447" y="2673042"/>
            <a:ext cx="6952130" cy="2567608"/>
            <a:chOff x="615669" y="-4712"/>
            <a:chExt cx="10923430" cy="2824112"/>
          </a:xfrm>
        </p:grpSpPr>
        <p:sp>
          <p:nvSpPr>
            <p:cNvPr id="14" name="TextBox 13">
              <a:extLst>
                <a:ext uri="{FF2B5EF4-FFF2-40B4-BE49-F238E27FC236}">
                  <a16:creationId xmlns:a16="http://schemas.microsoft.com/office/drawing/2014/main" id="{CF9124A0-29B9-49CC-83F1-89DA90877FEC}"/>
                </a:ext>
              </a:extLst>
            </p:cNvPr>
            <p:cNvSpPr txBox="1"/>
            <p:nvPr/>
          </p:nvSpPr>
          <p:spPr>
            <a:xfrm>
              <a:off x="1033668" y="29350"/>
              <a:ext cx="9766995" cy="1726469"/>
            </a:xfrm>
            <a:prstGeom prst="rect">
              <a:avLst/>
            </a:prstGeom>
            <a:noFill/>
          </p:spPr>
          <p:txBody>
            <a:bodyPr wrap="square" rtlCol="0">
              <a:spAutoFit/>
            </a:bodyPr>
            <a:lstStyle/>
            <a:p>
              <a:pPr algn="ctr"/>
              <a:r>
                <a:rPr lang="en-GB" sz="3200" dirty="0">
                  <a:latin typeface="Comic Sans MS" panose="030F0702030302020204" pitchFamily="66" charset="0"/>
                </a:rPr>
                <a:t>In this story, </a:t>
              </a:r>
            </a:p>
            <a:p>
              <a:pPr algn="ctr"/>
              <a:r>
                <a:rPr lang="en-GB" sz="3200" dirty="0">
                  <a:latin typeface="Comic Sans MS" panose="030F0702030302020204" pitchFamily="66" charset="0"/>
                </a:rPr>
                <a:t>God tells the people why he gives this instruction.</a:t>
              </a:r>
            </a:p>
          </p:txBody>
        </p:sp>
        <p:sp>
          <p:nvSpPr>
            <p:cNvPr id="15" name="Speech Bubble: Oval 14">
              <a:extLst>
                <a:ext uri="{FF2B5EF4-FFF2-40B4-BE49-F238E27FC236}">
                  <a16:creationId xmlns:a16="http://schemas.microsoft.com/office/drawing/2014/main" id="{DF66F771-C4C0-4AD3-99C6-47A11909914E}"/>
                </a:ext>
              </a:extLst>
            </p:cNvPr>
            <p:cNvSpPr/>
            <p:nvPr/>
          </p:nvSpPr>
          <p:spPr>
            <a:xfrm>
              <a:off x="615669" y="-4712"/>
              <a:ext cx="10923430" cy="2824112"/>
            </a:xfrm>
            <a:prstGeom prst="wedgeEllipseCallout">
              <a:avLst>
                <a:gd name="adj1" fmla="val -58513"/>
                <a:gd name="adj2" fmla="val -348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26E547E8-4FF6-4BD9-9F8A-1F4A224E3207}"/>
              </a:ext>
            </a:extLst>
          </p:cNvPr>
          <p:cNvSpPr txBox="1"/>
          <p:nvPr/>
        </p:nvSpPr>
        <p:spPr>
          <a:xfrm>
            <a:off x="3038460" y="4131624"/>
            <a:ext cx="5766313" cy="1077218"/>
          </a:xfrm>
          <a:prstGeom prst="rect">
            <a:avLst/>
          </a:prstGeom>
          <a:noFill/>
        </p:spPr>
        <p:txBody>
          <a:bodyPr wrap="square">
            <a:spAutoFit/>
          </a:bodyPr>
          <a:lstStyle/>
          <a:p>
            <a:pPr algn="ctr"/>
            <a:r>
              <a:rPr lang="en-GB" sz="3200" dirty="0">
                <a:latin typeface="Comic Sans MS" panose="030F0702030302020204" pitchFamily="66" charset="0"/>
              </a:rPr>
              <a:t>Let’s read the next part of the Bible.</a:t>
            </a:r>
          </a:p>
        </p:txBody>
      </p:sp>
      <p:sp>
        <p:nvSpPr>
          <p:cNvPr id="5" name="Rectangle 4">
            <a:hlinkClick r:id="rId4" action="ppaction://hlinksldjump"/>
            <a:extLst>
              <a:ext uri="{FF2B5EF4-FFF2-40B4-BE49-F238E27FC236}">
                <a16:creationId xmlns:a16="http://schemas.microsoft.com/office/drawing/2014/main" id="{0C9EB9EE-6682-46DC-A265-558928BEC45B}"/>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 action="ppaction://hlinkshowjump?jump=nextslide"/>
            <a:extLst>
              <a:ext uri="{FF2B5EF4-FFF2-40B4-BE49-F238E27FC236}">
                <a16:creationId xmlns:a16="http://schemas.microsoft.com/office/drawing/2014/main" id="{EB10E72A-69B9-4F75-9812-3628849658A6}"/>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895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750"/>
                                        <p:tgtEl>
                                          <p:spTgt spid="24"/>
                                        </p:tgtEl>
                                      </p:cBhvr>
                                    </p:animEffect>
                                  </p:childTnLst>
                                </p:cTn>
                              </p:par>
                            </p:childTnLst>
                          </p:cTn>
                        </p:par>
                        <p:par>
                          <p:cTn id="8" fill="hold">
                            <p:stCondLst>
                              <p:cond delay="225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750"/>
                                        <p:tgtEl>
                                          <p:spTgt spid="13"/>
                                        </p:tgtEl>
                                      </p:cBhvr>
                                    </p:animEffect>
                                  </p:childTnLst>
                                </p:cTn>
                              </p:par>
                            </p:childTnLst>
                          </p:cTn>
                        </p:par>
                        <p:par>
                          <p:cTn id="12" fill="hold">
                            <p:stCondLst>
                              <p:cond delay="7000"/>
                            </p:stCondLst>
                            <p:childTnLst>
                              <p:par>
                                <p:cTn id="13" presetID="22" presetClass="entr" presetSubtype="8" fill="hold" grpId="0" nodeType="after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750"/>
                                        <p:tgtEl>
                                          <p:spTgt spid="16"/>
                                        </p:tgtEl>
                                      </p:cBhvr>
                                    </p:animEffect>
                                  </p:childTnLst>
                                </p:cTn>
                              </p:par>
                            </p:childTnLst>
                          </p:cTn>
                        </p:par>
                        <p:par>
                          <p:cTn id="16" fill="hold">
                            <p:stCondLst>
                              <p:cond delay="10750"/>
                            </p:stCondLst>
                            <p:childTnLst>
                              <p:par>
                                <p:cTn id="17" presetID="63" presetClass="path" presetSubtype="0" accel="50000" decel="50000" fill="hold" grpId="0" nodeType="afterEffect">
                                  <p:stCondLst>
                                    <p:cond delay="1000"/>
                                  </p:stCondLst>
                                  <p:childTnLst>
                                    <p:animMotion origin="layout" path="M 4.79167E-6 -4.07407E-6 L 0.9983 0.00024 " pathEditMode="relative" rAng="0" ptsTypes="AA">
                                      <p:cBhvr>
                                        <p:cTn id="18"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12 verses 11 - 13</a:t>
            </a:r>
          </a:p>
        </p:txBody>
      </p:sp>
      <p:sp>
        <p:nvSpPr>
          <p:cNvPr id="6" name="Rectangle 5">
            <a:extLst>
              <a:ext uri="{FF2B5EF4-FFF2-40B4-BE49-F238E27FC236}">
                <a16:creationId xmlns:a16="http://schemas.microsoft.com/office/drawing/2014/main" id="{52F24FF5-84A8-4058-B6F3-65262E54D7CE}"/>
              </a:ext>
            </a:extLst>
          </p:cNvPr>
          <p:cNvSpPr/>
          <p:nvPr/>
        </p:nvSpPr>
        <p:spPr>
          <a:xfrm>
            <a:off x="704850" y="996827"/>
            <a:ext cx="11049000" cy="5972341"/>
          </a:xfrm>
          <a:prstGeom prst="rect">
            <a:avLst/>
          </a:prstGeom>
        </p:spPr>
        <p:txBody>
          <a:bodyPr wrap="square">
            <a:spAutoFit/>
          </a:bodyPr>
          <a:lstStyle/>
          <a:p>
            <a:pPr>
              <a:lnSpc>
                <a:spcPct val="150000"/>
              </a:lnSpc>
            </a:pPr>
            <a:r>
              <a:rPr lang="en-US" sz="2400" dirty="0">
                <a:solidFill>
                  <a:srgbClr val="0000CC"/>
                </a:solidFill>
                <a:latin typeface="Comic Sans MS" panose="030F0702030302020204" pitchFamily="66" charset="0"/>
              </a:rPr>
              <a:t>“This is the way you must eat it: You must be fully dressed as if you were going on a trip. You must have your sandals on, and you must have your walking stick in your hand. </a:t>
            </a:r>
            <a:r>
              <a:rPr lang="en-US" sz="2400" dirty="0">
                <a:latin typeface="Comic Sans MS" panose="030F0702030302020204" pitchFamily="66" charset="0"/>
              </a:rPr>
              <a:t>You must eat it in a hurry. </a:t>
            </a:r>
          </a:p>
          <a:p>
            <a:pPr>
              <a:lnSpc>
                <a:spcPct val="150000"/>
              </a:lnSpc>
            </a:pPr>
            <a:r>
              <a:rPr lang="en-US" sz="2400" dirty="0">
                <a:latin typeface="Comic Sans MS" panose="030F0702030302020204" pitchFamily="66" charset="0"/>
              </a:rPr>
              <a:t>This is the Lord’s Passover.</a:t>
            </a:r>
          </a:p>
          <a:p>
            <a:pPr>
              <a:lnSpc>
                <a:spcPct val="150000"/>
              </a:lnSpc>
            </a:pPr>
            <a:r>
              <a:rPr lang="en-US" sz="2400" dirty="0">
                <a:latin typeface="Comic Sans MS" panose="030F0702030302020204" pitchFamily="66" charset="0"/>
              </a:rPr>
              <a:t>“That night I will go through the land of Egypt. I will kill </a:t>
            </a:r>
          </a:p>
          <a:p>
            <a:pPr>
              <a:lnSpc>
                <a:spcPct val="150000"/>
              </a:lnSpc>
            </a:pPr>
            <a:r>
              <a:rPr lang="en-US" sz="2400" dirty="0">
                <a:latin typeface="Comic Sans MS" panose="030F0702030302020204" pitchFamily="66" charset="0"/>
              </a:rPr>
              <a:t>all the firstborn of animals and people in the land of Egypt. </a:t>
            </a:r>
          </a:p>
          <a:p>
            <a:pPr>
              <a:lnSpc>
                <a:spcPct val="150000"/>
              </a:lnSpc>
            </a:pPr>
            <a:r>
              <a:rPr lang="en-US" sz="2400" dirty="0">
                <a:solidFill>
                  <a:srgbClr val="FF0000"/>
                </a:solidFill>
                <a:latin typeface="Comic Sans MS" panose="030F0702030302020204" pitchFamily="66" charset="0"/>
              </a:rPr>
              <a:t>I will punish all the gods of Egypt. I am the Lord. But the blood </a:t>
            </a:r>
          </a:p>
          <a:p>
            <a:pPr>
              <a:lnSpc>
                <a:spcPct val="150000"/>
              </a:lnSpc>
            </a:pPr>
            <a:r>
              <a:rPr lang="en-US" sz="2400" dirty="0">
                <a:solidFill>
                  <a:srgbClr val="FF0000"/>
                </a:solidFill>
                <a:latin typeface="Comic Sans MS" panose="030F0702030302020204" pitchFamily="66" charset="0"/>
              </a:rPr>
              <a:t>will be a sign on the houses where you are. When I see the blood,</a:t>
            </a:r>
          </a:p>
          <a:p>
            <a:pPr>
              <a:lnSpc>
                <a:spcPct val="150000"/>
              </a:lnSpc>
            </a:pPr>
            <a:r>
              <a:rPr lang="en-US" sz="2400" dirty="0">
                <a:solidFill>
                  <a:srgbClr val="FF0000"/>
                </a:solidFill>
                <a:latin typeface="Comic Sans MS" panose="030F0702030302020204" pitchFamily="66" charset="0"/>
              </a:rPr>
              <a:t>I will pass over you. Nothing terrible will hurt you when </a:t>
            </a:r>
          </a:p>
          <a:p>
            <a:pPr>
              <a:lnSpc>
                <a:spcPct val="150000"/>
              </a:lnSpc>
            </a:pPr>
            <a:r>
              <a:rPr lang="en-US" sz="2400" dirty="0">
                <a:solidFill>
                  <a:srgbClr val="FF0000"/>
                </a:solidFill>
                <a:latin typeface="Comic Sans MS" panose="030F0702030302020204" pitchFamily="66" charset="0"/>
              </a:rPr>
              <a:t>I punish the land of Egypt.</a:t>
            </a:r>
          </a:p>
          <a:p>
            <a:pPr>
              <a:lnSpc>
                <a:spcPts val="3000"/>
              </a:lnSpc>
            </a:pPr>
            <a:endParaRPr lang="en-US" sz="2400" b="1" baseline="30000" dirty="0">
              <a:latin typeface="Comic Sans MS" panose="030F0702030302020204" pitchFamily="66" charset="0"/>
            </a:endParaRPr>
          </a:p>
        </p:txBody>
      </p:sp>
      <p:sp>
        <p:nvSpPr>
          <p:cNvPr id="2" name="Rectangle 1">
            <a:hlinkClick r:id="rId3" action="ppaction://hlinksldjump"/>
            <a:extLst>
              <a:ext uri="{FF2B5EF4-FFF2-40B4-BE49-F238E27FC236}">
                <a16:creationId xmlns:a16="http://schemas.microsoft.com/office/drawing/2014/main" id="{6E6E80E6-AA14-4AFB-8E4C-FFAF7FB5F8EE}"/>
              </a:ext>
            </a:extLst>
          </p:cNvPr>
          <p:cNvSpPr/>
          <p:nvPr/>
        </p:nvSpPr>
        <p:spPr>
          <a:xfrm>
            <a:off x="-184443" y="-144864"/>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129222FE-0ACA-4B20-B26B-E9B935733124}"/>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19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63D3B2-3A12-4E0E-80F0-BC8D6A718406}"/>
              </a:ext>
            </a:extLst>
          </p:cNvPr>
          <p:cNvSpPr txBox="1"/>
          <p:nvPr/>
        </p:nvSpPr>
        <p:spPr>
          <a:xfrm>
            <a:off x="2732798" y="1084794"/>
            <a:ext cx="8925802" cy="1569660"/>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So God is saying that if the Israelites don’t trust Him and follow His instructions, they will die like the Egyptians.</a:t>
            </a:r>
          </a:p>
        </p:txBody>
      </p:sp>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5" name="Group 4">
            <a:extLst>
              <a:ext uri="{FF2B5EF4-FFF2-40B4-BE49-F238E27FC236}">
                <a16:creationId xmlns:a16="http://schemas.microsoft.com/office/drawing/2014/main" id="{6788DC7A-7080-4D43-A931-2E089E9704B9}"/>
              </a:ext>
            </a:extLst>
          </p:cNvPr>
          <p:cNvGrpSpPr/>
          <p:nvPr/>
        </p:nvGrpSpPr>
        <p:grpSpPr>
          <a:xfrm>
            <a:off x="2386031" y="2787752"/>
            <a:ext cx="6724405" cy="2501876"/>
            <a:chOff x="3686628" y="159657"/>
            <a:chExt cx="7460342" cy="2633433"/>
          </a:xfrm>
        </p:grpSpPr>
        <p:sp>
          <p:nvSpPr>
            <p:cNvPr id="6" name="Speech Bubble: Oval 5">
              <a:extLst>
                <a:ext uri="{FF2B5EF4-FFF2-40B4-BE49-F238E27FC236}">
                  <a16:creationId xmlns:a16="http://schemas.microsoft.com/office/drawing/2014/main" id="{53331784-3C18-422A-BE30-726D0638B318}"/>
                </a:ext>
              </a:extLst>
            </p:cNvPr>
            <p:cNvSpPr/>
            <p:nvPr/>
          </p:nvSpPr>
          <p:spPr>
            <a:xfrm>
              <a:off x="3686628" y="159657"/>
              <a:ext cx="7460342" cy="2633433"/>
            </a:xfrm>
            <a:prstGeom prst="wedgeEllipseCallout">
              <a:avLst>
                <a:gd name="adj1" fmla="val -57999"/>
                <a:gd name="adj2" fmla="val -384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291C4A0-0985-4324-8E0E-FEBAACEFBE27}"/>
                </a:ext>
              </a:extLst>
            </p:cNvPr>
            <p:cNvSpPr txBox="1"/>
            <p:nvPr/>
          </p:nvSpPr>
          <p:spPr>
            <a:xfrm>
              <a:off x="4302191" y="197859"/>
              <a:ext cx="6515610" cy="615524"/>
            </a:xfrm>
            <a:prstGeom prst="rect">
              <a:avLst/>
            </a:prstGeom>
            <a:noFill/>
          </p:spPr>
          <p:txBody>
            <a:bodyPr wrap="square" rtlCol="0">
              <a:spAutoFit/>
            </a:bodyPr>
            <a:lstStyle/>
            <a:p>
              <a:pPr algn="ctr"/>
              <a:r>
                <a:rPr lang="en-GB" sz="3200" dirty="0">
                  <a:latin typeface="Comic Sans MS" panose="030F0702030302020204" pitchFamily="66" charset="0"/>
                </a:rPr>
                <a:t>Yes, that’s right.</a:t>
              </a:r>
            </a:p>
          </p:txBody>
        </p:sp>
      </p:grpSp>
      <p:grpSp>
        <p:nvGrpSpPr>
          <p:cNvPr id="8" name="Group 7">
            <a:extLst>
              <a:ext uri="{FF2B5EF4-FFF2-40B4-BE49-F238E27FC236}">
                <a16:creationId xmlns:a16="http://schemas.microsoft.com/office/drawing/2014/main" id="{ACC9F05C-1621-4A14-A7A1-1657C996CDB2}"/>
              </a:ext>
            </a:extLst>
          </p:cNvPr>
          <p:cNvGrpSpPr/>
          <p:nvPr/>
        </p:nvGrpSpPr>
        <p:grpSpPr>
          <a:xfrm>
            <a:off x="2975557" y="112218"/>
            <a:ext cx="8512979" cy="2538844"/>
            <a:chOff x="5877918" y="181832"/>
            <a:chExt cx="4925690" cy="996524"/>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975039"/>
            </a:xfrm>
            <a:prstGeom prst="wedgeRoundRectCallout">
              <a:avLst>
                <a:gd name="adj1" fmla="val 32109"/>
                <a:gd name="adj2" fmla="val 669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877918" y="181832"/>
              <a:ext cx="4925690" cy="42282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Wow! </a:t>
              </a:r>
            </a:p>
            <a:p>
              <a:pPr algn="ctr"/>
              <a:r>
                <a:rPr lang="en-GB" sz="3200" dirty="0">
                  <a:solidFill>
                    <a:srgbClr val="FF0000"/>
                  </a:solidFill>
                  <a:latin typeface="Comic Sans MS" panose="030F0702030302020204" pitchFamily="66" charset="0"/>
                </a:rPr>
                <a:t>Putting the blood on the door was a sign.</a:t>
              </a:r>
            </a:p>
          </p:txBody>
        </p:sp>
      </p:grpSp>
      <p:sp>
        <p:nvSpPr>
          <p:cNvPr id="25" name="TextBox 24">
            <a:extLst>
              <a:ext uri="{FF2B5EF4-FFF2-40B4-BE49-F238E27FC236}">
                <a16:creationId xmlns:a16="http://schemas.microsoft.com/office/drawing/2014/main" id="{E8ECBD6F-7FBB-4845-BB52-A7D7102742F3}"/>
              </a:ext>
            </a:extLst>
          </p:cNvPr>
          <p:cNvSpPr txBox="1"/>
          <p:nvPr/>
        </p:nvSpPr>
        <p:spPr>
          <a:xfrm>
            <a:off x="2724659" y="3303665"/>
            <a:ext cx="6037010" cy="1077218"/>
          </a:xfrm>
          <a:prstGeom prst="rect">
            <a:avLst/>
          </a:prstGeom>
          <a:noFill/>
        </p:spPr>
        <p:txBody>
          <a:bodyPr wrap="square">
            <a:spAutoFit/>
          </a:bodyPr>
          <a:lstStyle/>
          <a:p>
            <a:pPr algn="ctr"/>
            <a:r>
              <a:rPr lang="en-GB" sz="3200" dirty="0">
                <a:latin typeface="Comic Sans MS" panose="030F0702030302020204" pitchFamily="66" charset="0"/>
              </a:rPr>
              <a:t>Everyone who followed God’s instruction would be saved,</a:t>
            </a:r>
          </a:p>
        </p:txBody>
      </p:sp>
      <p:sp>
        <p:nvSpPr>
          <p:cNvPr id="27" name="TextBox 26">
            <a:extLst>
              <a:ext uri="{FF2B5EF4-FFF2-40B4-BE49-F238E27FC236}">
                <a16:creationId xmlns:a16="http://schemas.microsoft.com/office/drawing/2014/main" id="{0E031933-D516-4575-B059-EDDCC48EBB9D}"/>
              </a:ext>
            </a:extLst>
          </p:cNvPr>
          <p:cNvSpPr txBox="1"/>
          <p:nvPr/>
        </p:nvSpPr>
        <p:spPr>
          <a:xfrm>
            <a:off x="3081565" y="4296647"/>
            <a:ext cx="5680104" cy="1077218"/>
          </a:xfrm>
          <a:prstGeom prst="rect">
            <a:avLst/>
          </a:prstGeom>
          <a:noFill/>
        </p:spPr>
        <p:txBody>
          <a:bodyPr wrap="square">
            <a:spAutoFit/>
          </a:bodyPr>
          <a:lstStyle/>
          <a:p>
            <a:pPr algn="ctr"/>
            <a:r>
              <a:rPr lang="en-GB" sz="3200" dirty="0">
                <a:latin typeface="Comic Sans MS" panose="030F0702030302020204" pitchFamily="66" charset="0"/>
              </a:rPr>
              <a:t>but those who didn’t would die!</a:t>
            </a:r>
          </a:p>
        </p:txBody>
      </p:sp>
      <p:sp>
        <p:nvSpPr>
          <p:cNvPr id="3" name="Rectangle 2">
            <a:hlinkClick r:id="rId4" action="ppaction://hlinksldjump"/>
            <a:extLst>
              <a:ext uri="{FF2B5EF4-FFF2-40B4-BE49-F238E27FC236}">
                <a16:creationId xmlns:a16="http://schemas.microsoft.com/office/drawing/2014/main" id="{C4D3F134-4B7A-4450-BB46-675F9AD8809E}"/>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hlinkClick r:id="" action="ppaction://hlinkshowjump?jump=nextslide"/>
            <a:extLst>
              <a:ext uri="{FF2B5EF4-FFF2-40B4-BE49-F238E27FC236}">
                <a16:creationId xmlns:a16="http://schemas.microsoft.com/office/drawing/2014/main" id="{D522FCA1-4320-4808-8E38-3604C1209F3F}"/>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881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750"/>
                                        <p:tgtEl>
                                          <p:spTgt spid="8"/>
                                        </p:tgtEl>
                                      </p:cBhvr>
                                    </p:animEffect>
                                  </p:childTnLst>
                                </p:cTn>
                              </p:par>
                            </p:childTnLst>
                          </p:cTn>
                        </p:par>
                        <p:par>
                          <p:cTn id="8" fill="hold">
                            <p:stCondLst>
                              <p:cond delay="2000"/>
                            </p:stCondLst>
                            <p:childTnLst>
                              <p:par>
                                <p:cTn id="9" presetID="22" presetClass="entr" presetSubtype="2" fill="hold" grpId="0" nodeType="afterEffect">
                                  <p:stCondLst>
                                    <p:cond delay="3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750"/>
                                        <p:tgtEl>
                                          <p:spTgt spid="18"/>
                                        </p:tgtEl>
                                      </p:cBhvr>
                                    </p:animEffect>
                                  </p:childTnLst>
                                </p:cTn>
                              </p:par>
                            </p:childTnLst>
                          </p:cTn>
                        </p:par>
                        <p:par>
                          <p:cTn id="12" fill="hold">
                            <p:stCondLst>
                              <p:cond delay="6750"/>
                            </p:stCondLst>
                            <p:childTnLst>
                              <p:par>
                                <p:cTn id="13" presetID="22" presetClass="entr" presetSubtype="8" fill="hold" nodeType="afterEffect">
                                  <p:stCondLst>
                                    <p:cond delay="2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750"/>
                                        <p:tgtEl>
                                          <p:spTgt spid="5"/>
                                        </p:tgtEl>
                                      </p:cBhvr>
                                    </p:animEffect>
                                  </p:childTnLst>
                                </p:cTn>
                              </p:par>
                            </p:childTnLst>
                          </p:cTn>
                        </p:par>
                        <p:par>
                          <p:cTn id="16" fill="hold">
                            <p:stCondLst>
                              <p:cond delay="11000"/>
                            </p:stCondLst>
                            <p:childTnLst>
                              <p:par>
                                <p:cTn id="17" presetID="22" presetClass="entr" presetSubtype="8" fill="hold" grpId="0" nodeType="afterEffect">
                                  <p:stCondLst>
                                    <p:cond delay="25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750"/>
                                        <p:tgtEl>
                                          <p:spTgt spid="25"/>
                                        </p:tgtEl>
                                      </p:cBhvr>
                                    </p:animEffect>
                                  </p:childTnLst>
                                </p:cTn>
                              </p:par>
                            </p:childTnLst>
                          </p:cTn>
                        </p:par>
                        <p:par>
                          <p:cTn id="20" fill="hold">
                            <p:stCondLst>
                              <p:cond delay="15250"/>
                            </p:stCondLst>
                            <p:childTnLst>
                              <p:par>
                                <p:cTn id="21" presetID="22" presetClass="entr" presetSubtype="8" fill="hold" grpId="0" nodeType="afterEffect">
                                  <p:stCondLst>
                                    <p:cond delay="25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1750"/>
                                        <p:tgtEl>
                                          <p:spTgt spid="27"/>
                                        </p:tgtEl>
                                      </p:cBhvr>
                                    </p:animEffect>
                                  </p:childTnLst>
                                </p:cTn>
                              </p:par>
                            </p:childTnLst>
                          </p:cTn>
                        </p:par>
                        <p:par>
                          <p:cTn id="24" fill="hold">
                            <p:stCondLst>
                              <p:cond delay="19500"/>
                            </p:stCondLst>
                            <p:childTnLst>
                              <p:par>
                                <p:cTn id="25" presetID="63" presetClass="path" presetSubtype="0" accel="50000" decel="50000" fill="hold" grpId="0" nodeType="afterEffect">
                                  <p:stCondLst>
                                    <p:cond delay="1000"/>
                                  </p:stCondLst>
                                  <p:childTnLst>
                                    <p:animMotion origin="layout" path="M 4.79167E-6 -4.07407E-6 L 0.9983 0.00024 " pathEditMode="relative" rAng="0" ptsTypes="AA">
                                      <p:cBhvr>
                                        <p:cTn id="26" dur="2000" fill="hold"/>
                                        <p:tgtEl>
                                          <p:spTgt spid="1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7"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24" name="Group 23">
            <a:extLst>
              <a:ext uri="{FF2B5EF4-FFF2-40B4-BE49-F238E27FC236}">
                <a16:creationId xmlns:a16="http://schemas.microsoft.com/office/drawing/2014/main" id="{A5D140F3-710F-49DC-A45F-68E4C62CC54E}"/>
              </a:ext>
            </a:extLst>
          </p:cNvPr>
          <p:cNvGrpSpPr/>
          <p:nvPr/>
        </p:nvGrpSpPr>
        <p:grpSpPr>
          <a:xfrm>
            <a:off x="1398664" y="162596"/>
            <a:ext cx="6888086" cy="1440382"/>
            <a:chOff x="615669" y="-4712"/>
            <a:chExt cx="10923430" cy="2824112"/>
          </a:xfrm>
        </p:grpSpPr>
        <p:sp>
          <p:nvSpPr>
            <p:cNvPr id="7" name="TextBox 6">
              <a:extLst>
                <a:ext uri="{FF2B5EF4-FFF2-40B4-BE49-F238E27FC236}">
                  <a16:creationId xmlns:a16="http://schemas.microsoft.com/office/drawing/2014/main" id="{2291C4A0-0985-4324-8E0E-FEBAACEFBE27}"/>
                </a:ext>
              </a:extLst>
            </p:cNvPr>
            <p:cNvSpPr txBox="1"/>
            <p:nvPr/>
          </p:nvSpPr>
          <p:spPr>
            <a:xfrm>
              <a:off x="1839983" y="453238"/>
              <a:ext cx="9117417" cy="954107"/>
            </a:xfrm>
            <a:prstGeom prst="rect">
              <a:avLst/>
            </a:prstGeom>
            <a:noFill/>
          </p:spPr>
          <p:txBody>
            <a:bodyPr wrap="square" rtlCol="0">
              <a:spAutoFit/>
            </a:bodyPr>
            <a:lstStyle/>
            <a:p>
              <a:pPr algn="ctr"/>
              <a:r>
                <a:rPr lang="en-GB" sz="2800" dirty="0">
                  <a:latin typeface="Comic Sans MS" panose="030F0702030302020204" pitchFamily="66" charset="0"/>
                </a:rPr>
                <a:t>I think we should watch the video now. Can you get it please.</a:t>
              </a:r>
            </a:p>
          </p:txBody>
        </p:sp>
        <p:sp>
          <p:nvSpPr>
            <p:cNvPr id="17" name="Speech Bubble: Oval 16">
              <a:extLst>
                <a:ext uri="{FF2B5EF4-FFF2-40B4-BE49-F238E27FC236}">
                  <a16:creationId xmlns:a16="http://schemas.microsoft.com/office/drawing/2014/main" id="{69084AED-D2B7-48FA-B93A-C143D300D968}"/>
                </a:ext>
              </a:extLst>
            </p:cNvPr>
            <p:cNvSpPr/>
            <p:nvPr/>
          </p:nvSpPr>
          <p:spPr>
            <a:xfrm>
              <a:off x="615669" y="-4712"/>
              <a:ext cx="10923430" cy="2824112"/>
            </a:xfrm>
            <a:prstGeom prst="wedgeEllipseCallout">
              <a:avLst>
                <a:gd name="adj1" fmla="val -43769"/>
                <a:gd name="adj2" fmla="val 1517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hlinkClick r:id="rId4" action="ppaction://hlinksldjump"/>
            <a:extLst>
              <a:ext uri="{FF2B5EF4-FFF2-40B4-BE49-F238E27FC236}">
                <a16:creationId xmlns:a16="http://schemas.microsoft.com/office/drawing/2014/main" id="{0C9EB9EE-6682-46DC-A265-558928BEC45B}"/>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5"/>
            <a:extLst>
              <a:ext uri="{FF2B5EF4-FFF2-40B4-BE49-F238E27FC236}">
                <a16:creationId xmlns:a16="http://schemas.microsoft.com/office/drawing/2014/main" id="{30F462D3-E7A3-4EF5-85D7-0D9B982735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45737" y="2312455"/>
            <a:ext cx="4055291" cy="3275427"/>
          </a:xfrm>
          <a:prstGeom prst="rect">
            <a:avLst/>
          </a:prstGeom>
        </p:spPr>
      </p:pic>
      <p:sp>
        <p:nvSpPr>
          <p:cNvPr id="13" name="Arrow: Right 12">
            <a:hlinkClick r:id="" action="ppaction://hlinkshowjump?jump=nextslide"/>
            <a:extLst>
              <a:ext uri="{FF2B5EF4-FFF2-40B4-BE49-F238E27FC236}">
                <a16:creationId xmlns:a16="http://schemas.microsoft.com/office/drawing/2014/main" id="{61A2FE95-C7C7-4DDD-91D6-8AFE13C4C34E}"/>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5443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750"/>
                                        <p:tgtEl>
                                          <p:spTgt spid="24"/>
                                        </p:tgtEl>
                                      </p:cBhvr>
                                    </p:animEffect>
                                  </p:childTnLst>
                                </p:cTn>
                              </p:par>
                            </p:childTnLst>
                          </p:cTn>
                        </p:par>
                        <p:par>
                          <p:cTn id="8" fill="hold">
                            <p:stCondLst>
                              <p:cond delay="2000"/>
                            </p:stCondLst>
                            <p:childTnLst>
                              <p:par>
                                <p:cTn id="9" presetID="63" presetClass="path" presetSubtype="0" accel="50000" decel="50000" fill="hold" nodeType="afterEffect">
                                  <p:stCondLst>
                                    <p:cond delay="1500"/>
                                  </p:stCondLst>
                                  <p:childTnLst>
                                    <p:animMotion origin="layout" path="M 8.33333E-7 1.48148E-6 L 0.33333 0.00787 " pathEditMode="relative" rAng="0" ptsTypes="AA">
                                      <p:cBhvr>
                                        <p:cTn id="10" dur="2000" fill="hold"/>
                                        <p:tgtEl>
                                          <p:spTgt spid="4"/>
                                        </p:tgtEl>
                                        <p:attrNameLst>
                                          <p:attrName>ppt_x</p:attrName>
                                          <p:attrName>ppt_y</p:attrName>
                                        </p:attrNameLst>
                                      </p:cBhvr>
                                      <p:rCtr x="16667" y="394"/>
                                    </p:animMotion>
                                  </p:childTnLst>
                                </p:cTn>
                              </p:par>
                            </p:childTnLst>
                          </p:cTn>
                        </p:par>
                        <p:par>
                          <p:cTn id="11" fill="hold">
                            <p:stCondLst>
                              <p:cond delay="5500"/>
                            </p:stCondLst>
                            <p:childTnLst>
                              <p:par>
                                <p:cTn id="12" presetID="35" presetClass="path" presetSubtype="0" accel="50000" decel="50000" fill="hold" nodeType="afterEffect">
                                  <p:stCondLst>
                                    <p:cond delay="500"/>
                                  </p:stCondLst>
                                  <p:childTnLst>
                                    <p:animMotion origin="layout" path="M -2.5E-6 4.07407E-6 L -0.63437 0.01018 " pathEditMode="relative" rAng="0" ptsTypes="AA">
                                      <p:cBhvr>
                                        <p:cTn id="13" dur="3000" fill="hold"/>
                                        <p:tgtEl>
                                          <p:spTgt spid="3"/>
                                        </p:tgtEl>
                                        <p:attrNameLst>
                                          <p:attrName>ppt_x</p:attrName>
                                          <p:attrName>ppt_y</p:attrName>
                                        </p:attrNameLst>
                                      </p:cBhvr>
                                      <p:rCtr x="-31719" y="509"/>
                                    </p:animMotion>
                                  </p:childTnLst>
                                </p:cTn>
                              </p:par>
                              <p:par>
                                <p:cTn id="14" presetID="10" presetClass="exit" presetSubtype="0" fill="hold" nodeType="withEffect">
                                  <p:stCondLst>
                                    <p:cond delay="50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par>
                          <p:cTn id="17" fill="hold">
                            <p:stCondLst>
                              <p:cond delay="9000"/>
                            </p:stCondLst>
                            <p:childTnLst>
                              <p:par>
                                <p:cTn id="18" presetID="63" presetClass="path" presetSubtype="0" accel="50000" decel="50000" fill="hold" grpId="0" nodeType="afterEffect">
                                  <p:stCondLst>
                                    <p:cond delay="1000"/>
                                  </p:stCondLst>
                                  <p:childTnLst>
                                    <p:animMotion origin="layout" path="M 4.79167E-6 -4.07407E-6 L 0.9983 0.00024 " pathEditMode="relative" rAng="0" ptsTypes="AA">
                                      <p:cBhvr>
                                        <p:cTn id="19" dur="2000" fill="hold"/>
                                        <p:tgtEl>
                                          <p:spTgt spid="13"/>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8" name="Group 7">
            <a:extLst>
              <a:ext uri="{FF2B5EF4-FFF2-40B4-BE49-F238E27FC236}">
                <a16:creationId xmlns:a16="http://schemas.microsoft.com/office/drawing/2014/main" id="{ACC9F05C-1621-4A14-A7A1-1657C996CDB2}"/>
              </a:ext>
            </a:extLst>
          </p:cNvPr>
          <p:cNvGrpSpPr/>
          <p:nvPr/>
        </p:nvGrpSpPr>
        <p:grpSpPr>
          <a:xfrm>
            <a:off x="3570554" y="142373"/>
            <a:ext cx="7954390" cy="1229130"/>
            <a:chOff x="5899344" y="203317"/>
            <a:chExt cx="4925690" cy="97503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975039"/>
            </a:xfrm>
            <a:prstGeom prst="wedgeRoundRectCallout">
              <a:avLst>
                <a:gd name="adj1" fmla="val 33200"/>
                <a:gd name="adj2" fmla="val 1887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899344" y="253297"/>
              <a:ext cx="4925690" cy="854531"/>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Oh! </a:t>
              </a:r>
            </a:p>
            <a:p>
              <a:pPr algn="ctr"/>
              <a:r>
                <a:rPr lang="en-GB" sz="3200" dirty="0">
                  <a:solidFill>
                    <a:srgbClr val="FF0000"/>
                  </a:solidFill>
                  <a:latin typeface="Comic Sans MS" panose="030F0702030302020204" pitchFamily="66" charset="0"/>
                </a:rPr>
                <a:t>I think I am beginning to understand.</a:t>
              </a:r>
            </a:p>
          </p:txBody>
        </p:sp>
      </p:grpSp>
      <p:sp>
        <p:nvSpPr>
          <p:cNvPr id="25" name="TextBox 24">
            <a:extLst>
              <a:ext uri="{FF2B5EF4-FFF2-40B4-BE49-F238E27FC236}">
                <a16:creationId xmlns:a16="http://schemas.microsoft.com/office/drawing/2014/main" id="{E8ECBD6F-7FBB-4845-BB52-A7D7102742F3}"/>
              </a:ext>
            </a:extLst>
          </p:cNvPr>
          <p:cNvSpPr txBox="1"/>
          <p:nvPr/>
        </p:nvSpPr>
        <p:spPr>
          <a:xfrm>
            <a:off x="2609995" y="3616130"/>
            <a:ext cx="6907435"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The lamb that was sacrificed represents Jesus who died for us.</a:t>
            </a:r>
          </a:p>
        </p:txBody>
      </p:sp>
      <p:grpSp>
        <p:nvGrpSpPr>
          <p:cNvPr id="14" name="Group 13">
            <a:extLst>
              <a:ext uri="{FF2B5EF4-FFF2-40B4-BE49-F238E27FC236}">
                <a16:creationId xmlns:a16="http://schemas.microsoft.com/office/drawing/2014/main" id="{B93BE27A-1A8E-4003-AF0C-F87E7D110B49}"/>
              </a:ext>
            </a:extLst>
          </p:cNvPr>
          <p:cNvGrpSpPr/>
          <p:nvPr/>
        </p:nvGrpSpPr>
        <p:grpSpPr>
          <a:xfrm>
            <a:off x="2273254" y="1641137"/>
            <a:ext cx="7502617" cy="4207213"/>
            <a:chOff x="5963780" y="203317"/>
            <a:chExt cx="4925690" cy="699213"/>
          </a:xfrm>
        </p:grpSpPr>
        <p:sp>
          <p:nvSpPr>
            <p:cNvPr id="15" name="Speech Bubble: Rectangle with Corners Rounded 14">
              <a:extLst>
                <a:ext uri="{FF2B5EF4-FFF2-40B4-BE49-F238E27FC236}">
                  <a16:creationId xmlns:a16="http://schemas.microsoft.com/office/drawing/2014/main" id="{56B79FF3-E35E-41F2-A5F4-52ABF9A2931B}"/>
                </a:ext>
              </a:extLst>
            </p:cNvPr>
            <p:cNvSpPr/>
            <p:nvPr/>
          </p:nvSpPr>
          <p:spPr>
            <a:xfrm>
              <a:off x="6095358" y="203317"/>
              <a:ext cx="4686824" cy="699213"/>
            </a:xfrm>
            <a:prstGeom prst="wedgeRoundRectCallout">
              <a:avLst>
                <a:gd name="adj1" fmla="val 56502"/>
                <a:gd name="adj2" fmla="val -149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E06CE14-411E-4542-AD00-3753F4D45FC5}"/>
                </a:ext>
              </a:extLst>
            </p:cNvPr>
            <p:cNvSpPr txBox="1"/>
            <p:nvPr/>
          </p:nvSpPr>
          <p:spPr>
            <a:xfrm>
              <a:off x="5963780" y="218768"/>
              <a:ext cx="4925690" cy="474493"/>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Passover, is all about saving and forgiving people who follow and obey God, and punishing those who don’t follow and obey Him.</a:t>
              </a:r>
              <a:endParaRPr lang="en-GB" sz="3200" i="1" dirty="0">
                <a:solidFill>
                  <a:srgbClr val="6B19FF"/>
                </a:solidFill>
                <a:latin typeface="Comic Sans MS" panose="030F0702030302020204" pitchFamily="66" charset="0"/>
              </a:endParaRPr>
            </a:p>
          </p:txBody>
        </p:sp>
      </p:grpSp>
      <p:sp>
        <p:nvSpPr>
          <p:cNvPr id="19" name="TextBox 18">
            <a:extLst>
              <a:ext uri="{FF2B5EF4-FFF2-40B4-BE49-F238E27FC236}">
                <a16:creationId xmlns:a16="http://schemas.microsoft.com/office/drawing/2014/main" id="{0E8F7A34-3A61-4A8F-9F90-48AFE5BBBCE8}"/>
              </a:ext>
            </a:extLst>
          </p:cNvPr>
          <p:cNvSpPr txBox="1"/>
          <p:nvPr/>
        </p:nvSpPr>
        <p:spPr>
          <a:xfrm>
            <a:off x="2642280" y="4631117"/>
            <a:ext cx="6907435"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If we follow and obey Jesus we will be saved and forgiven too. </a:t>
            </a:r>
          </a:p>
        </p:txBody>
      </p:sp>
      <p:sp>
        <p:nvSpPr>
          <p:cNvPr id="3" name="Rectangle 2">
            <a:hlinkClick r:id="rId4" action="ppaction://hlinksldjump"/>
            <a:extLst>
              <a:ext uri="{FF2B5EF4-FFF2-40B4-BE49-F238E27FC236}">
                <a16:creationId xmlns:a16="http://schemas.microsoft.com/office/drawing/2014/main" id="{63830676-3C35-4DB9-978E-496862FFBA42}"/>
              </a:ext>
            </a:extLst>
          </p:cNvPr>
          <p:cNvSpPr/>
          <p:nvPr/>
        </p:nvSpPr>
        <p:spPr>
          <a:xfrm>
            <a:off x="-184446"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hlinkClick r:id="" action="ppaction://hlinkshowjump?jump=nextslide"/>
            <a:extLst>
              <a:ext uri="{FF2B5EF4-FFF2-40B4-BE49-F238E27FC236}">
                <a16:creationId xmlns:a16="http://schemas.microsoft.com/office/drawing/2014/main" id="{DF87447F-77CD-406E-802D-69417A16EFF2}"/>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6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750"/>
                                        <p:tgtEl>
                                          <p:spTgt spid="8"/>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750"/>
                                        <p:tgtEl>
                                          <p:spTgt spid="14"/>
                                        </p:tgtEl>
                                      </p:cBhvr>
                                    </p:animEffect>
                                  </p:childTnLst>
                                </p:cTn>
                              </p:par>
                            </p:childTnLst>
                          </p:cTn>
                        </p:par>
                        <p:par>
                          <p:cTn id="12" fill="hold">
                            <p:stCondLst>
                              <p:cond delay="5750"/>
                            </p:stCondLst>
                            <p:childTnLst>
                              <p:par>
                                <p:cTn id="13" presetID="22" presetClass="entr" presetSubtype="2" fill="hold" grpId="0" nodeType="afterEffect">
                                  <p:stCondLst>
                                    <p:cond delay="300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1750"/>
                                        <p:tgtEl>
                                          <p:spTgt spid="25"/>
                                        </p:tgtEl>
                                      </p:cBhvr>
                                    </p:animEffect>
                                  </p:childTnLst>
                                </p:cTn>
                              </p:par>
                            </p:childTnLst>
                          </p:cTn>
                        </p:par>
                        <p:par>
                          <p:cTn id="16" fill="hold">
                            <p:stCondLst>
                              <p:cond delay="10500"/>
                            </p:stCondLst>
                            <p:childTnLst>
                              <p:par>
                                <p:cTn id="17" presetID="22" presetClass="entr" presetSubtype="2" fill="hold" grpId="0"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1750"/>
                                        <p:tgtEl>
                                          <p:spTgt spid="19"/>
                                        </p:tgtEl>
                                      </p:cBhvr>
                                    </p:animEffect>
                                  </p:childTnLst>
                                </p:cTn>
                              </p:par>
                            </p:childTnLst>
                          </p:cTn>
                        </p:par>
                        <p:par>
                          <p:cTn id="20" fill="hold">
                            <p:stCondLst>
                              <p:cond delay="1425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1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5" name="Group 4">
            <a:extLst>
              <a:ext uri="{FF2B5EF4-FFF2-40B4-BE49-F238E27FC236}">
                <a16:creationId xmlns:a16="http://schemas.microsoft.com/office/drawing/2014/main" id="{6788DC7A-7080-4D43-A931-2E089E9704B9}"/>
              </a:ext>
            </a:extLst>
          </p:cNvPr>
          <p:cNvGrpSpPr/>
          <p:nvPr/>
        </p:nvGrpSpPr>
        <p:grpSpPr>
          <a:xfrm>
            <a:off x="209982" y="94993"/>
            <a:ext cx="11658167" cy="1387600"/>
            <a:chOff x="3686628" y="159657"/>
            <a:chExt cx="7460342" cy="2633433"/>
          </a:xfrm>
        </p:grpSpPr>
        <p:sp>
          <p:nvSpPr>
            <p:cNvPr id="6" name="Speech Bubble: Oval 5">
              <a:extLst>
                <a:ext uri="{FF2B5EF4-FFF2-40B4-BE49-F238E27FC236}">
                  <a16:creationId xmlns:a16="http://schemas.microsoft.com/office/drawing/2014/main" id="{53331784-3C18-422A-BE30-726D0638B318}"/>
                </a:ext>
              </a:extLst>
            </p:cNvPr>
            <p:cNvSpPr/>
            <p:nvPr/>
          </p:nvSpPr>
          <p:spPr>
            <a:xfrm>
              <a:off x="3686628" y="159657"/>
              <a:ext cx="7460342" cy="2633433"/>
            </a:xfrm>
            <a:prstGeom prst="wedgeEllipseCallout">
              <a:avLst>
                <a:gd name="adj1" fmla="val -36809"/>
                <a:gd name="adj2" fmla="val 1655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291C4A0-0985-4324-8E0E-FEBAACEFBE27}"/>
                </a:ext>
              </a:extLst>
            </p:cNvPr>
            <p:cNvSpPr txBox="1"/>
            <p:nvPr/>
          </p:nvSpPr>
          <p:spPr>
            <a:xfrm>
              <a:off x="4216399" y="569953"/>
              <a:ext cx="6523673" cy="2044380"/>
            </a:xfrm>
            <a:prstGeom prst="rect">
              <a:avLst/>
            </a:prstGeom>
            <a:noFill/>
          </p:spPr>
          <p:txBody>
            <a:bodyPr wrap="square" rtlCol="0">
              <a:spAutoFit/>
            </a:bodyPr>
            <a:lstStyle/>
            <a:p>
              <a:pPr algn="ctr"/>
              <a:r>
                <a:rPr lang="en-US" sz="3200" dirty="0">
                  <a:latin typeface="Comic Sans MS" panose="030F0702030302020204" pitchFamily="66" charset="0"/>
                </a:rPr>
                <a:t>H</a:t>
              </a:r>
              <a:r>
                <a:rPr lang="en-GB" sz="3200" dirty="0" err="1">
                  <a:latin typeface="Comic Sans MS" panose="030F0702030302020204" pitchFamily="66" charset="0"/>
                </a:rPr>
                <a:t>ebrew</a:t>
              </a:r>
              <a:r>
                <a:rPr lang="en-GB" sz="3200" dirty="0">
                  <a:latin typeface="Comic Sans MS" panose="030F0702030302020204" pitchFamily="66" charset="0"/>
                </a:rPr>
                <a:t> people still celebrate the Passover meal </a:t>
              </a:r>
            </a:p>
            <a:p>
              <a:pPr algn="ctr"/>
              <a:r>
                <a:rPr lang="en-GB" sz="3200" dirty="0">
                  <a:latin typeface="Comic Sans MS" panose="030F0702030302020204" pitchFamily="66" charset="0"/>
                </a:rPr>
                <a:t>to remember when God saved them. </a:t>
              </a:r>
              <a:endParaRPr lang="en-GB" sz="2800" dirty="0">
                <a:latin typeface="Comic Sans MS" panose="030F0702030302020204" pitchFamily="66" charset="0"/>
              </a:endParaRP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2419565" y="1901637"/>
            <a:ext cx="6857785" cy="2803713"/>
            <a:chOff x="3646985" y="462496"/>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46985" y="462496"/>
              <a:ext cx="7460342" cy="2633433"/>
            </a:xfrm>
            <a:prstGeom prst="wedgeEllipseCallout">
              <a:avLst>
                <a:gd name="adj1" fmla="val -58276"/>
                <a:gd name="adj2" fmla="val -80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849777" y="796445"/>
              <a:ext cx="7134042" cy="1936864"/>
            </a:xfrm>
            <a:prstGeom prst="rect">
              <a:avLst/>
            </a:prstGeom>
            <a:noFill/>
          </p:spPr>
          <p:txBody>
            <a:bodyPr wrap="square" rtlCol="0">
              <a:spAutoFit/>
            </a:bodyPr>
            <a:lstStyle/>
            <a:p>
              <a:pPr algn="ctr"/>
              <a:r>
                <a:rPr lang="en-GB" sz="3200" dirty="0">
                  <a:latin typeface="Comic Sans MS" panose="030F0702030302020204" pitchFamily="66" charset="0"/>
                </a:rPr>
                <a:t>The bread and lamb and </a:t>
              </a:r>
            </a:p>
            <a:p>
              <a:pPr algn="ctr"/>
              <a:r>
                <a:rPr lang="en-GB" sz="3200" dirty="0">
                  <a:latin typeface="Comic Sans MS" panose="030F0702030302020204" pitchFamily="66" charset="0"/>
                </a:rPr>
                <a:t>herbs are all reminders of their slavery in Egypt and how God</a:t>
              </a:r>
            </a:p>
            <a:p>
              <a:pPr algn="ctr"/>
              <a:r>
                <a:rPr lang="en-GB" sz="3200" dirty="0">
                  <a:latin typeface="Comic Sans MS" panose="030F0702030302020204" pitchFamily="66" charset="0"/>
                </a:rPr>
                <a:t> rescued them.</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30B541D8-14E0-4011-9F18-F159691F39A9}"/>
              </a:ext>
            </a:extLst>
          </p:cNvPr>
          <p:cNvSpPr/>
          <p:nvPr/>
        </p:nvSpPr>
        <p:spPr>
          <a:xfrm>
            <a:off x="-14537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 action="ppaction://hlinkshowjump?jump=nextslide"/>
            <a:extLst>
              <a:ext uri="{FF2B5EF4-FFF2-40B4-BE49-F238E27FC236}">
                <a16:creationId xmlns:a16="http://schemas.microsoft.com/office/drawing/2014/main" id="{CA1A36C4-E40D-48B6-8873-8438C94EE19D}"/>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270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750"/>
                                        <p:tgtEl>
                                          <p:spTgt spid="14"/>
                                        </p:tgtEl>
                                      </p:cBhvr>
                                    </p:animEffect>
                                  </p:childTnLst>
                                </p:cTn>
                              </p:par>
                            </p:childTnLst>
                          </p:cTn>
                        </p:par>
                        <p:par>
                          <p:cTn id="12" fill="hold">
                            <p:stCondLst>
                              <p:cond delay="5750"/>
                            </p:stCondLst>
                            <p:childTnLst>
                              <p:par>
                                <p:cTn id="13" presetID="63" presetClass="path" presetSubtype="0" accel="50000" decel="50000" fill="hold" grpId="0" nodeType="afterEffect">
                                  <p:stCondLst>
                                    <p:cond delay="1000"/>
                                  </p:stCondLst>
                                  <p:childTnLst>
                                    <p:animMotion origin="layout" path="M 4.79167E-6 -4.07407E-6 L 0.9983 0.00024 " pathEditMode="relative" rAng="0" ptsTypes="AA">
                                      <p:cBhvr>
                                        <p:cTn id="14"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19" name="Group 18">
            <a:extLst>
              <a:ext uri="{FF2B5EF4-FFF2-40B4-BE49-F238E27FC236}">
                <a16:creationId xmlns:a16="http://schemas.microsoft.com/office/drawing/2014/main" id="{839D56AB-1717-40F2-B6BD-07C02B113DAE}"/>
              </a:ext>
            </a:extLst>
          </p:cNvPr>
          <p:cNvGrpSpPr/>
          <p:nvPr/>
        </p:nvGrpSpPr>
        <p:grpSpPr>
          <a:xfrm>
            <a:off x="2236855" y="1905435"/>
            <a:ext cx="7369525" cy="1154781"/>
            <a:chOff x="5836531" y="203317"/>
            <a:chExt cx="4945652" cy="1425129"/>
          </a:xfrm>
        </p:grpSpPr>
        <p:sp>
          <p:nvSpPr>
            <p:cNvPr id="20" name="Speech Bubble: Rectangle with Corners Rounded 19">
              <a:extLst>
                <a:ext uri="{FF2B5EF4-FFF2-40B4-BE49-F238E27FC236}">
                  <a16:creationId xmlns:a16="http://schemas.microsoft.com/office/drawing/2014/main" id="{A172C32D-90AD-4E7C-AE5E-A8BFF2892A81}"/>
                </a:ext>
              </a:extLst>
            </p:cNvPr>
            <p:cNvSpPr/>
            <p:nvPr/>
          </p:nvSpPr>
          <p:spPr>
            <a:xfrm>
              <a:off x="5899343" y="203317"/>
              <a:ext cx="4882840" cy="1425129"/>
            </a:xfrm>
            <a:prstGeom prst="wedgeRoundRectCallout">
              <a:avLst>
                <a:gd name="adj1" fmla="val 55237"/>
                <a:gd name="adj2" fmla="val 5298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44F528F-508C-439E-8C55-A2431B6B53DF}"/>
                </a:ext>
              </a:extLst>
            </p:cNvPr>
            <p:cNvSpPr txBox="1"/>
            <p:nvPr/>
          </p:nvSpPr>
          <p:spPr>
            <a:xfrm>
              <a:off x="5836531" y="229526"/>
              <a:ext cx="4925690" cy="721824"/>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Jesus told us to do this to remember Him, so we are obeying Him.</a:t>
              </a:r>
            </a:p>
          </p:txBody>
        </p:sp>
      </p:grpSp>
      <p:grpSp>
        <p:nvGrpSpPr>
          <p:cNvPr id="22" name="Group 21">
            <a:extLst>
              <a:ext uri="{FF2B5EF4-FFF2-40B4-BE49-F238E27FC236}">
                <a16:creationId xmlns:a16="http://schemas.microsoft.com/office/drawing/2014/main" id="{EDB12641-29DA-4172-872A-6E041E68DC00}"/>
              </a:ext>
            </a:extLst>
          </p:cNvPr>
          <p:cNvGrpSpPr/>
          <p:nvPr/>
        </p:nvGrpSpPr>
        <p:grpSpPr>
          <a:xfrm>
            <a:off x="2451550" y="3568448"/>
            <a:ext cx="7354652" cy="2138303"/>
            <a:chOff x="5846512" y="203317"/>
            <a:chExt cx="4935671" cy="1432838"/>
          </a:xfrm>
        </p:grpSpPr>
        <p:sp>
          <p:nvSpPr>
            <p:cNvPr id="23" name="Speech Bubble: Rectangle with Corners Rounded 22">
              <a:extLst>
                <a:ext uri="{FF2B5EF4-FFF2-40B4-BE49-F238E27FC236}">
                  <a16:creationId xmlns:a16="http://schemas.microsoft.com/office/drawing/2014/main" id="{114B910A-E840-4901-8108-46FCE0828903}"/>
                </a:ext>
              </a:extLst>
            </p:cNvPr>
            <p:cNvSpPr/>
            <p:nvPr/>
          </p:nvSpPr>
          <p:spPr>
            <a:xfrm>
              <a:off x="5899343" y="203317"/>
              <a:ext cx="4882840" cy="1425129"/>
            </a:xfrm>
            <a:prstGeom prst="wedgeRoundRectCallout">
              <a:avLst>
                <a:gd name="adj1" fmla="val 52358"/>
                <a:gd name="adj2" fmla="val -711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6A70AF7-5CD6-4147-8B93-76A54B58AA59}"/>
                </a:ext>
              </a:extLst>
            </p:cNvPr>
            <p:cNvSpPr txBox="1"/>
            <p:nvPr/>
          </p:nvSpPr>
          <p:spPr>
            <a:xfrm>
              <a:off x="5846512" y="254377"/>
              <a:ext cx="4925690" cy="138177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broken bread and the wine are symbols of His blood and body.</a:t>
              </a:r>
            </a:p>
            <a:p>
              <a:pPr algn="ctr"/>
              <a:r>
                <a:rPr lang="en-GB" sz="3200" dirty="0">
                  <a:solidFill>
                    <a:srgbClr val="FF0000"/>
                  </a:solidFill>
                  <a:latin typeface="Comic Sans MS" panose="030F0702030302020204" pitchFamily="66" charset="0"/>
                </a:rPr>
                <a:t>They remind us that he suffered </a:t>
              </a:r>
            </a:p>
            <a:p>
              <a:pPr algn="ctr"/>
              <a:r>
                <a:rPr lang="en-GB" sz="3200" dirty="0">
                  <a:solidFill>
                    <a:srgbClr val="FF0000"/>
                  </a:solidFill>
                  <a:latin typeface="Comic Sans MS" panose="030F0702030302020204" pitchFamily="66" charset="0"/>
                </a:rPr>
                <a:t>in our place.  </a:t>
              </a:r>
              <a:endParaRPr lang="en-GB" sz="3200" dirty="0">
                <a:solidFill>
                  <a:srgbClr val="6B19FF"/>
                </a:solidFill>
                <a:latin typeface="Comic Sans MS" panose="030F0702030302020204" pitchFamily="66" charset="0"/>
              </a:endParaRPr>
            </a:p>
          </p:txBody>
        </p:sp>
      </p:grpSp>
      <p:grpSp>
        <p:nvGrpSpPr>
          <p:cNvPr id="11" name="Group 10">
            <a:extLst>
              <a:ext uri="{FF2B5EF4-FFF2-40B4-BE49-F238E27FC236}">
                <a16:creationId xmlns:a16="http://schemas.microsoft.com/office/drawing/2014/main" id="{2588E583-0CEF-48D2-B6F7-7FC7A48810B9}"/>
              </a:ext>
            </a:extLst>
          </p:cNvPr>
          <p:cNvGrpSpPr/>
          <p:nvPr/>
        </p:nvGrpSpPr>
        <p:grpSpPr>
          <a:xfrm>
            <a:off x="1772083" y="266306"/>
            <a:ext cx="9221891" cy="1331331"/>
            <a:chOff x="5899343" y="203317"/>
            <a:chExt cx="4925691" cy="1425129"/>
          </a:xfrm>
        </p:grpSpPr>
        <p:sp>
          <p:nvSpPr>
            <p:cNvPr id="12" name="Speech Bubble: Rectangle with Corners Rounded 11">
              <a:extLst>
                <a:ext uri="{FF2B5EF4-FFF2-40B4-BE49-F238E27FC236}">
                  <a16:creationId xmlns:a16="http://schemas.microsoft.com/office/drawing/2014/main" id="{727B1907-526A-48E3-86BA-490633A91C5D}"/>
                </a:ext>
              </a:extLst>
            </p:cNvPr>
            <p:cNvSpPr/>
            <p:nvPr/>
          </p:nvSpPr>
          <p:spPr>
            <a:xfrm>
              <a:off x="5899343" y="203317"/>
              <a:ext cx="4882840" cy="1425129"/>
            </a:xfrm>
            <a:prstGeom prst="wedgeRoundRectCallout">
              <a:avLst>
                <a:gd name="adj1" fmla="val 39619"/>
                <a:gd name="adj2" fmla="val 1625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4776F5E-C565-457F-BAEF-8CED32A656FA}"/>
                </a:ext>
              </a:extLst>
            </p:cNvPr>
            <p:cNvSpPr txBox="1"/>
            <p:nvPr/>
          </p:nvSpPr>
          <p:spPr>
            <a:xfrm>
              <a:off x="5899344" y="219468"/>
              <a:ext cx="4925690" cy="1051801"/>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We celebrate Communion together to remind us that Jesus died for us on the cross. </a:t>
              </a:r>
              <a:endParaRPr lang="en-GB" sz="3200" i="1" dirty="0">
                <a:solidFill>
                  <a:srgbClr val="6B19FF"/>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30B541D8-14E0-4011-9F18-F159691F39A9}"/>
              </a:ext>
            </a:extLst>
          </p:cNvPr>
          <p:cNvSpPr/>
          <p:nvPr/>
        </p:nvSpPr>
        <p:spPr>
          <a:xfrm>
            <a:off x="-25588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 action="ppaction://hlinkshowjump?jump=nextslide"/>
            <a:extLst>
              <a:ext uri="{FF2B5EF4-FFF2-40B4-BE49-F238E27FC236}">
                <a16:creationId xmlns:a16="http://schemas.microsoft.com/office/drawing/2014/main" id="{CA1A36C4-E40D-48B6-8873-8438C94EE19D}"/>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546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750"/>
                                        <p:tgtEl>
                                          <p:spTgt spid="11"/>
                                        </p:tgtEl>
                                      </p:cBhvr>
                                    </p:animEffect>
                                  </p:childTnLst>
                                </p:cTn>
                              </p:par>
                            </p:childTnLst>
                          </p:cTn>
                        </p:par>
                        <p:par>
                          <p:cTn id="8" fill="hold">
                            <p:stCondLst>
                              <p:cond delay="2000"/>
                            </p:stCondLst>
                            <p:childTnLst>
                              <p:par>
                                <p:cTn id="9" presetID="22" presetClass="entr" presetSubtype="2" fill="hold" nodeType="afterEffect">
                                  <p:stCondLst>
                                    <p:cond delay="25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1750"/>
                                        <p:tgtEl>
                                          <p:spTgt spid="19"/>
                                        </p:tgtEl>
                                      </p:cBhvr>
                                    </p:animEffect>
                                  </p:childTnLst>
                                </p:cTn>
                              </p:par>
                            </p:childTnLst>
                          </p:cTn>
                        </p:par>
                        <p:par>
                          <p:cTn id="12" fill="hold">
                            <p:stCondLst>
                              <p:cond delay="6250"/>
                            </p:stCondLst>
                            <p:childTnLst>
                              <p:par>
                                <p:cTn id="13" presetID="22" presetClass="entr" presetSubtype="2" fill="hold" nodeType="afterEffect">
                                  <p:stCondLst>
                                    <p:cond delay="250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1750"/>
                                        <p:tgtEl>
                                          <p:spTgt spid="22"/>
                                        </p:tgtEl>
                                      </p:cBhvr>
                                    </p:animEffect>
                                  </p:childTnLst>
                                </p:cTn>
                              </p:par>
                            </p:childTnLst>
                          </p:cTn>
                        </p:par>
                        <p:par>
                          <p:cTn id="16" fill="hold">
                            <p:stCondLst>
                              <p:cond delay="10500"/>
                            </p:stCondLst>
                            <p:childTnLst>
                              <p:par>
                                <p:cTn id="17" presetID="63" presetClass="path" presetSubtype="0" accel="50000" decel="50000" fill="hold" grpId="0" nodeType="afterEffect">
                                  <p:stCondLst>
                                    <p:cond delay="1000"/>
                                  </p:stCondLst>
                                  <p:childTnLst>
                                    <p:animMotion origin="layout" path="M 4.79167E-6 -4.07407E-6 L 0.9983 0.00024 " pathEditMode="relative" rAng="0" ptsTypes="AA">
                                      <p:cBhvr>
                                        <p:cTn id="18"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FC97D-CC54-4A4E-A947-F52B49F6D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025" y="2404669"/>
            <a:ext cx="1963374" cy="3184919"/>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4488BF1C-4EB7-49F1-B546-66C1A0232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372" y="2380648"/>
            <a:ext cx="1883539" cy="3207234"/>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8CE13693-299B-4703-B2BE-1B238608F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400" y="2393511"/>
            <a:ext cx="1921429" cy="320723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8C6E854B-7BCC-414E-AD89-AE944D574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682" y="2366159"/>
            <a:ext cx="1926423" cy="3236211"/>
          </a:xfrm>
          <a:prstGeom prst="rect">
            <a:avLst/>
          </a:prstGeom>
        </p:spPr>
      </p:pic>
      <p:pic>
        <p:nvPicPr>
          <p:cNvPr id="11" name="Picture 10">
            <a:extLst>
              <a:ext uri="{FF2B5EF4-FFF2-40B4-BE49-F238E27FC236}">
                <a16:creationId xmlns:a16="http://schemas.microsoft.com/office/drawing/2014/main" id="{7F7E0742-B4D0-44D5-B358-C6DFAB6A98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E783A9E3-788C-426C-A9D3-871E62BD1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45" y="2131987"/>
            <a:ext cx="1918601" cy="346875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1178AF32-43AB-420B-B983-949351CA0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927" y="2380648"/>
            <a:ext cx="1909872" cy="3207234"/>
          </a:xfrm>
          <a:prstGeom prst="rect">
            <a:avLst/>
          </a:prstGeom>
        </p:spPr>
      </p:pic>
      <p:grpSp>
        <p:nvGrpSpPr>
          <p:cNvPr id="16" name="Group 15">
            <a:extLst>
              <a:ext uri="{FF2B5EF4-FFF2-40B4-BE49-F238E27FC236}">
                <a16:creationId xmlns:a16="http://schemas.microsoft.com/office/drawing/2014/main" id="{A38504BA-07B4-47D3-B471-22388AAAC25B}"/>
              </a:ext>
            </a:extLst>
          </p:cNvPr>
          <p:cNvGrpSpPr/>
          <p:nvPr/>
        </p:nvGrpSpPr>
        <p:grpSpPr>
          <a:xfrm>
            <a:off x="237085" y="37266"/>
            <a:ext cx="11902077" cy="2705934"/>
            <a:chOff x="3686629" y="118871"/>
            <a:chExt cx="7460342" cy="3117815"/>
          </a:xfrm>
        </p:grpSpPr>
        <p:sp>
          <p:nvSpPr>
            <p:cNvPr id="17" name="Speech Bubble: Oval 16">
              <a:extLst>
                <a:ext uri="{FF2B5EF4-FFF2-40B4-BE49-F238E27FC236}">
                  <a16:creationId xmlns:a16="http://schemas.microsoft.com/office/drawing/2014/main" id="{1F768573-0009-4F76-93B9-25A59F26ED86}"/>
                </a:ext>
              </a:extLst>
            </p:cNvPr>
            <p:cNvSpPr/>
            <p:nvPr/>
          </p:nvSpPr>
          <p:spPr>
            <a:xfrm>
              <a:off x="3686629" y="159656"/>
              <a:ext cx="7460342" cy="3077030"/>
            </a:xfrm>
            <a:prstGeom prst="wedgeEllipseCallout">
              <a:avLst>
                <a:gd name="adj1" fmla="val -36286"/>
                <a:gd name="adj2" fmla="val 615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C2FCD0A-3C42-4D26-B9B9-5BF21C9B28F7}"/>
                </a:ext>
              </a:extLst>
            </p:cNvPr>
            <p:cNvSpPr txBox="1"/>
            <p:nvPr/>
          </p:nvSpPr>
          <p:spPr>
            <a:xfrm>
              <a:off x="4317673" y="118871"/>
              <a:ext cx="6198251" cy="1241186"/>
            </a:xfrm>
            <a:prstGeom prst="rect">
              <a:avLst/>
            </a:prstGeom>
            <a:noFill/>
          </p:spPr>
          <p:txBody>
            <a:bodyPr wrap="square" rtlCol="0">
              <a:spAutoFit/>
            </a:bodyPr>
            <a:lstStyle/>
            <a:p>
              <a:pPr algn="ctr"/>
              <a:r>
                <a:rPr lang="en-US" sz="3200" dirty="0">
                  <a:latin typeface="Comic Sans MS" panose="030F0702030302020204" pitchFamily="66" charset="0"/>
                </a:rPr>
                <a:t>Dear God, </a:t>
              </a:r>
            </a:p>
            <a:p>
              <a:pPr algn="ctr"/>
              <a:r>
                <a:rPr lang="en-US" sz="3200" dirty="0">
                  <a:latin typeface="Comic Sans MS" panose="030F0702030302020204" pitchFamily="66" charset="0"/>
                </a:rPr>
                <a:t>thank you that we can meet together this morning.</a:t>
              </a:r>
              <a:endParaRPr lang="en-GB" sz="3200" dirty="0">
                <a:latin typeface="Comic Sans MS" panose="030F0702030302020204" pitchFamily="66" charset="0"/>
              </a:endParaRPr>
            </a:p>
          </p:txBody>
        </p:sp>
      </p:grpSp>
      <p:sp>
        <p:nvSpPr>
          <p:cNvPr id="19" name="TextBox 18">
            <a:extLst>
              <a:ext uri="{FF2B5EF4-FFF2-40B4-BE49-F238E27FC236}">
                <a16:creationId xmlns:a16="http://schemas.microsoft.com/office/drawing/2014/main" id="{ED40116B-2C44-47A9-9621-DA2A28E024F0}"/>
              </a:ext>
            </a:extLst>
          </p:cNvPr>
          <p:cNvSpPr txBox="1"/>
          <p:nvPr/>
        </p:nvSpPr>
        <p:spPr>
          <a:xfrm>
            <a:off x="32817" y="976024"/>
            <a:ext cx="12126365" cy="584775"/>
          </a:xfrm>
          <a:prstGeom prst="rect">
            <a:avLst/>
          </a:prstGeom>
          <a:noFill/>
        </p:spPr>
        <p:txBody>
          <a:bodyPr wrap="square" rtlCol="0">
            <a:spAutoFit/>
          </a:bodyPr>
          <a:lstStyle/>
          <a:p>
            <a:pPr algn="ctr"/>
            <a:r>
              <a:rPr lang="en-US" sz="3200" spc="-150" dirty="0">
                <a:latin typeface="Comic Sans MS" panose="030F0702030302020204" pitchFamily="66" charset="0"/>
              </a:rPr>
              <a:t>Thank you for the week at school the boys and girls  have had.</a:t>
            </a:r>
            <a:endParaRPr lang="en-GB" sz="3200" spc="-150" dirty="0">
              <a:latin typeface="Comic Sans MS" panose="030F0702030302020204" pitchFamily="66" charset="0"/>
            </a:endParaRPr>
          </a:p>
        </p:txBody>
      </p:sp>
      <p:sp>
        <p:nvSpPr>
          <p:cNvPr id="20" name="TextBox 19">
            <a:extLst>
              <a:ext uri="{FF2B5EF4-FFF2-40B4-BE49-F238E27FC236}">
                <a16:creationId xmlns:a16="http://schemas.microsoft.com/office/drawing/2014/main" id="{35F7A7D6-5930-4CF1-8531-DC0D5C6871E9}"/>
              </a:ext>
            </a:extLst>
          </p:cNvPr>
          <p:cNvSpPr txBox="1"/>
          <p:nvPr/>
        </p:nvSpPr>
        <p:spPr>
          <a:xfrm>
            <a:off x="595215" y="1430950"/>
            <a:ext cx="11185811" cy="584775"/>
          </a:xfrm>
          <a:prstGeom prst="rect">
            <a:avLst/>
          </a:prstGeom>
          <a:noFill/>
        </p:spPr>
        <p:txBody>
          <a:bodyPr wrap="square" rtlCol="0">
            <a:spAutoFit/>
          </a:bodyPr>
          <a:lstStyle/>
          <a:p>
            <a:pPr algn="ctr"/>
            <a:r>
              <a:rPr lang="en-US" sz="3200" dirty="0">
                <a:latin typeface="Comic Sans MS" panose="030F0702030302020204" pitchFamily="66" charset="0"/>
              </a:rPr>
              <a:t>Help those who have found it difficult to settle in. </a:t>
            </a:r>
            <a:endParaRPr lang="en-GB" sz="3200" dirty="0">
              <a:latin typeface="Comic Sans MS" panose="030F0702030302020204" pitchFamily="66" charset="0"/>
            </a:endParaRPr>
          </a:p>
        </p:txBody>
      </p:sp>
      <p:sp>
        <p:nvSpPr>
          <p:cNvPr id="21" name="TextBox 20">
            <a:extLst>
              <a:ext uri="{FF2B5EF4-FFF2-40B4-BE49-F238E27FC236}">
                <a16:creationId xmlns:a16="http://schemas.microsoft.com/office/drawing/2014/main" id="{F21F44E8-DCE7-4644-93A2-9346F591A223}"/>
              </a:ext>
            </a:extLst>
          </p:cNvPr>
          <p:cNvSpPr txBox="1"/>
          <p:nvPr/>
        </p:nvSpPr>
        <p:spPr>
          <a:xfrm>
            <a:off x="5239314" y="1859612"/>
            <a:ext cx="1963374" cy="584775"/>
          </a:xfrm>
          <a:prstGeom prst="rect">
            <a:avLst/>
          </a:prstGeom>
          <a:noFill/>
        </p:spPr>
        <p:txBody>
          <a:bodyPr wrap="square" rtlCol="0">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80078"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22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750"/>
                                        <p:tgtEl>
                                          <p:spTgt spid="16"/>
                                        </p:tgtEl>
                                      </p:cBhvr>
                                    </p:animEffect>
                                  </p:childTnLst>
                                </p:cTn>
                              </p:par>
                            </p:childTnLst>
                          </p:cTn>
                        </p:par>
                        <p:par>
                          <p:cTn id="8" fill="hold">
                            <p:stCondLst>
                              <p:cond delay="2000"/>
                            </p:stCondLst>
                            <p:childTnLst>
                              <p:par>
                                <p:cTn id="9" presetID="22" presetClass="entr" presetSubtype="8" fill="hold" grpId="0"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750"/>
                                        <p:tgtEl>
                                          <p:spTgt spid="19"/>
                                        </p:tgtEl>
                                      </p:cBhvr>
                                    </p:animEffect>
                                  </p:childTnLst>
                                </p:cTn>
                              </p:par>
                            </p:childTnLst>
                          </p:cTn>
                        </p:par>
                        <p:par>
                          <p:cTn id="12" fill="hold">
                            <p:stCondLst>
                              <p:cond delay="6750"/>
                            </p:stCondLst>
                            <p:childTnLst>
                              <p:par>
                                <p:cTn id="13" presetID="22" presetClass="entr" presetSubtype="8" fill="hold" grpId="0" nodeType="afterEffect">
                                  <p:stCondLst>
                                    <p:cond delay="3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11500"/>
                            </p:stCondLst>
                            <p:childTnLst>
                              <p:par>
                                <p:cTn id="17" presetID="22" presetClass="entr" presetSubtype="8" fill="hold" grpId="0" nodeType="afterEffect">
                                  <p:stCondLst>
                                    <p:cond delay="3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750"/>
                                        <p:tgtEl>
                                          <p:spTgt spid="21"/>
                                        </p:tgtEl>
                                      </p:cBhvr>
                                    </p:animEffect>
                                  </p:childTnLst>
                                </p:cTn>
                              </p:par>
                            </p:childTnLst>
                          </p:cTn>
                        </p:par>
                        <p:par>
                          <p:cTn id="20" fill="hold">
                            <p:stCondLst>
                              <p:cond delay="1625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grpSp>
        <p:nvGrpSpPr>
          <p:cNvPr id="18" name="Group 17">
            <a:extLst>
              <a:ext uri="{FF2B5EF4-FFF2-40B4-BE49-F238E27FC236}">
                <a16:creationId xmlns:a16="http://schemas.microsoft.com/office/drawing/2014/main" id="{480FB210-F431-4FFF-84BF-65C9DAE0CE02}"/>
              </a:ext>
            </a:extLst>
          </p:cNvPr>
          <p:cNvGrpSpPr/>
          <p:nvPr/>
        </p:nvGrpSpPr>
        <p:grpSpPr>
          <a:xfrm>
            <a:off x="2451398" y="4038229"/>
            <a:ext cx="6829225" cy="2162519"/>
            <a:chOff x="3686628" y="159657"/>
            <a:chExt cx="7460342" cy="2675086"/>
          </a:xfrm>
        </p:grpSpPr>
        <p:sp>
          <p:nvSpPr>
            <p:cNvPr id="20" name="Speech Bubble: Oval 19">
              <a:extLst>
                <a:ext uri="{FF2B5EF4-FFF2-40B4-BE49-F238E27FC236}">
                  <a16:creationId xmlns:a16="http://schemas.microsoft.com/office/drawing/2014/main" id="{4B429072-34F1-47B4-A5A5-6D9898972E70}"/>
                </a:ext>
              </a:extLst>
            </p:cNvPr>
            <p:cNvSpPr/>
            <p:nvPr/>
          </p:nvSpPr>
          <p:spPr>
            <a:xfrm>
              <a:off x="3686628" y="159657"/>
              <a:ext cx="7460342" cy="2633433"/>
            </a:xfrm>
            <a:prstGeom prst="wedgeEllipseCallout">
              <a:avLst>
                <a:gd name="adj1" fmla="val -59438"/>
                <a:gd name="adj2" fmla="val -946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A1B5D58-FFA8-4A3C-A15B-3160BA865D14}"/>
                </a:ext>
              </a:extLst>
            </p:cNvPr>
            <p:cNvSpPr txBox="1"/>
            <p:nvPr/>
          </p:nvSpPr>
          <p:spPr>
            <a:xfrm>
              <a:off x="3747373" y="283874"/>
              <a:ext cx="6996867" cy="2550869"/>
            </a:xfrm>
            <a:prstGeom prst="rect">
              <a:avLst/>
            </a:prstGeom>
            <a:noFill/>
          </p:spPr>
          <p:txBody>
            <a:bodyPr wrap="square" rtlCol="0">
              <a:spAutoFit/>
            </a:bodyPr>
            <a:lstStyle/>
            <a:p>
              <a:pPr algn="ctr"/>
              <a:r>
                <a:rPr lang="en-GB" sz="3200" dirty="0">
                  <a:latin typeface="Comic Sans MS" panose="030F0702030302020204" pitchFamily="66" charset="0"/>
                </a:rPr>
                <a:t>We can trust Jesus to </a:t>
              </a:r>
            </a:p>
            <a:p>
              <a:pPr algn="ctr"/>
              <a:r>
                <a:rPr lang="en-GB" sz="3200" dirty="0">
                  <a:latin typeface="Comic Sans MS" panose="030F0702030302020204" pitchFamily="66" charset="0"/>
                </a:rPr>
                <a:t>keep His promises. He will forgive us, if we say sorry when we mess up.</a:t>
              </a:r>
              <a:endParaRPr lang="en-GB" sz="3200" i="1" dirty="0">
                <a:solidFill>
                  <a:srgbClr val="6B19FF"/>
                </a:solidFill>
                <a:latin typeface="Comic Sans MS" panose="030F0702030302020204" pitchFamily="66" charset="0"/>
              </a:endParaRPr>
            </a:p>
          </p:txBody>
        </p:sp>
      </p:grpSp>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11" name="Group 10">
            <a:extLst>
              <a:ext uri="{FF2B5EF4-FFF2-40B4-BE49-F238E27FC236}">
                <a16:creationId xmlns:a16="http://schemas.microsoft.com/office/drawing/2014/main" id="{2588E583-0CEF-48D2-B6F7-7FC7A48810B9}"/>
              </a:ext>
            </a:extLst>
          </p:cNvPr>
          <p:cNvGrpSpPr/>
          <p:nvPr/>
        </p:nvGrpSpPr>
        <p:grpSpPr>
          <a:xfrm>
            <a:off x="2451398" y="2397190"/>
            <a:ext cx="6884831" cy="1569660"/>
            <a:chOff x="5899344" y="198298"/>
            <a:chExt cx="4965797" cy="1451885"/>
          </a:xfrm>
        </p:grpSpPr>
        <p:sp>
          <p:nvSpPr>
            <p:cNvPr id="12" name="Speech Bubble: Rectangle with Corners Rounded 11">
              <a:extLst>
                <a:ext uri="{FF2B5EF4-FFF2-40B4-BE49-F238E27FC236}">
                  <a16:creationId xmlns:a16="http://schemas.microsoft.com/office/drawing/2014/main" id="{727B1907-526A-48E3-86BA-490633A91C5D}"/>
                </a:ext>
              </a:extLst>
            </p:cNvPr>
            <p:cNvSpPr/>
            <p:nvPr/>
          </p:nvSpPr>
          <p:spPr>
            <a:xfrm>
              <a:off x="5899344" y="203317"/>
              <a:ext cx="4882839" cy="1425129"/>
            </a:xfrm>
            <a:prstGeom prst="wedgeRoundRectCallout">
              <a:avLst>
                <a:gd name="adj1" fmla="val 60761"/>
                <a:gd name="adj2" fmla="val -450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4776F5E-C565-457F-BAEF-8CED32A656FA}"/>
                </a:ext>
              </a:extLst>
            </p:cNvPr>
            <p:cNvSpPr txBox="1"/>
            <p:nvPr/>
          </p:nvSpPr>
          <p:spPr>
            <a:xfrm>
              <a:off x="5939451" y="198298"/>
              <a:ext cx="4925690" cy="145188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Jesus promised us that God’s Holy Spirit would come and never leave us and always will be with us.</a:t>
              </a:r>
              <a:endParaRPr lang="en-GB" sz="3200" i="1" dirty="0">
                <a:solidFill>
                  <a:srgbClr val="6B19FF"/>
                </a:solidFill>
                <a:latin typeface="Comic Sans MS" panose="030F0702030302020204" pitchFamily="66" charset="0"/>
              </a:endParaRP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1997982" y="96548"/>
            <a:ext cx="8196035" cy="2128847"/>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52185"/>
                <a:gd name="adj2" fmla="val 878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4099344" y="571495"/>
              <a:ext cx="6654882" cy="1929106"/>
            </a:xfrm>
            <a:prstGeom prst="rect">
              <a:avLst/>
            </a:prstGeom>
            <a:noFill/>
          </p:spPr>
          <p:txBody>
            <a:bodyPr wrap="square" rtlCol="0">
              <a:spAutoFit/>
            </a:bodyPr>
            <a:lstStyle/>
            <a:p>
              <a:pPr algn="ctr"/>
              <a:r>
                <a:rPr lang="en-GB" sz="3200" dirty="0">
                  <a:latin typeface="Comic Sans MS" panose="030F0702030302020204" pitchFamily="66" charset="0"/>
                </a:rPr>
                <a:t>It is sometimes not easy to follow Jesus, especially if our friends make fun of us and call us names.</a:t>
              </a:r>
              <a:endParaRPr lang="en-GB" sz="3200" i="1" dirty="0">
                <a:solidFill>
                  <a:srgbClr val="6B19FF"/>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9698F242-4E34-4898-959D-F4A9F37DE1A4}"/>
              </a:ext>
            </a:extLst>
          </p:cNvPr>
          <p:cNvSpPr/>
          <p:nvPr/>
        </p:nvSpPr>
        <p:spPr>
          <a:xfrm>
            <a:off x="-25588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 action="ppaction://hlinkshowjump?jump=nextslide"/>
            <a:extLst>
              <a:ext uri="{FF2B5EF4-FFF2-40B4-BE49-F238E27FC236}">
                <a16:creationId xmlns:a16="http://schemas.microsoft.com/office/drawing/2014/main" id="{E7D6CC79-BA92-4176-BF7A-A9BD01470DFD}"/>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5355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750"/>
                                        <p:tgtEl>
                                          <p:spTgt spid="14"/>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750"/>
                                        <p:tgtEl>
                                          <p:spTgt spid="11"/>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750"/>
                                        <p:tgtEl>
                                          <p:spTgt spid="18"/>
                                        </p:tgtEl>
                                      </p:cBhvr>
                                    </p:animEffect>
                                  </p:childTnLst>
                                </p:cTn>
                              </p:par>
                            </p:childTnLst>
                          </p:cTn>
                        </p:par>
                        <p:par>
                          <p:cTn id="16" fill="hold">
                            <p:stCondLst>
                              <p:cond delay="9500"/>
                            </p:stCondLst>
                            <p:childTnLst>
                              <p:par>
                                <p:cTn id="17" presetID="63" presetClass="path" presetSubtype="0" accel="50000" decel="50000" fill="hold" grpId="0" nodeType="afterEffect">
                                  <p:stCondLst>
                                    <p:cond delay="1000"/>
                                  </p:stCondLst>
                                  <p:childTnLst>
                                    <p:animMotion origin="layout" path="M 4.79167E-6 -4.07407E-6 L 0.9983 0.00024 " pathEditMode="relative" rAng="0" ptsTypes="AA">
                                      <p:cBhvr>
                                        <p:cTn id="18"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grpSp>
        <p:nvGrpSpPr>
          <p:cNvPr id="5" name="Group 4">
            <a:extLst>
              <a:ext uri="{FF2B5EF4-FFF2-40B4-BE49-F238E27FC236}">
                <a16:creationId xmlns:a16="http://schemas.microsoft.com/office/drawing/2014/main" id="{6788DC7A-7080-4D43-A931-2E089E9704B9}"/>
              </a:ext>
            </a:extLst>
          </p:cNvPr>
          <p:cNvGrpSpPr/>
          <p:nvPr/>
        </p:nvGrpSpPr>
        <p:grpSpPr>
          <a:xfrm>
            <a:off x="-322054" y="90016"/>
            <a:ext cx="8675799" cy="1043499"/>
            <a:chOff x="3276130" y="159657"/>
            <a:chExt cx="6523673" cy="1415829"/>
          </a:xfrm>
        </p:grpSpPr>
        <p:sp>
          <p:nvSpPr>
            <p:cNvPr id="6" name="Speech Bubble: Oval 5">
              <a:extLst>
                <a:ext uri="{FF2B5EF4-FFF2-40B4-BE49-F238E27FC236}">
                  <a16:creationId xmlns:a16="http://schemas.microsoft.com/office/drawing/2014/main" id="{53331784-3C18-422A-BE30-726D0638B318}"/>
                </a:ext>
              </a:extLst>
            </p:cNvPr>
            <p:cNvSpPr/>
            <p:nvPr/>
          </p:nvSpPr>
          <p:spPr>
            <a:xfrm>
              <a:off x="3686628" y="159657"/>
              <a:ext cx="5835998" cy="1415829"/>
            </a:xfrm>
            <a:prstGeom prst="wedgeEllipseCallout">
              <a:avLst>
                <a:gd name="adj1" fmla="val -29856"/>
                <a:gd name="adj2" fmla="val 2368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291C4A0-0985-4324-8E0E-FEBAACEFBE27}"/>
                </a:ext>
              </a:extLst>
            </p:cNvPr>
            <p:cNvSpPr txBox="1"/>
            <p:nvPr/>
          </p:nvSpPr>
          <p:spPr>
            <a:xfrm>
              <a:off x="3276130" y="445758"/>
              <a:ext cx="6523673" cy="793428"/>
            </a:xfrm>
            <a:prstGeom prst="rect">
              <a:avLst/>
            </a:prstGeom>
            <a:noFill/>
          </p:spPr>
          <p:txBody>
            <a:bodyPr wrap="square" rtlCol="0">
              <a:spAutoFit/>
            </a:bodyPr>
            <a:lstStyle/>
            <a:p>
              <a:pPr algn="ctr"/>
              <a:r>
                <a:rPr lang="en-GB" sz="3200" dirty="0">
                  <a:latin typeface="Comic Sans MS" panose="030F0702030302020204" pitchFamily="66" charset="0"/>
                </a:rPr>
                <a:t>So let’s go over today’s points again:</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4196204" y="1052838"/>
            <a:ext cx="7787895" cy="1394193"/>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80525"/>
                <a:gd name="adj2" fmla="val 937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4159209" y="545942"/>
              <a:ext cx="6654882" cy="2034712"/>
            </a:xfrm>
            <a:prstGeom prst="rect">
              <a:avLst/>
            </a:prstGeom>
            <a:noFill/>
          </p:spPr>
          <p:txBody>
            <a:bodyPr wrap="square" rtlCol="0">
              <a:spAutoFit/>
            </a:bodyPr>
            <a:lstStyle/>
            <a:p>
              <a:pPr algn="ctr"/>
              <a:r>
                <a:rPr lang="en-GB" sz="3200" dirty="0">
                  <a:latin typeface="Comic Sans MS" panose="030F0702030302020204" pitchFamily="66" charset="0"/>
                </a:rPr>
                <a:t>God always gives good instructions  for us to follow.</a:t>
              </a:r>
            </a:p>
          </p:txBody>
        </p:sp>
      </p:grpSp>
      <p:grpSp>
        <p:nvGrpSpPr>
          <p:cNvPr id="19" name="Group 18">
            <a:extLst>
              <a:ext uri="{FF2B5EF4-FFF2-40B4-BE49-F238E27FC236}">
                <a16:creationId xmlns:a16="http://schemas.microsoft.com/office/drawing/2014/main" id="{B971C82B-4F2D-49D0-A643-B28BCE8A2CAE}"/>
              </a:ext>
            </a:extLst>
          </p:cNvPr>
          <p:cNvGrpSpPr/>
          <p:nvPr/>
        </p:nvGrpSpPr>
        <p:grpSpPr>
          <a:xfrm>
            <a:off x="3908429" y="2502823"/>
            <a:ext cx="8153399" cy="1755918"/>
            <a:chOff x="3686628" y="159657"/>
            <a:chExt cx="7460342" cy="2633433"/>
          </a:xfrm>
        </p:grpSpPr>
        <p:sp>
          <p:nvSpPr>
            <p:cNvPr id="20" name="Speech Bubble: Oval 19">
              <a:extLst>
                <a:ext uri="{FF2B5EF4-FFF2-40B4-BE49-F238E27FC236}">
                  <a16:creationId xmlns:a16="http://schemas.microsoft.com/office/drawing/2014/main" id="{E8BBC434-375A-4C18-90C7-DA45A52E10ED}"/>
                </a:ext>
              </a:extLst>
            </p:cNvPr>
            <p:cNvSpPr/>
            <p:nvPr/>
          </p:nvSpPr>
          <p:spPr>
            <a:xfrm>
              <a:off x="3686628" y="159657"/>
              <a:ext cx="7460342" cy="2633433"/>
            </a:xfrm>
            <a:prstGeom prst="wedgeEllipseCallout">
              <a:avLst>
                <a:gd name="adj1" fmla="val -75904"/>
                <a:gd name="adj2" fmla="val -173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FF8B821-3832-47D7-83C6-2846558322FC}"/>
                </a:ext>
              </a:extLst>
            </p:cNvPr>
            <p:cNvSpPr txBox="1"/>
            <p:nvPr/>
          </p:nvSpPr>
          <p:spPr>
            <a:xfrm>
              <a:off x="3969612" y="434151"/>
              <a:ext cx="6826348" cy="2354093"/>
            </a:xfrm>
            <a:prstGeom prst="rect">
              <a:avLst/>
            </a:prstGeom>
            <a:noFill/>
          </p:spPr>
          <p:txBody>
            <a:bodyPr wrap="square" rtlCol="0">
              <a:spAutoFit/>
            </a:bodyPr>
            <a:lstStyle/>
            <a:p>
              <a:pPr algn="ctr"/>
              <a:r>
                <a:rPr lang="en-GB" sz="3200" dirty="0">
                  <a:latin typeface="Comic Sans MS" panose="030F0702030302020204" pitchFamily="66" charset="0"/>
                </a:rPr>
                <a:t>Jesus tells us to meet together </a:t>
              </a:r>
            </a:p>
            <a:p>
              <a:pPr algn="ctr"/>
              <a:r>
                <a:rPr lang="en-GB" sz="3200" dirty="0">
                  <a:latin typeface="Comic Sans MS" panose="030F0702030302020204" pitchFamily="66" charset="0"/>
                </a:rPr>
                <a:t>to have “Communion”, so we remember that he died for us.</a:t>
              </a:r>
            </a:p>
          </p:txBody>
        </p:sp>
      </p:grpSp>
      <p:grpSp>
        <p:nvGrpSpPr>
          <p:cNvPr id="27" name="Group 26">
            <a:extLst>
              <a:ext uri="{FF2B5EF4-FFF2-40B4-BE49-F238E27FC236}">
                <a16:creationId xmlns:a16="http://schemas.microsoft.com/office/drawing/2014/main" id="{4B25B97C-665C-4C9A-85F6-A60B783D3FB7}"/>
              </a:ext>
            </a:extLst>
          </p:cNvPr>
          <p:cNvGrpSpPr/>
          <p:nvPr/>
        </p:nvGrpSpPr>
        <p:grpSpPr>
          <a:xfrm>
            <a:off x="2704831" y="4225524"/>
            <a:ext cx="8675799" cy="1723833"/>
            <a:chOff x="3686628" y="159657"/>
            <a:chExt cx="7460342" cy="2666160"/>
          </a:xfrm>
        </p:grpSpPr>
        <p:sp>
          <p:nvSpPr>
            <p:cNvPr id="28" name="Speech Bubble: Oval 27">
              <a:extLst>
                <a:ext uri="{FF2B5EF4-FFF2-40B4-BE49-F238E27FC236}">
                  <a16:creationId xmlns:a16="http://schemas.microsoft.com/office/drawing/2014/main" id="{7D7C0A74-AC0F-4F44-9F71-F823A3FF90CB}"/>
                </a:ext>
              </a:extLst>
            </p:cNvPr>
            <p:cNvSpPr/>
            <p:nvPr/>
          </p:nvSpPr>
          <p:spPr>
            <a:xfrm>
              <a:off x="3686628" y="159657"/>
              <a:ext cx="7460342" cy="2633433"/>
            </a:xfrm>
            <a:prstGeom prst="wedgeEllipseCallout">
              <a:avLst>
                <a:gd name="adj1" fmla="val -60482"/>
                <a:gd name="adj2" fmla="val -1163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2E112BC-CB3D-4051-B54F-B720A91BB8CF}"/>
                </a:ext>
              </a:extLst>
            </p:cNvPr>
            <p:cNvSpPr txBox="1"/>
            <p:nvPr/>
          </p:nvSpPr>
          <p:spPr>
            <a:xfrm>
              <a:off x="4209929" y="398108"/>
              <a:ext cx="6437789" cy="2427709"/>
            </a:xfrm>
            <a:prstGeom prst="rect">
              <a:avLst/>
            </a:prstGeom>
            <a:noFill/>
          </p:spPr>
          <p:txBody>
            <a:bodyPr wrap="square" rtlCol="0">
              <a:spAutoFit/>
            </a:bodyPr>
            <a:lstStyle/>
            <a:p>
              <a:pPr algn="ctr">
                <a:spcAft>
                  <a:spcPts val="600"/>
                </a:spcAft>
              </a:pPr>
              <a:r>
                <a:rPr lang="en-GB" sz="3200" dirty="0">
                  <a:latin typeface="Comic Sans MS" panose="030F0702030302020204" pitchFamily="66" charset="0"/>
                </a:rPr>
                <a:t>God forgives us when we say sorry (and really mean it) and trust in the saving power of Jesus.</a:t>
              </a:r>
            </a:p>
          </p:txBody>
        </p:sp>
      </p:grpSp>
      <p:grpSp>
        <p:nvGrpSpPr>
          <p:cNvPr id="31" name="Group 30">
            <a:extLst>
              <a:ext uri="{FF2B5EF4-FFF2-40B4-BE49-F238E27FC236}">
                <a16:creationId xmlns:a16="http://schemas.microsoft.com/office/drawing/2014/main" id="{76EC6507-7C37-47E0-8B63-4AD8FB92F80C}"/>
              </a:ext>
            </a:extLst>
          </p:cNvPr>
          <p:cNvGrpSpPr/>
          <p:nvPr/>
        </p:nvGrpSpPr>
        <p:grpSpPr>
          <a:xfrm>
            <a:off x="4291251" y="2061070"/>
            <a:ext cx="533400" cy="672990"/>
            <a:chOff x="-2133600" y="-527492"/>
            <a:chExt cx="533400" cy="672990"/>
          </a:xfrm>
        </p:grpSpPr>
        <p:sp>
          <p:nvSpPr>
            <p:cNvPr id="32" name="Star: 6 Points 31">
              <a:extLst>
                <a:ext uri="{FF2B5EF4-FFF2-40B4-BE49-F238E27FC236}">
                  <a16:creationId xmlns:a16="http://schemas.microsoft.com/office/drawing/2014/main" id="{FBFB274B-1718-4B68-B1E1-AE90FB9D4C59}"/>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AAE06458-E8EF-4937-8879-E3249CB6CE56}"/>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34" name="Group 33">
            <a:extLst>
              <a:ext uri="{FF2B5EF4-FFF2-40B4-BE49-F238E27FC236}">
                <a16:creationId xmlns:a16="http://schemas.microsoft.com/office/drawing/2014/main" id="{EF240EEC-3980-4674-B669-37A4DB74F027}"/>
              </a:ext>
            </a:extLst>
          </p:cNvPr>
          <p:cNvGrpSpPr/>
          <p:nvPr/>
        </p:nvGrpSpPr>
        <p:grpSpPr>
          <a:xfrm>
            <a:off x="3598303" y="2785367"/>
            <a:ext cx="533400" cy="672990"/>
            <a:chOff x="-2133600" y="-527492"/>
            <a:chExt cx="533400" cy="672990"/>
          </a:xfrm>
        </p:grpSpPr>
        <p:sp>
          <p:nvSpPr>
            <p:cNvPr id="35" name="Star: 6 Points 34">
              <a:extLst>
                <a:ext uri="{FF2B5EF4-FFF2-40B4-BE49-F238E27FC236}">
                  <a16:creationId xmlns:a16="http://schemas.microsoft.com/office/drawing/2014/main" id="{881E4468-654D-4157-BA00-65E5426ED1F7}"/>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95C255F9-2E84-4AB9-93F5-5B73662499D2}"/>
                </a:ext>
              </a:extLst>
            </p:cNvPr>
            <p:cNvSpPr txBox="1"/>
            <p:nvPr/>
          </p:nvSpPr>
          <p:spPr>
            <a:xfrm>
              <a:off x="-2042501" y="-403305"/>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37" name="Group 36">
            <a:extLst>
              <a:ext uri="{FF2B5EF4-FFF2-40B4-BE49-F238E27FC236}">
                <a16:creationId xmlns:a16="http://schemas.microsoft.com/office/drawing/2014/main" id="{DB9039B8-EA9D-4626-85E5-CCDF9CEAB9D3}"/>
              </a:ext>
            </a:extLst>
          </p:cNvPr>
          <p:cNvGrpSpPr/>
          <p:nvPr/>
        </p:nvGrpSpPr>
        <p:grpSpPr>
          <a:xfrm>
            <a:off x="3482445" y="3582544"/>
            <a:ext cx="533400" cy="672990"/>
            <a:chOff x="-2133600" y="-527492"/>
            <a:chExt cx="533400" cy="672990"/>
          </a:xfrm>
        </p:grpSpPr>
        <p:sp>
          <p:nvSpPr>
            <p:cNvPr id="38" name="Star: 6 Points 37">
              <a:extLst>
                <a:ext uri="{FF2B5EF4-FFF2-40B4-BE49-F238E27FC236}">
                  <a16:creationId xmlns:a16="http://schemas.microsoft.com/office/drawing/2014/main" id="{D16974C3-9A32-466A-AAD3-D4EC9F93A1D6}"/>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2060198F-8770-42BC-B22E-C49B72225C38}"/>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3" name="Rectangle 2">
            <a:hlinkClick r:id="rId3" action="ppaction://hlinksldjump"/>
            <a:extLst>
              <a:ext uri="{FF2B5EF4-FFF2-40B4-BE49-F238E27FC236}">
                <a16:creationId xmlns:a16="http://schemas.microsoft.com/office/drawing/2014/main" id="{CEFA33B6-38B7-4B86-9BD1-FA5214BAE1AD}"/>
              </a:ext>
            </a:extLst>
          </p:cNvPr>
          <p:cNvSpPr/>
          <p:nvPr/>
        </p:nvSpPr>
        <p:spPr>
          <a:xfrm>
            <a:off x="-184443" y="-98659"/>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hlinkClick r:id="" action="ppaction://hlinkshowjump?jump=nextslide"/>
            <a:extLst>
              <a:ext uri="{FF2B5EF4-FFF2-40B4-BE49-F238E27FC236}">
                <a16:creationId xmlns:a16="http://schemas.microsoft.com/office/drawing/2014/main" id="{A81EA347-E364-48F6-A2E6-139866A75D08}"/>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029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750"/>
                                        <p:tgtEl>
                                          <p:spTgt spid="5"/>
                                        </p:tgtEl>
                                      </p:cBhvr>
                                    </p:animEffect>
                                  </p:childTnLst>
                                </p:cTn>
                              </p:par>
                            </p:childTnLst>
                          </p:cTn>
                        </p:par>
                        <p:par>
                          <p:cTn id="8" fill="hold">
                            <p:stCondLst>
                              <p:cond delay="2250"/>
                            </p:stCondLst>
                            <p:childTnLst>
                              <p:par>
                                <p:cTn id="9" presetID="45" presetClass="entr" presetSubtype="0" fill="hold" nodeType="afterEffect">
                                  <p:stCondLst>
                                    <p:cond delay="20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3000"/>
                                        <p:tgtEl>
                                          <p:spTgt spid="31"/>
                                        </p:tgtEl>
                                      </p:cBhvr>
                                    </p:animEffect>
                                    <p:anim calcmode="lin" valueType="num">
                                      <p:cBhvr>
                                        <p:cTn id="12" dur="3000" fill="hold"/>
                                        <p:tgtEl>
                                          <p:spTgt spid="31"/>
                                        </p:tgtEl>
                                        <p:attrNameLst>
                                          <p:attrName>ppt_w</p:attrName>
                                        </p:attrNameLst>
                                      </p:cBhvr>
                                      <p:tavLst>
                                        <p:tav tm="0" fmla="#ppt_w*sin(2.5*pi*$)">
                                          <p:val>
                                            <p:fltVal val="0"/>
                                          </p:val>
                                        </p:tav>
                                        <p:tav tm="100000">
                                          <p:val>
                                            <p:fltVal val="1"/>
                                          </p:val>
                                        </p:tav>
                                      </p:tavLst>
                                    </p:anim>
                                    <p:anim calcmode="lin" valueType="num">
                                      <p:cBhvr>
                                        <p:cTn id="13" dur="3000" fill="hold"/>
                                        <p:tgtEl>
                                          <p:spTgt spid="31"/>
                                        </p:tgtEl>
                                        <p:attrNameLst>
                                          <p:attrName>ppt_h</p:attrName>
                                        </p:attrNameLst>
                                      </p:cBhvr>
                                      <p:tavLst>
                                        <p:tav tm="0">
                                          <p:val>
                                            <p:strVal val="#ppt_h"/>
                                          </p:val>
                                        </p:tav>
                                        <p:tav tm="100000">
                                          <p:val>
                                            <p:strVal val="#ppt_h"/>
                                          </p:val>
                                        </p:tav>
                                      </p:tavLst>
                                    </p:anim>
                                  </p:childTnLst>
                                </p:cTn>
                              </p:par>
                            </p:childTnLst>
                          </p:cTn>
                        </p:par>
                        <p:par>
                          <p:cTn id="14" fill="hold">
                            <p:stCondLst>
                              <p:cond delay="725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750"/>
                                        <p:tgtEl>
                                          <p:spTgt spid="14"/>
                                        </p:tgtEl>
                                      </p:cBhvr>
                                    </p:animEffect>
                                  </p:childTnLst>
                                </p:cTn>
                              </p:par>
                            </p:childTnLst>
                          </p:cTn>
                        </p:par>
                        <p:par>
                          <p:cTn id="18" fill="hold">
                            <p:stCondLst>
                              <p:cond delay="9250"/>
                            </p:stCondLst>
                            <p:childTnLst>
                              <p:par>
                                <p:cTn id="19" presetID="45" presetClass="entr" presetSubtype="0" fill="hold" nodeType="afterEffect">
                                  <p:stCondLst>
                                    <p:cond delay="20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3000"/>
                                        <p:tgtEl>
                                          <p:spTgt spid="34"/>
                                        </p:tgtEl>
                                      </p:cBhvr>
                                    </p:animEffect>
                                    <p:anim calcmode="lin" valueType="num">
                                      <p:cBhvr>
                                        <p:cTn id="22" dur="3000" fill="hold"/>
                                        <p:tgtEl>
                                          <p:spTgt spid="34"/>
                                        </p:tgtEl>
                                        <p:attrNameLst>
                                          <p:attrName>ppt_w</p:attrName>
                                        </p:attrNameLst>
                                      </p:cBhvr>
                                      <p:tavLst>
                                        <p:tav tm="0" fmla="#ppt_w*sin(2.5*pi*$)">
                                          <p:val>
                                            <p:fltVal val="0"/>
                                          </p:val>
                                        </p:tav>
                                        <p:tav tm="100000">
                                          <p:val>
                                            <p:fltVal val="1"/>
                                          </p:val>
                                        </p:tav>
                                      </p:tavLst>
                                    </p:anim>
                                    <p:anim calcmode="lin" valueType="num">
                                      <p:cBhvr>
                                        <p:cTn id="23" dur="3000" fill="hold"/>
                                        <p:tgtEl>
                                          <p:spTgt spid="34"/>
                                        </p:tgtEl>
                                        <p:attrNameLst>
                                          <p:attrName>ppt_h</p:attrName>
                                        </p:attrNameLst>
                                      </p:cBhvr>
                                      <p:tavLst>
                                        <p:tav tm="0">
                                          <p:val>
                                            <p:strVal val="#ppt_h"/>
                                          </p:val>
                                        </p:tav>
                                        <p:tav tm="100000">
                                          <p:val>
                                            <p:strVal val="#ppt_h"/>
                                          </p:val>
                                        </p:tav>
                                      </p:tavLst>
                                    </p:anim>
                                  </p:childTnLst>
                                </p:cTn>
                              </p:par>
                            </p:childTnLst>
                          </p:cTn>
                        </p:par>
                        <p:par>
                          <p:cTn id="24" fill="hold">
                            <p:stCondLst>
                              <p:cond delay="14250"/>
                            </p:stCondLst>
                            <p:childTnLst>
                              <p:par>
                                <p:cTn id="25" presetID="22" presetClass="entr" presetSubtype="8" fill="hold" nodeType="afterEffect">
                                  <p:stCondLst>
                                    <p:cond delay="25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750"/>
                                        <p:tgtEl>
                                          <p:spTgt spid="19"/>
                                        </p:tgtEl>
                                      </p:cBhvr>
                                    </p:animEffect>
                                  </p:childTnLst>
                                </p:cTn>
                              </p:par>
                            </p:childTnLst>
                          </p:cTn>
                        </p:par>
                        <p:par>
                          <p:cTn id="28" fill="hold">
                            <p:stCondLst>
                              <p:cond delay="16250"/>
                            </p:stCondLst>
                            <p:childTnLst>
                              <p:par>
                                <p:cTn id="29" presetID="45" presetClass="entr" presetSubtype="0" fill="hold" nodeType="afterEffect">
                                  <p:stCondLst>
                                    <p:cond delay="20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3000"/>
                                        <p:tgtEl>
                                          <p:spTgt spid="37"/>
                                        </p:tgtEl>
                                      </p:cBhvr>
                                    </p:animEffect>
                                    <p:anim calcmode="lin" valueType="num">
                                      <p:cBhvr>
                                        <p:cTn id="32" dur="3000" fill="hold"/>
                                        <p:tgtEl>
                                          <p:spTgt spid="37"/>
                                        </p:tgtEl>
                                        <p:attrNameLst>
                                          <p:attrName>ppt_w</p:attrName>
                                        </p:attrNameLst>
                                      </p:cBhvr>
                                      <p:tavLst>
                                        <p:tav tm="0" fmla="#ppt_w*sin(2.5*pi*$)">
                                          <p:val>
                                            <p:fltVal val="0"/>
                                          </p:val>
                                        </p:tav>
                                        <p:tav tm="100000">
                                          <p:val>
                                            <p:fltVal val="1"/>
                                          </p:val>
                                        </p:tav>
                                      </p:tavLst>
                                    </p:anim>
                                    <p:anim calcmode="lin" valueType="num">
                                      <p:cBhvr>
                                        <p:cTn id="33" dur="3000" fill="hold"/>
                                        <p:tgtEl>
                                          <p:spTgt spid="37"/>
                                        </p:tgtEl>
                                        <p:attrNameLst>
                                          <p:attrName>ppt_h</p:attrName>
                                        </p:attrNameLst>
                                      </p:cBhvr>
                                      <p:tavLst>
                                        <p:tav tm="0">
                                          <p:val>
                                            <p:strVal val="#ppt_h"/>
                                          </p:val>
                                        </p:tav>
                                        <p:tav tm="100000">
                                          <p:val>
                                            <p:strVal val="#ppt_h"/>
                                          </p:val>
                                        </p:tav>
                                      </p:tavLst>
                                    </p:anim>
                                  </p:childTnLst>
                                </p:cTn>
                              </p:par>
                            </p:childTnLst>
                          </p:cTn>
                        </p:par>
                        <p:par>
                          <p:cTn id="34" fill="hold">
                            <p:stCondLst>
                              <p:cond delay="21250"/>
                            </p:stCondLst>
                            <p:childTnLst>
                              <p:par>
                                <p:cTn id="35" presetID="22" presetClass="entr" presetSubtype="8" fill="hold" nodeType="afterEffect">
                                  <p:stCondLst>
                                    <p:cond delay="25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1750"/>
                                        <p:tgtEl>
                                          <p:spTgt spid="27"/>
                                        </p:tgtEl>
                                      </p:cBhvr>
                                    </p:animEffect>
                                  </p:childTnLst>
                                </p:cTn>
                              </p:par>
                            </p:childTnLst>
                          </p:cTn>
                        </p:par>
                        <p:par>
                          <p:cTn id="38" fill="hold">
                            <p:stCondLst>
                              <p:cond delay="23250"/>
                            </p:stCondLst>
                            <p:childTnLst>
                              <p:par>
                                <p:cTn id="39" presetID="63" presetClass="path" presetSubtype="0" accel="50000" decel="50000" fill="hold" grpId="0" nodeType="afterEffect">
                                  <p:stCondLst>
                                    <p:cond delay="1000"/>
                                  </p:stCondLst>
                                  <p:childTnLst>
                                    <p:animMotion origin="layout" path="M 4.79167E-6 -4.07407E-6 L 0.9983 0.00024 " pathEditMode="relative" rAng="0" ptsTypes="AA">
                                      <p:cBhvr>
                                        <p:cTn id="40" dur="2000" fill="hold"/>
                                        <p:tgtEl>
                                          <p:spTgt spid="4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oy&#10;&#10;Description automatically generated">
            <a:extLst>
              <a:ext uri="{FF2B5EF4-FFF2-40B4-BE49-F238E27FC236}">
                <a16:creationId xmlns:a16="http://schemas.microsoft.com/office/drawing/2014/main" id="{E8ABAB51-B163-4C48-BFAD-CED78E467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014" y="2364453"/>
            <a:ext cx="1926423" cy="3236211"/>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7F584D19-93A6-4E95-88FD-9E5D6CC9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795" y="2378942"/>
            <a:ext cx="1909872" cy="3207234"/>
          </a:xfrm>
          <a:prstGeom prst="rect">
            <a:avLst/>
          </a:prstGeom>
        </p:spPr>
      </p:pic>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507" y="2364453"/>
            <a:ext cx="1883539" cy="3207234"/>
          </a:xfrm>
          <a:prstGeom prst="rect">
            <a:avLst/>
          </a:prstGeom>
        </p:spPr>
      </p:pic>
      <p:grpSp>
        <p:nvGrpSpPr>
          <p:cNvPr id="5" name="Group 4">
            <a:extLst>
              <a:ext uri="{FF2B5EF4-FFF2-40B4-BE49-F238E27FC236}">
                <a16:creationId xmlns:a16="http://schemas.microsoft.com/office/drawing/2014/main" id="{6788DC7A-7080-4D43-A931-2E089E9704B9}"/>
              </a:ext>
            </a:extLst>
          </p:cNvPr>
          <p:cNvGrpSpPr/>
          <p:nvPr/>
        </p:nvGrpSpPr>
        <p:grpSpPr>
          <a:xfrm>
            <a:off x="811370" y="88195"/>
            <a:ext cx="10746645" cy="1917759"/>
            <a:chOff x="3686628" y="159657"/>
            <a:chExt cx="7460342" cy="2633433"/>
          </a:xfrm>
        </p:grpSpPr>
        <p:sp>
          <p:nvSpPr>
            <p:cNvPr id="6" name="Speech Bubble: Oval 5">
              <a:extLst>
                <a:ext uri="{FF2B5EF4-FFF2-40B4-BE49-F238E27FC236}">
                  <a16:creationId xmlns:a16="http://schemas.microsoft.com/office/drawing/2014/main" id="{53331784-3C18-422A-BE30-726D0638B318}"/>
                </a:ext>
              </a:extLst>
            </p:cNvPr>
            <p:cNvSpPr/>
            <p:nvPr/>
          </p:nvSpPr>
          <p:spPr>
            <a:xfrm>
              <a:off x="3686628" y="159657"/>
              <a:ext cx="7460342" cy="2633433"/>
            </a:xfrm>
            <a:prstGeom prst="wedgeEllipseCallout">
              <a:avLst>
                <a:gd name="adj1" fmla="val -40782"/>
                <a:gd name="adj2" fmla="val 1054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291C4A0-0985-4324-8E0E-FEBAACEFBE27}"/>
                </a:ext>
              </a:extLst>
            </p:cNvPr>
            <p:cNvSpPr txBox="1"/>
            <p:nvPr/>
          </p:nvSpPr>
          <p:spPr>
            <a:xfrm>
              <a:off x="4141500" y="211451"/>
              <a:ext cx="6523673" cy="927405"/>
            </a:xfrm>
            <a:prstGeom prst="rect">
              <a:avLst/>
            </a:prstGeom>
            <a:noFill/>
          </p:spPr>
          <p:txBody>
            <a:bodyPr wrap="square" rtlCol="0">
              <a:spAutoFit/>
            </a:bodyPr>
            <a:lstStyle/>
            <a:p>
              <a:pPr algn="ctr"/>
              <a:r>
                <a:rPr lang="en-GB" sz="3200" dirty="0">
                  <a:latin typeface="Comic Sans MS" panose="030F0702030302020204" pitchFamily="66" charset="0"/>
                </a:rPr>
                <a:t>Let’s talk to God now.</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2732798" y="1879363"/>
            <a:ext cx="6228322" cy="2184273"/>
            <a:chOff x="3686628" y="159657"/>
            <a:chExt cx="7460342" cy="2853569"/>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65546"/>
                <a:gd name="adj2" fmla="val 92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4060327" y="319262"/>
              <a:ext cx="6654882" cy="2693964"/>
            </a:xfrm>
            <a:prstGeom prst="rect">
              <a:avLst/>
            </a:prstGeom>
            <a:noFill/>
          </p:spPr>
          <p:txBody>
            <a:bodyPr wrap="square" rtlCol="0">
              <a:spAutoFit/>
            </a:bodyPr>
            <a:lstStyle/>
            <a:p>
              <a:pPr algn="ctr"/>
              <a:r>
                <a:rPr lang="en-GB" sz="3200" dirty="0">
                  <a:latin typeface="Comic Sans MS" panose="030F0702030302020204" pitchFamily="66" charset="0"/>
                </a:rPr>
                <a:t>Thank you, that </a:t>
              </a:r>
            </a:p>
            <a:p>
              <a:pPr algn="ctr"/>
              <a:r>
                <a:rPr lang="en-GB" sz="3200" dirty="0">
                  <a:latin typeface="Comic Sans MS" panose="030F0702030302020204" pitchFamily="66" charset="0"/>
                </a:rPr>
                <a:t>Jesus died for us, to free us from the slavery of sin.</a:t>
              </a:r>
            </a:p>
          </p:txBody>
        </p:sp>
      </p:grpSp>
      <p:grpSp>
        <p:nvGrpSpPr>
          <p:cNvPr id="18" name="Group 17">
            <a:extLst>
              <a:ext uri="{FF2B5EF4-FFF2-40B4-BE49-F238E27FC236}">
                <a16:creationId xmlns:a16="http://schemas.microsoft.com/office/drawing/2014/main" id="{A237E639-1309-48A9-A42F-CE9C2D8260EA}"/>
              </a:ext>
            </a:extLst>
          </p:cNvPr>
          <p:cNvGrpSpPr/>
          <p:nvPr/>
        </p:nvGrpSpPr>
        <p:grpSpPr>
          <a:xfrm>
            <a:off x="3029040" y="3996024"/>
            <a:ext cx="5383439" cy="2576226"/>
            <a:chOff x="3686628" y="124799"/>
            <a:chExt cx="7460342" cy="2668291"/>
          </a:xfrm>
        </p:grpSpPr>
        <p:sp>
          <p:nvSpPr>
            <p:cNvPr id="19" name="Speech Bubble: Oval 18">
              <a:extLst>
                <a:ext uri="{FF2B5EF4-FFF2-40B4-BE49-F238E27FC236}">
                  <a16:creationId xmlns:a16="http://schemas.microsoft.com/office/drawing/2014/main" id="{2D8D2675-64BF-4915-876F-1F05AFB064D7}"/>
                </a:ext>
              </a:extLst>
            </p:cNvPr>
            <p:cNvSpPr/>
            <p:nvPr/>
          </p:nvSpPr>
          <p:spPr>
            <a:xfrm>
              <a:off x="3686628" y="159657"/>
              <a:ext cx="7460342" cy="2633433"/>
            </a:xfrm>
            <a:prstGeom prst="wedgeEllipseCallout">
              <a:avLst>
                <a:gd name="adj1" fmla="val -72740"/>
                <a:gd name="adj2" fmla="val -935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13503FB-5FAC-4CC4-80E2-ED1D0E5D882E}"/>
                </a:ext>
              </a:extLst>
            </p:cNvPr>
            <p:cNvSpPr txBox="1"/>
            <p:nvPr/>
          </p:nvSpPr>
          <p:spPr>
            <a:xfrm>
              <a:off x="3738857" y="124799"/>
              <a:ext cx="7388107" cy="2534317"/>
            </a:xfrm>
            <a:prstGeom prst="rect">
              <a:avLst/>
            </a:prstGeom>
            <a:noFill/>
          </p:spPr>
          <p:txBody>
            <a:bodyPr wrap="square" rtlCol="0">
              <a:spAutoFit/>
            </a:bodyPr>
            <a:lstStyle/>
            <a:p>
              <a:pPr algn="ctr"/>
              <a:r>
                <a:rPr lang="en-GB" sz="3200" dirty="0">
                  <a:latin typeface="Comic Sans MS" panose="030F0702030302020204" pitchFamily="66" charset="0"/>
                </a:rPr>
                <a:t>Help us </a:t>
              </a:r>
            </a:p>
            <a:p>
              <a:pPr algn="ctr"/>
              <a:r>
                <a:rPr lang="en-GB" sz="3200" dirty="0">
                  <a:latin typeface="Comic Sans MS" panose="030F0702030302020204" pitchFamily="66" charset="0"/>
                </a:rPr>
                <a:t>to remember, to turn to You when things go wrong and ask for forgiveness.</a:t>
              </a:r>
            </a:p>
          </p:txBody>
        </p:sp>
      </p:grpSp>
      <p:sp>
        <p:nvSpPr>
          <p:cNvPr id="23" name="TextBox 22">
            <a:extLst>
              <a:ext uri="{FF2B5EF4-FFF2-40B4-BE49-F238E27FC236}">
                <a16:creationId xmlns:a16="http://schemas.microsoft.com/office/drawing/2014/main" id="{E304C5E6-D02F-4CED-A37F-C7C71683CC90}"/>
              </a:ext>
            </a:extLst>
          </p:cNvPr>
          <p:cNvSpPr txBox="1"/>
          <p:nvPr/>
        </p:nvSpPr>
        <p:spPr>
          <a:xfrm>
            <a:off x="1333933" y="612489"/>
            <a:ext cx="9346259" cy="1077218"/>
          </a:xfrm>
          <a:prstGeom prst="rect">
            <a:avLst/>
          </a:prstGeom>
          <a:noFill/>
        </p:spPr>
        <p:txBody>
          <a:bodyPr wrap="square">
            <a:spAutoFit/>
          </a:bodyPr>
          <a:lstStyle/>
          <a:p>
            <a:pPr algn="ctr"/>
            <a:r>
              <a:rPr lang="en-GB" sz="3200" dirty="0">
                <a:latin typeface="Comic Sans MS" panose="030F0702030302020204" pitchFamily="66" charset="0"/>
              </a:rPr>
              <a:t>Dear God, thank you that you have an amazing plan for us and give us good instructions. </a:t>
            </a:r>
          </a:p>
        </p:txBody>
      </p:sp>
      <p:sp>
        <p:nvSpPr>
          <p:cNvPr id="9" name="Rectangle 8">
            <a:hlinkClick r:id="rId6" action="ppaction://hlinksldjump"/>
            <a:extLst>
              <a:ext uri="{FF2B5EF4-FFF2-40B4-BE49-F238E27FC236}">
                <a16:creationId xmlns:a16="http://schemas.microsoft.com/office/drawing/2014/main" id="{8C2C037A-8FE2-49D6-9C8A-7C95D00C2FB3}"/>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CBD01E1A-3D27-4750-B9E9-F938219A1823}"/>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7996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750"/>
                                        <p:tgtEl>
                                          <p:spTgt spid="23"/>
                                        </p:tgtEl>
                                      </p:cBhvr>
                                    </p:animEffect>
                                  </p:childTnLst>
                                </p:cTn>
                              </p:par>
                            </p:childTnLst>
                          </p:cTn>
                        </p:par>
                        <p:par>
                          <p:cTn id="12" fill="hold">
                            <p:stCondLst>
                              <p:cond delay="5750"/>
                            </p:stCondLst>
                            <p:childTnLst>
                              <p:par>
                                <p:cTn id="13" presetID="22" presetClass="entr" presetSubtype="8" fill="hold" nodeType="afterEffect">
                                  <p:stCondLst>
                                    <p:cond delay="30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750"/>
                                        <p:tgtEl>
                                          <p:spTgt spid="14"/>
                                        </p:tgtEl>
                                      </p:cBhvr>
                                    </p:animEffect>
                                  </p:childTnLst>
                                </p:cTn>
                              </p:par>
                            </p:childTnLst>
                          </p:cTn>
                        </p:par>
                        <p:par>
                          <p:cTn id="16" fill="hold">
                            <p:stCondLst>
                              <p:cond delay="10500"/>
                            </p:stCondLst>
                            <p:childTnLst>
                              <p:par>
                                <p:cTn id="17" presetID="22" presetClass="entr" presetSubtype="8" fill="hold" nodeType="afterEffect">
                                  <p:stCondLst>
                                    <p:cond delay="3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750"/>
                                        <p:tgtEl>
                                          <p:spTgt spid="18"/>
                                        </p:tgtEl>
                                      </p:cBhvr>
                                    </p:animEffect>
                                  </p:childTnLst>
                                </p:cTn>
                              </p:par>
                            </p:childTnLst>
                          </p:cTn>
                        </p:par>
                        <p:par>
                          <p:cTn id="20" fill="hold">
                            <p:stCondLst>
                              <p:cond delay="1525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24"/>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8514608D-4DF2-4CCD-BA61-EFBC7842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026" y="2120830"/>
            <a:ext cx="1918601" cy="3468758"/>
          </a:xfrm>
          <a:prstGeom prst="rect">
            <a:avLst/>
          </a:prstGeom>
        </p:spPr>
      </p:pic>
      <p:grpSp>
        <p:nvGrpSpPr>
          <p:cNvPr id="10" name="Group 9">
            <a:extLst>
              <a:ext uri="{FF2B5EF4-FFF2-40B4-BE49-F238E27FC236}">
                <a16:creationId xmlns:a16="http://schemas.microsoft.com/office/drawing/2014/main" id="{2FF4AB58-8A4E-4962-89A2-6B339631FD26}"/>
              </a:ext>
            </a:extLst>
          </p:cNvPr>
          <p:cNvGrpSpPr/>
          <p:nvPr/>
        </p:nvGrpSpPr>
        <p:grpSpPr>
          <a:xfrm>
            <a:off x="2365541" y="152400"/>
            <a:ext cx="6168859" cy="1796980"/>
            <a:chOff x="2365541" y="152400"/>
            <a:chExt cx="6168859" cy="1796980"/>
          </a:xfrm>
          <a:solidFill>
            <a:schemeClr val="bg1"/>
          </a:solidFill>
        </p:grpSpPr>
        <p:sp>
          <p:nvSpPr>
            <p:cNvPr id="7" name="Thought Bubble: Cloud 6">
              <a:extLst>
                <a:ext uri="{FF2B5EF4-FFF2-40B4-BE49-F238E27FC236}">
                  <a16:creationId xmlns:a16="http://schemas.microsoft.com/office/drawing/2014/main" id="{486712D6-1B5F-409E-8253-4EE0A8624EF1}"/>
                </a:ext>
              </a:extLst>
            </p:cNvPr>
            <p:cNvSpPr/>
            <p:nvPr/>
          </p:nvSpPr>
          <p:spPr>
            <a:xfrm>
              <a:off x="2365541" y="152400"/>
              <a:ext cx="6168859" cy="1796980"/>
            </a:xfrm>
            <a:prstGeom prst="cloudCallout">
              <a:avLst>
                <a:gd name="adj1" fmla="val 68750"/>
                <a:gd name="adj2" fmla="val 6429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0A8B363-AD10-4AA2-AFE9-B70DC632069C}"/>
                </a:ext>
              </a:extLst>
            </p:cNvPr>
            <p:cNvSpPr txBox="1"/>
            <p:nvPr/>
          </p:nvSpPr>
          <p:spPr>
            <a:xfrm>
              <a:off x="2419350" y="534744"/>
              <a:ext cx="6115050" cy="954107"/>
            </a:xfrm>
            <a:prstGeom prst="rect">
              <a:avLst/>
            </a:prstGeom>
            <a:noFill/>
          </p:spPr>
          <p:txBody>
            <a:bodyPr wrap="square">
              <a:spAutoFit/>
            </a:bodyPr>
            <a:lstStyle/>
            <a:p>
              <a:pPr algn="ctr"/>
              <a:r>
                <a:rPr lang="en-GB" sz="2800" dirty="0">
                  <a:latin typeface="Comic Sans MS" panose="030F0702030302020204" pitchFamily="66" charset="0"/>
                </a:rPr>
                <a:t>Why not try to remember </a:t>
              </a:r>
            </a:p>
            <a:p>
              <a:pPr algn="ctr"/>
              <a:r>
                <a:rPr lang="en-GB" sz="2800" dirty="0">
                  <a:latin typeface="Comic Sans MS" panose="030F0702030302020204" pitchFamily="66" charset="0"/>
                </a:rPr>
                <a:t>this memory verse.</a:t>
              </a:r>
            </a:p>
          </p:txBody>
        </p:sp>
      </p:grpSp>
      <p:grpSp>
        <p:nvGrpSpPr>
          <p:cNvPr id="2" name="Group 1">
            <a:extLst>
              <a:ext uri="{FF2B5EF4-FFF2-40B4-BE49-F238E27FC236}">
                <a16:creationId xmlns:a16="http://schemas.microsoft.com/office/drawing/2014/main" id="{CDD799AA-2983-4451-8B2B-8BC9E2E95E4F}"/>
              </a:ext>
            </a:extLst>
          </p:cNvPr>
          <p:cNvGrpSpPr/>
          <p:nvPr/>
        </p:nvGrpSpPr>
        <p:grpSpPr>
          <a:xfrm>
            <a:off x="1507944" y="1561026"/>
            <a:ext cx="7332866" cy="5156422"/>
            <a:chOff x="228600" y="1386238"/>
            <a:chExt cx="7426731" cy="5221662"/>
          </a:xfrm>
        </p:grpSpPr>
        <p:pic>
          <p:nvPicPr>
            <p:cNvPr id="3" name="Picture 2">
              <a:extLst>
                <a:ext uri="{FF2B5EF4-FFF2-40B4-BE49-F238E27FC236}">
                  <a16:creationId xmlns:a16="http://schemas.microsoft.com/office/drawing/2014/main" id="{0CA62AC7-6803-412D-8152-6583B7937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4" name="Rectangle 3">
              <a:extLst>
                <a:ext uri="{FF2B5EF4-FFF2-40B4-BE49-F238E27FC236}">
                  <a16:creationId xmlns:a16="http://schemas.microsoft.com/office/drawing/2014/main" id="{EB963BE9-3B53-4537-A0EB-AF8D7C182A42}"/>
                </a:ext>
              </a:extLst>
            </p:cNvPr>
            <p:cNvSpPr/>
            <p:nvPr/>
          </p:nvSpPr>
          <p:spPr>
            <a:xfrm rot="21293176">
              <a:off x="1282372" y="2072180"/>
              <a:ext cx="5068955" cy="3158588"/>
            </a:xfrm>
            <a:prstGeom prst="rect">
              <a:avLst/>
            </a:prstGeom>
          </p:spPr>
          <p:txBody>
            <a:bodyPr wrap="square">
              <a:spAutoFit/>
            </a:bodyPr>
            <a:lstStyle/>
            <a:p>
              <a:pPr>
                <a:lnSpc>
                  <a:spcPts val="4000"/>
                </a:lnSpc>
              </a:pPr>
              <a:r>
                <a:rPr lang="en-US" sz="2400" b="0" i="0" dirty="0">
                  <a:solidFill>
                    <a:srgbClr val="000000"/>
                  </a:solidFill>
                  <a:effectLst/>
                  <a:latin typeface="system-ui"/>
                </a:rPr>
                <a:t>             </a:t>
              </a:r>
              <a:r>
                <a:rPr lang="en-US" sz="2800" b="0" i="0" dirty="0">
                  <a:solidFill>
                    <a:srgbClr val="000000"/>
                  </a:solidFill>
                  <a:effectLst/>
                  <a:latin typeface="Comic Sans MS" panose="030F0702030302020204" pitchFamily="66" charset="0"/>
                </a:rPr>
                <a:t>When we live in the </a:t>
              </a:r>
            </a:p>
            <a:p>
              <a:pPr>
                <a:lnSpc>
                  <a:spcPts val="4000"/>
                </a:lnSpc>
              </a:pPr>
              <a:r>
                <a:rPr lang="en-US" sz="2800" dirty="0">
                  <a:solidFill>
                    <a:srgbClr val="000000"/>
                  </a:solidFill>
                  <a:latin typeface="Comic Sans MS" panose="030F0702030302020204" pitchFamily="66" charset="0"/>
                </a:rPr>
                <a:t>         </a:t>
              </a:r>
              <a:r>
                <a:rPr lang="en-US" sz="2800" b="0" i="0" dirty="0">
                  <a:solidFill>
                    <a:srgbClr val="000000"/>
                  </a:solidFill>
                  <a:effectLst/>
                  <a:latin typeface="Comic Sans MS" panose="030F0702030302020204" pitchFamily="66" charset="0"/>
                </a:rPr>
                <a:t>light, the blood of </a:t>
              </a:r>
            </a:p>
            <a:p>
              <a:pPr>
                <a:lnSpc>
                  <a:spcPts val="4000"/>
                </a:lnSpc>
              </a:pPr>
              <a:r>
                <a:rPr lang="en-US" sz="2800" b="0" i="0" dirty="0">
                  <a:solidFill>
                    <a:srgbClr val="000000"/>
                  </a:solidFill>
                  <a:effectLst/>
                  <a:latin typeface="Comic Sans MS" panose="030F0702030302020204" pitchFamily="66" charset="0"/>
                </a:rPr>
                <a:t>      the death of Jesus, </a:t>
              </a:r>
            </a:p>
            <a:p>
              <a:pPr>
                <a:lnSpc>
                  <a:spcPts val="4000"/>
                </a:lnSpc>
              </a:pPr>
              <a:r>
                <a:rPr lang="en-US" sz="2800" dirty="0">
                  <a:solidFill>
                    <a:srgbClr val="000000"/>
                  </a:solidFill>
                  <a:latin typeface="Comic Sans MS" panose="030F0702030302020204" pitchFamily="66" charset="0"/>
                </a:rPr>
                <a:t>    </a:t>
              </a:r>
              <a:r>
                <a:rPr lang="en-US" sz="2800" b="0" i="0" dirty="0">
                  <a:solidFill>
                    <a:srgbClr val="000000"/>
                  </a:solidFill>
                  <a:effectLst/>
                  <a:latin typeface="Comic Sans MS" panose="030F0702030302020204" pitchFamily="66" charset="0"/>
                </a:rPr>
                <a:t>God’s Son, is making </a:t>
              </a:r>
            </a:p>
            <a:p>
              <a:pPr>
                <a:lnSpc>
                  <a:spcPts val="4000"/>
                </a:lnSpc>
              </a:pPr>
              <a:r>
                <a:rPr lang="en-US" sz="2800" dirty="0">
                  <a:solidFill>
                    <a:srgbClr val="000000"/>
                  </a:solidFill>
                  <a:latin typeface="Comic Sans MS" panose="030F0702030302020204" pitchFamily="66" charset="0"/>
                </a:rPr>
                <a:t> </a:t>
              </a:r>
              <a:r>
                <a:rPr lang="en-US" sz="2800" b="0" i="0" dirty="0">
                  <a:solidFill>
                    <a:srgbClr val="000000"/>
                  </a:solidFill>
                  <a:effectLst/>
                  <a:latin typeface="Comic Sans MS" panose="030F0702030302020204" pitchFamily="66" charset="0"/>
                </a:rPr>
                <a:t>us clean from every sin.</a:t>
              </a:r>
              <a:r>
                <a:rPr lang="en-US" sz="2800" b="1" dirty="0">
                  <a:solidFill>
                    <a:srgbClr val="000000"/>
                  </a:solidFill>
                  <a:latin typeface="Comic Sans MS" panose="030F0702030302020204" pitchFamily="66" charset="0"/>
                </a:rPr>
                <a:t>              </a:t>
              </a:r>
            </a:p>
            <a:p>
              <a:pPr>
                <a:lnSpc>
                  <a:spcPts val="4000"/>
                </a:lnSpc>
              </a:pPr>
              <a:r>
                <a:rPr lang="en-US" sz="2400" b="1" dirty="0">
                  <a:solidFill>
                    <a:srgbClr val="000000"/>
                  </a:solidFill>
                  <a:latin typeface="Comic Sans MS" panose="030F0702030302020204" pitchFamily="66" charset="0"/>
                </a:rPr>
                <a:t>             </a:t>
              </a:r>
              <a:r>
                <a:rPr lang="en-US" sz="2400" b="1" dirty="0">
                  <a:solidFill>
                    <a:srgbClr val="FF0000"/>
                  </a:solidFill>
                  <a:latin typeface="Comic Sans MS" panose="030F0702030302020204" pitchFamily="66" charset="0"/>
                </a:rPr>
                <a:t>1 John 1 v7</a:t>
              </a:r>
              <a:endParaRPr lang="en-GB" sz="2400" dirty="0">
                <a:latin typeface="Comic Sans MS" panose="030F0702030302020204" pitchFamily="66" charset="0"/>
              </a:endParaRPr>
            </a:p>
          </p:txBody>
        </p:sp>
      </p:grpSp>
      <p:sp>
        <p:nvSpPr>
          <p:cNvPr id="5" name="Rectangle 4">
            <a:hlinkClick r:id="rId4" action="ppaction://hlinksldjump"/>
            <a:extLst>
              <a:ext uri="{FF2B5EF4-FFF2-40B4-BE49-F238E27FC236}">
                <a16:creationId xmlns:a16="http://schemas.microsoft.com/office/drawing/2014/main" id="{3E7DD914-1E26-444B-96B4-B9C9286431C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hlinkClick r:id="" action="ppaction://hlinkshowjump?jump=nextslide"/>
            <a:extLst>
              <a:ext uri="{FF2B5EF4-FFF2-40B4-BE49-F238E27FC236}">
                <a16:creationId xmlns:a16="http://schemas.microsoft.com/office/drawing/2014/main" id="{76942AA7-1374-4403-8A43-9DF8E4386AF0}"/>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753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25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1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38B2F821-CCED-4D6B-92AE-80587AE8C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67" y="3304059"/>
            <a:ext cx="1934730" cy="3280839"/>
          </a:xfrm>
          <a:prstGeom prst="rect">
            <a:avLst/>
          </a:prstGeom>
        </p:spPr>
      </p:pic>
      <p:pic>
        <p:nvPicPr>
          <p:cNvPr id="14" name="Picture 13">
            <a:extLst>
              <a:ext uri="{FF2B5EF4-FFF2-40B4-BE49-F238E27FC236}">
                <a16:creationId xmlns:a16="http://schemas.microsoft.com/office/drawing/2014/main" id="{C028B958-8D23-4E9D-9F6F-D2BBD6E4C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676" y="2091617"/>
            <a:ext cx="2681773" cy="1602595"/>
          </a:xfrm>
          <a:prstGeom prst="rect">
            <a:avLst/>
          </a:prstGeom>
        </p:spPr>
      </p:pic>
      <p:pic>
        <p:nvPicPr>
          <p:cNvPr id="12" name="Picture 11">
            <a:extLst>
              <a:ext uri="{FF2B5EF4-FFF2-40B4-BE49-F238E27FC236}">
                <a16:creationId xmlns:a16="http://schemas.microsoft.com/office/drawing/2014/main" id="{C6F65AFB-980C-4F74-8AB2-0A999699D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182" y="1224973"/>
            <a:ext cx="2452773" cy="3405598"/>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6244426"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44596CD1-7764-4353-B4C9-1825BB75BC5E}"/>
              </a:ext>
            </a:extLst>
          </p:cNvPr>
          <p:cNvSpPr/>
          <p:nvPr/>
        </p:nvSpPr>
        <p:spPr>
          <a:xfrm>
            <a:off x="3145610" y="118426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DF44A9-76B9-440F-86DA-15BCC3C22565}"/>
              </a:ext>
            </a:extLst>
          </p:cNvPr>
          <p:cNvSpPr/>
          <p:nvPr/>
        </p:nvSpPr>
        <p:spPr>
          <a:xfrm>
            <a:off x="9192424"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63060" y="4765661"/>
            <a:ext cx="2884515" cy="646331"/>
          </a:xfrm>
          <a:prstGeom prst="rect">
            <a:avLst/>
          </a:prstGeom>
          <a:noFill/>
        </p:spPr>
        <p:txBody>
          <a:bodyPr wrap="square">
            <a:spAutoFit/>
          </a:bodyPr>
          <a:lstStyle/>
          <a:p>
            <a:r>
              <a:rPr lang="en-US" sz="1800" b="1" dirty="0">
                <a:solidFill>
                  <a:srgbClr val="FF0000"/>
                </a:solidFill>
                <a:latin typeface="Comic Sans MS" panose="030F0702030302020204" pitchFamily="66" charset="0"/>
              </a:rPr>
              <a:t>Moses and the Passover</a:t>
            </a:r>
          </a:p>
          <a:p>
            <a:pPr algn="ctr"/>
            <a:r>
              <a:rPr lang="en-US" sz="1800" b="1" dirty="0">
                <a:solidFill>
                  <a:srgbClr val="FF0000"/>
                </a:solidFill>
                <a:latin typeface="Comic Sans MS" panose="030F0702030302020204" pitchFamily="66" charset="0"/>
              </a:rPr>
              <a:t>Interactive Quiz</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6244426" y="4759814"/>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Spot the Difference</a:t>
            </a:r>
          </a:p>
          <a:p>
            <a:pPr algn="ctr"/>
            <a:r>
              <a:rPr lang="en-US" sz="1800" b="1" dirty="0">
                <a:solidFill>
                  <a:srgbClr val="FF0000"/>
                </a:solidFill>
                <a:latin typeface="Comic Sans MS" panose="030F0702030302020204" pitchFamily="66" charset="0"/>
              </a:rPr>
              <a:t>Interactive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9192424" y="4759813"/>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Wordsearch Activity</a:t>
            </a:r>
            <a:endParaRPr lang="en-GB" sz="1800" b="1" dirty="0">
              <a:solidFill>
                <a:srgbClr val="FF0000"/>
              </a:solidFill>
              <a:latin typeface="Comic Sans MS" panose="030F0702030302020204" pitchFamily="66" charset="0"/>
            </a:endParaRPr>
          </a:p>
        </p:txBody>
      </p:sp>
      <p:grpSp>
        <p:nvGrpSpPr>
          <p:cNvPr id="20" name="Group 19">
            <a:extLst>
              <a:ext uri="{FF2B5EF4-FFF2-40B4-BE49-F238E27FC236}">
                <a16:creationId xmlns:a16="http://schemas.microsoft.com/office/drawing/2014/main" id="{6E2FB737-88EB-4B5E-8433-0D899B90647E}"/>
              </a:ext>
            </a:extLst>
          </p:cNvPr>
          <p:cNvGrpSpPr/>
          <p:nvPr/>
        </p:nvGrpSpPr>
        <p:grpSpPr>
          <a:xfrm>
            <a:off x="240732" y="319508"/>
            <a:ext cx="2800894" cy="2103556"/>
            <a:chOff x="7548076" y="4811712"/>
            <a:chExt cx="3230696" cy="1553111"/>
          </a:xfrm>
        </p:grpSpPr>
        <p:sp>
          <p:nvSpPr>
            <p:cNvPr id="22" name="Speech Bubble: Rectangle with Corners Rounded 21">
              <a:extLst>
                <a:ext uri="{FF2B5EF4-FFF2-40B4-BE49-F238E27FC236}">
                  <a16:creationId xmlns:a16="http://schemas.microsoft.com/office/drawing/2014/main" id="{711E57D2-79B2-4FD3-B071-A372B7DC09C2}"/>
                </a:ext>
              </a:extLst>
            </p:cNvPr>
            <p:cNvSpPr/>
            <p:nvPr/>
          </p:nvSpPr>
          <p:spPr>
            <a:xfrm>
              <a:off x="7548076" y="4811712"/>
              <a:ext cx="3162354" cy="1530658"/>
            </a:xfrm>
            <a:prstGeom prst="wedgeRoundRectCallout">
              <a:avLst>
                <a:gd name="adj1" fmla="val -21446"/>
                <a:gd name="adj2" fmla="val 1302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CE9B65A-5F5C-4AE3-AB51-AC6D3CEBE2CA}"/>
                </a:ext>
              </a:extLst>
            </p:cNvPr>
            <p:cNvSpPr txBox="1"/>
            <p:nvPr/>
          </p:nvSpPr>
          <p:spPr>
            <a:xfrm>
              <a:off x="7574257" y="4865042"/>
              <a:ext cx="3204515" cy="1499781"/>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These three activities are all interactive. </a:t>
              </a:r>
            </a:p>
            <a:p>
              <a:pPr algn="ctr"/>
              <a:r>
                <a:rPr lang="en-US" b="1" dirty="0">
                  <a:solidFill>
                    <a:srgbClr val="FF0000"/>
                  </a:solidFill>
                  <a:latin typeface="Comic Sans MS" panose="030F0702030302020204" pitchFamily="66" charset="0"/>
                </a:rPr>
                <a:t>The first 2 are interactive </a:t>
              </a:r>
              <a:r>
                <a:rPr lang="en-US" b="1" dirty="0" err="1">
                  <a:solidFill>
                    <a:srgbClr val="FF0000"/>
                  </a:solidFill>
                  <a:latin typeface="Comic Sans MS" panose="030F0702030302020204" pitchFamily="66" charset="0"/>
                </a:rPr>
                <a:t>powerpoints</a:t>
              </a:r>
              <a:r>
                <a:rPr lang="en-US" b="1" dirty="0">
                  <a:solidFill>
                    <a:srgbClr val="FF0000"/>
                  </a:solidFill>
                  <a:latin typeface="Comic Sans MS" panose="030F0702030302020204" pitchFamily="66" charset="0"/>
                </a:rPr>
                <a:t>. </a:t>
              </a:r>
            </a:p>
            <a:p>
              <a:pPr algn="ctr"/>
              <a:r>
                <a:rPr lang="en-US" b="1" dirty="0">
                  <a:solidFill>
                    <a:srgbClr val="FF0000"/>
                  </a:solidFill>
                  <a:latin typeface="Comic Sans MS" panose="030F0702030302020204" pitchFamily="66" charset="0"/>
                </a:rPr>
                <a:t>The wordsearch can be played online. </a:t>
              </a:r>
              <a:endParaRPr lang="en-GB" b="1" dirty="0">
                <a:solidFill>
                  <a:srgbClr val="FF0000"/>
                </a:solidFill>
                <a:latin typeface="Comic Sans MS" panose="030F0702030302020204" pitchFamily="66" charset="0"/>
              </a:endParaRPr>
            </a:p>
          </p:txBody>
        </p:sp>
      </p:grpSp>
      <p:sp>
        <p:nvSpPr>
          <p:cNvPr id="6" name="Rectangle 5">
            <a:hlinkClick r:id="rId5" action="ppaction://hlinksldjump"/>
            <a:extLst>
              <a:ext uri="{FF2B5EF4-FFF2-40B4-BE49-F238E27FC236}">
                <a16:creationId xmlns:a16="http://schemas.microsoft.com/office/drawing/2014/main" id="{922E42E2-45B6-4E90-A72E-766FF1341AD1}"/>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hlinkClick r:id="" action="ppaction://hlinkshowjump?jump=nextslide"/>
            <a:extLst>
              <a:ext uri="{FF2B5EF4-FFF2-40B4-BE49-F238E27FC236}">
                <a16:creationId xmlns:a16="http://schemas.microsoft.com/office/drawing/2014/main" id="{03182F4C-C34A-4B80-AF2B-582BDDE83461}"/>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24" name="TextBox 23">
            <a:extLst>
              <a:ext uri="{FF2B5EF4-FFF2-40B4-BE49-F238E27FC236}">
                <a16:creationId xmlns:a16="http://schemas.microsoft.com/office/drawing/2014/main" id="{40B87A1D-D58B-4997-B783-8991B07C54D9}"/>
              </a:ext>
            </a:extLst>
          </p:cNvPr>
          <p:cNvSpPr txBox="1"/>
          <p:nvPr/>
        </p:nvSpPr>
        <p:spPr>
          <a:xfrm>
            <a:off x="9269495" y="1356080"/>
            <a:ext cx="2681773" cy="923330"/>
          </a:xfrm>
          <a:prstGeom prst="rect">
            <a:avLst/>
          </a:prstGeom>
          <a:noFill/>
        </p:spPr>
        <p:txBody>
          <a:bodyPr wrap="square">
            <a:spAutoFit/>
          </a:bodyPr>
          <a:lstStyle/>
          <a:p>
            <a:pPr algn="ctr"/>
            <a:r>
              <a:rPr lang="en-US" sz="1800" dirty="0">
                <a:solidFill>
                  <a:srgbClr val="6600FF"/>
                </a:solidFill>
                <a:latin typeface="Comic Sans MS" panose="030F0702030302020204" pitchFamily="66" charset="0"/>
              </a:rPr>
              <a:t>Today’s Interactive Wordsearch can be solved online at:</a:t>
            </a:r>
            <a:endParaRPr lang="en-GB" dirty="0"/>
          </a:p>
        </p:txBody>
      </p:sp>
      <p:sp>
        <p:nvSpPr>
          <p:cNvPr id="26" name="TextBox 25">
            <a:extLst>
              <a:ext uri="{FF2B5EF4-FFF2-40B4-BE49-F238E27FC236}">
                <a16:creationId xmlns:a16="http://schemas.microsoft.com/office/drawing/2014/main" id="{1D57E4E2-AEDC-43DD-A845-3F713BFD6465}"/>
              </a:ext>
            </a:extLst>
          </p:cNvPr>
          <p:cNvSpPr txBox="1"/>
          <p:nvPr/>
        </p:nvSpPr>
        <p:spPr>
          <a:xfrm>
            <a:off x="9254127" y="2857204"/>
            <a:ext cx="2480673" cy="830997"/>
          </a:xfrm>
          <a:prstGeom prst="rect">
            <a:avLst/>
          </a:prstGeom>
          <a:noFill/>
        </p:spPr>
        <p:txBody>
          <a:bodyPr wrap="square">
            <a:spAutoFit/>
          </a:bodyPr>
          <a:lstStyle/>
          <a:p>
            <a:r>
              <a:rPr lang="en-US" sz="1600" b="1" u="sng" dirty="0">
                <a:solidFill>
                  <a:srgbClr val="0000CC"/>
                </a:solidFill>
                <a:latin typeface="Comic Sans MS" panose="030F0702030302020204" pitchFamily="66" charset="0"/>
                <a:hlinkClick r:id="rId6"/>
              </a:rPr>
              <a:t>https://thewordsearch.com/puzzle/1401524/</a:t>
            </a:r>
            <a:endParaRPr lang="en-US" sz="1600" b="1" u="sng" dirty="0">
              <a:solidFill>
                <a:srgbClr val="0000CC"/>
              </a:solidFill>
              <a:latin typeface="Comic Sans MS" panose="030F0702030302020204" pitchFamily="66" charset="0"/>
            </a:endParaRPr>
          </a:p>
          <a:p>
            <a:endParaRPr lang="en-GB" sz="1600" dirty="0"/>
          </a:p>
        </p:txBody>
      </p:sp>
    </p:spTree>
    <p:extLst>
      <p:ext uri="{BB962C8B-B14F-4D97-AF65-F5344CB8AC3E}">
        <p14:creationId xmlns:p14="http://schemas.microsoft.com/office/powerpoint/2010/main" val="22308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21"/>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oy&#10;&#10;Description automatically generated">
            <a:extLst>
              <a:ext uri="{FF2B5EF4-FFF2-40B4-BE49-F238E27FC236}">
                <a16:creationId xmlns:a16="http://schemas.microsoft.com/office/drawing/2014/main" id="{B9F33273-B62F-407C-B703-F9817F2FF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93" y="3177103"/>
            <a:ext cx="1934730" cy="3303552"/>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12E44D28-022F-4E20-BA70-5489F86F9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713" y="288593"/>
            <a:ext cx="2479694" cy="1915079"/>
          </a:xfrm>
          <a:prstGeom prst="rect">
            <a:avLst/>
          </a:prstGeom>
        </p:spPr>
      </p:pic>
      <p:pic>
        <p:nvPicPr>
          <p:cNvPr id="11" name="Picture 10">
            <a:extLst>
              <a:ext uri="{FF2B5EF4-FFF2-40B4-BE49-F238E27FC236}">
                <a16:creationId xmlns:a16="http://schemas.microsoft.com/office/drawing/2014/main" id="{3DF6BBA6-EBA9-4CF8-A0C1-988C5AA3C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882" y="1270637"/>
            <a:ext cx="2537957" cy="3429000"/>
          </a:xfrm>
          <a:prstGeom prst="rect">
            <a:avLst/>
          </a:prstGeom>
        </p:spPr>
      </p:pic>
      <p:sp>
        <p:nvSpPr>
          <p:cNvPr id="18" name="Rectangle 17">
            <a:extLst>
              <a:ext uri="{FF2B5EF4-FFF2-40B4-BE49-F238E27FC236}">
                <a16:creationId xmlns:a16="http://schemas.microsoft.com/office/drawing/2014/main" id="{F56FFD22-FA46-4F48-A465-4F55506E13CE}"/>
              </a:ext>
            </a:extLst>
          </p:cNvPr>
          <p:cNvSpPr/>
          <p:nvPr/>
        </p:nvSpPr>
        <p:spPr>
          <a:xfrm>
            <a:off x="3140300" y="276044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65165D2-4EEC-4522-A5A5-9DE96F5441D8}"/>
              </a:ext>
            </a:extLst>
          </p:cNvPr>
          <p:cNvSpPr txBox="1"/>
          <p:nvPr/>
        </p:nvSpPr>
        <p:spPr>
          <a:xfrm>
            <a:off x="3043036" y="6341840"/>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Reflection Activity</a:t>
            </a:r>
            <a:endParaRPr lang="en-GB" sz="1800" b="1" dirty="0">
              <a:solidFill>
                <a:srgbClr val="FF0000"/>
              </a:solidFill>
              <a:latin typeface="Comic Sans MS" panose="030F0702030302020204" pitchFamily="66" charset="0"/>
            </a:endParaRPr>
          </a:p>
        </p:txBody>
      </p:sp>
      <p:pic>
        <p:nvPicPr>
          <p:cNvPr id="25" name="Picture 24" descr="A screenshot of a cell phone&#10;&#10;Description automatically generated">
            <a:extLst>
              <a:ext uri="{FF2B5EF4-FFF2-40B4-BE49-F238E27FC236}">
                <a16:creationId xmlns:a16="http://schemas.microsoft.com/office/drawing/2014/main" id="{96B2CD6B-A55E-4F34-A7E2-949E3E52A8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9490" y="2807544"/>
            <a:ext cx="2454379" cy="3296465"/>
          </a:xfrm>
          <a:prstGeom prst="rect">
            <a:avLst/>
          </a:prstGeom>
        </p:spPr>
      </p:pic>
      <p:pic>
        <p:nvPicPr>
          <p:cNvPr id="9" name="Picture 8" descr="A picture containing computer&#10;&#10;Description automatically generated">
            <a:extLst>
              <a:ext uri="{FF2B5EF4-FFF2-40B4-BE49-F238E27FC236}">
                <a16:creationId xmlns:a16="http://schemas.microsoft.com/office/drawing/2014/main" id="{93745655-1719-41F4-B89C-2852293C9A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4584" y="1299128"/>
            <a:ext cx="2705100" cy="3405943"/>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3140300" y="146828"/>
            <a:ext cx="2705100" cy="2198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6942E130-6B90-411F-9889-4199D341B472}"/>
              </a:ext>
            </a:extLst>
          </p:cNvPr>
          <p:cNvGrpSpPr/>
          <p:nvPr/>
        </p:nvGrpSpPr>
        <p:grpSpPr>
          <a:xfrm>
            <a:off x="127865" y="898437"/>
            <a:ext cx="2741644" cy="1448772"/>
            <a:chOff x="7548076" y="4811713"/>
            <a:chExt cx="3162354" cy="1069667"/>
          </a:xfrm>
        </p:grpSpPr>
        <p:sp>
          <p:nvSpPr>
            <p:cNvPr id="23" name="Speech Bubble: Rectangle with Corners Rounded 22">
              <a:extLst>
                <a:ext uri="{FF2B5EF4-FFF2-40B4-BE49-F238E27FC236}">
                  <a16:creationId xmlns:a16="http://schemas.microsoft.com/office/drawing/2014/main" id="{82D10789-9094-4265-A079-D050CFB0CD51}"/>
                </a:ext>
              </a:extLst>
            </p:cNvPr>
            <p:cNvSpPr/>
            <p:nvPr/>
          </p:nvSpPr>
          <p:spPr>
            <a:xfrm>
              <a:off x="7548076" y="4811713"/>
              <a:ext cx="3162354" cy="1069667"/>
            </a:xfrm>
            <a:prstGeom prst="wedgeRoundRectCallout">
              <a:avLst>
                <a:gd name="adj1" fmla="val 789"/>
                <a:gd name="adj2" fmla="val 161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6CD6CB5-FED4-410B-A529-E290A59B7142}"/>
                </a:ext>
              </a:extLst>
            </p:cNvPr>
            <p:cNvSpPr txBox="1"/>
            <p:nvPr/>
          </p:nvSpPr>
          <p:spPr>
            <a:xfrm>
              <a:off x="7574257" y="4865042"/>
              <a:ext cx="3012600" cy="977130"/>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Here are some activities for you, that will need printing.</a:t>
              </a:r>
              <a:endParaRPr lang="en-GB" sz="2000" b="1" dirty="0">
                <a:solidFill>
                  <a:srgbClr val="FF0000"/>
                </a:solidFill>
                <a:latin typeface="Comic Sans MS" panose="030F0702030302020204" pitchFamily="66" charset="0"/>
              </a:endParaRPr>
            </a:p>
          </p:txBody>
        </p:sp>
      </p:grpSp>
      <p:sp>
        <p:nvSpPr>
          <p:cNvPr id="3" name="Rectangle 2">
            <a:extLst>
              <a:ext uri="{FF2B5EF4-FFF2-40B4-BE49-F238E27FC236}">
                <a16:creationId xmlns:a16="http://schemas.microsoft.com/office/drawing/2014/main" id="{44596CD1-7764-4353-B4C9-1825BB75BC5E}"/>
              </a:ext>
            </a:extLst>
          </p:cNvPr>
          <p:cNvSpPr/>
          <p:nvPr/>
        </p:nvSpPr>
        <p:spPr>
          <a:xfrm>
            <a:off x="6175882" y="1270637"/>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6078618" y="4852037"/>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Word Ladder Activity</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2783713" y="2369313"/>
            <a:ext cx="3449573" cy="338554"/>
          </a:xfrm>
          <a:prstGeom prst="rect">
            <a:avLst/>
          </a:prstGeom>
          <a:noFill/>
        </p:spPr>
        <p:txBody>
          <a:bodyPr wrap="square">
            <a:spAutoFit/>
          </a:bodyPr>
          <a:lstStyle/>
          <a:p>
            <a:pPr algn="ctr"/>
            <a:r>
              <a:rPr lang="en-US" sz="1600" b="1" dirty="0">
                <a:solidFill>
                  <a:srgbClr val="FF0000"/>
                </a:solidFill>
                <a:latin typeface="Comic Sans MS" panose="030F0702030302020204" pitchFamily="66" charset="0"/>
              </a:rPr>
              <a:t>Spot the difference Activity</a:t>
            </a:r>
            <a:endParaRPr lang="en-GB" sz="1600" b="1" dirty="0">
              <a:solidFill>
                <a:srgbClr val="FF0000"/>
              </a:solidFill>
              <a:latin typeface="Comic Sans MS" panose="030F0702030302020204" pitchFamily="66" charset="0"/>
            </a:endParaRPr>
          </a:p>
        </p:txBody>
      </p:sp>
      <p:sp>
        <p:nvSpPr>
          <p:cNvPr id="6" name="Rectangle 5">
            <a:hlinkClick r:id="rId7" action="ppaction://hlinksldjump"/>
            <a:extLst>
              <a:ext uri="{FF2B5EF4-FFF2-40B4-BE49-F238E27FC236}">
                <a16:creationId xmlns:a16="http://schemas.microsoft.com/office/drawing/2014/main" id="{098D0050-DA8B-403C-A1F4-9DC5A86B35CB}"/>
              </a:ext>
            </a:extLst>
          </p:cNvPr>
          <p:cNvSpPr/>
          <p:nvPr/>
        </p:nvSpPr>
        <p:spPr>
          <a:xfrm>
            <a:off x="-104561"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hlinkClick r:id="" action="ppaction://hlinkshowjump?jump=nextslide"/>
            <a:extLst>
              <a:ext uri="{FF2B5EF4-FFF2-40B4-BE49-F238E27FC236}">
                <a16:creationId xmlns:a16="http://schemas.microsoft.com/office/drawing/2014/main" id="{3100A4C0-B336-4349-B48B-7538A19B2502}"/>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3" name="Rectangle 12">
            <a:extLst>
              <a:ext uri="{FF2B5EF4-FFF2-40B4-BE49-F238E27FC236}">
                <a16:creationId xmlns:a16="http://schemas.microsoft.com/office/drawing/2014/main" id="{8DAAADE8-E1B0-44CF-BCE7-EE60E1ECF100}"/>
              </a:ext>
            </a:extLst>
          </p:cNvPr>
          <p:cNvSpPr/>
          <p:nvPr/>
        </p:nvSpPr>
        <p:spPr>
          <a:xfrm>
            <a:off x="9161311" y="124748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F689A16-BCE1-46C8-881B-8AD8020A1215}"/>
              </a:ext>
            </a:extLst>
          </p:cNvPr>
          <p:cNvSpPr txBox="1"/>
          <p:nvPr/>
        </p:nvSpPr>
        <p:spPr>
          <a:xfrm>
            <a:off x="9161311" y="482887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Wordsearch Activity</a:t>
            </a:r>
            <a:endParaRPr lang="en-GB" sz="1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250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750"/>
                                        <p:tgtEl>
                                          <p:spTgt spid="22"/>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1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a:extLst>
              <a:ext uri="{FF2B5EF4-FFF2-40B4-BE49-F238E27FC236}">
                <a16:creationId xmlns:a16="http://schemas.microsoft.com/office/drawing/2014/main" id="{F2D025FF-EE59-42EF-88A1-C3F6F1903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19" y="1219200"/>
            <a:ext cx="2482080" cy="3382631"/>
          </a:xfrm>
          <a:prstGeom prst="rect">
            <a:avLst/>
          </a:prstGeom>
        </p:spPr>
      </p:pic>
      <p:pic>
        <p:nvPicPr>
          <p:cNvPr id="6" name="Picture 2">
            <a:extLst>
              <a:ext uri="{FF2B5EF4-FFF2-40B4-BE49-F238E27FC236}">
                <a16:creationId xmlns:a16="http://schemas.microsoft.com/office/drawing/2014/main" id="{79682346-82AB-4F75-8119-CDBD0E7C2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691" y="1257299"/>
            <a:ext cx="270510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E6810481-35BD-44A6-AD1B-CEC2C4219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725" y="1295399"/>
            <a:ext cx="2165166" cy="3352801"/>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109536"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596CD1-7764-4353-B4C9-1825BB75BC5E}"/>
              </a:ext>
            </a:extLst>
          </p:cNvPr>
          <p:cNvSpPr/>
          <p:nvPr/>
        </p:nvSpPr>
        <p:spPr>
          <a:xfrm>
            <a:off x="312102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DF44A9-76B9-440F-86DA-15BCC3C22565}"/>
              </a:ext>
            </a:extLst>
          </p:cNvPr>
          <p:cNvSpPr/>
          <p:nvPr/>
        </p:nvSpPr>
        <p:spPr>
          <a:xfrm>
            <a:off x="636587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A44CBCA-02F1-4F7A-90F2-64339D597774}"/>
              </a:ext>
            </a:extLst>
          </p:cNvPr>
          <p:cNvSpPr/>
          <p:nvPr/>
        </p:nvSpPr>
        <p:spPr>
          <a:xfrm>
            <a:off x="9377364"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38475" y="4800600"/>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Origami Frog Craft Activity</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109536" y="480059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Flag code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6365875" y="4800598"/>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Crossword Activity</a:t>
            </a:r>
            <a:endParaRPr lang="en-GB" sz="1800" b="1" dirty="0">
              <a:solidFill>
                <a:srgbClr val="FF0000"/>
              </a:solidFill>
              <a:latin typeface="Comic Sans MS" panose="030F0702030302020204" pitchFamily="66" charset="0"/>
            </a:endParaRPr>
          </a:p>
        </p:txBody>
      </p:sp>
      <p:sp>
        <p:nvSpPr>
          <p:cNvPr id="10" name="TextBox 9">
            <a:extLst>
              <a:ext uri="{FF2B5EF4-FFF2-40B4-BE49-F238E27FC236}">
                <a16:creationId xmlns:a16="http://schemas.microsoft.com/office/drawing/2014/main" id="{A135B8AF-9EB9-4653-AF35-A7610F6EE3B5}"/>
              </a:ext>
            </a:extLst>
          </p:cNvPr>
          <p:cNvSpPr txBox="1"/>
          <p:nvPr/>
        </p:nvSpPr>
        <p:spPr>
          <a:xfrm>
            <a:off x="9377364" y="4800598"/>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Colouring Activity</a:t>
            </a:r>
            <a:endParaRPr lang="en-GB" sz="1800" b="1" dirty="0">
              <a:solidFill>
                <a:srgbClr val="FF0000"/>
              </a:solidFill>
              <a:latin typeface="Comic Sans MS" panose="030F0702030302020204" pitchFamily="66" charset="0"/>
            </a:endParaRPr>
          </a:p>
        </p:txBody>
      </p:sp>
      <p:pic>
        <p:nvPicPr>
          <p:cNvPr id="14" name="Picture 13">
            <a:extLst>
              <a:ext uri="{FF2B5EF4-FFF2-40B4-BE49-F238E27FC236}">
                <a16:creationId xmlns:a16="http://schemas.microsoft.com/office/drawing/2014/main" id="{14F2D51A-9F3E-43A5-A65A-9D36F4C8FF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241" y="1371941"/>
            <a:ext cx="1406667" cy="1354082"/>
          </a:xfrm>
          <a:prstGeom prst="rect">
            <a:avLst/>
          </a:prstGeom>
        </p:spPr>
      </p:pic>
      <p:pic>
        <p:nvPicPr>
          <p:cNvPr id="15" name="Picture 14" descr="A close up of a logo&#10;&#10;Description automatically generated">
            <a:extLst>
              <a:ext uri="{FF2B5EF4-FFF2-40B4-BE49-F238E27FC236}">
                <a16:creationId xmlns:a16="http://schemas.microsoft.com/office/drawing/2014/main" id="{B6D8A46E-95E1-4402-AC1B-38C4FE207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0841" y="2751671"/>
            <a:ext cx="1049343" cy="1776818"/>
          </a:xfrm>
          <a:prstGeom prst="rect">
            <a:avLst/>
          </a:prstGeom>
        </p:spPr>
      </p:pic>
      <p:grpSp>
        <p:nvGrpSpPr>
          <p:cNvPr id="18" name="Group 17">
            <a:extLst>
              <a:ext uri="{FF2B5EF4-FFF2-40B4-BE49-F238E27FC236}">
                <a16:creationId xmlns:a16="http://schemas.microsoft.com/office/drawing/2014/main" id="{B8C3C010-A738-4EB4-B14D-996B661F76F0}"/>
              </a:ext>
            </a:extLst>
          </p:cNvPr>
          <p:cNvGrpSpPr/>
          <p:nvPr/>
        </p:nvGrpSpPr>
        <p:grpSpPr>
          <a:xfrm>
            <a:off x="4065352" y="2887578"/>
            <a:ext cx="1675048" cy="1472315"/>
            <a:chOff x="7548077" y="4811712"/>
            <a:chExt cx="3162354" cy="1530658"/>
          </a:xfrm>
        </p:grpSpPr>
        <p:sp>
          <p:nvSpPr>
            <p:cNvPr id="20" name="Speech Bubble: Rectangle with Corners Rounded 19">
              <a:extLst>
                <a:ext uri="{FF2B5EF4-FFF2-40B4-BE49-F238E27FC236}">
                  <a16:creationId xmlns:a16="http://schemas.microsoft.com/office/drawing/2014/main" id="{5887050F-D246-4421-9134-364B4F0AC056}"/>
                </a:ext>
              </a:extLst>
            </p:cNvPr>
            <p:cNvSpPr/>
            <p:nvPr/>
          </p:nvSpPr>
          <p:spPr>
            <a:xfrm>
              <a:off x="7548077" y="4811712"/>
              <a:ext cx="3162354" cy="1530658"/>
            </a:xfrm>
            <a:prstGeom prst="wedgeRoundRectCallout">
              <a:avLst>
                <a:gd name="adj1" fmla="val -73761"/>
                <a:gd name="adj2" fmla="val -321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0CC960B-FF35-4809-8A93-B74C40EA0BB0}"/>
                </a:ext>
              </a:extLst>
            </p:cNvPr>
            <p:cNvSpPr txBox="1"/>
            <p:nvPr/>
          </p:nvSpPr>
          <p:spPr>
            <a:xfrm>
              <a:off x="7574256" y="4865042"/>
              <a:ext cx="3012600" cy="996209"/>
            </a:xfrm>
            <a:prstGeom prst="rect">
              <a:avLst/>
            </a:prstGeom>
            <a:noFill/>
          </p:spPr>
          <p:txBody>
            <a:bodyPr wrap="square" rtlCol="0">
              <a:spAutoFit/>
            </a:bodyPr>
            <a:lstStyle/>
            <a:p>
              <a:pPr algn="ctr">
                <a:lnSpc>
                  <a:spcPct val="150000"/>
                </a:lnSpc>
              </a:pPr>
              <a:r>
                <a:rPr lang="en-US" sz="1400" b="1" dirty="0">
                  <a:solidFill>
                    <a:srgbClr val="FF0000"/>
                  </a:solidFill>
                  <a:latin typeface="Comic Sans MS" panose="030F0702030302020204" pitchFamily="66" charset="0"/>
                </a:rPr>
                <a:t>Try making this Origami Frog. </a:t>
              </a:r>
            </a:p>
            <a:p>
              <a:pPr algn="ctr">
                <a:lnSpc>
                  <a:spcPct val="150000"/>
                </a:lnSpc>
              </a:pPr>
              <a:r>
                <a:rPr lang="en-US" sz="1400" b="1" dirty="0">
                  <a:solidFill>
                    <a:srgbClr val="FF0000"/>
                  </a:solidFill>
                  <a:latin typeface="Comic Sans MS" panose="030F0702030302020204" pitchFamily="66" charset="0"/>
                </a:rPr>
                <a:t>Would Pharaoh like your frog?</a:t>
              </a:r>
              <a:endParaRPr lang="en-GB" sz="1400" b="1" dirty="0">
                <a:solidFill>
                  <a:srgbClr val="FF0000"/>
                </a:solidFill>
                <a:latin typeface="Comic Sans MS" panose="030F0702030302020204" pitchFamily="66" charset="0"/>
              </a:endParaRPr>
            </a:p>
          </p:txBody>
        </p:sp>
      </p:grpSp>
      <p:sp>
        <p:nvSpPr>
          <p:cNvPr id="17" name="Rectangle 16">
            <a:hlinkClick r:id="rId7" action="ppaction://hlinksldjump"/>
            <a:extLst>
              <a:ext uri="{FF2B5EF4-FFF2-40B4-BE49-F238E27FC236}">
                <a16:creationId xmlns:a16="http://schemas.microsoft.com/office/drawing/2014/main" id="{2C3C3F1C-D102-47BC-A0E0-F1C1EB2BC1E7}"/>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hlinkClick r:id="" action="ppaction://hlinkshowjump?jump=nextslide"/>
            <a:extLst>
              <a:ext uri="{FF2B5EF4-FFF2-40B4-BE49-F238E27FC236}">
                <a16:creationId xmlns:a16="http://schemas.microsoft.com/office/drawing/2014/main" id="{42B8BE75-7547-4D5B-B427-C100EB1C561F}"/>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798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1000"/>
                                  </p:stCondLst>
                                  <p:childTnLst>
                                    <p:animMotion origin="layout" path="M 4.79167E-6 -4.07407E-6 L 0.9983 0.00024 " pathEditMode="relative" rAng="0" ptsTypes="AA">
                                      <p:cBhvr>
                                        <p:cTn id="6" dur="2000" fill="hold"/>
                                        <p:tgtEl>
                                          <p:spTgt spid="19"/>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8AF398A0-366C-49A3-B073-BCCAA0F7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6903" y="2287848"/>
            <a:ext cx="1962265" cy="3322638"/>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C5033DBC-5C17-4A6E-A5BD-40277B4D4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867" y="2305200"/>
            <a:ext cx="1934730" cy="330479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059BD5AD-3551-4E1F-A9CF-3C8C7E6BE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333" y="2265624"/>
            <a:ext cx="1921429" cy="334437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D803F87D-81BF-42C4-B6C0-ADC1C9CBC8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655" y="2329158"/>
            <a:ext cx="1934730" cy="3280839"/>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97182C19-F202-4435-A2F2-022D3ACF2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3998" y="2297391"/>
            <a:ext cx="1934730" cy="3303552"/>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BFC62EB6-FBDA-4141-BD90-8015D75C8A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085" y="2297391"/>
            <a:ext cx="1921429" cy="328084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54C6FABA-A85B-4710-B31E-6998A47265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9243" y="2297391"/>
            <a:ext cx="1921428" cy="3280839"/>
          </a:xfrm>
          <a:prstGeom prst="rect">
            <a:avLst/>
          </a:prstGeom>
        </p:spPr>
      </p:pic>
      <p:sp>
        <p:nvSpPr>
          <p:cNvPr id="19" name="TextBox 18">
            <a:extLst>
              <a:ext uri="{FF2B5EF4-FFF2-40B4-BE49-F238E27FC236}">
                <a16:creationId xmlns:a16="http://schemas.microsoft.com/office/drawing/2014/main" id="{2EB1592F-243E-48E3-A85C-73AEDC343CFD}"/>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21" name="Rectangle 20">
            <a:hlinkClick r:id="" action="ppaction://hlinkshowjump?jump=endshow"/>
            <a:extLst>
              <a:ext uri="{FF2B5EF4-FFF2-40B4-BE49-F238E27FC236}">
                <a16:creationId xmlns:a16="http://schemas.microsoft.com/office/drawing/2014/main" id="{CF7674B6-4578-4528-BBD1-086B9FA3E8EA}"/>
              </a:ext>
            </a:extLst>
          </p:cNvPr>
          <p:cNvSpPr/>
          <p:nvPr/>
        </p:nvSpPr>
        <p:spPr>
          <a:xfrm>
            <a:off x="-160486"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11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8E5ECE-4E78-419F-8659-71160A690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16" name="Picture 15">
            <a:extLst>
              <a:ext uri="{FF2B5EF4-FFF2-40B4-BE49-F238E27FC236}">
                <a16:creationId xmlns:a16="http://schemas.microsoft.com/office/drawing/2014/main" id="{FDC3DF2B-E9D7-433C-BA88-FD36E627B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809" y="2391805"/>
            <a:ext cx="1963374" cy="3184919"/>
          </a:xfrm>
          <a:prstGeom prst="rect">
            <a:avLst/>
          </a:prstGeom>
        </p:spPr>
      </p:pic>
      <p:grpSp>
        <p:nvGrpSpPr>
          <p:cNvPr id="13" name="Group 12">
            <a:extLst>
              <a:ext uri="{FF2B5EF4-FFF2-40B4-BE49-F238E27FC236}">
                <a16:creationId xmlns:a16="http://schemas.microsoft.com/office/drawing/2014/main" id="{E405585E-2B1E-4061-A0A5-6B365E0843D5}"/>
              </a:ext>
            </a:extLst>
          </p:cNvPr>
          <p:cNvGrpSpPr/>
          <p:nvPr/>
        </p:nvGrpSpPr>
        <p:grpSpPr>
          <a:xfrm>
            <a:off x="209982" y="21248"/>
            <a:ext cx="9810317" cy="1671926"/>
            <a:chOff x="3686628" y="159656"/>
            <a:chExt cx="7460342" cy="3077030"/>
          </a:xfrm>
        </p:grpSpPr>
        <p:sp>
          <p:nvSpPr>
            <p:cNvPr id="15" name="Speech Bubble: Oval 14">
              <a:extLst>
                <a:ext uri="{FF2B5EF4-FFF2-40B4-BE49-F238E27FC236}">
                  <a16:creationId xmlns:a16="http://schemas.microsoft.com/office/drawing/2014/main" id="{A9DD5303-9EA7-4D01-BB08-17D4311CD7BA}"/>
                </a:ext>
              </a:extLst>
            </p:cNvPr>
            <p:cNvSpPr/>
            <p:nvPr/>
          </p:nvSpPr>
          <p:spPr>
            <a:xfrm>
              <a:off x="3686628" y="159656"/>
              <a:ext cx="7460342" cy="3077030"/>
            </a:xfrm>
            <a:prstGeom prst="wedgeEllipseCallout">
              <a:avLst>
                <a:gd name="adj1" fmla="val -33379"/>
                <a:gd name="adj2" fmla="val 1296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4529117" y="280330"/>
              <a:ext cx="5775364" cy="2888819"/>
            </a:xfrm>
            <a:prstGeom prst="rect">
              <a:avLst/>
            </a:prstGeom>
            <a:noFill/>
          </p:spPr>
          <p:txBody>
            <a:bodyPr wrap="square" rtlCol="0">
              <a:spAutoFit/>
            </a:bodyPr>
            <a:lstStyle/>
            <a:p>
              <a:pPr algn="ctr"/>
              <a:r>
                <a:rPr lang="en-GB" sz="3200" dirty="0">
                  <a:latin typeface="Comic Sans MS" panose="030F0702030302020204" pitchFamily="66" charset="0"/>
                </a:rPr>
                <a:t>The sack of grain reminds us </a:t>
              </a:r>
            </a:p>
            <a:p>
              <a:pPr algn="ctr"/>
              <a:r>
                <a:rPr lang="en-GB" sz="3200" dirty="0">
                  <a:latin typeface="Comic Sans MS" panose="030F0702030302020204" pitchFamily="66" charset="0"/>
                </a:rPr>
                <a:t>of Joseph who was sold as a slave, but rescued Egypt from the famine. </a:t>
              </a:r>
            </a:p>
          </p:txBody>
        </p:sp>
      </p:grpSp>
      <p:pic>
        <p:nvPicPr>
          <p:cNvPr id="19" name="Picture 18">
            <a:hlinkClick r:id="" action="ppaction://noaction"/>
            <a:extLst>
              <a:ext uri="{FF2B5EF4-FFF2-40B4-BE49-F238E27FC236}">
                <a16:creationId xmlns:a16="http://schemas.microsoft.com/office/drawing/2014/main" id="{C8ABE2FA-0D6A-497B-A069-3EFD46AF5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730" y="1591763"/>
            <a:ext cx="1374895" cy="2303878"/>
          </a:xfrm>
          <a:prstGeom prst="rect">
            <a:avLst/>
          </a:prstGeom>
        </p:spPr>
      </p:pic>
      <p:grpSp>
        <p:nvGrpSpPr>
          <p:cNvPr id="14" name="Group 13">
            <a:extLst>
              <a:ext uri="{FF2B5EF4-FFF2-40B4-BE49-F238E27FC236}">
                <a16:creationId xmlns:a16="http://schemas.microsoft.com/office/drawing/2014/main" id="{45F53B12-41EA-4145-8CCE-EDF523D86ABD}"/>
              </a:ext>
            </a:extLst>
          </p:cNvPr>
          <p:cNvGrpSpPr/>
          <p:nvPr/>
        </p:nvGrpSpPr>
        <p:grpSpPr>
          <a:xfrm>
            <a:off x="1538936" y="3758308"/>
            <a:ext cx="8610482" cy="1829573"/>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6211"/>
                <a:gd name="adj2" fmla="val -90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349016" y="361745"/>
              <a:ext cx="6017085" cy="2639901"/>
            </a:xfrm>
            <a:prstGeom prst="rect">
              <a:avLst/>
            </a:prstGeom>
            <a:noFill/>
          </p:spPr>
          <p:txBody>
            <a:bodyPr wrap="square" rtlCol="0">
              <a:spAutoFit/>
            </a:bodyPr>
            <a:lstStyle/>
            <a:p>
              <a:pPr algn="ctr"/>
              <a:r>
                <a:rPr lang="en-GB" sz="3200" spc="-150" dirty="0">
                  <a:latin typeface="Comic Sans MS" panose="030F0702030302020204" pitchFamily="66" charset="0"/>
                </a:rPr>
                <a:t>Joseph was part of Moses’ family. </a:t>
              </a:r>
            </a:p>
            <a:p>
              <a:pPr algn="ctr"/>
              <a:r>
                <a:rPr lang="en-GB" sz="3200" spc="-150" dirty="0">
                  <a:latin typeface="Comic Sans MS" panose="030F0702030302020204" pitchFamily="66" charset="0"/>
                </a:rPr>
                <a:t>It was God’s plan to take him to Egypt and that’s where Moses was born.</a:t>
              </a:r>
            </a:p>
          </p:txBody>
        </p:sp>
      </p:grpSp>
      <p:sp>
        <p:nvSpPr>
          <p:cNvPr id="6" name="Rectangle 5">
            <a:hlinkClick r:id="rId5" action="ppaction://hlinksldjump"/>
            <a:extLst>
              <a:ext uri="{FF2B5EF4-FFF2-40B4-BE49-F238E27FC236}">
                <a16:creationId xmlns:a16="http://schemas.microsoft.com/office/drawing/2014/main" id="{B8F88A75-2FE3-4350-876C-DA94FE11C231}"/>
              </a:ext>
            </a:extLst>
          </p:cNvPr>
          <p:cNvSpPr/>
          <p:nvPr/>
        </p:nvSpPr>
        <p:spPr>
          <a:xfrm>
            <a:off x="-220955"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rId6" action="ppaction://hlinksldjump"/>
            <a:extLst>
              <a:ext uri="{FF2B5EF4-FFF2-40B4-BE49-F238E27FC236}">
                <a16:creationId xmlns:a16="http://schemas.microsoft.com/office/drawing/2014/main" id="{78720931-79E5-4429-BF31-72EBE1E307F7}"/>
              </a:ext>
            </a:extLst>
          </p:cNvPr>
          <p:cNvSpPr/>
          <p:nvPr/>
        </p:nvSpPr>
        <p:spPr>
          <a:xfrm>
            <a:off x="-3180452" y="5635417"/>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121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8" fill="hold" nodeType="after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750"/>
                                        <p:tgtEl>
                                          <p:spTgt spid="13"/>
                                        </p:tgtEl>
                                      </p:cBhvr>
                                    </p:animEffect>
                                  </p:childTnLst>
                                </p:cTn>
                              </p:par>
                            </p:childTnLst>
                          </p:cTn>
                        </p:par>
                        <p:par>
                          <p:cTn id="14" fill="hold">
                            <p:stCondLst>
                              <p:cond delay="3500"/>
                            </p:stCondLst>
                            <p:childTnLst>
                              <p:par>
                                <p:cTn id="15" presetID="22" presetClass="entr" presetSubtype="8"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750"/>
                                        <p:tgtEl>
                                          <p:spTgt spid="14"/>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1.11111E-6 L 1 -0.00139 " pathEditMode="relative" rAng="0" ptsTypes="AA">
                                      <p:cBhvr>
                                        <p:cTn id="20" dur="2000" fill="hold"/>
                                        <p:tgtEl>
                                          <p:spTgt spid="1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8E5ECE-4E78-419F-8659-71160A690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16" name="Picture 15">
            <a:extLst>
              <a:ext uri="{FF2B5EF4-FFF2-40B4-BE49-F238E27FC236}">
                <a16:creationId xmlns:a16="http://schemas.microsoft.com/office/drawing/2014/main" id="{FDC3DF2B-E9D7-433C-BA88-FD36E627B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809" y="2391805"/>
            <a:ext cx="1963374" cy="3184919"/>
          </a:xfrm>
          <a:prstGeom prst="rect">
            <a:avLst/>
          </a:prstGeom>
        </p:spPr>
      </p:pic>
      <p:grpSp>
        <p:nvGrpSpPr>
          <p:cNvPr id="13" name="Group 12">
            <a:extLst>
              <a:ext uri="{FF2B5EF4-FFF2-40B4-BE49-F238E27FC236}">
                <a16:creationId xmlns:a16="http://schemas.microsoft.com/office/drawing/2014/main" id="{E405585E-2B1E-4061-A0A5-6B365E0843D5}"/>
              </a:ext>
            </a:extLst>
          </p:cNvPr>
          <p:cNvGrpSpPr/>
          <p:nvPr/>
        </p:nvGrpSpPr>
        <p:grpSpPr>
          <a:xfrm>
            <a:off x="209982" y="21248"/>
            <a:ext cx="9810317" cy="1776574"/>
            <a:chOff x="3686628" y="159656"/>
            <a:chExt cx="7460342" cy="3269626"/>
          </a:xfrm>
        </p:grpSpPr>
        <p:sp>
          <p:nvSpPr>
            <p:cNvPr id="15" name="Speech Bubble: Oval 14">
              <a:extLst>
                <a:ext uri="{FF2B5EF4-FFF2-40B4-BE49-F238E27FC236}">
                  <a16:creationId xmlns:a16="http://schemas.microsoft.com/office/drawing/2014/main" id="{A9DD5303-9EA7-4D01-BB08-17D4311CD7BA}"/>
                </a:ext>
              </a:extLst>
            </p:cNvPr>
            <p:cNvSpPr/>
            <p:nvPr/>
          </p:nvSpPr>
          <p:spPr>
            <a:xfrm>
              <a:off x="3686628" y="159656"/>
              <a:ext cx="7460342" cy="3077030"/>
            </a:xfrm>
            <a:prstGeom prst="wedgeEllipseCallout">
              <a:avLst>
                <a:gd name="adj1" fmla="val -33379"/>
                <a:gd name="adj2" fmla="val 1296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4342029" y="540463"/>
              <a:ext cx="6384826" cy="2888819"/>
            </a:xfrm>
            <a:prstGeom prst="rect">
              <a:avLst/>
            </a:prstGeom>
            <a:noFill/>
          </p:spPr>
          <p:txBody>
            <a:bodyPr wrap="square" rtlCol="0">
              <a:spAutoFit/>
            </a:bodyPr>
            <a:lstStyle/>
            <a:p>
              <a:pPr algn="ctr"/>
              <a:r>
                <a:rPr lang="en-GB" sz="3200" dirty="0">
                  <a:latin typeface="Comic Sans MS" panose="030F0702030302020204" pitchFamily="66" charset="0"/>
                </a:rPr>
                <a:t>The Moses basket reminds us that Moses was put in a basket to escape being killed by Pharaoh’s men. </a:t>
              </a:r>
            </a:p>
          </p:txBody>
        </p:sp>
      </p:grpSp>
      <p:grpSp>
        <p:nvGrpSpPr>
          <p:cNvPr id="14" name="Group 13">
            <a:extLst>
              <a:ext uri="{FF2B5EF4-FFF2-40B4-BE49-F238E27FC236}">
                <a16:creationId xmlns:a16="http://schemas.microsoft.com/office/drawing/2014/main" id="{45F53B12-41EA-4145-8CCE-EDF523D86ABD}"/>
              </a:ext>
            </a:extLst>
          </p:cNvPr>
          <p:cNvGrpSpPr/>
          <p:nvPr/>
        </p:nvGrpSpPr>
        <p:grpSpPr>
          <a:xfrm>
            <a:off x="1538936" y="3809931"/>
            <a:ext cx="8610482" cy="2095569"/>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6211"/>
                <a:gd name="adj2" fmla="val -90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404745" y="486282"/>
              <a:ext cx="6024107" cy="2639901"/>
            </a:xfrm>
            <a:prstGeom prst="rect">
              <a:avLst/>
            </a:prstGeom>
            <a:noFill/>
          </p:spPr>
          <p:txBody>
            <a:bodyPr wrap="square" rtlCol="0">
              <a:spAutoFit/>
            </a:bodyPr>
            <a:lstStyle/>
            <a:p>
              <a:pPr algn="ctr"/>
              <a:r>
                <a:rPr lang="en-GB" sz="3200" dirty="0">
                  <a:latin typeface="Comic Sans MS" panose="030F0702030302020204" pitchFamily="66" charset="0"/>
                </a:rPr>
                <a:t>Moses was saved by the princess. </a:t>
              </a:r>
            </a:p>
            <a:p>
              <a:pPr algn="ctr"/>
              <a:r>
                <a:rPr lang="en-GB" sz="3200" dirty="0">
                  <a:latin typeface="Comic Sans MS" panose="030F0702030302020204" pitchFamily="66" charset="0"/>
                </a:rPr>
                <a:t>It was part of God’s plan for Moses to grow up in the royal palace.</a:t>
              </a:r>
            </a:p>
          </p:txBody>
        </p:sp>
      </p:grpSp>
      <p:pic>
        <p:nvPicPr>
          <p:cNvPr id="18" name="Picture 17">
            <a:hlinkClick r:id="" action="ppaction://noaction"/>
            <a:extLst>
              <a:ext uri="{FF2B5EF4-FFF2-40B4-BE49-F238E27FC236}">
                <a16:creationId xmlns:a16="http://schemas.microsoft.com/office/drawing/2014/main" id="{1174A40A-52F1-4419-B134-1E7051D6B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856" y="2088048"/>
            <a:ext cx="2596994" cy="1531935"/>
          </a:xfrm>
          <a:prstGeom prst="rect">
            <a:avLst/>
          </a:prstGeom>
        </p:spPr>
      </p:pic>
      <p:sp>
        <p:nvSpPr>
          <p:cNvPr id="6" name="Rectangle 5">
            <a:hlinkClick r:id="rId5" action="ppaction://hlinksldjump"/>
            <a:extLst>
              <a:ext uri="{FF2B5EF4-FFF2-40B4-BE49-F238E27FC236}">
                <a16:creationId xmlns:a16="http://schemas.microsoft.com/office/drawing/2014/main" id="{D5C74135-A315-49F9-B039-B2973CD5398E}"/>
              </a:ext>
            </a:extLst>
          </p:cNvPr>
          <p:cNvSpPr/>
          <p:nvPr/>
        </p:nvSpPr>
        <p:spPr>
          <a:xfrm>
            <a:off x="-132918" y="-155561"/>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hlinkClick r:id="rId6" action="ppaction://hlinksldjump"/>
            <a:extLst>
              <a:ext uri="{FF2B5EF4-FFF2-40B4-BE49-F238E27FC236}">
                <a16:creationId xmlns:a16="http://schemas.microsoft.com/office/drawing/2014/main" id="{A64011FB-5A39-4C88-9BF9-A1CF509AFF26}"/>
              </a:ext>
            </a:extLst>
          </p:cNvPr>
          <p:cNvSpPr/>
          <p:nvPr/>
        </p:nvSpPr>
        <p:spPr>
          <a:xfrm>
            <a:off x="-3180452" y="5635417"/>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156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8" fill="hold" nodeType="after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750"/>
                                        <p:tgtEl>
                                          <p:spTgt spid="13"/>
                                        </p:tgtEl>
                                      </p:cBhvr>
                                    </p:animEffect>
                                  </p:childTnLst>
                                </p:cTn>
                              </p:par>
                            </p:childTnLst>
                          </p:cTn>
                        </p:par>
                        <p:par>
                          <p:cTn id="14" fill="hold">
                            <p:stCondLst>
                              <p:cond delay="3500"/>
                            </p:stCondLst>
                            <p:childTnLst>
                              <p:par>
                                <p:cTn id="15" presetID="22" presetClass="entr" presetSubtype="8"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750"/>
                                        <p:tgtEl>
                                          <p:spTgt spid="14"/>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1.11111E-6 L 1 -0.00139 " pathEditMode="relative" rAng="0" ptsTypes="AA">
                                      <p:cBhvr>
                                        <p:cTn id="20" dur="2000" fill="hold"/>
                                        <p:tgtEl>
                                          <p:spTgt spid="21"/>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FC97D-CC54-4A4E-A947-F52B49F6D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025" y="2404669"/>
            <a:ext cx="1963374" cy="3184919"/>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4488BF1C-4EB7-49F1-B546-66C1A0232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372" y="2380648"/>
            <a:ext cx="1883539" cy="3207234"/>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8CE13693-299B-4703-B2BE-1B238608F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400" y="2393511"/>
            <a:ext cx="1921429" cy="320723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8C6E854B-7BCC-414E-AD89-AE944D574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682" y="2366159"/>
            <a:ext cx="1926423" cy="3236211"/>
          </a:xfrm>
          <a:prstGeom prst="rect">
            <a:avLst/>
          </a:prstGeom>
        </p:spPr>
      </p:pic>
      <p:pic>
        <p:nvPicPr>
          <p:cNvPr id="11" name="Picture 10">
            <a:extLst>
              <a:ext uri="{FF2B5EF4-FFF2-40B4-BE49-F238E27FC236}">
                <a16:creationId xmlns:a16="http://schemas.microsoft.com/office/drawing/2014/main" id="{7F7E0742-B4D0-44D5-B358-C6DFAB6A98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E783A9E3-788C-426C-A9D3-871E62BD1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45" y="2131987"/>
            <a:ext cx="1918601" cy="346875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1178AF32-43AB-420B-B983-949351CA0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927" y="2380648"/>
            <a:ext cx="1909872" cy="3207234"/>
          </a:xfrm>
          <a:prstGeom prst="rect">
            <a:avLst/>
          </a:prstGeom>
        </p:spPr>
      </p:pic>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25588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ADA650EF-EFA4-4756-9D96-0A9F7D70133B}"/>
              </a:ext>
            </a:extLst>
          </p:cNvPr>
          <p:cNvGrpSpPr/>
          <p:nvPr/>
        </p:nvGrpSpPr>
        <p:grpSpPr>
          <a:xfrm>
            <a:off x="908070" y="74954"/>
            <a:ext cx="4899249" cy="2328010"/>
            <a:chOff x="3686629" y="159656"/>
            <a:chExt cx="7460342" cy="3077030"/>
          </a:xfrm>
        </p:grpSpPr>
        <p:sp>
          <p:nvSpPr>
            <p:cNvPr id="25" name="Speech Bubble: Oval 24">
              <a:extLst>
                <a:ext uri="{FF2B5EF4-FFF2-40B4-BE49-F238E27FC236}">
                  <a16:creationId xmlns:a16="http://schemas.microsoft.com/office/drawing/2014/main" id="{0B456858-01A7-4EDF-8457-30C811AF089C}"/>
                </a:ext>
              </a:extLst>
            </p:cNvPr>
            <p:cNvSpPr/>
            <p:nvPr/>
          </p:nvSpPr>
          <p:spPr>
            <a:xfrm>
              <a:off x="3686629" y="159656"/>
              <a:ext cx="7460342" cy="3077030"/>
            </a:xfrm>
            <a:prstGeom prst="wedgeEllipseCallout">
              <a:avLst>
                <a:gd name="adj1" fmla="val -30746"/>
                <a:gd name="adj2" fmla="val 777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C50D0C8-C503-4B5A-8ACF-B583999BF89F}"/>
                </a:ext>
              </a:extLst>
            </p:cNvPr>
            <p:cNvSpPr txBox="1"/>
            <p:nvPr/>
          </p:nvSpPr>
          <p:spPr>
            <a:xfrm>
              <a:off x="4057049" y="417295"/>
              <a:ext cx="6719501" cy="760961"/>
            </a:xfrm>
            <a:prstGeom prst="rect">
              <a:avLst/>
            </a:prstGeom>
            <a:noFill/>
          </p:spPr>
          <p:txBody>
            <a:bodyPr wrap="square" rtlCol="0">
              <a:spAutoFit/>
            </a:bodyPr>
            <a:lstStyle/>
            <a:p>
              <a:pPr algn="ctr"/>
              <a:r>
                <a:rPr lang="en-US" sz="3200" dirty="0">
                  <a:latin typeface="Comic Sans MS" panose="030F0702030302020204" pitchFamily="66" charset="0"/>
                </a:rPr>
                <a:t>Professor. </a:t>
              </a:r>
              <a:endParaRPr lang="en-GB" sz="3200" dirty="0">
                <a:latin typeface="Comic Sans MS" panose="030F0702030302020204" pitchFamily="66" charset="0"/>
              </a:endParaRPr>
            </a:p>
          </p:txBody>
        </p:sp>
      </p:grpSp>
      <p:sp>
        <p:nvSpPr>
          <p:cNvPr id="27" name="TextBox 26">
            <a:extLst>
              <a:ext uri="{FF2B5EF4-FFF2-40B4-BE49-F238E27FC236}">
                <a16:creationId xmlns:a16="http://schemas.microsoft.com/office/drawing/2014/main" id="{67E76472-55FC-4073-B314-FB80EC852C78}"/>
              </a:ext>
            </a:extLst>
          </p:cNvPr>
          <p:cNvSpPr txBox="1"/>
          <p:nvPr/>
        </p:nvSpPr>
        <p:spPr>
          <a:xfrm>
            <a:off x="950799" y="742475"/>
            <a:ext cx="4613264" cy="1569660"/>
          </a:xfrm>
          <a:prstGeom prst="rect">
            <a:avLst/>
          </a:prstGeom>
          <a:noFill/>
        </p:spPr>
        <p:txBody>
          <a:bodyPr wrap="square" rtlCol="0">
            <a:spAutoFit/>
          </a:bodyPr>
          <a:lstStyle/>
          <a:p>
            <a:pPr algn="ctr"/>
            <a:r>
              <a:rPr lang="en-US" sz="3200" dirty="0">
                <a:latin typeface="Comic Sans MS" panose="030F0702030302020204" pitchFamily="66" charset="0"/>
              </a:rPr>
              <a:t>I wonder if you could help me with a problem?</a:t>
            </a:r>
            <a:endParaRPr lang="en-GB" sz="3200" dirty="0">
              <a:latin typeface="Comic Sans MS" panose="030F0702030302020204" pitchFamily="66" charset="0"/>
            </a:endParaRPr>
          </a:p>
        </p:txBody>
      </p:sp>
      <p:grpSp>
        <p:nvGrpSpPr>
          <p:cNvPr id="28" name="Group 27">
            <a:extLst>
              <a:ext uri="{FF2B5EF4-FFF2-40B4-BE49-F238E27FC236}">
                <a16:creationId xmlns:a16="http://schemas.microsoft.com/office/drawing/2014/main" id="{0125CDAE-3053-426A-A1C7-E8648E8120EA}"/>
              </a:ext>
            </a:extLst>
          </p:cNvPr>
          <p:cNvGrpSpPr/>
          <p:nvPr/>
        </p:nvGrpSpPr>
        <p:grpSpPr>
          <a:xfrm>
            <a:off x="7175648" y="208913"/>
            <a:ext cx="4622557" cy="1425129"/>
            <a:chOff x="5899344" y="203317"/>
            <a:chExt cx="4967062" cy="1425129"/>
          </a:xfrm>
        </p:grpSpPr>
        <p:sp>
          <p:nvSpPr>
            <p:cNvPr id="29" name="Speech Bubble: Rectangle with Corners Rounded 28">
              <a:extLst>
                <a:ext uri="{FF2B5EF4-FFF2-40B4-BE49-F238E27FC236}">
                  <a16:creationId xmlns:a16="http://schemas.microsoft.com/office/drawing/2014/main" id="{3B7BCFDA-A1FB-4ADC-8535-22CA8E83CEBA}"/>
                </a:ext>
              </a:extLst>
            </p:cNvPr>
            <p:cNvSpPr/>
            <p:nvPr/>
          </p:nvSpPr>
          <p:spPr>
            <a:xfrm>
              <a:off x="5899344" y="203317"/>
              <a:ext cx="4882839" cy="1425129"/>
            </a:xfrm>
            <a:prstGeom prst="wedgeRoundRectCallout">
              <a:avLst>
                <a:gd name="adj1" fmla="val -45062"/>
                <a:gd name="adj2" fmla="val 14949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058FDFC-137E-45CD-87A1-CC14BC996385}"/>
                </a:ext>
              </a:extLst>
            </p:cNvPr>
            <p:cNvSpPr txBox="1"/>
            <p:nvPr/>
          </p:nvSpPr>
          <p:spPr>
            <a:xfrm>
              <a:off x="5940716" y="203317"/>
              <a:ext cx="4925690" cy="1384995"/>
            </a:xfrm>
            <a:prstGeom prst="rect">
              <a:avLst/>
            </a:prstGeom>
            <a:noFill/>
          </p:spPr>
          <p:txBody>
            <a:bodyPr wrap="square" rtlCol="0">
              <a:spAutoFit/>
            </a:bodyPr>
            <a:lstStyle/>
            <a:p>
              <a:pPr algn="ctr"/>
              <a:r>
                <a:rPr lang="en-US" sz="2800" dirty="0">
                  <a:latin typeface="Comic Sans MS" panose="030F0702030302020204" pitchFamily="66" charset="0"/>
                </a:rPr>
                <a:t>I’ll try.</a:t>
              </a:r>
            </a:p>
            <a:p>
              <a:pPr algn="ctr"/>
              <a:r>
                <a:rPr lang="en-US" sz="2800" dirty="0">
                  <a:latin typeface="Comic Sans MS" panose="030F0702030302020204" pitchFamily="66" charset="0"/>
                </a:rPr>
                <a:t>What are you puzzled about?</a:t>
              </a:r>
              <a:endParaRPr lang="en-GB" sz="2800" dirty="0">
                <a:latin typeface="Comic Sans MS" panose="030F0702030302020204" pitchFamily="66" charset="0"/>
              </a:endParaRPr>
            </a:p>
          </p:txBody>
        </p:sp>
      </p:grpSp>
      <p:sp>
        <p:nvSpPr>
          <p:cNvPr id="31" name="Arrow: Right 30">
            <a:hlinkClick r:id="" action="ppaction://hlinkshowjump?jump=nextslide"/>
            <a:extLst>
              <a:ext uri="{FF2B5EF4-FFF2-40B4-BE49-F238E27FC236}">
                <a16:creationId xmlns:a16="http://schemas.microsoft.com/office/drawing/2014/main" id="{BE5C9131-4E32-449E-BBDD-D8C864505FD5}"/>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3656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2.08333E-7 1.48148E-6 L 0.35195 0.00509 " pathEditMode="relative" rAng="0" ptsTypes="AA">
                                      <p:cBhvr>
                                        <p:cTn id="6" dur="2000" fill="hold"/>
                                        <p:tgtEl>
                                          <p:spTgt spid="15"/>
                                        </p:tgtEl>
                                        <p:attrNameLst>
                                          <p:attrName>ppt_x</p:attrName>
                                          <p:attrName>ppt_y</p:attrName>
                                        </p:attrNameLst>
                                      </p:cBhvr>
                                      <p:rCtr x="17591" y="255"/>
                                    </p:animMotion>
                                  </p:childTnLst>
                                </p:cTn>
                              </p:par>
                            </p:childTnLst>
                          </p:cTn>
                        </p:par>
                        <p:par>
                          <p:cTn id="7" fill="hold">
                            <p:stCondLst>
                              <p:cond delay="2250"/>
                            </p:stCondLst>
                            <p:childTnLst>
                              <p:par>
                                <p:cTn id="8" presetID="63" presetClass="path" presetSubtype="0" accel="50000" decel="50000" fill="hold" nodeType="afterEffect">
                                  <p:stCondLst>
                                    <p:cond delay="250"/>
                                  </p:stCondLst>
                                  <p:childTnLst>
                                    <p:animMotion origin="layout" path="M 2.08333E-6 2.59259E-6 L 0.46224 0.00023 " pathEditMode="relative" rAng="0" ptsTypes="AA">
                                      <p:cBhvr>
                                        <p:cTn id="9" dur="2000" fill="hold"/>
                                        <p:tgtEl>
                                          <p:spTgt spid="13"/>
                                        </p:tgtEl>
                                        <p:attrNameLst>
                                          <p:attrName>ppt_x</p:attrName>
                                          <p:attrName>ppt_y</p:attrName>
                                        </p:attrNameLst>
                                      </p:cBhvr>
                                      <p:rCtr x="23112" y="0"/>
                                    </p:animMotion>
                                  </p:childTnLst>
                                </p:cTn>
                              </p:par>
                            </p:childTnLst>
                          </p:cTn>
                        </p:par>
                        <p:par>
                          <p:cTn id="10" fill="hold">
                            <p:stCondLst>
                              <p:cond delay="4500"/>
                            </p:stCondLst>
                            <p:childTnLst>
                              <p:par>
                                <p:cTn id="11" presetID="63" presetClass="path" presetSubtype="0" accel="50000" decel="50000" fill="hold" nodeType="afterEffect">
                                  <p:stCondLst>
                                    <p:cond delay="250"/>
                                  </p:stCondLst>
                                  <p:childTnLst>
                                    <p:animMotion origin="layout" path="M -1.04167E-6 -3.7037E-7 L 0.74466 -0.00231 " pathEditMode="relative" rAng="0" ptsTypes="AA">
                                      <p:cBhvr>
                                        <p:cTn id="12" dur="2000" fill="hold"/>
                                        <p:tgtEl>
                                          <p:spTgt spid="7"/>
                                        </p:tgtEl>
                                        <p:attrNameLst>
                                          <p:attrName>ppt_x</p:attrName>
                                          <p:attrName>ppt_y</p:attrName>
                                        </p:attrNameLst>
                                      </p:cBhvr>
                                      <p:rCtr x="37227" y="-116"/>
                                    </p:animMotion>
                                  </p:childTnLst>
                                </p:cTn>
                              </p:par>
                            </p:childTnLst>
                          </p:cTn>
                        </p:par>
                        <p:par>
                          <p:cTn id="13" fill="hold">
                            <p:stCondLst>
                              <p:cond delay="6750"/>
                            </p:stCondLst>
                            <p:childTnLst>
                              <p:par>
                                <p:cTn id="14" presetID="63" presetClass="path" presetSubtype="0" accel="50000" decel="50000" fill="hold" nodeType="afterEffect">
                                  <p:stCondLst>
                                    <p:cond delay="250"/>
                                  </p:stCondLst>
                                  <p:childTnLst>
                                    <p:animMotion origin="layout" path="M -3.125E-6 1.48148E-6 L 0.82774 0.00509 " pathEditMode="relative" rAng="0" ptsTypes="AA">
                                      <p:cBhvr>
                                        <p:cTn id="15" dur="2000" fill="hold"/>
                                        <p:tgtEl>
                                          <p:spTgt spid="5"/>
                                        </p:tgtEl>
                                        <p:attrNameLst>
                                          <p:attrName>ppt_x</p:attrName>
                                          <p:attrName>ppt_y</p:attrName>
                                        </p:attrNameLst>
                                      </p:cBhvr>
                                      <p:rCtr x="41380" y="255"/>
                                    </p:animMotion>
                                  </p:childTnLst>
                                </p:cTn>
                              </p:par>
                            </p:childTnLst>
                          </p:cTn>
                        </p:par>
                        <p:par>
                          <p:cTn id="16" fill="hold">
                            <p:stCondLst>
                              <p:cond delay="9000"/>
                            </p:stCondLst>
                            <p:childTnLst>
                              <p:par>
                                <p:cTn id="17" presetID="22" presetClass="entr" presetSubtype="8" fill="hold" nodeType="after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750"/>
                                        <p:tgtEl>
                                          <p:spTgt spid="23"/>
                                        </p:tgtEl>
                                      </p:cBhvr>
                                    </p:animEffect>
                                  </p:childTnLst>
                                </p:cTn>
                              </p:par>
                            </p:childTnLst>
                          </p:cTn>
                        </p:par>
                        <p:par>
                          <p:cTn id="20" fill="hold">
                            <p:stCondLst>
                              <p:cond delay="11250"/>
                            </p:stCondLst>
                            <p:childTnLst>
                              <p:par>
                                <p:cTn id="21" presetID="22" presetClass="entr" presetSubtype="8"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1750"/>
                                        <p:tgtEl>
                                          <p:spTgt spid="27"/>
                                        </p:tgtEl>
                                      </p:cBhvr>
                                    </p:animEffect>
                                  </p:childTnLst>
                                </p:cTn>
                              </p:par>
                            </p:childTnLst>
                          </p:cTn>
                        </p:par>
                        <p:par>
                          <p:cTn id="24" fill="hold">
                            <p:stCondLst>
                              <p:cond delay="14000"/>
                            </p:stCondLst>
                            <p:childTnLst>
                              <p:par>
                                <p:cTn id="25" presetID="22" presetClass="entr" presetSubtype="8" fill="hold" nodeType="after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750"/>
                                        <p:tgtEl>
                                          <p:spTgt spid="28"/>
                                        </p:tgtEl>
                                      </p:cBhvr>
                                    </p:animEffect>
                                  </p:childTnLst>
                                </p:cTn>
                              </p:par>
                            </p:childTnLst>
                          </p:cTn>
                        </p:par>
                        <p:par>
                          <p:cTn id="28" fill="hold">
                            <p:stCondLst>
                              <p:cond delay="17750"/>
                            </p:stCondLst>
                            <p:childTnLst>
                              <p:par>
                                <p:cTn id="29" presetID="63" presetClass="path" presetSubtype="0" accel="50000" decel="50000" fill="hold" grpId="0" nodeType="afterEffect">
                                  <p:stCondLst>
                                    <p:cond delay="1000"/>
                                  </p:stCondLst>
                                  <p:childTnLst>
                                    <p:animMotion origin="layout" path="M 4.79167E-6 -4.07407E-6 L 0.9983 0.00024 " pathEditMode="relative" rAng="0" ptsTypes="AA">
                                      <p:cBhvr>
                                        <p:cTn id="30" dur="2000" fill="hold"/>
                                        <p:tgtEl>
                                          <p:spTgt spid="31"/>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hlinkClick r:id="" action="ppaction://noaction"/>
            <a:extLst>
              <a:ext uri="{FF2B5EF4-FFF2-40B4-BE49-F238E27FC236}">
                <a16:creationId xmlns:a16="http://schemas.microsoft.com/office/drawing/2014/main" id="{2383FF5C-0C6D-48FB-AEB4-C272BDD80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864" y="1738023"/>
            <a:ext cx="1529786" cy="2254889"/>
          </a:xfrm>
          <a:prstGeom prst="rect">
            <a:avLst/>
          </a:prstGeom>
        </p:spPr>
      </p:pic>
      <p:pic>
        <p:nvPicPr>
          <p:cNvPr id="4" name="Picture 3">
            <a:extLst>
              <a:ext uri="{FF2B5EF4-FFF2-40B4-BE49-F238E27FC236}">
                <a16:creationId xmlns:a16="http://schemas.microsoft.com/office/drawing/2014/main" id="{618E5ECE-4E78-419F-8659-71160A690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16" name="Picture 15">
            <a:extLst>
              <a:ext uri="{FF2B5EF4-FFF2-40B4-BE49-F238E27FC236}">
                <a16:creationId xmlns:a16="http://schemas.microsoft.com/office/drawing/2014/main" id="{FDC3DF2B-E9D7-433C-BA88-FD36E627B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09" y="2391805"/>
            <a:ext cx="1963374" cy="3184919"/>
          </a:xfrm>
          <a:prstGeom prst="rect">
            <a:avLst/>
          </a:prstGeom>
        </p:spPr>
      </p:pic>
      <p:grpSp>
        <p:nvGrpSpPr>
          <p:cNvPr id="13" name="Group 12">
            <a:extLst>
              <a:ext uri="{FF2B5EF4-FFF2-40B4-BE49-F238E27FC236}">
                <a16:creationId xmlns:a16="http://schemas.microsoft.com/office/drawing/2014/main" id="{E405585E-2B1E-4061-A0A5-6B365E0843D5}"/>
              </a:ext>
            </a:extLst>
          </p:cNvPr>
          <p:cNvGrpSpPr/>
          <p:nvPr/>
        </p:nvGrpSpPr>
        <p:grpSpPr>
          <a:xfrm>
            <a:off x="209982" y="21248"/>
            <a:ext cx="9810317" cy="1687306"/>
            <a:chOff x="3686628" y="159656"/>
            <a:chExt cx="7460342" cy="3105336"/>
          </a:xfrm>
        </p:grpSpPr>
        <p:sp>
          <p:nvSpPr>
            <p:cNvPr id="15" name="Speech Bubble: Oval 14">
              <a:extLst>
                <a:ext uri="{FF2B5EF4-FFF2-40B4-BE49-F238E27FC236}">
                  <a16:creationId xmlns:a16="http://schemas.microsoft.com/office/drawing/2014/main" id="{A9DD5303-9EA7-4D01-BB08-17D4311CD7BA}"/>
                </a:ext>
              </a:extLst>
            </p:cNvPr>
            <p:cNvSpPr/>
            <p:nvPr/>
          </p:nvSpPr>
          <p:spPr>
            <a:xfrm>
              <a:off x="3686628" y="159656"/>
              <a:ext cx="7460342" cy="3077030"/>
            </a:xfrm>
            <a:prstGeom prst="wedgeEllipseCallout">
              <a:avLst>
                <a:gd name="adj1" fmla="val -33379"/>
                <a:gd name="adj2" fmla="val 1296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4429880" y="376173"/>
              <a:ext cx="6095091" cy="2888819"/>
            </a:xfrm>
            <a:prstGeom prst="rect">
              <a:avLst/>
            </a:prstGeom>
            <a:noFill/>
          </p:spPr>
          <p:txBody>
            <a:bodyPr wrap="square" rtlCol="0">
              <a:spAutoFit/>
            </a:bodyPr>
            <a:lstStyle/>
            <a:p>
              <a:pPr algn="ctr"/>
              <a:r>
                <a:rPr lang="en-GB" sz="3200" dirty="0">
                  <a:latin typeface="Comic Sans MS" panose="030F0702030302020204" pitchFamily="66" charset="0"/>
                </a:rPr>
                <a:t>The bucket of water reminds us that Moses had to run away from Egypt, but met some ladies by the well. </a:t>
              </a:r>
            </a:p>
          </p:txBody>
        </p:sp>
      </p:grpSp>
      <p:grpSp>
        <p:nvGrpSpPr>
          <p:cNvPr id="14" name="Group 13">
            <a:extLst>
              <a:ext uri="{FF2B5EF4-FFF2-40B4-BE49-F238E27FC236}">
                <a16:creationId xmlns:a16="http://schemas.microsoft.com/office/drawing/2014/main" id="{45F53B12-41EA-4145-8CCE-EDF523D86ABD}"/>
              </a:ext>
            </a:extLst>
          </p:cNvPr>
          <p:cNvGrpSpPr/>
          <p:nvPr/>
        </p:nvGrpSpPr>
        <p:grpSpPr>
          <a:xfrm>
            <a:off x="1538936" y="3758308"/>
            <a:ext cx="8610482" cy="1829573"/>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6211"/>
                <a:gd name="adj2" fmla="val -90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457923" y="589463"/>
              <a:ext cx="5775364" cy="2329326"/>
            </a:xfrm>
            <a:prstGeom prst="rect">
              <a:avLst/>
            </a:prstGeom>
            <a:noFill/>
          </p:spPr>
          <p:txBody>
            <a:bodyPr wrap="square" rtlCol="0">
              <a:spAutoFit/>
            </a:bodyPr>
            <a:lstStyle/>
            <a:p>
              <a:pPr algn="ctr"/>
              <a:r>
                <a:rPr lang="en-GB" sz="2800" dirty="0">
                  <a:latin typeface="Comic Sans MS" panose="030F0702030302020204" pitchFamily="66" charset="0"/>
                </a:rPr>
                <a:t>It was part of God’s plan for Moses to be lonely and poor, so that he could learn how to trust and obey God.</a:t>
              </a:r>
            </a:p>
          </p:txBody>
        </p:sp>
      </p:grpSp>
      <p:sp>
        <p:nvSpPr>
          <p:cNvPr id="6" name="Rectangle 5">
            <a:hlinkClick r:id="rId5" action="ppaction://hlinksldjump"/>
            <a:extLst>
              <a:ext uri="{FF2B5EF4-FFF2-40B4-BE49-F238E27FC236}">
                <a16:creationId xmlns:a16="http://schemas.microsoft.com/office/drawing/2014/main" id="{554FF4BA-F688-4460-AFAF-A6B45D73C44D}"/>
              </a:ext>
            </a:extLst>
          </p:cNvPr>
          <p:cNvSpPr/>
          <p:nvPr/>
        </p:nvSpPr>
        <p:spPr>
          <a:xfrm>
            <a:off x="-220955"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rId6" action="ppaction://hlinksldjump"/>
            <a:extLst>
              <a:ext uri="{FF2B5EF4-FFF2-40B4-BE49-F238E27FC236}">
                <a16:creationId xmlns:a16="http://schemas.microsoft.com/office/drawing/2014/main" id="{B9E7E640-4F77-4D82-B11B-C08EBE8E3D47}"/>
              </a:ext>
            </a:extLst>
          </p:cNvPr>
          <p:cNvSpPr/>
          <p:nvPr/>
        </p:nvSpPr>
        <p:spPr>
          <a:xfrm>
            <a:off x="-3180452" y="5635417"/>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2168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8" fill="hold" nodeType="after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750"/>
                                        <p:tgtEl>
                                          <p:spTgt spid="13"/>
                                        </p:tgtEl>
                                      </p:cBhvr>
                                    </p:animEffect>
                                  </p:childTnLst>
                                </p:cTn>
                              </p:par>
                            </p:childTnLst>
                          </p:cTn>
                        </p:par>
                        <p:par>
                          <p:cTn id="14" fill="hold">
                            <p:stCondLst>
                              <p:cond delay="3500"/>
                            </p:stCondLst>
                            <p:childTnLst>
                              <p:par>
                                <p:cTn id="15" presetID="22" presetClass="entr" presetSubtype="8"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750"/>
                                        <p:tgtEl>
                                          <p:spTgt spid="14"/>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1.11111E-6 L 1 -0.00139 " pathEditMode="relative" rAng="0" ptsTypes="AA">
                                      <p:cBhvr>
                                        <p:cTn id="20" dur="2000" fill="hold"/>
                                        <p:tgtEl>
                                          <p:spTgt spid="1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hlinkClick r:id="rId2" action="ppaction://hlinksldjump"/>
            <a:extLst>
              <a:ext uri="{FF2B5EF4-FFF2-40B4-BE49-F238E27FC236}">
                <a16:creationId xmlns:a16="http://schemas.microsoft.com/office/drawing/2014/main" id="{F6393995-7787-4D4E-87C2-12F8D04F1D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796" y="1948733"/>
            <a:ext cx="2328261" cy="1952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18E5ECE-4E78-419F-8659-71160A690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16" name="Picture 15">
            <a:extLst>
              <a:ext uri="{FF2B5EF4-FFF2-40B4-BE49-F238E27FC236}">
                <a16:creationId xmlns:a16="http://schemas.microsoft.com/office/drawing/2014/main" id="{FDC3DF2B-E9D7-433C-BA88-FD36E627B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809" y="2391805"/>
            <a:ext cx="1963374" cy="3184919"/>
          </a:xfrm>
          <a:prstGeom prst="rect">
            <a:avLst/>
          </a:prstGeom>
        </p:spPr>
      </p:pic>
      <p:grpSp>
        <p:nvGrpSpPr>
          <p:cNvPr id="13" name="Group 12">
            <a:extLst>
              <a:ext uri="{FF2B5EF4-FFF2-40B4-BE49-F238E27FC236}">
                <a16:creationId xmlns:a16="http://schemas.microsoft.com/office/drawing/2014/main" id="{E405585E-2B1E-4061-A0A5-6B365E0843D5}"/>
              </a:ext>
            </a:extLst>
          </p:cNvPr>
          <p:cNvGrpSpPr/>
          <p:nvPr/>
        </p:nvGrpSpPr>
        <p:grpSpPr>
          <a:xfrm>
            <a:off x="209982" y="21248"/>
            <a:ext cx="9810317" cy="1699458"/>
            <a:chOff x="3686628" y="159656"/>
            <a:chExt cx="7460342" cy="3127701"/>
          </a:xfrm>
        </p:grpSpPr>
        <p:sp>
          <p:nvSpPr>
            <p:cNvPr id="15" name="Speech Bubble: Oval 14">
              <a:extLst>
                <a:ext uri="{FF2B5EF4-FFF2-40B4-BE49-F238E27FC236}">
                  <a16:creationId xmlns:a16="http://schemas.microsoft.com/office/drawing/2014/main" id="{A9DD5303-9EA7-4D01-BB08-17D4311CD7BA}"/>
                </a:ext>
              </a:extLst>
            </p:cNvPr>
            <p:cNvSpPr/>
            <p:nvPr/>
          </p:nvSpPr>
          <p:spPr>
            <a:xfrm>
              <a:off x="3686628" y="159656"/>
              <a:ext cx="7460342" cy="3077030"/>
            </a:xfrm>
            <a:prstGeom prst="wedgeEllipseCallout">
              <a:avLst>
                <a:gd name="adj1" fmla="val -33379"/>
                <a:gd name="adj2" fmla="val 1296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4457923" y="398538"/>
              <a:ext cx="5775364" cy="2888819"/>
            </a:xfrm>
            <a:prstGeom prst="rect">
              <a:avLst/>
            </a:prstGeom>
            <a:noFill/>
          </p:spPr>
          <p:txBody>
            <a:bodyPr wrap="square" rtlCol="0">
              <a:spAutoFit/>
            </a:bodyPr>
            <a:lstStyle/>
            <a:p>
              <a:pPr algn="ctr"/>
              <a:r>
                <a:rPr lang="en-GB" sz="3200" dirty="0">
                  <a:latin typeface="Comic Sans MS" panose="030F0702030302020204" pitchFamily="66" charset="0"/>
                </a:rPr>
                <a:t>The sandal reminds us that God told  Moses to take off his sandals because he was on holy ground. </a:t>
              </a:r>
            </a:p>
          </p:txBody>
        </p:sp>
      </p:grpSp>
      <p:grpSp>
        <p:nvGrpSpPr>
          <p:cNvPr id="14" name="Group 13">
            <a:extLst>
              <a:ext uri="{FF2B5EF4-FFF2-40B4-BE49-F238E27FC236}">
                <a16:creationId xmlns:a16="http://schemas.microsoft.com/office/drawing/2014/main" id="{45F53B12-41EA-4145-8CCE-EDF523D86ABD}"/>
              </a:ext>
            </a:extLst>
          </p:cNvPr>
          <p:cNvGrpSpPr/>
          <p:nvPr/>
        </p:nvGrpSpPr>
        <p:grpSpPr>
          <a:xfrm>
            <a:off x="1538936" y="3758308"/>
            <a:ext cx="8610482" cy="2208389"/>
            <a:chOff x="3686628" y="159656"/>
            <a:chExt cx="7460342" cy="3124676"/>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6653"/>
                <a:gd name="adj2" fmla="val -82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446589" y="366638"/>
              <a:ext cx="5775364" cy="2917694"/>
            </a:xfrm>
            <a:prstGeom prst="rect">
              <a:avLst/>
            </a:prstGeom>
            <a:noFill/>
          </p:spPr>
          <p:txBody>
            <a:bodyPr wrap="square" rtlCol="0">
              <a:spAutoFit/>
            </a:bodyPr>
            <a:lstStyle/>
            <a:p>
              <a:pPr algn="ctr"/>
              <a:r>
                <a:rPr lang="en-GB" sz="3200" dirty="0">
                  <a:latin typeface="Comic Sans MS" panose="030F0702030302020204" pitchFamily="66" charset="0"/>
                </a:rPr>
                <a:t>God spoke to Moses through the burning bush and promised that He would be with him, when he went back to Egypt.</a:t>
              </a:r>
            </a:p>
          </p:txBody>
        </p:sp>
      </p:grpSp>
      <p:sp>
        <p:nvSpPr>
          <p:cNvPr id="6" name="Rectangle 5">
            <a:hlinkClick r:id="rId2" action="ppaction://hlinksldjump"/>
            <a:extLst>
              <a:ext uri="{FF2B5EF4-FFF2-40B4-BE49-F238E27FC236}">
                <a16:creationId xmlns:a16="http://schemas.microsoft.com/office/drawing/2014/main" id="{732CC23A-0E5F-4983-A894-146021586156}"/>
              </a:ext>
            </a:extLst>
          </p:cNvPr>
          <p:cNvSpPr/>
          <p:nvPr/>
        </p:nvSpPr>
        <p:spPr>
          <a:xfrm>
            <a:off x="-220955" y="-256032"/>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hlinkClick r:id="rId6" action="ppaction://hlinksldjump"/>
            <a:extLst>
              <a:ext uri="{FF2B5EF4-FFF2-40B4-BE49-F238E27FC236}">
                <a16:creationId xmlns:a16="http://schemas.microsoft.com/office/drawing/2014/main" id="{E0982EF5-9492-4304-BB58-B045CB75EE80}"/>
              </a:ext>
            </a:extLst>
          </p:cNvPr>
          <p:cNvSpPr/>
          <p:nvPr/>
        </p:nvSpPr>
        <p:spPr>
          <a:xfrm>
            <a:off x="-3180452" y="5635417"/>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785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8" fill="hold" nodeType="after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750"/>
                                        <p:tgtEl>
                                          <p:spTgt spid="13"/>
                                        </p:tgtEl>
                                      </p:cBhvr>
                                    </p:animEffect>
                                  </p:childTnLst>
                                </p:cTn>
                              </p:par>
                            </p:childTnLst>
                          </p:cTn>
                        </p:par>
                        <p:par>
                          <p:cTn id="14" fill="hold">
                            <p:stCondLst>
                              <p:cond delay="3500"/>
                            </p:stCondLst>
                            <p:childTnLst>
                              <p:par>
                                <p:cTn id="15" presetID="22" presetClass="entr" presetSubtype="8"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750"/>
                                        <p:tgtEl>
                                          <p:spTgt spid="14"/>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1.11111E-6 L 1 -0.00139 " pathEditMode="relative" rAng="0" ptsTypes="AA">
                                      <p:cBhvr>
                                        <p:cTn id="20" dur="2000" fill="hold"/>
                                        <p:tgtEl>
                                          <p:spTgt spid="19"/>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hlinkClick r:id="rId2" action="ppaction://hlinksldjump"/>
            <a:extLst>
              <a:ext uri="{FF2B5EF4-FFF2-40B4-BE49-F238E27FC236}">
                <a16:creationId xmlns:a16="http://schemas.microsoft.com/office/drawing/2014/main" id="{4CE7CB15-0A0F-4A77-ADB2-9279DBBDEE86}"/>
              </a:ext>
            </a:extLst>
          </p:cNvPr>
          <p:cNvPicPr>
            <a:picLocks noChangeAspect="1"/>
          </p:cNvPicPr>
          <p:nvPr/>
        </p:nvPicPr>
        <p:blipFill>
          <a:blip r:embed="rId3"/>
          <a:stretch>
            <a:fillRect/>
          </a:stretch>
        </p:blipFill>
        <p:spPr>
          <a:xfrm flipH="1">
            <a:off x="4404186" y="1724159"/>
            <a:ext cx="2675593" cy="2671035"/>
          </a:xfrm>
          <a:prstGeom prst="rect">
            <a:avLst/>
          </a:prstGeom>
        </p:spPr>
      </p:pic>
      <p:pic>
        <p:nvPicPr>
          <p:cNvPr id="4" name="Picture 3">
            <a:extLst>
              <a:ext uri="{FF2B5EF4-FFF2-40B4-BE49-F238E27FC236}">
                <a16:creationId xmlns:a16="http://schemas.microsoft.com/office/drawing/2014/main" id="{618E5ECE-4E78-419F-8659-71160A690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16" name="Picture 15">
            <a:extLst>
              <a:ext uri="{FF2B5EF4-FFF2-40B4-BE49-F238E27FC236}">
                <a16:creationId xmlns:a16="http://schemas.microsoft.com/office/drawing/2014/main" id="{FDC3DF2B-E9D7-433C-BA88-FD36E627B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809" y="2391805"/>
            <a:ext cx="1963374" cy="3184919"/>
          </a:xfrm>
          <a:prstGeom prst="rect">
            <a:avLst/>
          </a:prstGeom>
        </p:spPr>
      </p:pic>
      <p:grpSp>
        <p:nvGrpSpPr>
          <p:cNvPr id="13" name="Group 12">
            <a:extLst>
              <a:ext uri="{FF2B5EF4-FFF2-40B4-BE49-F238E27FC236}">
                <a16:creationId xmlns:a16="http://schemas.microsoft.com/office/drawing/2014/main" id="{E405585E-2B1E-4061-A0A5-6B365E0843D5}"/>
              </a:ext>
            </a:extLst>
          </p:cNvPr>
          <p:cNvGrpSpPr/>
          <p:nvPr/>
        </p:nvGrpSpPr>
        <p:grpSpPr>
          <a:xfrm>
            <a:off x="209982" y="21248"/>
            <a:ext cx="9810317" cy="1732528"/>
            <a:chOff x="3686628" y="159656"/>
            <a:chExt cx="7460342" cy="3188564"/>
          </a:xfrm>
        </p:grpSpPr>
        <p:sp>
          <p:nvSpPr>
            <p:cNvPr id="15" name="Speech Bubble: Oval 14">
              <a:extLst>
                <a:ext uri="{FF2B5EF4-FFF2-40B4-BE49-F238E27FC236}">
                  <a16:creationId xmlns:a16="http://schemas.microsoft.com/office/drawing/2014/main" id="{A9DD5303-9EA7-4D01-BB08-17D4311CD7BA}"/>
                </a:ext>
              </a:extLst>
            </p:cNvPr>
            <p:cNvSpPr/>
            <p:nvPr/>
          </p:nvSpPr>
          <p:spPr>
            <a:xfrm>
              <a:off x="3686628" y="159656"/>
              <a:ext cx="7460342" cy="3077030"/>
            </a:xfrm>
            <a:prstGeom prst="wedgeEllipseCallout">
              <a:avLst>
                <a:gd name="adj1" fmla="val -33379"/>
                <a:gd name="adj2" fmla="val 1296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4424148" y="459400"/>
              <a:ext cx="5985300" cy="2888820"/>
            </a:xfrm>
            <a:prstGeom prst="rect">
              <a:avLst/>
            </a:prstGeom>
            <a:noFill/>
          </p:spPr>
          <p:txBody>
            <a:bodyPr wrap="square" rtlCol="0">
              <a:spAutoFit/>
            </a:bodyPr>
            <a:lstStyle/>
            <a:p>
              <a:pPr algn="ctr"/>
              <a:r>
                <a:rPr lang="en-GB" sz="3200" dirty="0">
                  <a:latin typeface="Comic Sans MS" panose="030F0702030302020204" pitchFamily="66" charset="0"/>
                </a:rPr>
                <a:t>The frog reminds us that God sent 10 plagues on Egypt when Pharaoh refused to listen to God.</a:t>
              </a:r>
            </a:p>
          </p:txBody>
        </p:sp>
      </p:grpSp>
      <p:grpSp>
        <p:nvGrpSpPr>
          <p:cNvPr id="14" name="Group 13">
            <a:extLst>
              <a:ext uri="{FF2B5EF4-FFF2-40B4-BE49-F238E27FC236}">
                <a16:creationId xmlns:a16="http://schemas.microsoft.com/office/drawing/2014/main" id="{45F53B12-41EA-4145-8CCE-EDF523D86ABD}"/>
              </a:ext>
            </a:extLst>
          </p:cNvPr>
          <p:cNvGrpSpPr/>
          <p:nvPr/>
        </p:nvGrpSpPr>
        <p:grpSpPr>
          <a:xfrm>
            <a:off x="1538936" y="3758308"/>
            <a:ext cx="8610482" cy="2174715"/>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6653"/>
                <a:gd name="adj2" fmla="val -82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623888" y="759707"/>
              <a:ext cx="5370208" cy="2220931"/>
            </a:xfrm>
            <a:prstGeom prst="rect">
              <a:avLst/>
            </a:prstGeom>
            <a:noFill/>
          </p:spPr>
          <p:txBody>
            <a:bodyPr wrap="square" rtlCol="0">
              <a:spAutoFit/>
            </a:bodyPr>
            <a:lstStyle/>
            <a:p>
              <a:pPr algn="ctr"/>
              <a:r>
                <a:rPr lang="en-GB" sz="3200" dirty="0">
                  <a:latin typeface="Comic Sans MS" panose="030F0702030302020204" pitchFamily="66" charset="0"/>
                </a:rPr>
                <a:t>Pharaoh thought he was a god but God showed him who had the real power.</a:t>
              </a:r>
              <a:endParaRPr lang="en-GB" sz="2800" dirty="0">
                <a:latin typeface="Comic Sans MS" panose="030F0702030302020204" pitchFamily="66" charset="0"/>
              </a:endParaRPr>
            </a:p>
          </p:txBody>
        </p:sp>
      </p:grpSp>
      <p:sp>
        <p:nvSpPr>
          <p:cNvPr id="6" name="Rectangle 5">
            <a:hlinkClick r:id="rId2" action="ppaction://hlinksldjump"/>
            <a:extLst>
              <a:ext uri="{FF2B5EF4-FFF2-40B4-BE49-F238E27FC236}">
                <a16:creationId xmlns:a16="http://schemas.microsoft.com/office/drawing/2014/main" id="{732CC23A-0E5F-4983-A894-146021586156}"/>
              </a:ext>
            </a:extLst>
          </p:cNvPr>
          <p:cNvSpPr/>
          <p:nvPr/>
        </p:nvSpPr>
        <p:spPr>
          <a:xfrm>
            <a:off x="-220955"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hlinkClick r:id="rId6" action="ppaction://hlinksldjump"/>
            <a:extLst>
              <a:ext uri="{FF2B5EF4-FFF2-40B4-BE49-F238E27FC236}">
                <a16:creationId xmlns:a16="http://schemas.microsoft.com/office/drawing/2014/main" id="{811ED5B8-7C14-45A9-BB07-BF566C9A6807}"/>
              </a:ext>
            </a:extLst>
          </p:cNvPr>
          <p:cNvSpPr/>
          <p:nvPr/>
        </p:nvSpPr>
        <p:spPr>
          <a:xfrm>
            <a:off x="-3180452" y="5635417"/>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853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childTnLst>
                          </p:cTn>
                        </p:par>
                        <p:par>
                          <p:cTn id="10" fill="hold">
                            <p:stCondLst>
                              <p:cond delay="1750"/>
                            </p:stCondLst>
                            <p:childTnLst>
                              <p:par>
                                <p:cTn id="11" presetID="22" presetClass="entr" presetSubtype="8" fill="hold" nodeType="after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750"/>
                                        <p:tgtEl>
                                          <p:spTgt spid="13"/>
                                        </p:tgtEl>
                                      </p:cBhvr>
                                    </p:animEffect>
                                  </p:childTnLst>
                                </p:cTn>
                              </p:par>
                            </p:childTnLst>
                          </p:cTn>
                        </p:par>
                        <p:par>
                          <p:cTn id="14" fill="hold">
                            <p:stCondLst>
                              <p:cond delay="4250"/>
                            </p:stCondLst>
                            <p:childTnLst>
                              <p:par>
                                <p:cTn id="15" presetID="22" presetClass="entr" presetSubtype="8"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750"/>
                                        <p:tgtEl>
                                          <p:spTgt spid="14"/>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0"/>
                                  </p:stCondLst>
                                  <p:childTnLst>
                                    <p:animMotion origin="layout" path="M -2.70833E-6 1.11111E-6 L 1 -0.00139 " pathEditMode="relative" rAng="0" ptsTypes="AA">
                                      <p:cBhvr>
                                        <p:cTn id="20" dur="2000" fill="hold"/>
                                        <p:tgtEl>
                                          <p:spTgt spid="19"/>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FC97D-CC54-4A4E-A947-F52B49F6D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025" y="2404669"/>
            <a:ext cx="1963374" cy="3184919"/>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8C6E854B-7BCC-414E-AD89-AE944D574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682" y="2366159"/>
            <a:ext cx="1926423" cy="3236211"/>
          </a:xfrm>
          <a:prstGeom prst="rect">
            <a:avLst/>
          </a:prstGeom>
        </p:spPr>
      </p:pic>
      <p:pic>
        <p:nvPicPr>
          <p:cNvPr id="11" name="Picture 10">
            <a:extLst>
              <a:ext uri="{FF2B5EF4-FFF2-40B4-BE49-F238E27FC236}">
                <a16:creationId xmlns:a16="http://schemas.microsoft.com/office/drawing/2014/main" id="{7F7E0742-B4D0-44D5-B358-C6DFAB6A9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grpSp>
        <p:nvGrpSpPr>
          <p:cNvPr id="23" name="Group 22">
            <a:extLst>
              <a:ext uri="{FF2B5EF4-FFF2-40B4-BE49-F238E27FC236}">
                <a16:creationId xmlns:a16="http://schemas.microsoft.com/office/drawing/2014/main" id="{ADA650EF-EFA4-4756-9D96-0A9F7D70133B}"/>
              </a:ext>
            </a:extLst>
          </p:cNvPr>
          <p:cNvGrpSpPr/>
          <p:nvPr/>
        </p:nvGrpSpPr>
        <p:grpSpPr>
          <a:xfrm>
            <a:off x="209550" y="74954"/>
            <a:ext cx="6668590" cy="2328010"/>
            <a:chOff x="3686629" y="159656"/>
            <a:chExt cx="7504444" cy="3077030"/>
          </a:xfrm>
        </p:grpSpPr>
        <p:sp>
          <p:nvSpPr>
            <p:cNvPr id="25" name="Speech Bubble: Oval 24">
              <a:extLst>
                <a:ext uri="{FF2B5EF4-FFF2-40B4-BE49-F238E27FC236}">
                  <a16:creationId xmlns:a16="http://schemas.microsoft.com/office/drawing/2014/main" id="{0B456858-01A7-4EDF-8457-30C811AF089C}"/>
                </a:ext>
              </a:extLst>
            </p:cNvPr>
            <p:cNvSpPr/>
            <p:nvPr/>
          </p:nvSpPr>
          <p:spPr>
            <a:xfrm>
              <a:off x="3686629" y="159656"/>
              <a:ext cx="7460342" cy="3077030"/>
            </a:xfrm>
            <a:prstGeom prst="wedgeEllipseCallout">
              <a:avLst>
                <a:gd name="adj1" fmla="val -25286"/>
                <a:gd name="adj2" fmla="val 786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C50D0C8-C503-4B5A-8ACF-B583999BF89F}"/>
                </a:ext>
              </a:extLst>
            </p:cNvPr>
            <p:cNvSpPr txBox="1"/>
            <p:nvPr/>
          </p:nvSpPr>
          <p:spPr>
            <a:xfrm>
              <a:off x="3810456" y="241198"/>
              <a:ext cx="7380617" cy="2725569"/>
            </a:xfrm>
            <a:prstGeom prst="rect">
              <a:avLst/>
            </a:prstGeom>
            <a:noFill/>
          </p:spPr>
          <p:txBody>
            <a:bodyPr wrap="square" rtlCol="0">
              <a:spAutoFit/>
            </a:bodyPr>
            <a:lstStyle/>
            <a:p>
              <a:pPr algn="ctr"/>
              <a:r>
                <a:rPr lang="en-US" sz="3200" dirty="0">
                  <a:latin typeface="Comic Sans MS" panose="030F0702030302020204" pitchFamily="66" charset="0"/>
                </a:rPr>
                <a:t>In our reading </a:t>
              </a:r>
            </a:p>
            <a:p>
              <a:pPr algn="ctr"/>
              <a:r>
                <a:rPr lang="en-US" sz="3200" dirty="0">
                  <a:latin typeface="Comic Sans MS" panose="030F0702030302020204" pitchFamily="66" charset="0"/>
                </a:rPr>
                <a:t>last week it said that many other people who weren’t Israelites, left with the Israelites.</a:t>
              </a:r>
              <a:endParaRPr lang="en-GB" sz="3200" dirty="0">
                <a:latin typeface="Comic Sans MS" panose="030F0702030302020204" pitchFamily="66" charset="0"/>
              </a:endParaRPr>
            </a:p>
          </p:txBody>
        </p:sp>
      </p:grpSp>
      <p:grpSp>
        <p:nvGrpSpPr>
          <p:cNvPr id="28" name="Group 27">
            <a:extLst>
              <a:ext uri="{FF2B5EF4-FFF2-40B4-BE49-F238E27FC236}">
                <a16:creationId xmlns:a16="http://schemas.microsoft.com/office/drawing/2014/main" id="{0125CDAE-3053-426A-A1C7-E8648E8120EA}"/>
              </a:ext>
            </a:extLst>
          </p:cNvPr>
          <p:cNvGrpSpPr/>
          <p:nvPr/>
        </p:nvGrpSpPr>
        <p:grpSpPr>
          <a:xfrm>
            <a:off x="7201760" y="159683"/>
            <a:ext cx="4849220" cy="3220086"/>
            <a:chOff x="5899344" y="203317"/>
            <a:chExt cx="4967062" cy="1765457"/>
          </a:xfrm>
        </p:grpSpPr>
        <p:sp>
          <p:nvSpPr>
            <p:cNvPr id="29" name="Speech Bubble: Rectangle with Corners Rounded 28">
              <a:extLst>
                <a:ext uri="{FF2B5EF4-FFF2-40B4-BE49-F238E27FC236}">
                  <a16:creationId xmlns:a16="http://schemas.microsoft.com/office/drawing/2014/main" id="{3B7BCFDA-A1FB-4ADC-8535-22CA8E83CEBA}"/>
                </a:ext>
              </a:extLst>
            </p:cNvPr>
            <p:cNvSpPr/>
            <p:nvPr/>
          </p:nvSpPr>
          <p:spPr>
            <a:xfrm>
              <a:off x="5899344" y="203317"/>
              <a:ext cx="4882839" cy="1425129"/>
            </a:xfrm>
            <a:prstGeom prst="wedgeRoundRectCallout">
              <a:avLst>
                <a:gd name="adj1" fmla="val -44262"/>
                <a:gd name="adj2" fmla="val 610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058FDFC-137E-45CD-87A1-CC14BC996385}"/>
                </a:ext>
              </a:extLst>
            </p:cNvPr>
            <p:cNvSpPr txBox="1"/>
            <p:nvPr/>
          </p:nvSpPr>
          <p:spPr>
            <a:xfrm>
              <a:off x="5940716" y="203317"/>
              <a:ext cx="4925690" cy="1765457"/>
            </a:xfrm>
            <a:prstGeom prst="rect">
              <a:avLst/>
            </a:prstGeom>
            <a:noFill/>
          </p:spPr>
          <p:txBody>
            <a:bodyPr wrap="square" rtlCol="0">
              <a:spAutoFit/>
            </a:bodyPr>
            <a:lstStyle/>
            <a:p>
              <a:pPr algn="ctr"/>
              <a:r>
                <a:rPr lang="en-US" sz="3200" dirty="0">
                  <a:latin typeface="Comic Sans MS" panose="030F0702030302020204" pitchFamily="66" charset="0"/>
                </a:rPr>
                <a:t>It did and that’s how amazing God’s plan is. God is looking for people who trust and follow  Him. </a:t>
              </a:r>
              <a:endParaRPr lang="en-GB" sz="3200" dirty="0">
                <a:latin typeface="Comic Sans MS" panose="030F0702030302020204" pitchFamily="66" charset="0"/>
              </a:endParaRPr>
            </a:p>
          </p:txBody>
        </p:sp>
      </p:grpSp>
      <p:grpSp>
        <p:nvGrpSpPr>
          <p:cNvPr id="19" name="Group 18">
            <a:extLst>
              <a:ext uri="{FF2B5EF4-FFF2-40B4-BE49-F238E27FC236}">
                <a16:creationId xmlns:a16="http://schemas.microsoft.com/office/drawing/2014/main" id="{FFEA745A-0F88-4226-B82D-12E8C5CA2CED}"/>
              </a:ext>
            </a:extLst>
          </p:cNvPr>
          <p:cNvGrpSpPr/>
          <p:nvPr/>
        </p:nvGrpSpPr>
        <p:grpSpPr>
          <a:xfrm>
            <a:off x="8058331" y="3005496"/>
            <a:ext cx="3992649" cy="2554546"/>
            <a:chOff x="5899344" y="203317"/>
            <a:chExt cx="4967062" cy="1457638"/>
          </a:xfrm>
        </p:grpSpPr>
        <p:sp>
          <p:nvSpPr>
            <p:cNvPr id="20" name="Speech Bubble: Rectangle with Corners Rounded 19">
              <a:extLst>
                <a:ext uri="{FF2B5EF4-FFF2-40B4-BE49-F238E27FC236}">
                  <a16:creationId xmlns:a16="http://schemas.microsoft.com/office/drawing/2014/main" id="{D1FD35C2-F598-42EE-9D31-E123DC4F0093}"/>
                </a:ext>
              </a:extLst>
            </p:cNvPr>
            <p:cNvSpPr/>
            <p:nvPr/>
          </p:nvSpPr>
          <p:spPr>
            <a:xfrm>
              <a:off x="5899344" y="203317"/>
              <a:ext cx="4882838" cy="1425129"/>
            </a:xfrm>
            <a:prstGeom prst="wedgeRoundRectCallout">
              <a:avLst>
                <a:gd name="adj1" fmla="val -64762"/>
                <a:gd name="adj2" fmla="val -476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3363DF4-1298-4AB5-9AAF-455D9CBA6BEA}"/>
                </a:ext>
              </a:extLst>
            </p:cNvPr>
            <p:cNvSpPr txBox="1"/>
            <p:nvPr/>
          </p:nvSpPr>
          <p:spPr>
            <a:xfrm>
              <a:off x="5940716" y="203317"/>
              <a:ext cx="4925690" cy="1457638"/>
            </a:xfrm>
            <a:prstGeom prst="rect">
              <a:avLst/>
            </a:prstGeom>
            <a:noFill/>
          </p:spPr>
          <p:txBody>
            <a:bodyPr wrap="square" rtlCol="0">
              <a:spAutoFit/>
            </a:bodyPr>
            <a:lstStyle/>
            <a:p>
              <a:pPr algn="ctr"/>
              <a:r>
                <a:rPr lang="en-US" sz="3200" dirty="0">
                  <a:latin typeface="Comic Sans MS" panose="030F0702030302020204" pitchFamily="66" charset="0"/>
                </a:rPr>
                <a:t>It doesn’t matter what country you come from, only if you trust and obey Him. </a:t>
              </a:r>
              <a:endParaRPr lang="en-GB" sz="3200" dirty="0">
                <a:latin typeface="Comic Sans MS" panose="030F0702030302020204" pitchFamily="66" charset="0"/>
              </a:endParaRPr>
            </a:p>
          </p:txBody>
        </p:sp>
      </p:grpSp>
      <p:sp>
        <p:nvSpPr>
          <p:cNvPr id="24" name="Rectangle 23">
            <a:hlinkClick r:id="rId5" action="ppaction://hlinksldjump"/>
            <a:extLst>
              <a:ext uri="{FF2B5EF4-FFF2-40B4-BE49-F238E27FC236}">
                <a16:creationId xmlns:a16="http://schemas.microsoft.com/office/drawing/2014/main" id="{23D155E6-629F-4A1C-99E1-760E4746D64D}"/>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hlinkClick r:id="" action="ppaction://hlinkshowjump?jump=nextslide"/>
            <a:extLst>
              <a:ext uri="{FF2B5EF4-FFF2-40B4-BE49-F238E27FC236}">
                <a16:creationId xmlns:a16="http://schemas.microsoft.com/office/drawing/2014/main" id="{1A2D3128-EFF5-4646-B083-3892977283FA}"/>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454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750"/>
                                        <p:tgtEl>
                                          <p:spTgt spid="23"/>
                                        </p:tgtEl>
                                      </p:cBhvr>
                                    </p:animEffect>
                                  </p:childTnLst>
                                </p:cTn>
                              </p:par>
                            </p:childTnLst>
                          </p:cTn>
                        </p:par>
                        <p:par>
                          <p:cTn id="8" fill="hold">
                            <p:stCondLst>
                              <p:cond delay="2000"/>
                            </p:stCondLst>
                            <p:childTnLst>
                              <p:par>
                                <p:cTn id="9" presetID="22" presetClass="entr" presetSubtype="8" fill="hold" nodeType="afterEffect">
                                  <p:stCondLst>
                                    <p:cond delay="2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6250"/>
                            </p:stCondLst>
                            <p:childTnLst>
                              <p:par>
                                <p:cTn id="13" presetID="22" presetClass="entr" presetSubtype="8" fill="hold" nodeType="afterEffect">
                                  <p:stCondLst>
                                    <p:cond delay="25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750"/>
                                        <p:tgtEl>
                                          <p:spTgt spid="19"/>
                                        </p:tgtEl>
                                      </p:cBhvr>
                                    </p:animEffect>
                                  </p:childTnLst>
                                </p:cTn>
                              </p:par>
                            </p:childTnLst>
                          </p:cTn>
                        </p:par>
                        <p:par>
                          <p:cTn id="16" fill="hold">
                            <p:stCondLst>
                              <p:cond delay="10500"/>
                            </p:stCondLst>
                            <p:childTnLst>
                              <p:par>
                                <p:cTn id="17" presetID="63" presetClass="path" presetSubtype="0" accel="50000" decel="50000" fill="hold" grpId="0" nodeType="afterEffect">
                                  <p:stCondLst>
                                    <p:cond delay="1000"/>
                                  </p:stCondLst>
                                  <p:childTnLst>
                                    <p:animMotion origin="layout" path="M 4.79167E-6 -4.07407E-6 L 0.9983 0.00024 " pathEditMode="relative" rAng="0" ptsTypes="AA">
                                      <p:cBhvr>
                                        <p:cTn id="18" dur="2000" fill="hold"/>
                                        <p:tgtEl>
                                          <p:spTgt spid="31"/>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FC97D-CC54-4A4E-A947-F52B49F6D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025" y="2404669"/>
            <a:ext cx="1963374" cy="3184919"/>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8C6E854B-7BCC-414E-AD89-AE944D574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682" y="2366159"/>
            <a:ext cx="1926423" cy="3236211"/>
          </a:xfrm>
          <a:prstGeom prst="rect">
            <a:avLst/>
          </a:prstGeom>
        </p:spPr>
      </p:pic>
      <p:pic>
        <p:nvPicPr>
          <p:cNvPr id="11" name="Picture 10">
            <a:extLst>
              <a:ext uri="{FF2B5EF4-FFF2-40B4-BE49-F238E27FC236}">
                <a16:creationId xmlns:a16="http://schemas.microsoft.com/office/drawing/2014/main" id="{7F7E0742-B4D0-44D5-B358-C6DFAB6A9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grpSp>
        <p:nvGrpSpPr>
          <p:cNvPr id="23" name="Group 22">
            <a:extLst>
              <a:ext uri="{FF2B5EF4-FFF2-40B4-BE49-F238E27FC236}">
                <a16:creationId xmlns:a16="http://schemas.microsoft.com/office/drawing/2014/main" id="{ADA650EF-EFA4-4756-9D96-0A9F7D70133B}"/>
              </a:ext>
            </a:extLst>
          </p:cNvPr>
          <p:cNvGrpSpPr/>
          <p:nvPr/>
        </p:nvGrpSpPr>
        <p:grpSpPr>
          <a:xfrm>
            <a:off x="209550" y="74954"/>
            <a:ext cx="6496050" cy="1734796"/>
            <a:chOff x="3686629" y="159656"/>
            <a:chExt cx="7460342" cy="3077030"/>
          </a:xfrm>
        </p:grpSpPr>
        <p:sp>
          <p:nvSpPr>
            <p:cNvPr id="25" name="Speech Bubble: Oval 24">
              <a:extLst>
                <a:ext uri="{FF2B5EF4-FFF2-40B4-BE49-F238E27FC236}">
                  <a16:creationId xmlns:a16="http://schemas.microsoft.com/office/drawing/2014/main" id="{0B456858-01A7-4EDF-8457-30C811AF089C}"/>
                </a:ext>
              </a:extLst>
            </p:cNvPr>
            <p:cNvSpPr/>
            <p:nvPr/>
          </p:nvSpPr>
          <p:spPr>
            <a:xfrm>
              <a:off x="3686629" y="159656"/>
              <a:ext cx="7460342" cy="3077030"/>
            </a:xfrm>
            <a:prstGeom prst="wedgeEllipseCallout">
              <a:avLst>
                <a:gd name="adj1" fmla="val -24406"/>
                <a:gd name="adj2" fmla="val 1203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C50D0C8-C503-4B5A-8ACF-B583999BF89F}"/>
                </a:ext>
              </a:extLst>
            </p:cNvPr>
            <p:cNvSpPr txBox="1"/>
            <p:nvPr/>
          </p:nvSpPr>
          <p:spPr>
            <a:xfrm>
              <a:off x="3973399" y="246940"/>
              <a:ext cx="6805016" cy="2784126"/>
            </a:xfrm>
            <a:prstGeom prst="rect">
              <a:avLst/>
            </a:prstGeom>
            <a:noFill/>
          </p:spPr>
          <p:txBody>
            <a:bodyPr wrap="square" rtlCol="0">
              <a:spAutoFit/>
            </a:bodyPr>
            <a:lstStyle/>
            <a:p>
              <a:pPr algn="ctr"/>
              <a:r>
                <a:rPr lang="en-US" sz="3200" dirty="0">
                  <a:latin typeface="Comic Sans MS" panose="030F0702030302020204" pitchFamily="66" charset="0"/>
                </a:rPr>
                <a:t>Great! </a:t>
              </a:r>
            </a:p>
            <a:p>
              <a:pPr algn="ctr"/>
              <a:r>
                <a:rPr lang="en-US" sz="3200" dirty="0">
                  <a:latin typeface="Comic Sans MS" panose="030F0702030302020204" pitchFamily="66" charset="0"/>
                </a:rPr>
                <a:t>We are looking at trusting and obeying God today.</a:t>
              </a:r>
              <a:endParaRPr lang="en-GB" sz="3200" dirty="0">
                <a:latin typeface="Comic Sans MS" panose="030F0702030302020204" pitchFamily="66" charset="0"/>
              </a:endParaRPr>
            </a:p>
          </p:txBody>
        </p:sp>
      </p:grpSp>
      <p:grpSp>
        <p:nvGrpSpPr>
          <p:cNvPr id="28" name="Group 27">
            <a:extLst>
              <a:ext uri="{FF2B5EF4-FFF2-40B4-BE49-F238E27FC236}">
                <a16:creationId xmlns:a16="http://schemas.microsoft.com/office/drawing/2014/main" id="{0125CDAE-3053-426A-A1C7-E8648E8120EA}"/>
              </a:ext>
            </a:extLst>
          </p:cNvPr>
          <p:cNvGrpSpPr/>
          <p:nvPr/>
        </p:nvGrpSpPr>
        <p:grpSpPr>
          <a:xfrm>
            <a:off x="7201761" y="159683"/>
            <a:ext cx="4808830" cy="945216"/>
            <a:chOff x="5899344" y="203317"/>
            <a:chExt cx="4925690" cy="518228"/>
          </a:xfrm>
        </p:grpSpPr>
        <p:sp>
          <p:nvSpPr>
            <p:cNvPr id="29" name="Speech Bubble: Rectangle with Corners Rounded 28">
              <a:extLst>
                <a:ext uri="{FF2B5EF4-FFF2-40B4-BE49-F238E27FC236}">
                  <a16:creationId xmlns:a16="http://schemas.microsoft.com/office/drawing/2014/main" id="{3B7BCFDA-A1FB-4ADC-8535-22CA8E83CEBA}"/>
                </a:ext>
              </a:extLst>
            </p:cNvPr>
            <p:cNvSpPr/>
            <p:nvPr/>
          </p:nvSpPr>
          <p:spPr>
            <a:xfrm>
              <a:off x="5899344" y="203317"/>
              <a:ext cx="4882839" cy="518228"/>
            </a:xfrm>
            <a:prstGeom prst="wedgeRoundRectCallout">
              <a:avLst>
                <a:gd name="adj1" fmla="val -45860"/>
                <a:gd name="adj2" fmla="val 25655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058FDFC-137E-45CD-87A1-CC14BC996385}"/>
                </a:ext>
              </a:extLst>
            </p:cNvPr>
            <p:cNvSpPr txBox="1"/>
            <p:nvPr/>
          </p:nvSpPr>
          <p:spPr>
            <a:xfrm>
              <a:off x="5899344" y="263041"/>
              <a:ext cx="4925690" cy="320611"/>
            </a:xfrm>
            <a:prstGeom prst="rect">
              <a:avLst/>
            </a:prstGeom>
            <a:noFill/>
          </p:spPr>
          <p:txBody>
            <a:bodyPr wrap="square" rtlCol="0">
              <a:spAutoFit/>
            </a:bodyPr>
            <a:lstStyle/>
            <a:p>
              <a:pPr algn="ctr"/>
              <a:r>
                <a:rPr lang="en-US" sz="3200" dirty="0">
                  <a:latin typeface="Comic Sans MS" panose="030F0702030302020204" pitchFamily="66" charset="0"/>
                </a:rPr>
                <a:t>Ok. I’ll see you later on. </a:t>
              </a:r>
              <a:endParaRPr lang="en-GB" sz="3200" dirty="0">
                <a:latin typeface="Comic Sans MS" panose="030F0702030302020204" pitchFamily="66" charset="0"/>
              </a:endParaRPr>
            </a:p>
          </p:txBody>
        </p:sp>
      </p:grpSp>
      <p:grpSp>
        <p:nvGrpSpPr>
          <p:cNvPr id="19" name="Group 18">
            <a:extLst>
              <a:ext uri="{FF2B5EF4-FFF2-40B4-BE49-F238E27FC236}">
                <a16:creationId xmlns:a16="http://schemas.microsoft.com/office/drawing/2014/main" id="{FFEA745A-0F88-4226-B82D-12E8C5CA2CED}"/>
              </a:ext>
            </a:extLst>
          </p:cNvPr>
          <p:cNvGrpSpPr/>
          <p:nvPr/>
        </p:nvGrpSpPr>
        <p:grpSpPr>
          <a:xfrm>
            <a:off x="7588934" y="164650"/>
            <a:ext cx="3992649" cy="1570040"/>
            <a:chOff x="5899344" y="203317"/>
            <a:chExt cx="4967062" cy="1425129"/>
          </a:xfrm>
        </p:grpSpPr>
        <p:sp>
          <p:nvSpPr>
            <p:cNvPr id="20" name="Speech Bubble: Rectangle with Corners Rounded 19">
              <a:extLst>
                <a:ext uri="{FF2B5EF4-FFF2-40B4-BE49-F238E27FC236}">
                  <a16:creationId xmlns:a16="http://schemas.microsoft.com/office/drawing/2014/main" id="{D1FD35C2-F598-42EE-9D31-E123DC4F0093}"/>
                </a:ext>
              </a:extLst>
            </p:cNvPr>
            <p:cNvSpPr/>
            <p:nvPr/>
          </p:nvSpPr>
          <p:spPr>
            <a:xfrm>
              <a:off x="5899344" y="203317"/>
              <a:ext cx="4882838" cy="1425129"/>
            </a:xfrm>
            <a:prstGeom prst="wedgeRoundRectCallout">
              <a:avLst>
                <a:gd name="adj1" fmla="val 6100"/>
                <a:gd name="adj2" fmla="val 1326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3363DF4-1298-4AB5-9AAF-455D9CBA6BEA}"/>
                </a:ext>
              </a:extLst>
            </p:cNvPr>
            <p:cNvSpPr txBox="1"/>
            <p:nvPr/>
          </p:nvSpPr>
          <p:spPr>
            <a:xfrm>
              <a:off x="5940716" y="203317"/>
              <a:ext cx="4925690" cy="895656"/>
            </a:xfrm>
            <a:prstGeom prst="rect">
              <a:avLst/>
            </a:prstGeom>
            <a:noFill/>
          </p:spPr>
          <p:txBody>
            <a:bodyPr wrap="square" rtlCol="0">
              <a:spAutoFit/>
            </a:bodyPr>
            <a:lstStyle/>
            <a:p>
              <a:pPr algn="ctr"/>
              <a:r>
                <a:rPr lang="en-US" sz="3200" dirty="0">
                  <a:latin typeface="Comic Sans MS" panose="030F0702030302020204" pitchFamily="66" charset="0"/>
                </a:rPr>
                <a:t>Can we look at the clues for the other Moses’ talks?</a:t>
              </a:r>
              <a:endParaRPr lang="en-GB" sz="3200" dirty="0">
                <a:latin typeface="Comic Sans MS" panose="030F0702030302020204" pitchFamily="66" charset="0"/>
              </a:endParaRPr>
            </a:p>
          </p:txBody>
        </p:sp>
      </p:grpSp>
      <p:grpSp>
        <p:nvGrpSpPr>
          <p:cNvPr id="27" name="Group 26">
            <a:extLst>
              <a:ext uri="{FF2B5EF4-FFF2-40B4-BE49-F238E27FC236}">
                <a16:creationId xmlns:a16="http://schemas.microsoft.com/office/drawing/2014/main" id="{A865698B-A85D-4D35-88DD-9C277476D494}"/>
              </a:ext>
            </a:extLst>
          </p:cNvPr>
          <p:cNvGrpSpPr/>
          <p:nvPr/>
        </p:nvGrpSpPr>
        <p:grpSpPr>
          <a:xfrm>
            <a:off x="230466" y="73247"/>
            <a:ext cx="7004549" cy="2156319"/>
            <a:chOff x="3686629" y="159656"/>
            <a:chExt cx="7460342" cy="3077030"/>
          </a:xfrm>
        </p:grpSpPr>
        <p:sp>
          <p:nvSpPr>
            <p:cNvPr id="31" name="Speech Bubble: Oval 30">
              <a:extLst>
                <a:ext uri="{FF2B5EF4-FFF2-40B4-BE49-F238E27FC236}">
                  <a16:creationId xmlns:a16="http://schemas.microsoft.com/office/drawing/2014/main" id="{0F6F7ED5-970E-41D2-918D-B6EDAD4AEF7F}"/>
                </a:ext>
              </a:extLst>
            </p:cNvPr>
            <p:cNvSpPr/>
            <p:nvPr/>
          </p:nvSpPr>
          <p:spPr>
            <a:xfrm>
              <a:off x="3686629" y="159656"/>
              <a:ext cx="7460342" cy="3077030"/>
            </a:xfrm>
            <a:prstGeom prst="wedgeEllipseCallout">
              <a:avLst>
                <a:gd name="adj1" fmla="val -27398"/>
                <a:gd name="adj2" fmla="val 894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7A92BC9-929C-4BCD-A0E7-2A151B87333F}"/>
                </a:ext>
              </a:extLst>
            </p:cNvPr>
            <p:cNvSpPr txBox="1"/>
            <p:nvPr/>
          </p:nvSpPr>
          <p:spPr>
            <a:xfrm>
              <a:off x="3814145" y="160514"/>
              <a:ext cx="6805016" cy="2942585"/>
            </a:xfrm>
            <a:prstGeom prst="rect">
              <a:avLst/>
            </a:prstGeom>
            <a:noFill/>
          </p:spPr>
          <p:txBody>
            <a:bodyPr wrap="square" rtlCol="0">
              <a:spAutoFit/>
            </a:bodyPr>
            <a:lstStyle/>
            <a:p>
              <a:pPr algn="ctr"/>
              <a:r>
                <a:rPr lang="en-US" sz="3200" dirty="0">
                  <a:latin typeface="Comic Sans MS" panose="030F0702030302020204" pitchFamily="66" charset="0"/>
                </a:rPr>
                <a:t>Yes,</a:t>
              </a:r>
            </a:p>
            <a:p>
              <a:pPr algn="ctr"/>
              <a:r>
                <a:rPr lang="en-US" sz="3200" dirty="0">
                  <a:latin typeface="Comic Sans MS" panose="030F0702030302020204" pitchFamily="66" charset="0"/>
                </a:rPr>
                <a:t> We can do that . Click on the clues if you want to see what we have covered.</a:t>
              </a:r>
              <a:endParaRPr lang="en-GB" sz="3200" dirty="0">
                <a:latin typeface="Comic Sans MS" panose="030F0702030302020204" pitchFamily="66" charset="0"/>
              </a:endParaRPr>
            </a:p>
          </p:txBody>
        </p:sp>
      </p:grpSp>
      <p:sp>
        <p:nvSpPr>
          <p:cNvPr id="24" name="Rectangle 23">
            <a:hlinkClick r:id="rId5" action="ppaction://hlinksldjump"/>
            <a:extLst>
              <a:ext uri="{FF2B5EF4-FFF2-40B4-BE49-F238E27FC236}">
                <a16:creationId xmlns:a16="http://schemas.microsoft.com/office/drawing/2014/main" id="{23D155E6-629F-4A1C-99E1-760E4746D64D}"/>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hlinkClick r:id="rId6" action="ppaction://hlinksldjump"/>
            <a:extLst>
              <a:ext uri="{FF2B5EF4-FFF2-40B4-BE49-F238E27FC236}">
                <a16:creationId xmlns:a16="http://schemas.microsoft.com/office/drawing/2014/main" id="{AFDABCA8-F218-4804-9253-158FFA3CA7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9451" y="2263306"/>
            <a:ext cx="1856311" cy="15569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hlinkClick r:id="rId8" action="ppaction://hlinksldjump"/>
            <a:extLst>
              <a:ext uri="{FF2B5EF4-FFF2-40B4-BE49-F238E27FC236}">
                <a16:creationId xmlns:a16="http://schemas.microsoft.com/office/drawing/2014/main" id="{1AA7FDC5-5B0F-4047-9B66-06F4D8DD88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0888" y="2243353"/>
            <a:ext cx="1054698" cy="1767332"/>
          </a:xfrm>
          <a:prstGeom prst="rect">
            <a:avLst/>
          </a:prstGeom>
        </p:spPr>
      </p:pic>
      <p:pic>
        <p:nvPicPr>
          <p:cNvPr id="35" name="Picture 34">
            <a:hlinkClick r:id="rId10" action="ppaction://hlinksldjump"/>
            <a:extLst>
              <a:ext uri="{FF2B5EF4-FFF2-40B4-BE49-F238E27FC236}">
                <a16:creationId xmlns:a16="http://schemas.microsoft.com/office/drawing/2014/main" id="{96BE366C-0343-4F5F-AA55-41092407CD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3361" y="4428643"/>
            <a:ext cx="2008652" cy="1184879"/>
          </a:xfrm>
          <a:prstGeom prst="rect">
            <a:avLst/>
          </a:prstGeom>
        </p:spPr>
      </p:pic>
      <p:pic>
        <p:nvPicPr>
          <p:cNvPr id="36" name="Picture 35">
            <a:hlinkClick r:id="rId12" action="ppaction://hlinksldjump"/>
            <a:extLst>
              <a:ext uri="{FF2B5EF4-FFF2-40B4-BE49-F238E27FC236}">
                <a16:creationId xmlns:a16="http://schemas.microsoft.com/office/drawing/2014/main" id="{CD020B91-82C0-4069-84CA-443D8B791C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96477" y="2185161"/>
            <a:ext cx="1134286" cy="1671926"/>
          </a:xfrm>
          <a:prstGeom prst="rect">
            <a:avLst/>
          </a:prstGeom>
        </p:spPr>
      </p:pic>
      <p:pic>
        <p:nvPicPr>
          <p:cNvPr id="5" name="Picture 4">
            <a:hlinkClick r:id="rId14" action="ppaction://hlinksldjump"/>
            <a:extLst>
              <a:ext uri="{FF2B5EF4-FFF2-40B4-BE49-F238E27FC236}">
                <a16:creationId xmlns:a16="http://schemas.microsoft.com/office/drawing/2014/main" id="{E5C08B52-3939-4D92-99D9-2A2DC652941C}"/>
              </a:ext>
            </a:extLst>
          </p:cNvPr>
          <p:cNvPicPr>
            <a:picLocks noChangeAspect="1"/>
          </p:cNvPicPr>
          <p:nvPr/>
        </p:nvPicPr>
        <p:blipFill>
          <a:blip r:embed="rId15"/>
          <a:stretch>
            <a:fillRect/>
          </a:stretch>
        </p:blipFill>
        <p:spPr>
          <a:xfrm flipH="1">
            <a:off x="6603745" y="4056605"/>
            <a:ext cx="1643102" cy="1640303"/>
          </a:xfrm>
          <a:prstGeom prst="rect">
            <a:avLst/>
          </a:prstGeom>
        </p:spPr>
      </p:pic>
      <p:sp>
        <p:nvSpPr>
          <p:cNvPr id="38" name="Arrow: Right 37">
            <a:hlinkClick r:id="" action="ppaction://hlinkshowjump?jump=nextslide"/>
            <a:extLst>
              <a:ext uri="{FF2B5EF4-FFF2-40B4-BE49-F238E27FC236}">
                <a16:creationId xmlns:a16="http://schemas.microsoft.com/office/drawing/2014/main" id="{487B5338-33BE-4B18-A710-BC6C8D46CF92}"/>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4326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750"/>
                                        <p:tgtEl>
                                          <p:spTgt spid="23"/>
                                        </p:tgtEl>
                                      </p:cBhvr>
                                    </p:animEffect>
                                  </p:childTnLst>
                                </p:cTn>
                              </p:par>
                            </p:childTnLst>
                          </p:cTn>
                        </p:par>
                        <p:par>
                          <p:cTn id="8" fill="hold">
                            <p:stCondLst>
                              <p:cond delay="1750"/>
                            </p:stCondLst>
                            <p:childTnLst>
                              <p:par>
                                <p:cTn id="9" presetID="22" presetClass="entr" presetSubtype="8" fill="hold" nodeType="afterEffect">
                                  <p:stCondLst>
                                    <p:cond delay="2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6000"/>
                            </p:stCondLst>
                            <p:childTnLst>
                              <p:par>
                                <p:cTn id="13" presetID="63" presetClass="path" presetSubtype="0" accel="50000" decel="50000" fill="hold" nodeType="afterEffect">
                                  <p:stCondLst>
                                    <p:cond delay="250"/>
                                  </p:stCondLst>
                                  <p:childTnLst>
                                    <p:animMotion origin="layout" path="M -4.16667E-6 2.96296E-6 L 0.50678 -0.00301 " pathEditMode="relative" rAng="0" ptsTypes="AA">
                                      <p:cBhvr>
                                        <p:cTn id="14" dur="2000" fill="hold"/>
                                        <p:tgtEl>
                                          <p:spTgt spid="9"/>
                                        </p:tgtEl>
                                        <p:attrNameLst>
                                          <p:attrName>ppt_x</p:attrName>
                                          <p:attrName>ppt_y</p:attrName>
                                        </p:attrNameLst>
                                      </p:cBhvr>
                                      <p:rCtr x="25339" y="-162"/>
                                    </p:animMotion>
                                  </p:childTnLst>
                                </p:cTn>
                              </p:par>
                            </p:childTnLst>
                          </p:cTn>
                        </p:par>
                        <p:par>
                          <p:cTn id="15" fill="hold">
                            <p:stCondLst>
                              <p:cond delay="8250"/>
                            </p:stCondLst>
                            <p:childTnLst>
                              <p:par>
                                <p:cTn id="16" presetID="10" presetClass="exit" presetSubtype="0" fill="hold" nodeType="afterEffect">
                                  <p:stCondLst>
                                    <p:cond delay="100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9750"/>
                            </p:stCondLst>
                            <p:childTnLst>
                              <p:par>
                                <p:cTn id="20" presetID="63" presetClass="path" presetSubtype="0" accel="50000" decel="50000" fill="hold" nodeType="afterEffect">
                                  <p:stCondLst>
                                    <p:cond delay="500"/>
                                  </p:stCondLst>
                                  <p:childTnLst>
                                    <p:animMotion origin="layout" path="M -1.04167E-6 -3.7037E-7 L 0.54076 -0.00093 " pathEditMode="relative" rAng="0" ptsTypes="AA">
                                      <p:cBhvr>
                                        <p:cTn id="21" dur="1500" fill="hold"/>
                                        <p:tgtEl>
                                          <p:spTgt spid="3"/>
                                        </p:tgtEl>
                                        <p:attrNameLst>
                                          <p:attrName>ppt_x</p:attrName>
                                          <p:attrName>ppt_y</p:attrName>
                                        </p:attrNameLst>
                                      </p:cBhvr>
                                      <p:rCtr x="27031" y="-46"/>
                                    </p:animMotion>
                                  </p:childTnLst>
                                </p:cTn>
                              </p:par>
                            </p:childTnLst>
                          </p:cTn>
                        </p:par>
                        <p:par>
                          <p:cTn id="22" fill="hold">
                            <p:stCondLst>
                              <p:cond delay="11750"/>
                            </p:stCondLst>
                            <p:childTnLst>
                              <p:par>
                                <p:cTn id="23" presetID="10" presetClass="exit" presetSubtype="0" fill="hold" nodeType="afterEffect">
                                  <p:stCondLst>
                                    <p:cond delay="25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12500"/>
                            </p:stCondLst>
                            <p:childTnLst>
                              <p:par>
                                <p:cTn id="27" presetID="22" presetClass="entr" presetSubtype="4" fill="hold" nodeType="after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1750"/>
                                        <p:tgtEl>
                                          <p:spTgt spid="19"/>
                                        </p:tgtEl>
                                      </p:cBhvr>
                                    </p:animEffect>
                                  </p:childTnLst>
                                </p:cTn>
                              </p:par>
                            </p:childTnLst>
                          </p:cTn>
                        </p:par>
                        <p:par>
                          <p:cTn id="30" fill="hold">
                            <p:stCondLst>
                              <p:cond delay="14750"/>
                            </p:stCondLst>
                            <p:childTnLst>
                              <p:par>
                                <p:cTn id="31" presetID="22" presetClass="entr" presetSubtype="8" fill="hold" nodeType="afterEffect">
                                  <p:stCondLst>
                                    <p:cond delay="200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1750"/>
                                        <p:tgtEl>
                                          <p:spTgt spid="27"/>
                                        </p:tgtEl>
                                      </p:cBhvr>
                                    </p:animEffect>
                                  </p:childTnLst>
                                </p:cTn>
                              </p:par>
                            </p:childTnLst>
                          </p:cTn>
                        </p:par>
                        <p:par>
                          <p:cTn id="34" fill="hold">
                            <p:stCondLst>
                              <p:cond delay="18500"/>
                            </p:stCondLst>
                            <p:childTnLst>
                              <p:par>
                                <p:cTn id="35" presetID="53" presetClass="entr" presetSubtype="16" fill="hold" nodeType="afterEffect">
                                  <p:stCondLst>
                                    <p:cond delay="3000"/>
                                  </p:stCondLst>
                                  <p:childTnLst>
                                    <p:set>
                                      <p:cBhvr>
                                        <p:cTn id="36" dur="1" fill="hold">
                                          <p:stCondLst>
                                            <p:cond delay="0"/>
                                          </p:stCondLst>
                                        </p:cTn>
                                        <p:tgtEl>
                                          <p:spTgt spid="34"/>
                                        </p:tgtEl>
                                        <p:attrNameLst>
                                          <p:attrName>style.visibility</p:attrName>
                                        </p:attrNameLst>
                                      </p:cBhvr>
                                      <p:to>
                                        <p:strVal val="visible"/>
                                      </p:to>
                                    </p:set>
                                    <p:anim calcmode="lin" valueType="num">
                                      <p:cBhvr>
                                        <p:cTn id="37" dur="750" fill="hold"/>
                                        <p:tgtEl>
                                          <p:spTgt spid="34"/>
                                        </p:tgtEl>
                                        <p:attrNameLst>
                                          <p:attrName>ppt_w</p:attrName>
                                        </p:attrNameLst>
                                      </p:cBhvr>
                                      <p:tavLst>
                                        <p:tav tm="0">
                                          <p:val>
                                            <p:fltVal val="0"/>
                                          </p:val>
                                        </p:tav>
                                        <p:tav tm="100000">
                                          <p:val>
                                            <p:strVal val="#ppt_w"/>
                                          </p:val>
                                        </p:tav>
                                      </p:tavLst>
                                    </p:anim>
                                    <p:anim calcmode="lin" valueType="num">
                                      <p:cBhvr>
                                        <p:cTn id="38" dur="750" fill="hold"/>
                                        <p:tgtEl>
                                          <p:spTgt spid="34"/>
                                        </p:tgtEl>
                                        <p:attrNameLst>
                                          <p:attrName>ppt_h</p:attrName>
                                        </p:attrNameLst>
                                      </p:cBhvr>
                                      <p:tavLst>
                                        <p:tav tm="0">
                                          <p:val>
                                            <p:fltVal val="0"/>
                                          </p:val>
                                        </p:tav>
                                        <p:tav tm="100000">
                                          <p:val>
                                            <p:strVal val="#ppt_h"/>
                                          </p:val>
                                        </p:tav>
                                      </p:tavLst>
                                    </p:anim>
                                    <p:animEffect transition="in" filter="fade">
                                      <p:cBhvr>
                                        <p:cTn id="39" dur="750"/>
                                        <p:tgtEl>
                                          <p:spTgt spid="34"/>
                                        </p:tgtEl>
                                      </p:cBhvr>
                                    </p:animEffect>
                                  </p:childTnLst>
                                </p:cTn>
                              </p:par>
                            </p:childTnLst>
                          </p:cTn>
                        </p:par>
                        <p:par>
                          <p:cTn id="40" fill="hold">
                            <p:stCondLst>
                              <p:cond delay="22250"/>
                            </p:stCondLst>
                            <p:childTnLst>
                              <p:par>
                                <p:cTn id="41" presetID="53" presetClass="entr" presetSubtype="16"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anim calcmode="lin" valueType="num">
                                      <p:cBhvr>
                                        <p:cTn id="43" dur="750" fill="hold"/>
                                        <p:tgtEl>
                                          <p:spTgt spid="35"/>
                                        </p:tgtEl>
                                        <p:attrNameLst>
                                          <p:attrName>ppt_w</p:attrName>
                                        </p:attrNameLst>
                                      </p:cBhvr>
                                      <p:tavLst>
                                        <p:tav tm="0">
                                          <p:val>
                                            <p:fltVal val="0"/>
                                          </p:val>
                                        </p:tav>
                                        <p:tav tm="100000">
                                          <p:val>
                                            <p:strVal val="#ppt_w"/>
                                          </p:val>
                                        </p:tav>
                                      </p:tavLst>
                                    </p:anim>
                                    <p:anim calcmode="lin" valueType="num">
                                      <p:cBhvr>
                                        <p:cTn id="44" dur="750" fill="hold"/>
                                        <p:tgtEl>
                                          <p:spTgt spid="35"/>
                                        </p:tgtEl>
                                        <p:attrNameLst>
                                          <p:attrName>ppt_h</p:attrName>
                                        </p:attrNameLst>
                                      </p:cBhvr>
                                      <p:tavLst>
                                        <p:tav tm="0">
                                          <p:val>
                                            <p:fltVal val="0"/>
                                          </p:val>
                                        </p:tav>
                                        <p:tav tm="100000">
                                          <p:val>
                                            <p:strVal val="#ppt_h"/>
                                          </p:val>
                                        </p:tav>
                                      </p:tavLst>
                                    </p:anim>
                                    <p:animEffect transition="in" filter="fade">
                                      <p:cBhvr>
                                        <p:cTn id="45" dur="750"/>
                                        <p:tgtEl>
                                          <p:spTgt spid="35"/>
                                        </p:tgtEl>
                                      </p:cBhvr>
                                    </p:animEffect>
                                  </p:childTnLst>
                                </p:cTn>
                              </p:par>
                            </p:childTnLst>
                          </p:cTn>
                        </p:par>
                        <p:par>
                          <p:cTn id="46" fill="hold">
                            <p:stCondLst>
                              <p:cond delay="23500"/>
                            </p:stCondLst>
                            <p:childTnLst>
                              <p:par>
                                <p:cTn id="47" presetID="53" presetClass="entr" presetSubtype="16" fill="hold" nodeType="afterEffect">
                                  <p:stCondLst>
                                    <p:cond delay="500"/>
                                  </p:stCondLst>
                                  <p:childTnLst>
                                    <p:set>
                                      <p:cBhvr>
                                        <p:cTn id="48" dur="1" fill="hold">
                                          <p:stCondLst>
                                            <p:cond delay="0"/>
                                          </p:stCondLst>
                                        </p:cTn>
                                        <p:tgtEl>
                                          <p:spTgt spid="36"/>
                                        </p:tgtEl>
                                        <p:attrNameLst>
                                          <p:attrName>style.visibility</p:attrName>
                                        </p:attrNameLst>
                                      </p:cBhvr>
                                      <p:to>
                                        <p:strVal val="visible"/>
                                      </p:to>
                                    </p:set>
                                    <p:anim calcmode="lin" valueType="num">
                                      <p:cBhvr>
                                        <p:cTn id="49" dur="750" fill="hold"/>
                                        <p:tgtEl>
                                          <p:spTgt spid="36"/>
                                        </p:tgtEl>
                                        <p:attrNameLst>
                                          <p:attrName>ppt_w</p:attrName>
                                        </p:attrNameLst>
                                      </p:cBhvr>
                                      <p:tavLst>
                                        <p:tav tm="0">
                                          <p:val>
                                            <p:fltVal val="0"/>
                                          </p:val>
                                        </p:tav>
                                        <p:tav tm="100000">
                                          <p:val>
                                            <p:strVal val="#ppt_w"/>
                                          </p:val>
                                        </p:tav>
                                      </p:tavLst>
                                    </p:anim>
                                    <p:anim calcmode="lin" valueType="num">
                                      <p:cBhvr>
                                        <p:cTn id="50" dur="750" fill="hold"/>
                                        <p:tgtEl>
                                          <p:spTgt spid="36"/>
                                        </p:tgtEl>
                                        <p:attrNameLst>
                                          <p:attrName>ppt_h</p:attrName>
                                        </p:attrNameLst>
                                      </p:cBhvr>
                                      <p:tavLst>
                                        <p:tav tm="0">
                                          <p:val>
                                            <p:fltVal val="0"/>
                                          </p:val>
                                        </p:tav>
                                        <p:tav tm="100000">
                                          <p:val>
                                            <p:strVal val="#ppt_h"/>
                                          </p:val>
                                        </p:tav>
                                      </p:tavLst>
                                    </p:anim>
                                    <p:animEffect transition="in" filter="fade">
                                      <p:cBhvr>
                                        <p:cTn id="51" dur="750"/>
                                        <p:tgtEl>
                                          <p:spTgt spid="36"/>
                                        </p:tgtEl>
                                      </p:cBhvr>
                                    </p:animEffect>
                                  </p:childTnLst>
                                </p:cTn>
                              </p:par>
                            </p:childTnLst>
                          </p:cTn>
                        </p:par>
                        <p:par>
                          <p:cTn id="52" fill="hold">
                            <p:stCondLst>
                              <p:cond delay="24750"/>
                            </p:stCondLst>
                            <p:childTnLst>
                              <p:par>
                                <p:cTn id="53" presetID="31" presetClass="entr" presetSubtype="0" fill="hold" nodeType="afterEffect">
                                  <p:stCondLst>
                                    <p:cond delay="5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750" fill="hold"/>
                                        <p:tgtEl>
                                          <p:spTgt spid="33"/>
                                        </p:tgtEl>
                                        <p:attrNameLst>
                                          <p:attrName>ppt_w</p:attrName>
                                        </p:attrNameLst>
                                      </p:cBhvr>
                                      <p:tavLst>
                                        <p:tav tm="0">
                                          <p:val>
                                            <p:fltVal val="0"/>
                                          </p:val>
                                        </p:tav>
                                        <p:tav tm="100000">
                                          <p:val>
                                            <p:strVal val="#ppt_w"/>
                                          </p:val>
                                        </p:tav>
                                      </p:tavLst>
                                    </p:anim>
                                    <p:anim calcmode="lin" valueType="num">
                                      <p:cBhvr>
                                        <p:cTn id="56" dur="750" fill="hold"/>
                                        <p:tgtEl>
                                          <p:spTgt spid="33"/>
                                        </p:tgtEl>
                                        <p:attrNameLst>
                                          <p:attrName>ppt_h</p:attrName>
                                        </p:attrNameLst>
                                      </p:cBhvr>
                                      <p:tavLst>
                                        <p:tav tm="0">
                                          <p:val>
                                            <p:fltVal val="0"/>
                                          </p:val>
                                        </p:tav>
                                        <p:tav tm="100000">
                                          <p:val>
                                            <p:strVal val="#ppt_h"/>
                                          </p:val>
                                        </p:tav>
                                      </p:tavLst>
                                    </p:anim>
                                    <p:anim calcmode="lin" valueType="num">
                                      <p:cBhvr>
                                        <p:cTn id="57" dur="750" fill="hold"/>
                                        <p:tgtEl>
                                          <p:spTgt spid="33"/>
                                        </p:tgtEl>
                                        <p:attrNameLst>
                                          <p:attrName>style.rotation</p:attrName>
                                        </p:attrNameLst>
                                      </p:cBhvr>
                                      <p:tavLst>
                                        <p:tav tm="0">
                                          <p:val>
                                            <p:fltVal val="90"/>
                                          </p:val>
                                        </p:tav>
                                        <p:tav tm="100000">
                                          <p:val>
                                            <p:fltVal val="0"/>
                                          </p:val>
                                        </p:tav>
                                      </p:tavLst>
                                    </p:anim>
                                    <p:animEffect transition="in" filter="fade">
                                      <p:cBhvr>
                                        <p:cTn id="58" dur="750"/>
                                        <p:tgtEl>
                                          <p:spTgt spid="33"/>
                                        </p:tgtEl>
                                      </p:cBhvr>
                                    </p:animEffect>
                                  </p:childTnLst>
                                </p:cTn>
                              </p:par>
                            </p:childTnLst>
                          </p:cTn>
                        </p:par>
                        <p:par>
                          <p:cTn id="59" fill="hold">
                            <p:stCondLst>
                              <p:cond delay="26000"/>
                            </p:stCondLst>
                            <p:childTnLst>
                              <p:par>
                                <p:cTn id="60" presetID="53" presetClass="entr" presetSubtype="16" fill="hold" nodeType="afterEffect">
                                  <p:stCondLst>
                                    <p:cond delay="500"/>
                                  </p:stCondLst>
                                  <p:childTnLst>
                                    <p:set>
                                      <p:cBhvr>
                                        <p:cTn id="61" dur="1" fill="hold">
                                          <p:stCondLst>
                                            <p:cond delay="0"/>
                                          </p:stCondLst>
                                        </p:cTn>
                                        <p:tgtEl>
                                          <p:spTgt spid="5"/>
                                        </p:tgtEl>
                                        <p:attrNameLst>
                                          <p:attrName>style.visibility</p:attrName>
                                        </p:attrNameLst>
                                      </p:cBhvr>
                                      <p:to>
                                        <p:strVal val="visible"/>
                                      </p:to>
                                    </p:set>
                                    <p:anim calcmode="lin" valueType="num">
                                      <p:cBhvr>
                                        <p:cTn id="62" dur="750" fill="hold"/>
                                        <p:tgtEl>
                                          <p:spTgt spid="5"/>
                                        </p:tgtEl>
                                        <p:attrNameLst>
                                          <p:attrName>ppt_w</p:attrName>
                                        </p:attrNameLst>
                                      </p:cBhvr>
                                      <p:tavLst>
                                        <p:tav tm="0">
                                          <p:val>
                                            <p:fltVal val="0"/>
                                          </p:val>
                                        </p:tav>
                                        <p:tav tm="100000">
                                          <p:val>
                                            <p:strVal val="#ppt_w"/>
                                          </p:val>
                                        </p:tav>
                                      </p:tavLst>
                                    </p:anim>
                                    <p:anim calcmode="lin" valueType="num">
                                      <p:cBhvr>
                                        <p:cTn id="63" dur="750" fill="hold"/>
                                        <p:tgtEl>
                                          <p:spTgt spid="5"/>
                                        </p:tgtEl>
                                        <p:attrNameLst>
                                          <p:attrName>ppt_h</p:attrName>
                                        </p:attrNameLst>
                                      </p:cBhvr>
                                      <p:tavLst>
                                        <p:tav tm="0">
                                          <p:val>
                                            <p:fltVal val="0"/>
                                          </p:val>
                                        </p:tav>
                                        <p:tav tm="100000">
                                          <p:val>
                                            <p:strVal val="#ppt_h"/>
                                          </p:val>
                                        </p:tav>
                                      </p:tavLst>
                                    </p:anim>
                                    <p:animEffect transition="in" filter="fade">
                                      <p:cBhvr>
                                        <p:cTn id="64" dur="750"/>
                                        <p:tgtEl>
                                          <p:spTgt spid="5"/>
                                        </p:tgtEl>
                                      </p:cBhvr>
                                    </p:animEffect>
                                  </p:childTnLst>
                                </p:cTn>
                              </p:par>
                            </p:childTnLst>
                          </p:cTn>
                        </p:par>
                        <p:par>
                          <p:cTn id="65" fill="hold">
                            <p:stCondLst>
                              <p:cond delay="27250"/>
                            </p:stCondLst>
                            <p:childTnLst>
                              <p:par>
                                <p:cTn id="66" presetID="63" presetClass="path" presetSubtype="0" accel="50000" decel="50000" fill="hold" grpId="0" nodeType="afterEffect">
                                  <p:stCondLst>
                                    <p:cond delay="1000"/>
                                  </p:stCondLst>
                                  <p:childTnLst>
                                    <p:animMotion origin="layout" path="M 4.79167E-6 -4.07407E-6 L 0.9983 0.00024 " pathEditMode="relative" rAng="0" ptsTypes="AA">
                                      <p:cBhvr>
                                        <p:cTn id="67" dur="2000" fill="hold"/>
                                        <p:tgtEl>
                                          <p:spTgt spid="3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rawing of a cartoon character&#10;&#10;Description automatically generated">
            <a:extLst>
              <a:ext uri="{FF2B5EF4-FFF2-40B4-BE49-F238E27FC236}">
                <a16:creationId xmlns:a16="http://schemas.microsoft.com/office/drawing/2014/main" id="{BBF8FC1F-2713-4657-AEA0-5F46350B2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1" y="2369490"/>
            <a:ext cx="1921429" cy="3207234"/>
          </a:xfrm>
          <a:prstGeom prst="rect">
            <a:avLst/>
          </a:prstGeom>
        </p:spPr>
      </p:pic>
      <p:pic>
        <p:nvPicPr>
          <p:cNvPr id="16" name="Picture 15">
            <a:extLst>
              <a:ext uri="{FF2B5EF4-FFF2-40B4-BE49-F238E27FC236}">
                <a16:creationId xmlns:a16="http://schemas.microsoft.com/office/drawing/2014/main" id="{FDC3DF2B-E9D7-433C-BA88-FD36E627B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809" y="2391805"/>
            <a:ext cx="1963374" cy="3184919"/>
          </a:xfrm>
          <a:prstGeom prst="rect">
            <a:avLst/>
          </a:prstGeom>
        </p:spPr>
      </p:pic>
      <p:grpSp>
        <p:nvGrpSpPr>
          <p:cNvPr id="65" name="Group 64">
            <a:extLst>
              <a:ext uri="{FF2B5EF4-FFF2-40B4-BE49-F238E27FC236}">
                <a16:creationId xmlns:a16="http://schemas.microsoft.com/office/drawing/2014/main" id="{BDB756D7-9714-4089-92E9-9AF45382C45B}"/>
              </a:ext>
            </a:extLst>
          </p:cNvPr>
          <p:cNvGrpSpPr/>
          <p:nvPr/>
        </p:nvGrpSpPr>
        <p:grpSpPr>
          <a:xfrm>
            <a:off x="2984470" y="2499151"/>
            <a:ext cx="5416097" cy="2966924"/>
            <a:chOff x="5899344" y="203317"/>
            <a:chExt cx="4946376" cy="1993216"/>
          </a:xfrm>
        </p:grpSpPr>
        <p:sp>
          <p:nvSpPr>
            <p:cNvPr id="66" name="Speech Bubble: Rectangle with Corners Rounded 65">
              <a:extLst>
                <a:ext uri="{FF2B5EF4-FFF2-40B4-BE49-F238E27FC236}">
                  <a16:creationId xmlns:a16="http://schemas.microsoft.com/office/drawing/2014/main" id="{93549D2E-650A-4658-AA8C-94B291248BB8}"/>
                </a:ext>
              </a:extLst>
            </p:cNvPr>
            <p:cNvSpPr/>
            <p:nvPr/>
          </p:nvSpPr>
          <p:spPr>
            <a:xfrm>
              <a:off x="5899344" y="203317"/>
              <a:ext cx="4882839" cy="1425129"/>
            </a:xfrm>
            <a:prstGeom prst="wedgeRoundRectCallout">
              <a:avLst>
                <a:gd name="adj1" fmla="val 76371"/>
                <a:gd name="adj2" fmla="val -258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0CF44943-DF4C-466C-9615-8465C13A7B59}"/>
                </a:ext>
              </a:extLst>
            </p:cNvPr>
            <p:cNvSpPr txBox="1"/>
            <p:nvPr/>
          </p:nvSpPr>
          <p:spPr>
            <a:xfrm>
              <a:off x="5920030" y="205536"/>
              <a:ext cx="4925690" cy="1990997"/>
            </a:xfrm>
            <a:prstGeom prst="rect">
              <a:avLst/>
            </a:prstGeom>
            <a:noFill/>
          </p:spPr>
          <p:txBody>
            <a:bodyPr wrap="square" rtlCol="0">
              <a:spAutoFit/>
            </a:bodyPr>
            <a:lstStyle/>
            <a:p>
              <a:pPr algn="ctr"/>
              <a:r>
                <a:rPr lang="en-GB" sz="3200" dirty="0">
                  <a:latin typeface="Comic Sans MS" panose="030F0702030302020204" pitchFamily="66" charset="0"/>
                </a:rPr>
                <a:t>Good morning!</a:t>
              </a:r>
            </a:p>
            <a:p>
              <a:pPr algn="ctr"/>
              <a:r>
                <a:rPr lang="en-GB" sz="3200" dirty="0">
                  <a:latin typeface="Comic Sans MS" panose="030F0702030302020204" pitchFamily="66" charset="0"/>
                </a:rPr>
                <a:t>I have chosen some songs that tell us about trusting and obeying God.</a:t>
              </a:r>
            </a:p>
          </p:txBody>
        </p:sp>
      </p:grpSp>
      <p:pic>
        <p:nvPicPr>
          <p:cNvPr id="4" name="Picture 3">
            <a:extLst>
              <a:ext uri="{FF2B5EF4-FFF2-40B4-BE49-F238E27FC236}">
                <a16:creationId xmlns:a16="http://schemas.microsoft.com/office/drawing/2014/main" id="{618E5ECE-4E78-419F-8659-71160A690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grpSp>
        <p:nvGrpSpPr>
          <p:cNvPr id="5" name="Group 4">
            <a:extLst>
              <a:ext uri="{FF2B5EF4-FFF2-40B4-BE49-F238E27FC236}">
                <a16:creationId xmlns:a16="http://schemas.microsoft.com/office/drawing/2014/main" id="{73649EAE-A099-43F9-8D26-74E617668251}"/>
              </a:ext>
            </a:extLst>
          </p:cNvPr>
          <p:cNvGrpSpPr/>
          <p:nvPr/>
        </p:nvGrpSpPr>
        <p:grpSpPr>
          <a:xfrm>
            <a:off x="7457967" y="605741"/>
            <a:ext cx="3410071" cy="596448"/>
            <a:chOff x="5899344" y="203317"/>
            <a:chExt cx="4882839" cy="1425129"/>
          </a:xfrm>
        </p:grpSpPr>
        <p:sp>
          <p:nvSpPr>
            <p:cNvPr id="2" name="Speech Bubble: Rectangle with Corners Rounded 1">
              <a:extLst>
                <a:ext uri="{FF2B5EF4-FFF2-40B4-BE49-F238E27FC236}">
                  <a16:creationId xmlns:a16="http://schemas.microsoft.com/office/drawing/2014/main" id="{1D04B1F9-6C82-44EE-B217-FFAAA5A8D1CC}"/>
                </a:ext>
              </a:extLst>
            </p:cNvPr>
            <p:cNvSpPr/>
            <p:nvPr/>
          </p:nvSpPr>
          <p:spPr>
            <a:xfrm>
              <a:off x="5899344" y="203317"/>
              <a:ext cx="4882839" cy="1425129"/>
            </a:xfrm>
            <a:prstGeom prst="wedgeRoundRectCallout">
              <a:avLst>
                <a:gd name="adj1" fmla="val 18266"/>
                <a:gd name="adj2" fmla="val 3594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0CA1C0D-2480-435B-9AE1-90DE88414066}"/>
                </a:ext>
              </a:extLst>
            </p:cNvPr>
            <p:cNvSpPr txBox="1"/>
            <p:nvPr/>
          </p:nvSpPr>
          <p:spPr>
            <a:xfrm>
              <a:off x="6526940" y="203317"/>
              <a:ext cx="3627643" cy="1397238"/>
            </a:xfrm>
            <a:prstGeom prst="rect">
              <a:avLst/>
            </a:prstGeom>
            <a:noFill/>
          </p:spPr>
          <p:txBody>
            <a:bodyPr wrap="square" rtlCol="0">
              <a:spAutoFit/>
            </a:bodyPr>
            <a:lstStyle/>
            <a:p>
              <a:pPr algn="ctr"/>
              <a:r>
                <a:rPr lang="en-US" sz="3200" dirty="0">
                  <a:latin typeface="Comic Sans MS" panose="030F0702030302020204" pitchFamily="66" charset="0"/>
                </a:rPr>
                <a:t>Thank you? </a:t>
              </a:r>
              <a:endParaRPr lang="en-GB" sz="3200" dirty="0">
                <a:latin typeface="Comic Sans MS" panose="030F0702030302020204" pitchFamily="66" charset="0"/>
              </a:endParaRPr>
            </a:p>
          </p:txBody>
        </p:sp>
      </p:grpSp>
      <p:grpSp>
        <p:nvGrpSpPr>
          <p:cNvPr id="13" name="Group 12">
            <a:extLst>
              <a:ext uri="{FF2B5EF4-FFF2-40B4-BE49-F238E27FC236}">
                <a16:creationId xmlns:a16="http://schemas.microsoft.com/office/drawing/2014/main" id="{E405585E-2B1E-4061-A0A5-6B365E0843D5}"/>
              </a:ext>
            </a:extLst>
          </p:cNvPr>
          <p:cNvGrpSpPr/>
          <p:nvPr/>
        </p:nvGrpSpPr>
        <p:grpSpPr>
          <a:xfrm>
            <a:off x="209982" y="21249"/>
            <a:ext cx="6724217" cy="2296602"/>
            <a:chOff x="3686628" y="159657"/>
            <a:chExt cx="7460342" cy="3116049"/>
          </a:xfrm>
        </p:grpSpPr>
        <p:sp>
          <p:nvSpPr>
            <p:cNvPr id="15" name="Speech Bubble: Oval 14">
              <a:extLst>
                <a:ext uri="{FF2B5EF4-FFF2-40B4-BE49-F238E27FC236}">
                  <a16:creationId xmlns:a16="http://schemas.microsoft.com/office/drawing/2014/main" id="{A9DD5303-9EA7-4D01-BB08-17D4311CD7BA}"/>
                </a:ext>
              </a:extLst>
            </p:cNvPr>
            <p:cNvSpPr/>
            <p:nvPr/>
          </p:nvSpPr>
          <p:spPr>
            <a:xfrm>
              <a:off x="3686628" y="159657"/>
              <a:ext cx="7460342" cy="2633433"/>
            </a:xfrm>
            <a:prstGeom prst="wedgeEllipseCallout">
              <a:avLst>
                <a:gd name="adj1" fmla="val -27146"/>
                <a:gd name="adj2" fmla="val 1085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4441646" y="477825"/>
              <a:ext cx="5775364" cy="2797881"/>
            </a:xfrm>
            <a:prstGeom prst="rect">
              <a:avLst/>
            </a:prstGeom>
            <a:noFill/>
          </p:spPr>
          <p:txBody>
            <a:bodyPr wrap="square" rtlCol="0">
              <a:spAutoFit/>
            </a:bodyPr>
            <a:lstStyle/>
            <a:p>
              <a:pPr algn="ctr"/>
              <a:r>
                <a:rPr lang="en-US" sz="3200" dirty="0">
                  <a:latin typeface="Comic Sans MS" panose="030F0702030302020204" pitchFamily="66" charset="0"/>
                </a:rPr>
                <a:t>Good Morning Music Man!</a:t>
              </a:r>
            </a:p>
            <a:p>
              <a:pPr algn="ctr"/>
              <a:r>
                <a:rPr lang="en-US" sz="3200" dirty="0">
                  <a:latin typeface="Comic Sans MS" panose="030F0702030302020204" pitchFamily="66" charset="0"/>
                </a:rPr>
                <a:t>What can you tell us about the songs today?</a:t>
              </a:r>
              <a:endParaRPr lang="en-GB" sz="3200" dirty="0">
                <a:latin typeface="Comic Sans MS" panose="030F0702030302020204" pitchFamily="66" charset="0"/>
              </a:endParaRPr>
            </a:p>
          </p:txBody>
        </p:sp>
      </p:grpSp>
      <p:pic>
        <p:nvPicPr>
          <p:cNvPr id="64" name="Picture 63" descr="A drawing of a cartoon character&#10;&#10;Description automatically generated">
            <a:extLst>
              <a:ext uri="{FF2B5EF4-FFF2-40B4-BE49-F238E27FC236}">
                <a16:creationId xmlns:a16="http://schemas.microsoft.com/office/drawing/2014/main" id="{A68CB2FD-C87D-4BB5-A348-AD8D63B46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4131" y="1314958"/>
            <a:ext cx="1921429" cy="3207234"/>
          </a:xfrm>
          <a:prstGeom prst="rect">
            <a:avLst/>
          </a:prstGeom>
        </p:spPr>
      </p:pic>
      <p:sp>
        <p:nvSpPr>
          <p:cNvPr id="9" name="Rectangle 8">
            <a:hlinkClick r:id="rId5" action="ppaction://hlinksldjump"/>
            <a:extLst>
              <a:ext uri="{FF2B5EF4-FFF2-40B4-BE49-F238E27FC236}">
                <a16:creationId xmlns:a16="http://schemas.microsoft.com/office/drawing/2014/main" id="{E75C6B02-92F8-457A-9195-ECE41882AF48}"/>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 action="ppaction://hlinkshowjump?jump=nextslide"/>
            <a:extLst>
              <a:ext uri="{FF2B5EF4-FFF2-40B4-BE49-F238E27FC236}">
                <a16:creationId xmlns:a16="http://schemas.microsoft.com/office/drawing/2014/main" id="{25473466-D2D5-4204-8D63-89C38C9A0F58}"/>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44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750"/>
                                        <p:tgtEl>
                                          <p:spTgt spid="5"/>
                                        </p:tgtEl>
                                      </p:cBhvr>
                                    </p:animEffect>
                                  </p:childTnLst>
                                </p:cTn>
                              </p:par>
                            </p:childTnLst>
                          </p:cTn>
                        </p:par>
                        <p:par>
                          <p:cTn id="8" fill="hold">
                            <p:stCondLst>
                              <p:cond delay="2000"/>
                            </p:stCondLst>
                            <p:childTnLst>
                              <p:par>
                                <p:cTn id="9" presetID="63" presetClass="path" presetSubtype="0" accel="50000" decel="50000" fill="hold" nodeType="afterEffect">
                                  <p:stCondLst>
                                    <p:cond delay="1000"/>
                                  </p:stCondLst>
                                  <p:childTnLst>
                                    <p:animMotion origin="layout" path="M 3.95833E-6 1.48148E-6 L 0.38372 0.00231 " pathEditMode="relative" rAng="0" ptsTypes="AA">
                                      <p:cBhvr>
                                        <p:cTn id="10" dur="2000" fill="hold"/>
                                        <p:tgtEl>
                                          <p:spTgt spid="16"/>
                                        </p:tgtEl>
                                        <p:attrNameLst>
                                          <p:attrName>ppt_x</p:attrName>
                                          <p:attrName>ppt_y</p:attrName>
                                        </p:attrNameLst>
                                      </p:cBhvr>
                                      <p:rCtr x="19180" y="116"/>
                                    </p:animMotion>
                                  </p:childTnLst>
                                </p:cTn>
                              </p:par>
                            </p:childTnLst>
                          </p:cTn>
                        </p:par>
                        <p:par>
                          <p:cTn id="11" fill="hold">
                            <p:stCondLst>
                              <p:cond delay="5000"/>
                            </p:stCondLst>
                            <p:childTnLst>
                              <p:par>
                                <p:cTn id="12" presetID="10" presetClass="exit" presetSubtype="0" fill="hold" nodeType="afterEffect">
                                  <p:stCondLst>
                                    <p:cond delay="500"/>
                                  </p:stCondLst>
                                  <p:childTnLst>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6500"/>
                            </p:stCondLst>
                            <p:childTnLst>
                              <p:par>
                                <p:cTn id="16" presetID="35" presetClass="path" presetSubtype="0" accel="50000" decel="50000" fill="hold" nodeType="afterEffect">
                                  <p:stCondLst>
                                    <p:cond delay="500"/>
                                  </p:stCondLst>
                                  <p:childTnLst>
                                    <p:animMotion origin="layout" path="M -3.54167E-6 -2.96296E-6 L -0.35533 0.1551 " pathEditMode="relative" rAng="0" ptsTypes="AA">
                                      <p:cBhvr>
                                        <p:cTn id="17" dur="2000" fill="hold"/>
                                        <p:tgtEl>
                                          <p:spTgt spid="64"/>
                                        </p:tgtEl>
                                        <p:attrNameLst>
                                          <p:attrName>ppt_x</p:attrName>
                                          <p:attrName>ppt_y</p:attrName>
                                        </p:attrNameLst>
                                      </p:cBhvr>
                                      <p:rCtr x="-17773" y="7755"/>
                                    </p:animMotion>
                                  </p:childTnLst>
                                </p:cTn>
                              </p:par>
                            </p:childTnLst>
                          </p:cTn>
                        </p:par>
                        <p:par>
                          <p:cTn id="18" fill="hold">
                            <p:stCondLst>
                              <p:cond delay="9000"/>
                            </p:stCondLst>
                            <p:childTnLst>
                              <p:par>
                                <p:cTn id="19" presetID="1" presetClass="exit" presetSubtype="0" fill="hold" nodeType="afterEffect">
                                  <p:stCondLst>
                                    <p:cond delay="0"/>
                                  </p:stCondLst>
                                  <p:childTnLst>
                                    <p:set>
                                      <p:cBhvr>
                                        <p:cTn id="20" dur="1" fill="hold">
                                          <p:stCondLst>
                                            <p:cond delay="0"/>
                                          </p:stCondLst>
                                        </p:cTn>
                                        <p:tgtEl>
                                          <p:spTgt spid="64"/>
                                        </p:tgtEl>
                                        <p:attrNameLst>
                                          <p:attrName>style.visibility</p:attrName>
                                        </p:attrNameLst>
                                      </p:cBhvr>
                                      <p:to>
                                        <p:strVal val="hidden"/>
                                      </p:to>
                                    </p:set>
                                  </p:childTnLst>
                                </p:cTn>
                              </p:par>
                            </p:childTnLst>
                          </p:cTn>
                        </p:par>
                        <p:par>
                          <p:cTn id="21" fill="hold">
                            <p:stCondLst>
                              <p:cond delay="9000"/>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9000"/>
                            </p:stCondLst>
                            <p:childTnLst>
                              <p:par>
                                <p:cTn id="25" presetID="22" presetClass="entr" presetSubtype="8"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750"/>
                                        <p:tgtEl>
                                          <p:spTgt spid="13"/>
                                        </p:tgtEl>
                                      </p:cBhvr>
                                    </p:animEffect>
                                  </p:childTnLst>
                                </p:cTn>
                              </p:par>
                            </p:childTnLst>
                          </p:cTn>
                        </p:par>
                        <p:par>
                          <p:cTn id="28" fill="hold">
                            <p:stCondLst>
                              <p:cond delay="11250"/>
                            </p:stCondLst>
                            <p:childTnLst>
                              <p:par>
                                <p:cTn id="29" presetID="22" presetClass="entr" presetSubtype="2" fill="hold" nodeType="afterEffect">
                                  <p:stCondLst>
                                    <p:cond delay="1000"/>
                                  </p:stCondLst>
                                  <p:childTnLst>
                                    <p:set>
                                      <p:cBhvr>
                                        <p:cTn id="30" dur="1" fill="hold">
                                          <p:stCondLst>
                                            <p:cond delay="0"/>
                                          </p:stCondLst>
                                        </p:cTn>
                                        <p:tgtEl>
                                          <p:spTgt spid="65"/>
                                        </p:tgtEl>
                                        <p:attrNameLst>
                                          <p:attrName>style.visibility</p:attrName>
                                        </p:attrNameLst>
                                      </p:cBhvr>
                                      <p:to>
                                        <p:strVal val="visible"/>
                                      </p:to>
                                    </p:set>
                                    <p:animEffect transition="in" filter="wipe(right)">
                                      <p:cBhvr>
                                        <p:cTn id="31" dur="1750"/>
                                        <p:tgtEl>
                                          <p:spTgt spid="65"/>
                                        </p:tgtEl>
                                      </p:cBhvr>
                                    </p:animEffect>
                                  </p:childTnLst>
                                </p:cTn>
                              </p:par>
                            </p:childTnLst>
                          </p:cTn>
                        </p:par>
                        <p:par>
                          <p:cTn id="32" fill="hold">
                            <p:stCondLst>
                              <p:cond delay="14000"/>
                            </p:stCondLst>
                            <p:childTnLst>
                              <p:par>
                                <p:cTn id="33" presetID="63" presetClass="path" presetSubtype="0" accel="50000" decel="50000" fill="hold" grpId="0" nodeType="afterEffect">
                                  <p:stCondLst>
                                    <p:cond delay="1000"/>
                                  </p:stCondLst>
                                  <p:childTnLst>
                                    <p:animMotion origin="layout" path="M 4.79167E-6 -4.07407E-6 L 0.9983 0.00024 " pathEditMode="relative" rAng="0" ptsTypes="AA">
                                      <p:cBhvr>
                                        <p:cTn id="34"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rawing of a cartoon character&#10;&#10;Description automatically generated">
            <a:extLst>
              <a:ext uri="{FF2B5EF4-FFF2-40B4-BE49-F238E27FC236}">
                <a16:creationId xmlns:a16="http://schemas.microsoft.com/office/drawing/2014/main" id="{BBF8FC1F-2713-4657-AEA0-5F46350B2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1" y="2369490"/>
            <a:ext cx="1921429" cy="3207234"/>
          </a:xfrm>
          <a:prstGeom prst="rect">
            <a:avLst/>
          </a:prstGeom>
        </p:spPr>
      </p:pic>
      <p:pic>
        <p:nvPicPr>
          <p:cNvPr id="4" name="Picture 3">
            <a:extLst>
              <a:ext uri="{FF2B5EF4-FFF2-40B4-BE49-F238E27FC236}">
                <a16:creationId xmlns:a16="http://schemas.microsoft.com/office/drawing/2014/main" id="{618E5ECE-4E78-419F-8659-71160A690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11" name="Picture 10" descr="A picture containing sign, clock&#10;&#10;Description automatically generated">
            <a:extLst>
              <a:ext uri="{FF2B5EF4-FFF2-40B4-BE49-F238E27FC236}">
                <a16:creationId xmlns:a16="http://schemas.microsoft.com/office/drawing/2014/main" id="{71A5CF7F-0CEB-4B49-AD0C-F7BA0FB61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151" y="2303496"/>
            <a:ext cx="1930487" cy="3273228"/>
          </a:xfrm>
          <a:prstGeom prst="rect">
            <a:avLst/>
          </a:prstGeom>
        </p:spPr>
      </p:pic>
      <p:grpSp>
        <p:nvGrpSpPr>
          <p:cNvPr id="65" name="Group 64">
            <a:extLst>
              <a:ext uri="{FF2B5EF4-FFF2-40B4-BE49-F238E27FC236}">
                <a16:creationId xmlns:a16="http://schemas.microsoft.com/office/drawing/2014/main" id="{BDB756D7-9714-4089-92E9-9AF45382C45B}"/>
              </a:ext>
            </a:extLst>
          </p:cNvPr>
          <p:cNvGrpSpPr/>
          <p:nvPr/>
        </p:nvGrpSpPr>
        <p:grpSpPr>
          <a:xfrm>
            <a:off x="3872719" y="389179"/>
            <a:ext cx="4967062" cy="1063547"/>
            <a:chOff x="5899344" y="203317"/>
            <a:chExt cx="4967062" cy="1425129"/>
          </a:xfrm>
        </p:grpSpPr>
        <p:sp>
          <p:nvSpPr>
            <p:cNvPr id="67" name="TextBox 66">
              <a:extLst>
                <a:ext uri="{FF2B5EF4-FFF2-40B4-BE49-F238E27FC236}">
                  <a16:creationId xmlns:a16="http://schemas.microsoft.com/office/drawing/2014/main" id="{0CF44943-DF4C-466C-9615-8465C13A7B59}"/>
                </a:ext>
              </a:extLst>
            </p:cNvPr>
            <p:cNvSpPr txBox="1"/>
            <p:nvPr/>
          </p:nvSpPr>
          <p:spPr>
            <a:xfrm>
              <a:off x="5940716" y="203317"/>
              <a:ext cx="4925690" cy="743625"/>
            </a:xfrm>
            <a:prstGeom prst="rect">
              <a:avLst/>
            </a:prstGeom>
            <a:noFill/>
          </p:spPr>
          <p:txBody>
            <a:bodyPr wrap="square" rtlCol="0">
              <a:spAutoFit/>
            </a:bodyPr>
            <a:lstStyle/>
            <a:p>
              <a:pPr algn="ctr"/>
              <a:r>
                <a:rPr lang="en-GB" sz="2800" dirty="0">
                  <a:latin typeface="Comic Sans MS" panose="030F0702030302020204" pitchFamily="66" charset="0"/>
                </a:rPr>
                <a:t>Let’s worship God with these songs.</a:t>
              </a:r>
              <a:endParaRPr lang="en-GB" sz="2800" dirty="0">
                <a:solidFill>
                  <a:srgbClr val="FF0000"/>
                </a:solidFill>
                <a:latin typeface="Comic Sans MS" panose="030F0702030302020204" pitchFamily="66" charset="0"/>
              </a:endParaRPr>
            </a:p>
          </p:txBody>
        </p:sp>
        <p:sp>
          <p:nvSpPr>
            <p:cNvPr id="66" name="Speech Bubble: Rectangle with Corners Rounded 65">
              <a:extLst>
                <a:ext uri="{FF2B5EF4-FFF2-40B4-BE49-F238E27FC236}">
                  <a16:creationId xmlns:a16="http://schemas.microsoft.com/office/drawing/2014/main" id="{93549D2E-650A-4658-AA8C-94B291248BB8}"/>
                </a:ext>
              </a:extLst>
            </p:cNvPr>
            <p:cNvSpPr/>
            <p:nvPr/>
          </p:nvSpPr>
          <p:spPr>
            <a:xfrm>
              <a:off x="5899344" y="203317"/>
              <a:ext cx="4882839" cy="1425129"/>
            </a:xfrm>
            <a:prstGeom prst="wedgeRoundRectCallout">
              <a:avLst>
                <a:gd name="adj1" fmla="val -5984"/>
                <a:gd name="adj2" fmla="val 2014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5" action="ppaction://hlinksldjump"/>
            <a:extLst>
              <a:ext uri="{FF2B5EF4-FFF2-40B4-BE49-F238E27FC236}">
                <a16:creationId xmlns:a16="http://schemas.microsoft.com/office/drawing/2014/main" id="{4DE84D24-9057-4CFF-8333-15D026F118C1}"/>
              </a:ext>
            </a:extLst>
          </p:cNvPr>
          <p:cNvSpPr/>
          <p:nvPr/>
        </p:nvSpPr>
        <p:spPr>
          <a:xfrm>
            <a:off x="-88469"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hlinkClick r:id="rId6"/>
            <a:extLst>
              <a:ext uri="{FF2B5EF4-FFF2-40B4-BE49-F238E27FC236}">
                <a16:creationId xmlns:a16="http://schemas.microsoft.com/office/drawing/2014/main" id="{942926F3-05C2-47DB-BA14-8FCDEFB72252}"/>
              </a:ext>
            </a:extLst>
          </p:cNvPr>
          <p:cNvSpPr txBox="1"/>
          <p:nvPr/>
        </p:nvSpPr>
        <p:spPr>
          <a:xfrm>
            <a:off x="399109" y="4436222"/>
            <a:ext cx="4430333" cy="707886"/>
          </a:xfrm>
          <a:prstGeom prst="rect">
            <a:avLst/>
          </a:prstGeom>
          <a:noFill/>
        </p:spPr>
        <p:txBody>
          <a:bodyPr wrap="square" rtlCol="0">
            <a:spAutoFit/>
          </a:bodyPr>
          <a:lstStyle/>
          <a:p>
            <a:pPr algn="ctr"/>
            <a:r>
              <a:rPr lang="en-GB" sz="4000" b="1" u="sng" dirty="0">
                <a:solidFill>
                  <a:srgbClr val="0000FF"/>
                </a:solidFill>
              </a:rPr>
              <a:t>Trust and Obey</a:t>
            </a:r>
          </a:p>
        </p:txBody>
      </p:sp>
      <p:sp>
        <p:nvSpPr>
          <p:cNvPr id="20" name="TextBox 19">
            <a:hlinkClick r:id="rId7"/>
            <a:extLst>
              <a:ext uri="{FF2B5EF4-FFF2-40B4-BE49-F238E27FC236}">
                <a16:creationId xmlns:a16="http://schemas.microsoft.com/office/drawing/2014/main" id="{95CE5987-C26B-4834-B28B-8B61AC2BDD12}"/>
              </a:ext>
            </a:extLst>
          </p:cNvPr>
          <p:cNvSpPr txBox="1"/>
          <p:nvPr/>
        </p:nvSpPr>
        <p:spPr>
          <a:xfrm>
            <a:off x="7247722" y="3429000"/>
            <a:ext cx="3184118" cy="707886"/>
          </a:xfrm>
          <a:prstGeom prst="rect">
            <a:avLst/>
          </a:prstGeom>
          <a:noFill/>
        </p:spPr>
        <p:txBody>
          <a:bodyPr wrap="square" rtlCol="0">
            <a:spAutoFit/>
          </a:bodyPr>
          <a:lstStyle/>
          <a:p>
            <a:pPr algn="ctr"/>
            <a:r>
              <a:rPr lang="en-GB" sz="4000" b="1" dirty="0">
                <a:solidFill>
                  <a:srgbClr val="0000FF"/>
                </a:solidFill>
              </a:rPr>
              <a:t>One Way</a:t>
            </a:r>
          </a:p>
        </p:txBody>
      </p:sp>
      <p:sp>
        <p:nvSpPr>
          <p:cNvPr id="14" name="Arrow: Right 13">
            <a:hlinkClick r:id="" action="ppaction://hlinkshowjump?jump=nextslide"/>
            <a:extLst>
              <a:ext uri="{FF2B5EF4-FFF2-40B4-BE49-F238E27FC236}">
                <a16:creationId xmlns:a16="http://schemas.microsoft.com/office/drawing/2014/main" id="{145A6BFD-B0B6-4832-B280-3DCF9B9F3817}"/>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3" name="TextBox 2">
            <a:hlinkClick r:id="rId8" action="ppaction://hlinkfile"/>
            <a:extLst>
              <a:ext uri="{FF2B5EF4-FFF2-40B4-BE49-F238E27FC236}">
                <a16:creationId xmlns:a16="http://schemas.microsoft.com/office/drawing/2014/main" id="{EA85D566-D64B-4166-81D5-E173073A9B5E}"/>
              </a:ext>
            </a:extLst>
          </p:cNvPr>
          <p:cNvSpPr txBox="1"/>
          <p:nvPr/>
        </p:nvSpPr>
        <p:spPr>
          <a:xfrm>
            <a:off x="1772084" y="1882645"/>
            <a:ext cx="1389394" cy="707886"/>
          </a:xfrm>
          <a:prstGeom prst="rect">
            <a:avLst/>
          </a:prstGeom>
          <a:noFill/>
        </p:spPr>
        <p:txBody>
          <a:bodyPr wrap="square" rtlCol="0">
            <a:spAutoFit/>
          </a:bodyPr>
          <a:lstStyle/>
          <a:p>
            <a:pPr algn="ctr"/>
            <a:r>
              <a:rPr lang="en-GB" sz="4000" b="1" dirty="0">
                <a:solidFill>
                  <a:srgbClr val="0000FF"/>
                </a:solidFill>
                <a:hlinkClick r:id="rId9">
                  <a:extLst>
                    <a:ext uri="{A12FA001-AC4F-418D-AE19-62706E023703}">
                      <ahyp:hlinkClr xmlns:ahyp="http://schemas.microsoft.com/office/drawing/2018/hyperlinkcolor" val="tx"/>
                    </a:ext>
                  </a:extLst>
                </a:hlinkClick>
              </a:rPr>
              <a:t>Shine</a:t>
            </a:r>
            <a:endParaRPr lang="en-GB" sz="4000" b="1" dirty="0">
              <a:solidFill>
                <a:srgbClr val="0000FF"/>
              </a:solidFill>
            </a:endParaRPr>
          </a:p>
        </p:txBody>
      </p:sp>
    </p:spTree>
    <p:extLst>
      <p:ext uri="{BB962C8B-B14F-4D97-AF65-F5344CB8AC3E}">
        <p14:creationId xmlns:p14="http://schemas.microsoft.com/office/powerpoint/2010/main" val="13650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5E-6 -1.85185E-6 L -0.3125 0.00093 " pathEditMode="relative" rAng="0" ptsTypes="AA">
                                      <p:cBhvr>
                                        <p:cTn id="6" dur="2000" fill="hold"/>
                                        <p:tgtEl>
                                          <p:spTgt spid="4"/>
                                        </p:tgtEl>
                                        <p:attrNameLst>
                                          <p:attrName>ppt_x</p:attrName>
                                          <p:attrName>ppt_y</p:attrName>
                                        </p:attrNameLst>
                                      </p:cBhvr>
                                      <p:rCtr x="-15625" y="46"/>
                                    </p:animMotion>
                                  </p:childTnLst>
                                </p:cTn>
                              </p:par>
                            </p:childTnLst>
                          </p:cTn>
                        </p:par>
                        <p:par>
                          <p:cTn id="7" fill="hold">
                            <p:stCondLst>
                              <p:cond delay="2250"/>
                            </p:stCondLst>
                            <p:childTnLst>
                              <p:par>
                                <p:cTn id="8" presetID="35" presetClass="path" presetSubtype="0" accel="50000" decel="50000" fill="hold" nodeType="afterEffect">
                                  <p:stCondLst>
                                    <p:cond delay="500"/>
                                  </p:stCondLst>
                                  <p:childTnLst>
                                    <p:animMotion origin="layout" path="M 3.95833E-6 1.85185E-6 L -0.30378 0.00116 " pathEditMode="relative" rAng="0" ptsTypes="AA">
                                      <p:cBhvr>
                                        <p:cTn id="9" dur="2000" fill="hold"/>
                                        <p:tgtEl>
                                          <p:spTgt spid="7"/>
                                        </p:tgtEl>
                                        <p:attrNameLst>
                                          <p:attrName>ppt_x</p:attrName>
                                          <p:attrName>ppt_y</p:attrName>
                                        </p:attrNameLst>
                                      </p:cBhvr>
                                      <p:rCtr x="-15195" y="46"/>
                                    </p:animMotion>
                                  </p:childTnLst>
                                </p:cTn>
                              </p:par>
                            </p:childTnLst>
                          </p:cTn>
                        </p:par>
                        <p:par>
                          <p:cTn id="10" fill="hold">
                            <p:stCondLst>
                              <p:cond delay="475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4750"/>
                            </p:stCondLst>
                            <p:childTnLst>
                              <p:par>
                                <p:cTn id="14" presetID="1" presetClass="exit" presetSubtype="0" fill="hold" nodeType="after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par>
                          <p:cTn id="16" fill="hold">
                            <p:stCondLst>
                              <p:cond delay="4750"/>
                            </p:stCondLst>
                            <p:childTnLst>
                              <p:par>
                                <p:cTn id="17" presetID="22" presetClass="entr" presetSubtype="4"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1750"/>
                                        <p:tgtEl>
                                          <p:spTgt spid="65"/>
                                        </p:tgtEl>
                                      </p:cBhvr>
                                    </p:animEffect>
                                  </p:childTnLst>
                                </p:cTn>
                              </p:par>
                            </p:childTnLst>
                          </p:cTn>
                        </p:par>
                        <p:par>
                          <p:cTn id="20" fill="hold">
                            <p:stCondLst>
                              <p:cond delay="6500"/>
                            </p:stCondLst>
                            <p:childTnLst>
                              <p:par>
                                <p:cTn id="21" presetID="2" presetClass="entr" presetSubtype="4" fill="hold" grpId="0" nodeType="after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7750"/>
                            </p:stCondLst>
                            <p:childTnLst>
                              <p:par>
                                <p:cTn id="26" presetID="2" presetClass="entr" presetSubtype="4" fill="hold" grpId="0" nodeType="after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750" fill="hold"/>
                                        <p:tgtEl>
                                          <p:spTgt spid="20"/>
                                        </p:tgtEl>
                                        <p:attrNameLst>
                                          <p:attrName>ppt_x</p:attrName>
                                        </p:attrNameLst>
                                      </p:cBhvr>
                                      <p:tavLst>
                                        <p:tav tm="0">
                                          <p:val>
                                            <p:strVal val="#ppt_x"/>
                                          </p:val>
                                        </p:tav>
                                        <p:tav tm="100000">
                                          <p:val>
                                            <p:strVal val="#ppt_x"/>
                                          </p:val>
                                        </p:tav>
                                      </p:tavLst>
                                    </p:anim>
                                    <p:anim calcmode="lin" valueType="num">
                                      <p:cBhvr additive="base">
                                        <p:cTn id="29" dur="750" fill="hold"/>
                                        <p:tgtEl>
                                          <p:spTgt spid="20"/>
                                        </p:tgtEl>
                                        <p:attrNameLst>
                                          <p:attrName>ppt_y</p:attrName>
                                        </p:attrNameLst>
                                      </p:cBhvr>
                                      <p:tavLst>
                                        <p:tav tm="0">
                                          <p:val>
                                            <p:strVal val="1+#ppt_h/2"/>
                                          </p:val>
                                        </p:tav>
                                        <p:tav tm="100000">
                                          <p:val>
                                            <p:strVal val="#ppt_y"/>
                                          </p:val>
                                        </p:tav>
                                      </p:tavLst>
                                    </p:anim>
                                  </p:childTnLst>
                                </p:cTn>
                              </p:par>
                            </p:childTnLst>
                          </p:cTn>
                        </p:par>
                        <p:par>
                          <p:cTn id="30" fill="hold">
                            <p:stCondLst>
                              <p:cond delay="8750"/>
                            </p:stCondLst>
                            <p:childTnLst>
                              <p:par>
                                <p:cTn id="31" presetID="2" presetClass="entr" presetSubtype="4" fill="hold" grpId="0" nodeType="afterEffect">
                                  <p:stCondLst>
                                    <p:cond delay="25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000" fill="hold"/>
                                        <p:tgtEl>
                                          <p:spTgt spid="3"/>
                                        </p:tgtEl>
                                        <p:attrNameLst>
                                          <p:attrName>ppt_x</p:attrName>
                                        </p:attrNameLst>
                                      </p:cBhvr>
                                      <p:tavLst>
                                        <p:tav tm="0">
                                          <p:val>
                                            <p:strVal val="#ppt_x"/>
                                          </p:val>
                                        </p:tav>
                                        <p:tav tm="100000">
                                          <p:val>
                                            <p:strVal val="#ppt_x"/>
                                          </p:val>
                                        </p:tav>
                                      </p:tavLst>
                                    </p:anim>
                                    <p:anim calcmode="lin" valueType="num">
                                      <p:cBhvr additive="base">
                                        <p:cTn id="34" dur="10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10000"/>
                            </p:stCondLst>
                            <p:childTnLst>
                              <p:par>
                                <p:cTn id="36" presetID="63" presetClass="path" presetSubtype="0" accel="50000" decel="50000" fill="hold" grpId="0" nodeType="afterEffect">
                                  <p:stCondLst>
                                    <p:cond delay="1000"/>
                                  </p:stCondLst>
                                  <p:childTnLst>
                                    <p:animMotion origin="layout" path="M 4.79167E-6 -4.07407E-6 L 0.9983 0.00024 " pathEditMode="relative" rAng="0" ptsTypes="AA">
                                      <p:cBhvr>
                                        <p:cTn id="37" dur="2000" fill="hold"/>
                                        <p:tgtEl>
                                          <p:spTgt spid="14"/>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5" name="Group 4">
            <a:extLst>
              <a:ext uri="{FF2B5EF4-FFF2-40B4-BE49-F238E27FC236}">
                <a16:creationId xmlns:a16="http://schemas.microsoft.com/office/drawing/2014/main" id="{6788DC7A-7080-4D43-A931-2E089E9704B9}"/>
              </a:ext>
            </a:extLst>
          </p:cNvPr>
          <p:cNvGrpSpPr/>
          <p:nvPr/>
        </p:nvGrpSpPr>
        <p:grpSpPr>
          <a:xfrm>
            <a:off x="209983" y="24408"/>
            <a:ext cx="6060896" cy="2112060"/>
            <a:chOff x="3686628" y="159657"/>
            <a:chExt cx="7460342" cy="2633433"/>
          </a:xfrm>
        </p:grpSpPr>
        <p:sp>
          <p:nvSpPr>
            <p:cNvPr id="6" name="Speech Bubble: Oval 5">
              <a:extLst>
                <a:ext uri="{FF2B5EF4-FFF2-40B4-BE49-F238E27FC236}">
                  <a16:creationId xmlns:a16="http://schemas.microsoft.com/office/drawing/2014/main" id="{53331784-3C18-422A-BE30-726D0638B318}"/>
                </a:ext>
              </a:extLst>
            </p:cNvPr>
            <p:cNvSpPr/>
            <p:nvPr/>
          </p:nvSpPr>
          <p:spPr>
            <a:xfrm>
              <a:off x="3686628" y="159657"/>
              <a:ext cx="7460342" cy="2633433"/>
            </a:xfrm>
            <a:prstGeom prst="wedgeEllipseCallout">
              <a:avLst>
                <a:gd name="adj1" fmla="val -23605"/>
                <a:gd name="adj2" fmla="val 941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291C4A0-0985-4324-8E0E-FEBAACEFBE27}"/>
                </a:ext>
              </a:extLst>
            </p:cNvPr>
            <p:cNvSpPr txBox="1"/>
            <p:nvPr/>
          </p:nvSpPr>
          <p:spPr>
            <a:xfrm>
              <a:off x="3836242" y="192912"/>
              <a:ext cx="7161112" cy="2571143"/>
            </a:xfrm>
            <a:prstGeom prst="rect">
              <a:avLst/>
            </a:prstGeom>
            <a:noFill/>
          </p:spPr>
          <p:txBody>
            <a:bodyPr wrap="square" rtlCol="0">
              <a:spAutoFit/>
            </a:bodyPr>
            <a:lstStyle/>
            <a:p>
              <a:pPr algn="ctr"/>
              <a:r>
                <a:rPr lang="en-GB" sz="3200" dirty="0">
                  <a:latin typeface="Comic Sans MS" panose="030F0702030302020204" pitchFamily="66" charset="0"/>
                </a:rPr>
                <a:t>So last week we </a:t>
              </a:r>
            </a:p>
            <a:p>
              <a:pPr algn="ctr"/>
              <a:r>
                <a:rPr lang="en-GB" sz="3200" dirty="0">
                  <a:latin typeface="Comic Sans MS" panose="030F0702030302020204" pitchFamily="66" charset="0"/>
                </a:rPr>
                <a:t>saw how God sent 10 plagues because pharaoh refused to obey Him.</a:t>
              </a:r>
              <a:endParaRPr lang="en-GB" sz="3200" i="1" dirty="0">
                <a:solidFill>
                  <a:srgbClr val="6B19FF"/>
                </a:solidFill>
                <a:latin typeface="Comic Sans MS" panose="030F0702030302020204" pitchFamily="66" charset="0"/>
              </a:endParaRPr>
            </a:p>
          </p:txBody>
        </p:sp>
      </p:grpSp>
      <p:grpSp>
        <p:nvGrpSpPr>
          <p:cNvPr id="8" name="Group 7">
            <a:extLst>
              <a:ext uri="{FF2B5EF4-FFF2-40B4-BE49-F238E27FC236}">
                <a16:creationId xmlns:a16="http://schemas.microsoft.com/office/drawing/2014/main" id="{ACC9F05C-1621-4A14-A7A1-1657C996CDB2}"/>
              </a:ext>
            </a:extLst>
          </p:cNvPr>
          <p:cNvGrpSpPr/>
          <p:nvPr/>
        </p:nvGrpSpPr>
        <p:grpSpPr>
          <a:xfrm>
            <a:off x="6626905" y="142372"/>
            <a:ext cx="4946376" cy="1589336"/>
            <a:chOff x="5899344" y="203317"/>
            <a:chExt cx="4946376" cy="143686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21326"/>
                <a:gd name="adj2" fmla="val 1361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6"/>
              <a:ext cx="4925690" cy="141908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Pharaoh didn’t listen until the last plague when his son died. </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2687889" y="2020666"/>
            <a:ext cx="6771809" cy="2435424"/>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63197"/>
                <a:gd name="adj2" fmla="val -72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4007794" y="332211"/>
              <a:ext cx="7019400" cy="2229760"/>
            </a:xfrm>
            <a:prstGeom prst="rect">
              <a:avLst/>
            </a:prstGeom>
            <a:noFill/>
          </p:spPr>
          <p:txBody>
            <a:bodyPr wrap="square" rtlCol="0">
              <a:spAutoFit/>
            </a:bodyPr>
            <a:lstStyle/>
            <a:p>
              <a:pPr algn="ctr"/>
              <a:r>
                <a:rPr lang="en-GB" sz="3200" dirty="0">
                  <a:latin typeface="Comic Sans MS" panose="030F0702030302020204" pitchFamily="66" charset="0"/>
                </a:rPr>
                <a:t>This week we are going </a:t>
              </a:r>
            </a:p>
            <a:p>
              <a:pPr algn="ctr"/>
              <a:r>
                <a:rPr lang="en-GB" sz="3200" dirty="0">
                  <a:latin typeface="Comic Sans MS" panose="030F0702030302020204" pitchFamily="66" charset="0"/>
                </a:rPr>
                <a:t>to look at some instructions that God gave to Moses just before the 10</a:t>
              </a:r>
              <a:r>
                <a:rPr lang="en-GB" sz="3200" baseline="30000" dirty="0">
                  <a:latin typeface="Comic Sans MS" panose="030F0702030302020204" pitchFamily="66" charset="0"/>
                </a:rPr>
                <a:t>th</a:t>
              </a:r>
              <a:r>
                <a:rPr lang="en-GB" sz="3200" dirty="0">
                  <a:latin typeface="Comic Sans MS" panose="030F0702030302020204" pitchFamily="66" charset="0"/>
                </a:rPr>
                <a:t> plague.</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15248"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937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750"/>
                                        <p:tgtEl>
                                          <p:spTgt spid="8"/>
                                        </p:tgtEl>
                                      </p:cBhvr>
                                    </p:animEffect>
                                  </p:childTnLst>
                                </p:cTn>
                              </p:par>
                            </p:childTnLst>
                          </p:cTn>
                        </p:par>
                        <p:par>
                          <p:cTn id="12" fill="hold">
                            <p:stCondLst>
                              <p:cond delay="4750"/>
                            </p:stCondLst>
                            <p:childTnLst>
                              <p:par>
                                <p:cTn id="13" presetID="22" presetClass="entr" presetSubtype="8" fill="hold" nodeType="afterEffect">
                                  <p:stCondLst>
                                    <p:cond delay="20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750"/>
                                        <p:tgtEl>
                                          <p:spTgt spid="14"/>
                                        </p:tgtEl>
                                      </p:cBhvr>
                                    </p:animEffect>
                                  </p:childTnLst>
                                </p:cTn>
                              </p:par>
                            </p:childTnLst>
                          </p:cTn>
                        </p:par>
                        <p:par>
                          <p:cTn id="16" fill="hold">
                            <p:stCondLst>
                              <p:cond delay="8500"/>
                            </p:stCondLst>
                            <p:childTnLst>
                              <p:par>
                                <p:cTn id="17" presetID="63" presetClass="path" presetSubtype="0" accel="50000" decel="50000" fill="hold" grpId="0" nodeType="afterEffect">
                                  <p:stCondLst>
                                    <p:cond delay="1000"/>
                                  </p:stCondLst>
                                  <p:childTnLst>
                                    <p:animMotion origin="layout" path="M 4.79167E-6 -4.07407E-6 L 0.9983 0.00024 " pathEditMode="relative" rAng="0" ptsTypes="AA">
                                      <p:cBhvr>
                                        <p:cTn id="18"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36864FD-5F63-4B2F-AA6D-F3F542F1E234}"/>
              </a:ext>
            </a:extLst>
          </p:cNvPr>
          <p:cNvSpPr txBox="1"/>
          <p:nvPr/>
        </p:nvSpPr>
        <p:spPr>
          <a:xfrm>
            <a:off x="3064162" y="4161328"/>
            <a:ext cx="4971398" cy="1077218"/>
          </a:xfrm>
          <a:prstGeom prst="rect">
            <a:avLst/>
          </a:prstGeom>
          <a:noFill/>
        </p:spPr>
        <p:txBody>
          <a:bodyPr wrap="square">
            <a:spAutoFit/>
          </a:bodyPr>
          <a:lstStyle/>
          <a:p>
            <a:r>
              <a:rPr lang="en-GB" sz="3200" dirty="0">
                <a:solidFill>
                  <a:srgbClr val="FF0000"/>
                </a:solidFill>
                <a:latin typeface="Comic Sans MS" panose="030F0702030302020204" pitchFamily="66" charset="0"/>
              </a:rPr>
              <a:t>                              Let’s </a:t>
            </a:r>
          </a:p>
          <a:p>
            <a:r>
              <a:rPr lang="en-GB" sz="3200" dirty="0">
                <a:solidFill>
                  <a:srgbClr val="FF0000"/>
                </a:solidFill>
                <a:latin typeface="Comic Sans MS" panose="030F0702030302020204" pitchFamily="66" charset="0"/>
              </a:rPr>
              <a:t>read what the Bible says.</a:t>
            </a:r>
            <a:endParaRPr lang="en-GB" sz="3200" dirty="0"/>
          </a:p>
        </p:txBody>
      </p:sp>
      <p:pic>
        <p:nvPicPr>
          <p:cNvPr id="2" name="Picture 1">
            <a:extLst>
              <a:ext uri="{FF2B5EF4-FFF2-40B4-BE49-F238E27FC236}">
                <a16:creationId xmlns:a16="http://schemas.microsoft.com/office/drawing/2014/main" id="{E0828771-FE07-4DCC-B5C9-9C6D9269A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0" y="2325811"/>
            <a:ext cx="1921428" cy="326207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B15C2B7-E784-4177-9462-D6BF019C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36" y="2380648"/>
            <a:ext cx="1883539" cy="3207234"/>
          </a:xfrm>
          <a:prstGeom prst="rect">
            <a:avLst/>
          </a:prstGeom>
        </p:spPr>
      </p:pic>
      <p:grpSp>
        <p:nvGrpSpPr>
          <p:cNvPr id="5" name="Group 4">
            <a:extLst>
              <a:ext uri="{FF2B5EF4-FFF2-40B4-BE49-F238E27FC236}">
                <a16:creationId xmlns:a16="http://schemas.microsoft.com/office/drawing/2014/main" id="{6788DC7A-7080-4D43-A931-2E089E9704B9}"/>
              </a:ext>
            </a:extLst>
          </p:cNvPr>
          <p:cNvGrpSpPr/>
          <p:nvPr/>
        </p:nvGrpSpPr>
        <p:grpSpPr>
          <a:xfrm>
            <a:off x="209983" y="21249"/>
            <a:ext cx="6060896" cy="1334122"/>
            <a:chOff x="3686628" y="159657"/>
            <a:chExt cx="7460342" cy="2633433"/>
          </a:xfrm>
        </p:grpSpPr>
        <p:sp>
          <p:nvSpPr>
            <p:cNvPr id="6" name="Speech Bubble: Oval 5">
              <a:extLst>
                <a:ext uri="{FF2B5EF4-FFF2-40B4-BE49-F238E27FC236}">
                  <a16:creationId xmlns:a16="http://schemas.microsoft.com/office/drawing/2014/main" id="{53331784-3C18-422A-BE30-726D0638B318}"/>
                </a:ext>
              </a:extLst>
            </p:cNvPr>
            <p:cNvSpPr/>
            <p:nvPr/>
          </p:nvSpPr>
          <p:spPr>
            <a:xfrm>
              <a:off x="3686628" y="159657"/>
              <a:ext cx="7460342" cy="2633433"/>
            </a:xfrm>
            <a:prstGeom prst="wedgeEllipseCallout">
              <a:avLst>
                <a:gd name="adj1" fmla="val -23087"/>
                <a:gd name="adj2" fmla="val 1799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291C4A0-0985-4324-8E0E-FEBAACEFBE27}"/>
                </a:ext>
              </a:extLst>
            </p:cNvPr>
            <p:cNvSpPr txBox="1"/>
            <p:nvPr/>
          </p:nvSpPr>
          <p:spPr>
            <a:xfrm>
              <a:off x="4158994" y="234471"/>
              <a:ext cx="6515610" cy="1491323"/>
            </a:xfrm>
            <a:prstGeom prst="rect">
              <a:avLst/>
            </a:prstGeom>
            <a:noFill/>
          </p:spPr>
          <p:txBody>
            <a:bodyPr wrap="square" rtlCol="0">
              <a:spAutoFit/>
            </a:bodyPr>
            <a:lstStyle/>
            <a:p>
              <a:pPr algn="ctr"/>
              <a:r>
                <a:rPr lang="en-GB" sz="3200" dirty="0">
                  <a:latin typeface="Comic Sans MS" panose="030F0702030302020204" pitchFamily="66" charset="0"/>
                </a:rPr>
                <a:t>Yes, all of God’s instructions are important. </a:t>
              </a:r>
            </a:p>
          </p:txBody>
        </p:sp>
      </p:grpSp>
      <p:grpSp>
        <p:nvGrpSpPr>
          <p:cNvPr id="8" name="Group 7">
            <a:extLst>
              <a:ext uri="{FF2B5EF4-FFF2-40B4-BE49-F238E27FC236}">
                <a16:creationId xmlns:a16="http://schemas.microsoft.com/office/drawing/2014/main" id="{ACC9F05C-1621-4A14-A7A1-1657C996CDB2}"/>
              </a:ext>
            </a:extLst>
          </p:cNvPr>
          <p:cNvGrpSpPr/>
          <p:nvPr/>
        </p:nvGrpSpPr>
        <p:grpSpPr>
          <a:xfrm>
            <a:off x="6626905" y="142372"/>
            <a:ext cx="4946376" cy="1092121"/>
            <a:chOff x="5899344" y="203317"/>
            <a:chExt cx="4946376" cy="987353"/>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975039"/>
            </a:xfrm>
            <a:prstGeom prst="wedgeRoundRectCallout">
              <a:avLst>
                <a:gd name="adj1" fmla="val 19765"/>
                <a:gd name="adj2" fmla="val 2226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16791"/>
              <a:ext cx="4925690" cy="97387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Are these important instructions?</a:t>
              </a:r>
            </a:p>
          </p:txBody>
        </p:sp>
      </p:grpSp>
      <p:grpSp>
        <p:nvGrpSpPr>
          <p:cNvPr id="11" name="Group 10">
            <a:extLst>
              <a:ext uri="{FF2B5EF4-FFF2-40B4-BE49-F238E27FC236}">
                <a16:creationId xmlns:a16="http://schemas.microsoft.com/office/drawing/2014/main" id="{2588E583-0CEF-48D2-B6F7-7FC7A48810B9}"/>
              </a:ext>
            </a:extLst>
          </p:cNvPr>
          <p:cNvGrpSpPr/>
          <p:nvPr/>
        </p:nvGrpSpPr>
        <p:grpSpPr>
          <a:xfrm>
            <a:off x="2891167" y="3598614"/>
            <a:ext cx="5317388" cy="1681023"/>
            <a:chOff x="5856492" y="203317"/>
            <a:chExt cx="4925691" cy="1425129"/>
          </a:xfrm>
        </p:grpSpPr>
        <p:sp>
          <p:nvSpPr>
            <p:cNvPr id="12" name="Speech Bubble: Rectangle with Corners Rounded 11">
              <a:extLst>
                <a:ext uri="{FF2B5EF4-FFF2-40B4-BE49-F238E27FC236}">
                  <a16:creationId xmlns:a16="http://schemas.microsoft.com/office/drawing/2014/main" id="{727B1907-526A-48E3-86BA-490633A91C5D}"/>
                </a:ext>
              </a:extLst>
            </p:cNvPr>
            <p:cNvSpPr/>
            <p:nvPr/>
          </p:nvSpPr>
          <p:spPr>
            <a:xfrm>
              <a:off x="5899344" y="203317"/>
              <a:ext cx="4882839" cy="1425129"/>
            </a:xfrm>
            <a:prstGeom prst="wedgeRoundRectCallout">
              <a:avLst>
                <a:gd name="adj1" fmla="val 84145"/>
                <a:gd name="adj2" fmla="val -786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4776F5E-C565-457F-BAEF-8CED32A656FA}"/>
                </a:ext>
              </a:extLst>
            </p:cNvPr>
            <p:cNvSpPr txBox="1"/>
            <p:nvPr/>
          </p:nvSpPr>
          <p:spPr>
            <a:xfrm>
              <a:off x="5856492" y="266373"/>
              <a:ext cx="4925690" cy="913238"/>
            </a:xfrm>
            <a:prstGeom prst="rect">
              <a:avLst/>
            </a:prstGeom>
            <a:noFill/>
          </p:spPr>
          <p:txBody>
            <a:bodyPr wrap="square" rtlCol="0">
              <a:spAutoFit/>
            </a:bodyPr>
            <a:lstStyle/>
            <a:p>
              <a:r>
                <a:rPr lang="en-GB" sz="3200" dirty="0">
                  <a:solidFill>
                    <a:srgbClr val="FF0000"/>
                  </a:solidFill>
                  <a:latin typeface="Comic Sans MS" panose="030F0702030302020204" pitchFamily="66" charset="0"/>
                </a:rPr>
                <a:t>I want to learn more about</a:t>
              </a:r>
            </a:p>
            <a:p>
              <a:r>
                <a:rPr lang="en-GB" sz="3200" dirty="0">
                  <a:solidFill>
                    <a:srgbClr val="FF0000"/>
                  </a:solidFill>
                  <a:latin typeface="Comic Sans MS" panose="030F0702030302020204" pitchFamily="66" charset="0"/>
                </a:rPr>
                <a:t>   God’s plan for me.          </a:t>
              </a:r>
            </a:p>
          </p:txBody>
        </p:sp>
      </p:grpSp>
      <p:grpSp>
        <p:nvGrpSpPr>
          <p:cNvPr id="18" name="Group 17">
            <a:extLst>
              <a:ext uri="{FF2B5EF4-FFF2-40B4-BE49-F238E27FC236}">
                <a16:creationId xmlns:a16="http://schemas.microsoft.com/office/drawing/2014/main" id="{DAA0EBA7-B3A9-4417-8659-EC28B73DCCA4}"/>
              </a:ext>
            </a:extLst>
          </p:cNvPr>
          <p:cNvGrpSpPr/>
          <p:nvPr/>
        </p:nvGrpSpPr>
        <p:grpSpPr>
          <a:xfrm>
            <a:off x="3116677" y="1351443"/>
            <a:ext cx="6336415" cy="2217060"/>
            <a:chOff x="3686628" y="159657"/>
            <a:chExt cx="7460342" cy="2696843"/>
          </a:xfrm>
        </p:grpSpPr>
        <p:sp>
          <p:nvSpPr>
            <p:cNvPr id="19" name="Speech Bubble: Oval 18">
              <a:extLst>
                <a:ext uri="{FF2B5EF4-FFF2-40B4-BE49-F238E27FC236}">
                  <a16:creationId xmlns:a16="http://schemas.microsoft.com/office/drawing/2014/main" id="{BE02DC10-CF20-44C3-B0A2-AA0753BAC523}"/>
                </a:ext>
              </a:extLst>
            </p:cNvPr>
            <p:cNvSpPr/>
            <p:nvPr/>
          </p:nvSpPr>
          <p:spPr>
            <a:xfrm>
              <a:off x="3686628" y="159657"/>
              <a:ext cx="7460342" cy="2633433"/>
            </a:xfrm>
            <a:prstGeom prst="wedgeEllipseCallout">
              <a:avLst>
                <a:gd name="adj1" fmla="val -70854"/>
                <a:gd name="adj2" fmla="val 289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F4123C6-445E-41D7-BD3D-4D0C8F02252C}"/>
                </a:ext>
              </a:extLst>
            </p:cNvPr>
            <p:cNvSpPr txBox="1"/>
            <p:nvPr/>
          </p:nvSpPr>
          <p:spPr>
            <a:xfrm>
              <a:off x="3686628" y="348147"/>
              <a:ext cx="7135954" cy="2508353"/>
            </a:xfrm>
            <a:prstGeom prst="rect">
              <a:avLst/>
            </a:prstGeom>
            <a:noFill/>
          </p:spPr>
          <p:txBody>
            <a:bodyPr wrap="square" rtlCol="0">
              <a:spAutoFit/>
            </a:bodyPr>
            <a:lstStyle/>
            <a:p>
              <a:pPr algn="ctr"/>
              <a:r>
                <a:rPr lang="en-GB" sz="3200" dirty="0">
                  <a:latin typeface="Comic Sans MS" panose="030F0702030302020204" pitchFamily="66" charset="0"/>
                </a:rPr>
                <a:t>These instructions </a:t>
              </a:r>
            </a:p>
            <a:p>
              <a:pPr algn="ctr"/>
              <a:r>
                <a:rPr lang="en-GB" sz="3200" dirty="0">
                  <a:latin typeface="Comic Sans MS" panose="030F0702030302020204" pitchFamily="66" charset="0"/>
                </a:rPr>
                <a:t>help us to understand more </a:t>
              </a:r>
            </a:p>
            <a:p>
              <a:pPr algn="ctr"/>
              <a:r>
                <a:rPr lang="en-GB" sz="3200" dirty="0">
                  <a:latin typeface="Comic Sans MS" panose="030F0702030302020204" pitchFamily="66" charset="0"/>
                </a:rPr>
                <a:t>about God’s amazing plan </a:t>
              </a:r>
            </a:p>
            <a:p>
              <a:pPr algn="ctr"/>
              <a:r>
                <a:rPr lang="en-GB" sz="3200" dirty="0">
                  <a:latin typeface="Comic Sans MS" panose="030F0702030302020204" pitchFamily="66" charset="0"/>
                </a:rPr>
                <a:t>for us.</a:t>
              </a:r>
              <a:endParaRPr lang="en-GB" sz="3200" i="1" dirty="0">
                <a:solidFill>
                  <a:srgbClr val="6B19FF"/>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CF603F5C-3C5C-42CD-BF21-52F5AC9A4F33}"/>
              </a:ext>
            </a:extLst>
          </p:cNvPr>
          <p:cNvSpPr/>
          <p:nvPr/>
        </p:nvSpPr>
        <p:spPr>
          <a:xfrm>
            <a:off x="-133318"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hlinkClick r:id="" action="ppaction://hlinkshowjump?jump=nextslide"/>
            <a:extLst>
              <a:ext uri="{FF2B5EF4-FFF2-40B4-BE49-F238E27FC236}">
                <a16:creationId xmlns:a16="http://schemas.microsoft.com/office/drawing/2014/main" id="{E18EB750-2B2A-4D28-AF7E-5DBD19F1AACB}"/>
              </a:ext>
            </a:extLst>
          </p:cNvPr>
          <p:cNvSpPr/>
          <p:nvPr/>
        </p:nvSpPr>
        <p:spPr>
          <a:xfrm>
            <a:off x="-3084016" y="5406146"/>
            <a:ext cx="3048000" cy="1350599"/>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3598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750"/>
                                        <p:tgtEl>
                                          <p:spTgt spid="8"/>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750"/>
                                        <p:tgtEl>
                                          <p:spTgt spid="5"/>
                                        </p:tgtEl>
                                      </p:cBhvr>
                                    </p:animEffect>
                                  </p:childTnLst>
                                </p:cTn>
                              </p:par>
                            </p:childTnLst>
                          </p:cTn>
                        </p:par>
                        <p:par>
                          <p:cTn id="12" fill="hold">
                            <p:stCondLst>
                              <p:cond delay="4750"/>
                            </p:stCondLst>
                            <p:childTnLst>
                              <p:par>
                                <p:cTn id="13" presetID="22" presetClass="entr" presetSubtype="8" fill="hold" nodeType="afterEffect">
                                  <p:stCondLst>
                                    <p:cond delay="15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750"/>
                                        <p:tgtEl>
                                          <p:spTgt spid="18"/>
                                        </p:tgtEl>
                                      </p:cBhvr>
                                    </p:animEffect>
                                  </p:childTnLst>
                                </p:cTn>
                              </p:par>
                            </p:childTnLst>
                          </p:cTn>
                        </p:par>
                        <p:par>
                          <p:cTn id="16" fill="hold">
                            <p:stCondLst>
                              <p:cond delay="8000"/>
                            </p:stCondLst>
                            <p:childTnLst>
                              <p:par>
                                <p:cTn id="17" presetID="22" presetClass="entr" presetSubtype="2" fill="hold"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1750"/>
                                        <p:tgtEl>
                                          <p:spTgt spid="11"/>
                                        </p:tgtEl>
                                      </p:cBhvr>
                                    </p:animEffect>
                                  </p:childTnLst>
                                </p:cTn>
                              </p:par>
                            </p:childTnLst>
                          </p:cTn>
                        </p:par>
                        <p:par>
                          <p:cTn id="20" fill="hold">
                            <p:stCondLst>
                              <p:cond delay="11750"/>
                            </p:stCondLst>
                            <p:childTnLst>
                              <p:par>
                                <p:cTn id="21" presetID="22" presetClass="entr" presetSubtype="2" fill="hold" grpId="0" nodeType="afterEffect">
                                  <p:stCondLst>
                                    <p:cond delay="250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1750"/>
                                        <p:tgtEl>
                                          <p:spTgt spid="23"/>
                                        </p:tgtEl>
                                      </p:cBhvr>
                                    </p:animEffect>
                                  </p:childTnLst>
                                </p:cTn>
                              </p:par>
                            </p:childTnLst>
                          </p:cTn>
                        </p:par>
                        <p:par>
                          <p:cTn id="24" fill="hold">
                            <p:stCondLst>
                              <p:cond delay="16000"/>
                            </p:stCondLst>
                            <p:childTnLst>
                              <p:par>
                                <p:cTn id="25" presetID="63" presetClass="path" presetSubtype="0" accel="50000" decel="50000" fill="hold" grpId="0" nodeType="afterEffect">
                                  <p:stCondLst>
                                    <p:cond delay="1000"/>
                                  </p:stCondLst>
                                  <p:childTnLst>
                                    <p:animMotion origin="layout" path="M 4.79167E-6 -4.07407E-6 L 0.9983 0.00024 " pathEditMode="relative" rAng="0" ptsTypes="AA">
                                      <p:cBhvr>
                                        <p:cTn id="26" dur="2000" fill="hold"/>
                                        <p:tgtEl>
                                          <p:spTgt spid="21"/>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2244</TotalTime>
  <Words>1901</Words>
  <Application>Microsoft Office PowerPoint</Application>
  <PresentationFormat>Widescreen</PresentationFormat>
  <Paragraphs>198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Comic Sans MS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117</cp:revision>
  <dcterms:created xsi:type="dcterms:W3CDTF">2020-08-25T07:54:05Z</dcterms:created>
  <dcterms:modified xsi:type="dcterms:W3CDTF">2020-09-02T10:58:45Z</dcterms:modified>
</cp:coreProperties>
</file>