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94" r:id="rId3"/>
    <p:sldId id="303" r:id="rId4"/>
    <p:sldId id="267" r:id="rId5"/>
    <p:sldId id="268" r:id="rId6"/>
    <p:sldId id="269" r:id="rId7"/>
    <p:sldId id="333" r:id="rId8"/>
    <p:sldId id="336" r:id="rId9"/>
    <p:sldId id="306" r:id="rId10"/>
    <p:sldId id="307" r:id="rId11"/>
    <p:sldId id="274" r:id="rId12"/>
    <p:sldId id="313" r:id="rId13"/>
    <p:sldId id="275" r:id="rId14"/>
    <p:sldId id="334" r:id="rId15"/>
    <p:sldId id="335" r:id="rId16"/>
    <p:sldId id="314" r:id="rId17"/>
    <p:sldId id="323" r:id="rId18"/>
    <p:sldId id="337" r:id="rId19"/>
    <p:sldId id="318" r:id="rId20"/>
    <p:sldId id="319" r:id="rId21"/>
    <p:sldId id="288" r:id="rId22"/>
    <p:sldId id="290" r:id="rId23"/>
    <p:sldId id="292" r:id="rId24"/>
    <p:sldId id="291" r:id="rId25"/>
    <p:sldId id="293" r:id="rId26"/>
    <p:sldId id="326" r:id="rId27"/>
    <p:sldId id="327" r:id="rId28"/>
    <p:sldId id="328" r:id="rId29"/>
    <p:sldId id="329" r:id="rId30"/>
    <p:sldId id="330" r:id="rId31"/>
    <p:sldId id="331" r:id="rId32"/>
    <p:sldId id="320" r:id="rId33"/>
    <p:sldId id="33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528" userDrawn="1">
          <p15:clr>
            <a:srgbClr val="A4A3A4"/>
          </p15:clr>
        </p15:guide>
        <p15:guide id="2" pos="381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yan Hancock" initials="BH" lastIdx="1" clrIdx="0">
    <p:extLst>
      <p:ext uri="{19B8F6BF-5375-455C-9EA6-DF929625EA0E}">
        <p15:presenceInfo xmlns:p15="http://schemas.microsoft.com/office/powerpoint/2012/main" userId="263410b705b9238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C66FF"/>
    <a:srgbClr val="0000CC"/>
    <a:srgbClr val="ED7D31"/>
    <a:srgbClr val="66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289" autoAdjust="0"/>
    <p:restoredTop sz="94660"/>
  </p:normalViewPr>
  <p:slideViewPr>
    <p:cSldViewPr snapToGrid="0" showGuides="1">
      <p:cViewPr>
        <p:scale>
          <a:sx n="50" d="100"/>
          <a:sy n="50" d="100"/>
        </p:scale>
        <p:origin x="1074" y="1224"/>
      </p:cViewPr>
      <p:guideLst>
        <p:guide orient="horz" pos="3528"/>
        <p:guide pos="381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B1C3538-72A8-4B0B-8FD9-04FC172891AA}"/>
              </a:ext>
            </a:extLst>
          </p:cNvPr>
          <p:cNvSpPr/>
          <p:nvPr userDrawn="1"/>
        </p:nvSpPr>
        <p:spPr>
          <a:xfrm>
            <a:off x="0" y="0"/>
            <a:ext cx="12192000" cy="685799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19162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2E3D4-BAC7-4B16-8724-CF9B5525D51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0FB228A-5D68-4CC9-AE3D-8D673AC8BF09}"/>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90B79D0-825E-4679-9634-A24EE422A4A2}"/>
              </a:ext>
            </a:extLst>
          </p:cNvPr>
          <p:cNvSpPr>
            <a:spLocks noGrp="1"/>
          </p:cNvSpPr>
          <p:nvPr>
            <p:ph type="dt" sz="half" idx="10"/>
          </p:nvPr>
        </p:nvSpPr>
        <p:spPr>
          <a:xfrm>
            <a:off x="838200" y="6356350"/>
            <a:ext cx="2743200" cy="365125"/>
          </a:xfrm>
          <a:prstGeom prst="rect">
            <a:avLst/>
          </a:prstGeom>
        </p:spPr>
        <p:txBody>
          <a:bodyPr/>
          <a:lstStyle/>
          <a:p>
            <a:fld id="{B1C6DC73-88FC-473B-96F0-08C997EC249A}" type="datetimeFigureOut">
              <a:rPr lang="en-GB" smtClean="0"/>
              <a:t>24/09/2020</a:t>
            </a:fld>
            <a:endParaRPr lang="en-GB"/>
          </a:p>
        </p:txBody>
      </p:sp>
      <p:sp>
        <p:nvSpPr>
          <p:cNvPr id="5" name="Footer Placeholder 4">
            <a:extLst>
              <a:ext uri="{FF2B5EF4-FFF2-40B4-BE49-F238E27FC236}">
                <a16:creationId xmlns:a16="http://schemas.microsoft.com/office/drawing/2014/main" id="{942EF279-43AE-43FB-9F34-90ABF2B88503}"/>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412A93EA-A25D-4566-86FF-0BA1B1767673}"/>
              </a:ext>
            </a:extLst>
          </p:cNvPr>
          <p:cNvSpPr>
            <a:spLocks noGrp="1"/>
          </p:cNvSpPr>
          <p:nvPr>
            <p:ph type="sldNum" sz="quarter" idx="12"/>
          </p:nvPr>
        </p:nvSpPr>
        <p:spPr>
          <a:xfrm>
            <a:off x="8610600" y="6356350"/>
            <a:ext cx="2743200" cy="365125"/>
          </a:xfrm>
          <a:prstGeom prst="rect">
            <a:avLst/>
          </a:prstGeom>
        </p:spPr>
        <p:txBody>
          <a:bodyPr/>
          <a:lstStyle/>
          <a:p>
            <a:fld id="{F8F0B22F-938F-4855-8E7E-F73C01111887}" type="slidenum">
              <a:rPr lang="en-GB" smtClean="0"/>
              <a:t>‹#›</a:t>
            </a:fld>
            <a:endParaRPr lang="en-GB"/>
          </a:p>
        </p:txBody>
      </p:sp>
    </p:spTree>
    <p:extLst>
      <p:ext uri="{BB962C8B-B14F-4D97-AF65-F5344CB8AC3E}">
        <p14:creationId xmlns:p14="http://schemas.microsoft.com/office/powerpoint/2010/main" val="900681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F4F3D3-AE9A-4698-B4F2-371E86CEAC72}"/>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B0EB81E-2AC3-4E70-BDA8-4B3FE34B3431}"/>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7C613A2-75B4-437F-939C-185689BA58B5}"/>
              </a:ext>
            </a:extLst>
          </p:cNvPr>
          <p:cNvSpPr>
            <a:spLocks noGrp="1"/>
          </p:cNvSpPr>
          <p:nvPr>
            <p:ph type="dt" sz="half" idx="10"/>
          </p:nvPr>
        </p:nvSpPr>
        <p:spPr>
          <a:xfrm>
            <a:off x="838200" y="6356350"/>
            <a:ext cx="2743200" cy="365125"/>
          </a:xfrm>
          <a:prstGeom prst="rect">
            <a:avLst/>
          </a:prstGeom>
        </p:spPr>
        <p:txBody>
          <a:bodyPr/>
          <a:lstStyle/>
          <a:p>
            <a:fld id="{B1C6DC73-88FC-473B-96F0-08C997EC249A}" type="datetimeFigureOut">
              <a:rPr lang="en-GB" smtClean="0"/>
              <a:t>24/09/2020</a:t>
            </a:fld>
            <a:endParaRPr lang="en-GB"/>
          </a:p>
        </p:txBody>
      </p:sp>
      <p:sp>
        <p:nvSpPr>
          <p:cNvPr id="5" name="Footer Placeholder 4">
            <a:extLst>
              <a:ext uri="{FF2B5EF4-FFF2-40B4-BE49-F238E27FC236}">
                <a16:creationId xmlns:a16="http://schemas.microsoft.com/office/drawing/2014/main" id="{79C919A0-BD5D-402F-AE88-3ADB33BE8A1D}"/>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DFE415BE-0289-4598-84AD-9F2E7003F18C}"/>
              </a:ext>
            </a:extLst>
          </p:cNvPr>
          <p:cNvSpPr>
            <a:spLocks noGrp="1"/>
          </p:cNvSpPr>
          <p:nvPr>
            <p:ph type="sldNum" sz="quarter" idx="12"/>
          </p:nvPr>
        </p:nvSpPr>
        <p:spPr>
          <a:xfrm>
            <a:off x="8610600" y="6356350"/>
            <a:ext cx="2743200" cy="365125"/>
          </a:xfrm>
          <a:prstGeom prst="rect">
            <a:avLst/>
          </a:prstGeom>
        </p:spPr>
        <p:txBody>
          <a:bodyPr/>
          <a:lstStyle/>
          <a:p>
            <a:fld id="{F8F0B22F-938F-4855-8E7E-F73C01111887}" type="slidenum">
              <a:rPr lang="en-GB" smtClean="0"/>
              <a:t>‹#›</a:t>
            </a:fld>
            <a:endParaRPr lang="en-GB"/>
          </a:p>
        </p:txBody>
      </p:sp>
    </p:spTree>
    <p:extLst>
      <p:ext uri="{BB962C8B-B14F-4D97-AF65-F5344CB8AC3E}">
        <p14:creationId xmlns:p14="http://schemas.microsoft.com/office/powerpoint/2010/main" val="653696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564B3-C57A-44E8-B312-F7028BB0139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A4EDE52-3F48-4D23-8D10-539A9DA44BA2}"/>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27EF7F4-BDA6-40DE-9B2C-19665B2256B9}"/>
              </a:ext>
            </a:extLst>
          </p:cNvPr>
          <p:cNvSpPr>
            <a:spLocks noGrp="1"/>
          </p:cNvSpPr>
          <p:nvPr>
            <p:ph type="dt" sz="half" idx="10"/>
          </p:nvPr>
        </p:nvSpPr>
        <p:spPr>
          <a:xfrm>
            <a:off x="838200" y="6356350"/>
            <a:ext cx="2743200" cy="365125"/>
          </a:xfrm>
          <a:prstGeom prst="rect">
            <a:avLst/>
          </a:prstGeom>
        </p:spPr>
        <p:txBody>
          <a:bodyPr/>
          <a:lstStyle/>
          <a:p>
            <a:fld id="{B1C6DC73-88FC-473B-96F0-08C997EC249A}" type="datetimeFigureOut">
              <a:rPr lang="en-GB" smtClean="0"/>
              <a:t>24/09/2020</a:t>
            </a:fld>
            <a:endParaRPr lang="en-GB"/>
          </a:p>
        </p:txBody>
      </p:sp>
      <p:sp>
        <p:nvSpPr>
          <p:cNvPr id="5" name="Footer Placeholder 4">
            <a:extLst>
              <a:ext uri="{FF2B5EF4-FFF2-40B4-BE49-F238E27FC236}">
                <a16:creationId xmlns:a16="http://schemas.microsoft.com/office/drawing/2014/main" id="{3D2F275E-D009-4FE5-9E1A-1D26B0C8CD31}"/>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CD610F85-84B0-4EF9-92C0-279A3A3A76A4}"/>
              </a:ext>
            </a:extLst>
          </p:cNvPr>
          <p:cNvSpPr>
            <a:spLocks noGrp="1"/>
          </p:cNvSpPr>
          <p:nvPr>
            <p:ph type="sldNum" sz="quarter" idx="12"/>
          </p:nvPr>
        </p:nvSpPr>
        <p:spPr>
          <a:xfrm>
            <a:off x="8610600" y="6356350"/>
            <a:ext cx="2743200" cy="365125"/>
          </a:xfrm>
          <a:prstGeom prst="rect">
            <a:avLst/>
          </a:prstGeom>
        </p:spPr>
        <p:txBody>
          <a:bodyPr/>
          <a:lstStyle/>
          <a:p>
            <a:fld id="{F8F0B22F-938F-4855-8E7E-F73C01111887}" type="slidenum">
              <a:rPr lang="en-GB" smtClean="0"/>
              <a:t>‹#›</a:t>
            </a:fld>
            <a:endParaRPr lang="en-GB"/>
          </a:p>
        </p:txBody>
      </p:sp>
    </p:spTree>
    <p:extLst>
      <p:ext uri="{BB962C8B-B14F-4D97-AF65-F5344CB8AC3E}">
        <p14:creationId xmlns:p14="http://schemas.microsoft.com/office/powerpoint/2010/main" val="69085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29001-C0C4-4505-B639-54CAEF9CEDA5}"/>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B53F096-22A4-4CE8-AE70-6FDB8AADEE36}"/>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A2D0124-BEF6-4D51-9276-52E2443D5D5C}"/>
              </a:ext>
            </a:extLst>
          </p:cNvPr>
          <p:cNvSpPr>
            <a:spLocks noGrp="1"/>
          </p:cNvSpPr>
          <p:nvPr>
            <p:ph type="dt" sz="half" idx="10"/>
          </p:nvPr>
        </p:nvSpPr>
        <p:spPr>
          <a:xfrm>
            <a:off x="838200" y="6356350"/>
            <a:ext cx="2743200" cy="365125"/>
          </a:xfrm>
          <a:prstGeom prst="rect">
            <a:avLst/>
          </a:prstGeom>
        </p:spPr>
        <p:txBody>
          <a:bodyPr/>
          <a:lstStyle/>
          <a:p>
            <a:fld id="{B1C6DC73-88FC-473B-96F0-08C997EC249A}" type="datetimeFigureOut">
              <a:rPr lang="en-GB" smtClean="0"/>
              <a:t>24/09/2020</a:t>
            </a:fld>
            <a:endParaRPr lang="en-GB"/>
          </a:p>
        </p:txBody>
      </p:sp>
      <p:sp>
        <p:nvSpPr>
          <p:cNvPr id="5" name="Footer Placeholder 4">
            <a:extLst>
              <a:ext uri="{FF2B5EF4-FFF2-40B4-BE49-F238E27FC236}">
                <a16:creationId xmlns:a16="http://schemas.microsoft.com/office/drawing/2014/main" id="{94ECF894-29B6-400B-BAE2-63C5D668FC38}"/>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9D86FDCF-5A8C-4688-B418-8B6E5A62EF04}"/>
              </a:ext>
            </a:extLst>
          </p:cNvPr>
          <p:cNvSpPr>
            <a:spLocks noGrp="1"/>
          </p:cNvSpPr>
          <p:nvPr>
            <p:ph type="sldNum" sz="quarter" idx="12"/>
          </p:nvPr>
        </p:nvSpPr>
        <p:spPr>
          <a:xfrm>
            <a:off x="8610600" y="6356350"/>
            <a:ext cx="2743200" cy="365125"/>
          </a:xfrm>
          <a:prstGeom prst="rect">
            <a:avLst/>
          </a:prstGeom>
        </p:spPr>
        <p:txBody>
          <a:bodyPr/>
          <a:lstStyle/>
          <a:p>
            <a:fld id="{F8F0B22F-938F-4855-8E7E-F73C01111887}" type="slidenum">
              <a:rPr lang="en-GB" smtClean="0"/>
              <a:t>‹#›</a:t>
            </a:fld>
            <a:endParaRPr lang="en-GB"/>
          </a:p>
        </p:txBody>
      </p:sp>
    </p:spTree>
    <p:extLst>
      <p:ext uri="{BB962C8B-B14F-4D97-AF65-F5344CB8AC3E}">
        <p14:creationId xmlns:p14="http://schemas.microsoft.com/office/powerpoint/2010/main" val="3030902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B7759-C8F7-4F00-885E-4FE297A623E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A637070-8677-407A-99ED-40E0C185971A}"/>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3C6774A-3694-4E3D-A04E-13BC8ACB700B}"/>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915A998-D6EC-469D-892B-5C763679CBDD}"/>
              </a:ext>
            </a:extLst>
          </p:cNvPr>
          <p:cNvSpPr>
            <a:spLocks noGrp="1"/>
          </p:cNvSpPr>
          <p:nvPr>
            <p:ph type="dt" sz="half" idx="10"/>
          </p:nvPr>
        </p:nvSpPr>
        <p:spPr>
          <a:xfrm>
            <a:off x="838200" y="6356350"/>
            <a:ext cx="2743200" cy="365125"/>
          </a:xfrm>
          <a:prstGeom prst="rect">
            <a:avLst/>
          </a:prstGeom>
        </p:spPr>
        <p:txBody>
          <a:bodyPr/>
          <a:lstStyle/>
          <a:p>
            <a:fld id="{B1C6DC73-88FC-473B-96F0-08C997EC249A}" type="datetimeFigureOut">
              <a:rPr lang="en-GB" smtClean="0"/>
              <a:t>24/09/2020</a:t>
            </a:fld>
            <a:endParaRPr lang="en-GB"/>
          </a:p>
        </p:txBody>
      </p:sp>
      <p:sp>
        <p:nvSpPr>
          <p:cNvPr id="6" name="Footer Placeholder 5">
            <a:extLst>
              <a:ext uri="{FF2B5EF4-FFF2-40B4-BE49-F238E27FC236}">
                <a16:creationId xmlns:a16="http://schemas.microsoft.com/office/drawing/2014/main" id="{AA304D52-DAD3-43B7-84C5-2DAA8530FF2E}"/>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391C380C-D04F-4743-BE82-980C647655BD}"/>
              </a:ext>
            </a:extLst>
          </p:cNvPr>
          <p:cNvSpPr>
            <a:spLocks noGrp="1"/>
          </p:cNvSpPr>
          <p:nvPr>
            <p:ph type="sldNum" sz="quarter" idx="12"/>
          </p:nvPr>
        </p:nvSpPr>
        <p:spPr>
          <a:xfrm>
            <a:off x="8610600" y="6356350"/>
            <a:ext cx="2743200" cy="365125"/>
          </a:xfrm>
          <a:prstGeom prst="rect">
            <a:avLst/>
          </a:prstGeom>
        </p:spPr>
        <p:txBody>
          <a:bodyPr/>
          <a:lstStyle/>
          <a:p>
            <a:fld id="{F8F0B22F-938F-4855-8E7E-F73C01111887}" type="slidenum">
              <a:rPr lang="en-GB" smtClean="0"/>
              <a:t>‹#›</a:t>
            </a:fld>
            <a:endParaRPr lang="en-GB"/>
          </a:p>
        </p:txBody>
      </p:sp>
    </p:spTree>
    <p:extLst>
      <p:ext uri="{BB962C8B-B14F-4D97-AF65-F5344CB8AC3E}">
        <p14:creationId xmlns:p14="http://schemas.microsoft.com/office/powerpoint/2010/main" val="8273131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E48F5-9971-4B77-9FB6-6732DC3C653A}"/>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9609093-9D26-4C56-BBA6-987CF4A640FE}"/>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5F60BD9-EEAF-4CED-B90B-F1D02A2B9754}"/>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F1D28C6-6B1D-4082-B133-94E49CD91A8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86249E9-14E1-4291-9172-C6B2661C5094}"/>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7C1966D-A124-4FE4-82DE-8DD339C8B945}"/>
              </a:ext>
            </a:extLst>
          </p:cNvPr>
          <p:cNvSpPr>
            <a:spLocks noGrp="1"/>
          </p:cNvSpPr>
          <p:nvPr>
            <p:ph type="dt" sz="half" idx="10"/>
          </p:nvPr>
        </p:nvSpPr>
        <p:spPr>
          <a:xfrm>
            <a:off x="838200" y="6356350"/>
            <a:ext cx="2743200" cy="365125"/>
          </a:xfrm>
          <a:prstGeom prst="rect">
            <a:avLst/>
          </a:prstGeom>
        </p:spPr>
        <p:txBody>
          <a:bodyPr/>
          <a:lstStyle/>
          <a:p>
            <a:fld id="{B1C6DC73-88FC-473B-96F0-08C997EC249A}" type="datetimeFigureOut">
              <a:rPr lang="en-GB" smtClean="0"/>
              <a:t>24/09/2020</a:t>
            </a:fld>
            <a:endParaRPr lang="en-GB"/>
          </a:p>
        </p:txBody>
      </p:sp>
      <p:sp>
        <p:nvSpPr>
          <p:cNvPr id="8" name="Footer Placeholder 7">
            <a:extLst>
              <a:ext uri="{FF2B5EF4-FFF2-40B4-BE49-F238E27FC236}">
                <a16:creationId xmlns:a16="http://schemas.microsoft.com/office/drawing/2014/main" id="{9EB1579E-E395-4E3F-96F1-D9721BBF5FFB}"/>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9" name="Slide Number Placeholder 8">
            <a:extLst>
              <a:ext uri="{FF2B5EF4-FFF2-40B4-BE49-F238E27FC236}">
                <a16:creationId xmlns:a16="http://schemas.microsoft.com/office/drawing/2014/main" id="{5342D989-73AE-46BC-B906-E777FAAC06CC}"/>
              </a:ext>
            </a:extLst>
          </p:cNvPr>
          <p:cNvSpPr>
            <a:spLocks noGrp="1"/>
          </p:cNvSpPr>
          <p:nvPr>
            <p:ph type="sldNum" sz="quarter" idx="12"/>
          </p:nvPr>
        </p:nvSpPr>
        <p:spPr>
          <a:xfrm>
            <a:off x="8610600" y="6356350"/>
            <a:ext cx="2743200" cy="365125"/>
          </a:xfrm>
          <a:prstGeom prst="rect">
            <a:avLst/>
          </a:prstGeom>
        </p:spPr>
        <p:txBody>
          <a:bodyPr/>
          <a:lstStyle/>
          <a:p>
            <a:fld id="{F8F0B22F-938F-4855-8E7E-F73C01111887}" type="slidenum">
              <a:rPr lang="en-GB" smtClean="0"/>
              <a:t>‹#›</a:t>
            </a:fld>
            <a:endParaRPr lang="en-GB"/>
          </a:p>
        </p:txBody>
      </p:sp>
    </p:spTree>
    <p:extLst>
      <p:ext uri="{BB962C8B-B14F-4D97-AF65-F5344CB8AC3E}">
        <p14:creationId xmlns:p14="http://schemas.microsoft.com/office/powerpoint/2010/main" val="1169879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02628-C0B6-452C-AC41-3C5BE02ABA7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C897B27-73DE-4064-986A-1BD2BA574710}"/>
              </a:ext>
            </a:extLst>
          </p:cNvPr>
          <p:cNvSpPr>
            <a:spLocks noGrp="1"/>
          </p:cNvSpPr>
          <p:nvPr>
            <p:ph type="dt" sz="half" idx="10"/>
          </p:nvPr>
        </p:nvSpPr>
        <p:spPr>
          <a:xfrm>
            <a:off x="838200" y="6356350"/>
            <a:ext cx="2743200" cy="365125"/>
          </a:xfrm>
          <a:prstGeom prst="rect">
            <a:avLst/>
          </a:prstGeom>
        </p:spPr>
        <p:txBody>
          <a:bodyPr/>
          <a:lstStyle/>
          <a:p>
            <a:fld id="{B1C6DC73-88FC-473B-96F0-08C997EC249A}" type="datetimeFigureOut">
              <a:rPr lang="en-GB" smtClean="0"/>
              <a:t>24/09/2020</a:t>
            </a:fld>
            <a:endParaRPr lang="en-GB"/>
          </a:p>
        </p:txBody>
      </p:sp>
      <p:sp>
        <p:nvSpPr>
          <p:cNvPr id="4" name="Footer Placeholder 3">
            <a:extLst>
              <a:ext uri="{FF2B5EF4-FFF2-40B4-BE49-F238E27FC236}">
                <a16:creationId xmlns:a16="http://schemas.microsoft.com/office/drawing/2014/main" id="{0635399E-631A-4F95-8034-FB060AA4BE36}"/>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1F5B45C9-2B27-4CBF-B17F-CAD1D8266416}"/>
              </a:ext>
            </a:extLst>
          </p:cNvPr>
          <p:cNvSpPr>
            <a:spLocks noGrp="1"/>
          </p:cNvSpPr>
          <p:nvPr>
            <p:ph type="sldNum" sz="quarter" idx="12"/>
          </p:nvPr>
        </p:nvSpPr>
        <p:spPr>
          <a:xfrm>
            <a:off x="8610600" y="6356350"/>
            <a:ext cx="2743200" cy="365125"/>
          </a:xfrm>
          <a:prstGeom prst="rect">
            <a:avLst/>
          </a:prstGeom>
        </p:spPr>
        <p:txBody>
          <a:bodyPr/>
          <a:lstStyle/>
          <a:p>
            <a:fld id="{F8F0B22F-938F-4855-8E7E-F73C01111887}" type="slidenum">
              <a:rPr lang="en-GB" smtClean="0"/>
              <a:t>‹#›</a:t>
            </a:fld>
            <a:endParaRPr lang="en-GB"/>
          </a:p>
        </p:txBody>
      </p:sp>
    </p:spTree>
    <p:extLst>
      <p:ext uri="{BB962C8B-B14F-4D97-AF65-F5344CB8AC3E}">
        <p14:creationId xmlns:p14="http://schemas.microsoft.com/office/powerpoint/2010/main" val="35869056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0E60E8-C914-4FEA-907B-4E8A986C7288}"/>
              </a:ext>
            </a:extLst>
          </p:cNvPr>
          <p:cNvSpPr>
            <a:spLocks noGrp="1"/>
          </p:cNvSpPr>
          <p:nvPr>
            <p:ph type="dt" sz="half" idx="10"/>
          </p:nvPr>
        </p:nvSpPr>
        <p:spPr>
          <a:xfrm>
            <a:off x="838200" y="6356350"/>
            <a:ext cx="2743200" cy="365125"/>
          </a:xfrm>
          <a:prstGeom prst="rect">
            <a:avLst/>
          </a:prstGeom>
        </p:spPr>
        <p:txBody>
          <a:bodyPr/>
          <a:lstStyle/>
          <a:p>
            <a:fld id="{B1C6DC73-88FC-473B-96F0-08C997EC249A}" type="datetimeFigureOut">
              <a:rPr lang="en-GB" smtClean="0"/>
              <a:t>24/09/2020</a:t>
            </a:fld>
            <a:endParaRPr lang="en-GB"/>
          </a:p>
        </p:txBody>
      </p:sp>
      <p:sp>
        <p:nvSpPr>
          <p:cNvPr id="3" name="Footer Placeholder 2">
            <a:extLst>
              <a:ext uri="{FF2B5EF4-FFF2-40B4-BE49-F238E27FC236}">
                <a16:creationId xmlns:a16="http://schemas.microsoft.com/office/drawing/2014/main" id="{62B8C619-3890-4344-9854-41B9E5DE7A22}"/>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00F9E073-6797-4C7C-8FE3-3E8A481AE340}"/>
              </a:ext>
            </a:extLst>
          </p:cNvPr>
          <p:cNvSpPr>
            <a:spLocks noGrp="1"/>
          </p:cNvSpPr>
          <p:nvPr>
            <p:ph type="sldNum" sz="quarter" idx="12"/>
          </p:nvPr>
        </p:nvSpPr>
        <p:spPr>
          <a:xfrm>
            <a:off x="8610600" y="6356350"/>
            <a:ext cx="2743200" cy="365125"/>
          </a:xfrm>
          <a:prstGeom prst="rect">
            <a:avLst/>
          </a:prstGeom>
        </p:spPr>
        <p:txBody>
          <a:bodyPr/>
          <a:lstStyle/>
          <a:p>
            <a:fld id="{F8F0B22F-938F-4855-8E7E-F73C01111887}" type="slidenum">
              <a:rPr lang="en-GB" smtClean="0"/>
              <a:t>‹#›</a:t>
            </a:fld>
            <a:endParaRPr lang="en-GB"/>
          </a:p>
        </p:txBody>
      </p:sp>
    </p:spTree>
    <p:extLst>
      <p:ext uri="{BB962C8B-B14F-4D97-AF65-F5344CB8AC3E}">
        <p14:creationId xmlns:p14="http://schemas.microsoft.com/office/powerpoint/2010/main" val="138914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CC441-30A6-41BF-B7B9-3D92D89A12A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6548AA8-ADC2-460C-B2D7-EB13536B384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DF566AB-1991-49B0-98B0-8E55E74D5FD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969CEB-5B63-4EE8-99E7-730D7DD21C90}"/>
              </a:ext>
            </a:extLst>
          </p:cNvPr>
          <p:cNvSpPr>
            <a:spLocks noGrp="1"/>
          </p:cNvSpPr>
          <p:nvPr>
            <p:ph type="dt" sz="half" idx="10"/>
          </p:nvPr>
        </p:nvSpPr>
        <p:spPr>
          <a:xfrm>
            <a:off x="838200" y="6356350"/>
            <a:ext cx="2743200" cy="365125"/>
          </a:xfrm>
          <a:prstGeom prst="rect">
            <a:avLst/>
          </a:prstGeom>
        </p:spPr>
        <p:txBody>
          <a:bodyPr/>
          <a:lstStyle/>
          <a:p>
            <a:fld id="{B1C6DC73-88FC-473B-96F0-08C997EC249A}" type="datetimeFigureOut">
              <a:rPr lang="en-GB" smtClean="0"/>
              <a:t>24/09/2020</a:t>
            </a:fld>
            <a:endParaRPr lang="en-GB"/>
          </a:p>
        </p:txBody>
      </p:sp>
      <p:sp>
        <p:nvSpPr>
          <p:cNvPr id="6" name="Footer Placeholder 5">
            <a:extLst>
              <a:ext uri="{FF2B5EF4-FFF2-40B4-BE49-F238E27FC236}">
                <a16:creationId xmlns:a16="http://schemas.microsoft.com/office/drawing/2014/main" id="{4CD8FC25-651F-41AE-88CF-1FCC9F48DFFC}"/>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368F43E5-9ECE-4F9A-9D4A-AE6B9428C900}"/>
              </a:ext>
            </a:extLst>
          </p:cNvPr>
          <p:cNvSpPr>
            <a:spLocks noGrp="1"/>
          </p:cNvSpPr>
          <p:nvPr>
            <p:ph type="sldNum" sz="quarter" idx="12"/>
          </p:nvPr>
        </p:nvSpPr>
        <p:spPr>
          <a:xfrm>
            <a:off x="8610600" y="6356350"/>
            <a:ext cx="2743200" cy="365125"/>
          </a:xfrm>
          <a:prstGeom prst="rect">
            <a:avLst/>
          </a:prstGeom>
        </p:spPr>
        <p:txBody>
          <a:bodyPr/>
          <a:lstStyle/>
          <a:p>
            <a:fld id="{F8F0B22F-938F-4855-8E7E-F73C01111887}" type="slidenum">
              <a:rPr lang="en-GB" smtClean="0"/>
              <a:t>‹#›</a:t>
            </a:fld>
            <a:endParaRPr lang="en-GB"/>
          </a:p>
        </p:txBody>
      </p:sp>
    </p:spTree>
    <p:extLst>
      <p:ext uri="{BB962C8B-B14F-4D97-AF65-F5344CB8AC3E}">
        <p14:creationId xmlns:p14="http://schemas.microsoft.com/office/powerpoint/2010/main" val="2937109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4451F-08D4-459E-8C0C-1D6D94ED9E0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6A4B275-1492-4BF7-9400-A363764EDC69}"/>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6CB61AD-5E32-4110-BCDA-39F7A5DB2CD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6DBA42-AB58-4B45-A6AB-D629C819E81D}"/>
              </a:ext>
            </a:extLst>
          </p:cNvPr>
          <p:cNvSpPr>
            <a:spLocks noGrp="1"/>
          </p:cNvSpPr>
          <p:nvPr>
            <p:ph type="dt" sz="half" idx="10"/>
          </p:nvPr>
        </p:nvSpPr>
        <p:spPr>
          <a:xfrm>
            <a:off x="838200" y="6356350"/>
            <a:ext cx="2743200" cy="365125"/>
          </a:xfrm>
          <a:prstGeom prst="rect">
            <a:avLst/>
          </a:prstGeom>
        </p:spPr>
        <p:txBody>
          <a:bodyPr/>
          <a:lstStyle/>
          <a:p>
            <a:fld id="{B1C6DC73-88FC-473B-96F0-08C997EC249A}" type="datetimeFigureOut">
              <a:rPr lang="en-GB" smtClean="0"/>
              <a:t>24/09/2020</a:t>
            </a:fld>
            <a:endParaRPr lang="en-GB"/>
          </a:p>
        </p:txBody>
      </p:sp>
      <p:sp>
        <p:nvSpPr>
          <p:cNvPr id="6" name="Footer Placeholder 5">
            <a:extLst>
              <a:ext uri="{FF2B5EF4-FFF2-40B4-BE49-F238E27FC236}">
                <a16:creationId xmlns:a16="http://schemas.microsoft.com/office/drawing/2014/main" id="{D7C4BD99-C918-4403-9E6D-FFED38F86C66}"/>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9BA8A217-14B6-45F3-B40F-54318F17E712}"/>
              </a:ext>
            </a:extLst>
          </p:cNvPr>
          <p:cNvSpPr>
            <a:spLocks noGrp="1"/>
          </p:cNvSpPr>
          <p:nvPr>
            <p:ph type="sldNum" sz="quarter" idx="12"/>
          </p:nvPr>
        </p:nvSpPr>
        <p:spPr>
          <a:xfrm>
            <a:off x="8610600" y="6356350"/>
            <a:ext cx="2743200" cy="365125"/>
          </a:xfrm>
          <a:prstGeom prst="rect">
            <a:avLst/>
          </a:prstGeom>
        </p:spPr>
        <p:txBody>
          <a:bodyPr/>
          <a:lstStyle/>
          <a:p>
            <a:fld id="{F8F0B22F-938F-4855-8E7E-F73C01111887}" type="slidenum">
              <a:rPr lang="en-GB" smtClean="0"/>
              <a:t>‹#›</a:t>
            </a:fld>
            <a:endParaRPr lang="en-GB"/>
          </a:p>
        </p:txBody>
      </p:sp>
    </p:spTree>
    <p:extLst>
      <p:ext uri="{BB962C8B-B14F-4D97-AF65-F5344CB8AC3E}">
        <p14:creationId xmlns:p14="http://schemas.microsoft.com/office/powerpoint/2010/main" val="306051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A4AAF87-6B29-43BD-9475-7FEE0E55D271}"/>
              </a:ext>
            </a:extLst>
          </p:cNvPr>
          <p:cNvSpPr/>
          <p:nvPr userDrawn="1"/>
        </p:nvSpPr>
        <p:spPr>
          <a:xfrm>
            <a:off x="0" y="0"/>
            <a:ext cx="12192000" cy="685799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29631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0.png"/><Relationship Id="rId2" Type="http://schemas.openxmlformats.org/officeDocument/2006/relationships/image" Target="../media/image1.png"/><Relationship Id="rId16"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slide" Target="slide1.xml"/><Relationship Id="rId5" Type="http://schemas.openxmlformats.org/officeDocument/2006/relationships/image" Target="../media/image4.png"/><Relationship Id="rId15" Type="http://schemas.openxmlformats.org/officeDocument/2006/relationships/image" Target="../media/image13.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slide" Target="slide10.xml"/></Relationships>
</file>

<file path=ppt/slides/_rels/slide11.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slide" Target="slide12.xml"/></Relationships>
</file>

<file path=ppt/slides/_rels/slide13.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slide" Target="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slide" Target="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slide" Target="slide17.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slide" Target="slide19.xml"/><Relationship Id="rId5" Type="http://schemas.openxmlformats.org/officeDocument/2006/relationships/image" Target="../media/image14.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1.png"/><Relationship Id="rId7"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image" Target="../media/image1.png"/><Relationship Id="rId9" Type="http://schemas.openxmlformats.org/officeDocument/2006/relationships/slide" Target="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slide" Target="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slide" Target="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hyperlink" Target="https://jigex.com/SgaE" TargetMode="External"/><Relationship Id="rId2" Type="http://schemas.openxmlformats.org/officeDocument/2006/relationships/image" Target="../media/image27.jpg"/><Relationship Id="rId1" Type="http://schemas.openxmlformats.org/officeDocument/2006/relationships/slideLayout" Target="../slideLayouts/slideLayout7.xml"/><Relationship Id="rId6" Type="http://schemas.openxmlformats.org/officeDocument/2006/relationships/hyperlink" Target="https://thewordsearch.com/puzzle/1470956/" TargetMode="External"/><Relationship Id="rId5" Type="http://schemas.openxmlformats.org/officeDocument/2006/relationships/slide" Target="slide22.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slide" Target="slide23.xml"/><Relationship Id="rId5" Type="http://schemas.openxmlformats.org/officeDocument/2006/relationships/image" Target="../media/image32.png"/><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slide" Target="slide24.xml"/><Relationship Id="rId5" Type="http://schemas.openxmlformats.org/officeDocument/2006/relationships/image" Target="../media/image36.png"/><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8.png"/><Relationship Id="rId7" Type="http://schemas.openxmlformats.org/officeDocument/2006/relationships/image" Target="../media/image32.pn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0.png"/><Relationship Id="rId4" Type="http://schemas.openxmlformats.org/officeDocument/2006/relationships/image" Target="../media/image39.png"/><Relationship Id="rId9" Type="http://schemas.openxmlformats.org/officeDocument/2006/relationships/image" Target="../media/image41.png"/></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slide" Target="slide3.xml"/><Relationship Id="rId5" Type="http://schemas.openxmlformats.org/officeDocument/2006/relationships/slide" Target="slide26.xml"/><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slide" Target="slide3.xml"/><Relationship Id="rId5" Type="http://schemas.openxmlformats.org/officeDocument/2006/relationships/slide" Target="slide27.xml"/><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slide" Target="slide3.xml"/><Relationship Id="rId5" Type="http://schemas.openxmlformats.org/officeDocument/2006/relationships/slide" Target="slide28.xml"/><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slide" Target="slide3.xml"/><Relationship Id="rId5" Type="http://schemas.openxmlformats.org/officeDocument/2006/relationships/image" Target="../media/image15.png"/><Relationship Id="rId4" Type="http://schemas.openxmlformats.org/officeDocument/2006/relationships/slide" Target="slide29.xml"/></Relationships>
</file>

<file path=ppt/slides/_rels/slide3.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image" Target="../media/image16.png"/><Relationship Id="rId18" Type="http://schemas.openxmlformats.org/officeDocument/2006/relationships/slide" Target="slide30.xml"/><Relationship Id="rId3" Type="http://schemas.openxmlformats.org/officeDocument/2006/relationships/image" Target="../media/image14.png"/><Relationship Id="rId21" Type="http://schemas.openxmlformats.org/officeDocument/2006/relationships/image" Target="../media/image20.png"/><Relationship Id="rId7" Type="http://schemas.openxmlformats.org/officeDocument/2006/relationships/image" Target="../media/image11.png"/><Relationship Id="rId12" Type="http://schemas.openxmlformats.org/officeDocument/2006/relationships/slide" Target="slide26.xml"/><Relationship Id="rId17" Type="http://schemas.openxmlformats.org/officeDocument/2006/relationships/image" Target="../media/image18.png"/><Relationship Id="rId25" Type="http://schemas.openxmlformats.org/officeDocument/2006/relationships/image" Target="../media/image22.png"/><Relationship Id="rId2" Type="http://schemas.openxmlformats.org/officeDocument/2006/relationships/image" Target="../media/image10.png"/><Relationship Id="rId16" Type="http://schemas.openxmlformats.org/officeDocument/2006/relationships/slide" Target="slide28.xml"/><Relationship Id="rId20" Type="http://schemas.openxmlformats.org/officeDocument/2006/relationships/slide" Target="slide31.xml"/><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15.png"/><Relationship Id="rId24" Type="http://schemas.openxmlformats.org/officeDocument/2006/relationships/slide" Target="slide33.xml"/><Relationship Id="rId5" Type="http://schemas.openxmlformats.org/officeDocument/2006/relationships/image" Target="../media/image2.png"/><Relationship Id="rId15" Type="http://schemas.openxmlformats.org/officeDocument/2006/relationships/image" Target="../media/image17.png"/><Relationship Id="rId23" Type="http://schemas.openxmlformats.org/officeDocument/2006/relationships/image" Target="../media/image21.png"/><Relationship Id="rId10" Type="http://schemas.openxmlformats.org/officeDocument/2006/relationships/slide" Target="slide29.xml"/><Relationship Id="rId19" Type="http://schemas.openxmlformats.org/officeDocument/2006/relationships/image" Target="../media/image19.png"/><Relationship Id="rId4" Type="http://schemas.openxmlformats.org/officeDocument/2006/relationships/image" Target="../media/image3.png"/><Relationship Id="rId9" Type="http://schemas.openxmlformats.org/officeDocument/2006/relationships/slide" Target="slide3.xml"/><Relationship Id="rId14" Type="http://schemas.openxmlformats.org/officeDocument/2006/relationships/slide" Target="slide27.xml"/><Relationship Id="rId22" Type="http://schemas.openxmlformats.org/officeDocument/2006/relationships/slide" Target="slide32.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slide" Target="slide3.xml"/><Relationship Id="rId5" Type="http://schemas.openxmlformats.org/officeDocument/2006/relationships/image" Target="../media/image19.png"/><Relationship Id="rId4" Type="http://schemas.openxmlformats.org/officeDocument/2006/relationships/slide" Target="slide30.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slide" Target="slide3.xml"/><Relationship Id="rId5" Type="http://schemas.openxmlformats.org/officeDocument/2006/relationships/slide" Target="slide31.xml"/><Relationship Id="rId4" Type="http://schemas.openxmlformats.org/officeDocument/2006/relationships/image" Target="../media/image20.png"/></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slide" Target="slide3.xml"/><Relationship Id="rId4" Type="http://schemas.openxmlformats.org/officeDocument/2006/relationships/slide" Target="slide32.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slide" Target="slide3.xml"/><Relationship Id="rId5" Type="http://schemas.openxmlformats.org/officeDocument/2006/relationships/slide" Target="slide32.xml"/><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slide" Target="slide4.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hyperlink" Target="https://youtu.be/3tWSu9NAFIk" TargetMode="External"/><Relationship Id="rId3" Type="http://schemas.openxmlformats.org/officeDocument/2006/relationships/image" Target="../media/image23.png"/><Relationship Id="rId7" Type="http://schemas.openxmlformats.org/officeDocument/2006/relationships/hyperlink" Target="https://youtu.be/e01-52V1c_s"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s://youtu.be/oZhwagxWzOc?list=PL5NlNQJLqINyvoFsyEocBX17_8q4PhZc9" TargetMode="External"/><Relationship Id="rId5" Type="http://schemas.openxmlformats.org/officeDocument/2006/relationships/slide" Target="slide5.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slide" Target="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slide" Target="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hyperlink" Target="mailto:office@hillcliffe.info" TargetMode="External"/><Relationship Id="rId4" Type="http://schemas.openxmlformats.org/officeDocument/2006/relationships/slide" Target="slide7.xml"/></Relationships>
</file>

<file path=ppt/slides/_rels/slide9.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hyperlink" Target="https://youtu.be/ogfVBP35U-U" TargetMode="Externa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A picture containing drawing&#10;&#10;Description automatically generated">
            <a:extLst>
              <a:ext uri="{FF2B5EF4-FFF2-40B4-BE49-F238E27FC236}">
                <a16:creationId xmlns:a16="http://schemas.microsoft.com/office/drawing/2014/main" id="{F24EC6C1-374C-4150-987B-70863DE455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05426" y="2386247"/>
            <a:ext cx="1909872" cy="3207234"/>
          </a:xfrm>
          <a:prstGeom prst="rect">
            <a:avLst/>
          </a:prstGeom>
        </p:spPr>
      </p:pic>
      <p:pic>
        <p:nvPicPr>
          <p:cNvPr id="19" name="Picture 18" descr="A drawing of a cartoon character&#10;&#10;Description automatically generated">
            <a:extLst>
              <a:ext uri="{FF2B5EF4-FFF2-40B4-BE49-F238E27FC236}">
                <a16:creationId xmlns:a16="http://schemas.microsoft.com/office/drawing/2014/main" id="{0578B8C4-4592-43AE-9C8B-52329308B8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36870" y="1720177"/>
            <a:ext cx="1921429" cy="3207234"/>
          </a:xfrm>
          <a:prstGeom prst="rect">
            <a:avLst/>
          </a:prstGeom>
        </p:spPr>
      </p:pic>
      <p:pic>
        <p:nvPicPr>
          <p:cNvPr id="22" name="Picture 21" descr="A picture containing toy&#10;&#10;Description automatically generated">
            <a:extLst>
              <a:ext uri="{FF2B5EF4-FFF2-40B4-BE49-F238E27FC236}">
                <a16:creationId xmlns:a16="http://schemas.microsoft.com/office/drawing/2014/main" id="{F90AD975-9BCD-40C3-BF5F-E2F53A8F5E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00299" y="776554"/>
            <a:ext cx="1918601" cy="3468758"/>
          </a:xfrm>
          <a:prstGeom prst="rect">
            <a:avLst/>
          </a:prstGeom>
        </p:spPr>
      </p:pic>
      <p:pic>
        <p:nvPicPr>
          <p:cNvPr id="31" name="Picture 30" descr="A close up of a toy&#10;&#10;Description automatically generated">
            <a:extLst>
              <a:ext uri="{FF2B5EF4-FFF2-40B4-BE49-F238E27FC236}">
                <a16:creationId xmlns:a16="http://schemas.microsoft.com/office/drawing/2014/main" id="{C6BBEFB4-1ABD-4F74-9504-095B2770B8B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12847" y="2073502"/>
            <a:ext cx="1905121" cy="3468758"/>
          </a:xfrm>
          <a:prstGeom prst="rect">
            <a:avLst/>
          </a:prstGeom>
        </p:spPr>
      </p:pic>
      <p:pic>
        <p:nvPicPr>
          <p:cNvPr id="20" name="Picture 19" descr="A picture containing toy&#10;&#10;Description automatically generated">
            <a:extLst>
              <a:ext uri="{FF2B5EF4-FFF2-40B4-BE49-F238E27FC236}">
                <a16:creationId xmlns:a16="http://schemas.microsoft.com/office/drawing/2014/main" id="{CFEF71F9-4866-4BA3-BB0D-C0F206E6EBD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50114" y="2288400"/>
            <a:ext cx="1934730" cy="3280839"/>
          </a:xfrm>
          <a:prstGeom prst="rect">
            <a:avLst/>
          </a:prstGeom>
        </p:spPr>
      </p:pic>
      <p:pic>
        <p:nvPicPr>
          <p:cNvPr id="18" name="Picture 17" descr="A drawing of a cartoon character&#10;&#10;Description automatically generated">
            <a:extLst>
              <a:ext uri="{FF2B5EF4-FFF2-40B4-BE49-F238E27FC236}">
                <a16:creationId xmlns:a16="http://schemas.microsoft.com/office/drawing/2014/main" id="{C03AD657-CA76-495B-BD36-85577F3BA8E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34652" y="2261419"/>
            <a:ext cx="1921429" cy="3280841"/>
          </a:xfrm>
          <a:prstGeom prst="rect">
            <a:avLst/>
          </a:prstGeom>
        </p:spPr>
      </p:pic>
      <p:pic>
        <p:nvPicPr>
          <p:cNvPr id="35" name="Picture 34" descr="A picture containing toy&#10;&#10;Description automatically generated">
            <a:extLst>
              <a:ext uri="{FF2B5EF4-FFF2-40B4-BE49-F238E27FC236}">
                <a16:creationId xmlns:a16="http://schemas.microsoft.com/office/drawing/2014/main" id="{D6F5A18E-220A-449C-A8C9-039EC02FFC4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90066" y="2319750"/>
            <a:ext cx="1909519" cy="3233325"/>
          </a:xfrm>
          <a:prstGeom prst="rect">
            <a:avLst/>
          </a:prstGeom>
        </p:spPr>
      </p:pic>
      <p:pic>
        <p:nvPicPr>
          <p:cNvPr id="33" name="Picture 32" descr="A picture containing clock&#10;&#10;Description automatically generated">
            <a:extLst>
              <a:ext uri="{FF2B5EF4-FFF2-40B4-BE49-F238E27FC236}">
                <a16:creationId xmlns:a16="http://schemas.microsoft.com/office/drawing/2014/main" id="{9D06EDAC-9C1A-4DF7-83C7-7E3A7CB5839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95786" y="2201565"/>
            <a:ext cx="1974762" cy="3351510"/>
          </a:xfrm>
          <a:prstGeom prst="rect">
            <a:avLst/>
          </a:prstGeom>
        </p:spPr>
      </p:pic>
      <p:pic>
        <p:nvPicPr>
          <p:cNvPr id="29" name="Picture 28">
            <a:extLst>
              <a:ext uri="{FF2B5EF4-FFF2-40B4-BE49-F238E27FC236}">
                <a16:creationId xmlns:a16="http://schemas.microsoft.com/office/drawing/2014/main" id="{F9B86B01-1FF2-4D27-8BBD-44445B80C59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181004" y="2261419"/>
            <a:ext cx="1883539" cy="3301781"/>
          </a:xfrm>
          <a:prstGeom prst="rect">
            <a:avLst/>
          </a:prstGeom>
        </p:spPr>
      </p:pic>
      <p:sp>
        <p:nvSpPr>
          <p:cNvPr id="11" name="Rectangle 10">
            <a:hlinkClick r:id="rId11" action="ppaction://hlinksldjump"/>
            <a:extLst>
              <a:ext uri="{FF2B5EF4-FFF2-40B4-BE49-F238E27FC236}">
                <a16:creationId xmlns:a16="http://schemas.microsoft.com/office/drawing/2014/main" id="{EF4C7111-F380-4D9D-B36A-11738D41D1B8}"/>
              </a:ext>
            </a:extLst>
          </p:cNvPr>
          <p:cNvSpPr/>
          <p:nvPr/>
        </p:nvSpPr>
        <p:spPr>
          <a:xfrm>
            <a:off x="-160179" y="-128016"/>
            <a:ext cx="12560885" cy="7114032"/>
          </a:xfrm>
          <a:prstGeom prst="rect">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7" name="Picture 16" descr="A picture containing toy&#10;&#10;Description automatically generated">
            <a:extLst>
              <a:ext uri="{FF2B5EF4-FFF2-40B4-BE49-F238E27FC236}">
                <a16:creationId xmlns:a16="http://schemas.microsoft.com/office/drawing/2014/main" id="{40545544-1F31-4900-94F8-BCB4CEFD929A}"/>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2448041" y="0"/>
            <a:ext cx="1883539" cy="3207234"/>
          </a:xfrm>
          <a:prstGeom prst="rect">
            <a:avLst/>
          </a:prstGeom>
        </p:spPr>
      </p:pic>
      <p:pic>
        <p:nvPicPr>
          <p:cNvPr id="15" name="Picture 14">
            <a:extLst>
              <a:ext uri="{FF2B5EF4-FFF2-40B4-BE49-F238E27FC236}">
                <a16:creationId xmlns:a16="http://schemas.microsoft.com/office/drawing/2014/main" id="{281753D2-6DB5-44A4-B10B-3C6E07ADD5B8}"/>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167517" y="1956945"/>
            <a:ext cx="1963374" cy="3184919"/>
          </a:xfrm>
          <a:prstGeom prst="rect">
            <a:avLst/>
          </a:prstGeom>
        </p:spPr>
      </p:pic>
      <p:pic>
        <p:nvPicPr>
          <p:cNvPr id="21" name="Picture 20" descr="A picture containing toy&#10;&#10;Description automatically generated">
            <a:extLst>
              <a:ext uri="{FF2B5EF4-FFF2-40B4-BE49-F238E27FC236}">
                <a16:creationId xmlns:a16="http://schemas.microsoft.com/office/drawing/2014/main" id="{8F08A7B4-917C-4151-9B9A-B29BE3782700}"/>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4012131" y="1025130"/>
            <a:ext cx="1926423" cy="3236211"/>
          </a:xfrm>
          <a:prstGeom prst="rect">
            <a:avLst/>
          </a:prstGeom>
        </p:spPr>
      </p:pic>
      <p:pic>
        <p:nvPicPr>
          <p:cNvPr id="3" name="Picture 2" descr="A picture containing toy&#10;&#10;Description automatically generated">
            <a:extLst>
              <a:ext uri="{FF2B5EF4-FFF2-40B4-BE49-F238E27FC236}">
                <a16:creationId xmlns:a16="http://schemas.microsoft.com/office/drawing/2014/main" id="{684135E8-4C83-40CD-8310-D5BC30B92D21}"/>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439721" y="2266426"/>
            <a:ext cx="1938587" cy="3282545"/>
          </a:xfrm>
          <a:prstGeom prst="rect">
            <a:avLst/>
          </a:prstGeom>
        </p:spPr>
      </p:pic>
      <p:pic>
        <p:nvPicPr>
          <p:cNvPr id="4" name="Picture 3">
            <a:extLst>
              <a:ext uri="{FF2B5EF4-FFF2-40B4-BE49-F238E27FC236}">
                <a16:creationId xmlns:a16="http://schemas.microsoft.com/office/drawing/2014/main" id="{43927BE7-0143-4C6A-9F92-86C2B39CD39D}"/>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544622" y="-2015316"/>
            <a:ext cx="1921428" cy="3262071"/>
          </a:xfrm>
          <a:prstGeom prst="rect">
            <a:avLst/>
          </a:prstGeom>
        </p:spPr>
      </p:pic>
      <p:grpSp>
        <p:nvGrpSpPr>
          <p:cNvPr id="10" name="Group 9">
            <a:extLst>
              <a:ext uri="{FF2B5EF4-FFF2-40B4-BE49-F238E27FC236}">
                <a16:creationId xmlns:a16="http://schemas.microsoft.com/office/drawing/2014/main" id="{0EB04D63-CA72-4527-BCEE-67722DC2D48A}"/>
              </a:ext>
            </a:extLst>
          </p:cNvPr>
          <p:cNvGrpSpPr/>
          <p:nvPr/>
        </p:nvGrpSpPr>
        <p:grpSpPr>
          <a:xfrm>
            <a:off x="3686629" y="159656"/>
            <a:ext cx="7460342" cy="2364603"/>
            <a:chOff x="3686629" y="159656"/>
            <a:chExt cx="7460342" cy="3077030"/>
          </a:xfrm>
        </p:grpSpPr>
        <p:sp>
          <p:nvSpPr>
            <p:cNvPr id="7" name="Speech Bubble: Oval 6">
              <a:extLst>
                <a:ext uri="{FF2B5EF4-FFF2-40B4-BE49-F238E27FC236}">
                  <a16:creationId xmlns:a16="http://schemas.microsoft.com/office/drawing/2014/main" id="{F9139578-6DBD-4F8D-9EE5-7B59105BB6AF}"/>
                </a:ext>
              </a:extLst>
            </p:cNvPr>
            <p:cNvSpPr/>
            <p:nvPr/>
          </p:nvSpPr>
          <p:spPr>
            <a:xfrm>
              <a:off x="3686629" y="159656"/>
              <a:ext cx="7460342" cy="3077030"/>
            </a:xfrm>
            <a:prstGeom prst="wedgeEllipseCallout">
              <a:avLst>
                <a:gd name="adj1" fmla="val -12923"/>
                <a:gd name="adj2" fmla="val 7073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Box 7">
              <a:extLst>
                <a:ext uri="{FF2B5EF4-FFF2-40B4-BE49-F238E27FC236}">
                  <a16:creationId xmlns:a16="http://schemas.microsoft.com/office/drawing/2014/main" id="{BA0C6431-5FF4-49A7-AD39-71118F1975F1}"/>
                </a:ext>
              </a:extLst>
            </p:cNvPr>
            <p:cNvSpPr txBox="1"/>
            <p:nvPr/>
          </p:nvSpPr>
          <p:spPr>
            <a:xfrm>
              <a:off x="4057049" y="417295"/>
              <a:ext cx="6719501" cy="1371883"/>
            </a:xfrm>
            <a:prstGeom prst="rect">
              <a:avLst/>
            </a:prstGeom>
            <a:noFill/>
          </p:spPr>
          <p:txBody>
            <a:bodyPr wrap="square" rtlCol="0">
              <a:spAutoFit/>
            </a:bodyPr>
            <a:lstStyle/>
            <a:p>
              <a:pPr algn="ctr"/>
              <a:r>
                <a:rPr lang="en-US" sz="3200" dirty="0">
                  <a:latin typeface="Comic Sans MS" panose="030F0702030302020204" pitchFamily="66" charset="0"/>
                </a:rPr>
                <a:t>Good morning and welcome </a:t>
              </a:r>
            </a:p>
            <a:p>
              <a:pPr algn="ctr"/>
              <a:r>
                <a:rPr lang="en-US" sz="3200" dirty="0">
                  <a:latin typeface="Comic Sans MS" panose="030F0702030302020204" pitchFamily="66" charset="0"/>
                </a:rPr>
                <a:t>to Hillcliffe Junior Church Online. </a:t>
              </a:r>
              <a:endParaRPr lang="en-GB" sz="3200" dirty="0">
                <a:latin typeface="Comic Sans MS" panose="030F0702030302020204" pitchFamily="66" charset="0"/>
              </a:endParaRPr>
            </a:p>
          </p:txBody>
        </p:sp>
      </p:grpSp>
      <p:sp>
        <p:nvSpPr>
          <p:cNvPr id="9" name="TextBox 8">
            <a:extLst>
              <a:ext uri="{FF2B5EF4-FFF2-40B4-BE49-F238E27FC236}">
                <a16:creationId xmlns:a16="http://schemas.microsoft.com/office/drawing/2014/main" id="{0828EC82-7399-4C21-A7F7-58141F4C53EA}"/>
              </a:ext>
            </a:extLst>
          </p:cNvPr>
          <p:cNvSpPr txBox="1"/>
          <p:nvPr/>
        </p:nvSpPr>
        <p:spPr>
          <a:xfrm>
            <a:off x="3686627" y="1309029"/>
            <a:ext cx="7337687" cy="1077218"/>
          </a:xfrm>
          <a:prstGeom prst="rect">
            <a:avLst/>
          </a:prstGeom>
          <a:noFill/>
        </p:spPr>
        <p:txBody>
          <a:bodyPr wrap="square" rtlCol="0">
            <a:spAutoFit/>
          </a:bodyPr>
          <a:lstStyle/>
          <a:p>
            <a:pPr algn="ctr"/>
            <a:r>
              <a:rPr lang="en-US" sz="3200" dirty="0">
                <a:latin typeface="Comic Sans MS" panose="030F0702030302020204" pitchFamily="66" charset="0"/>
              </a:rPr>
              <a:t>We are going to begin this morning with prayer.</a:t>
            </a:r>
            <a:endParaRPr lang="en-GB" sz="3200" dirty="0">
              <a:latin typeface="Comic Sans MS" panose="030F0702030302020204" pitchFamily="66" charset="0"/>
            </a:endParaRPr>
          </a:p>
        </p:txBody>
      </p:sp>
      <p:sp>
        <p:nvSpPr>
          <p:cNvPr id="13" name="Arrow: Right 12">
            <a:hlinkClick r:id="" action="ppaction://hlinkshowjump?jump=nextslide"/>
            <a:extLst>
              <a:ext uri="{FF2B5EF4-FFF2-40B4-BE49-F238E27FC236}">
                <a16:creationId xmlns:a16="http://schemas.microsoft.com/office/drawing/2014/main" id="{799DE69B-4067-466A-B3B7-975C2E85726D}"/>
              </a:ext>
            </a:extLst>
          </p:cNvPr>
          <p:cNvSpPr/>
          <p:nvPr/>
        </p:nvSpPr>
        <p:spPr>
          <a:xfrm>
            <a:off x="-3084016" y="5406146"/>
            <a:ext cx="3048000" cy="1350599"/>
          </a:xfrm>
          <a:prstGeom prst="rightArrow">
            <a:avLst/>
          </a:prstGeom>
          <a:solidFill>
            <a:srgbClr val="CC66FF"/>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1057562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afterEffect">
                                  <p:stCondLst>
                                    <p:cond delay="0"/>
                                  </p:stCondLst>
                                  <p:childTnLst>
                                    <p:animMotion origin="layout" path="M -1.04167E-6 -1.48148E-6 L 0.73919 0.62546 " pathEditMode="relative" rAng="0" ptsTypes="AA">
                                      <p:cBhvr>
                                        <p:cTn id="6" dur="3000" fill="hold"/>
                                        <p:tgtEl>
                                          <p:spTgt spid="4"/>
                                        </p:tgtEl>
                                        <p:attrNameLst>
                                          <p:attrName>ppt_x</p:attrName>
                                          <p:attrName>ppt_y</p:attrName>
                                        </p:attrNameLst>
                                      </p:cBhvr>
                                      <p:rCtr x="36953" y="31273"/>
                                    </p:animMotion>
                                  </p:childTnLst>
                                </p:cTn>
                              </p:par>
                              <p:par>
                                <p:cTn id="7" presetID="53" presetClass="entr" presetSubtype="16" fill="hold" nodeType="withEffect">
                                  <p:stCondLst>
                                    <p:cond delay="0"/>
                                  </p:stCondLst>
                                  <p:childTnLst>
                                    <p:set>
                                      <p:cBhvr>
                                        <p:cTn id="8" dur="1" fill="hold">
                                          <p:stCondLst>
                                            <p:cond delay="0"/>
                                          </p:stCondLst>
                                        </p:cTn>
                                        <p:tgtEl>
                                          <p:spTgt spid="4"/>
                                        </p:tgtEl>
                                        <p:attrNameLst>
                                          <p:attrName>style.visibility</p:attrName>
                                        </p:attrNameLst>
                                      </p:cBhvr>
                                      <p:to>
                                        <p:strVal val="visible"/>
                                      </p:to>
                                    </p:set>
                                    <p:anim calcmode="lin" valueType="num">
                                      <p:cBhvr>
                                        <p:cTn id="9" dur="3000" fill="hold"/>
                                        <p:tgtEl>
                                          <p:spTgt spid="4"/>
                                        </p:tgtEl>
                                        <p:attrNameLst>
                                          <p:attrName>ppt_w</p:attrName>
                                        </p:attrNameLst>
                                      </p:cBhvr>
                                      <p:tavLst>
                                        <p:tav tm="0">
                                          <p:val>
                                            <p:fltVal val="0"/>
                                          </p:val>
                                        </p:tav>
                                        <p:tav tm="100000">
                                          <p:val>
                                            <p:strVal val="#ppt_w"/>
                                          </p:val>
                                        </p:tav>
                                      </p:tavLst>
                                    </p:anim>
                                    <p:anim calcmode="lin" valueType="num">
                                      <p:cBhvr>
                                        <p:cTn id="10" dur="3000" fill="hold"/>
                                        <p:tgtEl>
                                          <p:spTgt spid="4"/>
                                        </p:tgtEl>
                                        <p:attrNameLst>
                                          <p:attrName>ppt_h</p:attrName>
                                        </p:attrNameLst>
                                      </p:cBhvr>
                                      <p:tavLst>
                                        <p:tav tm="0">
                                          <p:val>
                                            <p:fltVal val="0"/>
                                          </p:val>
                                        </p:tav>
                                        <p:tav tm="100000">
                                          <p:val>
                                            <p:strVal val="#ppt_h"/>
                                          </p:val>
                                        </p:tav>
                                      </p:tavLst>
                                    </p:anim>
                                    <p:animEffect transition="in" filter="fade">
                                      <p:cBhvr>
                                        <p:cTn id="11" dur="3000"/>
                                        <p:tgtEl>
                                          <p:spTgt spid="4"/>
                                        </p:tgtEl>
                                      </p:cBhvr>
                                    </p:animEffect>
                                  </p:childTnLst>
                                </p:cTn>
                              </p:par>
                            </p:childTnLst>
                          </p:cTn>
                        </p:par>
                        <p:par>
                          <p:cTn id="12" fill="hold">
                            <p:stCondLst>
                              <p:cond delay="3000"/>
                            </p:stCondLst>
                            <p:childTnLst>
                              <p:par>
                                <p:cTn id="13" presetID="1"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par>
                          <p:cTn id="15" fill="hold">
                            <p:stCondLst>
                              <p:cond delay="3000"/>
                            </p:stCondLst>
                            <p:childTnLst>
                              <p:par>
                                <p:cTn id="16" presetID="1" presetClass="exit" presetSubtype="0" fill="hold" nodeType="afterEffect">
                                  <p:stCondLst>
                                    <p:cond delay="0"/>
                                  </p:stCondLst>
                                  <p:childTnLst>
                                    <p:set>
                                      <p:cBhvr>
                                        <p:cTn id="17" dur="1" fill="hold">
                                          <p:stCondLst>
                                            <p:cond delay="0"/>
                                          </p:stCondLst>
                                        </p:cTn>
                                        <p:tgtEl>
                                          <p:spTgt spid="4"/>
                                        </p:tgtEl>
                                        <p:attrNameLst>
                                          <p:attrName>style.visibility</p:attrName>
                                        </p:attrNameLst>
                                      </p:cBhvr>
                                      <p:to>
                                        <p:strVal val="hidden"/>
                                      </p:to>
                                    </p:set>
                                  </p:childTnLst>
                                </p:cTn>
                              </p:par>
                            </p:childTnLst>
                          </p:cTn>
                        </p:par>
                        <p:par>
                          <p:cTn id="18" fill="hold">
                            <p:stCondLst>
                              <p:cond delay="3000"/>
                            </p:stCondLst>
                            <p:childTnLst>
                              <p:par>
                                <p:cTn id="19" presetID="22" presetClass="entr" presetSubtype="4" fill="hold" nodeType="afterEffect">
                                  <p:stCondLst>
                                    <p:cond delay="250"/>
                                  </p:stCondLst>
                                  <p:childTnLst>
                                    <p:set>
                                      <p:cBhvr>
                                        <p:cTn id="20" dur="1" fill="hold">
                                          <p:stCondLst>
                                            <p:cond delay="0"/>
                                          </p:stCondLst>
                                        </p:cTn>
                                        <p:tgtEl>
                                          <p:spTgt spid="10"/>
                                        </p:tgtEl>
                                        <p:attrNameLst>
                                          <p:attrName>style.visibility</p:attrName>
                                        </p:attrNameLst>
                                      </p:cBhvr>
                                      <p:to>
                                        <p:strVal val="visible"/>
                                      </p:to>
                                    </p:set>
                                    <p:animEffect transition="in" filter="wipe(down)">
                                      <p:cBhvr>
                                        <p:cTn id="21" dur="1750"/>
                                        <p:tgtEl>
                                          <p:spTgt spid="10"/>
                                        </p:tgtEl>
                                      </p:cBhvr>
                                    </p:animEffect>
                                  </p:childTnLst>
                                </p:cTn>
                              </p:par>
                            </p:childTnLst>
                          </p:cTn>
                        </p:par>
                        <p:par>
                          <p:cTn id="22" fill="hold">
                            <p:stCondLst>
                              <p:cond delay="5000"/>
                            </p:stCondLst>
                            <p:childTnLst>
                              <p:par>
                                <p:cTn id="23" presetID="63" presetClass="path" presetSubtype="0" accel="50000" decel="50000" fill="hold" nodeType="afterEffect">
                                  <p:stCondLst>
                                    <p:cond delay="0"/>
                                  </p:stCondLst>
                                  <p:childTnLst>
                                    <p:animMotion origin="layout" path="M 2.91667E-6 3.7037E-6 L -0.44818 0.3449 " pathEditMode="relative" rAng="0" ptsTypes="AA">
                                      <p:cBhvr>
                                        <p:cTn id="24" dur="1750" fill="hold"/>
                                        <p:tgtEl>
                                          <p:spTgt spid="17"/>
                                        </p:tgtEl>
                                        <p:attrNameLst>
                                          <p:attrName>ppt_x</p:attrName>
                                          <p:attrName>ppt_y</p:attrName>
                                        </p:attrNameLst>
                                      </p:cBhvr>
                                      <p:rCtr x="-22409" y="17245"/>
                                    </p:animMotion>
                                  </p:childTnLst>
                                </p:cTn>
                              </p:par>
                            </p:childTnLst>
                          </p:cTn>
                        </p:par>
                        <p:par>
                          <p:cTn id="25" fill="hold">
                            <p:stCondLst>
                              <p:cond delay="6750"/>
                            </p:stCondLst>
                            <p:childTnLst>
                              <p:par>
                                <p:cTn id="26" presetID="1" presetClass="entr" presetSubtype="0" fill="hold" nodeType="afterEffect">
                                  <p:stCondLst>
                                    <p:cond delay="0"/>
                                  </p:stCondLst>
                                  <p:childTnLst>
                                    <p:set>
                                      <p:cBhvr>
                                        <p:cTn id="27" dur="1" fill="hold">
                                          <p:stCondLst>
                                            <p:cond delay="0"/>
                                          </p:stCondLst>
                                        </p:cTn>
                                        <p:tgtEl>
                                          <p:spTgt spid="35"/>
                                        </p:tgtEl>
                                        <p:attrNameLst>
                                          <p:attrName>style.visibility</p:attrName>
                                        </p:attrNameLst>
                                      </p:cBhvr>
                                      <p:to>
                                        <p:strVal val="visible"/>
                                      </p:to>
                                    </p:set>
                                  </p:childTnLst>
                                </p:cTn>
                              </p:par>
                            </p:childTnLst>
                          </p:cTn>
                        </p:par>
                        <p:par>
                          <p:cTn id="28" fill="hold">
                            <p:stCondLst>
                              <p:cond delay="6750"/>
                            </p:stCondLst>
                            <p:childTnLst>
                              <p:par>
                                <p:cTn id="29" presetID="1" presetClass="exit" presetSubtype="0" fill="hold" nodeType="afterEffect">
                                  <p:stCondLst>
                                    <p:cond delay="0"/>
                                  </p:stCondLst>
                                  <p:childTnLst>
                                    <p:set>
                                      <p:cBhvr>
                                        <p:cTn id="30" dur="1" fill="hold">
                                          <p:stCondLst>
                                            <p:cond delay="0"/>
                                          </p:stCondLst>
                                        </p:cTn>
                                        <p:tgtEl>
                                          <p:spTgt spid="17"/>
                                        </p:tgtEl>
                                        <p:attrNameLst>
                                          <p:attrName>style.visibility</p:attrName>
                                        </p:attrNameLst>
                                      </p:cBhvr>
                                      <p:to>
                                        <p:strVal val="hidden"/>
                                      </p:to>
                                    </p:set>
                                  </p:childTnLst>
                                </p:cTn>
                              </p:par>
                            </p:childTnLst>
                          </p:cTn>
                        </p:par>
                        <p:par>
                          <p:cTn id="31" fill="hold">
                            <p:stCondLst>
                              <p:cond delay="6750"/>
                            </p:stCondLst>
                            <p:childTnLst>
                              <p:par>
                                <p:cTn id="32" presetID="35" presetClass="path" presetSubtype="0" accel="50000" decel="50000" fill="hold" nodeType="afterEffect">
                                  <p:stCondLst>
                                    <p:cond delay="0"/>
                                  </p:stCondLst>
                                  <p:childTnLst>
                                    <p:animMotion origin="layout" path="M 2.5E-6 -2.22222E-6 L -0.74453 0.09167 " pathEditMode="relative" rAng="0" ptsTypes="AA">
                                      <p:cBhvr>
                                        <p:cTn id="33" dur="2000" fill="hold"/>
                                        <p:tgtEl>
                                          <p:spTgt spid="19"/>
                                        </p:tgtEl>
                                        <p:attrNameLst>
                                          <p:attrName>ppt_x</p:attrName>
                                          <p:attrName>ppt_y</p:attrName>
                                        </p:attrNameLst>
                                      </p:cBhvr>
                                      <p:rCtr x="-37227" y="4583"/>
                                    </p:animMotion>
                                  </p:childTnLst>
                                </p:cTn>
                              </p:par>
                            </p:childTnLst>
                          </p:cTn>
                        </p:par>
                        <p:par>
                          <p:cTn id="34" fill="hold">
                            <p:stCondLst>
                              <p:cond delay="8750"/>
                            </p:stCondLst>
                            <p:childTnLst>
                              <p:par>
                                <p:cTn id="35" presetID="1" presetClass="entr" presetSubtype="0" fill="hold" nodeType="after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par>
                          <p:cTn id="37" fill="hold">
                            <p:stCondLst>
                              <p:cond delay="8750"/>
                            </p:stCondLst>
                            <p:childTnLst>
                              <p:par>
                                <p:cTn id="38" presetID="1" presetClass="exit" presetSubtype="0" fill="hold" nodeType="afterEffect">
                                  <p:stCondLst>
                                    <p:cond delay="0"/>
                                  </p:stCondLst>
                                  <p:childTnLst>
                                    <p:set>
                                      <p:cBhvr>
                                        <p:cTn id="39" dur="1" fill="hold">
                                          <p:stCondLst>
                                            <p:cond delay="0"/>
                                          </p:stCondLst>
                                        </p:cTn>
                                        <p:tgtEl>
                                          <p:spTgt spid="19"/>
                                        </p:tgtEl>
                                        <p:attrNameLst>
                                          <p:attrName>style.visibility</p:attrName>
                                        </p:attrNameLst>
                                      </p:cBhvr>
                                      <p:to>
                                        <p:strVal val="hidden"/>
                                      </p:to>
                                    </p:set>
                                  </p:childTnLst>
                                </p:cTn>
                              </p:par>
                            </p:childTnLst>
                          </p:cTn>
                        </p:par>
                        <p:par>
                          <p:cTn id="40" fill="hold">
                            <p:stCondLst>
                              <p:cond delay="8750"/>
                            </p:stCondLst>
                            <p:childTnLst>
                              <p:par>
                                <p:cTn id="41" presetID="35" presetClass="path" presetSubtype="0" accel="50000" decel="50000" fill="hold" nodeType="afterEffect">
                                  <p:stCondLst>
                                    <p:cond delay="0"/>
                                  </p:stCondLst>
                                  <p:childTnLst>
                                    <p:animMotion origin="layout" path="M 4.79167E-6 3.33333E-6 L -0.31394 0.18518 " pathEditMode="relative" rAng="0" ptsTypes="AA">
                                      <p:cBhvr>
                                        <p:cTn id="42" dur="1750" fill="hold"/>
                                        <p:tgtEl>
                                          <p:spTgt spid="21"/>
                                        </p:tgtEl>
                                        <p:attrNameLst>
                                          <p:attrName>ppt_x</p:attrName>
                                          <p:attrName>ppt_y</p:attrName>
                                        </p:attrNameLst>
                                      </p:cBhvr>
                                      <p:rCtr x="-15703" y="9259"/>
                                    </p:animMotion>
                                  </p:childTnLst>
                                </p:cTn>
                              </p:par>
                            </p:childTnLst>
                          </p:cTn>
                        </p:par>
                        <p:par>
                          <p:cTn id="43" fill="hold">
                            <p:stCondLst>
                              <p:cond delay="10500"/>
                            </p:stCondLst>
                            <p:childTnLst>
                              <p:par>
                                <p:cTn id="44" presetID="1" presetClass="entr" presetSubtype="0" fill="hold" nodeType="afterEffect">
                                  <p:stCondLst>
                                    <p:cond delay="0"/>
                                  </p:stCondLst>
                                  <p:childTnLst>
                                    <p:set>
                                      <p:cBhvr>
                                        <p:cTn id="45" dur="1" fill="hold">
                                          <p:stCondLst>
                                            <p:cond delay="0"/>
                                          </p:stCondLst>
                                        </p:cTn>
                                        <p:tgtEl>
                                          <p:spTgt spid="29"/>
                                        </p:tgtEl>
                                        <p:attrNameLst>
                                          <p:attrName>style.visibility</p:attrName>
                                        </p:attrNameLst>
                                      </p:cBhvr>
                                      <p:to>
                                        <p:strVal val="visible"/>
                                      </p:to>
                                    </p:set>
                                  </p:childTnLst>
                                </p:cTn>
                              </p:par>
                            </p:childTnLst>
                          </p:cTn>
                        </p:par>
                        <p:par>
                          <p:cTn id="46" fill="hold">
                            <p:stCondLst>
                              <p:cond delay="10500"/>
                            </p:stCondLst>
                            <p:childTnLst>
                              <p:par>
                                <p:cTn id="47" presetID="1" presetClass="exit" presetSubtype="0" fill="hold" nodeType="afterEffect">
                                  <p:stCondLst>
                                    <p:cond delay="0"/>
                                  </p:stCondLst>
                                  <p:childTnLst>
                                    <p:set>
                                      <p:cBhvr>
                                        <p:cTn id="48" dur="1" fill="hold">
                                          <p:stCondLst>
                                            <p:cond delay="0"/>
                                          </p:stCondLst>
                                        </p:cTn>
                                        <p:tgtEl>
                                          <p:spTgt spid="21"/>
                                        </p:tgtEl>
                                        <p:attrNameLst>
                                          <p:attrName>style.visibility</p:attrName>
                                        </p:attrNameLst>
                                      </p:cBhvr>
                                      <p:to>
                                        <p:strVal val="hidden"/>
                                      </p:to>
                                    </p:set>
                                  </p:childTnLst>
                                </p:cTn>
                              </p:par>
                            </p:childTnLst>
                          </p:cTn>
                        </p:par>
                        <p:par>
                          <p:cTn id="49" fill="hold">
                            <p:stCondLst>
                              <p:cond delay="10500"/>
                            </p:stCondLst>
                            <p:childTnLst>
                              <p:par>
                                <p:cTn id="50" presetID="63" presetClass="path" presetSubtype="0" accel="50000" decel="50000" fill="hold" nodeType="afterEffect">
                                  <p:stCondLst>
                                    <p:cond delay="250"/>
                                  </p:stCondLst>
                                  <p:childTnLst>
                                    <p:animMotion origin="layout" path="M -3.125E-6 -2.59259E-6 L 0.2793 0.06158 " pathEditMode="relative" rAng="0" ptsTypes="AA">
                                      <p:cBhvr>
                                        <p:cTn id="51" dur="2000" fill="hold"/>
                                        <p:tgtEl>
                                          <p:spTgt spid="15"/>
                                        </p:tgtEl>
                                        <p:attrNameLst>
                                          <p:attrName>ppt_x</p:attrName>
                                          <p:attrName>ppt_y</p:attrName>
                                        </p:attrNameLst>
                                      </p:cBhvr>
                                      <p:rCtr x="13971" y="3079"/>
                                    </p:animMotion>
                                  </p:childTnLst>
                                </p:cTn>
                              </p:par>
                            </p:childTnLst>
                          </p:cTn>
                        </p:par>
                        <p:par>
                          <p:cTn id="52" fill="hold">
                            <p:stCondLst>
                              <p:cond delay="12750"/>
                            </p:stCondLst>
                            <p:childTnLst>
                              <p:par>
                                <p:cTn id="53" presetID="1" presetClass="entr" presetSubtype="0"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childTnLst>
                                </p:cTn>
                              </p:par>
                            </p:childTnLst>
                          </p:cTn>
                        </p:par>
                        <p:par>
                          <p:cTn id="55" fill="hold">
                            <p:stCondLst>
                              <p:cond delay="12750"/>
                            </p:stCondLst>
                            <p:childTnLst>
                              <p:par>
                                <p:cTn id="56" presetID="1" presetClass="exit" presetSubtype="0" fill="hold" nodeType="afterEffect">
                                  <p:stCondLst>
                                    <p:cond delay="0"/>
                                  </p:stCondLst>
                                  <p:childTnLst>
                                    <p:set>
                                      <p:cBhvr>
                                        <p:cTn id="57" dur="1" fill="hold">
                                          <p:stCondLst>
                                            <p:cond delay="0"/>
                                          </p:stCondLst>
                                        </p:cTn>
                                        <p:tgtEl>
                                          <p:spTgt spid="15"/>
                                        </p:tgtEl>
                                        <p:attrNameLst>
                                          <p:attrName>style.visibility</p:attrName>
                                        </p:attrNameLst>
                                      </p:cBhvr>
                                      <p:to>
                                        <p:strVal val="hidden"/>
                                      </p:to>
                                    </p:set>
                                  </p:childTnLst>
                                </p:cTn>
                              </p:par>
                            </p:childTnLst>
                          </p:cTn>
                        </p:par>
                        <p:par>
                          <p:cTn id="58" fill="hold">
                            <p:stCondLst>
                              <p:cond delay="12750"/>
                            </p:stCondLst>
                            <p:childTnLst>
                              <p:par>
                                <p:cTn id="59" presetID="63" presetClass="path" presetSubtype="0" accel="50000" decel="50000" fill="hold" nodeType="afterEffect">
                                  <p:stCondLst>
                                    <p:cond delay="250"/>
                                  </p:stCondLst>
                                  <p:childTnLst>
                                    <p:animMotion origin="layout" path="M -3.54167E-6 -2.22222E-6 L 0.31967 0.19097 " pathEditMode="relative" rAng="0" ptsTypes="AA">
                                      <p:cBhvr>
                                        <p:cTn id="60" dur="1750" fill="hold"/>
                                        <p:tgtEl>
                                          <p:spTgt spid="22"/>
                                        </p:tgtEl>
                                        <p:attrNameLst>
                                          <p:attrName>ppt_x</p:attrName>
                                          <p:attrName>ppt_y</p:attrName>
                                        </p:attrNameLst>
                                      </p:cBhvr>
                                      <p:rCtr x="15977" y="9537"/>
                                    </p:animMotion>
                                  </p:childTnLst>
                                </p:cTn>
                              </p:par>
                            </p:childTnLst>
                          </p:cTn>
                        </p:par>
                        <p:par>
                          <p:cTn id="61" fill="hold">
                            <p:stCondLst>
                              <p:cond delay="14750"/>
                            </p:stCondLst>
                            <p:childTnLst>
                              <p:par>
                                <p:cTn id="62" presetID="1" presetClass="entr" presetSubtype="0" fill="hold" nodeType="afterEffect">
                                  <p:stCondLst>
                                    <p:cond delay="0"/>
                                  </p:stCondLst>
                                  <p:childTnLst>
                                    <p:set>
                                      <p:cBhvr>
                                        <p:cTn id="63" dur="1" fill="hold">
                                          <p:stCondLst>
                                            <p:cond delay="0"/>
                                          </p:stCondLst>
                                        </p:cTn>
                                        <p:tgtEl>
                                          <p:spTgt spid="31"/>
                                        </p:tgtEl>
                                        <p:attrNameLst>
                                          <p:attrName>style.visibility</p:attrName>
                                        </p:attrNameLst>
                                      </p:cBhvr>
                                      <p:to>
                                        <p:strVal val="visible"/>
                                      </p:to>
                                    </p:set>
                                  </p:childTnLst>
                                </p:cTn>
                              </p:par>
                            </p:childTnLst>
                          </p:cTn>
                        </p:par>
                        <p:par>
                          <p:cTn id="64" fill="hold">
                            <p:stCondLst>
                              <p:cond delay="14750"/>
                            </p:stCondLst>
                            <p:childTnLst>
                              <p:par>
                                <p:cTn id="65" presetID="1" presetClass="exit" presetSubtype="0" fill="hold" nodeType="afterEffect">
                                  <p:stCondLst>
                                    <p:cond delay="0"/>
                                  </p:stCondLst>
                                  <p:childTnLst>
                                    <p:set>
                                      <p:cBhvr>
                                        <p:cTn id="66" dur="1" fill="hold">
                                          <p:stCondLst>
                                            <p:cond delay="0"/>
                                          </p:stCondLst>
                                        </p:cTn>
                                        <p:tgtEl>
                                          <p:spTgt spid="22"/>
                                        </p:tgtEl>
                                        <p:attrNameLst>
                                          <p:attrName>style.visibility</p:attrName>
                                        </p:attrNameLst>
                                      </p:cBhvr>
                                      <p:to>
                                        <p:strVal val="hidden"/>
                                      </p:to>
                                    </p:set>
                                  </p:childTnLst>
                                </p:cTn>
                              </p:par>
                            </p:childTnLst>
                          </p:cTn>
                        </p:par>
                        <p:par>
                          <p:cTn id="67" fill="hold">
                            <p:stCondLst>
                              <p:cond delay="14750"/>
                            </p:stCondLst>
                            <p:childTnLst>
                              <p:par>
                                <p:cTn id="68" presetID="35" presetClass="path" presetSubtype="0" accel="50000" decel="50000" fill="hold" nodeType="afterEffect">
                                  <p:stCondLst>
                                    <p:cond delay="250"/>
                                  </p:stCondLst>
                                  <p:childTnLst>
                                    <p:animMotion origin="layout" path="M -1.875E-6 -2.96296E-6 L -0.36445 -0.00115 " pathEditMode="relative" rAng="0" ptsTypes="AA">
                                      <p:cBhvr>
                                        <p:cTn id="69" dur="2000" fill="hold"/>
                                        <p:tgtEl>
                                          <p:spTgt spid="25"/>
                                        </p:tgtEl>
                                        <p:attrNameLst>
                                          <p:attrName>ppt_x</p:attrName>
                                          <p:attrName>ppt_y</p:attrName>
                                        </p:attrNameLst>
                                      </p:cBhvr>
                                      <p:rCtr x="-18229" y="-69"/>
                                    </p:animMotion>
                                  </p:childTnLst>
                                </p:cTn>
                              </p:par>
                            </p:childTnLst>
                          </p:cTn>
                        </p:par>
                        <p:par>
                          <p:cTn id="70" fill="hold">
                            <p:stCondLst>
                              <p:cond delay="17000"/>
                            </p:stCondLst>
                            <p:childTnLst>
                              <p:par>
                                <p:cTn id="71" presetID="1" presetClass="entr" presetSubtype="0"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childTnLst>
                                </p:cTn>
                              </p:par>
                            </p:childTnLst>
                          </p:cTn>
                        </p:par>
                        <p:par>
                          <p:cTn id="73" fill="hold">
                            <p:stCondLst>
                              <p:cond delay="17000"/>
                            </p:stCondLst>
                            <p:childTnLst>
                              <p:par>
                                <p:cTn id="74" presetID="1" presetClass="exit" presetSubtype="0" fill="hold" nodeType="afterEffect">
                                  <p:stCondLst>
                                    <p:cond delay="0"/>
                                  </p:stCondLst>
                                  <p:childTnLst>
                                    <p:set>
                                      <p:cBhvr>
                                        <p:cTn id="75" dur="1" fill="hold">
                                          <p:stCondLst>
                                            <p:cond delay="0"/>
                                          </p:stCondLst>
                                        </p:cTn>
                                        <p:tgtEl>
                                          <p:spTgt spid="25"/>
                                        </p:tgtEl>
                                        <p:attrNameLst>
                                          <p:attrName>style.visibility</p:attrName>
                                        </p:attrNameLst>
                                      </p:cBhvr>
                                      <p:to>
                                        <p:strVal val="hidden"/>
                                      </p:to>
                                    </p:set>
                                  </p:childTnLst>
                                </p:cTn>
                              </p:par>
                            </p:childTnLst>
                          </p:cTn>
                        </p:par>
                        <p:par>
                          <p:cTn id="76" fill="hold">
                            <p:stCondLst>
                              <p:cond delay="17000"/>
                            </p:stCondLst>
                            <p:childTnLst>
                              <p:par>
                                <p:cTn id="77" presetID="22" presetClass="entr" presetSubtype="2" fill="hold" grpId="0" nodeType="afterEffect">
                                  <p:stCondLst>
                                    <p:cond delay="0"/>
                                  </p:stCondLst>
                                  <p:childTnLst>
                                    <p:set>
                                      <p:cBhvr>
                                        <p:cTn id="78" dur="1" fill="hold">
                                          <p:stCondLst>
                                            <p:cond delay="0"/>
                                          </p:stCondLst>
                                        </p:cTn>
                                        <p:tgtEl>
                                          <p:spTgt spid="9"/>
                                        </p:tgtEl>
                                        <p:attrNameLst>
                                          <p:attrName>style.visibility</p:attrName>
                                        </p:attrNameLst>
                                      </p:cBhvr>
                                      <p:to>
                                        <p:strVal val="visible"/>
                                      </p:to>
                                    </p:set>
                                    <p:animEffect transition="in" filter="wipe(right)">
                                      <p:cBhvr>
                                        <p:cTn id="79" dur="1750"/>
                                        <p:tgtEl>
                                          <p:spTgt spid="9"/>
                                        </p:tgtEl>
                                      </p:cBhvr>
                                    </p:animEffect>
                                  </p:childTnLst>
                                </p:cTn>
                              </p:par>
                            </p:childTnLst>
                          </p:cTn>
                        </p:par>
                        <p:par>
                          <p:cTn id="80" fill="hold">
                            <p:stCondLst>
                              <p:cond delay="18750"/>
                            </p:stCondLst>
                            <p:childTnLst>
                              <p:par>
                                <p:cTn id="81" presetID="63" presetClass="path" presetSubtype="0" accel="50000" decel="50000" fill="hold" grpId="0" nodeType="afterEffect">
                                  <p:stCondLst>
                                    <p:cond delay="1000"/>
                                  </p:stCondLst>
                                  <p:childTnLst>
                                    <p:animMotion origin="layout" path="M 4.79167E-6 -4.07407E-6 L 0.9983 0.00024 " pathEditMode="relative" rAng="0" ptsTypes="AA">
                                      <p:cBhvr>
                                        <p:cTn id="82" dur="2000" fill="hold"/>
                                        <p:tgtEl>
                                          <p:spTgt spid="13"/>
                                        </p:tgtEl>
                                        <p:attrNameLst>
                                          <p:attrName>ppt_x</p:attrName>
                                          <p:attrName>ppt_y</p:attrName>
                                        </p:attrNameLst>
                                      </p:cBhvr>
                                      <p:rCtr x="4990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toy&#10;&#10;Description automatically generated">
            <a:extLst>
              <a:ext uri="{FF2B5EF4-FFF2-40B4-BE49-F238E27FC236}">
                <a16:creationId xmlns:a16="http://schemas.microsoft.com/office/drawing/2014/main" id="{89B637BE-7FCC-4EDB-B07A-623F23B994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2391" y="2382354"/>
            <a:ext cx="1883539" cy="3207234"/>
          </a:xfrm>
          <a:prstGeom prst="rect">
            <a:avLst/>
          </a:prstGeom>
        </p:spPr>
      </p:pic>
      <p:pic>
        <p:nvPicPr>
          <p:cNvPr id="2" name="Picture 1" descr="A picture containing toy&#10;&#10;Description automatically generated">
            <a:extLst>
              <a:ext uri="{FF2B5EF4-FFF2-40B4-BE49-F238E27FC236}">
                <a16:creationId xmlns:a16="http://schemas.microsoft.com/office/drawing/2014/main" id="{93ACF9A2-5D55-4CA7-B115-8D814C5ACF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337" y="2382354"/>
            <a:ext cx="1883539" cy="3207234"/>
          </a:xfrm>
          <a:prstGeom prst="rect">
            <a:avLst/>
          </a:prstGeom>
        </p:spPr>
      </p:pic>
      <p:pic>
        <p:nvPicPr>
          <p:cNvPr id="17" name="Picture 16">
            <a:extLst>
              <a:ext uri="{FF2B5EF4-FFF2-40B4-BE49-F238E27FC236}">
                <a16:creationId xmlns:a16="http://schemas.microsoft.com/office/drawing/2014/main" id="{DB5319D6-A50A-4DC3-B20D-D44F821BA6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9782" y="2314653"/>
            <a:ext cx="1921428" cy="3262071"/>
          </a:xfrm>
          <a:prstGeom prst="rect">
            <a:avLst/>
          </a:prstGeom>
        </p:spPr>
      </p:pic>
      <p:grpSp>
        <p:nvGrpSpPr>
          <p:cNvPr id="10" name="Group 9">
            <a:extLst>
              <a:ext uri="{FF2B5EF4-FFF2-40B4-BE49-F238E27FC236}">
                <a16:creationId xmlns:a16="http://schemas.microsoft.com/office/drawing/2014/main" id="{1ACE1DD3-33FA-4533-AB1E-674186682546}"/>
              </a:ext>
            </a:extLst>
          </p:cNvPr>
          <p:cNvGrpSpPr/>
          <p:nvPr/>
        </p:nvGrpSpPr>
        <p:grpSpPr>
          <a:xfrm>
            <a:off x="2321620" y="2460527"/>
            <a:ext cx="6518160" cy="1335610"/>
            <a:chOff x="3686628" y="159657"/>
            <a:chExt cx="7460342" cy="1863841"/>
          </a:xfrm>
        </p:grpSpPr>
        <p:sp>
          <p:nvSpPr>
            <p:cNvPr id="11" name="Speech Bubble: Oval 10">
              <a:extLst>
                <a:ext uri="{FF2B5EF4-FFF2-40B4-BE49-F238E27FC236}">
                  <a16:creationId xmlns:a16="http://schemas.microsoft.com/office/drawing/2014/main" id="{E57800EA-88EF-48BE-B89C-DC270C3FDD67}"/>
                </a:ext>
              </a:extLst>
            </p:cNvPr>
            <p:cNvSpPr/>
            <p:nvPr/>
          </p:nvSpPr>
          <p:spPr>
            <a:xfrm>
              <a:off x="3686628" y="159657"/>
              <a:ext cx="7460342" cy="1863841"/>
            </a:xfrm>
            <a:prstGeom prst="wedgeEllipseCallout">
              <a:avLst>
                <a:gd name="adj1" fmla="val 63758"/>
                <a:gd name="adj2" fmla="val -322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10C329A6-9A2C-407A-AF09-8AFE8F0A0CF7}"/>
                </a:ext>
              </a:extLst>
            </p:cNvPr>
            <p:cNvSpPr txBox="1"/>
            <p:nvPr/>
          </p:nvSpPr>
          <p:spPr>
            <a:xfrm>
              <a:off x="4189684" y="429178"/>
              <a:ext cx="6454229" cy="1503256"/>
            </a:xfrm>
            <a:prstGeom prst="rect">
              <a:avLst/>
            </a:prstGeom>
            <a:noFill/>
          </p:spPr>
          <p:txBody>
            <a:bodyPr wrap="square" rtlCol="0">
              <a:spAutoFit/>
            </a:bodyPr>
            <a:lstStyle/>
            <a:p>
              <a:pPr algn="ctr"/>
              <a:r>
                <a:rPr lang="en-GB" sz="3200" dirty="0">
                  <a:latin typeface="Comic Sans MS" panose="030F0702030302020204" pitchFamily="66" charset="0"/>
                </a:rPr>
                <a:t>Let’s read this part of the story.</a:t>
              </a:r>
              <a:endParaRPr lang="en-GB" sz="3200" dirty="0">
                <a:solidFill>
                  <a:srgbClr val="FF0000"/>
                </a:solidFill>
                <a:latin typeface="Comic Sans MS" panose="030F0702030302020204" pitchFamily="66" charset="0"/>
              </a:endParaRPr>
            </a:p>
          </p:txBody>
        </p:sp>
      </p:grpSp>
      <p:grpSp>
        <p:nvGrpSpPr>
          <p:cNvPr id="16" name="Group 15">
            <a:extLst>
              <a:ext uri="{FF2B5EF4-FFF2-40B4-BE49-F238E27FC236}">
                <a16:creationId xmlns:a16="http://schemas.microsoft.com/office/drawing/2014/main" id="{A72D7427-5125-4CE0-8F6B-FE684C60F6C8}"/>
              </a:ext>
            </a:extLst>
          </p:cNvPr>
          <p:cNvGrpSpPr/>
          <p:nvPr/>
        </p:nvGrpSpPr>
        <p:grpSpPr>
          <a:xfrm>
            <a:off x="288374" y="239990"/>
            <a:ext cx="5622283" cy="1647789"/>
            <a:chOff x="5874044" y="203317"/>
            <a:chExt cx="4925690" cy="945229"/>
          </a:xfrm>
        </p:grpSpPr>
        <p:sp>
          <p:nvSpPr>
            <p:cNvPr id="18" name="Speech Bubble: Rectangle with Corners Rounded 17">
              <a:extLst>
                <a:ext uri="{FF2B5EF4-FFF2-40B4-BE49-F238E27FC236}">
                  <a16:creationId xmlns:a16="http://schemas.microsoft.com/office/drawing/2014/main" id="{1C84E415-E7FE-485E-9D12-24A6974F96C7}"/>
                </a:ext>
              </a:extLst>
            </p:cNvPr>
            <p:cNvSpPr/>
            <p:nvPr/>
          </p:nvSpPr>
          <p:spPr>
            <a:xfrm>
              <a:off x="5899344" y="203317"/>
              <a:ext cx="4882839" cy="945229"/>
            </a:xfrm>
            <a:prstGeom prst="wedgeRoundRectCallout">
              <a:avLst>
                <a:gd name="adj1" fmla="val -22203"/>
                <a:gd name="adj2" fmla="val 121449"/>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DD1469A9-9B88-4A12-99AF-4FE2BDAB2224}"/>
                </a:ext>
              </a:extLst>
            </p:cNvPr>
            <p:cNvSpPr txBox="1"/>
            <p:nvPr/>
          </p:nvSpPr>
          <p:spPr>
            <a:xfrm>
              <a:off x="5874044" y="203317"/>
              <a:ext cx="4925690" cy="900411"/>
            </a:xfrm>
            <a:prstGeom prst="rect">
              <a:avLst/>
            </a:prstGeom>
            <a:noFill/>
          </p:spPr>
          <p:txBody>
            <a:bodyPr wrap="square" rtlCol="0">
              <a:spAutoFit/>
            </a:bodyPr>
            <a:lstStyle/>
            <a:p>
              <a:pPr algn="ctr"/>
              <a:r>
                <a:rPr lang="en-GB" sz="3200" dirty="0">
                  <a:solidFill>
                    <a:srgbClr val="FF0000"/>
                  </a:solidFill>
                  <a:latin typeface="Comic Sans MS" panose="030F0702030302020204" pitchFamily="66" charset="0"/>
                </a:rPr>
                <a:t>Some of my friends say the Ten Commandments stop you having a good time.</a:t>
              </a:r>
            </a:p>
          </p:txBody>
        </p:sp>
      </p:grpSp>
      <p:grpSp>
        <p:nvGrpSpPr>
          <p:cNvPr id="22" name="Group 21">
            <a:extLst>
              <a:ext uri="{FF2B5EF4-FFF2-40B4-BE49-F238E27FC236}">
                <a16:creationId xmlns:a16="http://schemas.microsoft.com/office/drawing/2014/main" id="{6033D8A1-CAF0-4D86-92C7-499175FF3553}"/>
              </a:ext>
            </a:extLst>
          </p:cNvPr>
          <p:cNvGrpSpPr/>
          <p:nvPr/>
        </p:nvGrpSpPr>
        <p:grpSpPr>
          <a:xfrm>
            <a:off x="5939535" y="0"/>
            <a:ext cx="6223460" cy="2290804"/>
            <a:chOff x="3686628" y="159657"/>
            <a:chExt cx="7460342" cy="2633433"/>
          </a:xfrm>
        </p:grpSpPr>
        <p:sp>
          <p:nvSpPr>
            <p:cNvPr id="23" name="Speech Bubble: Oval 22">
              <a:extLst>
                <a:ext uri="{FF2B5EF4-FFF2-40B4-BE49-F238E27FC236}">
                  <a16:creationId xmlns:a16="http://schemas.microsoft.com/office/drawing/2014/main" id="{E2F19195-4CB7-430D-B25A-07767A115FC4}"/>
                </a:ext>
              </a:extLst>
            </p:cNvPr>
            <p:cNvSpPr/>
            <p:nvPr/>
          </p:nvSpPr>
          <p:spPr>
            <a:xfrm>
              <a:off x="3686628" y="159657"/>
              <a:ext cx="7460342" cy="2633433"/>
            </a:xfrm>
            <a:prstGeom prst="wedgeEllipseCallout">
              <a:avLst>
                <a:gd name="adj1" fmla="val 12971"/>
                <a:gd name="adj2" fmla="val 8487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55B7897F-FAE9-4B6D-B9ED-7E740E37F118}"/>
                </a:ext>
              </a:extLst>
            </p:cNvPr>
            <p:cNvSpPr txBox="1"/>
            <p:nvPr/>
          </p:nvSpPr>
          <p:spPr>
            <a:xfrm>
              <a:off x="3991218" y="525240"/>
              <a:ext cx="6878886" cy="1804430"/>
            </a:xfrm>
            <a:prstGeom prst="rect">
              <a:avLst/>
            </a:prstGeom>
            <a:noFill/>
          </p:spPr>
          <p:txBody>
            <a:bodyPr wrap="square" rtlCol="0">
              <a:spAutoFit/>
            </a:bodyPr>
            <a:lstStyle/>
            <a:p>
              <a:pPr algn="ctr"/>
              <a:r>
                <a:rPr lang="en-GB" sz="3200" dirty="0">
                  <a:latin typeface="Comic Sans MS" panose="030F0702030302020204" pitchFamily="66" charset="0"/>
                </a:rPr>
                <a:t>I have heard that too </a:t>
              </a:r>
            </a:p>
            <a:p>
              <a:pPr algn="ctr"/>
              <a:r>
                <a:rPr lang="en-GB" sz="3200" dirty="0">
                  <a:latin typeface="Comic Sans MS" panose="030F0702030302020204" pitchFamily="66" charset="0"/>
                </a:rPr>
                <a:t>but if you look at God’s rules, they look very sensible. </a:t>
              </a:r>
              <a:endParaRPr lang="en-GB" sz="3200" dirty="0">
                <a:solidFill>
                  <a:srgbClr val="FF0000"/>
                </a:solidFill>
                <a:latin typeface="Comic Sans MS" panose="030F0702030302020204" pitchFamily="66" charset="0"/>
              </a:endParaRPr>
            </a:p>
          </p:txBody>
        </p:sp>
      </p:grpSp>
      <p:sp>
        <p:nvSpPr>
          <p:cNvPr id="3" name="Rectangle 2">
            <a:hlinkClick r:id="rId4" action="ppaction://hlinksldjump"/>
            <a:extLst>
              <a:ext uri="{FF2B5EF4-FFF2-40B4-BE49-F238E27FC236}">
                <a16:creationId xmlns:a16="http://schemas.microsoft.com/office/drawing/2014/main" id="{75F5E707-1EF8-411A-BEAD-EDA1291EFA26}"/>
              </a:ext>
            </a:extLst>
          </p:cNvPr>
          <p:cNvSpPr/>
          <p:nvPr/>
        </p:nvSpPr>
        <p:spPr>
          <a:xfrm>
            <a:off x="-222543" y="-128016"/>
            <a:ext cx="12560885" cy="7114032"/>
          </a:xfrm>
          <a:prstGeom prst="rect">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Arrow: Right 19">
            <a:hlinkClick r:id="" action="ppaction://hlinkshowjump?jump=nextslide"/>
            <a:extLst>
              <a:ext uri="{FF2B5EF4-FFF2-40B4-BE49-F238E27FC236}">
                <a16:creationId xmlns:a16="http://schemas.microsoft.com/office/drawing/2014/main" id="{9706DF26-1886-4C14-9C81-7482A6FEB6C5}"/>
              </a:ext>
            </a:extLst>
          </p:cNvPr>
          <p:cNvSpPr/>
          <p:nvPr/>
        </p:nvSpPr>
        <p:spPr>
          <a:xfrm>
            <a:off x="-3084016" y="5406146"/>
            <a:ext cx="3048000" cy="1350599"/>
          </a:xfrm>
          <a:prstGeom prst="rightArrow">
            <a:avLst/>
          </a:prstGeom>
          <a:solidFill>
            <a:srgbClr val="CC66FF"/>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2115493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afterEffect">
                                  <p:stCondLst>
                                    <p:cond delay="500"/>
                                  </p:stCondLst>
                                  <p:childTnLst>
                                    <p:animMotion origin="layout" path="M -5E-6 0 L 0.34297 -0.00069 " pathEditMode="relative" rAng="0" ptsTypes="AA">
                                      <p:cBhvr>
                                        <p:cTn id="6" dur="2500" fill="hold"/>
                                        <p:tgtEl>
                                          <p:spTgt spid="9"/>
                                        </p:tgtEl>
                                        <p:attrNameLst>
                                          <p:attrName>ppt_x</p:attrName>
                                          <p:attrName>ppt_y</p:attrName>
                                        </p:attrNameLst>
                                      </p:cBhvr>
                                      <p:rCtr x="17148" y="-46"/>
                                    </p:animMotion>
                                  </p:childTnLst>
                                </p:cTn>
                              </p:par>
                            </p:childTnLst>
                          </p:cTn>
                        </p:par>
                        <p:par>
                          <p:cTn id="7" fill="hold">
                            <p:stCondLst>
                              <p:cond delay="3000"/>
                            </p:stCondLst>
                            <p:childTnLst>
                              <p:par>
                                <p:cTn id="8" presetID="1" presetClass="entr" presetSubtype="0" fill="hold" nodeType="afterEffect">
                                  <p:stCondLst>
                                    <p:cond delay="0"/>
                                  </p:stCondLst>
                                  <p:childTnLst>
                                    <p:set>
                                      <p:cBhvr>
                                        <p:cTn id="9" dur="1" fill="hold">
                                          <p:stCondLst>
                                            <p:cond delay="0"/>
                                          </p:stCondLst>
                                        </p:cTn>
                                        <p:tgtEl>
                                          <p:spTgt spid="2"/>
                                        </p:tgtEl>
                                        <p:attrNameLst>
                                          <p:attrName>style.visibility</p:attrName>
                                        </p:attrNameLst>
                                      </p:cBhvr>
                                      <p:to>
                                        <p:strVal val="visible"/>
                                      </p:to>
                                    </p:set>
                                  </p:childTnLst>
                                </p:cTn>
                              </p:par>
                            </p:childTnLst>
                          </p:cTn>
                        </p:par>
                        <p:par>
                          <p:cTn id="10" fill="hold">
                            <p:stCondLst>
                              <p:cond delay="3000"/>
                            </p:stCondLst>
                            <p:childTnLst>
                              <p:par>
                                <p:cTn id="11" presetID="1" presetClass="exit" presetSubtype="0" fill="hold" nodeType="afterEffect">
                                  <p:stCondLst>
                                    <p:cond delay="0"/>
                                  </p:stCondLst>
                                  <p:childTnLst>
                                    <p:set>
                                      <p:cBhvr>
                                        <p:cTn id="12" dur="1" fill="hold">
                                          <p:stCondLst>
                                            <p:cond delay="0"/>
                                          </p:stCondLst>
                                        </p:cTn>
                                        <p:tgtEl>
                                          <p:spTgt spid="9"/>
                                        </p:tgtEl>
                                        <p:attrNameLst>
                                          <p:attrName>style.visibility</p:attrName>
                                        </p:attrNameLst>
                                      </p:cBhvr>
                                      <p:to>
                                        <p:strVal val="hidden"/>
                                      </p:to>
                                    </p:set>
                                  </p:childTnLst>
                                </p:cTn>
                              </p:par>
                            </p:childTnLst>
                          </p:cTn>
                        </p:par>
                        <p:par>
                          <p:cTn id="13" fill="hold">
                            <p:stCondLst>
                              <p:cond delay="3000"/>
                            </p:stCondLst>
                            <p:childTnLst>
                              <p:par>
                                <p:cTn id="14" presetID="22" presetClass="entr" presetSubtype="4" fill="hold" nodeType="afterEffect">
                                  <p:stCondLst>
                                    <p:cond delay="250"/>
                                  </p:stCondLst>
                                  <p:childTnLst>
                                    <p:set>
                                      <p:cBhvr>
                                        <p:cTn id="15" dur="1" fill="hold">
                                          <p:stCondLst>
                                            <p:cond delay="0"/>
                                          </p:stCondLst>
                                        </p:cTn>
                                        <p:tgtEl>
                                          <p:spTgt spid="16"/>
                                        </p:tgtEl>
                                        <p:attrNameLst>
                                          <p:attrName>style.visibility</p:attrName>
                                        </p:attrNameLst>
                                      </p:cBhvr>
                                      <p:to>
                                        <p:strVal val="visible"/>
                                      </p:to>
                                    </p:set>
                                    <p:animEffect transition="in" filter="wipe(down)">
                                      <p:cBhvr>
                                        <p:cTn id="16" dur="1750"/>
                                        <p:tgtEl>
                                          <p:spTgt spid="16"/>
                                        </p:tgtEl>
                                      </p:cBhvr>
                                    </p:animEffect>
                                  </p:childTnLst>
                                </p:cTn>
                              </p:par>
                            </p:childTnLst>
                          </p:cTn>
                        </p:par>
                        <p:par>
                          <p:cTn id="17" fill="hold">
                            <p:stCondLst>
                              <p:cond delay="5000"/>
                            </p:stCondLst>
                            <p:childTnLst>
                              <p:par>
                                <p:cTn id="18" presetID="22" presetClass="entr" presetSubtype="4" fill="hold" nodeType="afterEffect">
                                  <p:stCondLst>
                                    <p:cond delay="2500"/>
                                  </p:stCondLst>
                                  <p:childTnLst>
                                    <p:set>
                                      <p:cBhvr>
                                        <p:cTn id="19" dur="1" fill="hold">
                                          <p:stCondLst>
                                            <p:cond delay="0"/>
                                          </p:stCondLst>
                                        </p:cTn>
                                        <p:tgtEl>
                                          <p:spTgt spid="22"/>
                                        </p:tgtEl>
                                        <p:attrNameLst>
                                          <p:attrName>style.visibility</p:attrName>
                                        </p:attrNameLst>
                                      </p:cBhvr>
                                      <p:to>
                                        <p:strVal val="visible"/>
                                      </p:to>
                                    </p:set>
                                    <p:animEffect transition="in" filter="wipe(down)">
                                      <p:cBhvr>
                                        <p:cTn id="20" dur="1750"/>
                                        <p:tgtEl>
                                          <p:spTgt spid="22"/>
                                        </p:tgtEl>
                                      </p:cBhvr>
                                    </p:animEffect>
                                  </p:childTnLst>
                                </p:cTn>
                              </p:par>
                            </p:childTnLst>
                          </p:cTn>
                        </p:par>
                        <p:par>
                          <p:cTn id="21" fill="hold">
                            <p:stCondLst>
                              <p:cond delay="9250"/>
                            </p:stCondLst>
                            <p:childTnLst>
                              <p:par>
                                <p:cTn id="22" presetID="22" presetClass="entr" presetSubtype="2" fill="hold" nodeType="afterEffect">
                                  <p:stCondLst>
                                    <p:cond delay="3000"/>
                                  </p:stCondLst>
                                  <p:childTnLst>
                                    <p:set>
                                      <p:cBhvr>
                                        <p:cTn id="23" dur="1" fill="hold">
                                          <p:stCondLst>
                                            <p:cond delay="0"/>
                                          </p:stCondLst>
                                        </p:cTn>
                                        <p:tgtEl>
                                          <p:spTgt spid="10"/>
                                        </p:tgtEl>
                                        <p:attrNameLst>
                                          <p:attrName>style.visibility</p:attrName>
                                        </p:attrNameLst>
                                      </p:cBhvr>
                                      <p:to>
                                        <p:strVal val="visible"/>
                                      </p:to>
                                    </p:set>
                                    <p:animEffect transition="in" filter="wipe(right)">
                                      <p:cBhvr>
                                        <p:cTn id="24" dur="1750"/>
                                        <p:tgtEl>
                                          <p:spTgt spid="10"/>
                                        </p:tgtEl>
                                      </p:cBhvr>
                                    </p:animEffect>
                                  </p:childTnLst>
                                </p:cTn>
                              </p:par>
                            </p:childTnLst>
                          </p:cTn>
                        </p:par>
                        <p:par>
                          <p:cTn id="25" fill="hold">
                            <p:stCondLst>
                              <p:cond delay="14000"/>
                            </p:stCondLst>
                            <p:childTnLst>
                              <p:par>
                                <p:cTn id="26" presetID="63" presetClass="path" presetSubtype="0" accel="50000" decel="50000" fill="hold" grpId="0" nodeType="afterEffect">
                                  <p:stCondLst>
                                    <p:cond delay="0"/>
                                  </p:stCondLst>
                                  <p:childTnLst>
                                    <p:animMotion origin="layout" path="M 4.79167E-6 -4.07407E-6 L 0.9983 0.00024 " pathEditMode="relative" rAng="0" ptsTypes="AA">
                                      <p:cBhvr>
                                        <p:cTn id="27" dur="2000" fill="hold"/>
                                        <p:tgtEl>
                                          <p:spTgt spid="20"/>
                                        </p:tgtEl>
                                        <p:attrNameLst>
                                          <p:attrName>ppt_x</p:attrName>
                                          <p:attrName>ppt_y</p:attrName>
                                        </p:attrNameLst>
                                      </p:cBhvr>
                                      <p:rCtr x="4990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2F24FF5-84A8-4058-B6F3-65262E54D7CE}"/>
              </a:ext>
            </a:extLst>
          </p:cNvPr>
          <p:cNvSpPr/>
          <p:nvPr/>
        </p:nvSpPr>
        <p:spPr>
          <a:xfrm>
            <a:off x="704850" y="1008526"/>
            <a:ext cx="11049000" cy="5238293"/>
          </a:xfrm>
          <a:prstGeom prst="rect">
            <a:avLst/>
          </a:prstGeom>
        </p:spPr>
        <p:txBody>
          <a:bodyPr wrap="square">
            <a:spAutoFit/>
          </a:bodyPr>
          <a:lstStyle/>
          <a:p>
            <a:pPr>
              <a:lnSpc>
                <a:spcPts val="3100"/>
              </a:lnSpc>
            </a:pPr>
            <a:r>
              <a:rPr lang="en-US" sz="2400" dirty="0">
                <a:solidFill>
                  <a:srgbClr val="0000CC"/>
                </a:solidFill>
                <a:latin typeface="Comic Sans MS" panose="030F0702030302020204" pitchFamily="66" charset="0"/>
              </a:rPr>
              <a:t>Exactly three months after the Israelites had left Egypt, they reached the Desert of Sinai. The Israelites camped in the desert in front of Mount Sinai. Then Moses went up on the mountain to God. The Lord</a:t>
            </a:r>
          </a:p>
          <a:p>
            <a:pPr>
              <a:lnSpc>
                <a:spcPts val="3100"/>
              </a:lnSpc>
            </a:pPr>
            <a:r>
              <a:rPr lang="en-US" sz="2400" dirty="0">
                <a:solidFill>
                  <a:srgbClr val="0000CC"/>
                </a:solidFill>
                <a:latin typeface="Comic Sans MS" panose="030F0702030302020204" pitchFamily="66" charset="0"/>
              </a:rPr>
              <a:t>called to him from the mountain. </a:t>
            </a:r>
            <a:r>
              <a:rPr lang="en-US" sz="2400" dirty="0">
                <a:latin typeface="Comic Sans MS" panose="030F0702030302020204" pitchFamily="66" charset="0"/>
              </a:rPr>
              <a:t>The Lord said, </a:t>
            </a:r>
          </a:p>
          <a:p>
            <a:pPr>
              <a:lnSpc>
                <a:spcPts val="3100"/>
              </a:lnSpc>
            </a:pPr>
            <a:r>
              <a:rPr lang="en-US" sz="2400" dirty="0">
                <a:latin typeface="Comic Sans MS" panose="030F0702030302020204" pitchFamily="66" charset="0"/>
              </a:rPr>
              <a:t>“Say this to the family of Jacob. And tell this to the </a:t>
            </a:r>
          </a:p>
          <a:p>
            <a:pPr>
              <a:lnSpc>
                <a:spcPts val="3100"/>
              </a:lnSpc>
            </a:pPr>
            <a:r>
              <a:rPr lang="en-US" sz="2400" dirty="0">
                <a:latin typeface="Comic Sans MS" panose="030F0702030302020204" pitchFamily="66" charset="0"/>
              </a:rPr>
              <a:t>people of Israel: </a:t>
            </a:r>
            <a:r>
              <a:rPr lang="en-US" sz="2400" b="1" baseline="30000" dirty="0">
                <a:latin typeface="Comic Sans MS" panose="030F0702030302020204" pitchFamily="66" charset="0"/>
              </a:rPr>
              <a:t> </a:t>
            </a:r>
            <a:r>
              <a:rPr lang="en-US" sz="2400" dirty="0">
                <a:latin typeface="Comic Sans MS" panose="030F0702030302020204" pitchFamily="66" charset="0"/>
              </a:rPr>
              <a:t>‘Every one of you has seen what I did </a:t>
            </a:r>
          </a:p>
          <a:p>
            <a:pPr>
              <a:lnSpc>
                <a:spcPts val="3100"/>
              </a:lnSpc>
            </a:pPr>
            <a:r>
              <a:rPr lang="en-US" sz="2400" dirty="0">
                <a:latin typeface="Comic Sans MS" panose="030F0702030302020204" pitchFamily="66" charset="0"/>
              </a:rPr>
              <a:t>to the people of Egypt. You saw how I carried you out </a:t>
            </a:r>
          </a:p>
          <a:p>
            <a:pPr>
              <a:lnSpc>
                <a:spcPts val="3100"/>
              </a:lnSpc>
            </a:pPr>
            <a:r>
              <a:rPr lang="en-US" sz="2400" dirty="0">
                <a:latin typeface="Comic Sans MS" panose="030F0702030302020204" pitchFamily="66" charset="0"/>
              </a:rPr>
              <a:t>of Egypt. I did it as an eagle carries her young on her wings. </a:t>
            </a:r>
          </a:p>
          <a:p>
            <a:pPr>
              <a:lnSpc>
                <a:spcPts val="3100"/>
              </a:lnSpc>
            </a:pPr>
            <a:r>
              <a:rPr lang="en-US" sz="2400" dirty="0">
                <a:solidFill>
                  <a:srgbClr val="FF0000"/>
                </a:solidFill>
                <a:latin typeface="Comic Sans MS" panose="030F0702030302020204" pitchFamily="66" charset="0"/>
              </a:rPr>
              <a:t>And I brought you here to me. So now obey me and keep my</a:t>
            </a:r>
          </a:p>
          <a:p>
            <a:pPr>
              <a:lnSpc>
                <a:spcPts val="3100"/>
              </a:lnSpc>
            </a:pPr>
            <a:r>
              <a:rPr lang="en-US" sz="2400" dirty="0">
                <a:solidFill>
                  <a:srgbClr val="FF0000"/>
                </a:solidFill>
                <a:latin typeface="Comic Sans MS" panose="030F0702030302020204" pitchFamily="66" charset="0"/>
              </a:rPr>
              <a:t> agreement. Do this, and you will be my own possession, chosen </a:t>
            </a:r>
          </a:p>
          <a:p>
            <a:pPr>
              <a:lnSpc>
                <a:spcPts val="3100"/>
              </a:lnSpc>
            </a:pPr>
            <a:r>
              <a:rPr lang="en-US" sz="2400" dirty="0">
                <a:solidFill>
                  <a:srgbClr val="FF0000"/>
                </a:solidFill>
                <a:latin typeface="Comic Sans MS" panose="030F0702030302020204" pitchFamily="66" charset="0"/>
              </a:rPr>
              <a:t>from all nations. Even though the whole earth is mine, you will be</a:t>
            </a:r>
          </a:p>
          <a:p>
            <a:pPr>
              <a:lnSpc>
                <a:spcPts val="3100"/>
              </a:lnSpc>
            </a:pPr>
            <a:r>
              <a:rPr lang="en-US" sz="2400" dirty="0">
                <a:solidFill>
                  <a:srgbClr val="FF0000"/>
                </a:solidFill>
                <a:latin typeface="Comic Sans MS" panose="030F0702030302020204" pitchFamily="66" charset="0"/>
              </a:rPr>
              <a:t>my kingdom of priests. You will be a nation that belongs to me</a:t>
            </a:r>
          </a:p>
          <a:p>
            <a:pPr>
              <a:lnSpc>
                <a:spcPts val="3100"/>
              </a:lnSpc>
            </a:pPr>
            <a:r>
              <a:rPr lang="en-US" sz="2400" dirty="0">
                <a:solidFill>
                  <a:srgbClr val="FF0000"/>
                </a:solidFill>
                <a:latin typeface="Comic Sans MS" panose="030F0702030302020204" pitchFamily="66" charset="0"/>
              </a:rPr>
              <a:t>alone.’ You must tell the Israelites these words.”</a:t>
            </a:r>
          </a:p>
        </p:txBody>
      </p:sp>
      <p:sp>
        <p:nvSpPr>
          <p:cNvPr id="5" name="Rectangle 4">
            <a:extLst>
              <a:ext uri="{FF2B5EF4-FFF2-40B4-BE49-F238E27FC236}">
                <a16:creationId xmlns:a16="http://schemas.microsoft.com/office/drawing/2014/main" id="{9BD2C93E-58C9-4981-A6B1-3224755C8C9B}"/>
              </a:ext>
            </a:extLst>
          </p:cNvPr>
          <p:cNvSpPr/>
          <p:nvPr/>
        </p:nvSpPr>
        <p:spPr>
          <a:xfrm>
            <a:off x="2324100" y="318739"/>
            <a:ext cx="8465779" cy="584775"/>
          </a:xfrm>
          <a:prstGeom prst="rect">
            <a:avLst/>
          </a:prstGeom>
        </p:spPr>
        <p:txBody>
          <a:bodyPr wrap="none">
            <a:spAutoFit/>
          </a:bodyPr>
          <a:lstStyle/>
          <a:p>
            <a:r>
              <a:rPr lang="en-GB" sz="3200" b="1" dirty="0">
                <a:solidFill>
                  <a:srgbClr val="FF0000"/>
                </a:solidFill>
                <a:latin typeface="Comic Sans MS" panose="030F0702030302020204" pitchFamily="66" charset="0"/>
              </a:rPr>
              <a:t>Exodus chapter 19 verses 1 – 6 abridged</a:t>
            </a:r>
          </a:p>
        </p:txBody>
      </p:sp>
      <p:pic>
        <p:nvPicPr>
          <p:cNvPr id="9" name="Picture 8" descr="A close up of a logo&#10;&#10;Description automatically generated">
            <a:extLst>
              <a:ext uri="{FF2B5EF4-FFF2-40B4-BE49-F238E27FC236}">
                <a16:creationId xmlns:a16="http://schemas.microsoft.com/office/drawing/2014/main" id="{8C67A9E7-7991-4249-99DD-45BB90BD82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15850" y="1998687"/>
            <a:ext cx="2248502" cy="3457551"/>
          </a:xfrm>
          <a:prstGeom prst="rect">
            <a:avLst/>
          </a:prstGeom>
        </p:spPr>
      </p:pic>
      <p:sp>
        <p:nvSpPr>
          <p:cNvPr id="2" name="Rectangle 1">
            <a:hlinkClick r:id="rId3" action="ppaction://hlinksldjump"/>
            <a:extLst>
              <a:ext uri="{FF2B5EF4-FFF2-40B4-BE49-F238E27FC236}">
                <a16:creationId xmlns:a16="http://schemas.microsoft.com/office/drawing/2014/main" id="{35D3C6BD-DA51-48F7-B1D2-61E2EB566C74}"/>
              </a:ext>
            </a:extLst>
          </p:cNvPr>
          <p:cNvSpPr/>
          <p:nvPr/>
        </p:nvSpPr>
        <p:spPr>
          <a:xfrm>
            <a:off x="-184443" y="-128016"/>
            <a:ext cx="12560885" cy="7114032"/>
          </a:xfrm>
          <a:prstGeom prst="rect">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Arrow: Right 9">
            <a:hlinkClick r:id="" action="ppaction://hlinkshowjump?jump=nextslide"/>
            <a:extLst>
              <a:ext uri="{FF2B5EF4-FFF2-40B4-BE49-F238E27FC236}">
                <a16:creationId xmlns:a16="http://schemas.microsoft.com/office/drawing/2014/main" id="{2D889649-192C-44BD-A728-73F473BA486B}"/>
              </a:ext>
            </a:extLst>
          </p:cNvPr>
          <p:cNvSpPr/>
          <p:nvPr/>
        </p:nvSpPr>
        <p:spPr>
          <a:xfrm>
            <a:off x="-3084016" y="5406146"/>
            <a:ext cx="3048000" cy="1350599"/>
          </a:xfrm>
          <a:prstGeom prst="rightArrow">
            <a:avLst/>
          </a:prstGeom>
          <a:solidFill>
            <a:srgbClr val="CC66FF"/>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766189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afterEffect">
                                  <p:stCondLst>
                                    <p:cond delay="250"/>
                                  </p:stCondLst>
                                  <p:childTnLst>
                                    <p:animMotion origin="layout" path="M 2.22045E-16 1.48148E-6 L -0.29687 -0.00463 " pathEditMode="relative" rAng="0" ptsTypes="AA">
                                      <p:cBhvr>
                                        <p:cTn id="6" dur="2000" fill="hold"/>
                                        <p:tgtEl>
                                          <p:spTgt spid="9"/>
                                        </p:tgtEl>
                                        <p:attrNameLst>
                                          <p:attrName>ppt_x</p:attrName>
                                          <p:attrName>ppt_y</p:attrName>
                                        </p:attrNameLst>
                                      </p:cBhvr>
                                      <p:rCtr x="-14844" y="-231"/>
                                    </p:animMotion>
                                  </p:childTnLst>
                                </p:cTn>
                              </p:par>
                            </p:childTnLst>
                          </p:cTn>
                        </p:par>
                        <p:par>
                          <p:cTn id="7" fill="hold">
                            <p:stCondLst>
                              <p:cond delay="2250"/>
                            </p:stCondLst>
                            <p:childTnLst>
                              <p:par>
                                <p:cTn id="8" presetID="22" presetClass="entr" presetSubtype="1" fill="hold" grpId="0" nodeType="afterEffect">
                                  <p:stCondLst>
                                    <p:cond delay="500"/>
                                  </p:stCondLst>
                                  <p:childTnLst>
                                    <p:set>
                                      <p:cBhvr>
                                        <p:cTn id="9" dur="1" fill="hold">
                                          <p:stCondLst>
                                            <p:cond delay="0"/>
                                          </p:stCondLst>
                                        </p:cTn>
                                        <p:tgtEl>
                                          <p:spTgt spid="6"/>
                                        </p:tgtEl>
                                        <p:attrNameLst>
                                          <p:attrName>style.visibility</p:attrName>
                                        </p:attrNameLst>
                                      </p:cBhvr>
                                      <p:to>
                                        <p:strVal val="visible"/>
                                      </p:to>
                                    </p:set>
                                    <p:animEffect transition="in" filter="wipe(up)">
                                      <p:cBhvr>
                                        <p:cTn id="10" dur="1500"/>
                                        <p:tgtEl>
                                          <p:spTgt spid="6"/>
                                        </p:tgtEl>
                                      </p:cBhvr>
                                    </p:animEffect>
                                  </p:childTnLst>
                                </p:cTn>
                              </p:par>
                            </p:childTnLst>
                          </p:cTn>
                        </p:par>
                        <p:par>
                          <p:cTn id="11" fill="hold">
                            <p:stCondLst>
                              <p:cond delay="4250"/>
                            </p:stCondLst>
                            <p:childTnLst>
                              <p:par>
                                <p:cTn id="12" presetID="63" presetClass="path" presetSubtype="0" accel="50000" decel="50000" fill="hold" grpId="0" nodeType="afterEffect">
                                  <p:stCondLst>
                                    <p:cond delay="1000"/>
                                  </p:stCondLst>
                                  <p:childTnLst>
                                    <p:animMotion origin="layout" path="M 4.79167E-6 -4.07407E-6 L 0.9983 0.00024 " pathEditMode="relative" rAng="0" ptsTypes="AA">
                                      <p:cBhvr>
                                        <p:cTn id="13" dur="2000" fill="hold"/>
                                        <p:tgtEl>
                                          <p:spTgt spid="10"/>
                                        </p:tgtEl>
                                        <p:attrNameLst>
                                          <p:attrName>ppt_x</p:attrName>
                                          <p:attrName>ppt_y</p:attrName>
                                        </p:attrNameLst>
                                      </p:cBhvr>
                                      <p:rCtr x="4990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DB5319D6-A50A-4DC3-B20D-D44F821BA6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39782" y="2314653"/>
            <a:ext cx="1921428" cy="3262071"/>
          </a:xfrm>
          <a:prstGeom prst="rect">
            <a:avLst/>
          </a:prstGeom>
        </p:spPr>
      </p:pic>
      <p:pic>
        <p:nvPicPr>
          <p:cNvPr id="2" name="Picture 1" descr="A picture containing toy&#10;&#10;Description automatically generated">
            <a:extLst>
              <a:ext uri="{FF2B5EF4-FFF2-40B4-BE49-F238E27FC236}">
                <a16:creationId xmlns:a16="http://schemas.microsoft.com/office/drawing/2014/main" id="{93ACF9A2-5D55-4CA7-B115-8D814C5ACF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337" y="2382354"/>
            <a:ext cx="1883539" cy="3207234"/>
          </a:xfrm>
          <a:prstGeom prst="rect">
            <a:avLst/>
          </a:prstGeom>
        </p:spPr>
      </p:pic>
      <p:grpSp>
        <p:nvGrpSpPr>
          <p:cNvPr id="10" name="Group 9">
            <a:extLst>
              <a:ext uri="{FF2B5EF4-FFF2-40B4-BE49-F238E27FC236}">
                <a16:creationId xmlns:a16="http://schemas.microsoft.com/office/drawing/2014/main" id="{1ACE1DD3-33FA-4533-AB1E-674186682546}"/>
              </a:ext>
            </a:extLst>
          </p:cNvPr>
          <p:cNvGrpSpPr/>
          <p:nvPr/>
        </p:nvGrpSpPr>
        <p:grpSpPr>
          <a:xfrm>
            <a:off x="5093930" y="109573"/>
            <a:ext cx="6386083" cy="2205080"/>
            <a:chOff x="3686628" y="159657"/>
            <a:chExt cx="7460342" cy="2633433"/>
          </a:xfrm>
        </p:grpSpPr>
        <p:sp>
          <p:nvSpPr>
            <p:cNvPr id="11" name="Speech Bubble: Oval 10">
              <a:extLst>
                <a:ext uri="{FF2B5EF4-FFF2-40B4-BE49-F238E27FC236}">
                  <a16:creationId xmlns:a16="http://schemas.microsoft.com/office/drawing/2014/main" id="{E57800EA-88EF-48BE-B89C-DC270C3FDD67}"/>
                </a:ext>
              </a:extLst>
            </p:cNvPr>
            <p:cNvSpPr/>
            <p:nvPr/>
          </p:nvSpPr>
          <p:spPr>
            <a:xfrm>
              <a:off x="3686628" y="159657"/>
              <a:ext cx="7460342" cy="2633433"/>
            </a:xfrm>
            <a:prstGeom prst="wedgeEllipseCallout">
              <a:avLst>
                <a:gd name="adj1" fmla="val 21510"/>
                <a:gd name="adj2" fmla="val 8247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10C329A6-9A2C-407A-AF09-8AFE8F0A0CF7}"/>
                </a:ext>
              </a:extLst>
            </p:cNvPr>
            <p:cNvSpPr txBox="1"/>
            <p:nvPr/>
          </p:nvSpPr>
          <p:spPr>
            <a:xfrm>
              <a:off x="4008095" y="623445"/>
              <a:ext cx="6842090" cy="1705857"/>
            </a:xfrm>
            <a:prstGeom prst="rect">
              <a:avLst/>
            </a:prstGeom>
            <a:noFill/>
          </p:spPr>
          <p:txBody>
            <a:bodyPr wrap="square" rtlCol="0">
              <a:spAutoFit/>
            </a:bodyPr>
            <a:lstStyle/>
            <a:p>
              <a:pPr algn="ctr"/>
              <a:r>
                <a:rPr lang="en-GB" sz="3200" dirty="0">
                  <a:latin typeface="Comic Sans MS" panose="030F0702030302020204" pitchFamily="66" charset="0"/>
                </a:rPr>
                <a:t>Yes he first tells them how he has looked after them in the past.</a:t>
              </a:r>
            </a:p>
          </p:txBody>
        </p:sp>
      </p:grpSp>
      <p:grpSp>
        <p:nvGrpSpPr>
          <p:cNvPr id="16" name="Group 15">
            <a:extLst>
              <a:ext uri="{FF2B5EF4-FFF2-40B4-BE49-F238E27FC236}">
                <a16:creationId xmlns:a16="http://schemas.microsoft.com/office/drawing/2014/main" id="{A72D7427-5125-4CE0-8F6B-FE684C60F6C8}"/>
              </a:ext>
            </a:extLst>
          </p:cNvPr>
          <p:cNvGrpSpPr/>
          <p:nvPr/>
        </p:nvGrpSpPr>
        <p:grpSpPr>
          <a:xfrm>
            <a:off x="711987" y="243944"/>
            <a:ext cx="4183864" cy="1581697"/>
            <a:chOff x="5874044" y="203317"/>
            <a:chExt cx="4925690" cy="945229"/>
          </a:xfrm>
        </p:grpSpPr>
        <p:sp>
          <p:nvSpPr>
            <p:cNvPr id="18" name="Speech Bubble: Rectangle with Corners Rounded 17">
              <a:extLst>
                <a:ext uri="{FF2B5EF4-FFF2-40B4-BE49-F238E27FC236}">
                  <a16:creationId xmlns:a16="http://schemas.microsoft.com/office/drawing/2014/main" id="{1C84E415-E7FE-485E-9D12-24A6974F96C7}"/>
                </a:ext>
              </a:extLst>
            </p:cNvPr>
            <p:cNvSpPr/>
            <p:nvPr/>
          </p:nvSpPr>
          <p:spPr>
            <a:xfrm>
              <a:off x="5899344" y="203317"/>
              <a:ext cx="4882839" cy="945229"/>
            </a:xfrm>
            <a:prstGeom prst="wedgeRoundRectCallout">
              <a:avLst>
                <a:gd name="adj1" fmla="val -24427"/>
                <a:gd name="adj2" fmla="val 130198"/>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DD1469A9-9B88-4A12-99AF-4FE2BDAB2224}"/>
                </a:ext>
              </a:extLst>
            </p:cNvPr>
            <p:cNvSpPr txBox="1"/>
            <p:nvPr/>
          </p:nvSpPr>
          <p:spPr>
            <a:xfrm>
              <a:off x="5874044" y="203317"/>
              <a:ext cx="4925690" cy="643750"/>
            </a:xfrm>
            <a:prstGeom prst="rect">
              <a:avLst/>
            </a:prstGeom>
            <a:noFill/>
          </p:spPr>
          <p:txBody>
            <a:bodyPr wrap="square" rtlCol="0">
              <a:spAutoFit/>
            </a:bodyPr>
            <a:lstStyle/>
            <a:p>
              <a:pPr algn="ctr"/>
              <a:r>
                <a:rPr lang="en-GB" sz="3200" dirty="0">
                  <a:solidFill>
                    <a:srgbClr val="FF0000"/>
                  </a:solidFill>
                  <a:latin typeface="Comic Sans MS" panose="030F0702030302020204" pitchFamily="66" charset="0"/>
                </a:rPr>
                <a:t>So God is making an agreement with the Israelites.</a:t>
              </a:r>
            </a:p>
          </p:txBody>
        </p:sp>
      </p:grpSp>
      <p:sp>
        <p:nvSpPr>
          <p:cNvPr id="3" name="Rectangle 2">
            <a:hlinkClick r:id="rId4" action="ppaction://hlinksldjump"/>
            <a:extLst>
              <a:ext uri="{FF2B5EF4-FFF2-40B4-BE49-F238E27FC236}">
                <a16:creationId xmlns:a16="http://schemas.microsoft.com/office/drawing/2014/main" id="{75F5E707-1EF8-411A-BEAD-EDA1291EFA26}"/>
              </a:ext>
            </a:extLst>
          </p:cNvPr>
          <p:cNvSpPr/>
          <p:nvPr/>
        </p:nvSpPr>
        <p:spPr>
          <a:xfrm>
            <a:off x="-184443" y="-128016"/>
            <a:ext cx="12560885" cy="7114032"/>
          </a:xfrm>
          <a:prstGeom prst="rect">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Arrow: Right 19">
            <a:hlinkClick r:id="" action="ppaction://hlinkshowjump?jump=nextslide"/>
            <a:extLst>
              <a:ext uri="{FF2B5EF4-FFF2-40B4-BE49-F238E27FC236}">
                <a16:creationId xmlns:a16="http://schemas.microsoft.com/office/drawing/2014/main" id="{9706DF26-1886-4C14-9C81-7482A6FEB6C5}"/>
              </a:ext>
            </a:extLst>
          </p:cNvPr>
          <p:cNvSpPr/>
          <p:nvPr/>
        </p:nvSpPr>
        <p:spPr>
          <a:xfrm>
            <a:off x="-3084016" y="5406146"/>
            <a:ext cx="3048000" cy="1350599"/>
          </a:xfrm>
          <a:prstGeom prst="rightArrow">
            <a:avLst/>
          </a:prstGeom>
          <a:solidFill>
            <a:srgbClr val="CC66FF"/>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grpSp>
        <p:nvGrpSpPr>
          <p:cNvPr id="13" name="Group 12">
            <a:extLst>
              <a:ext uri="{FF2B5EF4-FFF2-40B4-BE49-F238E27FC236}">
                <a16:creationId xmlns:a16="http://schemas.microsoft.com/office/drawing/2014/main" id="{C87CC050-188E-4A9D-A507-219543541EAC}"/>
              </a:ext>
            </a:extLst>
          </p:cNvPr>
          <p:cNvGrpSpPr/>
          <p:nvPr/>
        </p:nvGrpSpPr>
        <p:grpSpPr>
          <a:xfrm>
            <a:off x="2305051" y="2242193"/>
            <a:ext cx="6534732" cy="2501258"/>
            <a:chOff x="3686628" y="159657"/>
            <a:chExt cx="7460342" cy="2633433"/>
          </a:xfrm>
        </p:grpSpPr>
        <p:sp>
          <p:nvSpPr>
            <p:cNvPr id="14" name="Speech Bubble: Oval 13">
              <a:extLst>
                <a:ext uri="{FF2B5EF4-FFF2-40B4-BE49-F238E27FC236}">
                  <a16:creationId xmlns:a16="http://schemas.microsoft.com/office/drawing/2014/main" id="{F11F32BC-E259-405A-BABE-6CEB743A0819}"/>
                </a:ext>
              </a:extLst>
            </p:cNvPr>
            <p:cNvSpPr/>
            <p:nvPr/>
          </p:nvSpPr>
          <p:spPr>
            <a:xfrm>
              <a:off x="3686628" y="159657"/>
              <a:ext cx="7460342" cy="2633433"/>
            </a:xfrm>
            <a:prstGeom prst="wedgeEllipseCallout">
              <a:avLst>
                <a:gd name="adj1" fmla="val 63517"/>
                <a:gd name="adj2" fmla="val -1632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9BA7E011-2C31-48A1-900A-1EA4325A0F2A}"/>
                </a:ext>
              </a:extLst>
            </p:cNvPr>
            <p:cNvSpPr txBox="1"/>
            <p:nvPr/>
          </p:nvSpPr>
          <p:spPr>
            <a:xfrm>
              <a:off x="4128941" y="176878"/>
              <a:ext cx="6842090" cy="2133752"/>
            </a:xfrm>
            <a:prstGeom prst="rect">
              <a:avLst/>
            </a:prstGeom>
            <a:noFill/>
          </p:spPr>
          <p:txBody>
            <a:bodyPr wrap="square" rtlCol="0">
              <a:spAutoFit/>
            </a:bodyPr>
            <a:lstStyle/>
            <a:p>
              <a:pPr algn="ctr"/>
              <a:r>
                <a:rPr lang="en-GB" sz="3200" dirty="0">
                  <a:latin typeface="Comic Sans MS" panose="030F0702030302020204" pitchFamily="66" charset="0"/>
                </a:rPr>
                <a:t>Then, </a:t>
              </a:r>
            </a:p>
            <a:p>
              <a:pPr algn="ctr"/>
              <a:r>
                <a:rPr lang="en-GB" sz="3200" dirty="0">
                  <a:latin typeface="Comic Sans MS" panose="030F0702030302020204" pitchFamily="66" charset="0"/>
                </a:rPr>
                <a:t>he tells them how the future will be even better for them, if they obey and follow Him</a:t>
              </a:r>
            </a:p>
          </p:txBody>
        </p:sp>
      </p:grpSp>
      <p:grpSp>
        <p:nvGrpSpPr>
          <p:cNvPr id="19" name="Group 18">
            <a:extLst>
              <a:ext uri="{FF2B5EF4-FFF2-40B4-BE49-F238E27FC236}">
                <a16:creationId xmlns:a16="http://schemas.microsoft.com/office/drawing/2014/main" id="{BBDA2064-31E1-424C-9EE5-7E79A0F42D9F}"/>
              </a:ext>
            </a:extLst>
          </p:cNvPr>
          <p:cNvGrpSpPr/>
          <p:nvPr/>
        </p:nvGrpSpPr>
        <p:grpSpPr>
          <a:xfrm>
            <a:off x="2953968" y="4841406"/>
            <a:ext cx="5506613" cy="1240039"/>
            <a:chOff x="5874044" y="203317"/>
            <a:chExt cx="4925690" cy="945229"/>
          </a:xfrm>
        </p:grpSpPr>
        <p:sp>
          <p:nvSpPr>
            <p:cNvPr id="22" name="Speech Bubble: Rectangle with Corners Rounded 21">
              <a:extLst>
                <a:ext uri="{FF2B5EF4-FFF2-40B4-BE49-F238E27FC236}">
                  <a16:creationId xmlns:a16="http://schemas.microsoft.com/office/drawing/2014/main" id="{02F4F227-0943-47A3-9CFF-B5A02ADEB0B6}"/>
                </a:ext>
              </a:extLst>
            </p:cNvPr>
            <p:cNvSpPr/>
            <p:nvPr/>
          </p:nvSpPr>
          <p:spPr>
            <a:xfrm>
              <a:off x="5899344" y="203317"/>
              <a:ext cx="4882839" cy="945229"/>
            </a:xfrm>
            <a:prstGeom prst="wedgeRoundRectCallout">
              <a:avLst>
                <a:gd name="adj1" fmla="val -71010"/>
                <a:gd name="adj2" fmla="val -191538"/>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58F5ABBD-6A62-4F6E-87E3-7273924F2D77}"/>
                </a:ext>
              </a:extLst>
            </p:cNvPr>
            <p:cNvSpPr txBox="1"/>
            <p:nvPr/>
          </p:nvSpPr>
          <p:spPr>
            <a:xfrm>
              <a:off x="5874044" y="203317"/>
              <a:ext cx="4925690" cy="821117"/>
            </a:xfrm>
            <a:prstGeom prst="rect">
              <a:avLst/>
            </a:prstGeom>
            <a:noFill/>
          </p:spPr>
          <p:txBody>
            <a:bodyPr wrap="square" rtlCol="0">
              <a:spAutoFit/>
            </a:bodyPr>
            <a:lstStyle/>
            <a:p>
              <a:pPr algn="ctr"/>
              <a:r>
                <a:rPr lang="en-GB" sz="3200" dirty="0">
                  <a:solidFill>
                    <a:srgbClr val="FF0000"/>
                  </a:solidFill>
                  <a:latin typeface="Comic Sans MS" panose="030F0702030302020204" pitchFamily="66" charset="0"/>
                </a:rPr>
                <a:t>Shall we see what the </a:t>
              </a:r>
            </a:p>
            <a:p>
              <a:pPr algn="ctr"/>
              <a:r>
                <a:rPr lang="en-GB" sz="3200" dirty="0">
                  <a:solidFill>
                    <a:srgbClr val="FF0000"/>
                  </a:solidFill>
                  <a:latin typeface="Comic Sans MS" panose="030F0702030302020204" pitchFamily="66" charset="0"/>
                </a:rPr>
                <a:t>Ten Commandments say?</a:t>
              </a:r>
            </a:p>
          </p:txBody>
        </p:sp>
      </p:grpSp>
    </p:spTree>
    <p:extLst>
      <p:ext uri="{BB962C8B-B14F-4D97-AF65-F5344CB8AC3E}">
        <p14:creationId xmlns:p14="http://schemas.microsoft.com/office/powerpoint/2010/main" val="1654991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25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1750"/>
                                        <p:tgtEl>
                                          <p:spTgt spid="16"/>
                                        </p:tgtEl>
                                      </p:cBhvr>
                                    </p:animEffect>
                                  </p:childTnLst>
                                </p:cTn>
                              </p:par>
                            </p:childTnLst>
                          </p:cTn>
                        </p:par>
                        <p:par>
                          <p:cTn id="8" fill="hold">
                            <p:stCondLst>
                              <p:cond delay="2000"/>
                            </p:stCondLst>
                            <p:childTnLst>
                              <p:par>
                                <p:cTn id="9" presetID="22" presetClass="entr" presetSubtype="2" fill="hold" nodeType="afterEffect">
                                  <p:stCondLst>
                                    <p:cond delay="300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1750"/>
                                        <p:tgtEl>
                                          <p:spTgt spid="10"/>
                                        </p:tgtEl>
                                      </p:cBhvr>
                                    </p:animEffect>
                                  </p:childTnLst>
                                </p:cTn>
                              </p:par>
                            </p:childTnLst>
                          </p:cTn>
                        </p:par>
                        <p:par>
                          <p:cTn id="12" fill="hold">
                            <p:stCondLst>
                              <p:cond delay="6750"/>
                            </p:stCondLst>
                            <p:childTnLst>
                              <p:par>
                                <p:cTn id="13" presetID="22" presetClass="entr" presetSubtype="2" fill="hold" nodeType="afterEffect">
                                  <p:stCondLst>
                                    <p:cond delay="2000"/>
                                  </p:stCondLst>
                                  <p:childTnLst>
                                    <p:set>
                                      <p:cBhvr>
                                        <p:cTn id="14" dur="1" fill="hold">
                                          <p:stCondLst>
                                            <p:cond delay="0"/>
                                          </p:stCondLst>
                                        </p:cTn>
                                        <p:tgtEl>
                                          <p:spTgt spid="13"/>
                                        </p:tgtEl>
                                        <p:attrNameLst>
                                          <p:attrName>style.visibility</p:attrName>
                                        </p:attrNameLst>
                                      </p:cBhvr>
                                      <p:to>
                                        <p:strVal val="visible"/>
                                      </p:to>
                                    </p:set>
                                    <p:animEffect transition="in" filter="wipe(right)">
                                      <p:cBhvr>
                                        <p:cTn id="15" dur="1750"/>
                                        <p:tgtEl>
                                          <p:spTgt spid="13"/>
                                        </p:tgtEl>
                                      </p:cBhvr>
                                    </p:animEffect>
                                  </p:childTnLst>
                                </p:cTn>
                              </p:par>
                            </p:childTnLst>
                          </p:cTn>
                        </p:par>
                        <p:par>
                          <p:cTn id="16" fill="hold">
                            <p:stCondLst>
                              <p:cond delay="10500"/>
                            </p:stCondLst>
                            <p:childTnLst>
                              <p:par>
                                <p:cTn id="17" presetID="22" presetClass="entr" presetSubtype="8" fill="hold" nodeType="afterEffect">
                                  <p:stCondLst>
                                    <p:cond delay="200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1750"/>
                                        <p:tgtEl>
                                          <p:spTgt spid="19"/>
                                        </p:tgtEl>
                                      </p:cBhvr>
                                    </p:animEffect>
                                  </p:childTnLst>
                                </p:cTn>
                              </p:par>
                            </p:childTnLst>
                          </p:cTn>
                        </p:par>
                        <p:par>
                          <p:cTn id="20" fill="hold">
                            <p:stCondLst>
                              <p:cond delay="14250"/>
                            </p:stCondLst>
                            <p:childTnLst>
                              <p:par>
                                <p:cTn id="21" presetID="63" presetClass="path" presetSubtype="0" accel="50000" decel="50000" fill="hold" grpId="0" nodeType="afterEffect">
                                  <p:stCondLst>
                                    <p:cond delay="1000"/>
                                  </p:stCondLst>
                                  <p:childTnLst>
                                    <p:animMotion origin="layout" path="M 4.79167E-6 -4.07407E-6 L 0.9983 0.00024 " pathEditMode="relative" rAng="0" ptsTypes="AA">
                                      <p:cBhvr>
                                        <p:cTn id="22" dur="2000" fill="hold"/>
                                        <p:tgtEl>
                                          <p:spTgt spid="20"/>
                                        </p:tgtEl>
                                        <p:attrNameLst>
                                          <p:attrName>ppt_x</p:attrName>
                                          <p:attrName>ppt_y</p:attrName>
                                        </p:attrNameLst>
                                      </p:cBhvr>
                                      <p:rCtr x="4990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136F9880-E7A4-4678-9700-57D1282775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14798" y="1998687"/>
            <a:ext cx="2248502" cy="3457551"/>
          </a:xfrm>
          <a:prstGeom prst="rect">
            <a:avLst/>
          </a:prstGeom>
        </p:spPr>
      </p:pic>
      <p:sp>
        <p:nvSpPr>
          <p:cNvPr id="6" name="Rectangle 5">
            <a:extLst>
              <a:ext uri="{FF2B5EF4-FFF2-40B4-BE49-F238E27FC236}">
                <a16:creationId xmlns:a16="http://schemas.microsoft.com/office/drawing/2014/main" id="{52F24FF5-84A8-4058-B6F3-65262E54D7CE}"/>
              </a:ext>
            </a:extLst>
          </p:cNvPr>
          <p:cNvSpPr/>
          <p:nvPr/>
        </p:nvSpPr>
        <p:spPr>
          <a:xfrm>
            <a:off x="399312" y="1036864"/>
            <a:ext cx="11250501" cy="5459508"/>
          </a:xfrm>
          <a:prstGeom prst="rect">
            <a:avLst/>
          </a:prstGeom>
        </p:spPr>
        <p:txBody>
          <a:bodyPr wrap="square">
            <a:spAutoFit/>
          </a:bodyPr>
          <a:lstStyle/>
          <a:p>
            <a:pPr>
              <a:lnSpc>
                <a:spcPts val="3000"/>
              </a:lnSpc>
            </a:pPr>
            <a:r>
              <a:rPr lang="en-US" sz="2400" dirty="0">
                <a:solidFill>
                  <a:srgbClr val="0000CC"/>
                </a:solidFill>
                <a:latin typeface="Comic Sans MS" panose="030F0702030302020204" pitchFamily="66" charset="0"/>
              </a:rPr>
              <a:t>Then God spoke all these words:</a:t>
            </a:r>
          </a:p>
          <a:p>
            <a:pPr>
              <a:lnSpc>
                <a:spcPts val="3000"/>
              </a:lnSpc>
            </a:pPr>
            <a:r>
              <a:rPr lang="en-US" sz="2400" b="1" baseline="30000" dirty="0">
                <a:solidFill>
                  <a:srgbClr val="0000CC"/>
                </a:solidFill>
                <a:latin typeface="Comic Sans MS" panose="030F0702030302020204" pitchFamily="66" charset="0"/>
              </a:rPr>
              <a:t> </a:t>
            </a:r>
            <a:r>
              <a:rPr lang="en-US" sz="2400" dirty="0">
                <a:solidFill>
                  <a:srgbClr val="0000CC"/>
                </a:solidFill>
                <a:latin typeface="Comic Sans MS" panose="030F0702030302020204" pitchFamily="66" charset="0"/>
              </a:rPr>
              <a:t>“I am the Lord your God. I brought you out of the land of Egypt where you were slaves. </a:t>
            </a:r>
            <a:r>
              <a:rPr lang="en-US" sz="2400" b="1" u="sng" dirty="0">
                <a:solidFill>
                  <a:srgbClr val="0000CC"/>
                </a:solidFill>
                <a:latin typeface="Comic Sans MS" panose="030F0702030302020204" pitchFamily="66" charset="0"/>
              </a:rPr>
              <a:t>You must not have any other gods except me.</a:t>
            </a:r>
          </a:p>
          <a:p>
            <a:pPr>
              <a:lnSpc>
                <a:spcPts val="3000"/>
              </a:lnSpc>
            </a:pPr>
            <a:r>
              <a:rPr lang="en-US" sz="2400" dirty="0">
                <a:latin typeface="Comic Sans MS" panose="030F0702030302020204" pitchFamily="66" charset="0"/>
              </a:rPr>
              <a:t>“</a:t>
            </a:r>
            <a:r>
              <a:rPr lang="en-US" sz="2400" b="1" u="sng" dirty="0">
                <a:latin typeface="Comic Sans MS" panose="030F0702030302020204" pitchFamily="66" charset="0"/>
              </a:rPr>
              <a:t>You must not make for yourselves any idols. </a:t>
            </a:r>
            <a:r>
              <a:rPr lang="en-US" sz="2400" dirty="0">
                <a:latin typeface="Comic Sans MS" panose="030F0702030302020204" pitchFamily="66" charset="0"/>
              </a:rPr>
              <a:t>Don’t make </a:t>
            </a:r>
          </a:p>
          <a:p>
            <a:pPr>
              <a:lnSpc>
                <a:spcPts val="3000"/>
              </a:lnSpc>
            </a:pPr>
            <a:r>
              <a:rPr lang="en-US" sz="2400" dirty="0">
                <a:latin typeface="Comic Sans MS" panose="030F0702030302020204" pitchFamily="66" charset="0"/>
              </a:rPr>
              <a:t>something that looks like anything in the sky above or on </a:t>
            </a:r>
          </a:p>
          <a:p>
            <a:pPr>
              <a:lnSpc>
                <a:spcPts val="3000"/>
              </a:lnSpc>
            </a:pPr>
            <a:r>
              <a:rPr lang="en-US" sz="2400" dirty="0">
                <a:latin typeface="Comic Sans MS" panose="030F0702030302020204" pitchFamily="66" charset="0"/>
              </a:rPr>
              <a:t>the earth below or in the water below the land.</a:t>
            </a:r>
            <a:r>
              <a:rPr lang="en-US" sz="2400" b="1" baseline="30000" dirty="0">
                <a:latin typeface="Comic Sans MS" panose="030F0702030302020204" pitchFamily="66" charset="0"/>
              </a:rPr>
              <a:t> </a:t>
            </a:r>
            <a:r>
              <a:rPr lang="en-US" sz="2400" dirty="0">
                <a:latin typeface="Comic Sans MS" panose="030F0702030302020204" pitchFamily="66" charset="0"/>
              </a:rPr>
              <a:t>You must </a:t>
            </a:r>
          </a:p>
          <a:p>
            <a:pPr>
              <a:lnSpc>
                <a:spcPts val="3000"/>
              </a:lnSpc>
            </a:pPr>
            <a:r>
              <a:rPr lang="en-US" sz="2400" dirty="0">
                <a:latin typeface="Comic Sans MS" panose="030F0702030302020204" pitchFamily="66" charset="0"/>
              </a:rPr>
              <a:t>not worship or serve any idol. This is because I, the Lord </a:t>
            </a:r>
          </a:p>
          <a:p>
            <a:pPr>
              <a:lnSpc>
                <a:spcPts val="3000"/>
              </a:lnSpc>
            </a:pPr>
            <a:r>
              <a:rPr lang="en-US" sz="2400" dirty="0">
                <a:latin typeface="Comic Sans MS" panose="030F0702030302020204" pitchFamily="66" charset="0"/>
              </a:rPr>
              <a:t>your God, am a jealous God. A person may sin against me and hate </a:t>
            </a:r>
          </a:p>
          <a:p>
            <a:pPr>
              <a:lnSpc>
                <a:spcPts val="3000"/>
              </a:lnSpc>
            </a:pPr>
            <a:r>
              <a:rPr lang="en-US" sz="2400" dirty="0">
                <a:latin typeface="Comic Sans MS" panose="030F0702030302020204" pitchFamily="66" charset="0"/>
              </a:rPr>
              <a:t>me. I will punish his children, even his grandchildren and great-grandchildren. But I will be very kind to thousands who love me </a:t>
            </a:r>
          </a:p>
          <a:p>
            <a:pPr>
              <a:lnSpc>
                <a:spcPts val="3000"/>
              </a:lnSpc>
            </a:pPr>
            <a:r>
              <a:rPr lang="en-US" sz="2400" dirty="0">
                <a:latin typeface="Comic Sans MS" panose="030F0702030302020204" pitchFamily="66" charset="0"/>
              </a:rPr>
              <a:t>and obey my commands.</a:t>
            </a:r>
          </a:p>
          <a:p>
            <a:pPr>
              <a:lnSpc>
                <a:spcPts val="3000"/>
              </a:lnSpc>
            </a:pPr>
            <a:r>
              <a:rPr lang="en-US" sz="2400" dirty="0">
                <a:solidFill>
                  <a:srgbClr val="FF0000"/>
                </a:solidFill>
                <a:latin typeface="Comic Sans MS" panose="030F0702030302020204" pitchFamily="66" charset="0"/>
              </a:rPr>
              <a:t>“</a:t>
            </a:r>
            <a:r>
              <a:rPr lang="en-US" sz="2400" b="1" u="sng" dirty="0">
                <a:solidFill>
                  <a:srgbClr val="FF0000"/>
                </a:solidFill>
                <a:latin typeface="Comic Sans MS" panose="030F0702030302020204" pitchFamily="66" charset="0"/>
              </a:rPr>
              <a:t>You must not use the name of the Lord your God thoughtlessly</a:t>
            </a:r>
            <a:r>
              <a:rPr lang="en-US" sz="2400" dirty="0">
                <a:solidFill>
                  <a:srgbClr val="FF0000"/>
                </a:solidFill>
                <a:latin typeface="Comic Sans MS" panose="030F0702030302020204" pitchFamily="66" charset="0"/>
              </a:rPr>
              <a:t>.</a:t>
            </a:r>
          </a:p>
          <a:p>
            <a:pPr>
              <a:lnSpc>
                <a:spcPts val="3000"/>
              </a:lnSpc>
            </a:pPr>
            <a:r>
              <a:rPr lang="en-US" sz="2400" dirty="0">
                <a:solidFill>
                  <a:srgbClr val="FF0000"/>
                </a:solidFill>
                <a:latin typeface="Comic Sans MS" panose="030F0702030302020204" pitchFamily="66" charset="0"/>
              </a:rPr>
              <a:t>The Lord will punish anyone who is guilty and misuses </a:t>
            </a:r>
          </a:p>
          <a:p>
            <a:pPr>
              <a:lnSpc>
                <a:spcPts val="3000"/>
              </a:lnSpc>
            </a:pPr>
            <a:r>
              <a:rPr lang="en-US" sz="2400" dirty="0">
                <a:solidFill>
                  <a:srgbClr val="FF0000"/>
                </a:solidFill>
                <a:latin typeface="Comic Sans MS" panose="030F0702030302020204" pitchFamily="66" charset="0"/>
              </a:rPr>
              <a:t>his name.</a:t>
            </a:r>
          </a:p>
        </p:txBody>
      </p:sp>
      <p:sp>
        <p:nvSpPr>
          <p:cNvPr id="5" name="Rectangle 4">
            <a:extLst>
              <a:ext uri="{FF2B5EF4-FFF2-40B4-BE49-F238E27FC236}">
                <a16:creationId xmlns:a16="http://schemas.microsoft.com/office/drawing/2014/main" id="{9BD2C93E-58C9-4981-A6B1-3224755C8C9B}"/>
              </a:ext>
            </a:extLst>
          </p:cNvPr>
          <p:cNvSpPr/>
          <p:nvPr/>
        </p:nvSpPr>
        <p:spPr>
          <a:xfrm>
            <a:off x="2324100" y="318739"/>
            <a:ext cx="6644768" cy="584775"/>
          </a:xfrm>
          <a:prstGeom prst="rect">
            <a:avLst/>
          </a:prstGeom>
        </p:spPr>
        <p:txBody>
          <a:bodyPr wrap="none">
            <a:spAutoFit/>
          </a:bodyPr>
          <a:lstStyle/>
          <a:p>
            <a:r>
              <a:rPr lang="en-GB" sz="3200" b="1" dirty="0">
                <a:solidFill>
                  <a:srgbClr val="FF0000"/>
                </a:solidFill>
                <a:latin typeface="Comic Sans MS" panose="030F0702030302020204" pitchFamily="66" charset="0"/>
              </a:rPr>
              <a:t>Exodus chapter 20 verses 1 - 7</a:t>
            </a:r>
          </a:p>
        </p:txBody>
      </p:sp>
      <p:sp>
        <p:nvSpPr>
          <p:cNvPr id="2" name="Rectangle 1">
            <a:hlinkClick r:id="rId3" action="ppaction://hlinksldjump"/>
            <a:extLst>
              <a:ext uri="{FF2B5EF4-FFF2-40B4-BE49-F238E27FC236}">
                <a16:creationId xmlns:a16="http://schemas.microsoft.com/office/drawing/2014/main" id="{2FA11379-F082-457D-9393-71AE0409AF1C}"/>
              </a:ext>
            </a:extLst>
          </p:cNvPr>
          <p:cNvSpPr/>
          <p:nvPr/>
        </p:nvSpPr>
        <p:spPr>
          <a:xfrm>
            <a:off x="-184443" y="-128016"/>
            <a:ext cx="12560885" cy="7114032"/>
          </a:xfrm>
          <a:prstGeom prst="rect">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Arrow: Right 6">
            <a:hlinkClick r:id="" action="ppaction://hlinkshowjump?jump=nextslide"/>
            <a:extLst>
              <a:ext uri="{FF2B5EF4-FFF2-40B4-BE49-F238E27FC236}">
                <a16:creationId xmlns:a16="http://schemas.microsoft.com/office/drawing/2014/main" id="{746506A9-FFDE-43AB-9039-75689BEFE665}"/>
              </a:ext>
            </a:extLst>
          </p:cNvPr>
          <p:cNvSpPr/>
          <p:nvPr/>
        </p:nvSpPr>
        <p:spPr>
          <a:xfrm>
            <a:off x="-3084016" y="5406146"/>
            <a:ext cx="3048000" cy="1350599"/>
          </a:xfrm>
          <a:prstGeom prst="rightArrow">
            <a:avLst/>
          </a:prstGeom>
          <a:solidFill>
            <a:srgbClr val="CC66FF"/>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2641641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1500"/>
                                        <p:tgtEl>
                                          <p:spTgt spid="6"/>
                                        </p:tgtEl>
                                      </p:cBhvr>
                                    </p:animEffect>
                                  </p:childTnLst>
                                </p:cTn>
                              </p:par>
                            </p:childTnLst>
                          </p:cTn>
                        </p:par>
                        <p:par>
                          <p:cTn id="8" fill="hold">
                            <p:stCondLst>
                              <p:cond delay="2000"/>
                            </p:stCondLst>
                            <p:childTnLst>
                              <p:par>
                                <p:cTn id="9" presetID="63" presetClass="path" presetSubtype="0" accel="50000" decel="50000" fill="hold" grpId="0" nodeType="afterEffect">
                                  <p:stCondLst>
                                    <p:cond delay="1000"/>
                                  </p:stCondLst>
                                  <p:childTnLst>
                                    <p:animMotion origin="layout" path="M 4.79167E-6 -4.07407E-6 L 0.9983 0.00024 " pathEditMode="relative" rAng="0" ptsTypes="AA">
                                      <p:cBhvr>
                                        <p:cTn id="10" dur="2000" fill="hold"/>
                                        <p:tgtEl>
                                          <p:spTgt spid="7"/>
                                        </p:tgtEl>
                                        <p:attrNameLst>
                                          <p:attrName>ppt_x</p:attrName>
                                          <p:attrName>ppt_y</p:attrName>
                                        </p:attrNameLst>
                                      </p:cBhvr>
                                      <p:rCtr x="4990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136F9880-E7A4-4678-9700-57D1282775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14798" y="1998687"/>
            <a:ext cx="2248502" cy="3457551"/>
          </a:xfrm>
          <a:prstGeom prst="rect">
            <a:avLst/>
          </a:prstGeom>
        </p:spPr>
      </p:pic>
      <p:sp>
        <p:nvSpPr>
          <p:cNvPr id="6" name="Rectangle 5">
            <a:extLst>
              <a:ext uri="{FF2B5EF4-FFF2-40B4-BE49-F238E27FC236}">
                <a16:creationId xmlns:a16="http://schemas.microsoft.com/office/drawing/2014/main" id="{52F24FF5-84A8-4058-B6F3-65262E54D7CE}"/>
              </a:ext>
            </a:extLst>
          </p:cNvPr>
          <p:cNvSpPr/>
          <p:nvPr/>
        </p:nvSpPr>
        <p:spPr>
          <a:xfrm>
            <a:off x="399312" y="1036864"/>
            <a:ext cx="11250501" cy="5594160"/>
          </a:xfrm>
          <a:prstGeom prst="rect">
            <a:avLst/>
          </a:prstGeom>
        </p:spPr>
        <p:txBody>
          <a:bodyPr wrap="square">
            <a:spAutoFit/>
          </a:bodyPr>
          <a:lstStyle/>
          <a:p>
            <a:pPr>
              <a:lnSpc>
                <a:spcPts val="3600"/>
              </a:lnSpc>
            </a:pPr>
            <a:r>
              <a:rPr lang="en-US" sz="2400" b="1" u="sng" dirty="0">
                <a:latin typeface="Comic Sans MS" panose="030F0702030302020204" pitchFamily="66" charset="0"/>
              </a:rPr>
              <a:t>“</a:t>
            </a:r>
            <a:r>
              <a:rPr lang="en-US" sz="2400" b="1" u="sng" dirty="0">
                <a:solidFill>
                  <a:srgbClr val="0000CC"/>
                </a:solidFill>
                <a:latin typeface="Comic Sans MS" panose="030F0702030302020204" pitchFamily="66" charset="0"/>
              </a:rPr>
              <a:t>Remember to keep the Sabbath as a holy day.</a:t>
            </a:r>
            <a:r>
              <a:rPr lang="en-US" sz="2400" dirty="0">
                <a:solidFill>
                  <a:srgbClr val="0000CC"/>
                </a:solidFill>
                <a:latin typeface="Comic Sans MS" panose="030F0702030302020204" pitchFamily="66" charset="0"/>
              </a:rPr>
              <a:t> You may work and get everything done during six days each week. But the seventh day is a day of rest to honor the Lord your God. On that day no one may do any </a:t>
            </a:r>
          </a:p>
          <a:p>
            <a:pPr>
              <a:lnSpc>
                <a:spcPts val="3600"/>
              </a:lnSpc>
            </a:pPr>
            <a:r>
              <a:rPr lang="en-US" sz="2400" dirty="0">
                <a:solidFill>
                  <a:srgbClr val="0000CC"/>
                </a:solidFill>
                <a:latin typeface="Comic Sans MS" panose="030F0702030302020204" pitchFamily="66" charset="0"/>
              </a:rPr>
              <a:t>work: not you, your son or daughter, or your men or women </a:t>
            </a:r>
          </a:p>
          <a:p>
            <a:pPr>
              <a:lnSpc>
                <a:spcPts val="3600"/>
              </a:lnSpc>
            </a:pPr>
            <a:r>
              <a:rPr lang="en-US" sz="2400" dirty="0">
                <a:solidFill>
                  <a:srgbClr val="0000CC"/>
                </a:solidFill>
                <a:latin typeface="Comic Sans MS" panose="030F0702030302020204" pitchFamily="66" charset="0"/>
              </a:rPr>
              <a:t>slaves. </a:t>
            </a:r>
            <a:r>
              <a:rPr lang="en-US" sz="2400" dirty="0">
                <a:latin typeface="Comic Sans MS" panose="030F0702030302020204" pitchFamily="66" charset="0"/>
              </a:rPr>
              <a:t>Neither your animals nor the foreigners living in </a:t>
            </a:r>
          </a:p>
          <a:p>
            <a:pPr>
              <a:lnSpc>
                <a:spcPts val="3600"/>
              </a:lnSpc>
            </a:pPr>
            <a:r>
              <a:rPr lang="en-US" sz="2400" dirty="0">
                <a:latin typeface="Comic Sans MS" panose="030F0702030302020204" pitchFamily="66" charset="0"/>
              </a:rPr>
              <a:t>your cities may work. The reason is that in six days </a:t>
            </a:r>
          </a:p>
          <a:p>
            <a:pPr>
              <a:lnSpc>
                <a:spcPts val="3600"/>
              </a:lnSpc>
            </a:pPr>
            <a:r>
              <a:rPr lang="en-US" sz="2400" dirty="0">
                <a:latin typeface="Comic Sans MS" panose="030F0702030302020204" pitchFamily="66" charset="0"/>
              </a:rPr>
              <a:t>the Lord made everything. He made the sky, earth, sea </a:t>
            </a:r>
          </a:p>
          <a:p>
            <a:pPr>
              <a:lnSpc>
                <a:spcPts val="3600"/>
              </a:lnSpc>
            </a:pPr>
            <a:r>
              <a:rPr lang="en-US" sz="2400" dirty="0">
                <a:latin typeface="Comic Sans MS" panose="030F0702030302020204" pitchFamily="66" charset="0"/>
              </a:rPr>
              <a:t>and everything in them. And on the seventh day, he rested. So </a:t>
            </a:r>
          </a:p>
          <a:p>
            <a:pPr>
              <a:lnSpc>
                <a:spcPts val="3600"/>
              </a:lnSpc>
            </a:pPr>
            <a:r>
              <a:rPr lang="en-US" sz="2400" dirty="0">
                <a:latin typeface="Comic Sans MS" panose="030F0702030302020204" pitchFamily="66" charset="0"/>
              </a:rPr>
              <a:t>the Lord blessed the Sabbath day and made it holy.</a:t>
            </a:r>
          </a:p>
          <a:p>
            <a:pPr>
              <a:lnSpc>
                <a:spcPts val="3600"/>
              </a:lnSpc>
            </a:pPr>
            <a:r>
              <a:rPr lang="en-US" sz="2400" b="1" u="sng" dirty="0">
                <a:solidFill>
                  <a:srgbClr val="FF0000"/>
                </a:solidFill>
                <a:latin typeface="Comic Sans MS" panose="030F0702030302020204" pitchFamily="66" charset="0"/>
              </a:rPr>
              <a:t>“</a:t>
            </a:r>
            <a:r>
              <a:rPr lang="en-US" sz="2400" b="1" u="sng" dirty="0" err="1">
                <a:solidFill>
                  <a:srgbClr val="FF0000"/>
                </a:solidFill>
                <a:latin typeface="Comic Sans MS" panose="030F0702030302020204" pitchFamily="66" charset="0"/>
              </a:rPr>
              <a:t>Honour</a:t>
            </a:r>
            <a:r>
              <a:rPr lang="en-US" sz="2400" b="1" u="sng" dirty="0">
                <a:solidFill>
                  <a:srgbClr val="FF0000"/>
                </a:solidFill>
                <a:latin typeface="Comic Sans MS" panose="030F0702030302020204" pitchFamily="66" charset="0"/>
              </a:rPr>
              <a:t> your father and your mother. </a:t>
            </a:r>
            <a:r>
              <a:rPr lang="en-US" sz="2400" dirty="0">
                <a:solidFill>
                  <a:srgbClr val="FF0000"/>
                </a:solidFill>
                <a:latin typeface="Comic Sans MS" panose="030F0702030302020204" pitchFamily="66" charset="0"/>
              </a:rPr>
              <a:t>Then you will live </a:t>
            </a:r>
          </a:p>
          <a:p>
            <a:pPr>
              <a:lnSpc>
                <a:spcPts val="3600"/>
              </a:lnSpc>
            </a:pPr>
            <a:r>
              <a:rPr lang="en-US" sz="2400" dirty="0">
                <a:solidFill>
                  <a:srgbClr val="FF0000"/>
                </a:solidFill>
                <a:latin typeface="Comic Sans MS" panose="030F0702030302020204" pitchFamily="66" charset="0"/>
              </a:rPr>
              <a:t>a long time in the land. The Lord your God is going to give </a:t>
            </a:r>
          </a:p>
          <a:p>
            <a:pPr>
              <a:lnSpc>
                <a:spcPts val="3600"/>
              </a:lnSpc>
            </a:pPr>
            <a:r>
              <a:rPr lang="en-US" sz="2400" dirty="0">
                <a:solidFill>
                  <a:srgbClr val="FF0000"/>
                </a:solidFill>
                <a:latin typeface="Comic Sans MS" panose="030F0702030302020204" pitchFamily="66" charset="0"/>
              </a:rPr>
              <a:t>you this land.</a:t>
            </a:r>
          </a:p>
        </p:txBody>
      </p:sp>
      <p:sp>
        <p:nvSpPr>
          <p:cNvPr id="5" name="Rectangle 4">
            <a:extLst>
              <a:ext uri="{FF2B5EF4-FFF2-40B4-BE49-F238E27FC236}">
                <a16:creationId xmlns:a16="http://schemas.microsoft.com/office/drawing/2014/main" id="{9BD2C93E-58C9-4981-A6B1-3224755C8C9B}"/>
              </a:ext>
            </a:extLst>
          </p:cNvPr>
          <p:cNvSpPr/>
          <p:nvPr/>
        </p:nvSpPr>
        <p:spPr>
          <a:xfrm>
            <a:off x="2324100" y="318739"/>
            <a:ext cx="6894836" cy="584775"/>
          </a:xfrm>
          <a:prstGeom prst="rect">
            <a:avLst/>
          </a:prstGeom>
        </p:spPr>
        <p:txBody>
          <a:bodyPr wrap="none">
            <a:spAutoFit/>
          </a:bodyPr>
          <a:lstStyle/>
          <a:p>
            <a:r>
              <a:rPr lang="en-GB" sz="3200" b="1" dirty="0">
                <a:solidFill>
                  <a:srgbClr val="FF0000"/>
                </a:solidFill>
                <a:latin typeface="Comic Sans MS" panose="030F0702030302020204" pitchFamily="66" charset="0"/>
              </a:rPr>
              <a:t>Exodus chapter 20 verses 8 - 12</a:t>
            </a:r>
          </a:p>
        </p:txBody>
      </p:sp>
      <p:sp>
        <p:nvSpPr>
          <p:cNvPr id="2" name="Rectangle 1">
            <a:hlinkClick r:id="rId3" action="ppaction://hlinksldjump"/>
            <a:extLst>
              <a:ext uri="{FF2B5EF4-FFF2-40B4-BE49-F238E27FC236}">
                <a16:creationId xmlns:a16="http://schemas.microsoft.com/office/drawing/2014/main" id="{2FA11379-F082-457D-9393-71AE0409AF1C}"/>
              </a:ext>
            </a:extLst>
          </p:cNvPr>
          <p:cNvSpPr/>
          <p:nvPr/>
        </p:nvSpPr>
        <p:spPr>
          <a:xfrm>
            <a:off x="-184443" y="-107729"/>
            <a:ext cx="12560885" cy="7114032"/>
          </a:xfrm>
          <a:prstGeom prst="rect">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Arrow: Right 6">
            <a:hlinkClick r:id="" action="ppaction://hlinkshowjump?jump=nextslide"/>
            <a:extLst>
              <a:ext uri="{FF2B5EF4-FFF2-40B4-BE49-F238E27FC236}">
                <a16:creationId xmlns:a16="http://schemas.microsoft.com/office/drawing/2014/main" id="{746506A9-FFDE-43AB-9039-75689BEFE665}"/>
              </a:ext>
            </a:extLst>
          </p:cNvPr>
          <p:cNvSpPr/>
          <p:nvPr/>
        </p:nvSpPr>
        <p:spPr>
          <a:xfrm>
            <a:off x="-3084016" y="5406146"/>
            <a:ext cx="3048000" cy="1350599"/>
          </a:xfrm>
          <a:prstGeom prst="rightArrow">
            <a:avLst/>
          </a:prstGeom>
          <a:solidFill>
            <a:srgbClr val="CC66FF"/>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1378521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1500"/>
                                        <p:tgtEl>
                                          <p:spTgt spid="6"/>
                                        </p:tgtEl>
                                      </p:cBhvr>
                                    </p:animEffect>
                                  </p:childTnLst>
                                </p:cTn>
                              </p:par>
                            </p:childTnLst>
                          </p:cTn>
                        </p:par>
                        <p:par>
                          <p:cTn id="8" fill="hold">
                            <p:stCondLst>
                              <p:cond delay="2000"/>
                            </p:stCondLst>
                            <p:childTnLst>
                              <p:par>
                                <p:cTn id="9" presetID="63" presetClass="path" presetSubtype="0" accel="50000" decel="50000" fill="hold" grpId="0" nodeType="afterEffect">
                                  <p:stCondLst>
                                    <p:cond delay="1000"/>
                                  </p:stCondLst>
                                  <p:childTnLst>
                                    <p:animMotion origin="layout" path="M 4.79167E-6 -4.07407E-6 L 0.9983 0.00024 " pathEditMode="relative" rAng="0" ptsTypes="AA">
                                      <p:cBhvr>
                                        <p:cTn id="10" dur="2000" fill="hold"/>
                                        <p:tgtEl>
                                          <p:spTgt spid="7"/>
                                        </p:tgtEl>
                                        <p:attrNameLst>
                                          <p:attrName>ppt_x</p:attrName>
                                          <p:attrName>ppt_y</p:attrName>
                                        </p:attrNameLst>
                                      </p:cBhvr>
                                      <p:rCtr x="4990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136F9880-E7A4-4678-9700-57D1282775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14798" y="1998687"/>
            <a:ext cx="2248502" cy="3457551"/>
          </a:xfrm>
          <a:prstGeom prst="rect">
            <a:avLst/>
          </a:prstGeom>
        </p:spPr>
      </p:pic>
      <p:sp>
        <p:nvSpPr>
          <p:cNvPr id="6" name="Rectangle 5">
            <a:extLst>
              <a:ext uri="{FF2B5EF4-FFF2-40B4-BE49-F238E27FC236}">
                <a16:creationId xmlns:a16="http://schemas.microsoft.com/office/drawing/2014/main" id="{52F24FF5-84A8-4058-B6F3-65262E54D7CE}"/>
              </a:ext>
            </a:extLst>
          </p:cNvPr>
          <p:cNvSpPr/>
          <p:nvPr/>
        </p:nvSpPr>
        <p:spPr>
          <a:xfrm>
            <a:off x="399312" y="1036864"/>
            <a:ext cx="11250501" cy="4991431"/>
          </a:xfrm>
          <a:prstGeom prst="rect">
            <a:avLst/>
          </a:prstGeom>
        </p:spPr>
        <p:txBody>
          <a:bodyPr wrap="square">
            <a:spAutoFit/>
          </a:bodyPr>
          <a:lstStyle/>
          <a:p>
            <a:pPr>
              <a:lnSpc>
                <a:spcPts val="3200"/>
              </a:lnSpc>
            </a:pPr>
            <a:r>
              <a:rPr lang="en-US" sz="2400" u="sng" baseline="30000" dirty="0">
                <a:solidFill>
                  <a:srgbClr val="FF0000"/>
                </a:solidFill>
                <a:latin typeface="Comic Sans MS" panose="030F0702030302020204" pitchFamily="66" charset="0"/>
              </a:rPr>
              <a:t> </a:t>
            </a:r>
            <a:r>
              <a:rPr lang="en-US" sz="2400" b="1" u="sng" dirty="0">
                <a:solidFill>
                  <a:srgbClr val="FF0000"/>
                </a:solidFill>
                <a:latin typeface="Comic Sans MS" panose="030F0702030302020204" pitchFamily="66" charset="0"/>
              </a:rPr>
              <a:t>“You must not murder anyone.</a:t>
            </a:r>
          </a:p>
          <a:p>
            <a:pPr>
              <a:lnSpc>
                <a:spcPts val="3200"/>
              </a:lnSpc>
            </a:pPr>
            <a:endParaRPr lang="en-US" sz="2400" b="1" u="sng" dirty="0">
              <a:solidFill>
                <a:srgbClr val="FF0000"/>
              </a:solidFill>
              <a:latin typeface="Comic Sans MS" panose="030F0702030302020204" pitchFamily="66" charset="0"/>
            </a:endParaRPr>
          </a:p>
          <a:p>
            <a:pPr>
              <a:lnSpc>
                <a:spcPts val="3200"/>
              </a:lnSpc>
            </a:pPr>
            <a:r>
              <a:rPr lang="en-US" sz="2400" dirty="0">
                <a:solidFill>
                  <a:srgbClr val="0000CC"/>
                </a:solidFill>
                <a:latin typeface="Comic Sans MS" panose="030F0702030302020204" pitchFamily="66" charset="0"/>
              </a:rPr>
              <a:t>“</a:t>
            </a:r>
            <a:r>
              <a:rPr lang="en-US" sz="2400" b="1" u="sng" dirty="0">
                <a:solidFill>
                  <a:srgbClr val="0000CC"/>
                </a:solidFill>
                <a:latin typeface="Comic Sans MS" panose="030F0702030302020204" pitchFamily="66" charset="0"/>
              </a:rPr>
              <a:t>You must not be guilty of adultery.</a:t>
            </a:r>
          </a:p>
          <a:p>
            <a:pPr>
              <a:lnSpc>
                <a:spcPts val="3200"/>
              </a:lnSpc>
            </a:pPr>
            <a:endParaRPr lang="en-US" sz="2400" b="1" u="sng" dirty="0">
              <a:solidFill>
                <a:srgbClr val="0000CC"/>
              </a:solidFill>
              <a:latin typeface="Comic Sans MS" panose="030F0702030302020204" pitchFamily="66" charset="0"/>
            </a:endParaRPr>
          </a:p>
          <a:p>
            <a:pPr>
              <a:lnSpc>
                <a:spcPts val="3200"/>
              </a:lnSpc>
            </a:pPr>
            <a:r>
              <a:rPr lang="en-US" sz="2400" dirty="0">
                <a:latin typeface="Comic Sans MS" panose="030F0702030302020204" pitchFamily="66" charset="0"/>
              </a:rPr>
              <a:t>“</a:t>
            </a:r>
            <a:r>
              <a:rPr lang="en-US" sz="2400" b="1" u="sng" dirty="0">
                <a:latin typeface="Comic Sans MS" panose="030F0702030302020204" pitchFamily="66" charset="0"/>
              </a:rPr>
              <a:t>You must not steal.</a:t>
            </a:r>
          </a:p>
          <a:p>
            <a:pPr>
              <a:lnSpc>
                <a:spcPts val="3200"/>
              </a:lnSpc>
            </a:pPr>
            <a:endParaRPr lang="en-US" sz="2400" b="1" u="sng" dirty="0">
              <a:latin typeface="Comic Sans MS" panose="030F0702030302020204" pitchFamily="66" charset="0"/>
            </a:endParaRPr>
          </a:p>
          <a:p>
            <a:pPr>
              <a:lnSpc>
                <a:spcPts val="3200"/>
              </a:lnSpc>
            </a:pPr>
            <a:r>
              <a:rPr lang="en-US" sz="2400" dirty="0">
                <a:solidFill>
                  <a:srgbClr val="FF0000"/>
                </a:solidFill>
                <a:latin typeface="Comic Sans MS" panose="030F0702030302020204" pitchFamily="66" charset="0"/>
              </a:rPr>
              <a:t>“</a:t>
            </a:r>
            <a:r>
              <a:rPr lang="en-US" sz="2400" b="1" u="sng" dirty="0">
                <a:solidFill>
                  <a:srgbClr val="FF0000"/>
                </a:solidFill>
                <a:latin typeface="Comic Sans MS" panose="030F0702030302020204" pitchFamily="66" charset="0"/>
              </a:rPr>
              <a:t>You must not tell lies about your neighbour in court.</a:t>
            </a:r>
          </a:p>
          <a:p>
            <a:pPr>
              <a:lnSpc>
                <a:spcPts val="3200"/>
              </a:lnSpc>
            </a:pPr>
            <a:endParaRPr lang="en-US" sz="2400" b="1" u="sng" dirty="0">
              <a:solidFill>
                <a:srgbClr val="FF0000"/>
              </a:solidFill>
              <a:latin typeface="Comic Sans MS" panose="030F0702030302020204" pitchFamily="66" charset="0"/>
            </a:endParaRPr>
          </a:p>
          <a:p>
            <a:pPr>
              <a:lnSpc>
                <a:spcPts val="3200"/>
              </a:lnSpc>
            </a:pPr>
            <a:r>
              <a:rPr lang="en-US" sz="2400" b="1" baseline="30000" dirty="0">
                <a:solidFill>
                  <a:srgbClr val="0000CC"/>
                </a:solidFill>
                <a:latin typeface="Comic Sans MS" panose="030F0702030302020204" pitchFamily="66" charset="0"/>
              </a:rPr>
              <a:t> </a:t>
            </a:r>
            <a:r>
              <a:rPr lang="en-US" sz="2400" dirty="0">
                <a:solidFill>
                  <a:srgbClr val="0000CC"/>
                </a:solidFill>
                <a:latin typeface="Comic Sans MS" panose="030F0702030302020204" pitchFamily="66" charset="0"/>
              </a:rPr>
              <a:t>“You must not want to take your neighbor’s house. </a:t>
            </a:r>
          </a:p>
          <a:p>
            <a:pPr>
              <a:lnSpc>
                <a:spcPts val="3200"/>
              </a:lnSpc>
            </a:pPr>
            <a:r>
              <a:rPr lang="en-US" sz="2400" dirty="0">
                <a:solidFill>
                  <a:srgbClr val="0000CC"/>
                </a:solidFill>
                <a:latin typeface="Comic Sans MS" panose="030F0702030302020204" pitchFamily="66" charset="0"/>
              </a:rPr>
              <a:t>You must not want his wife or his men or women slaves. </a:t>
            </a:r>
          </a:p>
          <a:p>
            <a:pPr>
              <a:lnSpc>
                <a:spcPts val="3200"/>
              </a:lnSpc>
            </a:pPr>
            <a:r>
              <a:rPr lang="en-US" sz="2400" dirty="0">
                <a:solidFill>
                  <a:srgbClr val="0000CC"/>
                </a:solidFill>
                <a:latin typeface="Comic Sans MS" panose="030F0702030302020204" pitchFamily="66" charset="0"/>
              </a:rPr>
              <a:t>You must not want his ox or his donkey. </a:t>
            </a:r>
            <a:r>
              <a:rPr lang="en-US" sz="2400" b="1" u="sng" dirty="0">
                <a:solidFill>
                  <a:srgbClr val="0000CC"/>
                </a:solidFill>
                <a:latin typeface="Comic Sans MS" panose="030F0702030302020204" pitchFamily="66" charset="0"/>
              </a:rPr>
              <a:t>You must not </a:t>
            </a:r>
          </a:p>
          <a:p>
            <a:pPr>
              <a:lnSpc>
                <a:spcPts val="3200"/>
              </a:lnSpc>
            </a:pPr>
            <a:r>
              <a:rPr lang="en-US" sz="2400" b="1" u="sng" dirty="0">
                <a:solidFill>
                  <a:srgbClr val="0000CC"/>
                </a:solidFill>
                <a:latin typeface="Comic Sans MS" panose="030F0702030302020204" pitchFamily="66" charset="0"/>
              </a:rPr>
              <a:t>want to take anything that belongs to your neighbour.”</a:t>
            </a:r>
          </a:p>
        </p:txBody>
      </p:sp>
      <p:sp>
        <p:nvSpPr>
          <p:cNvPr id="5" name="Rectangle 4">
            <a:extLst>
              <a:ext uri="{FF2B5EF4-FFF2-40B4-BE49-F238E27FC236}">
                <a16:creationId xmlns:a16="http://schemas.microsoft.com/office/drawing/2014/main" id="{9BD2C93E-58C9-4981-A6B1-3224755C8C9B}"/>
              </a:ext>
            </a:extLst>
          </p:cNvPr>
          <p:cNvSpPr/>
          <p:nvPr/>
        </p:nvSpPr>
        <p:spPr>
          <a:xfrm>
            <a:off x="2324100" y="318739"/>
            <a:ext cx="7144905" cy="584775"/>
          </a:xfrm>
          <a:prstGeom prst="rect">
            <a:avLst/>
          </a:prstGeom>
        </p:spPr>
        <p:txBody>
          <a:bodyPr wrap="none">
            <a:spAutoFit/>
          </a:bodyPr>
          <a:lstStyle/>
          <a:p>
            <a:r>
              <a:rPr lang="en-GB" sz="3200" b="1" dirty="0">
                <a:solidFill>
                  <a:srgbClr val="FF0000"/>
                </a:solidFill>
                <a:latin typeface="Comic Sans MS" panose="030F0702030302020204" pitchFamily="66" charset="0"/>
              </a:rPr>
              <a:t>Exodus chapter 20 verses 15 - 17</a:t>
            </a:r>
          </a:p>
        </p:txBody>
      </p:sp>
      <p:sp>
        <p:nvSpPr>
          <p:cNvPr id="2" name="Rectangle 1">
            <a:hlinkClick r:id="rId3" action="ppaction://hlinksldjump"/>
            <a:extLst>
              <a:ext uri="{FF2B5EF4-FFF2-40B4-BE49-F238E27FC236}">
                <a16:creationId xmlns:a16="http://schemas.microsoft.com/office/drawing/2014/main" id="{2FA11379-F082-457D-9393-71AE0409AF1C}"/>
              </a:ext>
            </a:extLst>
          </p:cNvPr>
          <p:cNvSpPr/>
          <p:nvPr/>
        </p:nvSpPr>
        <p:spPr>
          <a:xfrm>
            <a:off x="-184443" y="-128016"/>
            <a:ext cx="12560885" cy="7114032"/>
          </a:xfrm>
          <a:prstGeom prst="rect">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Arrow: Right 6">
            <a:hlinkClick r:id="" action="ppaction://hlinkshowjump?jump=nextslide"/>
            <a:extLst>
              <a:ext uri="{FF2B5EF4-FFF2-40B4-BE49-F238E27FC236}">
                <a16:creationId xmlns:a16="http://schemas.microsoft.com/office/drawing/2014/main" id="{746506A9-FFDE-43AB-9039-75689BEFE665}"/>
              </a:ext>
            </a:extLst>
          </p:cNvPr>
          <p:cNvSpPr/>
          <p:nvPr/>
        </p:nvSpPr>
        <p:spPr>
          <a:xfrm>
            <a:off x="-3084016" y="5406146"/>
            <a:ext cx="3048000" cy="1350599"/>
          </a:xfrm>
          <a:prstGeom prst="rightArrow">
            <a:avLst/>
          </a:prstGeom>
          <a:solidFill>
            <a:srgbClr val="CC66FF"/>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3785435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1500"/>
                                        <p:tgtEl>
                                          <p:spTgt spid="6"/>
                                        </p:tgtEl>
                                      </p:cBhvr>
                                    </p:animEffect>
                                  </p:childTnLst>
                                </p:cTn>
                              </p:par>
                            </p:childTnLst>
                          </p:cTn>
                        </p:par>
                        <p:par>
                          <p:cTn id="8" fill="hold">
                            <p:stCondLst>
                              <p:cond delay="2000"/>
                            </p:stCondLst>
                            <p:childTnLst>
                              <p:par>
                                <p:cTn id="9" presetID="63" presetClass="path" presetSubtype="0" accel="50000" decel="50000" fill="hold" grpId="0" nodeType="afterEffect">
                                  <p:stCondLst>
                                    <p:cond delay="1000"/>
                                  </p:stCondLst>
                                  <p:childTnLst>
                                    <p:animMotion origin="layout" path="M 4.79167E-6 -4.07407E-6 L 0.9983 0.00024 " pathEditMode="relative" rAng="0" ptsTypes="AA">
                                      <p:cBhvr>
                                        <p:cTn id="10" dur="2000" fill="hold"/>
                                        <p:tgtEl>
                                          <p:spTgt spid="7"/>
                                        </p:tgtEl>
                                        <p:attrNameLst>
                                          <p:attrName>ppt_x</p:attrName>
                                          <p:attrName>ppt_y</p:attrName>
                                        </p:attrNameLst>
                                      </p:cBhvr>
                                      <p:rCtr x="4990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oy&#10;&#10;Description automatically generated">
            <a:extLst>
              <a:ext uri="{FF2B5EF4-FFF2-40B4-BE49-F238E27FC236}">
                <a16:creationId xmlns:a16="http://schemas.microsoft.com/office/drawing/2014/main" id="{93ACF9A2-5D55-4CA7-B115-8D814C5ACF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337" y="2382354"/>
            <a:ext cx="1883539" cy="3207234"/>
          </a:xfrm>
          <a:prstGeom prst="rect">
            <a:avLst/>
          </a:prstGeom>
        </p:spPr>
      </p:pic>
      <p:pic>
        <p:nvPicPr>
          <p:cNvPr id="17" name="Picture 16">
            <a:extLst>
              <a:ext uri="{FF2B5EF4-FFF2-40B4-BE49-F238E27FC236}">
                <a16:creationId xmlns:a16="http://schemas.microsoft.com/office/drawing/2014/main" id="{DB5319D6-A50A-4DC3-B20D-D44F821BA6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9782" y="2314653"/>
            <a:ext cx="1921428" cy="3262071"/>
          </a:xfrm>
          <a:prstGeom prst="rect">
            <a:avLst/>
          </a:prstGeom>
        </p:spPr>
      </p:pic>
      <p:grpSp>
        <p:nvGrpSpPr>
          <p:cNvPr id="15" name="Group 14">
            <a:extLst>
              <a:ext uri="{FF2B5EF4-FFF2-40B4-BE49-F238E27FC236}">
                <a16:creationId xmlns:a16="http://schemas.microsoft.com/office/drawing/2014/main" id="{08992953-7AD5-4AF3-8BC8-B22D305D2E4E}"/>
              </a:ext>
            </a:extLst>
          </p:cNvPr>
          <p:cNvGrpSpPr/>
          <p:nvPr/>
        </p:nvGrpSpPr>
        <p:grpSpPr>
          <a:xfrm>
            <a:off x="2418919" y="2276843"/>
            <a:ext cx="6560352" cy="2519631"/>
            <a:chOff x="3686628" y="159657"/>
            <a:chExt cx="7460342" cy="2633433"/>
          </a:xfrm>
        </p:grpSpPr>
        <p:sp>
          <p:nvSpPr>
            <p:cNvPr id="19" name="Speech Bubble: Oval 18">
              <a:extLst>
                <a:ext uri="{FF2B5EF4-FFF2-40B4-BE49-F238E27FC236}">
                  <a16:creationId xmlns:a16="http://schemas.microsoft.com/office/drawing/2014/main" id="{F3F28AE4-3954-4FAB-BF0F-739A5B73E41F}"/>
                </a:ext>
              </a:extLst>
            </p:cNvPr>
            <p:cNvSpPr/>
            <p:nvPr/>
          </p:nvSpPr>
          <p:spPr>
            <a:xfrm>
              <a:off x="3686628" y="159657"/>
              <a:ext cx="7460342" cy="2633433"/>
            </a:xfrm>
            <a:prstGeom prst="wedgeEllipseCallout">
              <a:avLst>
                <a:gd name="adj1" fmla="val 61793"/>
                <a:gd name="adj2" fmla="val -2016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70BD6912-2C13-4B99-A1AB-CE69B8AE4D22}"/>
                </a:ext>
              </a:extLst>
            </p:cNvPr>
            <p:cNvSpPr txBox="1"/>
            <p:nvPr/>
          </p:nvSpPr>
          <p:spPr>
            <a:xfrm>
              <a:off x="3686628" y="276643"/>
              <a:ext cx="7460341" cy="2155240"/>
            </a:xfrm>
            <a:prstGeom prst="rect">
              <a:avLst/>
            </a:prstGeom>
            <a:noFill/>
          </p:spPr>
          <p:txBody>
            <a:bodyPr wrap="square" rtlCol="0">
              <a:spAutoFit/>
            </a:bodyPr>
            <a:lstStyle/>
            <a:p>
              <a:pPr algn="ctr"/>
              <a:r>
                <a:rPr lang="en-GB" sz="3200" dirty="0">
                  <a:latin typeface="Comic Sans MS" panose="030F0702030302020204" pitchFamily="66" charset="0"/>
                </a:rPr>
                <a:t>God has given us </a:t>
              </a:r>
            </a:p>
            <a:p>
              <a:pPr algn="ctr"/>
              <a:r>
                <a:rPr lang="en-GB" sz="3200" dirty="0">
                  <a:latin typeface="Comic Sans MS" panose="030F0702030302020204" pitchFamily="66" charset="0"/>
                </a:rPr>
                <a:t>the Commandments to tell us</a:t>
              </a:r>
            </a:p>
            <a:p>
              <a:pPr algn="ctr"/>
              <a:r>
                <a:rPr lang="en-GB" sz="3200" dirty="0">
                  <a:latin typeface="Comic Sans MS" panose="030F0702030302020204" pitchFamily="66" charset="0"/>
                </a:rPr>
                <a:t>that we should think about others before ourselves.</a:t>
              </a:r>
            </a:p>
          </p:txBody>
        </p:sp>
      </p:grpSp>
      <p:grpSp>
        <p:nvGrpSpPr>
          <p:cNvPr id="10" name="Group 9">
            <a:extLst>
              <a:ext uri="{FF2B5EF4-FFF2-40B4-BE49-F238E27FC236}">
                <a16:creationId xmlns:a16="http://schemas.microsoft.com/office/drawing/2014/main" id="{1ACE1DD3-33FA-4533-AB1E-674186682546}"/>
              </a:ext>
            </a:extLst>
          </p:cNvPr>
          <p:cNvGrpSpPr/>
          <p:nvPr/>
        </p:nvGrpSpPr>
        <p:grpSpPr>
          <a:xfrm>
            <a:off x="5880073" y="117758"/>
            <a:ext cx="6218284" cy="1812112"/>
            <a:chOff x="3686627" y="159657"/>
            <a:chExt cx="7460342" cy="2633433"/>
          </a:xfrm>
        </p:grpSpPr>
        <p:sp>
          <p:nvSpPr>
            <p:cNvPr id="11" name="Speech Bubble: Oval 10">
              <a:extLst>
                <a:ext uri="{FF2B5EF4-FFF2-40B4-BE49-F238E27FC236}">
                  <a16:creationId xmlns:a16="http://schemas.microsoft.com/office/drawing/2014/main" id="{E57800EA-88EF-48BE-B89C-DC270C3FDD67}"/>
                </a:ext>
              </a:extLst>
            </p:cNvPr>
            <p:cNvSpPr/>
            <p:nvPr/>
          </p:nvSpPr>
          <p:spPr>
            <a:xfrm>
              <a:off x="3686627" y="159657"/>
              <a:ext cx="7460342" cy="2633433"/>
            </a:xfrm>
            <a:prstGeom prst="wedgeEllipseCallout">
              <a:avLst>
                <a:gd name="adj1" fmla="val 12891"/>
                <a:gd name="adj2" fmla="val 11037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10C329A6-9A2C-407A-AF09-8AFE8F0A0CF7}"/>
                </a:ext>
              </a:extLst>
            </p:cNvPr>
            <p:cNvSpPr txBox="1"/>
            <p:nvPr/>
          </p:nvSpPr>
          <p:spPr>
            <a:xfrm>
              <a:off x="4062458" y="300534"/>
              <a:ext cx="6684819" cy="2281092"/>
            </a:xfrm>
            <a:prstGeom prst="rect">
              <a:avLst/>
            </a:prstGeom>
            <a:noFill/>
          </p:spPr>
          <p:txBody>
            <a:bodyPr wrap="square" rtlCol="0">
              <a:spAutoFit/>
            </a:bodyPr>
            <a:lstStyle/>
            <a:p>
              <a:pPr algn="ctr"/>
              <a:r>
                <a:rPr lang="en-GB" sz="3200" dirty="0">
                  <a:latin typeface="Comic Sans MS" panose="030F0702030302020204" pitchFamily="66" charset="0"/>
                </a:rPr>
                <a:t>The next six are all </a:t>
              </a:r>
            </a:p>
            <a:p>
              <a:pPr algn="ctr"/>
              <a:r>
                <a:rPr lang="en-GB" sz="3200" dirty="0">
                  <a:latin typeface="Comic Sans MS" panose="030F0702030302020204" pitchFamily="66" charset="0"/>
                </a:rPr>
                <a:t>about how we respect and treat other people.</a:t>
              </a:r>
            </a:p>
          </p:txBody>
        </p:sp>
      </p:grpSp>
      <p:grpSp>
        <p:nvGrpSpPr>
          <p:cNvPr id="16" name="Group 15">
            <a:extLst>
              <a:ext uri="{FF2B5EF4-FFF2-40B4-BE49-F238E27FC236}">
                <a16:creationId xmlns:a16="http://schemas.microsoft.com/office/drawing/2014/main" id="{A72D7427-5125-4CE0-8F6B-FE684C60F6C8}"/>
              </a:ext>
            </a:extLst>
          </p:cNvPr>
          <p:cNvGrpSpPr/>
          <p:nvPr/>
        </p:nvGrpSpPr>
        <p:grpSpPr>
          <a:xfrm>
            <a:off x="310021" y="142818"/>
            <a:ext cx="5236904" cy="2069271"/>
            <a:chOff x="5874044" y="203317"/>
            <a:chExt cx="4925690" cy="977615"/>
          </a:xfrm>
        </p:grpSpPr>
        <p:sp>
          <p:nvSpPr>
            <p:cNvPr id="18" name="Speech Bubble: Rectangle with Corners Rounded 17">
              <a:extLst>
                <a:ext uri="{FF2B5EF4-FFF2-40B4-BE49-F238E27FC236}">
                  <a16:creationId xmlns:a16="http://schemas.microsoft.com/office/drawing/2014/main" id="{1C84E415-E7FE-485E-9D12-24A6974F96C7}"/>
                </a:ext>
              </a:extLst>
            </p:cNvPr>
            <p:cNvSpPr/>
            <p:nvPr/>
          </p:nvSpPr>
          <p:spPr>
            <a:xfrm>
              <a:off x="5899344" y="203317"/>
              <a:ext cx="4882839" cy="945229"/>
            </a:xfrm>
            <a:prstGeom prst="wedgeRoundRectCallout">
              <a:avLst>
                <a:gd name="adj1" fmla="val -19750"/>
                <a:gd name="adj2" fmla="val 97934"/>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DD1469A9-9B88-4A12-99AF-4FE2BDAB2224}"/>
                </a:ext>
              </a:extLst>
            </p:cNvPr>
            <p:cNvSpPr txBox="1"/>
            <p:nvPr/>
          </p:nvSpPr>
          <p:spPr>
            <a:xfrm>
              <a:off x="5874044" y="205548"/>
              <a:ext cx="4925690" cy="975384"/>
            </a:xfrm>
            <a:prstGeom prst="rect">
              <a:avLst/>
            </a:prstGeom>
            <a:noFill/>
          </p:spPr>
          <p:txBody>
            <a:bodyPr wrap="square" rtlCol="0">
              <a:spAutoFit/>
            </a:bodyPr>
            <a:lstStyle/>
            <a:p>
              <a:pPr algn="ctr"/>
              <a:r>
                <a:rPr lang="en-GB" sz="3200" dirty="0">
                  <a:solidFill>
                    <a:srgbClr val="FF0000"/>
                  </a:solidFill>
                  <a:latin typeface="Comic Sans MS" panose="030F0702030302020204" pitchFamily="66" charset="0"/>
                </a:rPr>
                <a:t>So the first four commandments are all about how we honour and respect God . . .</a:t>
              </a:r>
            </a:p>
          </p:txBody>
        </p:sp>
      </p:grpSp>
      <p:sp>
        <p:nvSpPr>
          <p:cNvPr id="3" name="Rectangle 2">
            <a:hlinkClick r:id="rId4" action="ppaction://hlinksldjump"/>
            <a:extLst>
              <a:ext uri="{FF2B5EF4-FFF2-40B4-BE49-F238E27FC236}">
                <a16:creationId xmlns:a16="http://schemas.microsoft.com/office/drawing/2014/main" id="{75F5E707-1EF8-411A-BEAD-EDA1291EFA26}"/>
              </a:ext>
            </a:extLst>
          </p:cNvPr>
          <p:cNvSpPr/>
          <p:nvPr/>
        </p:nvSpPr>
        <p:spPr>
          <a:xfrm>
            <a:off x="-184443" y="-137191"/>
            <a:ext cx="12560885" cy="7114032"/>
          </a:xfrm>
          <a:prstGeom prst="rect">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Arrow: Right 19">
            <a:hlinkClick r:id="" action="ppaction://hlinkshowjump?jump=nextslide"/>
            <a:extLst>
              <a:ext uri="{FF2B5EF4-FFF2-40B4-BE49-F238E27FC236}">
                <a16:creationId xmlns:a16="http://schemas.microsoft.com/office/drawing/2014/main" id="{9706DF26-1886-4C14-9C81-7482A6FEB6C5}"/>
              </a:ext>
            </a:extLst>
          </p:cNvPr>
          <p:cNvSpPr/>
          <p:nvPr/>
        </p:nvSpPr>
        <p:spPr>
          <a:xfrm>
            <a:off x="-3084016" y="5406146"/>
            <a:ext cx="3048000" cy="1350599"/>
          </a:xfrm>
          <a:prstGeom prst="rightArrow">
            <a:avLst/>
          </a:prstGeom>
          <a:solidFill>
            <a:srgbClr val="CC66FF"/>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grpSp>
        <p:nvGrpSpPr>
          <p:cNvPr id="23" name="Group 22">
            <a:extLst>
              <a:ext uri="{FF2B5EF4-FFF2-40B4-BE49-F238E27FC236}">
                <a16:creationId xmlns:a16="http://schemas.microsoft.com/office/drawing/2014/main" id="{AAD266B0-05EA-4D53-A7E1-1B70C49D1CD0}"/>
              </a:ext>
            </a:extLst>
          </p:cNvPr>
          <p:cNvGrpSpPr/>
          <p:nvPr/>
        </p:nvGrpSpPr>
        <p:grpSpPr>
          <a:xfrm>
            <a:off x="2582500" y="4870595"/>
            <a:ext cx="6560350" cy="860768"/>
            <a:chOff x="5860981" y="203317"/>
            <a:chExt cx="4925690" cy="945229"/>
          </a:xfrm>
        </p:grpSpPr>
        <p:sp>
          <p:nvSpPr>
            <p:cNvPr id="24" name="Speech Bubble: Rectangle with Corners Rounded 23">
              <a:extLst>
                <a:ext uri="{FF2B5EF4-FFF2-40B4-BE49-F238E27FC236}">
                  <a16:creationId xmlns:a16="http://schemas.microsoft.com/office/drawing/2014/main" id="{849E5F23-796F-4298-856D-EEBA4097DF38}"/>
                </a:ext>
              </a:extLst>
            </p:cNvPr>
            <p:cNvSpPr/>
            <p:nvPr/>
          </p:nvSpPr>
          <p:spPr>
            <a:xfrm>
              <a:off x="5899343" y="203317"/>
              <a:ext cx="4882839" cy="945229"/>
            </a:xfrm>
            <a:prstGeom prst="wedgeRoundRectCallout">
              <a:avLst>
                <a:gd name="adj1" fmla="val -63663"/>
                <a:gd name="adj2" fmla="val -259267"/>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FE697549-2CCF-4FD3-BBF6-F664F4DA6F1D}"/>
                </a:ext>
              </a:extLst>
            </p:cNvPr>
            <p:cNvSpPr txBox="1"/>
            <p:nvPr/>
          </p:nvSpPr>
          <p:spPr>
            <a:xfrm>
              <a:off x="5860981" y="328207"/>
              <a:ext cx="4925690" cy="276275"/>
            </a:xfrm>
            <a:prstGeom prst="rect">
              <a:avLst/>
            </a:prstGeom>
            <a:noFill/>
          </p:spPr>
          <p:txBody>
            <a:bodyPr wrap="square" rtlCol="0">
              <a:spAutoFit/>
            </a:bodyPr>
            <a:lstStyle/>
            <a:p>
              <a:pPr algn="ctr"/>
              <a:r>
                <a:rPr lang="en-GB" sz="3200" dirty="0">
                  <a:solidFill>
                    <a:srgbClr val="FF0000"/>
                  </a:solidFill>
                  <a:latin typeface="Comic Sans MS" panose="030F0702030302020204" pitchFamily="66" charset="0"/>
                </a:rPr>
                <a:t>I think that sounds very good.</a:t>
              </a:r>
            </a:p>
          </p:txBody>
        </p:sp>
      </p:grpSp>
    </p:spTree>
    <p:extLst>
      <p:ext uri="{BB962C8B-B14F-4D97-AF65-F5344CB8AC3E}">
        <p14:creationId xmlns:p14="http://schemas.microsoft.com/office/powerpoint/2010/main" val="1403220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25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1750"/>
                                        <p:tgtEl>
                                          <p:spTgt spid="16"/>
                                        </p:tgtEl>
                                      </p:cBhvr>
                                    </p:animEffect>
                                  </p:childTnLst>
                                </p:cTn>
                              </p:par>
                            </p:childTnLst>
                          </p:cTn>
                        </p:par>
                        <p:par>
                          <p:cTn id="8" fill="hold">
                            <p:stCondLst>
                              <p:cond delay="2000"/>
                            </p:stCondLst>
                            <p:childTnLst>
                              <p:par>
                                <p:cTn id="9" presetID="22" presetClass="entr" presetSubtype="4" fill="hold" nodeType="afterEffect">
                                  <p:stCondLst>
                                    <p:cond delay="200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1750"/>
                                        <p:tgtEl>
                                          <p:spTgt spid="10"/>
                                        </p:tgtEl>
                                      </p:cBhvr>
                                    </p:animEffect>
                                  </p:childTnLst>
                                </p:cTn>
                              </p:par>
                            </p:childTnLst>
                          </p:cTn>
                        </p:par>
                        <p:par>
                          <p:cTn id="12" fill="hold">
                            <p:stCondLst>
                              <p:cond delay="5750"/>
                            </p:stCondLst>
                            <p:childTnLst>
                              <p:par>
                                <p:cTn id="13" presetID="22" presetClass="entr" presetSubtype="2" fill="hold" nodeType="afterEffect">
                                  <p:stCondLst>
                                    <p:cond delay="3000"/>
                                  </p:stCondLst>
                                  <p:childTnLst>
                                    <p:set>
                                      <p:cBhvr>
                                        <p:cTn id="14" dur="1" fill="hold">
                                          <p:stCondLst>
                                            <p:cond delay="0"/>
                                          </p:stCondLst>
                                        </p:cTn>
                                        <p:tgtEl>
                                          <p:spTgt spid="15"/>
                                        </p:tgtEl>
                                        <p:attrNameLst>
                                          <p:attrName>style.visibility</p:attrName>
                                        </p:attrNameLst>
                                      </p:cBhvr>
                                      <p:to>
                                        <p:strVal val="visible"/>
                                      </p:to>
                                    </p:set>
                                    <p:animEffect transition="in" filter="wipe(right)">
                                      <p:cBhvr>
                                        <p:cTn id="15" dur="1750"/>
                                        <p:tgtEl>
                                          <p:spTgt spid="15"/>
                                        </p:tgtEl>
                                      </p:cBhvr>
                                    </p:animEffect>
                                  </p:childTnLst>
                                </p:cTn>
                              </p:par>
                            </p:childTnLst>
                          </p:cTn>
                        </p:par>
                        <p:par>
                          <p:cTn id="16" fill="hold">
                            <p:stCondLst>
                              <p:cond delay="10500"/>
                            </p:stCondLst>
                            <p:childTnLst>
                              <p:par>
                                <p:cTn id="17" presetID="22" presetClass="entr" presetSubtype="8" fill="hold" nodeType="afterEffect">
                                  <p:stCondLst>
                                    <p:cond delay="2000"/>
                                  </p:stCondLst>
                                  <p:childTnLst>
                                    <p:set>
                                      <p:cBhvr>
                                        <p:cTn id="18" dur="1" fill="hold">
                                          <p:stCondLst>
                                            <p:cond delay="0"/>
                                          </p:stCondLst>
                                        </p:cTn>
                                        <p:tgtEl>
                                          <p:spTgt spid="23"/>
                                        </p:tgtEl>
                                        <p:attrNameLst>
                                          <p:attrName>style.visibility</p:attrName>
                                        </p:attrNameLst>
                                      </p:cBhvr>
                                      <p:to>
                                        <p:strVal val="visible"/>
                                      </p:to>
                                    </p:set>
                                    <p:animEffect transition="in" filter="wipe(left)">
                                      <p:cBhvr>
                                        <p:cTn id="19" dur="1750"/>
                                        <p:tgtEl>
                                          <p:spTgt spid="23"/>
                                        </p:tgtEl>
                                      </p:cBhvr>
                                    </p:animEffect>
                                  </p:childTnLst>
                                </p:cTn>
                              </p:par>
                            </p:childTnLst>
                          </p:cTn>
                        </p:par>
                        <p:par>
                          <p:cTn id="20" fill="hold">
                            <p:stCondLst>
                              <p:cond delay="14250"/>
                            </p:stCondLst>
                            <p:childTnLst>
                              <p:par>
                                <p:cTn id="21" presetID="63" presetClass="path" presetSubtype="0" accel="50000" decel="50000" fill="hold" grpId="0" nodeType="afterEffect">
                                  <p:stCondLst>
                                    <p:cond delay="500"/>
                                  </p:stCondLst>
                                  <p:childTnLst>
                                    <p:animMotion origin="layout" path="M 4.79167E-6 -4.07407E-6 L 0.9983 0.00024 " pathEditMode="relative" rAng="0" ptsTypes="AA">
                                      <p:cBhvr>
                                        <p:cTn id="22" dur="2000" fill="hold"/>
                                        <p:tgtEl>
                                          <p:spTgt spid="20"/>
                                        </p:tgtEl>
                                        <p:attrNameLst>
                                          <p:attrName>ppt_x</p:attrName>
                                          <p:attrName>ppt_y</p:attrName>
                                        </p:attrNameLst>
                                      </p:cBhvr>
                                      <p:rCtr x="4990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BB79E864-ADF9-46E0-A055-D64853EFB34D}"/>
              </a:ext>
            </a:extLst>
          </p:cNvPr>
          <p:cNvSpPr txBox="1"/>
          <p:nvPr/>
        </p:nvSpPr>
        <p:spPr>
          <a:xfrm>
            <a:off x="2453795" y="4254965"/>
            <a:ext cx="7112000" cy="1077218"/>
          </a:xfrm>
          <a:prstGeom prst="rect">
            <a:avLst/>
          </a:prstGeom>
          <a:noFill/>
        </p:spPr>
        <p:txBody>
          <a:bodyPr wrap="square">
            <a:spAutoFit/>
          </a:bodyPr>
          <a:lstStyle/>
          <a:p>
            <a:pPr algn="ctr"/>
            <a:r>
              <a:rPr lang="en-GB" sz="3200" dirty="0">
                <a:latin typeface="Comic Sans MS" panose="030F0702030302020204" pitchFamily="66" charset="0"/>
              </a:rPr>
              <a:t>He is real not like the imaginary gods of the Egyptians.</a:t>
            </a:r>
          </a:p>
        </p:txBody>
      </p:sp>
      <p:pic>
        <p:nvPicPr>
          <p:cNvPr id="2" name="Picture 1" descr="A picture containing toy&#10;&#10;Description automatically generated">
            <a:extLst>
              <a:ext uri="{FF2B5EF4-FFF2-40B4-BE49-F238E27FC236}">
                <a16:creationId xmlns:a16="http://schemas.microsoft.com/office/drawing/2014/main" id="{93ACF9A2-5D55-4CA7-B115-8D814C5ACF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337" y="2382354"/>
            <a:ext cx="1883539" cy="3207234"/>
          </a:xfrm>
          <a:prstGeom prst="rect">
            <a:avLst/>
          </a:prstGeom>
        </p:spPr>
      </p:pic>
      <p:pic>
        <p:nvPicPr>
          <p:cNvPr id="17" name="Picture 16">
            <a:extLst>
              <a:ext uri="{FF2B5EF4-FFF2-40B4-BE49-F238E27FC236}">
                <a16:creationId xmlns:a16="http://schemas.microsoft.com/office/drawing/2014/main" id="{DB5319D6-A50A-4DC3-B20D-D44F821BA6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9782" y="2314653"/>
            <a:ext cx="1921428" cy="3262071"/>
          </a:xfrm>
          <a:prstGeom prst="rect">
            <a:avLst/>
          </a:prstGeom>
        </p:spPr>
      </p:pic>
      <p:grpSp>
        <p:nvGrpSpPr>
          <p:cNvPr id="25" name="Group 24">
            <a:extLst>
              <a:ext uri="{FF2B5EF4-FFF2-40B4-BE49-F238E27FC236}">
                <a16:creationId xmlns:a16="http://schemas.microsoft.com/office/drawing/2014/main" id="{28E6253D-1974-4E76-A613-20EA72F9BF53}"/>
              </a:ext>
            </a:extLst>
          </p:cNvPr>
          <p:cNvGrpSpPr/>
          <p:nvPr/>
        </p:nvGrpSpPr>
        <p:grpSpPr>
          <a:xfrm>
            <a:off x="2375230" y="2782823"/>
            <a:ext cx="7314869" cy="2841812"/>
            <a:chOff x="3686626" y="139411"/>
            <a:chExt cx="13166646" cy="2653680"/>
          </a:xfrm>
        </p:grpSpPr>
        <p:sp>
          <p:nvSpPr>
            <p:cNvPr id="26" name="Speech Bubble: Oval 25">
              <a:extLst>
                <a:ext uri="{FF2B5EF4-FFF2-40B4-BE49-F238E27FC236}">
                  <a16:creationId xmlns:a16="http://schemas.microsoft.com/office/drawing/2014/main" id="{5C259551-1CA4-42E3-903A-FCD56F8D83E6}"/>
                </a:ext>
              </a:extLst>
            </p:cNvPr>
            <p:cNvSpPr/>
            <p:nvPr/>
          </p:nvSpPr>
          <p:spPr>
            <a:xfrm>
              <a:off x="3686626" y="159657"/>
              <a:ext cx="13166646" cy="2633434"/>
            </a:xfrm>
            <a:prstGeom prst="wedgeEllipseCallout">
              <a:avLst>
                <a:gd name="adj1" fmla="val 50154"/>
                <a:gd name="adj2" fmla="val -4061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a:extLst>
                <a:ext uri="{FF2B5EF4-FFF2-40B4-BE49-F238E27FC236}">
                  <a16:creationId xmlns:a16="http://schemas.microsoft.com/office/drawing/2014/main" id="{38BEC538-9A0E-47E3-992A-0D540D8CDEF3}"/>
                </a:ext>
              </a:extLst>
            </p:cNvPr>
            <p:cNvSpPr txBox="1"/>
            <p:nvPr/>
          </p:nvSpPr>
          <p:spPr>
            <a:xfrm>
              <a:off x="3744692" y="139411"/>
              <a:ext cx="12884835" cy="1465746"/>
            </a:xfrm>
            <a:prstGeom prst="rect">
              <a:avLst/>
            </a:prstGeom>
            <a:noFill/>
          </p:spPr>
          <p:txBody>
            <a:bodyPr wrap="square" rtlCol="0">
              <a:spAutoFit/>
            </a:bodyPr>
            <a:lstStyle/>
            <a:p>
              <a:pPr algn="ctr"/>
              <a:r>
                <a:rPr lang="en-GB" sz="3200" dirty="0">
                  <a:latin typeface="Comic Sans MS" panose="030F0702030302020204" pitchFamily="66" charset="0"/>
                </a:rPr>
                <a:t>God has shown </a:t>
              </a:r>
            </a:p>
            <a:p>
              <a:pPr algn="ctr"/>
              <a:r>
                <a:rPr lang="en-GB" sz="3200" dirty="0">
                  <a:latin typeface="Comic Sans MS" panose="030F0702030302020204" pitchFamily="66" charset="0"/>
                </a:rPr>
                <a:t>the Israelites that He is the creator and controller of the world.</a:t>
              </a:r>
            </a:p>
          </p:txBody>
        </p:sp>
      </p:grpSp>
      <p:grpSp>
        <p:nvGrpSpPr>
          <p:cNvPr id="15" name="Group 14">
            <a:extLst>
              <a:ext uri="{FF2B5EF4-FFF2-40B4-BE49-F238E27FC236}">
                <a16:creationId xmlns:a16="http://schemas.microsoft.com/office/drawing/2014/main" id="{08992953-7AD5-4AF3-8BC8-B22D305D2E4E}"/>
              </a:ext>
            </a:extLst>
          </p:cNvPr>
          <p:cNvGrpSpPr/>
          <p:nvPr/>
        </p:nvGrpSpPr>
        <p:grpSpPr>
          <a:xfrm>
            <a:off x="845336" y="183106"/>
            <a:ext cx="7994446" cy="1098170"/>
            <a:chOff x="3686628" y="159657"/>
            <a:chExt cx="7460342" cy="2633433"/>
          </a:xfrm>
        </p:grpSpPr>
        <p:sp>
          <p:nvSpPr>
            <p:cNvPr id="19" name="Speech Bubble: Oval 18">
              <a:extLst>
                <a:ext uri="{FF2B5EF4-FFF2-40B4-BE49-F238E27FC236}">
                  <a16:creationId xmlns:a16="http://schemas.microsoft.com/office/drawing/2014/main" id="{F3F28AE4-3954-4FAB-BF0F-739A5B73E41F}"/>
                </a:ext>
              </a:extLst>
            </p:cNvPr>
            <p:cNvSpPr/>
            <p:nvPr/>
          </p:nvSpPr>
          <p:spPr>
            <a:xfrm>
              <a:off x="3686628" y="159657"/>
              <a:ext cx="7460342" cy="2633433"/>
            </a:xfrm>
            <a:prstGeom prst="wedgeEllipseCallout">
              <a:avLst>
                <a:gd name="adj1" fmla="val 60582"/>
                <a:gd name="adj2" fmla="val 21027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70BD6912-2C13-4B99-A1AB-CE69B8AE4D22}"/>
                </a:ext>
              </a:extLst>
            </p:cNvPr>
            <p:cNvSpPr txBox="1"/>
            <p:nvPr/>
          </p:nvSpPr>
          <p:spPr>
            <a:xfrm>
              <a:off x="3858435" y="776729"/>
              <a:ext cx="7116727" cy="1263616"/>
            </a:xfrm>
            <a:prstGeom prst="rect">
              <a:avLst/>
            </a:prstGeom>
            <a:noFill/>
          </p:spPr>
          <p:txBody>
            <a:bodyPr wrap="square" rtlCol="0">
              <a:spAutoFit/>
            </a:bodyPr>
            <a:lstStyle/>
            <a:p>
              <a:pPr algn="ctr"/>
              <a:r>
                <a:rPr lang="en-GB" sz="3200" dirty="0">
                  <a:latin typeface="Comic Sans MS" panose="030F0702030302020204" pitchFamily="66" charset="0"/>
                </a:rPr>
                <a:t>Let’s look at the first commandment</a:t>
              </a:r>
            </a:p>
            <a:p>
              <a:pPr algn="ctr"/>
              <a:endParaRPr lang="en-GB" sz="3200" dirty="0">
                <a:latin typeface="Comic Sans MS" panose="030F0702030302020204" pitchFamily="66" charset="0"/>
              </a:endParaRPr>
            </a:p>
          </p:txBody>
        </p:sp>
      </p:grpSp>
      <p:grpSp>
        <p:nvGrpSpPr>
          <p:cNvPr id="16" name="Group 15">
            <a:extLst>
              <a:ext uri="{FF2B5EF4-FFF2-40B4-BE49-F238E27FC236}">
                <a16:creationId xmlns:a16="http://schemas.microsoft.com/office/drawing/2014/main" id="{A72D7427-5125-4CE0-8F6B-FE684C60F6C8}"/>
              </a:ext>
            </a:extLst>
          </p:cNvPr>
          <p:cNvGrpSpPr/>
          <p:nvPr/>
        </p:nvGrpSpPr>
        <p:grpSpPr>
          <a:xfrm>
            <a:off x="2375231" y="1519723"/>
            <a:ext cx="6280443" cy="1067338"/>
            <a:chOff x="5874044" y="203317"/>
            <a:chExt cx="4925690" cy="945229"/>
          </a:xfrm>
        </p:grpSpPr>
        <p:sp>
          <p:nvSpPr>
            <p:cNvPr id="18" name="Speech Bubble: Rectangle with Corners Rounded 17">
              <a:extLst>
                <a:ext uri="{FF2B5EF4-FFF2-40B4-BE49-F238E27FC236}">
                  <a16:creationId xmlns:a16="http://schemas.microsoft.com/office/drawing/2014/main" id="{1C84E415-E7FE-485E-9D12-24A6974F96C7}"/>
                </a:ext>
              </a:extLst>
            </p:cNvPr>
            <p:cNvSpPr/>
            <p:nvPr/>
          </p:nvSpPr>
          <p:spPr>
            <a:xfrm>
              <a:off x="5899344" y="203317"/>
              <a:ext cx="4882839" cy="945229"/>
            </a:xfrm>
            <a:prstGeom prst="wedgeRoundRectCallout">
              <a:avLst>
                <a:gd name="adj1" fmla="val -60074"/>
                <a:gd name="adj2" fmla="val 99662"/>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DD1469A9-9B88-4A12-99AF-4FE2BDAB2224}"/>
                </a:ext>
              </a:extLst>
            </p:cNvPr>
            <p:cNvSpPr txBox="1"/>
            <p:nvPr/>
          </p:nvSpPr>
          <p:spPr>
            <a:xfrm>
              <a:off x="5874044" y="278759"/>
              <a:ext cx="4925690" cy="769259"/>
            </a:xfrm>
            <a:prstGeom prst="rect">
              <a:avLst/>
            </a:prstGeom>
            <a:noFill/>
          </p:spPr>
          <p:txBody>
            <a:bodyPr wrap="square" rtlCol="0">
              <a:spAutoFit/>
            </a:bodyPr>
            <a:lstStyle/>
            <a:p>
              <a:pPr algn="ctr">
                <a:lnSpc>
                  <a:spcPts val="3000"/>
                </a:lnSpc>
              </a:pPr>
              <a:r>
                <a:rPr lang="en-US" sz="3200" b="1" u="sng" dirty="0">
                  <a:solidFill>
                    <a:srgbClr val="FF0000"/>
                  </a:solidFill>
                  <a:latin typeface="Comic Sans MS" panose="030F0702030302020204" pitchFamily="66" charset="0"/>
                </a:rPr>
                <a:t>You must not have any other gods except me.</a:t>
              </a:r>
            </a:p>
          </p:txBody>
        </p:sp>
      </p:grpSp>
      <p:sp>
        <p:nvSpPr>
          <p:cNvPr id="3" name="Rectangle 2">
            <a:hlinkClick r:id="rId4" action="ppaction://hlinksldjump"/>
            <a:extLst>
              <a:ext uri="{FF2B5EF4-FFF2-40B4-BE49-F238E27FC236}">
                <a16:creationId xmlns:a16="http://schemas.microsoft.com/office/drawing/2014/main" id="{75F5E707-1EF8-411A-BEAD-EDA1291EFA26}"/>
              </a:ext>
            </a:extLst>
          </p:cNvPr>
          <p:cNvSpPr/>
          <p:nvPr/>
        </p:nvSpPr>
        <p:spPr>
          <a:xfrm>
            <a:off x="-184443" y="-128016"/>
            <a:ext cx="12560885" cy="7114032"/>
          </a:xfrm>
          <a:prstGeom prst="rect">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Arrow: Right 19">
            <a:hlinkClick r:id="" action="ppaction://hlinkshowjump?jump=nextslide"/>
            <a:extLst>
              <a:ext uri="{FF2B5EF4-FFF2-40B4-BE49-F238E27FC236}">
                <a16:creationId xmlns:a16="http://schemas.microsoft.com/office/drawing/2014/main" id="{9706DF26-1886-4C14-9C81-7482A6FEB6C5}"/>
              </a:ext>
            </a:extLst>
          </p:cNvPr>
          <p:cNvSpPr/>
          <p:nvPr/>
        </p:nvSpPr>
        <p:spPr>
          <a:xfrm>
            <a:off x="-3084016" y="5406146"/>
            <a:ext cx="3048000" cy="1350599"/>
          </a:xfrm>
          <a:prstGeom prst="rightArrow">
            <a:avLst/>
          </a:prstGeom>
          <a:solidFill>
            <a:srgbClr val="CC66FF"/>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62030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250"/>
                                  </p:stCondLst>
                                  <p:childTnLst>
                                    <p:set>
                                      <p:cBhvr>
                                        <p:cTn id="6" dur="1" fill="hold">
                                          <p:stCondLst>
                                            <p:cond delay="0"/>
                                          </p:stCondLst>
                                        </p:cTn>
                                        <p:tgtEl>
                                          <p:spTgt spid="15"/>
                                        </p:tgtEl>
                                        <p:attrNameLst>
                                          <p:attrName>style.visibility</p:attrName>
                                        </p:attrNameLst>
                                      </p:cBhvr>
                                      <p:to>
                                        <p:strVal val="visible"/>
                                      </p:to>
                                    </p:set>
                                    <p:animEffect transition="in" filter="wipe(right)">
                                      <p:cBhvr>
                                        <p:cTn id="7" dur="1750"/>
                                        <p:tgtEl>
                                          <p:spTgt spid="15"/>
                                        </p:tgtEl>
                                      </p:cBhvr>
                                    </p:animEffect>
                                  </p:childTnLst>
                                </p:cTn>
                              </p:par>
                            </p:childTnLst>
                          </p:cTn>
                        </p:par>
                        <p:par>
                          <p:cTn id="8" fill="hold">
                            <p:stCondLst>
                              <p:cond delay="2000"/>
                            </p:stCondLst>
                            <p:childTnLst>
                              <p:par>
                                <p:cTn id="9" presetID="22" presetClass="entr" presetSubtype="4" fill="hold" nodeType="afterEffect">
                                  <p:stCondLst>
                                    <p:cond delay="1500"/>
                                  </p:stCondLst>
                                  <p:childTnLst>
                                    <p:set>
                                      <p:cBhvr>
                                        <p:cTn id="10" dur="1" fill="hold">
                                          <p:stCondLst>
                                            <p:cond delay="0"/>
                                          </p:stCondLst>
                                        </p:cTn>
                                        <p:tgtEl>
                                          <p:spTgt spid="16"/>
                                        </p:tgtEl>
                                        <p:attrNameLst>
                                          <p:attrName>style.visibility</p:attrName>
                                        </p:attrNameLst>
                                      </p:cBhvr>
                                      <p:to>
                                        <p:strVal val="visible"/>
                                      </p:to>
                                    </p:set>
                                    <p:animEffect transition="in" filter="wipe(down)">
                                      <p:cBhvr>
                                        <p:cTn id="11" dur="1750"/>
                                        <p:tgtEl>
                                          <p:spTgt spid="16"/>
                                        </p:tgtEl>
                                      </p:cBhvr>
                                    </p:animEffect>
                                  </p:childTnLst>
                                </p:cTn>
                              </p:par>
                            </p:childTnLst>
                          </p:cTn>
                        </p:par>
                        <p:par>
                          <p:cTn id="12" fill="hold">
                            <p:stCondLst>
                              <p:cond delay="5250"/>
                            </p:stCondLst>
                            <p:childTnLst>
                              <p:par>
                                <p:cTn id="13" presetID="22" presetClass="entr" presetSubtype="2" fill="hold" nodeType="afterEffect">
                                  <p:stCondLst>
                                    <p:cond delay="300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1750"/>
                                        <p:tgtEl>
                                          <p:spTgt spid="25"/>
                                        </p:tgtEl>
                                      </p:cBhvr>
                                    </p:animEffect>
                                  </p:childTnLst>
                                </p:cTn>
                              </p:par>
                            </p:childTnLst>
                          </p:cTn>
                        </p:par>
                        <p:par>
                          <p:cTn id="16" fill="hold">
                            <p:stCondLst>
                              <p:cond delay="10000"/>
                            </p:stCondLst>
                            <p:childTnLst>
                              <p:par>
                                <p:cTn id="17" presetID="22" presetClass="entr" presetSubtype="2" fill="hold" grpId="0" nodeType="afterEffect">
                                  <p:stCondLst>
                                    <p:cond delay="2000"/>
                                  </p:stCondLst>
                                  <p:childTnLst>
                                    <p:set>
                                      <p:cBhvr>
                                        <p:cTn id="18" dur="1" fill="hold">
                                          <p:stCondLst>
                                            <p:cond delay="0"/>
                                          </p:stCondLst>
                                        </p:cTn>
                                        <p:tgtEl>
                                          <p:spTgt spid="28"/>
                                        </p:tgtEl>
                                        <p:attrNameLst>
                                          <p:attrName>style.visibility</p:attrName>
                                        </p:attrNameLst>
                                      </p:cBhvr>
                                      <p:to>
                                        <p:strVal val="visible"/>
                                      </p:to>
                                    </p:set>
                                    <p:animEffect transition="in" filter="wipe(right)">
                                      <p:cBhvr>
                                        <p:cTn id="19" dur="1750"/>
                                        <p:tgtEl>
                                          <p:spTgt spid="28"/>
                                        </p:tgtEl>
                                      </p:cBhvr>
                                    </p:animEffect>
                                  </p:childTnLst>
                                </p:cTn>
                              </p:par>
                            </p:childTnLst>
                          </p:cTn>
                        </p:par>
                        <p:par>
                          <p:cTn id="20" fill="hold">
                            <p:stCondLst>
                              <p:cond delay="13750"/>
                            </p:stCondLst>
                            <p:childTnLst>
                              <p:par>
                                <p:cTn id="21" presetID="63" presetClass="path" presetSubtype="0" accel="50000" decel="50000" fill="hold" grpId="0" nodeType="afterEffect">
                                  <p:stCondLst>
                                    <p:cond delay="0"/>
                                  </p:stCondLst>
                                  <p:childTnLst>
                                    <p:animMotion origin="layout" path="M 4.79167E-6 -4.07407E-6 L 0.9983 0.00024 " pathEditMode="relative" rAng="0" ptsTypes="AA">
                                      <p:cBhvr>
                                        <p:cTn id="22" dur="2000" fill="hold"/>
                                        <p:tgtEl>
                                          <p:spTgt spid="20"/>
                                        </p:tgtEl>
                                        <p:attrNameLst>
                                          <p:attrName>ppt_x</p:attrName>
                                          <p:attrName>ppt_y</p:attrName>
                                        </p:attrNameLst>
                                      </p:cBhvr>
                                      <p:rCtr x="4990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a:extLst>
              <a:ext uri="{FF2B5EF4-FFF2-40B4-BE49-F238E27FC236}">
                <a16:creationId xmlns:a16="http://schemas.microsoft.com/office/drawing/2014/main" id="{BF4DE2F6-D133-42A0-A6A6-2D8791F8BA87}"/>
              </a:ext>
            </a:extLst>
          </p:cNvPr>
          <p:cNvSpPr txBox="1"/>
          <p:nvPr/>
        </p:nvSpPr>
        <p:spPr>
          <a:xfrm>
            <a:off x="2610806" y="4708954"/>
            <a:ext cx="6372413" cy="1569660"/>
          </a:xfrm>
          <a:prstGeom prst="rect">
            <a:avLst/>
          </a:prstGeom>
          <a:noFill/>
        </p:spPr>
        <p:txBody>
          <a:bodyPr wrap="square">
            <a:spAutoFit/>
          </a:bodyPr>
          <a:lstStyle/>
          <a:p>
            <a:pPr algn="ctr"/>
            <a:r>
              <a:rPr lang="en-GB" sz="3200" dirty="0">
                <a:latin typeface="Comic Sans MS" panose="030F0702030302020204" pitchFamily="66" charset="0"/>
              </a:rPr>
              <a:t>But God loves us so much that He forgives us when we say sorry.</a:t>
            </a:r>
          </a:p>
        </p:txBody>
      </p:sp>
      <p:sp>
        <p:nvSpPr>
          <p:cNvPr id="30" name="TextBox 29">
            <a:extLst>
              <a:ext uri="{FF2B5EF4-FFF2-40B4-BE49-F238E27FC236}">
                <a16:creationId xmlns:a16="http://schemas.microsoft.com/office/drawing/2014/main" id="{8E121C72-B713-4AF2-8D12-764FE39E230F}"/>
              </a:ext>
            </a:extLst>
          </p:cNvPr>
          <p:cNvSpPr txBox="1"/>
          <p:nvPr/>
        </p:nvSpPr>
        <p:spPr>
          <a:xfrm>
            <a:off x="2823959" y="2662082"/>
            <a:ext cx="5920740" cy="1323889"/>
          </a:xfrm>
          <a:prstGeom prst="rect">
            <a:avLst/>
          </a:prstGeom>
          <a:noFill/>
        </p:spPr>
        <p:txBody>
          <a:bodyPr wrap="square">
            <a:spAutoFit/>
          </a:bodyPr>
          <a:lstStyle/>
          <a:p>
            <a:pPr algn="ctr">
              <a:lnSpc>
                <a:spcPts val="3200"/>
              </a:lnSpc>
            </a:pPr>
            <a:r>
              <a:rPr lang="en-US" sz="3200" dirty="0">
                <a:solidFill>
                  <a:srgbClr val="FF0000"/>
                </a:solidFill>
                <a:latin typeface="Comic Sans MS" panose="030F0702030302020204" pitchFamily="66" charset="0"/>
              </a:rPr>
              <a:t>But I think there are lots of times when I think more about me than God. </a:t>
            </a:r>
          </a:p>
        </p:txBody>
      </p:sp>
      <p:pic>
        <p:nvPicPr>
          <p:cNvPr id="2" name="Picture 1" descr="A picture containing toy&#10;&#10;Description automatically generated">
            <a:extLst>
              <a:ext uri="{FF2B5EF4-FFF2-40B4-BE49-F238E27FC236}">
                <a16:creationId xmlns:a16="http://schemas.microsoft.com/office/drawing/2014/main" id="{93ACF9A2-5D55-4CA7-B115-8D814C5ACF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337" y="2382354"/>
            <a:ext cx="1883539" cy="3207234"/>
          </a:xfrm>
          <a:prstGeom prst="rect">
            <a:avLst/>
          </a:prstGeom>
        </p:spPr>
      </p:pic>
      <p:grpSp>
        <p:nvGrpSpPr>
          <p:cNvPr id="23" name="Group 22">
            <a:extLst>
              <a:ext uri="{FF2B5EF4-FFF2-40B4-BE49-F238E27FC236}">
                <a16:creationId xmlns:a16="http://schemas.microsoft.com/office/drawing/2014/main" id="{0520A4D7-D274-4C61-836D-FF1FAC6A4A5F}"/>
              </a:ext>
            </a:extLst>
          </p:cNvPr>
          <p:cNvGrpSpPr/>
          <p:nvPr/>
        </p:nvGrpSpPr>
        <p:grpSpPr>
          <a:xfrm>
            <a:off x="2891092" y="2097328"/>
            <a:ext cx="5786474" cy="1985195"/>
            <a:chOff x="5874044" y="203317"/>
            <a:chExt cx="4925690" cy="945229"/>
          </a:xfrm>
        </p:grpSpPr>
        <p:sp>
          <p:nvSpPr>
            <p:cNvPr id="24" name="Speech Bubble: Rectangle with Corners Rounded 23">
              <a:extLst>
                <a:ext uri="{FF2B5EF4-FFF2-40B4-BE49-F238E27FC236}">
                  <a16:creationId xmlns:a16="http://schemas.microsoft.com/office/drawing/2014/main" id="{6DDA0469-81FD-494B-A80A-0667C512BBD0}"/>
                </a:ext>
              </a:extLst>
            </p:cNvPr>
            <p:cNvSpPr/>
            <p:nvPr/>
          </p:nvSpPr>
          <p:spPr>
            <a:xfrm>
              <a:off x="5899344" y="203317"/>
              <a:ext cx="4882839" cy="945229"/>
            </a:xfrm>
            <a:prstGeom prst="wedgeRoundRectCallout">
              <a:avLst>
                <a:gd name="adj1" fmla="val -69363"/>
                <a:gd name="adj2" fmla="val -705"/>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a:extLst>
                <a:ext uri="{FF2B5EF4-FFF2-40B4-BE49-F238E27FC236}">
                  <a16:creationId xmlns:a16="http://schemas.microsoft.com/office/drawing/2014/main" id="{5B88894F-D6E0-4D28-8151-EEBF454F23D1}"/>
                </a:ext>
              </a:extLst>
            </p:cNvPr>
            <p:cNvSpPr txBox="1"/>
            <p:nvPr/>
          </p:nvSpPr>
          <p:spPr>
            <a:xfrm>
              <a:off x="5874044" y="278759"/>
              <a:ext cx="4925690" cy="239570"/>
            </a:xfrm>
            <a:prstGeom prst="rect">
              <a:avLst/>
            </a:prstGeom>
            <a:noFill/>
          </p:spPr>
          <p:txBody>
            <a:bodyPr wrap="square" rtlCol="0">
              <a:spAutoFit/>
            </a:bodyPr>
            <a:lstStyle/>
            <a:p>
              <a:pPr algn="ctr">
                <a:lnSpc>
                  <a:spcPts val="3200"/>
                </a:lnSpc>
              </a:pPr>
              <a:r>
                <a:rPr lang="en-US" sz="3200" dirty="0">
                  <a:solidFill>
                    <a:srgbClr val="FF0000"/>
                  </a:solidFill>
                  <a:latin typeface="Comic Sans MS" panose="030F0702030302020204" pitchFamily="66" charset="0"/>
                </a:rPr>
                <a:t>It is obvious really. </a:t>
              </a:r>
            </a:p>
          </p:txBody>
        </p:sp>
      </p:grpSp>
      <p:pic>
        <p:nvPicPr>
          <p:cNvPr id="17" name="Picture 16">
            <a:extLst>
              <a:ext uri="{FF2B5EF4-FFF2-40B4-BE49-F238E27FC236}">
                <a16:creationId xmlns:a16="http://schemas.microsoft.com/office/drawing/2014/main" id="{DB5319D6-A50A-4DC3-B20D-D44F821BA6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9782" y="2314653"/>
            <a:ext cx="1921428" cy="3262071"/>
          </a:xfrm>
          <a:prstGeom prst="rect">
            <a:avLst/>
          </a:prstGeom>
        </p:spPr>
      </p:pic>
      <p:grpSp>
        <p:nvGrpSpPr>
          <p:cNvPr id="32" name="Group 31">
            <a:extLst>
              <a:ext uri="{FF2B5EF4-FFF2-40B4-BE49-F238E27FC236}">
                <a16:creationId xmlns:a16="http://schemas.microsoft.com/office/drawing/2014/main" id="{8795C3B0-A1EA-488B-B4D2-6D3936D66E2F}"/>
              </a:ext>
            </a:extLst>
          </p:cNvPr>
          <p:cNvGrpSpPr/>
          <p:nvPr/>
        </p:nvGrpSpPr>
        <p:grpSpPr>
          <a:xfrm>
            <a:off x="2503169" y="4236751"/>
            <a:ext cx="6553756" cy="1985197"/>
            <a:chOff x="3686626" y="159657"/>
            <a:chExt cx="13166646" cy="2633434"/>
          </a:xfrm>
        </p:grpSpPr>
        <p:sp>
          <p:nvSpPr>
            <p:cNvPr id="33" name="Speech Bubble: Oval 32">
              <a:extLst>
                <a:ext uri="{FF2B5EF4-FFF2-40B4-BE49-F238E27FC236}">
                  <a16:creationId xmlns:a16="http://schemas.microsoft.com/office/drawing/2014/main" id="{31015413-7426-4EC0-BC6F-0790188BED29}"/>
                </a:ext>
              </a:extLst>
            </p:cNvPr>
            <p:cNvSpPr/>
            <p:nvPr/>
          </p:nvSpPr>
          <p:spPr>
            <a:xfrm>
              <a:off x="3686626" y="159657"/>
              <a:ext cx="13166646" cy="2633434"/>
            </a:xfrm>
            <a:prstGeom prst="wedgeEllipseCallout">
              <a:avLst>
                <a:gd name="adj1" fmla="val 60362"/>
                <a:gd name="adj2" fmla="val -10970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TextBox 33">
              <a:extLst>
                <a:ext uri="{FF2B5EF4-FFF2-40B4-BE49-F238E27FC236}">
                  <a16:creationId xmlns:a16="http://schemas.microsoft.com/office/drawing/2014/main" id="{41A4BBAA-2FF6-440C-B901-8545AAE3FCF5}"/>
                </a:ext>
              </a:extLst>
            </p:cNvPr>
            <p:cNvSpPr txBox="1"/>
            <p:nvPr/>
          </p:nvSpPr>
          <p:spPr>
            <a:xfrm>
              <a:off x="3827531" y="172546"/>
              <a:ext cx="12884834" cy="775725"/>
            </a:xfrm>
            <a:prstGeom prst="rect">
              <a:avLst/>
            </a:prstGeom>
            <a:noFill/>
          </p:spPr>
          <p:txBody>
            <a:bodyPr wrap="square" rtlCol="0">
              <a:spAutoFit/>
            </a:bodyPr>
            <a:lstStyle/>
            <a:p>
              <a:pPr algn="ctr"/>
              <a:r>
                <a:rPr lang="en-GB" sz="3200" dirty="0">
                  <a:latin typeface="Comic Sans MS" panose="030F0702030302020204" pitchFamily="66" charset="0"/>
                </a:rPr>
                <a:t>I do too. </a:t>
              </a:r>
            </a:p>
          </p:txBody>
        </p:sp>
      </p:grpSp>
      <p:grpSp>
        <p:nvGrpSpPr>
          <p:cNvPr id="25" name="Group 24">
            <a:extLst>
              <a:ext uri="{FF2B5EF4-FFF2-40B4-BE49-F238E27FC236}">
                <a16:creationId xmlns:a16="http://schemas.microsoft.com/office/drawing/2014/main" id="{28E6253D-1974-4E76-A613-20EA72F9BF53}"/>
              </a:ext>
            </a:extLst>
          </p:cNvPr>
          <p:cNvGrpSpPr/>
          <p:nvPr/>
        </p:nvGrpSpPr>
        <p:grpSpPr>
          <a:xfrm>
            <a:off x="6656069" y="134776"/>
            <a:ext cx="5535931" cy="1985196"/>
            <a:chOff x="3686626" y="159657"/>
            <a:chExt cx="13166646" cy="2633434"/>
          </a:xfrm>
        </p:grpSpPr>
        <p:sp>
          <p:nvSpPr>
            <p:cNvPr id="26" name="Speech Bubble: Oval 25">
              <a:extLst>
                <a:ext uri="{FF2B5EF4-FFF2-40B4-BE49-F238E27FC236}">
                  <a16:creationId xmlns:a16="http://schemas.microsoft.com/office/drawing/2014/main" id="{5C259551-1CA4-42E3-903A-FCD56F8D83E6}"/>
                </a:ext>
              </a:extLst>
            </p:cNvPr>
            <p:cNvSpPr/>
            <p:nvPr/>
          </p:nvSpPr>
          <p:spPr>
            <a:xfrm>
              <a:off x="3686626" y="159657"/>
              <a:ext cx="13166646" cy="2633434"/>
            </a:xfrm>
            <a:prstGeom prst="wedgeEllipseCallout">
              <a:avLst>
                <a:gd name="adj1" fmla="val 5134"/>
                <a:gd name="adj2" fmla="val 9948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a:extLst>
                <a:ext uri="{FF2B5EF4-FFF2-40B4-BE49-F238E27FC236}">
                  <a16:creationId xmlns:a16="http://schemas.microsoft.com/office/drawing/2014/main" id="{38BEC538-9A0E-47E3-992A-0D540D8CDEF3}"/>
                </a:ext>
              </a:extLst>
            </p:cNvPr>
            <p:cNvSpPr txBox="1"/>
            <p:nvPr/>
          </p:nvSpPr>
          <p:spPr>
            <a:xfrm>
              <a:off x="3827532" y="267622"/>
              <a:ext cx="12884834" cy="2082210"/>
            </a:xfrm>
            <a:prstGeom prst="rect">
              <a:avLst/>
            </a:prstGeom>
            <a:noFill/>
          </p:spPr>
          <p:txBody>
            <a:bodyPr wrap="square" rtlCol="0">
              <a:spAutoFit/>
            </a:bodyPr>
            <a:lstStyle/>
            <a:p>
              <a:pPr algn="ctr"/>
              <a:r>
                <a:rPr lang="en-GB" sz="3200" dirty="0">
                  <a:latin typeface="Comic Sans MS" panose="030F0702030302020204" pitchFamily="66" charset="0"/>
                </a:rPr>
                <a:t>So God is telling</a:t>
              </a:r>
            </a:p>
            <a:p>
              <a:pPr algn="ctr"/>
              <a:r>
                <a:rPr lang="en-GB" sz="3200" dirty="0">
                  <a:latin typeface="Comic Sans MS" panose="030F0702030302020204" pitchFamily="66" charset="0"/>
                </a:rPr>
                <a:t>the Israelites that they should only worship Him.</a:t>
              </a:r>
            </a:p>
          </p:txBody>
        </p:sp>
      </p:grpSp>
      <p:grpSp>
        <p:nvGrpSpPr>
          <p:cNvPr id="16" name="Group 15">
            <a:extLst>
              <a:ext uri="{FF2B5EF4-FFF2-40B4-BE49-F238E27FC236}">
                <a16:creationId xmlns:a16="http://schemas.microsoft.com/office/drawing/2014/main" id="{A72D7427-5125-4CE0-8F6B-FE684C60F6C8}"/>
              </a:ext>
            </a:extLst>
          </p:cNvPr>
          <p:cNvGrpSpPr/>
          <p:nvPr/>
        </p:nvGrpSpPr>
        <p:grpSpPr>
          <a:xfrm>
            <a:off x="260087" y="151696"/>
            <a:ext cx="6650556" cy="1791404"/>
            <a:chOff x="5827224" y="203317"/>
            <a:chExt cx="4954959" cy="945229"/>
          </a:xfrm>
        </p:grpSpPr>
        <p:sp>
          <p:nvSpPr>
            <p:cNvPr id="18" name="Speech Bubble: Rectangle with Corners Rounded 17">
              <a:extLst>
                <a:ext uri="{FF2B5EF4-FFF2-40B4-BE49-F238E27FC236}">
                  <a16:creationId xmlns:a16="http://schemas.microsoft.com/office/drawing/2014/main" id="{1C84E415-E7FE-485E-9D12-24A6974F96C7}"/>
                </a:ext>
              </a:extLst>
            </p:cNvPr>
            <p:cNvSpPr/>
            <p:nvPr/>
          </p:nvSpPr>
          <p:spPr>
            <a:xfrm>
              <a:off x="5899344" y="203317"/>
              <a:ext cx="4882839" cy="945229"/>
            </a:xfrm>
            <a:prstGeom prst="wedgeRoundRectCallout">
              <a:avLst>
                <a:gd name="adj1" fmla="val -28502"/>
                <a:gd name="adj2" fmla="val 114251"/>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DD1469A9-9B88-4A12-99AF-4FE2BDAB2224}"/>
                </a:ext>
              </a:extLst>
            </p:cNvPr>
            <p:cNvSpPr txBox="1"/>
            <p:nvPr/>
          </p:nvSpPr>
          <p:spPr>
            <a:xfrm>
              <a:off x="5827224" y="214374"/>
              <a:ext cx="4925690" cy="855360"/>
            </a:xfrm>
            <a:prstGeom prst="rect">
              <a:avLst/>
            </a:prstGeom>
            <a:noFill/>
          </p:spPr>
          <p:txBody>
            <a:bodyPr wrap="square" rtlCol="0">
              <a:spAutoFit/>
            </a:bodyPr>
            <a:lstStyle/>
            <a:p>
              <a:pPr algn="ctr">
                <a:lnSpc>
                  <a:spcPts val="3200"/>
                </a:lnSpc>
              </a:pPr>
              <a:r>
                <a:rPr lang="en-US" sz="3200" dirty="0">
                  <a:solidFill>
                    <a:srgbClr val="FF0000"/>
                  </a:solidFill>
                  <a:latin typeface="Comic Sans MS" panose="030F0702030302020204" pitchFamily="66" charset="0"/>
                </a:rPr>
                <a:t>He also reminded them how he had saved them from slavery in Egypt and looked after them in the wilderness.</a:t>
              </a:r>
            </a:p>
          </p:txBody>
        </p:sp>
      </p:grpSp>
      <p:sp>
        <p:nvSpPr>
          <p:cNvPr id="3" name="Rectangle 2">
            <a:hlinkClick r:id="rId4" action="ppaction://hlinksldjump"/>
            <a:extLst>
              <a:ext uri="{FF2B5EF4-FFF2-40B4-BE49-F238E27FC236}">
                <a16:creationId xmlns:a16="http://schemas.microsoft.com/office/drawing/2014/main" id="{75F5E707-1EF8-411A-BEAD-EDA1291EFA26}"/>
              </a:ext>
            </a:extLst>
          </p:cNvPr>
          <p:cNvSpPr/>
          <p:nvPr/>
        </p:nvSpPr>
        <p:spPr>
          <a:xfrm>
            <a:off x="-222543" y="-128016"/>
            <a:ext cx="12560885" cy="7114032"/>
          </a:xfrm>
          <a:prstGeom prst="rect">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Arrow: Right 19">
            <a:hlinkClick r:id="" action="ppaction://hlinkshowjump?jump=nextslide"/>
            <a:extLst>
              <a:ext uri="{FF2B5EF4-FFF2-40B4-BE49-F238E27FC236}">
                <a16:creationId xmlns:a16="http://schemas.microsoft.com/office/drawing/2014/main" id="{9706DF26-1886-4C14-9C81-7482A6FEB6C5}"/>
              </a:ext>
            </a:extLst>
          </p:cNvPr>
          <p:cNvSpPr/>
          <p:nvPr/>
        </p:nvSpPr>
        <p:spPr>
          <a:xfrm>
            <a:off x="-3084016" y="5406146"/>
            <a:ext cx="3048000" cy="1350599"/>
          </a:xfrm>
          <a:prstGeom prst="rightArrow">
            <a:avLst/>
          </a:prstGeom>
          <a:solidFill>
            <a:srgbClr val="CC66FF"/>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667077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25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1750"/>
                                        <p:tgtEl>
                                          <p:spTgt spid="16"/>
                                        </p:tgtEl>
                                      </p:cBhvr>
                                    </p:animEffect>
                                  </p:childTnLst>
                                </p:cTn>
                              </p:par>
                            </p:childTnLst>
                          </p:cTn>
                        </p:par>
                        <p:par>
                          <p:cTn id="8" fill="hold">
                            <p:stCondLst>
                              <p:cond delay="2000"/>
                            </p:stCondLst>
                            <p:childTnLst>
                              <p:par>
                                <p:cTn id="9" presetID="22" presetClass="entr" presetSubtype="2" fill="hold" nodeType="afterEffect">
                                  <p:stCondLst>
                                    <p:cond delay="3000"/>
                                  </p:stCondLst>
                                  <p:childTnLst>
                                    <p:set>
                                      <p:cBhvr>
                                        <p:cTn id="10" dur="1" fill="hold">
                                          <p:stCondLst>
                                            <p:cond delay="0"/>
                                          </p:stCondLst>
                                        </p:cTn>
                                        <p:tgtEl>
                                          <p:spTgt spid="25"/>
                                        </p:tgtEl>
                                        <p:attrNameLst>
                                          <p:attrName>style.visibility</p:attrName>
                                        </p:attrNameLst>
                                      </p:cBhvr>
                                      <p:to>
                                        <p:strVal val="visible"/>
                                      </p:to>
                                    </p:set>
                                    <p:animEffect transition="in" filter="wipe(right)">
                                      <p:cBhvr>
                                        <p:cTn id="11" dur="1750"/>
                                        <p:tgtEl>
                                          <p:spTgt spid="25"/>
                                        </p:tgtEl>
                                      </p:cBhvr>
                                    </p:animEffect>
                                  </p:childTnLst>
                                </p:cTn>
                              </p:par>
                            </p:childTnLst>
                          </p:cTn>
                        </p:par>
                        <p:par>
                          <p:cTn id="12" fill="hold">
                            <p:stCondLst>
                              <p:cond delay="6750"/>
                            </p:stCondLst>
                            <p:childTnLst>
                              <p:par>
                                <p:cTn id="13" presetID="22" presetClass="entr" presetSubtype="8" fill="hold" nodeType="afterEffect">
                                  <p:stCondLst>
                                    <p:cond delay="2000"/>
                                  </p:stCondLst>
                                  <p:childTnLst>
                                    <p:set>
                                      <p:cBhvr>
                                        <p:cTn id="14" dur="1" fill="hold">
                                          <p:stCondLst>
                                            <p:cond delay="0"/>
                                          </p:stCondLst>
                                        </p:cTn>
                                        <p:tgtEl>
                                          <p:spTgt spid="23"/>
                                        </p:tgtEl>
                                        <p:attrNameLst>
                                          <p:attrName>style.visibility</p:attrName>
                                        </p:attrNameLst>
                                      </p:cBhvr>
                                      <p:to>
                                        <p:strVal val="visible"/>
                                      </p:to>
                                    </p:set>
                                    <p:animEffect transition="in" filter="wipe(left)">
                                      <p:cBhvr>
                                        <p:cTn id="15" dur="1750"/>
                                        <p:tgtEl>
                                          <p:spTgt spid="23"/>
                                        </p:tgtEl>
                                      </p:cBhvr>
                                    </p:animEffect>
                                  </p:childTnLst>
                                </p:cTn>
                              </p:par>
                            </p:childTnLst>
                          </p:cTn>
                        </p:par>
                        <p:par>
                          <p:cTn id="16" fill="hold">
                            <p:stCondLst>
                              <p:cond delay="10500"/>
                            </p:stCondLst>
                            <p:childTnLst>
                              <p:par>
                                <p:cTn id="17" presetID="22" presetClass="entr" presetSubtype="8" fill="hold" grpId="0" nodeType="afterEffect">
                                  <p:stCondLst>
                                    <p:cond delay="2000"/>
                                  </p:stCondLst>
                                  <p:childTnLst>
                                    <p:set>
                                      <p:cBhvr>
                                        <p:cTn id="18" dur="1" fill="hold">
                                          <p:stCondLst>
                                            <p:cond delay="0"/>
                                          </p:stCondLst>
                                        </p:cTn>
                                        <p:tgtEl>
                                          <p:spTgt spid="30"/>
                                        </p:tgtEl>
                                        <p:attrNameLst>
                                          <p:attrName>style.visibility</p:attrName>
                                        </p:attrNameLst>
                                      </p:cBhvr>
                                      <p:to>
                                        <p:strVal val="visible"/>
                                      </p:to>
                                    </p:set>
                                    <p:animEffect transition="in" filter="wipe(left)">
                                      <p:cBhvr>
                                        <p:cTn id="19" dur="1750"/>
                                        <p:tgtEl>
                                          <p:spTgt spid="30"/>
                                        </p:tgtEl>
                                      </p:cBhvr>
                                    </p:animEffect>
                                  </p:childTnLst>
                                </p:cTn>
                              </p:par>
                            </p:childTnLst>
                          </p:cTn>
                        </p:par>
                        <p:par>
                          <p:cTn id="20" fill="hold">
                            <p:stCondLst>
                              <p:cond delay="14250"/>
                            </p:stCondLst>
                            <p:childTnLst>
                              <p:par>
                                <p:cTn id="21" presetID="22" presetClass="entr" presetSubtype="2" fill="hold" nodeType="afterEffect">
                                  <p:stCondLst>
                                    <p:cond delay="2000"/>
                                  </p:stCondLst>
                                  <p:childTnLst>
                                    <p:set>
                                      <p:cBhvr>
                                        <p:cTn id="22" dur="1" fill="hold">
                                          <p:stCondLst>
                                            <p:cond delay="0"/>
                                          </p:stCondLst>
                                        </p:cTn>
                                        <p:tgtEl>
                                          <p:spTgt spid="32"/>
                                        </p:tgtEl>
                                        <p:attrNameLst>
                                          <p:attrName>style.visibility</p:attrName>
                                        </p:attrNameLst>
                                      </p:cBhvr>
                                      <p:to>
                                        <p:strVal val="visible"/>
                                      </p:to>
                                    </p:set>
                                    <p:animEffect transition="in" filter="wipe(right)">
                                      <p:cBhvr>
                                        <p:cTn id="23" dur="1750"/>
                                        <p:tgtEl>
                                          <p:spTgt spid="32"/>
                                        </p:tgtEl>
                                      </p:cBhvr>
                                    </p:animEffect>
                                  </p:childTnLst>
                                </p:cTn>
                              </p:par>
                            </p:childTnLst>
                          </p:cTn>
                        </p:par>
                        <p:par>
                          <p:cTn id="24" fill="hold">
                            <p:stCondLst>
                              <p:cond delay="18000"/>
                            </p:stCondLst>
                            <p:childTnLst>
                              <p:par>
                                <p:cTn id="25" presetID="22" presetClass="entr" presetSubtype="2" fill="hold" grpId="0" nodeType="afterEffect">
                                  <p:stCondLst>
                                    <p:cond delay="2000"/>
                                  </p:stCondLst>
                                  <p:childTnLst>
                                    <p:set>
                                      <p:cBhvr>
                                        <p:cTn id="26" dur="1" fill="hold">
                                          <p:stCondLst>
                                            <p:cond delay="0"/>
                                          </p:stCondLst>
                                        </p:cTn>
                                        <p:tgtEl>
                                          <p:spTgt spid="35"/>
                                        </p:tgtEl>
                                        <p:attrNameLst>
                                          <p:attrName>style.visibility</p:attrName>
                                        </p:attrNameLst>
                                      </p:cBhvr>
                                      <p:to>
                                        <p:strVal val="visible"/>
                                      </p:to>
                                    </p:set>
                                    <p:animEffect transition="in" filter="wipe(right)">
                                      <p:cBhvr>
                                        <p:cTn id="27" dur="1750"/>
                                        <p:tgtEl>
                                          <p:spTgt spid="35"/>
                                        </p:tgtEl>
                                      </p:cBhvr>
                                    </p:animEffect>
                                  </p:childTnLst>
                                </p:cTn>
                              </p:par>
                            </p:childTnLst>
                          </p:cTn>
                        </p:par>
                        <p:par>
                          <p:cTn id="28" fill="hold">
                            <p:stCondLst>
                              <p:cond delay="21750"/>
                            </p:stCondLst>
                            <p:childTnLst>
                              <p:par>
                                <p:cTn id="29" presetID="63" presetClass="path" presetSubtype="0" accel="50000" decel="50000" fill="hold" grpId="0" nodeType="afterEffect">
                                  <p:stCondLst>
                                    <p:cond delay="1000"/>
                                  </p:stCondLst>
                                  <p:childTnLst>
                                    <p:animMotion origin="layout" path="M 4.79167E-6 -4.07407E-6 L 0.9983 0.00024 " pathEditMode="relative" rAng="0" ptsTypes="AA">
                                      <p:cBhvr>
                                        <p:cTn id="30" dur="2000" fill="hold"/>
                                        <p:tgtEl>
                                          <p:spTgt spid="20"/>
                                        </p:tgtEl>
                                        <p:attrNameLst>
                                          <p:attrName>ppt_x</p:attrName>
                                          <p:attrName>ppt_y</p:attrName>
                                        </p:attrNameLst>
                                      </p:cBhvr>
                                      <p:rCtr x="4990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0" grpId="0"/>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a:extLst>
              <a:ext uri="{FF2B5EF4-FFF2-40B4-BE49-F238E27FC236}">
                <a16:creationId xmlns:a16="http://schemas.microsoft.com/office/drawing/2014/main" id="{83B323D7-CB21-41EF-B30D-9193AA9DDB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9390" y="2393511"/>
            <a:ext cx="1963374" cy="3184919"/>
          </a:xfrm>
          <a:prstGeom prst="rect">
            <a:avLst/>
          </a:prstGeom>
        </p:spPr>
      </p:pic>
      <p:pic>
        <p:nvPicPr>
          <p:cNvPr id="3" name="Picture 2" descr="A picture containing drawing&#10;&#10;Description automatically generated">
            <a:extLst>
              <a:ext uri="{FF2B5EF4-FFF2-40B4-BE49-F238E27FC236}">
                <a16:creationId xmlns:a16="http://schemas.microsoft.com/office/drawing/2014/main" id="{9C5E1B5D-713D-45DE-AA28-790735382A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5000" y="2369490"/>
            <a:ext cx="1909872" cy="3207234"/>
          </a:xfrm>
          <a:prstGeom prst="rect">
            <a:avLst/>
          </a:prstGeom>
        </p:spPr>
      </p:pic>
      <p:pic>
        <p:nvPicPr>
          <p:cNvPr id="2" name="Picture 1" descr="A picture containing toy&#10;&#10;Description automatically generated">
            <a:extLst>
              <a:ext uri="{FF2B5EF4-FFF2-40B4-BE49-F238E27FC236}">
                <a16:creationId xmlns:a16="http://schemas.microsoft.com/office/drawing/2014/main" id="{93ACF9A2-5D55-4CA7-B115-8D814C5ACF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5337" y="2382354"/>
            <a:ext cx="1883539" cy="3207234"/>
          </a:xfrm>
          <a:prstGeom prst="rect">
            <a:avLst/>
          </a:prstGeom>
        </p:spPr>
      </p:pic>
      <p:pic>
        <p:nvPicPr>
          <p:cNvPr id="17" name="Picture 16">
            <a:extLst>
              <a:ext uri="{FF2B5EF4-FFF2-40B4-BE49-F238E27FC236}">
                <a16:creationId xmlns:a16="http://schemas.microsoft.com/office/drawing/2014/main" id="{DB5319D6-A50A-4DC3-B20D-D44F821BA64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39782" y="2314653"/>
            <a:ext cx="1921428" cy="3262071"/>
          </a:xfrm>
          <a:prstGeom prst="rect">
            <a:avLst/>
          </a:prstGeom>
        </p:spPr>
      </p:pic>
      <p:grpSp>
        <p:nvGrpSpPr>
          <p:cNvPr id="40" name="Group 39">
            <a:extLst>
              <a:ext uri="{FF2B5EF4-FFF2-40B4-BE49-F238E27FC236}">
                <a16:creationId xmlns:a16="http://schemas.microsoft.com/office/drawing/2014/main" id="{D34F62DB-E497-422F-BA8C-D293F9381184}"/>
              </a:ext>
            </a:extLst>
          </p:cNvPr>
          <p:cNvGrpSpPr/>
          <p:nvPr/>
        </p:nvGrpSpPr>
        <p:grpSpPr>
          <a:xfrm>
            <a:off x="1804449" y="5362680"/>
            <a:ext cx="5950808" cy="1437530"/>
            <a:chOff x="3686628" y="159658"/>
            <a:chExt cx="7460342" cy="2633432"/>
          </a:xfrm>
        </p:grpSpPr>
        <p:sp>
          <p:nvSpPr>
            <p:cNvPr id="41" name="Speech Bubble: Oval 40">
              <a:extLst>
                <a:ext uri="{FF2B5EF4-FFF2-40B4-BE49-F238E27FC236}">
                  <a16:creationId xmlns:a16="http://schemas.microsoft.com/office/drawing/2014/main" id="{35698D8A-F5BE-4441-AA88-BF092AA15B13}"/>
                </a:ext>
              </a:extLst>
            </p:cNvPr>
            <p:cNvSpPr/>
            <p:nvPr/>
          </p:nvSpPr>
          <p:spPr>
            <a:xfrm>
              <a:off x="3686628" y="159658"/>
              <a:ext cx="7460342" cy="2633432"/>
            </a:xfrm>
            <a:prstGeom prst="wedgeEllipseCallout">
              <a:avLst>
                <a:gd name="adj1" fmla="val 83163"/>
                <a:gd name="adj2" fmla="val -21398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TextBox 41">
              <a:extLst>
                <a:ext uri="{FF2B5EF4-FFF2-40B4-BE49-F238E27FC236}">
                  <a16:creationId xmlns:a16="http://schemas.microsoft.com/office/drawing/2014/main" id="{FA67EAE0-50A9-4A4C-9D06-9B7ED5AEDD07}"/>
                </a:ext>
              </a:extLst>
            </p:cNvPr>
            <p:cNvSpPr txBox="1"/>
            <p:nvPr/>
          </p:nvSpPr>
          <p:spPr>
            <a:xfrm>
              <a:off x="3777988" y="801887"/>
              <a:ext cx="7277621" cy="1071258"/>
            </a:xfrm>
            <a:prstGeom prst="rect">
              <a:avLst/>
            </a:prstGeom>
            <a:noFill/>
          </p:spPr>
          <p:txBody>
            <a:bodyPr wrap="square" rtlCol="0">
              <a:spAutoFit/>
            </a:bodyPr>
            <a:lstStyle/>
            <a:p>
              <a:pPr algn="ctr"/>
              <a:r>
                <a:rPr lang="en-GB" sz="3200" dirty="0">
                  <a:solidFill>
                    <a:srgbClr val="FF0000"/>
                  </a:solidFill>
                  <a:latin typeface="Comic Sans MS" panose="030F0702030302020204" pitchFamily="66" charset="0"/>
                </a:rPr>
                <a:t>What will you ask God now?</a:t>
              </a:r>
            </a:p>
          </p:txBody>
        </p:sp>
      </p:grpSp>
      <p:grpSp>
        <p:nvGrpSpPr>
          <p:cNvPr id="25" name="Group 24">
            <a:extLst>
              <a:ext uri="{FF2B5EF4-FFF2-40B4-BE49-F238E27FC236}">
                <a16:creationId xmlns:a16="http://schemas.microsoft.com/office/drawing/2014/main" id="{F7CCD703-9D03-452A-8019-9C948C9BFFE9}"/>
              </a:ext>
            </a:extLst>
          </p:cNvPr>
          <p:cNvGrpSpPr/>
          <p:nvPr/>
        </p:nvGrpSpPr>
        <p:grpSpPr>
          <a:xfrm>
            <a:off x="2854253" y="4329574"/>
            <a:ext cx="5391288" cy="969537"/>
            <a:chOff x="3686628" y="159657"/>
            <a:chExt cx="7460342" cy="2633433"/>
          </a:xfrm>
        </p:grpSpPr>
        <p:sp>
          <p:nvSpPr>
            <p:cNvPr id="34" name="Speech Bubble: Oval 33">
              <a:extLst>
                <a:ext uri="{FF2B5EF4-FFF2-40B4-BE49-F238E27FC236}">
                  <a16:creationId xmlns:a16="http://schemas.microsoft.com/office/drawing/2014/main" id="{AA13CA2B-6705-4F7E-B73B-6CF339C6589C}"/>
                </a:ext>
              </a:extLst>
            </p:cNvPr>
            <p:cNvSpPr/>
            <p:nvPr/>
          </p:nvSpPr>
          <p:spPr>
            <a:xfrm>
              <a:off x="3686628" y="159657"/>
              <a:ext cx="7460342" cy="2633433"/>
            </a:xfrm>
            <a:prstGeom prst="wedgeEllipseCallout">
              <a:avLst>
                <a:gd name="adj1" fmla="val 75569"/>
                <a:gd name="adj2" fmla="val -17947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TextBox 36">
              <a:extLst>
                <a:ext uri="{FF2B5EF4-FFF2-40B4-BE49-F238E27FC236}">
                  <a16:creationId xmlns:a16="http://schemas.microsoft.com/office/drawing/2014/main" id="{FE02D834-8970-44F1-AA0F-CDC3FE03A882}"/>
                </a:ext>
              </a:extLst>
            </p:cNvPr>
            <p:cNvSpPr txBox="1"/>
            <p:nvPr/>
          </p:nvSpPr>
          <p:spPr>
            <a:xfrm>
              <a:off x="4254605" y="621490"/>
              <a:ext cx="6625319" cy="991928"/>
            </a:xfrm>
            <a:prstGeom prst="rect">
              <a:avLst/>
            </a:prstGeom>
            <a:noFill/>
          </p:spPr>
          <p:txBody>
            <a:bodyPr wrap="square" rtlCol="0">
              <a:spAutoFit/>
            </a:bodyPr>
            <a:lstStyle/>
            <a:p>
              <a:pPr algn="ctr"/>
              <a:r>
                <a:rPr lang="en-US" sz="3200" dirty="0">
                  <a:latin typeface="Comic Sans MS" panose="030F0702030302020204" pitchFamily="66" charset="0"/>
                </a:rPr>
                <a:t>Let’s talk to God now</a:t>
              </a:r>
              <a:r>
                <a:rPr lang="en-GB" sz="3200" dirty="0">
                  <a:latin typeface="Comic Sans MS" panose="030F0702030302020204" pitchFamily="66" charset="0"/>
                </a:rPr>
                <a:t>.</a:t>
              </a:r>
            </a:p>
          </p:txBody>
        </p:sp>
      </p:grpSp>
      <p:grpSp>
        <p:nvGrpSpPr>
          <p:cNvPr id="31" name="Group 30">
            <a:extLst>
              <a:ext uri="{FF2B5EF4-FFF2-40B4-BE49-F238E27FC236}">
                <a16:creationId xmlns:a16="http://schemas.microsoft.com/office/drawing/2014/main" id="{CA6DAA3C-0D1F-4422-AAFC-DA6BF68FE848}"/>
              </a:ext>
            </a:extLst>
          </p:cNvPr>
          <p:cNvGrpSpPr/>
          <p:nvPr/>
        </p:nvGrpSpPr>
        <p:grpSpPr>
          <a:xfrm>
            <a:off x="3044183" y="3654736"/>
            <a:ext cx="5383439" cy="1437530"/>
            <a:chOff x="3686628" y="159658"/>
            <a:chExt cx="7460342" cy="2633432"/>
          </a:xfrm>
        </p:grpSpPr>
        <p:sp>
          <p:nvSpPr>
            <p:cNvPr id="32" name="Speech Bubble: Oval 31">
              <a:extLst>
                <a:ext uri="{FF2B5EF4-FFF2-40B4-BE49-F238E27FC236}">
                  <a16:creationId xmlns:a16="http://schemas.microsoft.com/office/drawing/2014/main" id="{5E89C5D0-D8FE-4C7B-B60C-A8CE616ACD11}"/>
                </a:ext>
              </a:extLst>
            </p:cNvPr>
            <p:cNvSpPr/>
            <p:nvPr/>
          </p:nvSpPr>
          <p:spPr>
            <a:xfrm>
              <a:off x="3686628" y="159658"/>
              <a:ext cx="7460342" cy="2633432"/>
            </a:xfrm>
            <a:prstGeom prst="wedgeEllipseCallout">
              <a:avLst>
                <a:gd name="adj1" fmla="val 73759"/>
                <a:gd name="adj2" fmla="val -9206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TextBox 32">
              <a:extLst>
                <a:ext uri="{FF2B5EF4-FFF2-40B4-BE49-F238E27FC236}">
                  <a16:creationId xmlns:a16="http://schemas.microsoft.com/office/drawing/2014/main" id="{D634BA09-2EB9-4549-9C74-1F36B1307399}"/>
                </a:ext>
              </a:extLst>
            </p:cNvPr>
            <p:cNvSpPr txBox="1"/>
            <p:nvPr/>
          </p:nvSpPr>
          <p:spPr>
            <a:xfrm>
              <a:off x="3777988" y="311276"/>
              <a:ext cx="7277621" cy="1115715"/>
            </a:xfrm>
            <a:prstGeom prst="rect">
              <a:avLst/>
            </a:prstGeom>
            <a:noFill/>
          </p:spPr>
          <p:txBody>
            <a:bodyPr wrap="square" rtlCol="0">
              <a:spAutoFit/>
            </a:bodyPr>
            <a:lstStyle/>
            <a:p>
              <a:pPr algn="ctr"/>
              <a:r>
                <a:rPr lang="en-GB" sz="3200" dirty="0">
                  <a:latin typeface="Comic Sans MS" panose="030F0702030302020204" pitchFamily="66" charset="0"/>
                </a:rPr>
                <a:t>Thank you that </a:t>
              </a:r>
            </a:p>
            <a:p>
              <a:pPr algn="ctr"/>
              <a:r>
                <a:rPr lang="en-GB" sz="3200" dirty="0">
                  <a:latin typeface="Comic Sans MS" panose="030F0702030302020204" pitchFamily="66" charset="0"/>
                </a:rPr>
                <a:t>you hear our prayers.</a:t>
              </a:r>
            </a:p>
          </p:txBody>
        </p:sp>
      </p:grpSp>
      <p:grpSp>
        <p:nvGrpSpPr>
          <p:cNvPr id="28" name="Group 27">
            <a:extLst>
              <a:ext uri="{FF2B5EF4-FFF2-40B4-BE49-F238E27FC236}">
                <a16:creationId xmlns:a16="http://schemas.microsoft.com/office/drawing/2014/main" id="{E4675CAA-0E9A-48F9-A87E-FAB9E20BCB27}"/>
              </a:ext>
            </a:extLst>
          </p:cNvPr>
          <p:cNvGrpSpPr/>
          <p:nvPr/>
        </p:nvGrpSpPr>
        <p:grpSpPr>
          <a:xfrm>
            <a:off x="2405380" y="1676718"/>
            <a:ext cx="6228322" cy="2015769"/>
            <a:chOff x="3753087" y="59268"/>
            <a:chExt cx="7460342" cy="2633433"/>
          </a:xfrm>
        </p:grpSpPr>
        <p:sp>
          <p:nvSpPr>
            <p:cNvPr id="29" name="Speech Bubble: Oval 28">
              <a:extLst>
                <a:ext uri="{FF2B5EF4-FFF2-40B4-BE49-F238E27FC236}">
                  <a16:creationId xmlns:a16="http://schemas.microsoft.com/office/drawing/2014/main" id="{AD75557D-8391-44BD-8975-1489FEF57EE1}"/>
                </a:ext>
              </a:extLst>
            </p:cNvPr>
            <p:cNvSpPr/>
            <p:nvPr/>
          </p:nvSpPr>
          <p:spPr>
            <a:xfrm>
              <a:off x="3753087" y="59268"/>
              <a:ext cx="7460342" cy="2633433"/>
            </a:xfrm>
            <a:prstGeom prst="wedgeEllipseCallout">
              <a:avLst>
                <a:gd name="adj1" fmla="val 67656"/>
                <a:gd name="adj2" fmla="val 1825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xtBox 29">
              <a:extLst>
                <a:ext uri="{FF2B5EF4-FFF2-40B4-BE49-F238E27FC236}">
                  <a16:creationId xmlns:a16="http://schemas.microsoft.com/office/drawing/2014/main" id="{F04F2DC9-FF9F-4019-B964-71253B1BBE98}"/>
                </a:ext>
              </a:extLst>
            </p:cNvPr>
            <p:cNvSpPr txBox="1"/>
            <p:nvPr/>
          </p:nvSpPr>
          <p:spPr>
            <a:xfrm>
              <a:off x="4226138" y="444888"/>
              <a:ext cx="6654882" cy="2050629"/>
            </a:xfrm>
            <a:prstGeom prst="rect">
              <a:avLst/>
            </a:prstGeom>
            <a:noFill/>
          </p:spPr>
          <p:txBody>
            <a:bodyPr wrap="square" rtlCol="0">
              <a:spAutoFit/>
            </a:bodyPr>
            <a:lstStyle/>
            <a:p>
              <a:pPr algn="ctr"/>
              <a:r>
                <a:rPr lang="en-GB" sz="3200" dirty="0">
                  <a:latin typeface="Comic Sans MS" panose="030F0702030302020204" pitchFamily="66" charset="0"/>
                </a:rPr>
                <a:t>Thank you that Jesus died on the cross for us so that we can be forgiven.</a:t>
              </a:r>
            </a:p>
          </p:txBody>
        </p:sp>
      </p:grpSp>
      <p:sp>
        <p:nvSpPr>
          <p:cNvPr id="19" name="Rectangle 18">
            <a:hlinkClick r:id="rId6" action="ppaction://hlinksldjump"/>
            <a:extLst>
              <a:ext uri="{FF2B5EF4-FFF2-40B4-BE49-F238E27FC236}">
                <a16:creationId xmlns:a16="http://schemas.microsoft.com/office/drawing/2014/main" id="{779D7879-F790-4297-9DD2-F63B5080E929}"/>
              </a:ext>
            </a:extLst>
          </p:cNvPr>
          <p:cNvSpPr/>
          <p:nvPr/>
        </p:nvSpPr>
        <p:spPr>
          <a:xfrm>
            <a:off x="-184443" y="-128016"/>
            <a:ext cx="12560885" cy="7114032"/>
          </a:xfrm>
          <a:prstGeom prst="rect">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1" name="Group 20">
            <a:extLst>
              <a:ext uri="{FF2B5EF4-FFF2-40B4-BE49-F238E27FC236}">
                <a16:creationId xmlns:a16="http://schemas.microsoft.com/office/drawing/2014/main" id="{6F391F67-4510-4D35-9FC1-C68DB9FBAC66}"/>
              </a:ext>
            </a:extLst>
          </p:cNvPr>
          <p:cNvGrpSpPr/>
          <p:nvPr/>
        </p:nvGrpSpPr>
        <p:grpSpPr>
          <a:xfrm>
            <a:off x="346993" y="81337"/>
            <a:ext cx="9233547" cy="1672376"/>
            <a:chOff x="3686628" y="156311"/>
            <a:chExt cx="7812004" cy="2636779"/>
          </a:xfrm>
        </p:grpSpPr>
        <p:sp>
          <p:nvSpPr>
            <p:cNvPr id="26" name="Speech Bubble: Oval 25">
              <a:extLst>
                <a:ext uri="{FF2B5EF4-FFF2-40B4-BE49-F238E27FC236}">
                  <a16:creationId xmlns:a16="http://schemas.microsoft.com/office/drawing/2014/main" id="{E46E9B0D-258B-4F56-B5E9-9115C0F86461}"/>
                </a:ext>
              </a:extLst>
            </p:cNvPr>
            <p:cNvSpPr/>
            <p:nvPr/>
          </p:nvSpPr>
          <p:spPr>
            <a:xfrm>
              <a:off x="3686628" y="159657"/>
              <a:ext cx="7812004" cy="2633433"/>
            </a:xfrm>
            <a:prstGeom prst="wedgeEllipseCallout">
              <a:avLst>
                <a:gd name="adj1" fmla="val 50489"/>
                <a:gd name="adj2" fmla="val 12610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a:extLst>
                <a:ext uri="{FF2B5EF4-FFF2-40B4-BE49-F238E27FC236}">
                  <a16:creationId xmlns:a16="http://schemas.microsoft.com/office/drawing/2014/main" id="{CE1AFF84-9380-46A9-A902-1B39C711627D}"/>
                </a:ext>
              </a:extLst>
            </p:cNvPr>
            <p:cNvSpPr txBox="1"/>
            <p:nvPr/>
          </p:nvSpPr>
          <p:spPr>
            <a:xfrm>
              <a:off x="3686628" y="156311"/>
              <a:ext cx="7812004" cy="2474830"/>
            </a:xfrm>
            <a:prstGeom prst="rect">
              <a:avLst/>
            </a:prstGeom>
            <a:noFill/>
          </p:spPr>
          <p:txBody>
            <a:bodyPr wrap="square" rtlCol="0">
              <a:spAutoFit/>
            </a:bodyPr>
            <a:lstStyle/>
            <a:p>
              <a:pPr algn="ctr"/>
              <a:r>
                <a:rPr lang="en-GB" sz="3200" dirty="0">
                  <a:latin typeface="Comic Sans MS" panose="030F0702030302020204" pitchFamily="66" charset="0"/>
                </a:rPr>
                <a:t>Dear God, </a:t>
              </a:r>
            </a:p>
            <a:p>
              <a:pPr algn="ctr"/>
              <a:r>
                <a:rPr lang="en-GB" sz="3200" dirty="0">
                  <a:latin typeface="Comic Sans MS" panose="030F0702030302020204" pitchFamily="66" charset="0"/>
                </a:rPr>
                <a:t>We are sorry that we think about ourselves and not about you. </a:t>
              </a:r>
            </a:p>
          </p:txBody>
        </p:sp>
      </p:grpSp>
      <p:sp>
        <p:nvSpPr>
          <p:cNvPr id="20" name="Arrow: Right 19">
            <a:hlinkClick r:id="" action="ppaction://hlinkshowjump?jump=nextslide"/>
            <a:extLst>
              <a:ext uri="{FF2B5EF4-FFF2-40B4-BE49-F238E27FC236}">
                <a16:creationId xmlns:a16="http://schemas.microsoft.com/office/drawing/2014/main" id="{9706DF26-1886-4C14-9C81-7482A6FEB6C5}"/>
              </a:ext>
            </a:extLst>
          </p:cNvPr>
          <p:cNvSpPr/>
          <p:nvPr/>
        </p:nvSpPr>
        <p:spPr>
          <a:xfrm>
            <a:off x="-3084016" y="5406146"/>
            <a:ext cx="3048000" cy="1350599"/>
          </a:xfrm>
          <a:prstGeom prst="rightArrow">
            <a:avLst/>
          </a:prstGeom>
          <a:solidFill>
            <a:srgbClr val="CC66FF"/>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2771408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right)">
                                      <p:cBhvr>
                                        <p:cTn id="7" dur="1750"/>
                                        <p:tgtEl>
                                          <p:spTgt spid="25"/>
                                        </p:tgtEl>
                                      </p:cBhvr>
                                    </p:animEffect>
                                  </p:childTnLst>
                                </p:cTn>
                              </p:par>
                            </p:childTnLst>
                          </p:cTn>
                        </p:par>
                        <p:par>
                          <p:cTn id="8" fill="hold">
                            <p:stCondLst>
                              <p:cond delay="1750"/>
                            </p:stCondLst>
                            <p:childTnLst>
                              <p:par>
                                <p:cTn id="9" presetID="63" presetClass="path" presetSubtype="0" accel="50000" decel="50000" fill="hold" nodeType="afterEffect">
                                  <p:stCondLst>
                                    <p:cond delay="750"/>
                                  </p:stCondLst>
                                  <p:childTnLst>
                                    <p:animMotion origin="layout" path="M 3.54167E-6 0 L 0.29765 0.0037 " pathEditMode="relative" rAng="0" ptsTypes="AA">
                                      <p:cBhvr>
                                        <p:cTn id="10" dur="2000" fill="hold"/>
                                        <p:tgtEl>
                                          <p:spTgt spid="38"/>
                                        </p:tgtEl>
                                        <p:attrNameLst>
                                          <p:attrName>ppt_x</p:attrName>
                                          <p:attrName>ppt_y</p:attrName>
                                        </p:attrNameLst>
                                      </p:cBhvr>
                                      <p:rCtr x="14883" y="185"/>
                                    </p:animMotion>
                                  </p:childTnLst>
                                </p:cTn>
                              </p:par>
                              <p:par>
                                <p:cTn id="11" presetID="63" presetClass="path" presetSubtype="0" accel="50000" decel="50000" fill="hold" nodeType="withEffect">
                                  <p:stCondLst>
                                    <p:cond delay="750"/>
                                  </p:stCondLst>
                                  <p:childTnLst>
                                    <p:animMotion origin="layout" path="M -4.16667E-6 1.85185E-6 L 0.25 1.85185E-6 " pathEditMode="relative" rAng="0" ptsTypes="AA">
                                      <p:cBhvr>
                                        <p:cTn id="12" dur="2000" fill="hold"/>
                                        <p:tgtEl>
                                          <p:spTgt spid="3"/>
                                        </p:tgtEl>
                                        <p:attrNameLst>
                                          <p:attrName>ppt_x</p:attrName>
                                          <p:attrName>ppt_y</p:attrName>
                                        </p:attrNameLst>
                                      </p:cBhvr>
                                      <p:rCtr x="12500" y="0"/>
                                    </p:animMotion>
                                  </p:childTnLst>
                                </p:cTn>
                              </p:par>
                            </p:childTnLst>
                          </p:cTn>
                        </p:par>
                        <p:par>
                          <p:cTn id="13" fill="hold">
                            <p:stCondLst>
                              <p:cond delay="4500"/>
                            </p:stCondLst>
                            <p:childTnLst>
                              <p:par>
                                <p:cTn id="14" presetID="10" presetClass="exit" presetSubtype="0" fill="hold" nodeType="afterEffect">
                                  <p:stCondLst>
                                    <p:cond delay="250"/>
                                  </p:stCondLst>
                                  <p:childTnLst>
                                    <p:animEffect transition="out" filter="fade">
                                      <p:cBhvr>
                                        <p:cTn id="15" dur="500"/>
                                        <p:tgtEl>
                                          <p:spTgt spid="25"/>
                                        </p:tgtEl>
                                      </p:cBhvr>
                                    </p:animEffect>
                                    <p:set>
                                      <p:cBhvr>
                                        <p:cTn id="16" dur="1" fill="hold">
                                          <p:stCondLst>
                                            <p:cond delay="499"/>
                                          </p:stCondLst>
                                        </p:cTn>
                                        <p:tgtEl>
                                          <p:spTgt spid="25"/>
                                        </p:tgtEl>
                                        <p:attrNameLst>
                                          <p:attrName>style.visibility</p:attrName>
                                        </p:attrNameLst>
                                      </p:cBhvr>
                                      <p:to>
                                        <p:strVal val="hidden"/>
                                      </p:to>
                                    </p:set>
                                  </p:childTnLst>
                                </p:cTn>
                              </p:par>
                            </p:childTnLst>
                          </p:cTn>
                        </p:par>
                        <p:par>
                          <p:cTn id="17" fill="hold">
                            <p:stCondLst>
                              <p:cond delay="5250"/>
                            </p:stCondLst>
                            <p:childTnLst>
                              <p:par>
                                <p:cTn id="18" presetID="22" presetClass="entr" presetSubtype="2" fill="hold" nodeType="afterEffect">
                                  <p:stCondLst>
                                    <p:cond delay="750"/>
                                  </p:stCondLst>
                                  <p:childTnLst>
                                    <p:set>
                                      <p:cBhvr>
                                        <p:cTn id="19" dur="1" fill="hold">
                                          <p:stCondLst>
                                            <p:cond delay="0"/>
                                          </p:stCondLst>
                                        </p:cTn>
                                        <p:tgtEl>
                                          <p:spTgt spid="21"/>
                                        </p:tgtEl>
                                        <p:attrNameLst>
                                          <p:attrName>style.visibility</p:attrName>
                                        </p:attrNameLst>
                                      </p:cBhvr>
                                      <p:to>
                                        <p:strVal val="visible"/>
                                      </p:to>
                                    </p:set>
                                    <p:animEffect transition="in" filter="wipe(right)">
                                      <p:cBhvr>
                                        <p:cTn id="20" dur="1750"/>
                                        <p:tgtEl>
                                          <p:spTgt spid="21"/>
                                        </p:tgtEl>
                                      </p:cBhvr>
                                    </p:animEffect>
                                  </p:childTnLst>
                                </p:cTn>
                              </p:par>
                            </p:childTnLst>
                          </p:cTn>
                        </p:par>
                        <p:par>
                          <p:cTn id="21" fill="hold">
                            <p:stCondLst>
                              <p:cond delay="7750"/>
                            </p:stCondLst>
                            <p:childTnLst>
                              <p:par>
                                <p:cTn id="22" presetID="22" presetClass="entr" presetSubtype="2" fill="hold" nodeType="afterEffect">
                                  <p:stCondLst>
                                    <p:cond delay="3000"/>
                                  </p:stCondLst>
                                  <p:childTnLst>
                                    <p:set>
                                      <p:cBhvr>
                                        <p:cTn id="23" dur="1" fill="hold">
                                          <p:stCondLst>
                                            <p:cond delay="0"/>
                                          </p:stCondLst>
                                        </p:cTn>
                                        <p:tgtEl>
                                          <p:spTgt spid="28"/>
                                        </p:tgtEl>
                                        <p:attrNameLst>
                                          <p:attrName>style.visibility</p:attrName>
                                        </p:attrNameLst>
                                      </p:cBhvr>
                                      <p:to>
                                        <p:strVal val="visible"/>
                                      </p:to>
                                    </p:set>
                                    <p:animEffect transition="in" filter="wipe(right)">
                                      <p:cBhvr>
                                        <p:cTn id="24" dur="1750"/>
                                        <p:tgtEl>
                                          <p:spTgt spid="28"/>
                                        </p:tgtEl>
                                      </p:cBhvr>
                                    </p:animEffect>
                                  </p:childTnLst>
                                </p:cTn>
                              </p:par>
                            </p:childTnLst>
                          </p:cTn>
                        </p:par>
                        <p:par>
                          <p:cTn id="25" fill="hold">
                            <p:stCondLst>
                              <p:cond delay="12500"/>
                            </p:stCondLst>
                            <p:childTnLst>
                              <p:par>
                                <p:cTn id="26" presetID="22" presetClass="entr" presetSubtype="2" fill="hold" nodeType="afterEffect">
                                  <p:stCondLst>
                                    <p:cond delay="3000"/>
                                  </p:stCondLst>
                                  <p:childTnLst>
                                    <p:set>
                                      <p:cBhvr>
                                        <p:cTn id="27" dur="1" fill="hold">
                                          <p:stCondLst>
                                            <p:cond delay="0"/>
                                          </p:stCondLst>
                                        </p:cTn>
                                        <p:tgtEl>
                                          <p:spTgt spid="31"/>
                                        </p:tgtEl>
                                        <p:attrNameLst>
                                          <p:attrName>style.visibility</p:attrName>
                                        </p:attrNameLst>
                                      </p:cBhvr>
                                      <p:to>
                                        <p:strVal val="visible"/>
                                      </p:to>
                                    </p:set>
                                    <p:animEffect transition="in" filter="wipe(right)">
                                      <p:cBhvr>
                                        <p:cTn id="28" dur="1750"/>
                                        <p:tgtEl>
                                          <p:spTgt spid="31"/>
                                        </p:tgtEl>
                                      </p:cBhvr>
                                    </p:animEffect>
                                  </p:childTnLst>
                                </p:cTn>
                              </p:par>
                            </p:childTnLst>
                          </p:cTn>
                        </p:par>
                        <p:par>
                          <p:cTn id="29" fill="hold">
                            <p:stCondLst>
                              <p:cond delay="17250"/>
                            </p:stCondLst>
                            <p:childTnLst>
                              <p:par>
                                <p:cTn id="30" presetID="22" presetClass="entr" presetSubtype="2" fill="hold" nodeType="afterEffect">
                                  <p:stCondLst>
                                    <p:cond delay="3000"/>
                                  </p:stCondLst>
                                  <p:childTnLst>
                                    <p:set>
                                      <p:cBhvr>
                                        <p:cTn id="31" dur="1" fill="hold">
                                          <p:stCondLst>
                                            <p:cond delay="0"/>
                                          </p:stCondLst>
                                        </p:cTn>
                                        <p:tgtEl>
                                          <p:spTgt spid="40"/>
                                        </p:tgtEl>
                                        <p:attrNameLst>
                                          <p:attrName>style.visibility</p:attrName>
                                        </p:attrNameLst>
                                      </p:cBhvr>
                                      <p:to>
                                        <p:strVal val="visible"/>
                                      </p:to>
                                    </p:set>
                                    <p:animEffect transition="in" filter="wipe(right)">
                                      <p:cBhvr>
                                        <p:cTn id="32" dur="1750"/>
                                        <p:tgtEl>
                                          <p:spTgt spid="40"/>
                                        </p:tgtEl>
                                      </p:cBhvr>
                                    </p:animEffect>
                                  </p:childTnLst>
                                </p:cTn>
                              </p:par>
                            </p:childTnLst>
                          </p:cTn>
                        </p:par>
                        <p:par>
                          <p:cTn id="33" fill="hold">
                            <p:stCondLst>
                              <p:cond delay="22000"/>
                            </p:stCondLst>
                            <p:childTnLst>
                              <p:par>
                                <p:cTn id="34" presetID="63" presetClass="path" presetSubtype="0" accel="50000" decel="50000" fill="hold" grpId="0" nodeType="afterEffect">
                                  <p:stCondLst>
                                    <p:cond delay="1000"/>
                                  </p:stCondLst>
                                  <p:childTnLst>
                                    <p:animMotion origin="layout" path="M 4.79167E-6 -4.07407E-6 L 0.9983 0.00024 " pathEditMode="relative" rAng="0" ptsTypes="AA">
                                      <p:cBhvr>
                                        <p:cTn id="35" dur="2000" fill="hold"/>
                                        <p:tgtEl>
                                          <p:spTgt spid="20"/>
                                        </p:tgtEl>
                                        <p:attrNameLst>
                                          <p:attrName>ppt_x</p:attrName>
                                          <p:attrName>ppt_y</p:attrName>
                                        </p:attrNameLst>
                                      </p:cBhvr>
                                      <p:rCtr x="4990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descr="A picture containing toy&#10;&#10;Description automatically generated">
            <a:extLst>
              <a:ext uri="{FF2B5EF4-FFF2-40B4-BE49-F238E27FC236}">
                <a16:creationId xmlns:a16="http://schemas.microsoft.com/office/drawing/2014/main" id="{5CF013F9-30B4-4AA5-AC45-8FDD00784D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2517" y="2316864"/>
            <a:ext cx="1926423" cy="3236211"/>
          </a:xfrm>
          <a:prstGeom prst="rect">
            <a:avLst/>
          </a:prstGeom>
        </p:spPr>
      </p:pic>
      <p:pic>
        <p:nvPicPr>
          <p:cNvPr id="39" name="Picture 38">
            <a:extLst>
              <a:ext uri="{FF2B5EF4-FFF2-40B4-BE49-F238E27FC236}">
                <a16:creationId xmlns:a16="http://schemas.microsoft.com/office/drawing/2014/main" id="{C06CCA93-3086-486F-A534-57A86ECEA6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540" y="2373163"/>
            <a:ext cx="1963374" cy="3184919"/>
          </a:xfrm>
          <a:prstGeom prst="rect">
            <a:avLst/>
          </a:prstGeom>
        </p:spPr>
      </p:pic>
      <p:pic>
        <p:nvPicPr>
          <p:cNvPr id="40" name="Picture 39" descr="A picture containing drawing&#10;&#10;Description automatically generated">
            <a:extLst>
              <a:ext uri="{FF2B5EF4-FFF2-40B4-BE49-F238E27FC236}">
                <a16:creationId xmlns:a16="http://schemas.microsoft.com/office/drawing/2014/main" id="{AB8BA771-EABA-4088-AFF7-B514722ECD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56475" y="2362005"/>
            <a:ext cx="1909872" cy="3207234"/>
          </a:xfrm>
          <a:prstGeom prst="rect">
            <a:avLst/>
          </a:prstGeom>
        </p:spPr>
      </p:pic>
      <p:pic>
        <p:nvPicPr>
          <p:cNvPr id="41" name="Picture 40" descr="A picture containing toy&#10;&#10;Description automatically generated">
            <a:extLst>
              <a:ext uri="{FF2B5EF4-FFF2-40B4-BE49-F238E27FC236}">
                <a16:creationId xmlns:a16="http://schemas.microsoft.com/office/drawing/2014/main" id="{742F9D91-FB92-4D24-BAD1-D782015B67B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99367" y="2084317"/>
            <a:ext cx="1918601" cy="3468758"/>
          </a:xfrm>
          <a:prstGeom prst="rect">
            <a:avLst/>
          </a:prstGeom>
        </p:spPr>
      </p:pic>
      <p:pic>
        <p:nvPicPr>
          <p:cNvPr id="42" name="Picture 41" descr="A drawing of a cartoon character&#10;&#10;Description automatically generated">
            <a:extLst>
              <a:ext uri="{FF2B5EF4-FFF2-40B4-BE49-F238E27FC236}">
                <a16:creationId xmlns:a16="http://schemas.microsoft.com/office/drawing/2014/main" id="{65541CE3-A3C8-4C07-BA72-B34863319B4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39027" y="2342985"/>
            <a:ext cx="1921429" cy="3207234"/>
          </a:xfrm>
          <a:prstGeom prst="rect">
            <a:avLst/>
          </a:prstGeom>
        </p:spPr>
      </p:pic>
      <p:pic>
        <p:nvPicPr>
          <p:cNvPr id="43" name="Picture 42" descr="A picture containing toy&#10;&#10;Description automatically generated">
            <a:extLst>
              <a:ext uri="{FF2B5EF4-FFF2-40B4-BE49-F238E27FC236}">
                <a16:creationId xmlns:a16="http://schemas.microsoft.com/office/drawing/2014/main" id="{A6558F32-4248-4D03-BD79-C7FFDC11C78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87744" y="2341737"/>
            <a:ext cx="1883539" cy="3207234"/>
          </a:xfrm>
          <a:prstGeom prst="rect">
            <a:avLst/>
          </a:prstGeom>
        </p:spPr>
      </p:pic>
      <p:sp>
        <p:nvSpPr>
          <p:cNvPr id="19" name="TextBox 18">
            <a:extLst>
              <a:ext uri="{FF2B5EF4-FFF2-40B4-BE49-F238E27FC236}">
                <a16:creationId xmlns:a16="http://schemas.microsoft.com/office/drawing/2014/main" id="{ED40116B-2C44-47A9-9621-DA2A28E024F0}"/>
              </a:ext>
            </a:extLst>
          </p:cNvPr>
          <p:cNvSpPr txBox="1"/>
          <p:nvPr/>
        </p:nvSpPr>
        <p:spPr>
          <a:xfrm>
            <a:off x="72152" y="971857"/>
            <a:ext cx="12126365" cy="584775"/>
          </a:xfrm>
          <a:prstGeom prst="rect">
            <a:avLst/>
          </a:prstGeom>
          <a:noFill/>
        </p:spPr>
        <p:txBody>
          <a:bodyPr wrap="square" rtlCol="0">
            <a:spAutoFit/>
          </a:bodyPr>
          <a:lstStyle/>
          <a:p>
            <a:pPr algn="ctr"/>
            <a:r>
              <a:rPr lang="en-US" sz="3200" spc="-150" dirty="0">
                <a:latin typeface="Comic Sans MS" panose="030F0702030302020204" pitchFamily="66" charset="0"/>
              </a:rPr>
              <a:t>Thank you for our mums and dads, our families and our friends.</a:t>
            </a:r>
            <a:endParaRPr lang="en-GB" sz="3200" spc="-150" dirty="0">
              <a:latin typeface="Comic Sans MS" panose="030F0702030302020204" pitchFamily="66" charset="0"/>
            </a:endParaRPr>
          </a:p>
        </p:txBody>
      </p:sp>
      <p:sp>
        <p:nvSpPr>
          <p:cNvPr id="20" name="TextBox 19">
            <a:extLst>
              <a:ext uri="{FF2B5EF4-FFF2-40B4-BE49-F238E27FC236}">
                <a16:creationId xmlns:a16="http://schemas.microsoft.com/office/drawing/2014/main" id="{35F7A7D6-5930-4CF1-8531-DC0D5C6871E9}"/>
              </a:ext>
            </a:extLst>
          </p:cNvPr>
          <p:cNvSpPr txBox="1"/>
          <p:nvPr/>
        </p:nvSpPr>
        <p:spPr>
          <a:xfrm>
            <a:off x="280897" y="1449701"/>
            <a:ext cx="11708874" cy="584775"/>
          </a:xfrm>
          <a:prstGeom prst="rect">
            <a:avLst/>
          </a:prstGeom>
          <a:noFill/>
        </p:spPr>
        <p:txBody>
          <a:bodyPr wrap="square" rtlCol="0">
            <a:spAutoFit/>
          </a:bodyPr>
          <a:lstStyle/>
          <a:p>
            <a:pPr algn="ctr"/>
            <a:r>
              <a:rPr lang="en-US" sz="3200" dirty="0">
                <a:latin typeface="Comic Sans MS" panose="030F0702030302020204" pitchFamily="66" charset="0"/>
              </a:rPr>
              <a:t>Thank you that you want to be our best friend. </a:t>
            </a:r>
            <a:endParaRPr lang="en-GB" sz="3200" dirty="0">
              <a:latin typeface="Comic Sans MS" panose="030F0702030302020204" pitchFamily="66" charset="0"/>
            </a:endParaRPr>
          </a:p>
        </p:txBody>
      </p:sp>
      <p:sp>
        <p:nvSpPr>
          <p:cNvPr id="21" name="TextBox 20">
            <a:extLst>
              <a:ext uri="{FF2B5EF4-FFF2-40B4-BE49-F238E27FC236}">
                <a16:creationId xmlns:a16="http://schemas.microsoft.com/office/drawing/2014/main" id="{F21F44E8-DCE7-4644-93A2-9346F591A223}"/>
              </a:ext>
            </a:extLst>
          </p:cNvPr>
          <p:cNvSpPr txBox="1"/>
          <p:nvPr/>
        </p:nvSpPr>
        <p:spPr>
          <a:xfrm>
            <a:off x="5153647" y="1871822"/>
            <a:ext cx="1963374" cy="584775"/>
          </a:xfrm>
          <a:prstGeom prst="rect">
            <a:avLst/>
          </a:prstGeom>
          <a:noFill/>
        </p:spPr>
        <p:txBody>
          <a:bodyPr wrap="square" rtlCol="0">
            <a:spAutoFit/>
          </a:bodyPr>
          <a:lstStyle/>
          <a:p>
            <a:pPr algn="ctr"/>
            <a:r>
              <a:rPr lang="en-US" sz="3200" dirty="0">
                <a:latin typeface="Comic Sans MS" panose="030F0702030302020204" pitchFamily="66" charset="0"/>
              </a:rPr>
              <a:t>Amen.</a:t>
            </a:r>
            <a:endParaRPr lang="en-GB" sz="3200" dirty="0">
              <a:latin typeface="Comic Sans MS" panose="030F0702030302020204" pitchFamily="66" charset="0"/>
            </a:endParaRPr>
          </a:p>
        </p:txBody>
      </p:sp>
      <p:pic>
        <p:nvPicPr>
          <p:cNvPr id="14" name="Picture 13">
            <a:extLst>
              <a:ext uri="{FF2B5EF4-FFF2-40B4-BE49-F238E27FC236}">
                <a16:creationId xmlns:a16="http://schemas.microsoft.com/office/drawing/2014/main" id="{7BE44C28-EC03-4FE9-B905-A18BF2D13FD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39509" y="2291004"/>
            <a:ext cx="1921428" cy="3262071"/>
          </a:xfrm>
          <a:prstGeom prst="rect">
            <a:avLst/>
          </a:prstGeom>
        </p:spPr>
      </p:pic>
      <p:grpSp>
        <p:nvGrpSpPr>
          <p:cNvPr id="16" name="Group 15">
            <a:extLst>
              <a:ext uri="{FF2B5EF4-FFF2-40B4-BE49-F238E27FC236}">
                <a16:creationId xmlns:a16="http://schemas.microsoft.com/office/drawing/2014/main" id="{A38504BA-07B4-47D3-B471-22388AAAC25B}"/>
              </a:ext>
            </a:extLst>
          </p:cNvPr>
          <p:cNvGrpSpPr/>
          <p:nvPr/>
        </p:nvGrpSpPr>
        <p:grpSpPr>
          <a:xfrm>
            <a:off x="237085" y="72663"/>
            <a:ext cx="11902077" cy="2670537"/>
            <a:chOff x="3686629" y="159656"/>
            <a:chExt cx="7460342" cy="3077030"/>
          </a:xfrm>
        </p:grpSpPr>
        <p:sp>
          <p:nvSpPr>
            <p:cNvPr id="17" name="Speech Bubble: Oval 16">
              <a:extLst>
                <a:ext uri="{FF2B5EF4-FFF2-40B4-BE49-F238E27FC236}">
                  <a16:creationId xmlns:a16="http://schemas.microsoft.com/office/drawing/2014/main" id="{1F768573-0009-4F76-93B9-25A59F26ED86}"/>
                </a:ext>
              </a:extLst>
            </p:cNvPr>
            <p:cNvSpPr/>
            <p:nvPr/>
          </p:nvSpPr>
          <p:spPr>
            <a:xfrm>
              <a:off x="3686629" y="159656"/>
              <a:ext cx="7460342" cy="3077030"/>
            </a:xfrm>
            <a:prstGeom prst="wedgeEllipseCallout">
              <a:avLst>
                <a:gd name="adj1" fmla="val 1647"/>
                <a:gd name="adj2" fmla="val 6123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extBox 17">
              <a:extLst>
                <a:ext uri="{FF2B5EF4-FFF2-40B4-BE49-F238E27FC236}">
                  <a16:creationId xmlns:a16="http://schemas.microsoft.com/office/drawing/2014/main" id="{1C2FCD0A-3C42-4D26-B9B9-5BF21C9B28F7}"/>
                </a:ext>
              </a:extLst>
            </p:cNvPr>
            <p:cNvSpPr txBox="1"/>
            <p:nvPr/>
          </p:nvSpPr>
          <p:spPr>
            <a:xfrm>
              <a:off x="4387509" y="219581"/>
              <a:ext cx="6198251" cy="1140709"/>
            </a:xfrm>
            <a:prstGeom prst="rect">
              <a:avLst/>
            </a:prstGeom>
            <a:noFill/>
          </p:spPr>
          <p:txBody>
            <a:bodyPr wrap="square" rtlCol="0">
              <a:spAutoFit/>
            </a:bodyPr>
            <a:lstStyle/>
            <a:p>
              <a:pPr algn="ctr">
                <a:lnSpc>
                  <a:spcPts val="3500"/>
                </a:lnSpc>
              </a:pPr>
              <a:r>
                <a:rPr lang="en-US" sz="3200" dirty="0">
                  <a:latin typeface="Comic Sans MS" panose="030F0702030302020204" pitchFamily="66" charset="0"/>
                </a:rPr>
                <a:t>Dear God, </a:t>
              </a:r>
            </a:p>
            <a:p>
              <a:pPr algn="ctr">
                <a:lnSpc>
                  <a:spcPts val="3500"/>
                </a:lnSpc>
              </a:pPr>
              <a:r>
                <a:rPr lang="en-US" sz="3200" dirty="0">
                  <a:latin typeface="Comic Sans MS" panose="030F0702030302020204" pitchFamily="66" charset="0"/>
                </a:rPr>
                <a:t>Thank you that you give us all the things we need.</a:t>
              </a:r>
              <a:endParaRPr lang="en-GB" sz="3200" dirty="0">
                <a:latin typeface="Comic Sans MS" panose="030F0702030302020204" pitchFamily="66" charset="0"/>
              </a:endParaRPr>
            </a:p>
          </p:txBody>
        </p:sp>
      </p:grpSp>
      <p:sp>
        <p:nvSpPr>
          <p:cNvPr id="27" name="Speech Bubble: Oval 26">
            <a:extLst>
              <a:ext uri="{FF2B5EF4-FFF2-40B4-BE49-F238E27FC236}">
                <a16:creationId xmlns:a16="http://schemas.microsoft.com/office/drawing/2014/main" id="{516A77E5-3B72-4376-9D5F-27319B4FB818}"/>
              </a:ext>
            </a:extLst>
          </p:cNvPr>
          <p:cNvSpPr/>
          <p:nvPr/>
        </p:nvSpPr>
        <p:spPr>
          <a:xfrm>
            <a:off x="257105" y="72662"/>
            <a:ext cx="11902077" cy="2670537"/>
          </a:xfrm>
          <a:prstGeom prst="wedgeEllipseCallout">
            <a:avLst>
              <a:gd name="adj1" fmla="val 41181"/>
              <a:gd name="adj2" fmla="val 6087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Speech Bubble: Oval 30">
            <a:extLst>
              <a:ext uri="{FF2B5EF4-FFF2-40B4-BE49-F238E27FC236}">
                <a16:creationId xmlns:a16="http://schemas.microsoft.com/office/drawing/2014/main" id="{E8F45786-E041-48B3-85DE-DC7F498661EC}"/>
              </a:ext>
            </a:extLst>
          </p:cNvPr>
          <p:cNvSpPr/>
          <p:nvPr/>
        </p:nvSpPr>
        <p:spPr>
          <a:xfrm>
            <a:off x="256041" y="63054"/>
            <a:ext cx="11902077" cy="2670537"/>
          </a:xfrm>
          <a:prstGeom prst="wedgeEllipseCallout">
            <a:avLst>
              <a:gd name="adj1" fmla="val -41568"/>
              <a:gd name="adj2" fmla="val 5944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Speech Bubble: Oval 31">
            <a:extLst>
              <a:ext uri="{FF2B5EF4-FFF2-40B4-BE49-F238E27FC236}">
                <a16:creationId xmlns:a16="http://schemas.microsoft.com/office/drawing/2014/main" id="{5935619A-41DB-4685-B2C3-A36C95FA3E6E}"/>
              </a:ext>
            </a:extLst>
          </p:cNvPr>
          <p:cNvSpPr/>
          <p:nvPr/>
        </p:nvSpPr>
        <p:spPr>
          <a:xfrm>
            <a:off x="237438" y="72662"/>
            <a:ext cx="11902077" cy="2670537"/>
          </a:xfrm>
          <a:prstGeom prst="wedgeEllipseCallout">
            <a:avLst>
              <a:gd name="adj1" fmla="val 27096"/>
              <a:gd name="adj2" fmla="val 6158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Speech Bubble: Oval 32">
            <a:extLst>
              <a:ext uri="{FF2B5EF4-FFF2-40B4-BE49-F238E27FC236}">
                <a16:creationId xmlns:a16="http://schemas.microsoft.com/office/drawing/2014/main" id="{67DDCCD9-9D68-4355-8A1E-BD523761E4E1}"/>
              </a:ext>
            </a:extLst>
          </p:cNvPr>
          <p:cNvSpPr/>
          <p:nvPr/>
        </p:nvSpPr>
        <p:spPr>
          <a:xfrm>
            <a:off x="217771" y="72662"/>
            <a:ext cx="11902077" cy="2670537"/>
          </a:xfrm>
          <a:prstGeom prst="wedgeEllipseCallout">
            <a:avLst>
              <a:gd name="adj1" fmla="val 14292"/>
              <a:gd name="adj2" fmla="val 6158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Speech Bubble: Oval 33">
            <a:extLst>
              <a:ext uri="{FF2B5EF4-FFF2-40B4-BE49-F238E27FC236}">
                <a16:creationId xmlns:a16="http://schemas.microsoft.com/office/drawing/2014/main" id="{801E703C-D181-459D-A415-1F0C08E59509}"/>
              </a:ext>
            </a:extLst>
          </p:cNvPr>
          <p:cNvSpPr/>
          <p:nvPr/>
        </p:nvSpPr>
        <p:spPr>
          <a:xfrm>
            <a:off x="198104" y="72662"/>
            <a:ext cx="11902077" cy="2670537"/>
          </a:xfrm>
          <a:prstGeom prst="wedgeEllipseCallout">
            <a:avLst>
              <a:gd name="adj1" fmla="val -12277"/>
              <a:gd name="adj2" fmla="val 5944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Speech Bubble: Oval 34">
            <a:extLst>
              <a:ext uri="{FF2B5EF4-FFF2-40B4-BE49-F238E27FC236}">
                <a16:creationId xmlns:a16="http://schemas.microsoft.com/office/drawing/2014/main" id="{B8E568E1-EC60-44B5-A2A0-65EE2EDA9882}"/>
              </a:ext>
            </a:extLst>
          </p:cNvPr>
          <p:cNvSpPr/>
          <p:nvPr/>
        </p:nvSpPr>
        <p:spPr>
          <a:xfrm>
            <a:off x="217060" y="72662"/>
            <a:ext cx="11902077" cy="2670537"/>
          </a:xfrm>
          <a:prstGeom prst="wedgeEllipseCallout">
            <a:avLst>
              <a:gd name="adj1" fmla="val -27323"/>
              <a:gd name="adj2" fmla="val 5944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hlinkClick r:id="rId9" action="ppaction://hlinksldjump"/>
            <a:extLst>
              <a:ext uri="{FF2B5EF4-FFF2-40B4-BE49-F238E27FC236}">
                <a16:creationId xmlns:a16="http://schemas.microsoft.com/office/drawing/2014/main" id="{23D155E6-629F-4A1C-99E1-760E4746D64D}"/>
              </a:ext>
            </a:extLst>
          </p:cNvPr>
          <p:cNvSpPr/>
          <p:nvPr/>
        </p:nvSpPr>
        <p:spPr>
          <a:xfrm>
            <a:off x="-145109" y="-128016"/>
            <a:ext cx="12560885" cy="7114032"/>
          </a:xfrm>
          <a:prstGeom prst="rect">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Arrow: Right 24">
            <a:hlinkClick r:id="" action="ppaction://hlinkshowjump?jump=nextslide"/>
            <a:extLst>
              <a:ext uri="{FF2B5EF4-FFF2-40B4-BE49-F238E27FC236}">
                <a16:creationId xmlns:a16="http://schemas.microsoft.com/office/drawing/2014/main" id="{59BBD1DF-3C91-4317-820F-66103B28D5B5}"/>
              </a:ext>
            </a:extLst>
          </p:cNvPr>
          <p:cNvSpPr/>
          <p:nvPr/>
        </p:nvSpPr>
        <p:spPr>
          <a:xfrm>
            <a:off x="-3084016" y="5406146"/>
            <a:ext cx="3048000" cy="1350599"/>
          </a:xfrm>
          <a:prstGeom prst="rightArrow">
            <a:avLst/>
          </a:prstGeom>
          <a:solidFill>
            <a:srgbClr val="CC66FF"/>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232259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25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1750"/>
                                        <p:tgtEl>
                                          <p:spTgt spid="16"/>
                                        </p:tgtEl>
                                      </p:cBhvr>
                                    </p:animEffect>
                                  </p:childTnLst>
                                </p:cTn>
                              </p:par>
                            </p:childTnLst>
                          </p:cTn>
                        </p:par>
                        <p:par>
                          <p:cTn id="8" fill="hold">
                            <p:stCondLst>
                              <p:cond delay="2000"/>
                            </p:stCondLst>
                            <p:childTnLst>
                              <p:par>
                                <p:cTn id="9" presetID="22" presetClass="entr" presetSubtype="4" fill="hold" grpId="0" nodeType="afterEffect">
                                  <p:stCondLst>
                                    <p:cond delay="300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1750"/>
                                        <p:tgtEl>
                                          <p:spTgt spid="19"/>
                                        </p:tgtEl>
                                      </p:cBhvr>
                                    </p:animEffect>
                                  </p:childTnLst>
                                </p:cTn>
                              </p:par>
                            </p:childTnLst>
                          </p:cTn>
                        </p:par>
                        <p:par>
                          <p:cTn id="12" fill="hold">
                            <p:stCondLst>
                              <p:cond delay="6750"/>
                            </p:stCondLst>
                            <p:childTnLst>
                              <p:par>
                                <p:cTn id="13" presetID="22" presetClass="entr" presetSubtype="4" fill="hold" grpId="0" nodeType="afterEffect">
                                  <p:stCondLst>
                                    <p:cond delay="3000"/>
                                  </p:stCondLst>
                                  <p:childTnLst>
                                    <p:set>
                                      <p:cBhvr>
                                        <p:cTn id="14" dur="1" fill="hold">
                                          <p:stCondLst>
                                            <p:cond delay="0"/>
                                          </p:stCondLst>
                                        </p:cTn>
                                        <p:tgtEl>
                                          <p:spTgt spid="20"/>
                                        </p:tgtEl>
                                        <p:attrNameLst>
                                          <p:attrName>style.visibility</p:attrName>
                                        </p:attrNameLst>
                                      </p:cBhvr>
                                      <p:to>
                                        <p:strVal val="visible"/>
                                      </p:to>
                                    </p:set>
                                    <p:animEffect transition="in" filter="wipe(down)">
                                      <p:cBhvr>
                                        <p:cTn id="15" dur="1750"/>
                                        <p:tgtEl>
                                          <p:spTgt spid="20"/>
                                        </p:tgtEl>
                                      </p:cBhvr>
                                    </p:animEffect>
                                  </p:childTnLst>
                                </p:cTn>
                              </p:par>
                            </p:childTnLst>
                          </p:cTn>
                        </p:par>
                        <p:par>
                          <p:cTn id="16" fill="hold">
                            <p:stCondLst>
                              <p:cond delay="11500"/>
                            </p:stCondLst>
                            <p:childTnLst>
                              <p:par>
                                <p:cTn id="17" presetID="22" presetClass="entr" presetSubtype="4" fill="hold" grpId="0" nodeType="afterEffect">
                                  <p:stCondLst>
                                    <p:cond delay="1500"/>
                                  </p:stCondLst>
                                  <p:childTnLst>
                                    <p:set>
                                      <p:cBhvr>
                                        <p:cTn id="18" dur="1" fill="hold">
                                          <p:stCondLst>
                                            <p:cond delay="0"/>
                                          </p:stCondLst>
                                        </p:cTn>
                                        <p:tgtEl>
                                          <p:spTgt spid="21"/>
                                        </p:tgtEl>
                                        <p:attrNameLst>
                                          <p:attrName>style.visibility</p:attrName>
                                        </p:attrNameLst>
                                      </p:cBhvr>
                                      <p:to>
                                        <p:strVal val="visible"/>
                                      </p:to>
                                    </p:set>
                                    <p:animEffect transition="in" filter="wipe(down)">
                                      <p:cBhvr>
                                        <p:cTn id="19" dur="500"/>
                                        <p:tgtEl>
                                          <p:spTgt spid="21"/>
                                        </p:tgtEl>
                                      </p:cBhvr>
                                    </p:animEffect>
                                  </p:childTnLst>
                                </p:cTn>
                              </p:par>
                              <p:par>
                                <p:cTn id="20" presetID="22" presetClass="entr" presetSubtype="4" fill="hold" grpId="0" nodeType="withEffect">
                                  <p:stCondLst>
                                    <p:cond delay="1250"/>
                                  </p:stCondLst>
                                  <p:childTnLst>
                                    <p:set>
                                      <p:cBhvr>
                                        <p:cTn id="21" dur="1" fill="hold">
                                          <p:stCondLst>
                                            <p:cond delay="0"/>
                                          </p:stCondLst>
                                        </p:cTn>
                                        <p:tgtEl>
                                          <p:spTgt spid="31"/>
                                        </p:tgtEl>
                                        <p:attrNameLst>
                                          <p:attrName>style.visibility</p:attrName>
                                        </p:attrNameLst>
                                      </p:cBhvr>
                                      <p:to>
                                        <p:strVal val="visible"/>
                                      </p:to>
                                    </p:set>
                                    <p:animEffect transition="in" filter="wipe(down)">
                                      <p:cBhvr>
                                        <p:cTn id="22" dur="1000"/>
                                        <p:tgtEl>
                                          <p:spTgt spid="31"/>
                                        </p:tgtEl>
                                      </p:cBhvr>
                                    </p:animEffect>
                                  </p:childTnLst>
                                </p:cTn>
                              </p:par>
                              <p:par>
                                <p:cTn id="23" presetID="22" presetClass="entr" presetSubtype="4" fill="hold" grpId="0" nodeType="withEffect">
                                  <p:stCondLst>
                                    <p:cond delay="1250"/>
                                  </p:stCondLst>
                                  <p:childTnLst>
                                    <p:set>
                                      <p:cBhvr>
                                        <p:cTn id="24" dur="1" fill="hold">
                                          <p:stCondLst>
                                            <p:cond delay="0"/>
                                          </p:stCondLst>
                                        </p:cTn>
                                        <p:tgtEl>
                                          <p:spTgt spid="34"/>
                                        </p:tgtEl>
                                        <p:attrNameLst>
                                          <p:attrName>style.visibility</p:attrName>
                                        </p:attrNameLst>
                                      </p:cBhvr>
                                      <p:to>
                                        <p:strVal val="visible"/>
                                      </p:to>
                                    </p:set>
                                    <p:animEffect transition="in" filter="wipe(down)">
                                      <p:cBhvr>
                                        <p:cTn id="25" dur="1000"/>
                                        <p:tgtEl>
                                          <p:spTgt spid="34"/>
                                        </p:tgtEl>
                                      </p:cBhvr>
                                    </p:animEffect>
                                  </p:childTnLst>
                                </p:cTn>
                              </p:par>
                              <p:par>
                                <p:cTn id="26" presetID="22" presetClass="entr" presetSubtype="4" fill="hold" grpId="0" nodeType="withEffect">
                                  <p:stCondLst>
                                    <p:cond delay="1250"/>
                                  </p:stCondLst>
                                  <p:childTnLst>
                                    <p:set>
                                      <p:cBhvr>
                                        <p:cTn id="27" dur="1" fill="hold">
                                          <p:stCondLst>
                                            <p:cond delay="0"/>
                                          </p:stCondLst>
                                        </p:cTn>
                                        <p:tgtEl>
                                          <p:spTgt spid="35"/>
                                        </p:tgtEl>
                                        <p:attrNameLst>
                                          <p:attrName>style.visibility</p:attrName>
                                        </p:attrNameLst>
                                      </p:cBhvr>
                                      <p:to>
                                        <p:strVal val="visible"/>
                                      </p:to>
                                    </p:set>
                                    <p:animEffect transition="in" filter="wipe(down)">
                                      <p:cBhvr>
                                        <p:cTn id="28" dur="1000"/>
                                        <p:tgtEl>
                                          <p:spTgt spid="35"/>
                                        </p:tgtEl>
                                      </p:cBhvr>
                                    </p:animEffect>
                                  </p:childTnLst>
                                </p:cTn>
                              </p:par>
                              <p:par>
                                <p:cTn id="29" presetID="22" presetClass="entr" presetSubtype="4" fill="hold" grpId="0" nodeType="withEffect">
                                  <p:stCondLst>
                                    <p:cond delay="1250"/>
                                  </p:stCondLst>
                                  <p:childTnLst>
                                    <p:set>
                                      <p:cBhvr>
                                        <p:cTn id="30" dur="1" fill="hold">
                                          <p:stCondLst>
                                            <p:cond delay="0"/>
                                          </p:stCondLst>
                                        </p:cTn>
                                        <p:tgtEl>
                                          <p:spTgt spid="33"/>
                                        </p:tgtEl>
                                        <p:attrNameLst>
                                          <p:attrName>style.visibility</p:attrName>
                                        </p:attrNameLst>
                                      </p:cBhvr>
                                      <p:to>
                                        <p:strVal val="visible"/>
                                      </p:to>
                                    </p:set>
                                    <p:animEffect transition="in" filter="wipe(down)">
                                      <p:cBhvr>
                                        <p:cTn id="31" dur="1000"/>
                                        <p:tgtEl>
                                          <p:spTgt spid="33"/>
                                        </p:tgtEl>
                                      </p:cBhvr>
                                    </p:animEffect>
                                  </p:childTnLst>
                                </p:cTn>
                              </p:par>
                              <p:par>
                                <p:cTn id="32" presetID="22" presetClass="entr" presetSubtype="4" fill="hold" grpId="0" nodeType="withEffect">
                                  <p:stCondLst>
                                    <p:cond delay="1250"/>
                                  </p:stCondLst>
                                  <p:childTnLst>
                                    <p:set>
                                      <p:cBhvr>
                                        <p:cTn id="33" dur="1" fill="hold">
                                          <p:stCondLst>
                                            <p:cond delay="0"/>
                                          </p:stCondLst>
                                        </p:cTn>
                                        <p:tgtEl>
                                          <p:spTgt spid="32"/>
                                        </p:tgtEl>
                                        <p:attrNameLst>
                                          <p:attrName>style.visibility</p:attrName>
                                        </p:attrNameLst>
                                      </p:cBhvr>
                                      <p:to>
                                        <p:strVal val="visible"/>
                                      </p:to>
                                    </p:set>
                                    <p:animEffect transition="in" filter="wipe(down)">
                                      <p:cBhvr>
                                        <p:cTn id="34" dur="1000"/>
                                        <p:tgtEl>
                                          <p:spTgt spid="32"/>
                                        </p:tgtEl>
                                      </p:cBhvr>
                                    </p:animEffect>
                                  </p:childTnLst>
                                </p:cTn>
                              </p:par>
                              <p:par>
                                <p:cTn id="35" presetID="22" presetClass="entr" presetSubtype="4" fill="hold" grpId="0" nodeType="withEffect">
                                  <p:stCondLst>
                                    <p:cond delay="1250"/>
                                  </p:stCondLst>
                                  <p:childTnLst>
                                    <p:set>
                                      <p:cBhvr>
                                        <p:cTn id="36" dur="1" fill="hold">
                                          <p:stCondLst>
                                            <p:cond delay="0"/>
                                          </p:stCondLst>
                                        </p:cTn>
                                        <p:tgtEl>
                                          <p:spTgt spid="27"/>
                                        </p:tgtEl>
                                        <p:attrNameLst>
                                          <p:attrName>style.visibility</p:attrName>
                                        </p:attrNameLst>
                                      </p:cBhvr>
                                      <p:to>
                                        <p:strVal val="visible"/>
                                      </p:to>
                                    </p:set>
                                    <p:animEffect transition="in" filter="wipe(down)">
                                      <p:cBhvr>
                                        <p:cTn id="37" dur="1000"/>
                                        <p:tgtEl>
                                          <p:spTgt spid="27"/>
                                        </p:tgtEl>
                                      </p:cBhvr>
                                    </p:animEffect>
                                  </p:childTnLst>
                                </p:cTn>
                              </p:par>
                            </p:childTnLst>
                          </p:cTn>
                        </p:par>
                        <p:par>
                          <p:cTn id="38" fill="hold">
                            <p:stCondLst>
                              <p:cond delay="13750"/>
                            </p:stCondLst>
                            <p:childTnLst>
                              <p:par>
                                <p:cTn id="39" presetID="63" presetClass="path" presetSubtype="0" accel="50000" decel="50000" fill="hold" grpId="0" nodeType="afterEffect">
                                  <p:stCondLst>
                                    <p:cond delay="0"/>
                                  </p:stCondLst>
                                  <p:childTnLst>
                                    <p:animMotion origin="layout" path="M 4.79167E-6 -4.07407E-6 L 0.9983 0.00024 " pathEditMode="relative" rAng="0" ptsTypes="AA">
                                      <p:cBhvr>
                                        <p:cTn id="40" dur="2000" fill="hold"/>
                                        <p:tgtEl>
                                          <p:spTgt spid="25"/>
                                        </p:tgtEl>
                                        <p:attrNameLst>
                                          <p:attrName>ppt_x</p:attrName>
                                          <p:attrName>ppt_y</p:attrName>
                                        </p:attrNameLst>
                                      </p:cBhvr>
                                      <p:rCtr x="4990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7" grpId="0" animBg="1"/>
      <p:bldP spid="31" grpId="0" animBg="1"/>
      <p:bldP spid="32" grpId="0" animBg="1"/>
      <p:bldP spid="33" grpId="0" animBg="1"/>
      <p:bldP spid="34" grpId="0" animBg="1"/>
      <p:bldP spid="35" grpId="0" animBg="1"/>
      <p:bldP spid="2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oy&#10;&#10;Description automatically generated">
            <a:extLst>
              <a:ext uri="{FF2B5EF4-FFF2-40B4-BE49-F238E27FC236}">
                <a16:creationId xmlns:a16="http://schemas.microsoft.com/office/drawing/2014/main" id="{5B988321-9452-4098-95BD-22BD7622F5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337" y="2299585"/>
            <a:ext cx="1921428" cy="3253490"/>
          </a:xfrm>
          <a:prstGeom prst="rect">
            <a:avLst/>
          </a:prstGeom>
        </p:spPr>
      </p:pic>
      <p:pic>
        <p:nvPicPr>
          <p:cNvPr id="17" name="Picture 16">
            <a:extLst>
              <a:ext uri="{FF2B5EF4-FFF2-40B4-BE49-F238E27FC236}">
                <a16:creationId xmlns:a16="http://schemas.microsoft.com/office/drawing/2014/main" id="{DB5319D6-A50A-4DC3-B20D-D44F821BA6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9782" y="2314653"/>
            <a:ext cx="1921428" cy="3262071"/>
          </a:xfrm>
          <a:prstGeom prst="rect">
            <a:avLst/>
          </a:prstGeom>
        </p:spPr>
      </p:pic>
      <p:grpSp>
        <p:nvGrpSpPr>
          <p:cNvPr id="23" name="Group 22">
            <a:extLst>
              <a:ext uri="{FF2B5EF4-FFF2-40B4-BE49-F238E27FC236}">
                <a16:creationId xmlns:a16="http://schemas.microsoft.com/office/drawing/2014/main" id="{96028177-4CE7-4BF6-8122-43F5D4DD923F}"/>
              </a:ext>
            </a:extLst>
          </p:cNvPr>
          <p:cNvGrpSpPr/>
          <p:nvPr/>
        </p:nvGrpSpPr>
        <p:grpSpPr>
          <a:xfrm>
            <a:off x="312811" y="46960"/>
            <a:ext cx="3943998" cy="1763849"/>
            <a:chOff x="3506794" y="159657"/>
            <a:chExt cx="6523673" cy="1415829"/>
          </a:xfrm>
        </p:grpSpPr>
        <p:sp>
          <p:nvSpPr>
            <p:cNvPr id="24" name="Speech Bubble: Oval 23">
              <a:extLst>
                <a:ext uri="{FF2B5EF4-FFF2-40B4-BE49-F238E27FC236}">
                  <a16:creationId xmlns:a16="http://schemas.microsoft.com/office/drawing/2014/main" id="{C00DCBD9-8C31-4DA2-9BB8-BA4F5F6DA40B}"/>
                </a:ext>
              </a:extLst>
            </p:cNvPr>
            <p:cNvSpPr/>
            <p:nvPr/>
          </p:nvSpPr>
          <p:spPr>
            <a:xfrm>
              <a:off x="3686628" y="159657"/>
              <a:ext cx="5835998" cy="1415829"/>
            </a:xfrm>
            <a:prstGeom prst="wedgeEllipseCallout">
              <a:avLst>
                <a:gd name="adj1" fmla="val -10988"/>
                <a:gd name="adj2" fmla="val 11945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TextBox 24">
              <a:extLst>
                <a:ext uri="{FF2B5EF4-FFF2-40B4-BE49-F238E27FC236}">
                  <a16:creationId xmlns:a16="http://schemas.microsoft.com/office/drawing/2014/main" id="{16C43258-B4B5-4268-BCD2-93EB387A4641}"/>
                </a:ext>
              </a:extLst>
            </p:cNvPr>
            <p:cNvSpPr txBox="1"/>
            <p:nvPr/>
          </p:nvSpPr>
          <p:spPr>
            <a:xfrm>
              <a:off x="3506794" y="182473"/>
              <a:ext cx="6523673" cy="1209531"/>
            </a:xfrm>
            <a:prstGeom prst="rect">
              <a:avLst/>
            </a:prstGeom>
            <a:noFill/>
          </p:spPr>
          <p:txBody>
            <a:bodyPr wrap="square" rtlCol="0">
              <a:spAutoFit/>
            </a:bodyPr>
            <a:lstStyle/>
            <a:p>
              <a:pPr algn="ctr"/>
              <a:r>
                <a:rPr lang="en-GB" sz="3200" dirty="0">
                  <a:latin typeface="Comic Sans MS" panose="030F0702030302020204" pitchFamily="66" charset="0"/>
                </a:rPr>
                <a:t>So let’s </a:t>
              </a:r>
            </a:p>
            <a:p>
              <a:pPr algn="ctr"/>
              <a:r>
                <a:rPr lang="en-GB" sz="3200" dirty="0">
                  <a:latin typeface="Comic Sans MS" panose="030F0702030302020204" pitchFamily="66" charset="0"/>
                </a:rPr>
                <a:t>go over today’s </a:t>
              </a:r>
            </a:p>
            <a:p>
              <a:pPr algn="ctr"/>
              <a:r>
                <a:rPr lang="en-GB" sz="3200" dirty="0">
                  <a:latin typeface="Comic Sans MS" panose="030F0702030302020204" pitchFamily="66" charset="0"/>
                </a:rPr>
                <a:t>points again:</a:t>
              </a:r>
            </a:p>
          </p:txBody>
        </p:sp>
      </p:grpSp>
      <p:grpSp>
        <p:nvGrpSpPr>
          <p:cNvPr id="34" name="Group 33">
            <a:extLst>
              <a:ext uri="{FF2B5EF4-FFF2-40B4-BE49-F238E27FC236}">
                <a16:creationId xmlns:a16="http://schemas.microsoft.com/office/drawing/2014/main" id="{1CF81291-AC35-4588-87C6-5D6CEF4221A1}"/>
              </a:ext>
            </a:extLst>
          </p:cNvPr>
          <p:cNvGrpSpPr/>
          <p:nvPr/>
        </p:nvGrpSpPr>
        <p:grpSpPr>
          <a:xfrm>
            <a:off x="4365531" y="75384"/>
            <a:ext cx="7595071" cy="1954347"/>
            <a:chOff x="3686628" y="159657"/>
            <a:chExt cx="7460342" cy="2633433"/>
          </a:xfrm>
        </p:grpSpPr>
        <p:sp>
          <p:nvSpPr>
            <p:cNvPr id="37" name="Speech Bubble: Oval 36">
              <a:extLst>
                <a:ext uri="{FF2B5EF4-FFF2-40B4-BE49-F238E27FC236}">
                  <a16:creationId xmlns:a16="http://schemas.microsoft.com/office/drawing/2014/main" id="{09C9E9F8-2773-4794-BB5C-E7CA0979A084}"/>
                </a:ext>
              </a:extLst>
            </p:cNvPr>
            <p:cNvSpPr/>
            <p:nvPr/>
          </p:nvSpPr>
          <p:spPr>
            <a:xfrm>
              <a:off x="3686628" y="159657"/>
              <a:ext cx="7460342" cy="2633433"/>
            </a:xfrm>
            <a:prstGeom prst="wedgeEllipseCallout">
              <a:avLst>
                <a:gd name="adj1" fmla="val -82907"/>
                <a:gd name="adj2" fmla="val 10167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TextBox 37">
              <a:extLst>
                <a:ext uri="{FF2B5EF4-FFF2-40B4-BE49-F238E27FC236}">
                  <a16:creationId xmlns:a16="http://schemas.microsoft.com/office/drawing/2014/main" id="{FA3D94B3-9725-4F69-9B0F-64E67F381B08}"/>
                </a:ext>
              </a:extLst>
            </p:cNvPr>
            <p:cNvSpPr txBox="1"/>
            <p:nvPr/>
          </p:nvSpPr>
          <p:spPr>
            <a:xfrm>
              <a:off x="3859196" y="593677"/>
              <a:ext cx="7127463" cy="2115077"/>
            </a:xfrm>
            <a:prstGeom prst="rect">
              <a:avLst/>
            </a:prstGeom>
            <a:noFill/>
          </p:spPr>
          <p:txBody>
            <a:bodyPr wrap="square" rtlCol="0">
              <a:spAutoFit/>
            </a:bodyPr>
            <a:lstStyle/>
            <a:p>
              <a:pPr algn="ctr"/>
              <a:r>
                <a:rPr lang="en-GB" sz="3200" dirty="0">
                  <a:latin typeface="Comic Sans MS" panose="030F0702030302020204" pitchFamily="66" charset="0"/>
                </a:rPr>
                <a:t>God chose the Israelites to be His special people and show other people  how to worship God.</a:t>
              </a:r>
            </a:p>
          </p:txBody>
        </p:sp>
      </p:grpSp>
      <p:grpSp>
        <p:nvGrpSpPr>
          <p:cNvPr id="39" name="Group 38">
            <a:extLst>
              <a:ext uri="{FF2B5EF4-FFF2-40B4-BE49-F238E27FC236}">
                <a16:creationId xmlns:a16="http://schemas.microsoft.com/office/drawing/2014/main" id="{E8E07DA1-3DDD-4E7A-B51C-FE24CAFA4647}"/>
              </a:ext>
            </a:extLst>
          </p:cNvPr>
          <p:cNvGrpSpPr/>
          <p:nvPr/>
        </p:nvGrpSpPr>
        <p:grpSpPr>
          <a:xfrm>
            <a:off x="3792778" y="2152913"/>
            <a:ext cx="8153399" cy="1704860"/>
            <a:chOff x="3686628" y="159658"/>
            <a:chExt cx="7460342" cy="1982147"/>
          </a:xfrm>
        </p:grpSpPr>
        <p:sp>
          <p:nvSpPr>
            <p:cNvPr id="40" name="Speech Bubble: Oval 39">
              <a:extLst>
                <a:ext uri="{FF2B5EF4-FFF2-40B4-BE49-F238E27FC236}">
                  <a16:creationId xmlns:a16="http://schemas.microsoft.com/office/drawing/2014/main" id="{65276A9A-D1C0-4F66-88B0-43D3DC5D4916}"/>
                </a:ext>
              </a:extLst>
            </p:cNvPr>
            <p:cNvSpPr/>
            <p:nvPr/>
          </p:nvSpPr>
          <p:spPr>
            <a:xfrm>
              <a:off x="3686628" y="159658"/>
              <a:ext cx="7460342" cy="1982147"/>
            </a:xfrm>
            <a:prstGeom prst="wedgeEllipseCallout">
              <a:avLst>
                <a:gd name="adj1" fmla="val -74678"/>
                <a:gd name="adj2" fmla="val 299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TextBox 40">
              <a:extLst>
                <a:ext uri="{FF2B5EF4-FFF2-40B4-BE49-F238E27FC236}">
                  <a16:creationId xmlns:a16="http://schemas.microsoft.com/office/drawing/2014/main" id="{D40E859D-3452-49EE-9D1C-EBBACBC1B6E3}"/>
                </a:ext>
              </a:extLst>
            </p:cNvPr>
            <p:cNvSpPr txBox="1"/>
            <p:nvPr/>
          </p:nvSpPr>
          <p:spPr>
            <a:xfrm>
              <a:off x="3991916" y="370648"/>
              <a:ext cx="6826348" cy="1252422"/>
            </a:xfrm>
            <a:prstGeom prst="rect">
              <a:avLst/>
            </a:prstGeom>
            <a:noFill/>
          </p:spPr>
          <p:txBody>
            <a:bodyPr wrap="square" rtlCol="0">
              <a:spAutoFit/>
            </a:bodyPr>
            <a:lstStyle/>
            <a:p>
              <a:pPr algn="ctr"/>
              <a:r>
                <a:rPr lang="en-GB" sz="3200" dirty="0">
                  <a:latin typeface="Comic Sans MS" panose="030F0702030302020204" pitchFamily="66" charset="0"/>
                </a:rPr>
                <a:t>God wants </a:t>
              </a:r>
              <a:r>
                <a:rPr lang="en-GB" sz="3200" dirty="0">
                  <a:solidFill>
                    <a:srgbClr val="FF0000"/>
                  </a:solidFill>
                  <a:latin typeface="Comic Sans MS" panose="030F0702030302020204" pitchFamily="66" charset="0"/>
                </a:rPr>
                <a:t>us</a:t>
              </a:r>
              <a:r>
                <a:rPr lang="en-GB" sz="3200" dirty="0">
                  <a:latin typeface="Comic Sans MS" panose="030F0702030302020204" pitchFamily="66" charset="0"/>
                </a:rPr>
                <a:t> to have a special friendship and relationship with </a:t>
              </a:r>
              <a:r>
                <a:rPr lang="en-GB" sz="3200" dirty="0">
                  <a:solidFill>
                    <a:srgbClr val="FF0000"/>
                  </a:solidFill>
                  <a:latin typeface="Comic Sans MS" panose="030F0702030302020204" pitchFamily="66" charset="0"/>
                </a:rPr>
                <a:t>Him</a:t>
              </a:r>
              <a:r>
                <a:rPr lang="en-GB" sz="3200" dirty="0">
                  <a:latin typeface="Comic Sans MS" panose="030F0702030302020204" pitchFamily="66" charset="0"/>
                </a:rPr>
                <a:t>.</a:t>
              </a:r>
            </a:p>
          </p:txBody>
        </p:sp>
      </p:grpSp>
      <p:grpSp>
        <p:nvGrpSpPr>
          <p:cNvPr id="42" name="Group 41">
            <a:extLst>
              <a:ext uri="{FF2B5EF4-FFF2-40B4-BE49-F238E27FC236}">
                <a16:creationId xmlns:a16="http://schemas.microsoft.com/office/drawing/2014/main" id="{5B99C16A-62EE-4264-9201-5E89FC921DA0}"/>
              </a:ext>
            </a:extLst>
          </p:cNvPr>
          <p:cNvGrpSpPr/>
          <p:nvPr/>
        </p:nvGrpSpPr>
        <p:grpSpPr>
          <a:xfrm>
            <a:off x="2728843" y="4061865"/>
            <a:ext cx="9217334" cy="1970654"/>
            <a:chOff x="3686628" y="159657"/>
            <a:chExt cx="7460342" cy="2633433"/>
          </a:xfrm>
        </p:grpSpPr>
        <p:sp>
          <p:nvSpPr>
            <p:cNvPr id="43" name="Speech Bubble: Oval 42">
              <a:extLst>
                <a:ext uri="{FF2B5EF4-FFF2-40B4-BE49-F238E27FC236}">
                  <a16:creationId xmlns:a16="http://schemas.microsoft.com/office/drawing/2014/main" id="{226894CF-3FC5-47E1-A79A-935EFF541515}"/>
                </a:ext>
              </a:extLst>
            </p:cNvPr>
            <p:cNvSpPr/>
            <p:nvPr/>
          </p:nvSpPr>
          <p:spPr>
            <a:xfrm>
              <a:off x="3686628" y="159657"/>
              <a:ext cx="7460342" cy="2633433"/>
            </a:xfrm>
            <a:prstGeom prst="wedgeEllipseCallout">
              <a:avLst>
                <a:gd name="adj1" fmla="val -60241"/>
                <a:gd name="adj2" fmla="val -10163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 name="TextBox 43">
              <a:extLst>
                <a:ext uri="{FF2B5EF4-FFF2-40B4-BE49-F238E27FC236}">
                  <a16:creationId xmlns:a16="http://schemas.microsoft.com/office/drawing/2014/main" id="{1B523D3B-967D-49E6-949F-19624609DDB2}"/>
                </a:ext>
              </a:extLst>
            </p:cNvPr>
            <p:cNvSpPr txBox="1"/>
            <p:nvPr/>
          </p:nvSpPr>
          <p:spPr>
            <a:xfrm>
              <a:off x="3686628" y="362551"/>
              <a:ext cx="6967800" cy="2097575"/>
            </a:xfrm>
            <a:prstGeom prst="rect">
              <a:avLst/>
            </a:prstGeom>
            <a:noFill/>
          </p:spPr>
          <p:txBody>
            <a:bodyPr wrap="square" rtlCol="0">
              <a:spAutoFit/>
            </a:bodyPr>
            <a:lstStyle/>
            <a:p>
              <a:pPr algn="ctr"/>
              <a:r>
                <a:rPr lang="en-GB" sz="3200" dirty="0">
                  <a:latin typeface="Comic Sans MS" panose="030F0702030302020204" pitchFamily="66" charset="0"/>
                </a:rPr>
                <a:t>         God promises to forgive </a:t>
              </a:r>
              <a:r>
                <a:rPr lang="en-GB" sz="3200" dirty="0">
                  <a:solidFill>
                    <a:srgbClr val="FF0000"/>
                  </a:solidFill>
                  <a:latin typeface="Comic Sans MS" panose="030F0702030302020204" pitchFamily="66" charset="0"/>
                </a:rPr>
                <a:t>us</a:t>
              </a:r>
              <a:r>
                <a:rPr lang="en-GB" sz="3200" dirty="0">
                  <a:latin typeface="Comic Sans MS" panose="030F0702030302020204" pitchFamily="66" charset="0"/>
                </a:rPr>
                <a:t> when </a:t>
              </a:r>
            </a:p>
            <a:p>
              <a:pPr algn="ctr"/>
              <a:r>
                <a:rPr lang="en-GB" sz="3200" dirty="0">
                  <a:latin typeface="Comic Sans MS" panose="030F0702030302020204" pitchFamily="66" charset="0"/>
                </a:rPr>
                <a:t>we sin if we say we’re sorry and trust and follow </a:t>
              </a:r>
              <a:r>
                <a:rPr lang="en-GB" sz="3200" dirty="0">
                  <a:solidFill>
                    <a:srgbClr val="FF0000"/>
                  </a:solidFill>
                  <a:latin typeface="Comic Sans MS" panose="030F0702030302020204" pitchFamily="66" charset="0"/>
                </a:rPr>
                <a:t>His</a:t>
              </a:r>
              <a:r>
                <a:rPr lang="en-GB" sz="3200" dirty="0">
                  <a:latin typeface="Comic Sans MS" panose="030F0702030302020204" pitchFamily="66" charset="0"/>
                </a:rPr>
                <a:t> commandments.</a:t>
              </a:r>
            </a:p>
          </p:txBody>
        </p:sp>
      </p:grpSp>
      <p:grpSp>
        <p:nvGrpSpPr>
          <p:cNvPr id="45" name="Group 44">
            <a:extLst>
              <a:ext uri="{FF2B5EF4-FFF2-40B4-BE49-F238E27FC236}">
                <a16:creationId xmlns:a16="http://schemas.microsoft.com/office/drawing/2014/main" id="{12A40F6C-398B-4E83-9624-577706233065}"/>
              </a:ext>
            </a:extLst>
          </p:cNvPr>
          <p:cNvGrpSpPr/>
          <p:nvPr/>
        </p:nvGrpSpPr>
        <p:grpSpPr>
          <a:xfrm>
            <a:off x="4280696" y="251211"/>
            <a:ext cx="533400" cy="672990"/>
            <a:chOff x="-2133600" y="-527492"/>
            <a:chExt cx="533400" cy="672990"/>
          </a:xfrm>
        </p:grpSpPr>
        <p:sp>
          <p:nvSpPr>
            <p:cNvPr id="46" name="Star: 6 Points 45">
              <a:extLst>
                <a:ext uri="{FF2B5EF4-FFF2-40B4-BE49-F238E27FC236}">
                  <a16:creationId xmlns:a16="http://schemas.microsoft.com/office/drawing/2014/main" id="{0C1D0B41-97E4-4E56-8BA0-307D188C6E59}"/>
                </a:ext>
              </a:extLst>
            </p:cNvPr>
            <p:cNvSpPr/>
            <p:nvPr/>
          </p:nvSpPr>
          <p:spPr>
            <a:xfrm>
              <a:off x="-2133600" y="-527492"/>
              <a:ext cx="533400" cy="672990"/>
            </a:xfrm>
            <a:prstGeom prst="star6">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7" name="TextBox 46">
              <a:extLst>
                <a:ext uri="{FF2B5EF4-FFF2-40B4-BE49-F238E27FC236}">
                  <a16:creationId xmlns:a16="http://schemas.microsoft.com/office/drawing/2014/main" id="{C6C53587-6B60-413F-A494-BF926A0DF0F6}"/>
                </a:ext>
              </a:extLst>
            </p:cNvPr>
            <p:cNvSpPr txBox="1"/>
            <p:nvPr/>
          </p:nvSpPr>
          <p:spPr>
            <a:xfrm>
              <a:off x="-2017743" y="-375663"/>
              <a:ext cx="300082" cy="400110"/>
            </a:xfrm>
            <a:prstGeom prst="rect">
              <a:avLst/>
            </a:prstGeom>
            <a:noFill/>
          </p:spPr>
          <p:txBody>
            <a:bodyPr wrap="none" rtlCol="0">
              <a:spAutoFit/>
            </a:bodyPr>
            <a:lstStyle/>
            <a:p>
              <a:r>
                <a:rPr lang="en-US" sz="2000" dirty="0">
                  <a:latin typeface="Comic Sans MS" panose="030F0702030302020204" pitchFamily="66" charset="0"/>
                </a:rPr>
                <a:t>1</a:t>
              </a:r>
              <a:endParaRPr lang="en-GB" sz="2000" dirty="0">
                <a:latin typeface="Comic Sans MS" panose="030F0702030302020204" pitchFamily="66" charset="0"/>
              </a:endParaRPr>
            </a:p>
          </p:txBody>
        </p:sp>
      </p:grpSp>
      <p:grpSp>
        <p:nvGrpSpPr>
          <p:cNvPr id="48" name="Group 47">
            <a:extLst>
              <a:ext uri="{FF2B5EF4-FFF2-40B4-BE49-F238E27FC236}">
                <a16:creationId xmlns:a16="http://schemas.microsoft.com/office/drawing/2014/main" id="{65E94A3F-97C9-4A4F-B090-4B79E9D814CC}"/>
              </a:ext>
            </a:extLst>
          </p:cNvPr>
          <p:cNvGrpSpPr/>
          <p:nvPr/>
        </p:nvGrpSpPr>
        <p:grpSpPr>
          <a:xfrm>
            <a:off x="3530799" y="2720771"/>
            <a:ext cx="533400" cy="672990"/>
            <a:chOff x="-2133600" y="-527492"/>
            <a:chExt cx="533400" cy="672990"/>
          </a:xfrm>
        </p:grpSpPr>
        <p:sp>
          <p:nvSpPr>
            <p:cNvPr id="49" name="Star: 6 Points 48">
              <a:extLst>
                <a:ext uri="{FF2B5EF4-FFF2-40B4-BE49-F238E27FC236}">
                  <a16:creationId xmlns:a16="http://schemas.microsoft.com/office/drawing/2014/main" id="{EC7741C1-4B40-4A5A-A8C4-452D1A1A895E}"/>
                </a:ext>
              </a:extLst>
            </p:cNvPr>
            <p:cNvSpPr/>
            <p:nvPr/>
          </p:nvSpPr>
          <p:spPr>
            <a:xfrm>
              <a:off x="-2133600" y="-527492"/>
              <a:ext cx="533400" cy="672990"/>
            </a:xfrm>
            <a:prstGeom prst="star6">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0" name="TextBox 49">
              <a:extLst>
                <a:ext uri="{FF2B5EF4-FFF2-40B4-BE49-F238E27FC236}">
                  <a16:creationId xmlns:a16="http://schemas.microsoft.com/office/drawing/2014/main" id="{049C64C6-B515-4234-A462-9DF6E0C4345B}"/>
                </a:ext>
              </a:extLst>
            </p:cNvPr>
            <p:cNvSpPr txBox="1"/>
            <p:nvPr/>
          </p:nvSpPr>
          <p:spPr>
            <a:xfrm>
              <a:off x="-2042501" y="-403305"/>
              <a:ext cx="341760" cy="400110"/>
            </a:xfrm>
            <a:prstGeom prst="rect">
              <a:avLst/>
            </a:prstGeom>
            <a:noFill/>
          </p:spPr>
          <p:txBody>
            <a:bodyPr wrap="none" rtlCol="0">
              <a:spAutoFit/>
            </a:bodyPr>
            <a:lstStyle/>
            <a:p>
              <a:r>
                <a:rPr lang="en-US" sz="2000" dirty="0">
                  <a:latin typeface="Comic Sans MS" panose="030F0702030302020204" pitchFamily="66" charset="0"/>
                </a:rPr>
                <a:t>2</a:t>
              </a:r>
              <a:endParaRPr lang="en-GB" sz="2000" dirty="0">
                <a:latin typeface="Comic Sans MS" panose="030F0702030302020204" pitchFamily="66" charset="0"/>
              </a:endParaRPr>
            </a:p>
          </p:txBody>
        </p:sp>
      </p:grpSp>
      <p:grpSp>
        <p:nvGrpSpPr>
          <p:cNvPr id="51" name="Group 50">
            <a:extLst>
              <a:ext uri="{FF2B5EF4-FFF2-40B4-BE49-F238E27FC236}">
                <a16:creationId xmlns:a16="http://schemas.microsoft.com/office/drawing/2014/main" id="{6F43BCB6-1D01-456A-9BF1-2A1916B2B0D4}"/>
              </a:ext>
            </a:extLst>
          </p:cNvPr>
          <p:cNvGrpSpPr/>
          <p:nvPr/>
        </p:nvGrpSpPr>
        <p:grpSpPr>
          <a:xfrm>
            <a:off x="3723409" y="3978442"/>
            <a:ext cx="533400" cy="672990"/>
            <a:chOff x="-2133600" y="-527492"/>
            <a:chExt cx="533400" cy="672990"/>
          </a:xfrm>
        </p:grpSpPr>
        <p:sp>
          <p:nvSpPr>
            <p:cNvPr id="52" name="Star: 6 Points 51">
              <a:extLst>
                <a:ext uri="{FF2B5EF4-FFF2-40B4-BE49-F238E27FC236}">
                  <a16:creationId xmlns:a16="http://schemas.microsoft.com/office/drawing/2014/main" id="{C4F4578F-45A3-4CBC-AB2E-5BE9FC2F6744}"/>
                </a:ext>
              </a:extLst>
            </p:cNvPr>
            <p:cNvSpPr/>
            <p:nvPr/>
          </p:nvSpPr>
          <p:spPr>
            <a:xfrm>
              <a:off x="-2133600" y="-527492"/>
              <a:ext cx="533400" cy="672990"/>
            </a:xfrm>
            <a:prstGeom prst="star6">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3" name="TextBox 52">
              <a:extLst>
                <a:ext uri="{FF2B5EF4-FFF2-40B4-BE49-F238E27FC236}">
                  <a16:creationId xmlns:a16="http://schemas.microsoft.com/office/drawing/2014/main" id="{CA13A3D8-8045-4D14-B59E-F114A1DC403E}"/>
                </a:ext>
              </a:extLst>
            </p:cNvPr>
            <p:cNvSpPr txBox="1"/>
            <p:nvPr/>
          </p:nvSpPr>
          <p:spPr>
            <a:xfrm>
              <a:off x="-2017743" y="-375663"/>
              <a:ext cx="341760" cy="400110"/>
            </a:xfrm>
            <a:prstGeom prst="rect">
              <a:avLst/>
            </a:prstGeom>
            <a:noFill/>
          </p:spPr>
          <p:txBody>
            <a:bodyPr wrap="none" rtlCol="0">
              <a:spAutoFit/>
            </a:bodyPr>
            <a:lstStyle/>
            <a:p>
              <a:r>
                <a:rPr lang="en-US" sz="2000" dirty="0">
                  <a:latin typeface="Comic Sans MS" panose="030F0702030302020204" pitchFamily="66" charset="0"/>
                </a:rPr>
                <a:t>3</a:t>
              </a:r>
              <a:endParaRPr lang="en-GB" sz="2000" dirty="0">
                <a:latin typeface="Comic Sans MS" panose="030F0702030302020204" pitchFamily="66" charset="0"/>
              </a:endParaRPr>
            </a:p>
          </p:txBody>
        </p:sp>
      </p:grpSp>
      <p:sp>
        <p:nvSpPr>
          <p:cNvPr id="19" name="Rectangle 18">
            <a:hlinkClick r:id="rId4" action="ppaction://hlinksldjump"/>
            <a:extLst>
              <a:ext uri="{FF2B5EF4-FFF2-40B4-BE49-F238E27FC236}">
                <a16:creationId xmlns:a16="http://schemas.microsoft.com/office/drawing/2014/main" id="{779D7879-F790-4297-9DD2-F63B5080E929}"/>
              </a:ext>
            </a:extLst>
          </p:cNvPr>
          <p:cNvSpPr/>
          <p:nvPr/>
        </p:nvSpPr>
        <p:spPr>
          <a:xfrm>
            <a:off x="-184443" y="-145411"/>
            <a:ext cx="12560885" cy="7114032"/>
          </a:xfrm>
          <a:prstGeom prst="rect">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Arrow: Right 19">
            <a:hlinkClick r:id="" action="ppaction://hlinkshowjump?jump=nextslide"/>
            <a:extLst>
              <a:ext uri="{FF2B5EF4-FFF2-40B4-BE49-F238E27FC236}">
                <a16:creationId xmlns:a16="http://schemas.microsoft.com/office/drawing/2014/main" id="{9706DF26-1886-4C14-9C81-7482A6FEB6C5}"/>
              </a:ext>
            </a:extLst>
          </p:cNvPr>
          <p:cNvSpPr/>
          <p:nvPr/>
        </p:nvSpPr>
        <p:spPr>
          <a:xfrm>
            <a:off x="-3084016" y="5406146"/>
            <a:ext cx="3048000" cy="1350599"/>
          </a:xfrm>
          <a:prstGeom prst="rightArrow">
            <a:avLst/>
          </a:prstGeom>
          <a:solidFill>
            <a:srgbClr val="CC66FF"/>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3960686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afterEffect">
                                  <p:stCondLst>
                                    <p:cond delay="250"/>
                                  </p:stCondLst>
                                  <p:childTnLst>
                                    <p:animMotion origin="layout" path="M 3.95833E-6 -1.48148E-6 L -0.6569 -0.00023 " pathEditMode="relative" rAng="0" ptsTypes="AA">
                                      <p:cBhvr>
                                        <p:cTn id="6" dur="2500" fill="hold"/>
                                        <p:tgtEl>
                                          <p:spTgt spid="17"/>
                                        </p:tgtEl>
                                        <p:attrNameLst>
                                          <p:attrName>ppt_x</p:attrName>
                                          <p:attrName>ppt_y</p:attrName>
                                        </p:attrNameLst>
                                      </p:cBhvr>
                                      <p:rCtr x="-32852" y="-23"/>
                                    </p:animMotion>
                                  </p:childTnLst>
                                </p:cTn>
                              </p:par>
                            </p:childTnLst>
                          </p:cTn>
                        </p:par>
                        <p:par>
                          <p:cTn id="7" fill="hold">
                            <p:stCondLst>
                              <p:cond delay="2750"/>
                            </p:stCondLst>
                            <p:childTnLst>
                              <p:par>
                                <p:cTn id="8" presetID="1" presetClass="entr" presetSubtype="0" fill="hold" nodeType="afterEffect">
                                  <p:stCondLst>
                                    <p:cond delay="0"/>
                                  </p:stCondLst>
                                  <p:childTnLst>
                                    <p:set>
                                      <p:cBhvr>
                                        <p:cTn id="9" dur="1" fill="hold">
                                          <p:stCondLst>
                                            <p:cond delay="0"/>
                                          </p:stCondLst>
                                        </p:cTn>
                                        <p:tgtEl>
                                          <p:spTgt spid="7"/>
                                        </p:tgtEl>
                                        <p:attrNameLst>
                                          <p:attrName>style.visibility</p:attrName>
                                        </p:attrNameLst>
                                      </p:cBhvr>
                                      <p:to>
                                        <p:strVal val="visible"/>
                                      </p:to>
                                    </p:set>
                                  </p:childTnLst>
                                </p:cTn>
                              </p:par>
                            </p:childTnLst>
                          </p:cTn>
                        </p:par>
                        <p:par>
                          <p:cTn id="10" fill="hold">
                            <p:stCondLst>
                              <p:cond delay="2750"/>
                            </p:stCondLst>
                            <p:childTnLst>
                              <p:par>
                                <p:cTn id="11" presetID="1" presetClass="exit" presetSubtype="0" fill="hold" nodeType="afterEffect">
                                  <p:stCondLst>
                                    <p:cond delay="0"/>
                                  </p:stCondLst>
                                  <p:childTnLst>
                                    <p:set>
                                      <p:cBhvr>
                                        <p:cTn id="12" dur="1" fill="hold">
                                          <p:stCondLst>
                                            <p:cond delay="0"/>
                                          </p:stCondLst>
                                        </p:cTn>
                                        <p:tgtEl>
                                          <p:spTgt spid="17"/>
                                        </p:tgtEl>
                                        <p:attrNameLst>
                                          <p:attrName>style.visibility</p:attrName>
                                        </p:attrNameLst>
                                      </p:cBhvr>
                                      <p:to>
                                        <p:strVal val="hidden"/>
                                      </p:to>
                                    </p:set>
                                  </p:childTnLst>
                                </p:cTn>
                              </p:par>
                            </p:childTnLst>
                          </p:cTn>
                        </p:par>
                        <p:par>
                          <p:cTn id="13" fill="hold">
                            <p:stCondLst>
                              <p:cond delay="2750"/>
                            </p:stCondLst>
                            <p:childTnLst>
                              <p:par>
                                <p:cTn id="14" presetID="22" presetClass="entr" presetSubtype="4" fill="hold" nodeType="after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wipe(down)">
                                      <p:cBhvr>
                                        <p:cTn id="16" dur="1750"/>
                                        <p:tgtEl>
                                          <p:spTgt spid="23"/>
                                        </p:tgtEl>
                                      </p:cBhvr>
                                    </p:animEffect>
                                  </p:childTnLst>
                                </p:cTn>
                              </p:par>
                            </p:childTnLst>
                          </p:cTn>
                        </p:par>
                        <p:par>
                          <p:cTn id="17" fill="hold">
                            <p:stCondLst>
                              <p:cond delay="4500"/>
                            </p:stCondLst>
                            <p:childTnLst>
                              <p:par>
                                <p:cTn id="18" presetID="45" presetClass="entr" presetSubtype="0" fill="hold" nodeType="afterEffect">
                                  <p:stCondLst>
                                    <p:cond delay="2000"/>
                                  </p:stCondLst>
                                  <p:childTnLst>
                                    <p:set>
                                      <p:cBhvr>
                                        <p:cTn id="19" dur="1" fill="hold">
                                          <p:stCondLst>
                                            <p:cond delay="0"/>
                                          </p:stCondLst>
                                        </p:cTn>
                                        <p:tgtEl>
                                          <p:spTgt spid="45"/>
                                        </p:tgtEl>
                                        <p:attrNameLst>
                                          <p:attrName>style.visibility</p:attrName>
                                        </p:attrNameLst>
                                      </p:cBhvr>
                                      <p:to>
                                        <p:strVal val="visible"/>
                                      </p:to>
                                    </p:set>
                                    <p:animEffect transition="in" filter="fade">
                                      <p:cBhvr>
                                        <p:cTn id="20" dur="3000"/>
                                        <p:tgtEl>
                                          <p:spTgt spid="45"/>
                                        </p:tgtEl>
                                      </p:cBhvr>
                                    </p:animEffect>
                                    <p:anim calcmode="lin" valueType="num">
                                      <p:cBhvr>
                                        <p:cTn id="21" dur="3000" fill="hold"/>
                                        <p:tgtEl>
                                          <p:spTgt spid="45"/>
                                        </p:tgtEl>
                                        <p:attrNameLst>
                                          <p:attrName>ppt_w</p:attrName>
                                        </p:attrNameLst>
                                      </p:cBhvr>
                                      <p:tavLst>
                                        <p:tav tm="0" fmla="#ppt_w*sin(2.5*pi*$)">
                                          <p:val>
                                            <p:fltVal val="0"/>
                                          </p:val>
                                        </p:tav>
                                        <p:tav tm="100000">
                                          <p:val>
                                            <p:fltVal val="1"/>
                                          </p:val>
                                        </p:tav>
                                      </p:tavLst>
                                    </p:anim>
                                    <p:anim calcmode="lin" valueType="num">
                                      <p:cBhvr>
                                        <p:cTn id="22" dur="3000" fill="hold"/>
                                        <p:tgtEl>
                                          <p:spTgt spid="45"/>
                                        </p:tgtEl>
                                        <p:attrNameLst>
                                          <p:attrName>ppt_h</p:attrName>
                                        </p:attrNameLst>
                                      </p:cBhvr>
                                      <p:tavLst>
                                        <p:tav tm="0">
                                          <p:val>
                                            <p:strVal val="#ppt_h"/>
                                          </p:val>
                                        </p:tav>
                                        <p:tav tm="100000">
                                          <p:val>
                                            <p:strVal val="#ppt_h"/>
                                          </p:val>
                                        </p:tav>
                                      </p:tavLst>
                                    </p:anim>
                                  </p:childTnLst>
                                </p:cTn>
                              </p:par>
                            </p:childTnLst>
                          </p:cTn>
                        </p:par>
                        <p:par>
                          <p:cTn id="23" fill="hold">
                            <p:stCondLst>
                              <p:cond delay="9500"/>
                            </p:stCondLst>
                            <p:childTnLst>
                              <p:par>
                                <p:cTn id="24" presetID="22" presetClass="entr" presetSubtype="8" fill="hold" nodeType="afterEffect">
                                  <p:stCondLst>
                                    <p:cond delay="250"/>
                                  </p:stCondLst>
                                  <p:childTnLst>
                                    <p:set>
                                      <p:cBhvr>
                                        <p:cTn id="25" dur="1" fill="hold">
                                          <p:stCondLst>
                                            <p:cond delay="0"/>
                                          </p:stCondLst>
                                        </p:cTn>
                                        <p:tgtEl>
                                          <p:spTgt spid="34"/>
                                        </p:tgtEl>
                                        <p:attrNameLst>
                                          <p:attrName>style.visibility</p:attrName>
                                        </p:attrNameLst>
                                      </p:cBhvr>
                                      <p:to>
                                        <p:strVal val="visible"/>
                                      </p:to>
                                    </p:set>
                                    <p:animEffect transition="in" filter="wipe(left)">
                                      <p:cBhvr>
                                        <p:cTn id="26" dur="1750"/>
                                        <p:tgtEl>
                                          <p:spTgt spid="34"/>
                                        </p:tgtEl>
                                      </p:cBhvr>
                                    </p:animEffect>
                                  </p:childTnLst>
                                </p:cTn>
                              </p:par>
                            </p:childTnLst>
                          </p:cTn>
                        </p:par>
                        <p:par>
                          <p:cTn id="27" fill="hold">
                            <p:stCondLst>
                              <p:cond delay="11500"/>
                            </p:stCondLst>
                            <p:childTnLst>
                              <p:par>
                                <p:cTn id="28" presetID="45" presetClass="entr" presetSubtype="0" fill="hold" nodeType="afterEffect">
                                  <p:stCondLst>
                                    <p:cond delay="2000"/>
                                  </p:stCondLst>
                                  <p:childTnLst>
                                    <p:set>
                                      <p:cBhvr>
                                        <p:cTn id="29" dur="1" fill="hold">
                                          <p:stCondLst>
                                            <p:cond delay="0"/>
                                          </p:stCondLst>
                                        </p:cTn>
                                        <p:tgtEl>
                                          <p:spTgt spid="48"/>
                                        </p:tgtEl>
                                        <p:attrNameLst>
                                          <p:attrName>style.visibility</p:attrName>
                                        </p:attrNameLst>
                                      </p:cBhvr>
                                      <p:to>
                                        <p:strVal val="visible"/>
                                      </p:to>
                                    </p:set>
                                    <p:animEffect transition="in" filter="fade">
                                      <p:cBhvr>
                                        <p:cTn id="30" dur="3000"/>
                                        <p:tgtEl>
                                          <p:spTgt spid="48"/>
                                        </p:tgtEl>
                                      </p:cBhvr>
                                    </p:animEffect>
                                    <p:anim calcmode="lin" valueType="num">
                                      <p:cBhvr>
                                        <p:cTn id="31" dur="3000" fill="hold"/>
                                        <p:tgtEl>
                                          <p:spTgt spid="48"/>
                                        </p:tgtEl>
                                        <p:attrNameLst>
                                          <p:attrName>ppt_w</p:attrName>
                                        </p:attrNameLst>
                                      </p:cBhvr>
                                      <p:tavLst>
                                        <p:tav tm="0" fmla="#ppt_w*sin(2.5*pi*$)">
                                          <p:val>
                                            <p:fltVal val="0"/>
                                          </p:val>
                                        </p:tav>
                                        <p:tav tm="100000">
                                          <p:val>
                                            <p:fltVal val="1"/>
                                          </p:val>
                                        </p:tav>
                                      </p:tavLst>
                                    </p:anim>
                                    <p:anim calcmode="lin" valueType="num">
                                      <p:cBhvr>
                                        <p:cTn id="32" dur="3000" fill="hold"/>
                                        <p:tgtEl>
                                          <p:spTgt spid="48"/>
                                        </p:tgtEl>
                                        <p:attrNameLst>
                                          <p:attrName>ppt_h</p:attrName>
                                        </p:attrNameLst>
                                      </p:cBhvr>
                                      <p:tavLst>
                                        <p:tav tm="0">
                                          <p:val>
                                            <p:strVal val="#ppt_h"/>
                                          </p:val>
                                        </p:tav>
                                        <p:tav tm="100000">
                                          <p:val>
                                            <p:strVal val="#ppt_h"/>
                                          </p:val>
                                        </p:tav>
                                      </p:tavLst>
                                    </p:anim>
                                  </p:childTnLst>
                                </p:cTn>
                              </p:par>
                            </p:childTnLst>
                          </p:cTn>
                        </p:par>
                        <p:par>
                          <p:cTn id="33" fill="hold">
                            <p:stCondLst>
                              <p:cond delay="16500"/>
                            </p:stCondLst>
                            <p:childTnLst>
                              <p:par>
                                <p:cTn id="34" presetID="22" presetClass="entr" presetSubtype="8" fill="hold" nodeType="afterEffect">
                                  <p:stCondLst>
                                    <p:cond delay="250"/>
                                  </p:stCondLst>
                                  <p:childTnLst>
                                    <p:set>
                                      <p:cBhvr>
                                        <p:cTn id="35" dur="1" fill="hold">
                                          <p:stCondLst>
                                            <p:cond delay="0"/>
                                          </p:stCondLst>
                                        </p:cTn>
                                        <p:tgtEl>
                                          <p:spTgt spid="39"/>
                                        </p:tgtEl>
                                        <p:attrNameLst>
                                          <p:attrName>style.visibility</p:attrName>
                                        </p:attrNameLst>
                                      </p:cBhvr>
                                      <p:to>
                                        <p:strVal val="visible"/>
                                      </p:to>
                                    </p:set>
                                    <p:animEffect transition="in" filter="wipe(left)">
                                      <p:cBhvr>
                                        <p:cTn id="36" dur="1750"/>
                                        <p:tgtEl>
                                          <p:spTgt spid="39"/>
                                        </p:tgtEl>
                                      </p:cBhvr>
                                    </p:animEffect>
                                  </p:childTnLst>
                                </p:cTn>
                              </p:par>
                            </p:childTnLst>
                          </p:cTn>
                        </p:par>
                        <p:par>
                          <p:cTn id="37" fill="hold">
                            <p:stCondLst>
                              <p:cond delay="18500"/>
                            </p:stCondLst>
                            <p:childTnLst>
                              <p:par>
                                <p:cTn id="38" presetID="45" presetClass="entr" presetSubtype="0" fill="hold" nodeType="afterEffect">
                                  <p:stCondLst>
                                    <p:cond delay="2000"/>
                                  </p:stCondLst>
                                  <p:childTnLst>
                                    <p:set>
                                      <p:cBhvr>
                                        <p:cTn id="39" dur="1" fill="hold">
                                          <p:stCondLst>
                                            <p:cond delay="0"/>
                                          </p:stCondLst>
                                        </p:cTn>
                                        <p:tgtEl>
                                          <p:spTgt spid="51"/>
                                        </p:tgtEl>
                                        <p:attrNameLst>
                                          <p:attrName>style.visibility</p:attrName>
                                        </p:attrNameLst>
                                      </p:cBhvr>
                                      <p:to>
                                        <p:strVal val="visible"/>
                                      </p:to>
                                    </p:set>
                                    <p:animEffect transition="in" filter="fade">
                                      <p:cBhvr>
                                        <p:cTn id="40" dur="3000"/>
                                        <p:tgtEl>
                                          <p:spTgt spid="51"/>
                                        </p:tgtEl>
                                      </p:cBhvr>
                                    </p:animEffect>
                                    <p:anim calcmode="lin" valueType="num">
                                      <p:cBhvr>
                                        <p:cTn id="41" dur="3000" fill="hold"/>
                                        <p:tgtEl>
                                          <p:spTgt spid="51"/>
                                        </p:tgtEl>
                                        <p:attrNameLst>
                                          <p:attrName>ppt_w</p:attrName>
                                        </p:attrNameLst>
                                      </p:cBhvr>
                                      <p:tavLst>
                                        <p:tav tm="0" fmla="#ppt_w*sin(2.5*pi*$)">
                                          <p:val>
                                            <p:fltVal val="0"/>
                                          </p:val>
                                        </p:tav>
                                        <p:tav tm="100000">
                                          <p:val>
                                            <p:fltVal val="1"/>
                                          </p:val>
                                        </p:tav>
                                      </p:tavLst>
                                    </p:anim>
                                    <p:anim calcmode="lin" valueType="num">
                                      <p:cBhvr>
                                        <p:cTn id="42" dur="3000" fill="hold"/>
                                        <p:tgtEl>
                                          <p:spTgt spid="51"/>
                                        </p:tgtEl>
                                        <p:attrNameLst>
                                          <p:attrName>ppt_h</p:attrName>
                                        </p:attrNameLst>
                                      </p:cBhvr>
                                      <p:tavLst>
                                        <p:tav tm="0">
                                          <p:val>
                                            <p:strVal val="#ppt_h"/>
                                          </p:val>
                                        </p:tav>
                                        <p:tav tm="100000">
                                          <p:val>
                                            <p:strVal val="#ppt_h"/>
                                          </p:val>
                                        </p:tav>
                                      </p:tavLst>
                                    </p:anim>
                                  </p:childTnLst>
                                </p:cTn>
                              </p:par>
                            </p:childTnLst>
                          </p:cTn>
                        </p:par>
                        <p:par>
                          <p:cTn id="43" fill="hold">
                            <p:stCondLst>
                              <p:cond delay="23500"/>
                            </p:stCondLst>
                            <p:childTnLst>
                              <p:par>
                                <p:cTn id="44" presetID="22" presetClass="entr" presetSubtype="8" fill="hold" nodeType="afterEffect">
                                  <p:stCondLst>
                                    <p:cond delay="250"/>
                                  </p:stCondLst>
                                  <p:childTnLst>
                                    <p:set>
                                      <p:cBhvr>
                                        <p:cTn id="45" dur="1" fill="hold">
                                          <p:stCondLst>
                                            <p:cond delay="0"/>
                                          </p:stCondLst>
                                        </p:cTn>
                                        <p:tgtEl>
                                          <p:spTgt spid="42"/>
                                        </p:tgtEl>
                                        <p:attrNameLst>
                                          <p:attrName>style.visibility</p:attrName>
                                        </p:attrNameLst>
                                      </p:cBhvr>
                                      <p:to>
                                        <p:strVal val="visible"/>
                                      </p:to>
                                    </p:set>
                                    <p:animEffect transition="in" filter="wipe(left)">
                                      <p:cBhvr>
                                        <p:cTn id="46" dur="1750"/>
                                        <p:tgtEl>
                                          <p:spTgt spid="42"/>
                                        </p:tgtEl>
                                      </p:cBhvr>
                                    </p:animEffect>
                                  </p:childTnLst>
                                </p:cTn>
                              </p:par>
                            </p:childTnLst>
                          </p:cTn>
                        </p:par>
                        <p:par>
                          <p:cTn id="47" fill="hold">
                            <p:stCondLst>
                              <p:cond delay="25500"/>
                            </p:stCondLst>
                            <p:childTnLst>
                              <p:par>
                                <p:cTn id="48" presetID="63" presetClass="path" presetSubtype="0" accel="50000" decel="50000" fill="hold" grpId="0" nodeType="afterEffect">
                                  <p:stCondLst>
                                    <p:cond delay="0"/>
                                  </p:stCondLst>
                                  <p:childTnLst>
                                    <p:animMotion origin="layout" path="M 4.79167E-6 -4.07407E-6 L 0.9983 0.00024 " pathEditMode="relative" rAng="0" ptsTypes="AA">
                                      <p:cBhvr>
                                        <p:cTn id="49" dur="2000" fill="hold"/>
                                        <p:tgtEl>
                                          <p:spTgt spid="20"/>
                                        </p:tgtEl>
                                        <p:attrNameLst>
                                          <p:attrName>ppt_x</p:attrName>
                                          <p:attrName>ppt_y</p:attrName>
                                        </p:attrNameLst>
                                      </p:cBhvr>
                                      <p:rCtr x="4990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oy&#10;&#10;Description automatically generated">
            <a:extLst>
              <a:ext uri="{FF2B5EF4-FFF2-40B4-BE49-F238E27FC236}">
                <a16:creationId xmlns:a16="http://schemas.microsoft.com/office/drawing/2014/main" id="{8514608D-4DF2-4CCD-BA61-EFBC7842F5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71026" y="2120830"/>
            <a:ext cx="1918601" cy="3468758"/>
          </a:xfrm>
          <a:prstGeom prst="rect">
            <a:avLst/>
          </a:prstGeom>
        </p:spPr>
      </p:pic>
      <p:grpSp>
        <p:nvGrpSpPr>
          <p:cNvPr id="10" name="Group 9">
            <a:extLst>
              <a:ext uri="{FF2B5EF4-FFF2-40B4-BE49-F238E27FC236}">
                <a16:creationId xmlns:a16="http://schemas.microsoft.com/office/drawing/2014/main" id="{2FF4AB58-8A4E-4962-89A2-6B339631FD26}"/>
              </a:ext>
            </a:extLst>
          </p:cNvPr>
          <p:cNvGrpSpPr/>
          <p:nvPr/>
        </p:nvGrpSpPr>
        <p:grpSpPr>
          <a:xfrm>
            <a:off x="2365541" y="152400"/>
            <a:ext cx="6168859" cy="1796980"/>
            <a:chOff x="2365541" y="152400"/>
            <a:chExt cx="6168859" cy="1796980"/>
          </a:xfrm>
          <a:solidFill>
            <a:schemeClr val="bg1"/>
          </a:solidFill>
        </p:grpSpPr>
        <p:sp>
          <p:nvSpPr>
            <p:cNvPr id="7" name="Thought Bubble: Cloud 6">
              <a:extLst>
                <a:ext uri="{FF2B5EF4-FFF2-40B4-BE49-F238E27FC236}">
                  <a16:creationId xmlns:a16="http://schemas.microsoft.com/office/drawing/2014/main" id="{486712D6-1B5F-409E-8253-4EE0A8624EF1}"/>
                </a:ext>
              </a:extLst>
            </p:cNvPr>
            <p:cNvSpPr/>
            <p:nvPr/>
          </p:nvSpPr>
          <p:spPr>
            <a:xfrm>
              <a:off x="2365541" y="152400"/>
              <a:ext cx="6168859" cy="1796980"/>
            </a:xfrm>
            <a:prstGeom prst="cloudCallout">
              <a:avLst>
                <a:gd name="adj1" fmla="val 68750"/>
                <a:gd name="adj2" fmla="val 64296"/>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60A8B363-AD10-4AA2-AFE9-B70DC632069C}"/>
                </a:ext>
              </a:extLst>
            </p:cNvPr>
            <p:cNvSpPr txBox="1"/>
            <p:nvPr/>
          </p:nvSpPr>
          <p:spPr>
            <a:xfrm>
              <a:off x="2419350" y="379660"/>
              <a:ext cx="6115050" cy="1077218"/>
            </a:xfrm>
            <a:prstGeom prst="rect">
              <a:avLst/>
            </a:prstGeom>
            <a:noFill/>
          </p:spPr>
          <p:txBody>
            <a:bodyPr wrap="square">
              <a:spAutoFit/>
            </a:bodyPr>
            <a:lstStyle/>
            <a:p>
              <a:pPr algn="ctr"/>
              <a:r>
                <a:rPr lang="en-GB" sz="3200" dirty="0">
                  <a:latin typeface="Comic Sans MS" panose="030F0702030302020204" pitchFamily="66" charset="0"/>
                </a:rPr>
                <a:t>Try to remember </a:t>
              </a:r>
            </a:p>
            <a:p>
              <a:pPr algn="ctr"/>
              <a:r>
                <a:rPr lang="en-GB" sz="3200" dirty="0">
                  <a:latin typeface="Comic Sans MS" panose="030F0702030302020204" pitchFamily="66" charset="0"/>
                </a:rPr>
                <a:t>this memory verse.</a:t>
              </a:r>
            </a:p>
          </p:txBody>
        </p:sp>
      </p:grpSp>
      <p:grpSp>
        <p:nvGrpSpPr>
          <p:cNvPr id="2" name="Group 1">
            <a:extLst>
              <a:ext uri="{FF2B5EF4-FFF2-40B4-BE49-F238E27FC236}">
                <a16:creationId xmlns:a16="http://schemas.microsoft.com/office/drawing/2014/main" id="{CDD799AA-2983-4451-8B2B-8BC9E2E95E4F}"/>
              </a:ext>
            </a:extLst>
          </p:cNvPr>
          <p:cNvGrpSpPr/>
          <p:nvPr/>
        </p:nvGrpSpPr>
        <p:grpSpPr>
          <a:xfrm>
            <a:off x="1507944" y="1561026"/>
            <a:ext cx="7332866" cy="5156422"/>
            <a:chOff x="228600" y="1386238"/>
            <a:chExt cx="7426731" cy="5221662"/>
          </a:xfrm>
        </p:grpSpPr>
        <p:pic>
          <p:nvPicPr>
            <p:cNvPr id="3" name="Picture 2">
              <a:extLst>
                <a:ext uri="{FF2B5EF4-FFF2-40B4-BE49-F238E27FC236}">
                  <a16:creationId xmlns:a16="http://schemas.microsoft.com/office/drawing/2014/main" id="{0CA62AC7-6803-412D-8152-6583B7937F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1386238"/>
              <a:ext cx="7426731" cy="5221662"/>
            </a:xfrm>
            <a:prstGeom prst="rect">
              <a:avLst/>
            </a:prstGeom>
          </p:spPr>
        </p:pic>
        <p:sp>
          <p:nvSpPr>
            <p:cNvPr id="4" name="Rectangle 3">
              <a:extLst>
                <a:ext uri="{FF2B5EF4-FFF2-40B4-BE49-F238E27FC236}">
                  <a16:creationId xmlns:a16="http://schemas.microsoft.com/office/drawing/2014/main" id="{EB963BE9-3B53-4537-A0EB-AF8D7C182A42}"/>
                </a:ext>
              </a:extLst>
            </p:cNvPr>
            <p:cNvSpPr/>
            <p:nvPr/>
          </p:nvSpPr>
          <p:spPr>
            <a:xfrm rot="21293176">
              <a:off x="788412" y="1913627"/>
              <a:ext cx="5068955" cy="3807901"/>
            </a:xfrm>
            <a:prstGeom prst="rect">
              <a:avLst/>
            </a:prstGeom>
          </p:spPr>
          <p:txBody>
            <a:bodyPr wrap="square">
              <a:spAutoFit/>
            </a:bodyPr>
            <a:lstStyle/>
            <a:p>
              <a:pPr algn="ctr">
                <a:lnSpc>
                  <a:spcPct val="150000"/>
                </a:lnSpc>
              </a:pPr>
              <a:r>
                <a:rPr lang="en-US" sz="2800" dirty="0">
                  <a:solidFill>
                    <a:srgbClr val="FF0000"/>
                  </a:solidFill>
                  <a:latin typeface="Comic Sans MS" panose="030F0702030302020204" pitchFamily="66" charset="0"/>
                </a:rPr>
                <a:t>           </a:t>
              </a:r>
              <a:r>
                <a:rPr lang="en-US" sz="4000" dirty="0">
                  <a:latin typeface="Comic Sans MS" panose="030F0702030302020204" pitchFamily="66" charset="0"/>
                </a:rPr>
                <a:t>You must not</a:t>
              </a:r>
            </a:p>
            <a:p>
              <a:pPr algn="ctr">
                <a:lnSpc>
                  <a:spcPct val="150000"/>
                </a:lnSpc>
              </a:pPr>
              <a:r>
                <a:rPr lang="en-US" sz="4000" dirty="0">
                  <a:latin typeface="Comic Sans MS" panose="030F0702030302020204" pitchFamily="66" charset="0"/>
                </a:rPr>
                <a:t>      have any other</a:t>
              </a:r>
            </a:p>
            <a:p>
              <a:pPr algn="ctr">
                <a:lnSpc>
                  <a:spcPct val="150000"/>
                </a:lnSpc>
              </a:pPr>
              <a:r>
                <a:rPr lang="en-US" sz="4000" dirty="0">
                  <a:latin typeface="Comic Sans MS" panose="030F0702030302020204" pitchFamily="66" charset="0"/>
                </a:rPr>
                <a:t>   gods except me.</a:t>
              </a:r>
            </a:p>
            <a:p>
              <a:pPr>
                <a:lnSpc>
                  <a:spcPts val="3600"/>
                </a:lnSpc>
              </a:pPr>
              <a:r>
                <a:rPr lang="en-US" sz="2800" b="1" dirty="0">
                  <a:latin typeface="Comic Sans MS" panose="030F0702030302020204" pitchFamily="66" charset="0"/>
                </a:rPr>
                <a:t>        </a:t>
              </a:r>
            </a:p>
            <a:p>
              <a:pPr>
                <a:lnSpc>
                  <a:spcPts val="3600"/>
                </a:lnSpc>
              </a:pPr>
              <a:r>
                <a:rPr lang="en-US" sz="2400" b="1" dirty="0">
                  <a:solidFill>
                    <a:srgbClr val="000000"/>
                  </a:solidFill>
                  <a:latin typeface="Comic Sans MS" panose="030F0702030302020204" pitchFamily="66" charset="0"/>
                </a:rPr>
                <a:t>                 </a:t>
              </a:r>
              <a:r>
                <a:rPr lang="en-US" sz="2800" b="1" dirty="0">
                  <a:solidFill>
                    <a:srgbClr val="FF0000"/>
                  </a:solidFill>
                  <a:latin typeface="Comic Sans MS" panose="030F0702030302020204" pitchFamily="66" charset="0"/>
                </a:rPr>
                <a:t>Exodus 20 v3</a:t>
              </a:r>
              <a:endParaRPr lang="en-GB" sz="2800" dirty="0">
                <a:latin typeface="Comic Sans MS" panose="030F0702030302020204" pitchFamily="66" charset="0"/>
              </a:endParaRPr>
            </a:p>
          </p:txBody>
        </p:sp>
      </p:grpSp>
      <p:sp>
        <p:nvSpPr>
          <p:cNvPr id="5" name="Rectangle 4">
            <a:hlinkClick r:id="rId4" action="ppaction://hlinksldjump"/>
            <a:extLst>
              <a:ext uri="{FF2B5EF4-FFF2-40B4-BE49-F238E27FC236}">
                <a16:creationId xmlns:a16="http://schemas.microsoft.com/office/drawing/2014/main" id="{3E7DD914-1E26-444B-96B4-B9C9286431C6}"/>
              </a:ext>
            </a:extLst>
          </p:cNvPr>
          <p:cNvSpPr/>
          <p:nvPr/>
        </p:nvSpPr>
        <p:spPr>
          <a:xfrm>
            <a:off x="-184443" y="-128016"/>
            <a:ext cx="12560885" cy="7114032"/>
          </a:xfrm>
          <a:prstGeom prst="rect">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Arrow: Right 14">
            <a:hlinkClick r:id="" action="ppaction://hlinkshowjump?jump=nextslide"/>
            <a:extLst>
              <a:ext uri="{FF2B5EF4-FFF2-40B4-BE49-F238E27FC236}">
                <a16:creationId xmlns:a16="http://schemas.microsoft.com/office/drawing/2014/main" id="{76942AA7-1374-4403-8A43-9DF8E4386AF0}"/>
              </a:ext>
            </a:extLst>
          </p:cNvPr>
          <p:cNvSpPr/>
          <p:nvPr/>
        </p:nvSpPr>
        <p:spPr>
          <a:xfrm>
            <a:off x="-3084016" y="5406146"/>
            <a:ext cx="3048000" cy="1350599"/>
          </a:xfrm>
          <a:prstGeom prst="rightArrow">
            <a:avLst/>
          </a:prstGeom>
          <a:solidFill>
            <a:srgbClr val="CC66FF"/>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1375380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250"/>
                                  </p:stCondLst>
                                  <p:childTnLst>
                                    <p:set>
                                      <p:cBhvr>
                                        <p:cTn id="6" dur="1" fill="hold">
                                          <p:stCondLst>
                                            <p:cond delay="0"/>
                                          </p:stCondLst>
                                        </p:cTn>
                                        <p:tgtEl>
                                          <p:spTgt spid="10"/>
                                        </p:tgtEl>
                                        <p:attrNameLst>
                                          <p:attrName>style.visibility</p:attrName>
                                        </p:attrNameLst>
                                      </p:cBhvr>
                                      <p:to>
                                        <p:strVal val="visible"/>
                                      </p:to>
                                    </p:set>
                                    <p:anim calcmode="lin" valueType="num">
                                      <p:cBhvr>
                                        <p:cTn id="7" dur="2000" fill="hold"/>
                                        <p:tgtEl>
                                          <p:spTgt spid="10"/>
                                        </p:tgtEl>
                                        <p:attrNameLst>
                                          <p:attrName>ppt_w</p:attrName>
                                        </p:attrNameLst>
                                      </p:cBhvr>
                                      <p:tavLst>
                                        <p:tav tm="0">
                                          <p:val>
                                            <p:fltVal val="0"/>
                                          </p:val>
                                        </p:tav>
                                        <p:tav tm="100000">
                                          <p:val>
                                            <p:strVal val="#ppt_w"/>
                                          </p:val>
                                        </p:tav>
                                      </p:tavLst>
                                    </p:anim>
                                    <p:anim calcmode="lin" valueType="num">
                                      <p:cBhvr>
                                        <p:cTn id="8" dur="2000" fill="hold"/>
                                        <p:tgtEl>
                                          <p:spTgt spid="10"/>
                                        </p:tgtEl>
                                        <p:attrNameLst>
                                          <p:attrName>ppt_h</p:attrName>
                                        </p:attrNameLst>
                                      </p:cBhvr>
                                      <p:tavLst>
                                        <p:tav tm="0">
                                          <p:val>
                                            <p:fltVal val="0"/>
                                          </p:val>
                                        </p:tav>
                                        <p:tav tm="100000">
                                          <p:val>
                                            <p:strVal val="#ppt_h"/>
                                          </p:val>
                                        </p:tav>
                                      </p:tavLst>
                                    </p:anim>
                                    <p:animEffect transition="in" filter="fade">
                                      <p:cBhvr>
                                        <p:cTn id="9" dur="2000"/>
                                        <p:tgtEl>
                                          <p:spTgt spid="10"/>
                                        </p:tgtEl>
                                      </p:cBhvr>
                                    </p:animEffect>
                                  </p:childTnLst>
                                </p:cTn>
                              </p:par>
                            </p:childTnLst>
                          </p:cTn>
                        </p:par>
                        <p:par>
                          <p:cTn id="10" fill="hold">
                            <p:stCondLst>
                              <p:cond delay="2250"/>
                            </p:stCondLst>
                            <p:childTnLst>
                              <p:par>
                                <p:cTn id="11" presetID="63" presetClass="path" presetSubtype="0" accel="50000" decel="50000" fill="hold" grpId="0" nodeType="afterEffect">
                                  <p:stCondLst>
                                    <p:cond delay="1000"/>
                                  </p:stCondLst>
                                  <p:childTnLst>
                                    <p:animMotion origin="layout" path="M 4.79167E-6 -4.07407E-6 L 0.9983 0.00024 " pathEditMode="relative" rAng="0" ptsTypes="AA">
                                      <p:cBhvr>
                                        <p:cTn id="12" dur="2000" fill="hold"/>
                                        <p:tgtEl>
                                          <p:spTgt spid="15"/>
                                        </p:tgtEl>
                                        <p:attrNameLst>
                                          <p:attrName>ppt_x</p:attrName>
                                          <p:attrName>ppt_y</p:attrName>
                                        </p:attrNameLst>
                                      </p:cBhvr>
                                      <p:rCtr x="4990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3502D3C6-2907-4012-A58D-A5C7C4AFA5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1594" y="1225782"/>
            <a:ext cx="1970764" cy="2792354"/>
          </a:xfrm>
          <a:prstGeom prst="rect">
            <a:avLst/>
          </a:prstGeom>
        </p:spPr>
      </p:pic>
      <p:sp>
        <p:nvSpPr>
          <p:cNvPr id="13" name="TextBox 12">
            <a:extLst>
              <a:ext uri="{FF2B5EF4-FFF2-40B4-BE49-F238E27FC236}">
                <a16:creationId xmlns:a16="http://schemas.microsoft.com/office/drawing/2014/main" id="{DB69ACB7-F7BC-411C-9C3E-E4FE4DA6D19E}"/>
              </a:ext>
            </a:extLst>
          </p:cNvPr>
          <p:cNvSpPr txBox="1"/>
          <p:nvPr/>
        </p:nvSpPr>
        <p:spPr>
          <a:xfrm>
            <a:off x="6932907" y="3974799"/>
            <a:ext cx="1446230" cy="369332"/>
          </a:xfrm>
          <a:prstGeom prst="rect">
            <a:avLst/>
          </a:prstGeom>
          <a:noFill/>
        </p:spPr>
        <p:txBody>
          <a:bodyPr wrap="none" rtlCol="0">
            <a:spAutoFit/>
          </a:bodyPr>
          <a:lstStyle/>
          <a:p>
            <a:r>
              <a:rPr lang="en-US" dirty="0">
                <a:latin typeface="Comic Sans MS" panose="030F0702030302020204" pitchFamily="66" charset="0"/>
              </a:rPr>
              <a:t>Click on link</a:t>
            </a:r>
            <a:endParaRPr lang="en-GB" dirty="0">
              <a:latin typeface="Comic Sans MS" panose="030F0702030302020204" pitchFamily="66" charset="0"/>
            </a:endParaRPr>
          </a:p>
        </p:txBody>
      </p:sp>
      <p:pic>
        <p:nvPicPr>
          <p:cNvPr id="11" name="Picture 10">
            <a:extLst>
              <a:ext uri="{FF2B5EF4-FFF2-40B4-BE49-F238E27FC236}">
                <a16:creationId xmlns:a16="http://schemas.microsoft.com/office/drawing/2014/main" id="{71649572-6D3B-4FC0-BFB9-5AD5E25DE8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7626" y="1336659"/>
            <a:ext cx="2677969" cy="3091906"/>
          </a:xfrm>
          <a:prstGeom prst="rect">
            <a:avLst/>
          </a:prstGeom>
        </p:spPr>
      </p:pic>
      <p:sp>
        <p:nvSpPr>
          <p:cNvPr id="24" name="TextBox 23">
            <a:extLst>
              <a:ext uri="{FF2B5EF4-FFF2-40B4-BE49-F238E27FC236}">
                <a16:creationId xmlns:a16="http://schemas.microsoft.com/office/drawing/2014/main" id="{40B87A1D-D58B-4997-B783-8991B07C54D9}"/>
              </a:ext>
            </a:extLst>
          </p:cNvPr>
          <p:cNvSpPr txBox="1"/>
          <p:nvPr/>
        </p:nvSpPr>
        <p:spPr>
          <a:xfrm>
            <a:off x="9269495" y="1356080"/>
            <a:ext cx="2681773" cy="923330"/>
          </a:xfrm>
          <a:prstGeom prst="rect">
            <a:avLst/>
          </a:prstGeom>
          <a:noFill/>
        </p:spPr>
        <p:txBody>
          <a:bodyPr wrap="square">
            <a:spAutoFit/>
          </a:bodyPr>
          <a:lstStyle/>
          <a:p>
            <a:pPr algn="ctr"/>
            <a:r>
              <a:rPr lang="en-US" sz="1800" dirty="0">
                <a:solidFill>
                  <a:srgbClr val="6600FF"/>
                </a:solidFill>
                <a:latin typeface="Comic Sans MS" panose="030F0702030302020204" pitchFamily="66" charset="0"/>
              </a:rPr>
              <a:t>Today’s Interactive Wordsearch can be solved online at:</a:t>
            </a:r>
            <a:endParaRPr lang="en-GB" dirty="0"/>
          </a:p>
        </p:txBody>
      </p:sp>
      <p:pic>
        <p:nvPicPr>
          <p:cNvPr id="19" name="Picture 18" descr="A picture containing toy&#10;&#10;Description automatically generated">
            <a:extLst>
              <a:ext uri="{FF2B5EF4-FFF2-40B4-BE49-F238E27FC236}">
                <a16:creationId xmlns:a16="http://schemas.microsoft.com/office/drawing/2014/main" id="{38B2F821-CCED-4D6B-92AE-80587AE8CB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3267" y="3304059"/>
            <a:ext cx="1934730" cy="3280839"/>
          </a:xfrm>
          <a:prstGeom prst="rect">
            <a:avLst/>
          </a:prstGeom>
        </p:spPr>
      </p:pic>
      <p:sp>
        <p:nvSpPr>
          <p:cNvPr id="2" name="Rectangle 1">
            <a:extLst>
              <a:ext uri="{FF2B5EF4-FFF2-40B4-BE49-F238E27FC236}">
                <a16:creationId xmlns:a16="http://schemas.microsoft.com/office/drawing/2014/main" id="{6E0E1C61-55C2-4887-AE78-0B4CE8D132AD}"/>
              </a:ext>
            </a:extLst>
          </p:cNvPr>
          <p:cNvSpPr/>
          <p:nvPr/>
        </p:nvSpPr>
        <p:spPr>
          <a:xfrm>
            <a:off x="6244426" y="1178415"/>
            <a:ext cx="2705100" cy="3429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Rectangle 2">
            <a:extLst>
              <a:ext uri="{FF2B5EF4-FFF2-40B4-BE49-F238E27FC236}">
                <a16:creationId xmlns:a16="http://schemas.microsoft.com/office/drawing/2014/main" id="{44596CD1-7764-4353-B4C9-1825BB75BC5E}"/>
              </a:ext>
            </a:extLst>
          </p:cNvPr>
          <p:cNvSpPr/>
          <p:nvPr/>
        </p:nvSpPr>
        <p:spPr>
          <a:xfrm>
            <a:off x="3145610" y="1184261"/>
            <a:ext cx="2705100" cy="3429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ectangle 3">
            <a:extLst>
              <a:ext uri="{FF2B5EF4-FFF2-40B4-BE49-F238E27FC236}">
                <a16:creationId xmlns:a16="http://schemas.microsoft.com/office/drawing/2014/main" id="{3ADF44A9-76B9-440F-86DA-15BCC3C22565}"/>
              </a:ext>
            </a:extLst>
          </p:cNvPr>
          <p:cNvSpPr/>
          <p:nvPr/>
        </p:nvSpPr>
        <p:spPr>
          <a:xfrm>
            <a:off x="9192424" y="1178415"/>
            <a:ext cx="2705100" cy="3429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a:extLst>
              <a:ext uri="{FF2B5EF4-FFF2-40B4-BE49-F238E27FC236}">
                <a16:creationId xmlns:a16="http://schemas.microsoft.com/office/drawing/2014/main" id="{92B4F384-0432-4E42-B671-B1533006AC93}"/>
              </a:ext>
            </a:extLst>
          </p:cNvPr>
          <p:cNvSpPr txBox="1"/>
          <p:nvPr/>
        </p:nvSpPr>
        <p:spPr>
          <a:xfrm>
            <a:off x="3063060" y="4765661"/>
            <a:ext cx="2938468" cy="923330"/>
          </a:xfrm>
          <a:prstGeom prst="rect">
            <a:avLst/>
          </a:prstGeom>
          <a:noFill/>
        </p:spPr>
        <p:txBody>
          <a:bodyPr wrap="square">
            <a:spAutoFit/>
          </a:bodyPr>
          <a:lstStyle/>
          <a:p>
            <a:pPr algn="ctr"/>
            <a:r>
              <a:rPr lang="en-US" sz="1800" b="1" dirty="0">
                <a:solidFill>
                  <a:srgbClr val="FF0000"/>
                </a:solidFill>
                <a:latin typeface="Comic Sans MS" panose="030F0702030302020204" pitchFamily="66" charset="0"/>
              </a:rPr>
              <a:t>Moses and the Ten  Commandments</a:t>
            </a:r>
          </a:p>
          <a:p>
            <a:pPr algn="ctr"/>
            <a:r>
              <a:rPr lang="en-US" sz="1800" b="1" dirty="0">
                <a:solidFill>
                  <a:srgbClr val="FF0000"/>
                </a:solidFill>
                <a:latin typeface="Comic Sans MS" panose="030F0702030302020204" pitchFamily="66" charset="0"/>
              </a:rPr>
              <a:t>Interactive Quiz</a:t>
            </a:r>
            <a:endParaRPr lang="en-GB" sz="1800" b="1" dirty="0">
              <a:solidFill>
                <a:srgbClr val="FF0000"/>
              </a:solidFill>
              <a:latin typeface="Comic Sans MS" panose="030F0702030302020204" pitchFamily="66" charset="0"/>
            </a:endParaRPr>
          </a:p>
        </p:txBody>
      </p:sp>
      <p:sp>
        <p:nvSpPr>
          <p:cNvPr id="8" name="TextBox 7">
            <a:extLst>
              <a:ext uri="{FF2B5EF4-FFF2-40B4-BE49-F238E27FC236}">
                <a16:creationId xmlns:a16="http://schemas.microsoft.com/office/drawing/2014/main" id="{3D04060E-FA49-4E7B-9C4A-E62DAFBD7DB0}"/>
              </a:ext>
            </a:extLst>
          </p:cNvPr>
          <p:cNvSpPr txBox="1"/>
          <p:nvPr/>
        </p:nvSpPr>
        <p:spPr>
          <a:xfrm>
            <a:off x="6244426" y="4759814"/>
            <a:ext cx="2705100" cy="646331"/>
          </a:xfrm>
          <a:prstGeom prst="rect">
            <a:avLst/>
          </a:prstGeom>
          <a:noFill/>
        </p:spPr>
        <p:txBody>
          <a:bodyPr wrap="square">
            <a:spAutoFit/>
          </a:bodyPr>
          <a:lstStyle/>
          <a:p>
            <a:pPr algn="ctr"/>
            <a:r>
              <a:rPr lang="en-US" sz="1800" b="1" dirty="0">
                <a:solidFill>
                  <a:srgbClr val="FF0000"/>
                </a:solidFill>
                <a:latin typeface="Comic Sans MS" panose="030F0702030302020204" pitchFamily="66" charset="0"/>
              </a:rPr>
              <a:t>Interactive Jigsaw Puzzle Activity</a:t>
            </a:r>
            <a:endParaRPr lang="en-GB" sz="1800" b="1" dirty="0">
              <a:solidFill>
                <a:srgbClr val="FF0000"/>
              </a:solidFill>
              <a:latin typeface="Comic Sans MS" panose="030F0702030302020204" pitchFamily="66" charset="0"/>
            </a:endParaRPr>
          </a:p>
        </p:txBody>
      </p:sp>
      <p:sp>
        <p:nvSpPr>
          <p:cNvPr id="9" name="TextBox 8">
            <a:extLst>
              <a:ext uri="{FF2B5EF4-FFF2-40B4-BE49-F238E27FC236}">
                <a16:creationId xmlns:a16="http://schemas.microsoft.com/office/drawing/2014/main" id="{EC2E064C-DB98-4188-AD0C-F455712679AA}"/>
              </a:ext>
            </a:extLst>
          </p:cNvPr>
          <p:cNvSpPr txBox="1"/>
          <p:nvPr/>
        </p:nvSpPr>
        <p:spPr>
          <a:xfrm>
            <a:off x="9192424" y="4759813"/>
            <a:ext cx="2705100" cy="646331"/>
          </a:xfrm>
          <a:prstGeom prst="rect">
            <a:avLst/>
          </a:prstGeom>
          <a:noFill/>
        </p:spPr>
        <p:txBody>
          <a:bodyPr wrap="square">
            <a:spAutoFit/>
          </a:bodyPr>
          <a:lstStyle/>
          <a:p>
            <a:pPr algn="ctr"/>
            <a:r>
              <a:rPr lang="en-US" sz="1800" b="1" dirty="0">
                <a:solidFill>
                  <a:srgbClr val="FF0000"/>
                </a:solidFill>
                <a:latin typeface="Comic Sans MS" panose="030F0702030302020204" pitchFamily="66" charset="0"/>
              </a:rPr>
              <a:t>Interactive Wordsearch Activity</a:t>
            </a:r>
            <a:endParaRPr lang="en-GB" sz="1800" b="1" dirty="0">
              <a:solidFill>
                <a:srgbClr val="FF0000"/>
              </a:solidFill>
              <a:latin typeface="Comic Sans MS" panose="030F0702030302020204" pitchFamily="66" charset="0"/>
            </a:endParaRPr>
          </a:p>
        </p:txBody>
      </p:sp>
      <p:grpSp>
        <p:nvGrpSpPr>
          <p:cNvPr id="20" name="Group 19">
            <a:extLst>
              <a:ext uri="{FF2B5EF4-FFF2-40B4-BE49-F238E27FC236}">
                <a16:creationId xmlns:a16="http://schemas.microsoft.com/office/drawing/2014/main" id="{6E2FB737-88EB-4B5E-8433-0D899B90647E}"/>
              </a:ext>
            </a:extLst>
          </p:cNvPr>
          <p:cNvGrpSpPr/>
          <p:nvPr/>
        </p:nvGrpSpPr>
        <p:grpSpPr>
          <a:xfrm>
            <a:off x="153267" y="319506"/>
            <a:ext cx="2881125" cy="2614193"/>
            <a:chOff x="7548076" y="4811712"/>
            <a:chExt cx="3222352" cy="1704297"/>
          </a:xfrm>
        </p:grpSpPr>
        <p:sp>
          <p:nvSpPr>
            <p:cNvPr id="22" name="Speech Bubble: Rectangle with Corners Rounded 21">
              <a:extLst>
                <a:ext uri="{FF2B5EF4-FFF2-40B4-BE49-F238E27FC236}">
                  <a16:creationId xmlns:a16="http://schemas.microsoft.com/office/drawing/2014/main" id="{711E57D2-79B2-4FD3-B071-A372B7DC09C2}"/>
                </a:ext>
              </a:extLst>
            </p:cNvPr>
            <p:cNvSpPr/>
            <p:nvPr/>
          </p:nvSpPr>
          <p:spPr>
            <a:xfrm>
              <a:off x="7548076" y="4811712"/>
              <a:ext cx="3162354" cy="1530658"/>
            </a:xfrm>
            <a:prstGeom prst="wedgeRoundRectCallout">
              <a:avLst>
                <a:gd name="adj1" fmla="val -16393"/>
                <a:gd name="adj2" fmla="val 109184"/>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TextBox 22">
              <a:extLst>
                <a:ext uri="{FF2B5EF4-FFF2-40B4-BE49-F238E27FC236}">
                  <a16:creationId xmlns:a16="http://schemas.microsoft.com/office/drawing/2014/main" id="{3CE9B65A-5F5C-4AE3-AB51-AC6D3CEBE2CA}"/>
                </a:ext>
              </a:extLst>
            </p:cNvPr>
            <p:cNvSpPr txBox="1"/>
            <p:nvPr/>
          </p:nvSpPr>
          <p:spPr>
            <a:xfrm>
              <a:off x="7565913" y="4811712"/>
              <a:ext cx="3204515" cy="1704297"/>
            </a:xfrm>
            <a:prstGeom prst="rect">
              <a:avLst/>
            </a:prstGeom>
            <a:noFill/>
          </p:spPr>
          <p:txBody>
            <a:bodyPr wrap="square" rtlCol="0">
              <a:spAutoFit/>
            </a:bodyPr>
            <a:lstStyle/>
            <a:p>
              <a:pPr algn="ctr"/>
              <a:r>
                <a:rPr lang="en-US" b="1" dirty="0">
                  <a:solidFill>
                    <a:srgbClr val="FF0000"/>
                  </a:solidFill>
                  <a:latin typeface="Comic Sans MS" panose="030F0702030302020204" pitchFamily="66" charset="0"/>
                </a:rPr>
                <a:t>These three activities are all interactive. </a:t>
              </a:r>
            </a:p>
            <a:p>
              <a:pPr algn="ctr"/>
              <a:r>
                <a:rPr lang="en-US" b="1" dirty="0">
                  <a:solidFill>
                    <a:srgbClr val="FF0000"/>
                  </a:solidFill>
                  <a:latin typeface="Comic Sans MS" panose="030F0702030302020204" pitchFamily="66" charset="0"/>
                </a:rPr>
                <a:t>The first is an interactive </a:t>
              </a:r>
              <a:r>
                <a:rPr lang="en-US" b="1" dirty="0" err="1">
                  <a:solidFill>
                    <a:srgbClr val="FF0000"/>
                  </a:solidFill>
                  <a:latin typeface="Comic Sans MS" panose="030F0702030302020204" pitchFamily="66" charset="0"/>
                </a:rPr>
                <a:t>powerpoints</a:t>
              </a:r>
              <a:r>
                <a:rPr lang="en-US" b="1" dirty="0">
                  <a:solidFill>
                    <a:srgbClr val="FF0000"/>
                  </a:solidFill>
                  <a:latin typeface="Comic Sans MS" panose="030F0702030302020204" pitchFamily="66" charset="0"/>
                </a:rPr>
                <a:t>. </a:t>
              </a:r>
            </a:p>
            <a:p>
              <a:pPr algn="ctr"/>
              <a:r>
                <a:rPr lang="en-US" b="1" dirty="0">
                  <a:solidFill>
                    <a:srgbClr val="FF0000"/>
                  </a:solidFill>
                  <a:latin typeface="Comic Sans MS" panose="030F0702030302020204" pitchFamily="66" charset="0"/>
                </a:rPr>
                <a:t>The jigsaw and wordsearch can be played online by clicking the links. </a:t>
              </a:r>
              <a:endParaRPr lang="en-GB" b="1" dirty="0">
                <a:solidFill>
                  <a:srgbClr val="FF0000"/>
                </a:solidFill>
                <a:latin typeface="Comic Sans MS" panose="030F0702030302020204" pitchFamily="66" charset="0"/>
              </a:endParaRPr>
            </a:p>
          </p:txBody>
        </p:sp>
      </p:grpSp>
      <p:sp>
        <p:nvSpPr>
          <p:cNvPr id="6" name="Rectangle 5">
            <a:hlinkClick r:id="rId5" action="ppaction://hlinksldjump"/>
            <a:extLst>
              <a:ext uri="{FF2B5EF4-FFF2-40B4-BE49-F238E27FC236}">
                <a16:creationId xmlns:a16="http://schemas.microsoft.com/office/drawing/2014/main" id="{922E42E2-45B6-4E90-A72E-766FF1341AD1}"/>
              </a:ext>
            </a:extLst>
          </p:cNvPr>
          <p:cNvSpPr/>
          <p:nvPr/>
        </p:nvSpPr>
        <p:spPr>
          <a:xfrm>
            <a:off x="-184443" y="-128016"/>
            <a:ext cx="12560885" cy="7114032"/>
          </a:xfrm>
          <a:prstGeom prst="rect">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a:extLst>
              <a:ext uri="{FF2B5EF4-FFF2-40B4-BE49-F238E27FC236}">
                <a16:creationId xmlns:a16="http://schemas.microsoft.com/office/drawing/2014/main" id="{1D57E4E2-AEDC-43DD-A845-3F713BFD6465}"/>
              </a:ext>
            </a:extLst>
          </p:cNvPr>
          <p:cNvSpPr txBox="1"/>
          <p:nvPr/>
        </p:nvSpPr>
        <p:spPr>
          <a:xfrm>
            <a:off x="9254127" y="2857204"/>
            <a:ext cx="2480673" cy="1323439"/>
          </a:xfrm>
          <a:prstGeom prst="rect">
            <a:avLst/>
          </a:prstGeom>
          <a:noFill/>
        </p:spPr>
        <p:txBody>
          <a:bodyPr wrap="square">
            <a:spAutoFit/>
          </a:bodyPr>
          <a:lstStyle/>
          <a:p>
            <a:endParaRPr lang="en-US" sz="1600" b="1" u="sng" dirty="0">
              <a:solidFill>
                <a:srgbClr val="0000CC"/>
              </a:solidFill>
              <a:latin typeface="Comic Sans MS" panose="030F0702030302020204" pitchFamily="66" charset="0"/>
            </a:endParaRPr>
          </a:p>
          <a:p>
            <a:r>
              <a:rPr lang="en-US" sz="1600" u="sng" dirty="0">
                <a:solidFill>
                  <a:srgbClr val="0000CC"/>
                </a:solidFill>
                <a:latin typeface="Comic Sans MS" panose="030F0702030302020204" pitchFamily="66" charset="0"/>
                <a:hlinkClick r:id="rId6">
                  <a:extLst>
                    <a:ext uri="{A12FA001-AC4F-418D-AE19-62706E023703}">
                      <ahyp:hlinkClr xmlns:ahyp="http://schemas.microsoft.com/office/drawing/2018/hyperlinkcolor" val="tx"/>
                    </a:ext>
                  </a:extLst>
                </a:hlinkClick>
              </a:rPr>
              <a:t>https://thewordsearch.com/puzzle/1470956/</a:t>
            </a:r>
            <a:endParaRPr lang="en-US" sz="1600" b="1" u="sng" dirty="0">
              <a:solidFill>
                <a:srgbClr val="0000CC"/>
              </a:solidFill>
              <a:latin typeface="Comic Sans MS" panose="030F0702030302020204" pitchFamily="66" charset="0"/>
            </a:endParaRPr>
          </a:p>
          <a:p>
            <a:endParaRPr lang="en-US" sz="1600" b="1" u="sng" dirty="0">
              <a:solidFill>
                <a:srgbClr val="0000CC"/>
              </a:solidFill>
              <a:latin typeface="Comic Sans MS" panose="030F0702030302020204" pitchFamily="66" charset="0"/>
            </a:endParaRPr>
          </a:p>
          <a:p>
            <a:endParaRPr lang="en-GB" sz="1600" dirty="0"/>
          </a:p>
        </p:txBody>
      </p:sp>
      <p:sp>
        <p:nvSpPr>
          <p:cNvPr id="25" name="Arrow: Right 24">
            <a:hlinkClick r:id="" action="ppaction://hlinkshowjump?jump=nextslide"/>
            <a:extLst>
              <a:ext uri="{FF2B5EF4-FFF2-40B4-BE49-F238E27FC236}">
                <a16:creationId xmlns:a16="http://schemas.microsoft.com/office/drawing/2014/main" id="{E8325FAA-1944-4E6A-BFE5-0B078E5DE427}"/>
              </a:ext>
            </a:extLst>
          </p:cNvPr>
          <p:cNvSpPr/>
          <p:nvPr/>
        </p:nvSpPr>
        <p:spPr>
          <a:xfrm>
            <a:off x="-3084016" y="5406146"/>
            <a:ext cx="3048000" cy="1350599"/>
          </a:xfrm>
          <a:prstGeom prst="rightArrow">
            <a:avLst/>
          </a:prstGeom>
          <a:solidFill>
            <a:srgbClr val="CC66FF"/>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
        <p:nvSpPr>
          <p:cNvPr id="18" name="TextBox 17">
            <a:extLst>
              <a:ext uri="{FF2B5EF4-FFF2-40B4-BE49-F238E27FC236}">
                <a16:creationId xmlns:a16="http://schemas.microsoft.com/office/drawing/2014/main" id="{AECEB80B-2409-42D2-92B9-31D0D1FF5BC9}"/>
              </a:ext>
            </a:extLst>
          </p:cNvPr>
          <p:cNvSpPr txBox="1"/>
          <p:nvPr/>
        </p:nvSpPr>
        <p:spPr>
          <a:xfrm>
            <a:off x="6298429" y="4236668"/>
            <a:ext cx="2677969" cy="369332"/>
          </a:xfrm>
          <a:prstGeom prst="rect">
            <a:avLst/>
          </a:prstGeom>
          <a:noFill/>
        </p:spPr>
        <p:txBody>
          <a:bodyPr wrap="square">
            <a:spAutoFit/>
          </a:bodyPr>
          <a:lstStyle/>
          <a:p>
            <a:pPr algn="ctr"/>
            <a:r>
              <a:rPr lang="en-GB" dirty="0">
                <a:solidFill>
                  <a:srgbClr val="0000CC"/>
                </a:solidFill>
                <a:hlinkClick r:id="rId7">
                  <a:extLst>
                    <a:ext uri="{A12FA001-AC4F-418D-AE19-62706E023703}">
                      <ahyp:hlinkClr xmlns:ahyp="http://schemas.microsoft.com/office/drawing/2018/hyperlinkcolor" val="tx"/>
                    </a:ext>
                  </a:extLst>
                </a:hlinkClick>
              </a:rPr>
              <a:t>https://jigex.com/SgaE</a:t>
            </a:r>
            <a:endParaRPr lang="en-GB" dirty="0">
              <a:solidFill>
                <a:srgbClr val="0000CC"/>
              </a:solidFill>
            </a:endParaRPr>
          </a:p>
        </p:txBody>
      </p:sp>
    </p:spTree>
    <p:extLst>
      <p:ext uri="{BB962C8B-B14F-4D97-AF65-F5344CB8AC3E}">
        <p14:creationId xmlns:p14="http://schemas.microsoft.com/office/powerpoint/2010/main" val="2230801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25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1750"/>
                                        <p:tgtEl>
                                          <p:spTgt spid="20"/>
                                        </p:tgtEl>
                                      </p:cBhvr>
                                    </p:animEffect>
                                  </p:childTnLst>
                                </p:cTn>
                              </p:par>
                            </p:childTnLst>
                          </p:cTn>
                        </p:par>
                        <p:par>
                          <p:cTn id="8" fill="hold">
                            <p:stCondLst>
                              <p:cond delay="2000"/>
                            </p:stCondLst>
                            <p:childTnLst>
                              <p:par>
                                <p:cTn id="9" presetID="63" presetClass="path" presetSubtype="0" accel="50000" decel="50000" fill="hold" grpId="0" nodeType="afterEffect">
                                  <p:stCondLst>
                                    <p:cond delay="0"/>
                                  </p:stCondLst>
                                  <p:childTnLst>
                                    <p:animMotion origin="layout" path="M 4.79167E-6 -4.07407E-6 L 0.9983 0.00024 " pathEditMode="relative" rAng="0" ptsTypes="AA">
                                      <p:cBhvr>
                                        <p:cTn id="10" dur="2000" fill="hold"/>
                                        <p:tgtEl>
                                          <p:spTgt spid="25"/>
                                        </p:tgtEl>
                                        <p:attrNameLst>
                                          <p:attrName>ppt_x</p:attrName>
                                          <p:attrName>ppt_y</p:attrName>
                                        </p:attrNameLst>
                                      </p:cBhvr>
                                      <p:rCtr x="4990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90D9C2A-BB59-42D2-ADD2-CA50D09809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2284" y="1384937"/>
            <a:ext cx="2122742" cy="3248075"/>
          </a:xfrm>
          <a:prstGeom prst="rect">
            <a:avLst/>
          </a:prstGeom>
        </p:spPr>
      </p:pic>
      <p:pic>
        <p:nvPicPr>
          <p:cNvPr id="10" name="Picture 9" descr="A picture containing text, map, drawing&#10;&#10;Description automatically generated">
            <a:extLst>
              <a:ext uri="{FF2B5EF4-FFF2-40B4-BE49-F238E27FC236}">
                <a16:creationId xmlns:a16="http://schemas.microsoft.com/office/drawing/2014/main" id="{AB6939DF-F18F-45D6-9472-F22A08290C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7206" y="2021052"/>
            <a:ext cx="2823078" cy="2078704"/>
          </a:xfrm>
          <a:prstGeom prst="rect">
            <a:avLst/>
          </a:prstGeom>
        </p:spPr>
      </p:pic>
      <p:pic>
        <p:nvPicPr>
          <p:cNvPr id="4" name="Picture 3" descr="A picture containing game&#10;&#10;Description automatically generated">
            <a:extLst>
              <a:ext uri="{FF2B5EF4-FFF2-40B4-BE49-F238E27FC236}">
                <a16:creationId xmlns:a16="http://schemas.microsoft.com/office/drawing/2014/main" id="{90C6B076-FA80-4894-B18C-44D25F7EA1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40503" y="1330738"/>
            <a:ext cx="2484881" cy="3345743"/>
          </a:xfrm>
          <a:prstGeom prst="rect">
            <a:avLst/>
          </a:prstGeom>
        </p:spPr>
      </p:pic>
      <p:pic>
        <p:nvPicPr>
          <p:cNvPr id="20" name="Picture 19" descr="A picture containing toy&#10;&#10;Description automatically generated">
            <a:extLst>
              <a:ext uri="{FF2B5EF4-FFF2-40B4-BE49-F238E27FC236}">
                <a16:creationId xmlns:a16="http://schemas.microsoft.com/office/drawing/2014/main" id="{B9F33273-B62F-407C-B703-F9817F2FFDA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9593" y="3177103"/>
            <a:ext cx="1934730" cy="3303552"/>
          </a:xfrm>
          <a:prstGeom prst="rect">
            <a:avLst/>
          </a:prstGeom>
        </p:spPr>
      </p:pic>
      <p:sp>
        <p:nvSpPr>
          <p:cNvPr id="18" name="Rectangle 17">
            <a:extLst>
              <a:ext uri="{FF2B5EF4-FFF2-40B4-BE49-F238E27FC236}">
                <a16:creationId xmlns:a16="http://schemas.microsoft.com/office/drawing/2014/main" id="{F56FFD22-FA46-4F48-A465-4F55506E13CE}"/>
              </a:ext>
            </a:extLst>
          </p:cNvPr>
          <p:cNvSpPr/>
          <p:nvPr/>
        </p:nvSpPr>
        <p:spPr>
          <a:xfrm>
            <a:off x="3184231" y="1291743"/>
            <a:ext cx="2705100" cy="3429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065165D2-4EEC-4522-A5A5-9DE96F5441D8}"/>
              </a:ext>
            </a:extLst>
          </p:cNvPr>
          <p:cNvSpPr txBox="1"/>
          <p:nvPr/>
        </p:nvSpPr>
        <p:spPr>
          <a:xfrm>
            <a:off x="3142956" y="4890090"/>
            <a:ext cx="2787650" cy="369332"/>
          </a:xfrm>
          <a:prstGeom prst="rect">
            <a:avLst/>
          </a:prstGeom>
          <a:noFill/>
        </p:spPr>
        <p:txBody>
          <a:bodyPr wrap="square">
            <a:spAutoFit/>
          </a:bodyPr>
          <a:lstStyle/>
          <a:p>
            <a:pPr algn="ctr"/>
            <a:r>
              <a:rPr lang="en-US" sz="1800" b="1" dirty="0">
                <a:solidFill>
                  <a:srgbClr val="FF0000"/>
                </a:solidFill>
                <a:latin typeface="Comic Sans MS" panose="030F0702030302020204" pitchFamily="66" charset="0"/>
              </a:rPr>
              <a:t>Reflection Activity</a:t>
            </a:r>
            <a:endParaRPr lang="en-GB" sz="1800" b="1" dirty="0">
              <a:solidFill>
                <a:srgbClr val="FF0000"/>
              </a:solidFill>
              <a:latin typeface="Comic Sans MS" panose="030F0702030302020204" pitchFamily="66" charset="0"/>
            </a:endParaRPr>
          </a:p>
        </p:txBody>
      </p:sp>
      <p:grpSp>
        <p:nvGrpSpPr>
          <p:cNvPr id="22" name="Group 21">
            <a:extLst>
              <a:ext uri="{FF2B5EF4-FFF2-40B4-BE49-F238E27FC236}">
                <a16:creationId xmlns:a16="http://schemas.microsoft.com/office/drawing/2014/main" id="{6942E130-6B90-411F-9889-4199D341B472}"/>
              </a:ext>
            </a:extLst>
          </p:cNvPr>
          <p:cNvGrpSpPr/>
          <p:nvPr/>
        </p:nvGrpSpPr>
        <p:grpSpPr>
          <a:xfrm>
            <a:off x="127865" y="898437"/>
            <a:ext cx="2741644" cy="1448772"/>
            <a:chOff x="7548076" y="4811713"/>
            <a:chExt cx="3162354" cy="1069667"/>
          </a:xfrm>
        </p:grpSpPr>
        <p:sp>
          <p:nvSpPr>
            <p:cNvPr id="23" name="Speech Bubble: Rectangle with Corners Rounded 22">
              <a:extLst>
                <a:ext uri="{FF2B5EF4-FFF2-40B4-BE49-F238E27FC236}">
                  <a16:creationId xmlns:a16="http://schemas.microsoft.com/office/drawing/2014/main" id="{82D10789-9094-4265-A079-D050CFB0CD51}"/>
                </a:ext>
              </a:extLst>
            </p:cNvPr>
            <p:cNvSpPr/>
            <p:nvPr/>
          </p:nvSpPr>
          <p:spPr>
            <a:xfrm>
              <a:off x="7548076" y="4811713"/>
              <a:ext cx="3162354" cy="1069667"/>
            </a:xfrm>
            <a:prstGeom prst="wedgeRoundRectCallout">
              <a:avLst>
                <a:gd name="adj1" fmla="val 789"/>
                <a:gd name="adj2" fmla="val 161980"/>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86CD6CB5-FED4-410B-A529-E290A59B7142}"/>
                </a:ext>
              </a:extLst>
            </p:cNvPr>
            <p:cNvSpPr txBox="1"/>
            <p:nvPr/>
          </p:nvSpPr>
          <p:spPr>
            <a:xfrm>
              <a:off x="7574257" y="4865042"/>
              <a:ext cx="3012600" cy="977130"/>
            </a:xfrm>
            <a:prstGeom prst="rect">
              <a:avLst/>
            </a:prstGeom>
            <a:noFill/>
          </p:spPr>
          <p:txBody>
            <a:bodyPr wrap="square" rtlCol="0">
              <a:spAutoFit/>
            </a:bodyPr>
            <a:lstStyle/>
            <a:p>
              <a:pPr algn="ctr"/>
              <a:r>
                <a:rPr lang="en-US" sz="2000" b="1" dirty="0">
                  <a:solidFill>
                    <a:srgbClr val="FF0000"/>
                  </a:solidFill>
                  <a:latin typeface="Comic Sans MS" panose="030F0702030302020204" pitchFamily="66" charset="0"/>
                </a:rPr>
                <a:t>Here are some activities for you, that will need printing.</a:t>
              </a:r>
              <a:endParaRPr lang="en-GB" sz="2000" b="1" dirty="0">
                <a:solidFill>
                  <a:srgbClr val="FF0000"/>
                </a:solidFill>
                <a:latin typeface="Comic Sans MS" panose="030F0702030302020204" pitchFamily="66" charset="0"/>
              </a:endParaRPr>
            </a:p>
          </p:txBody>
        </p:sp>
      </p:grpSp>
      <p:sp>
        <p:nvSpPr>
          <p:cNvPr id="3" name="Rectangle 2">
            <a:extLst>
              <a:ext uri="{FF2B5EF4-FFF2-40B4-BE49-F238E27FC236}">
                <a16:creationId xmlns:a16="http://schemas.microsoft.com/office/drawing/2014/main" id="{44596CD1-7764-4353-B4C9-1825BB75BC5E}"/>
              </a:ext>
            </a:extLst>
          </p:cNvPr>
          <p:cNvSpPr/>
          <p:nvPr/>
        </p:nvSpPr>
        <p:spPr>
          <a:xfrm>
            <a:off x="6175882" y="1270637"/>
            <a:ext cx="2705100" cy="3429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92B4F384-0432-4E42-B671-B1533006AC93}"/>
              </a:ext>
            </a:extLst>
          </p:cNvPr>
          <p:cNvSpPr txBox="1"/>
          <p:nvPr/>
        </p:nvSpPr>
        <p:spPr>
          <a:xfrm>
            <a:off x="6078618" y="4852037"/>
            <a:ext cx="2787650" cy="646331"/>
          </a:xfrm>
          <a:prstGeom prst="rect">
            <a:avLst/>
          </a:prstGeom>
          <a:noFill/>
        </p:spPr>
        <p:txBody>
          <a:bodyPr wrap="square">
            <a:spAutoFit/>
          </a:bodyPr>
          <a:lstStyle/>
          <a:p>
            <a:pPr algn="ctr"/>
            <a:r>
              <a:rPr lang="en-US" sz="1800" b="1" dirty="0">
                <a:solidFill>
                  <a:srgbClr val="FF0000"/>
                </a:solidFill>
                <a:latin typeface="Comic Sans MS" panose="030F0702030302020204" pitchFamily="66" charset="0"/>
              </a:rPr>
              <a:t>Spot the difference Activity</a:t>
            </a:r>
            <a:endParaRPr lang="en-GB" sz="1800" b="1" dirty="0">
              <a:solidFill>
                <a:srgbClr val="FF0000"/>
              </a:solidFill>
              <a:latin typeface="Comic Sans MS" panose="030F0702030302020204" pitchFamily="66" charset="0"/>
            </a:endParaRPr>
          </a:p>
        </p:txBody>
      </p:sp>
      <p:sp>
        <p:nvSpPr>
          <p:cNvPr id="6" name="Rectangle 5">
            <a:hlinkClick r:id="rId6" action="ppaction://hlinksldjump"/>
            <a:extLst>
              <a:ext uri="{FF2B5EF4-FFF2-40B4-BE49-F238E27FC236}">
                <a16:creationId xmlns:a16="http://schemas.microsoft.com/office/drawing/2014/main" id="{098D0050-DA8B-403C-A1F4-9DC5A86B35CB}"/>
              </a:ext>
            </a:extLst>
          </p:cNvPr>
          <p:cNvSpPr/>
          <p:nvPr/>
        </p:nvSpPr>
        <p:spPr>
          <a:xfrm>
            <a:off x="-222543" y="0"/>
            <a:ext cx="12560885" cy="7114032"/>
          </a:xfrm>
          <a:prstGeom prst="rect">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8DAAADE8-E1B0-44CF-BCE7-EE60E1ECF100}"/>
              </a:ext>
            </a:extLst>
          </p:cNvPr>
          <p:cNvSpPr/>
          <p:nvPr/>
        </p:nvSpPr>
        <p:spPr>
          <a:xfrm>
            <a:off x="9161311" y="1247481"/>
            <a:ext cx="2705100" cy="3429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DF689A16-BCE1-46C8-881B-8AD8020A1215}"/>
              </a:ext>
            </a:extLst>
          </p:cNvPr>
          <p:cNvSpPr txBox="1"/>
          <p:nvPr/>
        </p:nvSpPr>
        <p:spPr>
          <a:xfrm>
            <a:off x="9161311" y="4828879"/>
            <a:ext cx="2705100" cy="369332"/>
          </a:xfrm>
          <a:prstGeom prst="rect">
            <a:avLst/>
          </a:prstGeom>
          <a:noFill/>
        </p:spPr>
        <p:txBody>
          <a:bodyPr wrap="square">
            <a:spAutoFit/>
          </a:bodyPr>
          <a:lstStyle/>
          <a:p>
            <a:pPr algn="ctr"/>
            <a:r>
              <a:rPr lang="en-US" sz="1800" b="1" dirty="0">
                <a:solidFill>
                  <a:srgbClr val="FF0000"/>
                </a:solidFill>
                <a:latin typeface="Comic Sans MS" panose="030F0702030302020204" pitchFamily="66" charset="0"/>
              </a:rPr>
              <a:t>Wordsearch Activity</a:t>
            </a:r>
            <a:endParaRPr lang="en-GB" sz="1800" b="1" dirty="0">
              <a:solidFill>
                <a:srgbClr val="FF0000"/>
              </a:solidFill>
              <a:latin typeface="Comic Sans MS" panose="030F0702030302020204" pitchFamily="66" charset="0"/>
            </a:endParaRPr>
          </a:p>
        </p:txBody>
      </p:sp>
      <p:sp>
        <p:nvSpPr>
          <p:cNvPr id="47" name="Arrow: Right 46">
            <a:hlinkClick r:id="" action="ppaction://hlinkshowjump?jump=nextslide"/>
            <a:extLst>
              <a:ext uri="{FF2B5EF4-FFF2-40B4-BE49-F238E27FC236}">
                <a16:creationId xmlns:a16="http://schemas.microsoft.com/office/drawing/2014/main" id="{0D5A8C48-5626-4D1D-ADDC-AD9F1EC98C4B}"/>
              </a:ext>
            </a:extLst>
          </p:cNvPr>
          <p:cNvSpPr/>
          <p:nvPr/>
        </p:nvSpPr>
        <p:spPr>
          <a:xfrm>
            <a:off x="-3084016" y="5406146"/>
            <a:ext cx="3048000" cy="1350599"/>
          </a:xfrm>
          <a:prstGeom prst="rightArrow">
            <a:avLst/>
          </a:prstGeom>
          <a:solidFill>
            <a:srgbClr val="CC66FF"/>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2125018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25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1750"/>
                                        <p:tgtEl>
                                          <p:spTgt spid="22"/>
                                        </p:tgtEl>
                                      </p:cBhvr>
                                    </p:animEffect>
                                  </p:childTnLst>
                                </p:cTn>
                              </p:par>
                            </p:childTnLst>
                          </p:cTn>
                        </p:par>
                        <p:par>
                          <p:cTn id="8" fill="hold">
                            <p:stCondLst>
                              <p:cond delay="2000"/>
                            </p:stCondLst>
                            <p:childTnLst>
                              <p:par>
                                <p:cTn id="9" presetID="63" presetClass="path" presetSubtype="0" accel="50000" decel="50000" fill="hold" grpId="0" nodeType="afterEffect">
                                  <p:stCondLst>
                                    <p:cond delay="0"/>
                                  </p:stCondLst>
                                  <p:childTnLst>
                                    <p:animMotion origin="layout" path="M 4.79167E-6 -4.07407E-6 L 0.9983 0.00024 " pathEditMode="relative" rAng="0" ptsTypes="AA">
                                      <p:cBhvr>
                                        <p:cTn id="10" dur="2000" fill="hold"/>
                                        <p:tgtEl>
                                          <p:spTgt spid="47"/>
                                        </p:tgtEl>
                                        <p:attrNameLst>
                                          <p:attrName>ppt_x</p:attrName>
                                          <p:attrName>ppt_y</p:attrName>
                                        </p:attrNameLst>
                                      </p:cBhvr>
                                      <p:rCtr x="4990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A screenshot of a cell phone&#10;&#10;Description automatically generated">
            <a:extLst>
              <a:ext uri="{FF2B5EF4-FFF2-40B4-BE49-F238E27FC236}">
                <a16:creationId xmlns:a16="http://schemas.microsoft.com/office/drawing/2014/main" id="{62F16BF0-8067-4564-AD0F-F47761F0A4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03330" y="1321440"/>
            <a:ext cx="2538260" cy="3286009"/>
          </a:xfrm>
          <a:prstGeom prst="rect">
            <a:avLst/>
          </a:prstGeom>
        </p:spPr>
      </p:pic>
      <p:pic>
        <p:nvPicPr>
          <p:cNvPr id="15" name="Picture 2">
            <a:extLst>
              <a:ext uri="{FF2B5EF4-FFF2-40B4-BE49-F238E27FC236}">
                <a16:creationId xmlns:a16="http://schemas.microsoft.com/office/drawing/2014/main" id="{3345A758-28C7-44B8-A605-289FFB9B78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01016" y="1753943"/>
            <a:ext cx="2681448" cy="217029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A picture containing text, map&#10;&#10;Description automatically generated">
            <a:extLst>
              <a:ext uri="{FF2B5EF4-FFF2-40B4-BE49-F238E27FC236}">
                <a16:creationId xmlns:a16="http://schemas.microsoft.com/office/drawing/2014/main" id="{B5D858FF-A110-426C-B55F-E1702BB657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8773" y="2064184"/>
            <a:ext cx="2617352" cy="1860056"/>
          </a:xfrm>
          <a:prstGeom prst="rect">
            <a:avLst/>
          </a:prstGeom>
        </p:spPr>
      </p:pic>
      <p:pic>
        <p:nvPicPr>
          <p:cNvPr id="12" name="Picture 11" descr="A picture containing clock&#10;&#10;Description automatically generated">
            <a:extLst>
              <a:ext uri="{FF2B5EF4-FFF2-40B4-BE49-F238E27FC236}">
                <a16:creationId xmlns:a16="http://schemas.microsoft.com/office/drawing/2014/main" id="{8DEBF16E-8C44-4652-9237-1E527011BC7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1618" y="1219199"/>
            <a:ext cx="2561126" cy="3388251"/>
          </a:xfrm>
          <a:prstGeom prst="rect">
            <a:avLst/>
          </a:prstGeom>
        </p:spPr>
      </p:pic>
      <p:sp>
        <p:nvSpPr>
          <p:cNvPr id="2" name="Rectangle 1">
            <a:extLst>
              <a:ext uri="{FF2B5EF4-FFF2-40B4-BE49-F238E27FC236}">
                <a16:creationId xmlns:a16="http://schemas.microsoft.com/office/drawing/2014/main" id="{6E0E1C61-55C2-4887-AE78-0B4CE8D132AD}"/>
              </a:ext>
            </a:extLst>
          </p:cNvPr>
          <p:cNvSpPr/>
          <p:nvPr/>
        </p:nvSpPr>
        <p:spPr>
          <a:xfrm>
            <a:off x="109536" y="1219200"/>
            <a:ext cx="2705100" cy="3429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44596CD1-7764-4353-B4C9-1825BB75BC5E}"/>
              </a:ext>
            </a:extLst>
          </p:cNvPr>
          <p:cNvSpPr/>
          <p:nvPr/>
        </p:nvSpPr>
        <p:spPr>
          <a:xfrm>
            <a:off x="3121025" y="1219200"/>
            <a:ext cx="2705100" cy="3429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3ADF44A9-76B9-440F-86DA-15BCC3C22565}"/>
              </a:ext>
            </a:extLst>
          </p:cNvPr>
          <p:cNvSpPr/>
          <p:nvPr/>
        </p:nvSpPr>
        <p:spPr>
          <a:xfrm>
            <a:off x="6365875" y="1219200"/>
            <a:ext cx="2705100" cy="3429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A44CBCA-02F1-4F7A-90F2-64339D597774}"/>
              </a:ext>
            </a:extLst>
          </p:cNvPr>
          <p:cNvSpPr/>
          <p:nvPr/>
        </p:nvSpPr>
        <p:spPr>
          <a:xfrm>
            <a:off x="9377364" y="1219200"/>
            <a:ext cx="2705100" cy="3429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92B4F384-0432-4E42-B671-B1533006AC93}"/>
              </a:ext>
            </a:extLst>
          </p:cNvPr>
          <p:cNvSpPr txBox="1"/>
          <p:nvPr/>
        </p:nvSpPr>
        <p:spPr>
          <a:xfrm>
            <a:off x="3038475" y="4800600"/>
            <a:ext cx="2787650" cy="646331"/>
          </a:xfrm>
          <a:prstGeom prst="rect">
            <a:avLst/>
          </a:prstGeom>
          <a:noFill/>
        </p:spPr>
        <p:txBody>
          <a:bodyPr wrap="square">
            <a:spAutoFit/>
          </a:bodyPr>
          <a:lstStyle/>
          <a:p>
            <a:pPr algn="ctr"/>
            <a:r>
              <a:rPr lang="en-US" sz="1800" b="1" dirty="0">
                <a:solidFill>
                  <a:srgbClr val="FF0000"/>
                </a:solidFill>
                <a:latin typeface="Comic Sans MS" panose="030F0702030302020204" pitchFamily="66" charset="0"/>
              </a:rPr>
              <a:t>Connect the dots / </a:t>
            </a:r>
            <a:r>
              <a:rPr lang="en-US" sz="1800" b="1" dirty="0" err="1">
                <a:solidFill>
                  <a:srgbClr val="FF0000"/>
                </a:solidFill>
                <a:latin typeface="Comic Sans MS" panose="030F0702030302020204" pitchFamily="66" charset="0"/>
              </a:rPr>
              <a:t>colouring</a:t>
            </a:r>
            <a:r>
              <a:rPr lang="en-US" sz="1800" b="1" dirty="0">
                <a:solidFill>
                  <a:srgbClr val="FF0000"/>
                </a:solidFill>
                <a:latin typeface="Comic Sans MS" panose="030F0702030302020204" pitchFamily="66" charset="0"/>
              </a:rPr>
              <a:t> Activity</a:t>
            </a:r>
            <a:endParaRPr lang="en-GB" sz="1800" b="1" dirty="0">
              <a:solidFill>
                <a:srgbClr val="FF0000"/>
              </a:solidFill>
              <a:latin typeface="Comic Sans MS" panose="030F0702030302020204" pitchFamily="66" charset="0"/>
            </a:endParaRPr>
          </a:p>
        </p:txBody>
      </p:sp>
      <p:sp>
        <p:nvSpPr>
          <p:cNvPr id="8" name="TextBox 7">
            <a:extLst>
              <a:ext uri="{FF2B5EF4-FFF2-40B4-BE49-F238E27FC236}">
                <a16:creationId xmlns:a16="http://schemas.microsoft.com/office/drawing/2014/main" id="{3D04060E-FA49-4E7B-9C4A-E62DAFBD7DB0}"/>
              </a:ext>
            </a:extLst>
          </p:cNvPr>
          <p:cNvSpPr txBox="1"/>
          <p:nvPr/>
        </p:nvSpPr>
        <p:spPr>
          <a:xfrm>
            <a:off x="109536" y="4800599"/>
            <a:ext cx="2705100" cy="369332"/>
          </a:xfrm>
          <a:prstGeom prst="rect">
            <a:avLst/>
          </a:prstGeom>
          <a:noFill/>
        </p:spPr>
        <p:txBody>
          <a:bodyPr wrap="square">
            <a:spAutoFit/>
          </a:bodyPr>
          <a:lstStyle/>
          <a:p>
            <a:pPr algn="ctr"/>
            <a:r>
              <a:rPr lang="en-US" sz="1800" b="1" dirty="0">
                <a:solidFill>
                  <a:srgbClr val="FF0000"/>
                </a:solidFill>
                <a:latin typeface="Comic Sans MS" panose="030F0702030302020204" pitchFamily="66" charset="0"/>
              </a:rPr>
              <a:t>Code breaker Activity</a:t>
            </a:r>
            <a:endParaRPr lang="en-GB" sz="1800" b="1" dirty="0">
              <a:solidFill>
                <a:srgbClr val="FF0000"/>
              </a:solidFill>
              <a:latin typeface="Comic Sans MS" panose="030F0702030302020204" pitchFamily="66" charset="0"/>
            </a:endParaRPr>
          </a:p>
        </p:txBody>
      </p:sp>
      <p:sp>
        <p:nvSpPr>
          <p:cNvPr id="9" name="TextBox 8">
            <a:extLst>
              <a:ext uri="{FF2B5EF4-FFF2-40B4-BE49-F238E27FC236}">
                <a16:creationId xmlns:a16="http://schemas.microsoft.com/office/drawing/2014/main" id="{EC2E064C-DB98-4188-AD0C-F455712679AA}"/>
              </a:ext>
            </a:extLst>
          </p:cNvPr>
          <p:cNvSpPr txBox="1"/>
          <p:nvPr/>
        </p:nvSpPr>
        <p:spPr>
          <a:xfrm>
            <a:off x="6365875" y="4800598"/>
            <a:ext cx="2705100" cy="369332"/>
          </a:xfrm>
          <a:prstGeom prst="rect">
            <a:avLst/>
          </a:prstGeom>
          <a:noFill/>
        </p:spPr>
        <p:txBody>
          <a:bodyPr wrap="square">
            <a:spAutoFit/>
          </a:bodyPr>
          <a:lstStyle/>
          <a:p>
            <a:pPr algn="ctr"/>
            <a:r>
              <a:rPr lang="en-US" sz="1800" b="1" dirty="0">
                <a:solidFill>
                  <a:srgbClr val="FF0000"/>
                </a:solidFill>
                <a:latin typeface="Comic Sans MS" panose="030F0702030302020204" pitchFamily="66" charset="0"/>
              </a:rPr>
              <a:t>Maze Puzzle Activity</a:t>
            </a:r>
            <a:endParaRPr lang="en-GB" sz="1800" b="1" dirty="0">
              <a:solidFill>
                <a:srgbClr val="FF0000"/>
              </a:solidFill>
              <a:latin typeface="Comic Sans MS" panose="030F0702030302020204" pitchFamily="66" charset="0"/>
            </a:endParaRPr>
          </a:p>
        </p:txBody>
      </p:sp>
      <p:sp>
        <p:nvSpPr>
          <p:cNvPr id="10" name="TextBox 9">
            <a:extLst>
              <a:ext uri="{FF2B5EF4-FFF2-40B4-BE49-F238E27FC236}">
                <a16:creationId xmlns:a16="http://schemas.microsoft.com/office/drawing/2014/main" id="{A135B8AF-9EB9-4653-AF35-A7610F6EE3B5}"/>
              </a:ext>
            </a:extLst>
          </p:cNvPr>
          <p:cNvSpPr txBox="1"/>
          <p:nvPr/>
        </p:nvSpPr>
        <p:spPr>
          <a:xfrm>
            <a:off x="9377364" y="4800598"/>
            <a:ext cx="2705100" cy="369332"/>
          </a:xfrm>
          <a:prstGeom prst="rect">
            <a:avLst/>
          </a:prstGeom>
          <a:noFill/>
        </p:spPr>
        <p:txBody>
          <a:bodyPr wrap="square">
            <a:spAutoFit/>
          </a:bodyPr>
          <a:lstStyle/>
          <a:p>
            <a:pPr algn="ctr"/>
            <a:r>
              <a:rPr lang="en-US" sz="1800" b="1" dirty="0">
                <a:solidFill>
                  <a:srgbClr val="FF0000"/>
                </a:solidFill>
                <a:latin typeface="Comic Sans MS" panose="030F0702030302020204" pitchFamily="66" charset="0"/>
              </a:rPr>
              <a:t>Moses craft Activity</a:t>
            </a:r>
            <a:endParaRPr lang="en-GB" sz="1800" b="1" dirty="0">
              <a:solidFill>
                <a:srgbClr val="FF0000"/>
              </a:solidFill>
              <a:latin typeface="Comic Sans MS" panose="030F0702030302020204" pitchFamily="66" charset="0"/>
            </a:endParaRPr>
          </a:p>
        </p:txBody>
      </p:sp>
      <p:sp>
        <p:nvSpPr>
          <p:cNvPr id="17" name="Rectangle 16">
            <a:hlinkClick r:id="rId6" action="ppaction://hlinksldjump"/>
            <a:extLst>
              <a:ext uri="{FF2B5EF4-FFF2-40B4-BE49-F238E27FC236}">
                <a16:creationId xmlns:a16="http://schemas.microsoft.com/office/drawing/2014/main" id="{2C3C3F1C-D102-47BC-A0E0-F1C1EB2BC1E7}"/>
              </a:ext>
            </a:extLst>
          </p:cNvPr>
          <p:cNvSpPr/>
          <p:nvPr/>
        </p:nvSpPr>
        <p:spPr>
          <a:xfrm>
            <a:off x="-86816" y="-128016"/>
            <a:ext cx="12560885" cy="7114032"/>
          </a:xfrm>
          <a:prstGeom prst="rect">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Arrow: Right 17">
            <a:hlinkClick r:id="" action="ppaction://hlinkshowjump?jump=nextslide"/>
            <a:extLst>
              <a:ext uri="{FF2B5EF4-FFF2-40B4-BE49-F238E27FC236}">
                <a16:creationId xmlns:a16="http://schemas.microsoft.com/office/drawing/2014/main" id="{A4D84E8F-B616-41B5-8D91-FDA1BCE73154}"/>
              </a:ext>
            </a:extLst>
          </p:cNvPr>
          <p:cNvSpPr/>
          <p:nvPr/>
        </p:nvSpPr>
        <p:spPr>
          <a:xfrm>
            <a:off x="-3084016" y="5406146"/>
            <a:ext cx="3048000" cy="1350599"/>
          </a:xfrm>
          <a:prstGeom prst="rightArrow">
            <a:avLst/>
          </a:prstGeom>
          <a:solidFill>
            <a:srgbClr val="CC66FF"/>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3779852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grpId="0" nodeType="afterEffect">
                                  <p:stCondLst>
                                    <p:cond delay="0"/>
                                  </p:stCondLst>
                                  <p:childTnLst>
                                    <p:animMotion origin="layout" path="M 4.79167E-6 -4.07407E-6 L 0.9983 0.00024 " pathEditMode="relative" rAng="0" ptsTypes="AA">
                                      <p:cBhvr>
                                        <p:cTn id="6" dur="2000" fill="hold"/>
                                        <p:tgtEl>
                                          <p:spTgt spid="18"/>
                                        </p:tgtEl>
                                        <p:attrNameLst>
                                          <p:attrName>ppt_x</p:attrName>
                                          <p:attrName>ppt_y</p:attrName>
                                        </p:attrNameLst>
                                      </p:cBhvr>
                                      <p:rCtr x="4990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oy, lamp, phone, table&#10;&#10;Description automatically generated">
            <a:extLst>
              <a:ext uri="{FF2B5EF4-FFF2-40B4-BE49-F238E27FC236}">
                <a16:creationId xmlns:a16="http://schemas.microsoft.com/office/drawing/2014/main" id="{9BDA5939-4BAB-4794-AF6D-3264D47CCC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66762" y="2098748"/>
            <a:ext cx="1921429" cy="3473871"/>
          </a:xfrm>
          <a:prstGeom prst="rect">
            <a:avLst/>
          </a:prstGeom>
        </p:spPr>
      </p:pic>
      <p:pic>
        <p:nvPicPr>
          <p:cNvPr id="15" name="Picture 14" descr="A close up of a logo&#10;&#10;Description automatically generated">
            <a:extLst>
              <a:ext uri="{FF2B5EF4-FFF2-40B4-BE49-F238E27FC236}">
                <a16:creationId xmlns:a16="http://schemas.microsoft.com/office/drawing/2014/main" id="{8AF398A0-366C-49A3-B073-BCCAA0F71F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68549" y="2249981"/>
            <a:ext cx="1962265" cy="3322638"/>
          </a:xfrm>
          <a:prstGeom prst="rect">
            <a:avLst/>
          </a:prstGeom>
        </p:spPr>
      </p:pic>
      <p:pic>
        <p:nvPicPr>
          <p:cNvPr id="13" name="Picture 12" descr="A picture containing toy&#10;&#10;Description automatically generated">
            <a:extLst>
              <a:ext uri="{FF2B5EF4-FFF2-40B4-BE49-F238E27FC236}">
                <a16:creationId xmlns:a16="http://schemas.microsoft.com/office/drawing/2014/main" id="{C5033DBC-5C17-4A6E-A5BD-40277B4D43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56817" y="2247789"/>
            <a:ext cx="1934730" cy="3304798"/>
          </a:xfrm>
          <a:prstGeom prst="rect">
            <a:avLst/>
          </a:prstGeom>
        </p:spPr>
      </p:pic>
      <p:pic>
        <p:nvPicPr>
          <p:cNvPr id="5" name="Picture 4" descr="A picture containing toy&#10;&#10;Description automatically generated">
            <a:extLst>
              <a:ext uri="{FF2B5EF4-FFF2-40B4-BE49-F238E27FC236}">
                <a16:creationId xmlns:a16="http://schemas.microsoft.com/office/drawing/2014/main" id="{059BD5AD-3551-4E1F-A9CF-3C8C7E6BE3C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47283" y="2208213"/>
            <a:ext cx="1921429" cy="3344374"/>
          </a:xfrm>
          <a:prstGeom prst="rect">
            <a:avLst/>
          </a:prstGeom>
        </p:spPr>
      </p:pic>
      <p:pic>
        <p:nvPicPr>
          <p:cNvPr id="9" name="Picture 8" descr="A picture containing toy&#10;&#10;Description automatically generated">
            <a:extLst>
              <a:ext uri="{FF2B5EF4-FFF2-40B4-BE49-F238E27FC236}">
                <a16:creationId xmlns:a16="http://schemas.microsoft.com/office/drawing/2014/main" id="{D803F87D-81BF-42C4-B6C0-ADC1C9CBC83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11605" y="2271747"/>
            <a:ext cx="1934730" cy="3280839"/>
          </a:xfrm>
          <a:prstGeom prst="rect">
            <a:avLst/>
          </a:prstGeom>
        </p:spPr>
      </p:pic>
      <p:pic>
        <p:nvPicPr>
          <p:cNvPr id="11" name="Picture 10" descr="A picture containing toy&#10;&#10;Description automatically generated">
            <a:extLst>
              <a:ext uri="{FF2B5EF4-FFF2-40B4-BE49-F238E27FC236}">
                <a16:creationId xmlns:a16="http://schemas.microsoft.com/office/drawing/2014/main" id="{97182C19-F202-4435-A2F2-022D3ACF2B9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82948" y="2239980"/>
            <a:ext cx="1934730" cy="3303552"/>
          </a:xfrm>
          <a:prstGeom prst="rect">
            <a:avLst/>
          </a:prstGeom>
        </p:spPr>
      </p:pic>
      <p:pic>
        <p:nvPicPr>
          <p:cNvPr id="17" name="Picture 16" descr="A drawing of a cartoon character&#10;&#10;Description automatically generated">
            <a:extLst>
              <a:ext uri="{FF2B5EF4-FFF2-40B4-BE49-F238E27FC236}">
                <a16:creationId xmlns:a16="http://schemas.microsoft.com/office/drawing/2014/main" id="{BFC62EB6-FBDA-4141-BD90-8015D75C8A6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2035" y="2239980"/>
            <a:ext cx="1921429" cy="3280841"/>
          </a:xfrm>
          <a:prstGeom prst="rect">
            <a:avLst/>
          </a:prstGeom>
        </p:spPr>
      </p:pic>
      <p:pic>
        <p:nvPicPr>
          <p:cNvPr id="3" name="Picture 2" descr="A picture containing toy&#10;&#10;Description automatically generated">
            <a:extLst>
              <a:ext uri="{FF2B5EF4-FFF2-40B4-BE49-F238E27FC236}">
                <a16:creationId xmlns:a16="http://schemas.microsoft.com/office/drawing/2014/main" id="{54C6FABA-A85B-4710-B31E-6998A47265C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378193" y="2239980"/>
            <a:ext cx="1921428" cy="3280839"/>
          </a:xfrm>
          <a:prstGeom prst="rect">
            <a:avLst/>
          </a:prstGeom>
        </p:spPr>
      </p:pic>
      <p:sp>
        <p:nvSpPr>
          <p:cNvPr id="19" name="TextBox 18">
            <a:extLst>
              <a:ext uri="{FF2B5EF4-FFF2-40B4-BE49-F238E27FC236}">
                <a16:creationId xmlns:a16="http://schemas.microsoft.com/office/drawing/2014/main" id="{2EB1592F-243E-48E3-A85C-73AEDC343CFD}"/>
              </a:ext>
            </a:extLst>
          </p:cNvPr>
          <p:cNvSpPr txBox="1"/>
          <p:nvPr/>
        </p:nvSpPr>
        <p:spPr>
          <a:xfrm>
            <a:off x="3531363" y="1007793"/>
            <a:ext cx="5030544" cy="584775"/>
          </a:xfrm>
          <a:prstGeom prst="rect">
            <a:avLst/>
          </a:prstGeom>
          <a:noFill/>
        </p:spPr>
        <p:txBody>
          <a:bodyPr wrap="none" rtlCol="0">
            <a:spAutoFit/>
          </a:bodyPr>
          <a:lstStyle/>
          <a:p>
            <a:r>
              <a:rPr lang="en-US" sz="3200" b="1" dirty="0">
                <a:latin typeface="Comic Sans MS" panose="030F0702030302020204" pitchFamily="66" charset="0"/>
              </a:rPr>
              <a:t>Bye. See you next week</a:t>
            </a:r>
            <a:endParaRPr lang="en-GB" sz="3200" b="1" dirty="0">
              <a:latin typeface="Comic Sans MS" panose="030F0702030302020204" pitchFamily="66" charset="0"/>
            </a:endParaRPr>
          </a:p>
        </p:txBody>
      </p:sp>
      <p:sp>
        <p:nvSpPr>
          <p:cNvPr id="21" name="Rectangle 20">
            <a:hlinkClick r:id="" action="ppaction://hlinkshowjump?jump=endshow"/>
            <a:extLst>
              <a:ext uri="{FF2B5EF4-FFF2-40B4-BE49-F238E27FC236}">
                <a16:creationId xmlns:a16="http://schemas.microsoft.com/office/drawing/2014/main" id="{CF7674B6-4578-4528-BBD1-086B9FA3E8EA}"/>
              </a:ext>
            </a:extLst>
          </p:cNvPr>
          <p:cNvSpPr/>
          <p:nvPr/>
        </p:nvSpPr>
        <p:spPr>
          <a:xfrm>
            <a:off x="-184443" y="-128016"/>
            <a:ext cx="12560885" cy="7114032"/>
          </a:xfrm>
          <a:prstGeom prst="rect">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21151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25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picture containing drawing&#10;&#10;Description automatically generated">
            <a:extLst>
              <a:ext uri="{FF2B5EF4-FFF2-40B4-BE49-F238E27FC236}">
                <a16:creationId xmlns:a16="http://schemas.microsoft.com/office/drawing/2014/main" id="{C5D806D2-29B3-42CE-8B8E-33D84193E0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56475" y="2362005"/>
            <a:ext cx="1909872" cy="3207234"/>
          </a:xfrm>
          <a:prstGeom prst="rect">
            <a:avLst/>
          </a:prstGeom>
        </p:spPr>
      </p:pic>
      <p:grpSp>
        <p:nvGrpSpPr>
          <p:cNvPr id="15" name="Group 14">
            <a:extLst>
              <a:ext uri="{FF2B5EF4-FFF2-40B4-BE49-F238E27FC236}">
                <a16:creationId xmlns:a16="http://schemas.microsoft.com/office/drawing/2014/main" id="{0C8F3FF9-1A17-47F4-9BD8-6FF76A82A917}"/>
              </a:ext>
            </a:extLst>
          </p:cNvPr>
          <p:cNvGrpSpPr/>
          <p:nvPr/>
        </p:nvGrpSpPr>
        <p:grpSpPr>
          <a:xfrm>
            <a:off x="2581580" y="3923442"/>
            <a:ext cx="6136600" cy="2934558"/>
            <a:chOff x="1190014" y="39276"/>
            <a:chExt cx="7722415" cy="2272697"/>
          </a:xfrm>
        </p:grpSpPr>
        <p:sp>
          <p:nvSpPr>
            <p:cNvPr id="16" name="Speech Bubble: Rectangle with Corners Rounded 15">
              <a:extLst>
                <a:ext uri="{FF2B5EF4-FFF2-40B4-BE49-F238E27FC236}">
                  <a16:creationId xmlns:a16="http://schemas.microsoft.com/office/drawing/2014/main" id="{A105516D-2484-42E4-9882-91E3DB7E4ABA}"/>
                </a:ext>
              </a:extLst>
            </p:cNvPr>
            <p:cNvSpPr/>
            <p:nvPr/>
          </p:nvSpPr>
          <p:spPr>
            <a:xfrm>
              <a:off x="1190014" y="39276"/>
              <a:ext cx="7722415" cy="1617201"/>
            </a:xfrm>
            <a:prstGeom prst="wedgeRoundRectCallout">
              <a:avLst>
                <a:gd name="adj1" fmla="val 62033"/>
                <a:gd name="adj2" fmla="val -92214"/>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833BC2E1-AC2C-4F02-95F1-2F9B7E775922}"/>
                </a:ext>
              </a:extLst>
            </p:cNvPr>
            <p:cNvSpPr txBox="1"/>
            <p:nvPr/>
          </p:nvSpPr>
          <p:spPr>
            <a:xfrm>
              <a:off x="1317851" y="86817"/>
              <a:ext cx="7594578" cy="2225156"/>
            </a:xfrm>
            <a:prstGeom prst="rect">
              <a:avLst/>
            </a:prstGeom>
            <a:noFill/>
          </p:spPr>
          <p:txBody>
            <a:bodyPr wrap="square" rtlCol="0">
              <a:spAutoFit/>
            </a:bodyPr>
            <a:lstStyle/>
            <a:p>
              <a:pPr algn="ctr"/>
              <a:r>
                <a:rPr lang="en-GB" sz="3200" spc="-150" dirty="0">
                  <a:solidFill>
                    <a:srgbClr val="FF0000"/>
                  </a:solidFill>
                  <a:latin typeface="Comic Sans MS" panose="030F0702030302020204" pitchFamily="66" charset="0"/>
                </a:rPr>
                <a:t>Joseph was part of Moses’ family. </a:t>
              </a:r>
            </a:p>
            <a:p>
              <a:pPr algn="ctr"/>
              <a:r>
                <a:rPr lang="en-GB" sz="3200" spc="-150" dirty="0">
                  <a:solidFill>
                    <a:srgbClr val="FF0000"/>
                  </a:solidFill>
                  <a:latin typeface="Comic Sans MS" panose="030F0702030302020204" pitchFamily="66" charset="0"/>
                </a:rPr>
                <a:t>It was God’s plan to take him to Egypt and that’s where Moses was born.</a:t>
              </a:r>
            </a:p>
          </p:txBody>
        </p:sp>
      </p:grpSp>
      <p:pic>
        <p:nvPicPr>
          <p:cNvPr id="2" name="Picture 1">
            <a:extLst>
              <a:ext uri="{FF2B5EF4-FFF2-40B4-BE49-F238E27FC236}">
                <a16:creationId xmlns:a16="http://schemas.microsoft.com/office/drawing/2014/main" id="{55452FF4-53A1-428D-B26F-845EB53ABF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883" y="2402962"/>
            <a:ext cx="1942401" cy="3184919"/>
          </a:xfrm>
          <a:prstGeom prst="rect">
            <a:avLst/>
          </a:prstGeom>
        </p:spPr>
      </p:pic>
      <p:grpSp>
        <p:nvGrpSpPr>
          <p:cNvPr id="5" name="Group 4">
            <a:extLst>
              <a:ext uri="{FF2B5EF4-FFF2-40B4-BE49-F238E27FC236}">
                <a16:creationId xmlns:a16="http://schemas.microsoft.com/office/drawing/2014/main" id="{ADBF69AC-F105-48FA-9C0B-4AC2B703BB42}"/>
              </a:ext>
            </a:extLst>
          </p:cNvPr>
          <p:cNvGrpSpPr/>
          <p:nvPr/>
        </p:nvGrpSpPr>
        <p:grpSpPr>
          <a:xfrm>
            <a:off x="1098899" y="249234"/>
            <a:ext cx="7722415" cy="1617201"/>
            <a:chOff x="1190014" y="39276"/>
            <a:chExt cx="7722415" cy="1617201"/>
          </a:xfrm>
        </p:grpSpPr>
        <p:sp>
          <p:nvSpPr>
            <p:cNvPr id="3" name="Speech Bubble: Rectangle with Corners Rounded 2">
              <a:extLst>
                <a:ext uri="{FF2B5EF4-FFF2-40B4-BE49-F238E27FC236}">
                  <a16:creationId xmlns:a16="http://schemas.microsoft.com/office/drawing/2014/main" id="{BE0C250B-92E1-4A7B-9A8A-8500FA72BB6E}"/>
                </a:ext>
              </a:extLst>
            </p:cNvPr>
            <p:cNvSpPr/>
            <p:nvPr/>
          </p:nvSpPr>
          <p:spPr>
            <a:xfrm>
              <a:off x="1190014" y="39276"/>
              <a:ext cx="7722415" cy="1617201"/>
            </a:xfrm>
            <a:prstGeom prst="wedgeRoundRectCallout">
              <a:avLst>
                <a:gd name="adj1" fmla="val -40341"/>
                <a:gd name="adj2" fmla="val 120422"/>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4EE715DE-2323-45EF-A71B-49E67569948F}"/>
                </a:ext>
              </a:extLst>
            </p:cNvPr>
            <p:cNvSpPr txBox="1"/>
            <p:nvPr/>
          </p:nvSpPr>
          <p:spPr>
            <a:xfrm>
              <a:off x="1317851" y="86817"/>
              <a:ext cx="7594578" cy="1569660"/>
            </a:xfrm>
            <a:prstGeom prst="rect">
              <a:avLst/>
            </a:prstGeom>
            <a:noFill/>
          </p:spPr>
          <p:txBody>
            <a:bodyPr wrap="square" rtlCol="0">
              <a:spAutoFit/>
            </a:bodyPr>
            <a:lstStyle/>
            <a:p>
              <a:pPr algn="ctr"/>
              <a:r>
                <a:rPr lang="en-GB" sz="3200" dirty="0">
                  <a:solidFill>
                    <a:srgbClr val="6600FF"/>
                  </a:solidFill>
                  <a:latin typeface="Comic Sans MS" panose="030F0702030302020204" pitchFamily="66" charset="0"/>
                </a:rPr>
                <a:t>The sack of grain reminds us </a:t>
              </a:r>
            </a:p>
            <a:p>
              <a:pPr algn="ctr"/>
              <a:r>
                <a:rPr lang="en-GB" sz="3200" dirty="0">
                  <a:solidFill>
                    <a:srgbClr val="6600FF"/>
                  </a:solidFill>
                  <a:latin typeface="Comic Sans MS" panose="030F0702030302020204" pitchFamily="66" charset="0"/>
                </a:rPr>
                <a:t>of Joseph who was sold as a slave, but rescued Egypt from the famine. </a:t>
              </a:r>
            </a:p>
          </p:txBody>
        </p:sp>
      </p:grpSp>
      <p:pic>
        <p:nvPicPr>
          <p:cNvPr id="19" name="Picture 18">
            <a:hlinkClick r:id="" action="ppaction://noaction"/>
            <a:extLst>
              <a:ext uri="{FF2B5EF4-FFF2-40B4-BE49-F238E27FC236}">
                <a16:creationId xmlns:a16="http://schemas.microsoft.com/office/drawing/2014/main" id="{C8ABE2FA-0D6A-497B-A069-3EFD46AF5E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56730" y="1591763"/>
            <a:ext cx="1374895" cy="2303878"/>
          </a:xfrm>
          <a:prstGeom prst="rect">
            <a:avLst/>
          </a:prstGeom>
        </p:spPr>
      </p:pic>
      <p:sp>
        <p:nvSpPr>
          <p:cNvPr id="6" name="Rectangle 5">
            <a:hlinkClick r:id="rId5" action="ppaction://hlinksldjump"/>
            <a:extLst>
              <a:ext uri="{FF2B5EF4-FFF2-40B4-BE49-F238E27FC236}">
                <a16:creationId xmlns:a16="http://schemas.microsoft.com/office/drawing/2014/main" id="{B8F88A75-2FE3-4350-876C-DA94FE11C231}"/>
              </a:ext>
            </a:extLst>
          </p:cNvPr>
          <p:cNvSpPr/>
          <p:nvPr/>
        </p:nvSpPr>
        <p:spPr>
          <a:xfrm>
            <a:off x="-132452" y="-128016"/>
            <a:ext cx="12560885" cy="7114032"/>
          </a:xfrm>
          <a:prstGeom prst="rect">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Arrow: Right 17">
            <a:hlinkClick r:id="rId6" action="ppaction://hlinksldjump"/>
            <a:extLst>
              <a:ext uri="{FF2B5EF4-FFF2-40B4-BE49-F238E27FC236}">
                <a16:creationId xmlns:a16="http://schemas.microsoft.com/office/drawing/2014/main" id="{78720931-79E5-4429-BF31-72EBE1E307F7}"/>
              </a:ext>
            </a:extLst>
          </p:cNvPr>
          <p:cNvSpPr/>
          <p:nvPr/>
        </p:nvSpPr>
        <p:spPr>
          <a:xfrm>
            <a:off x="-3180452" y="5465301"/>
            <a:ext cx="3048000" cy="1350599"/>
          </a:xfrm>
          <a:prstGeom prst="rightArrow">
            <a:avLst/>
          </a:prstGeom>
          <a:solidFill>
            <a:srgbClr val="CC66FF"/>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return to last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1356196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250"/>
                                  </p:stCondLst>
                                  <p:childTnLst>
                                    <p:set>
                                      <p:cBhvr>
                                        <p:cTn id="6" dur="1" fill="hold">
                                          <p:stCondLst>
                                            <p:cond delay="0"/>
                                          </p:stCondLst>
                                        </p:cTn>
                                        <p:tgtEl>
                                          <p:spTgt spid="19"/>
                                        </p:tgtEl>
                                        <p:attrNameLst>
                                          <p:attrName>style.visibility</p:attrName>
                                        </p:attrNameLst>
                                      </p:cBhvr>
                                      <p:to>
                                        <p:strVal val="visible"/>
                                      </p:to>
                                    </p:set>
                                    <p:anim calcmode="lin" valueType="num">
                                      <p:cBhvr>
                                        <p:cTn id="7" dur="750" fill="hold"/>
                                        <p:tgtEl>
                                          <p:spTgt spid="19"/>
                                        </p:tgtEl>
                                        <p:attrNameLst>
                                          <p:attrName>ppt_w</p:attrName>
                                        </p:attrNameLst>
                                      </p:cBhvr>
                                      <p:tavLst>
                                        <p:tav tm="0">
                                          <p:val>
                                            <p:fltVal val="0"/>
                                          </p:val>
                                        </p:tav>
                                        <p:tav tm="100000">
                                          <p:val>
                                            <p:strVal val="#ppt_w"/>
                                          </p:val>
                                        </p:tav>
                                      </p:tavLst>
                                    </p:anim>
                                    <p:anim calcmode="lin" valueType="num">
                                      <p:cBhvr>
                                        <p:cTn id="8" dur="750" fill="hold"/>
                                        <p:tgtEl>
                                          <p:spTgt spid="19"/>
                                        </p:tgtEl>
                                        <p:attrNameLst>
                                          <p:attrName>ppt_h</p:attrName>
                                        </p:attrNameLst>
                                      </p:cBhvr>
                                      <p:tavLst>
                                        <p:tav tm="0">
                                          <p:val>
                                            <p:fltVal val="0"/>
                                          </p:val>
                                        </p:tav>
                                        <p:tav tm="100000">
                                          <p:val>
                                            <p:strVal val="#ppt_h"/>
                                          </p:val>
                                        </p:tav>
                                      </p:tavLst>
                                    </p:anim>
                                    <p:animEffect transition="in" filter="fade">
                                      <p:cBhvr>
                                        <p:cTn id="9" dur="750"/>
                                        <p:tgtEl>
                                          <p:spTgt spid="19"/>
                                        </p:tgtEl>
                                      </p:cBhvr>
                                    </p:animEffect>
                                  </p:childTnLst>
                                </p:cTn>
                              </p:par>
                            </p:childTnLst>
                          </p:cTn>
                        </p:par>
                        <p:par>
                          <p:cTn id="10" fill="hold">
                            <p:stCondLst>
                              <p:cond delay="1000"/>
                            </p:stCondLst>
                            <p:childTnLst>
                              <p:par>
                                <p:cTn id="11" presetID="22" presetClass="entr" presetSubtype="4" fill="hold" nodeType="afterEffect">
                                  <p:stCondLst>
                                    <p:cond delay="25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1750"/>
                                        <p:tgtEl>
                                          <p:spTgt spid="5"/>
                                        </p:tgtEl>
                                      </p:cBhvr>
                                    </p:animEffect>
                                  </p:childTnLst>
                                </p:cTn>
                              </p:par>
                            </p:childTnLst>
                          </p:cTn>
                        </p:par>
                        <p:par>
                          <p:cTn id="14" fill="hold">
                            <p:stCondLst>
                              <p:cond delay="3000"/>
                            </p:stCondLst>
                            <p:childTnLst>
                              <p:par>
                                <p:cTn id="15" presetID="22" presetClass="entr" presetSubtype="2" fill="hold" nodeType="afterEffect">
                                  <p:stCondLst>
                                    <p:cond delay="200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1750"/>
                                        <p:tgtEl>
                                          <p:spTgt spid="15"/>
                                        </p:tgtEl>
                                      </p:cBhvr>
                                    </p:animEffect>
                                  </p:childTnLst>
                                </p:cTn>
                              </p:par>
                            </p:childTnLst>
                          </p:cTn>
                        </p:par>
                        <p:par>
                          <p:cTn id="18" fill="hold">
                            <p:stCondLst>
                              <p:cond delay="6750"/>
                            </p:stCondLst>
                            <p:childTnLst>
                              <p:par>
                                <p:cTn id="19" presetID="42" presetClass="path" presetSubtype="0" accel="50000" decel="50000" fill="hold" grpId="0" nodeType="afterEffect">
                                  <p:stCondLst>
                                    <p:cond delay="1000"/>
                                  </p:stCondLst>
                                  <p:childTnLst>
                                    <p:animMotion origin="layout" path="M -2.70833E-6 -3.7037E-7 L 1 -0.00139 " pathEditMode="relative" rAng="0" ptsTypes="AA">
                                      <p:cBhvr>
                                        <p:cTn id="20" dur="2000" fill="hold"/>
                                        <p:tgtEl>
                                          <p:spTgt spid="18"/>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picture containing drawing&#10;&#10;Description automatically generated">
            <a:extLst>
              <a:ext uri="{FF2B5EF4-FFF2-40B4-BE49-F238E27FC236}">
                <a16:creationId xmlns:a16="http://schemas.microsoft.com/office/drawing/2014/main" id="{8FFB03CA-D2F0-43D7-A304-11600415C2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56475" y="2362005"/>
            <a:ext cx="1909872" cy="3207234"/>
          </a:xfrm>
          <a:prstGeom prst="rect">
            <a:avLst/>
          </a:prstGeom>
        </p:spPr>
      </p:pic>
      <p:grpSp>
        <p:nvGrpSpPr>
          <p:cNvPr id="16" name="Group 15">
            <a:extLst>
              <a:ext uri="{FF2B5EF4-FFF2-40B4-BE49-F238E27FC236}">
                <a16:creationId xmlns:a16="http://schemas.microsoft.com/office/drawing/2014/main" id="{C3FAA456-8BA2-4D05-A732-C2B9F364B18F}"/>
              </a:ext>
            </a:extLst>
          </p:cNvPr>
          <p:cNvGrpSpPr/>
          <p:nvPr/>
        </p:nvGrpSpPr>
        <p:grpSpPr>
          <a:xfrm>
            <a:off x="2219131" y="3899430"/>
            <a:ext cx="6534926" cy="2344757"/>
            <a:chOff x="1190014" y="78940"/>
            <a:chExt cx="7722415" cy="1804087"/>
          </a:xfrm>
        </p:grpSpPr>
        <p:sp>
          <p:nvSpPr>
            <p:cNvPr id="17" name="Speech Bubble: Rectangle with Corners Rounded 16">
              <a:extLst>
                <a:ext uri="{FF2B5EF4-FFF2-40B4-BE49-F238E27FC236}">
                  <a16:creationId xmlns:a16="http://schemas.microsoft.com/office/drawing/2014/main" id="{FFC70A22-446E-4B06-A63B-ED855C2E338C}"/>
                </a:ext>
              </a:extLst>
            </p:cNvPr>
            <p:cNvSpPr/>
            <p:nvPr/>
          </p:nvSpPr>
          <p:spPr>
            <a:xfrm>
              <a:off x="1190014" y="78940"/>
              <a:ext cx="7722415" cy="1617201"/>
            </a:xfrm>
            <a:prstGeom prst="wedgeRoundRectCallout">
              <a:avLst>
                <a:gd name="adj1" fmla="val 60390"/>
                <a:gd name="adj2" fmla="val -90414"/>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F466851B-488F-40F1-92EE-FFD03F7321F5}"/>
                </a:ext>
              </a:extLst>
            </p:cNvPr>
            <p:cNvSpPr txBox="1"/>
            <p:nvPr/>
          </p:nvSpPr>
          <p:spPr>
            <a:xfrm>
              <a:off x="1317851" y="86817"/>
              <a:ext cx="7594578" cy="1796210"/>
            </a:xfrm>
            <a:prstGeom prst="rect">
              <a:avLst/>
            </a:prstGeom>
            <a:noFill/>
          </p:spPr>
          <p:txBody>
            <a:bodyPr wrap="square" rtlCol="0">
              <a:spAutoFit/>
            </a:bodyPr>
            <a:lstStyle/>
            <a:p>
              <a:pPr algn="ctr"/>
              <a:r>
                <a:rPr lang="en-GB" sz="3200" dirty="0">
                  <a:solidFill>
                    <a:srgbClr val="FF0000"/>
                  </a:solidFill>
                  <a:latin typeface="Comic Sans MS" panose="030F0702030302020204" pitchFamily="66" charset="0"/>
                </a:rPr>
                <a:t>Moses was saved by the princess. It was part of God’s plan for Moses to grow up in the royal palace.</a:t>
              </a:r>
            </a:p>
          </p:txBody>
        </p:sp>
      </p:grpSp>
      <p:pic>
        <p:nvPicPr>
          <p:cNvPr id="3" name="Picture 2">
            <a:extLst>
              <a:ext uri="{FF2B5EF4-FFF2-40B4-BE49-F238E27FC236}">
                <a16:creationId xmlns:a16="http://schemas.microsoft.com/office/drawing/2014/main" id="{9865B168-90C3-4C87-A5DC-477D131DAE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883" y="2402962"/>
            <a:ext cx="1942401" cy="3184919"/>
          </a:xfrm>
          <a:prstGeom prst="rect">
            <a:avLst/>
          </a:prstGeom>
        </p:spPr>
      </p:pic>
      <p:grpSp>
        <p:nvGrpSpPr>
          <p:cNvPr id="25" name="Group 24">
            <a:extLst>
              <a:ext uri="{FF2B5EF4-FFF2-40B4-BE49-F238E27FC236}">
                <a16:creationId xmlns:a16="http://schemas.microsoft.com/office/drawing/2014/main" id="{3AA189F5-644D-4627-AE0D-397721C0EF57}"/>
              </a:ext>
            </a:extLst>
          </p:cNvPr>
          <p:cNvGrpSpPr/>
          <p:nvPr/>
        </p:nvGrpSpPr>
        <p:grpSpPr>
          <a:xfrm>
            <a:off x="1117367" y="228485"/>
            <a:ext cx="7722415" cy="1617201"/>
            <a:chOff x="1190014" y="39276"/>
            <a:chExt cx="7722415" cy="1617201"/>
          </a:xfrm>
        </p:grpSpPr>
        <p:sp>
          <p:nvSpPr>
            <p:cNvPr id="26" name="Speech Bubble: Rectangle with Corners Rounded 25">
              <a:extLst>
                <a:ext uri="{FF2B5EF4-FFF2-40B4-BE49-F238E27FC236}">
                  <a16:creationId xmlns:a16="http://schemas.microsoft.com/office/drawing/2014/main" id="{140A5569-8D87-4D8F-864F-E9016F2ECF62}"/>
                </a:ext>
              </a:extLst>
            </p:cNvPr>
            <p:cNvSpPr/>
            <p:nvPr/>
          </p:nvSpPr>
          <p:spPr>
            <a:xfrm>
              <a:off x="1190014" y="39276"/>
              <a:ext cx="7722415" cy="1617201"/>
            </a:xfrm>
            <a:prstGeom prst="wedgeRoundRectCallout">
              <a:avLst>
                <a:gd name="adj1" fmla="val -40341"/>
                <a:gd name="adj2" fmla="val 120422"/>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a:extLst>
                <a:ext uri="{FF2B5EF4-FFF2-40B4-BE49-F238E27FC236}">
                  <a16:creationId xmlns:a16="http://schemas.microsoft.com/office/drawing/2014/main" id="{A3F14894-B212-447B-ADF6-78C35AECE130}"/>
                </a:ext>
              </a:extLst>
            </p:cNvPr>
            <p:cNvSpPr txBox="1"/>
            <p:nvPr/>
          </p:nvSpPr>
          <p:spPr>
            <a:xfrm>
              <a:off x="1317851" y="86817"/>
              <a:ext cx="7594578" cy="1569660"/>
            </a:xfrm>
            <a:prstGeom prst="rect">
              <a:avLst/>
            </a:prstGeom>
            <a:noFill/>
          </p:spPr>
          <p:txBody>
            <a:bodyPr wrap="square" rtlCol="0">
              <a:spAutoFit/>
            </a:bodyPr>
            <a:lstStyle/>
            <a:p>
              <a:pPr algn="ctr"/>
              <a:r>
                <a:rPr lang="en-GB" sz="3200" dirty="0">
                  <a:solidFill>
                    <a:srgbClr val="6600FF"/>
                  </a:solidFill>
                  <a:latin typeface="Comic Sans MS" panose="030F0702030302020204" pitchFamily="66" charset="0"/>
                </a:rPr>
                <a:t>The Moses basket reminds us that Moses was put in a basket to escape from being killed by Pharaoh’s men. </a:t>
              </a:r>
            </a:p>
          </p:txBody>
        </p:sp>
      </p:grpSp>
      <p:pic>
        <p:nvPicPr>
          <p:cNvPr id="18" name="Picture 17">
            <a:hlinkClick r:id="" action="ppaction://noaction"/>
            <a:extLst>
              <a:ext uri="{FF2B5EF4-FFF2-40B4-BE49-F238E27FC236}">
                <a16:creationId xmlns:a16="http://schemas.microsoft.com/office/drawing/2014/main" id="{1174A40A-52F1-4419-B134-1E7051D6B5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84856" y="2088048"/>
            <a:ext cx="2596994" cy="1531935"/>
          </a:xfrm>
          <a:prstGeom prst="rect">
            <a:avLst/>
          </a:prstGeom>
        </p:spPr>
      </p:pic>
      <p:sp>
        <p:nvSpPr>
          <p:cNvPr id="6" name="Rectangle 5">
            <a:hlinkClick r:id="rId5" action="ppaction://hlinksldjump"/>
            <a:extLst>
              <a:ext uri="{FF2B5EF4-FFF2-40B4-BE49-F238E27FC236}">
                <a16:creationId xmlns:a16="http://schemas.microsoft.com/office/drawing/2014/main" id="{D5C74135-A315-49F9-B039-B2973CD5398E}"/>
              </a:ext>
            </a:extLst>
          </p:cNvPr>
          <p:cNvSpPr/>
          <p:nvPr/>
        </p:nvSpPr>
        <p:spPr>
          <a:xfrm>
            <a:off x="-132452" y="-128016"/>
            <a:ext cx="12560885" cy="7114032"/>
          </a:xfrm>
          <a:prstGeom prst="rect">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rrow: Right 12">
            <a:hlinkClick r:id="rId6" action="ppaction://hlinksldjump"/>
            <a:extLst>
              <a:ext uri="{FF2B5EF4-FFF2-40B4-BE49-F238E27FC236}">
                <a16:creationId xmlns:a16="http://schemas.microsoft.com/office/drawing/2014/main" id="{9F3C8733-6728-4629-B294-34D9E7247597}"/>
              </a:ext>
            </a:extLst>
          </p:cNvPr>
          <p:cNvSpPr/>
          <p:nvPr/>
        </p:nvSpPr>
        <p:spPr>
          <a:xfrm>
            <a:off x="-3180452" y="5465301"/>
            <a:ext cx="3048000" cy="1350599"/>
          </a:xfrm>
          <a:prstGeom prst="rightArrow">
            <a:avLst/>
          </a:prstGeom>
          <a:solidFill>
            <a:srgbClr val="CC66FF"/>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return to last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209440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250"/>
                                  </p:stCondLst>
                                  <p:childTnLst>
                                    <p:set>
                                      <p:cBhvr>
                                        <p:cTn id="6" dur="1" fill="hold">
                                          <p:stCondLst>
                                            <p:cond delay="0"/>
                                          </p:stCondLst>
                                        </p:cTn>
                                        <p:tgtEl>
                                          <p:spTgt spid="18"/>
                                        </p:tgtEl>
                                        <p:attrNameLst>
                                          <p:attrName>style.visibility</p:attrName>
                                        </p:attrNameLst>
                                      </p:cBhvr>
                                      <p:to>
                                        <p:strVal val="visible"/>
                                      </p:to>
                                    </p:set>
                                    <p:anim calcmode="lin" valueType="num">
                                      <p:cBhvr>
                                        <p:cTn id="7" dur="750" fill="hold"/>
                                        <p:tgtEl>
                                          <p:spTgt spid="18"/>
                                        </p:tgtEl>
                                        <p:attrNameLst>
                                          <p:attrName>ppt_w</p:attrName>
                                        </p:attrNameLst>
                                      </p:cBhvr>
                                      <p:tavLst>
                                        <p:tav tm="0">
                                          <p:val>
                                            <p:fltVal val="0"/>
                                          </p:val>
                                        </p:tav>
                                        <p:tav tm="100000">
                                          <p:val>
                                            <p:strVal val="#ppt_w"/>
                                          </p:val>
                                        </p:tav>
                                      </p:tavLst>
                                    </p:anim>
                                    <p:anim calcmode="lin" valueType="num">
                                      <p:cBhvr>
                                        <p:cTn id="8" dur="750" fill="hold"/>
                                        <p:tgtEl>
                                          <p:spTgt spid="18"/>
                                        </p:tgtEl>
                                        <p:attrNameLst>
                                          <p:attrName>ppt_h</p:attrName>
                                        </p:attrNameLst>
                                      </p:cBhvr>
                                      <p:tavLst>
                                        <p:tav tm="0">
                                          <p:val>
                                            <p:fltVal val="0"/>
                                          </p:val>
                                        </p:tav>
                                        <p:tav tm="100000">
                                          <p:val>
                                            <p:strVal val="#ppt_h"/>
                                          </p:val>
                                        </p:tav>
                                      </p:tavLst>
                                    </p:anim>
                                    <p:animEffect transition="in" filter="fade">
                                      <p:cBhvr>
                                        <p:cTn id="9" dur="750"/>
                                        <p:tgtEl>
                                          <p:spTgt spid="18"/>
                                        </p:tgtEl>
                                      </p:cBhvr>
                                    </p:animEffect>
                                  </p:childTnLst>
                                </p:cTn>
                              </p:par>
                            </p:childTnLst>
                          </p:cTn>
                        </p:par>
                        <p:par>
                          <p:cTn id="10" fill="hold">
                            <p:stCondLst>
                              <p:cond delay="1000"/>
                            </p:stCondLst>
                            <p:childTnLst>
                              <p:par>
                                <p:cTn id="11" presetID="22" presetClass="entr" presetSubtype="4" fill="hold" nodeType="afterEffect">
                                  <p:stCondLst>
                                    <p:cond delay="250"/>
                                  </p:stCondLst>
                                  <p:childTnLst>
                                    <p:set>
                                      <p:cBhvr>
                                        <p:cTn id="12" dur="1" fill="hold">
                                          <p:stCondLst>
                                            <p:cond delay="0"/>
                                          </p:stCondLst>
                                        </p:cTn>
                                        <p:tgtEl>
                                          <p:spTgt spid="25"/>
                                        </p:tgtEl>
                                        <p:attrNameLst>
                                          <p:attrName>style.visibility</p:attrName>
                                        </p:attrNameLst>
                                      </p:cBhvr>
                                      <p:to>
                                        <p:strVal val="visible"/>
                                      </p:to>
                                    </p:set>
                                    <p:animEffect transition="in" filter="wipe(down)">
                                      <p:cBhvr>
                                        <p:cTn id="13" dur="1750"/>
                                        <p:tgtEl>
                                          <p:spTgt spid="25"/>
                                        </p:tgtEl>
                                      </p:cBhvr>
                                    </p:animEffect>
                                  </p:childTnLst>
                                </p:cTn>
                              </p:par>
                            </p:childTnLst>
                          </p:cTn>
                        </p:par>
                        <p:par>
                          <p:cTn id="14" fill="hold">
                            <p:stCondLst>
                              <p:cond delay="3000"/>
                            </p:stCondLst>
                            <p:childTnLst>
                              <p:par>
                                <p:cTn id="15" presetID="22" presetClass="entr" presetSubtype="2" fill="hold" nodeType="afterEffect">
                                  <p:stCondLst>
                                    <p:cond delay="2000"/>
                                  </p:stCondLst>
                                  <p:childTnLst>
                                    <p:set>
                                      <p:cBhvr>
                                        <p:cTn id="16" dur="1" fill="hold">
                                          <p:stCondLst>
                                            <p:cond delay="0"/>
                                          </p:stCondLst>
                                        </p:cTn>
                                        <p:tgtEl>
                                          <p:spTgt spid="16"/>
                                        </p:tgtEl>
                                        <p:attrNameLst>
                                          <p:attrName>style.visibility</p:attrName>
                                        </p:attrNameLst>
                                      </p:cBhvr>
                                      <p:to>
                                        <p:strVal val="visible"/>
                                      </p:to>
                                    </p:set>
                                    <p:animEffect transition="in" filter="wipe(right)">
                                      <p:cBhvr>
                                        <p:cTn id="17" dur="1750"/>
                                        <p:tgtEl>
                                          <p:spTgt spid="16"/>
                                        </p:tgtEl>
                                      </p:cBhvr>
                                    </p:animEffect>
                                  </p:childTnLst>
                                </p:cTn>
                              </p:par>
                            </p:childTnLst>
                          </p:cTn>
                        </p:par>
                        <p:par>
                          <p:cTn id="18" fill="hold">
                            <p:stCondLst>
                              <p:cond delay="6750"/>
                            </p:stCondLst>
                            <p:childTnLst>
                              <p:par>
                                <p:cTn id="19" presetID="42" presetClass="path" presetSubtype="0" accel="50000" decel="50000" fill="hold" grpId="0" nodeType="afterEffect">
                                  <p:stCondLst>
                                    <p:cond delay="1000"/>
                                  </p:stCondLst>
                                  <p:childTnLst>
                                    <p:animMotion origin="layout" path="M -2.70833E-6 -3.7037E-7 L 1 -0.00139 " pathEditMode="relative" rAng="0" ptsTypes="AA">
                                      <p:cBhvr>
                                        <p:cTn id="20" dur="2000" fill="hold"/>
                                        <p:tgtEl>
                                          <p:spTgt spid="13"/>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picture containing drawing&#10;&#10;Description automatically generated">
            <a:extLst>
              <a:ext uri="{FF2B5EF4-FFF2-40B4-BE49-F238E27FC236}">
                <a16:creationId xmlns:a16="http://schemas.microsoft.com/office/drawing/2014/main" id="{A5620A56-6F67-499D-8EDF-6E40935B8E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56475" y="2362005"/>
            <a:ext cx="1909872" cy="3207234"/>
          </a:xfrm>
          <a:prstGeom prst="rect">
            <a:avLst/>
          </a:prstGeom>
        </p:spPr>
      </p:pic>
      <p:grpSp>
        <p:nvGrpSpPr>
          <p:cNvPr id="16" name="Group 15">
            <a:extLst>
              <a:ext uri="{FF2B5EF4-FFF2-40B4-BE49-F238E27FC236}">
                <a16:creationId xmlns:a16="http://schemas.microsoft.com/office/drawing/2014/main" id="{BF82094D-9886-4DD8-A5AD-23464DBC7741}"/>
              </a:ext>
            </a:extLst>
          </p:cNvPr>
          <p:cNvGrpSpPr/>
          <p:nvPr/>
        </p:nvGrpSpPr>
        <p:grpSpPr>
          <a:xfrm>
            <a:off x="2611734" y="3915158"/>
            <a:ext cx="5867934" cy="2337662"/>
            <a:chOff x="1190014" y="39276"/>
            <a:chExt cx="7722415" cy="1843751"/>
          </a:xfrm>
        </p:grpSpPr>
        <p:sp>
          <p:nvSpPr>
            <p:cNvPr id="17" name="Speech Bubble: Rectangle with Corners Rounded 16">
              <a:extLst>
                <a:ext uri="{FF2B5EF4-FFF2-40B4-BE49-F238E27FC236}">
                  <a16:creationId xmlns:a16="http://schemas.microsoft.com/office/drawing/2014/main" id="{F6F7978F-FF07-4736-A596-973D58D7AEB0}"/>
                </a:ext>
              </a:extLst>
            </p:cNvPr>
            <p:cNvSpPr/>
            <p:nvPr/>
          </p:nvSpPr>
          <p:spPr>
            <a:xfrm>
              <a:off x="1190014" y="39276"/>
              <a:ext cx="7722415" cy="1617201"/>
            </a:xfrm>
            <a:prstGeom prst="wedgeRoundRectCallout">
              <a:avLst>
                <a:gd name="adj1" fmla="val 66604"/>
                <a:gd name="adj2" fmla="val -91716"/>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DABC31B7-F870-4E85-A706-7469F8BB0411}"/>
                </a:ext>
              </a:extLst>
            </p:cNvPr>
            <p:cNvSpPr txBox="1"/>
            <p:nvPr/>
          </p:nvSpPr>
          <p:spPr>
            <a:xfrm>
              <a:off x="1317851" y="86817"/>
              <a:ext cx="7594578" cy="1796210"/>
            </a:xfrm>
            <a:prstGeom prst="rect">
              <a:avLst/>
            </a:prstGeom>
            <a:noFill/>
          </p:spPr>
          <p:txBody>
            <a:bodyPr wrap="square" rtlCol="0">
              <a:spAutoFit/>
            </a:bodyPr>
            <a:lstStyle/>
            <a:p>
              <a:pPr algn="ctr"/>
              <a:r>
                <a:rPr lang="en-GB" sz="3200" dirty="0">
                  <a:solidFill>
                    <a:srgbClr val="FF0000"/>
                  </a:solidFill>
                  <a:latin typeface="Comic Sans MS" panose="030F0702030302020204" pitchFamily="66" charset="0"/>
                </a:rPr>
                <a:t>It was part of God’s plan for Moses to be lonely and poor, so that he could learn how to trust and obey God.</a:t>
              </a:r>
            </a:p>
          </p:txBody>
        </p:sp>
      </p:grpSp>
      <p:pic>
        <p:nvPicPr>
          <p:cNvPr id="2" name="Picture 1">
            <a:extLst>
              <a:ext uri="{FF2B5EF4-FFF2-40B4-BE49-F238E27FC236}">
                <a16:creationId xmlns:a16="http://schemas.microsoft.com/office/drawing/2014/main" id="{A107AD01-CF42-43A8-A1B0-99D1B29E4D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883" y="2402962"/>
            <a:ext cx="1942401" cy="3184919"/>
          </a:xfrm>
          <a:prstGeom prst="rect">
            <a:avLst/>
          </a:prstGeom>
        </p:spPr>
      </p:pic>
      <p:grpSp>
        <p:nvGrpSpPr>
          <p:cNvPr id="24" name="Group 23">
            <a:extLst>
              <a:ext uri="{FF2B5EF4-FFF2-40B4-BE49-F238E27FC236}">
                <a16:creationId xmlns:a16="http://schemas.microsoft.com/office/drawing/2014/main" id="{E7E5051B-3F0C-4447-91EE-939446668D59}"/>
              </a:ext>
            </a:extLst>
          </p:cNvPr>
          <p:cNvGrpSpPr/>
          <p:nvPr/>
        </p:nvGrpSpPr>
        <p:grpSpPr>
          <a:xfrm>
            <a:off x="1117367" y="120822"/>
            <a:ext cx="7722415" cy="1617201"/>
            <a:chOff x="1190014" y="39276"/>
            <a:chExt cx="7722415" cy="1617201"/>
          </a:xfrm>
        </p:grpSpPr>
        <p:sp>
          <p:nvSpPr>
            <p:cNvPr id="25" name="Speech Bubble: Rectangle with Corners Rounded 24">
              <a:extLst>
                <a:ext uri="{FF2B5EF4-FFF2-40B4-BE49-F238E27FC236}">
                  <a16:creationId xmlns:a16="http://schemas.microsoft.com/office/drawing/2014/main" id="{527748DD-5404-402F-8B49-60512506238B}"/>
                </a:ext>
              </a:extLst>
            </p:cNvPr>
            <p:cNvSpPr/>
            <p:nvPr/>
          </p:nvSpPr>
          <p:spPr>
            <a:xfrm>
              <a:off x="1190014" y="39276"/>
              <a:ext cx="7722415" cy="1617201"/>
            </a:xfrm>
            <a:prstGeom prst="wedgeRoundRectCallout">
              <a:avLst>
                <a:gd name="adj1" fmla="val -40588"/>
                <a:gd name="adj2" fmla="val 127490"/>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a:extLst>
                <a:ext uri="{FF2B5EF4-FFF2-40B4-BE49-F238E27FC236}">
                  <a16:creationId xmlns:a16="http://schemas.microsoft.com/office/drawing/2014/main" id="{DEA8DD68-2FA0-49B6-B7B3-FB0369BF2E93}"/>
                </a:ext>
              </a:extLst>
            </p:cNvPr>
            <p:cNvSpPr txBox="1"/>
            <p:nvPr/>
          </p:nvSpPr>
          <p:spPr>
            <a:xfrm>
              <a:off x="1317851" y="86817"/>
              <a:ext cx="7594578" cy="1569660"/>
            </a:xfrm>
            <a:prstGeom prst="rect">
              <a:avLst/>
            </a:prstGeom>
            <a:noFill/>
          </p:spPr>
          <p:txBody>
            <a:bodyPr wrap="square" rtlCol="0">
              <a:spAutoFit/>
            </a:bodyPr>
            <a:lstStyle/>
            <a:p>
              <a:pPr algn="ctr"/>
              <a:r>
                <a:rPr lang="en-GB" sz="3200" dirty="0">
                  <a:solidFill>
                    <a:srgbClr val="6600FF"/>
                  </a:solidFill>
                  <a:latin typeface="Comic Sans MS" panose="030F0702030302020204" pitchFamily="66" charset="0"/>
                </a:rPr>
                <a:t>The bucket of water reminds us that Moses had to run away from Egypt, but met some ladies by the well. </a:t>
              </a:r>
            </a:p>
          </p:txBody>
        </p:sp>
      </p:grpSp>
      <p:pic>
        <p:nvPicPr>
          <p:cNvPr id="19" name="Picture 18">
            <a:hlinkClick r:id="" action="ppaction://noaction"/>
            <a:extLst>
              <a:ext uri="{FF2B5EF4-FFF2-40B4-BE49-F238E27FC236}">
                <a16:creationId xmlns:a16="http://schemas.microsoft.com/office/drawing/2014/main" id="{2383FF5C-0C6D-48FB-AEB4-C272BDD806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94864" y="1738023"/>
            <a:ext cx="1529786" cy="2254889"/>
          </a:xfrm>
          <a:prstGeom prst="rect">
            <a:avLst/>
          </a:prstGeom>
        </p:spPr>
      </p:pic>
      <p:sp>
        <p:nvSpPr>
          <p:cNvPr id="6" name="Rectangle 5">
            <a:hlinkClick r:id="rId5" action="ppaction://hlinksldjump"/>
            <a:extLst>
              <a:ext uri="{FF2B5EF4-FFF2-40B4-BE49-F238E27FC236}">
                <a16:creationId xmlns:a16="http://schemas.microsoft.com/office/drawing/2014/main" id="{554FF4BA-F688-4460-AFAF-A6B45D73C44D}"/>
              </a:ext>
            </a:extLst>
          </p:cNvPr>
          <p:cNvSpPr/>
          <p:nvPr/>
        </p:nvSpPr>
        <p:spPr>
          <a:xfrm>
            <a:off x="-292393" y="-128016"/>
            <a:ext cx="12560885" cy="7114032"/>
          </a:xfrm>
          <a:prstGeom prst="rect">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rrow: Right 12">
            <a:hlinkClick r:id="rId6" action="ppaction://hlinksldjump"/>
            <a:extLst>
              <a:ext uri="{FF2B5EF4-FFF2-40B4-BE49-F238E27FC236}">
                <a16:creationId xmlns:a16="http://schemas.microsoft.com/office/drawing/2014/main" id="{A47FD5A4-B8DE-4195-8BCB-50C36AAE53DF}"/>
              </a:ext>
            </a:extLst>
          </p:cNvPr>
          <p:cNvSpPr/>
          <p:nvPr/>
        </p:nvSpPr>
        <p:spPr>
          <a:xfrm>
            <a:off x="-3180452" y="5465301"/>
            <a:ext cx="3048000" cy="1350599"/>
          </a:xfrm>
          <a:prstGeom prst="rightArrow">
            <a:avLst/>
          </a:prstGeom>
          <a:solidFill>
            <a:srgbClr val="CC66FF"/>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return to last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1230862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250"/>
                                  </p:stCondLst>
                                  <p:childTnLst>
                                    <p:set>
                                      <p:cBhvr>
                                        <p:cTn id="6" dur="1" fill="hold">
                                          <p:stCondLst>
                                            <p:cond delay="0"/>
                                          </p:stCondLst>
                                        </p:cTn>
                                        <p:tgtEl>
                                          <p:spTgt spid="19"/>
                                        </p:tgtEl>
                                        <p:attrNameLst>
                                          <p:attrName>style.visibility</p:attrName>
                                        </p:attrNameLst>
                                      </p:cBhvr>
                                      <p:to>
                                        <p:strVal val="visible"/>
                                      </p:to>
                                    </p:set>
                                    <p:anim calcmode="lin" valueType="num">
                                      <p:cBhvr>
                                        <p:cTn id="7" dur="750" fill="hold"/>
                                        <p:tgtEl>
                                          <p:spTgt spid="19"/>
                                        </p:tgtEl>
                                        <p:attrNameLst>
                                          <p:attrName>ppt_w</p:attrName>
                                        </p:attrNameLst>
                                      </p:cBhvr>
                                      <p:tavLst>
                                        <p:tav tm="0">
                                          <p:val>
                                            <p:fltVal val="0"/>
                                          </p:val>
                                        </p:tav>
                                        <p:tav tm="100000">
                                          <p:val>
                                            <p:strVal val="#ppt_w"/>
                                          </p:val>
                                        </p:tav>
                                      </p:tavLst>
                                    </p:anim>
                                    <p:anim calcmode="lin" valueType="num">
                                      <p:cBhvr>
                                        <p:cTn id="8" dur="750" fill="hold"/>
                                        <p:tgtEl>
                                          <p:spTgt spid="19"/>
                                        </p:tgtEl>
                                        <p:attrNameLst>
                                          <p:attrName>ppt_h</p:attrName>
                                        </p:attrNameLst>
                                      </p:cBhvr>
                                      <p:tavLst>
                                        <p:tav tm="0">
                                          <p:val>
                                            <p:fltVal val="0"/>
                                          </p:val>
                                        </p:tav>
                                        <p:tav tm="100000">
                                          <p:val>
                                            <p:strVal val="#ppt_h"/>
                                          </p:val>
                                        </p:tav>
                                      </p:tavLst>
                                    </p:anim>
                                    <p:animEffect transition="in" filter="fade">
                                      <p:cBhvr>
                                        <p:cTn id="9" dur="750"/>
                                        <p:tgtEl>
                                          <p:spTgt spid="19"/>
                                        </p:tgtEl>
                                      </p:cBhvr>
                                    </p:animEffect>
                                  </p:childTnLst>
                                </p:cTn>
                              </p:par>
                            </p:childTnLst>
                          </p:cTn>
                        </p:par>
                        <p:par>
                          <p:cTn id="10" fill="hold">
                            <p:stCondLst>
                              <p:cond delay="1000"/>
                            </p:stCondLst>
                            <p:childTnLst>
                              <p:par>
                                <p:cTn id="11" presetID="22" presetClass="entr" presetSubtype="4" fill="hold" nodeType="afterEffect">
                                  <p:stCondLst>
                                    <p:cond delay="250"/>
                                  </p:stCondLst>
                                  <p:childTnLst>
                                    <p:set>
                                      <p:cBhvr>
                                        <p:cTn id="12" dur="1" fill="hold">
                                          <p:stCondLst>
                                            <p:cond delay="0"/>
                                          </p:stCondLst>
                                        </p:cTn>
                                        <p:tgtEl>
                                          <p:spTgt spid="24"/>
                                        </p:tgtEl>
                                        <p:attrNameLst>
                                          <p:attrName>style.visibility</p:attrName>
                                        </p:attrNameLst>
                                      </p:cBhvr>
                                      <p:to>
                                        <p:strVal val="visible"/>
                                      </p:to>
                                    </p:set>
                                    <p:animEffect transition="in" filter="wipe(down)">
                                      <p:cBhvr>
                                        <p:cTn id="13" dur="1750"/>
                                        <p:tgtEl>
                                          <p:spTgt spid="24"/>
                                        </p:tgtEl>
                                      </p:cBhvr>
                                    </p:animEffect>
                                  </p:childTnLst>
                                </p:cTn>
                              </p:par>
                            </p:childTnLst>
                          </p:cTn>
                        </p:par>
                        <p:par>
                          <p:cTn id="14" fill="hold">
                            <p:stCondLst>
                              <p:cond delay="3000"/>
                            </p:stCondLst>
                            <p:childTnLst>
                              <p:par>
                                <p:cTn id="15" presetID="22" presetClass="entr" presetSubtype="2" fill="hold" nodeType="afterEffect">
                                  <p:stCondLst>
                                    <p:cond delay="2000"/>
                                  </p:stCondLst>
                                  <p:childTnLst>
                                    <p:set>
                                      <p:cBhvr>
                                        <p:cTn id="16" dur="1" fill="hold">
                                          <p:stCondLst>
                                            <p:cond delay="0"/>
                                          </p:stCondLst>
                                        </p:cTn>
                                        <p:tgtEl>
                                          <p:spTgt spid="16"/>
                                        </p:tgtEl>
                                        <p:attrNameLst>
                                          <p:attrName>style.visibility</p:attrName>
                                        </p:attrNameLst>
                                      </p:cBhvr>
                                      <p:to>
                                        <p:strVal val="visible"/>
                                      </p:to>
                                    </p:set>
                                    <p:animEffect transition="in" filter="wipe(right)">
                                      <p:cBhvr>
                                        <p:cTn id="17" dur="1750"/>
                                        <p:tgtEl>
                                          <p:spTgt spid="16"/>
                                        </p:tgtEl>
                                      </p:cBhvr>
                                    </p:animEffect>
                                  </p:childTnLst>
                                </p:cTn>
                              </p:par>
                            </p:childTnLst>
                          </p:cTn>
                        </p:par>
                        <p:par>
                          <p:cTn id="18" fill="hold">
                            <p:stCondLst>
                              <p:cond delay="6750"/>
                            </p:stCondLst>
                            <p:childTnLst>
                              <p:par>
                                <p:cTn id="19" presetID="42" presetClass="path" presetSubtype="0" accel="50000" decel="50000" fill="hold" grpId="0" nodeType="afterEffect">
                                  <p:stCondLst>
                                    <p:cond delay="1000"/>
                                  </p:stCondLst>
                                  <p:childTnLst>
                                    <p:animMotion origin="layout" path="M -2.70833E-6 -3.7037E-7 L 1 -0.00139 " pathEditMode="relative" rAng="0" ptsTypes="AA">
                                      <p:cBhvr>
                                        <p:cTn id="20" dur="2000" fill="hold"/>
                                        <p:tgtEl>
                                          <p:spTgt spid="13"/>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picture containing drawing&#10;&#10;Description automatically generated">
            <a:extLst>
              <a:ext uri="{FF2B5EF4-FFF2-40B4-BE49-F238E27FC236}">
                <a16:creationId xmlns:a16="http://schemas.microsoft.com/office/drawing/2014/main" id="{211394A9-AD22-4CC8-9921-3B0A66DB09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56475" y="2362005"/>
            <a:ext cx="1909872" cy="3207234"/>
          </a:xfrm>
          <a:prstGeom prst="rect">
            <a:avLst/>
          </a:prstGeom>
        </p:spPr>
      </p:pic>
      <p:pic>
        <p:nvPicPr>
          <p:cNvPr id="2" name="Picture 1">
            <a:extLst>
              <a:ext uri="{FF2B5EF4-FFF2-40B4-BE49-F238E27FC236}">
                <a16:creationId xmlns:a16="http://schemas.microsoft.com/office/drawing/2014/main" id="{75C82239-A5F8-4148-8A0C-6A3E1BEB29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883" y="2402962"/>
            <a:ext cx="1942401" cy="3184919"/>
          </a:xfrm>
          <a:prstGeom prst="rect">
            <a:avLst/>
          </a:prstGeom>
        </p:spPr>
      </p:pic>
      <p:grpSp>
        <p:nvGrpSpPr>
          <p:cNvPr id="24" name="Group 23">
            <a:extLst>
              <a:ext uri="{FF2B5EF4-FFF2-40B4-BE49-F238E27FC236}">
                <a16:creationId xmlns:a16="http://schemas.microsoft.com/office/drawing/2014/main" id="{583C0AA7-1DB1-42B3-B106-9A2F28EFB490}"/>
              </a:ext>
            </a:extLst>
          </p:cNvPr>
          <p:cNvGrpSpPr/>
          <p:nvPr/>
        </p:nvGrpSpPr>
        <p:grpSpPr>
          <a:xfrm>
            <a:off x="1117367" y="235345"/>
            <a:ext cx="7722415" cy="1617201"/>
            <a:chOff x="1190014" y="39276"/>
            <a:chExt cx="7722415" cy="1617201"/>
          </a:xfrm>
        </p:grpSpPr>
        <p:sp>
          <p:nvSpPr>
            <p:cNvPr id="25" name="Speech Bubble: Rectangle with Corners Rounded 24">
              <a:extLst>
                <a:ext uri="{FF2B5EF4-FFF2-40B4-BE49-F238E27FC236}">
                  <a16:creationId xmlns:a16="http://schemas.microsoft.com/office/drawing/2014/main" id="{36E4E7F7-A6CD-422C-A2E7-10B232B78A35}"/>
                </a:ext>
              </a:extLst>
            </p:cNvPr>
            <p:cNvSpPr/>
            <p:nvPr/>
          </p:nvSpPr>
          <p:spPr>
            <a:xfrm>
              <a:off x="1190014" y="39276"/>
              <a:ext cx="7722415" cy="1617201"/>
            </a:xfrm>
            <a:prstGeom prst="wedgeRoundRectCallout">
              <a:avLst>
                <a:gd name="adj1" fmla="val -40341"/>
                <a:gd name="adj2" fmla="val 120422"/>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a:extLst>
                <a:ext uri="{FF2B5EF4-FFF2-40B4-BE49-F238E27FC236}">
                  <a16:creationId xmlns:a16="http://schemas.microsoft.com/office/drawing/2014/main" id="{E2420A20-84CA-4DE8-8CF6-FEE273619C1C}"/>
                </a:ext>
              </a:extLst>
            </p:cNvPr>
            <p:cNvSpPr txBox="1"/>
            <p:nvPr/>
          </p:nvSpPr>
          <p:spPr>
            <a:xfrm>
              <a:off x="1317851" y="86817"/>
              <a:ext cx="7594578" cy="1569660"/>
            </a:xfrm>
            <a:prstGeom prst="rect">
              <a:avLst/>
            </a:prstGeom>
            <a:noFill/>
          </p:spPr>
          <p:txBody>
            <a:bodyPr wrap="square" rtlCol="0">
              <a:spAutoFit/>
            </a:bodyPr>
            <a:lstStyle/>
            <a:p>
              <a:pPr algn="ctr"/>
              <a:r>
                <a:rPr lang="en-GB" sz="3200" dirty="0">
                  <a:solidFill>
                    <a:srgbClr val="6600FF"/>
                  </a:solidFill>
                  <a:latin typeface="Comic Sans MS" panose="030F0702030302020204" pitchFamily="66" charset="0"/>
                </a:rPr>
                <a:t>The sandal reminds us that God told Moses to take off his sandals because he was on holy ground. </a:t>
              </a:r>
            </a:p>
          </p:txBody>
        </p:sp>
      </p:grpSp>
      <p:pic>
        <p:nvPicPr>
          <p:cNvPr id="18" name="Picture 17">
            <a:hlinkClick r:id="rId4" action="ppaction://hlinksldjump"/>
            <a:extLst>
              <a:ext uri="{FF2B5EF4-FFF2-40B4-BE49-F238E27FC236}">
                <a16:creationId xmlns:a16="http://schemas.microsoft.com/office/drawing/2014/main" id="{F6393995-7787-4D4E-87C2-12F8D04F1D2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84796" y="1948733"/>
            <a:ext cx="2328261" cy="1952830"/>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5">
            <a:extLst>
              <a:ext uri="{FF2B5EF4-FFF2-40B4-BE49-F238E27FC236}">
                <a16:creationId xmlns:a16="http://schemas.microsoft.com/office/drawing/2014/main" id="{616A29EA-E419-41FE-B80C-51388D4A34B4}"/>
              </a:ext>
            </a:extLst>
          </p:cNvPr>
          <p:cNvGrpSpPr/>
          <p:nvPr/>
        </p:nvGrpSpPr>
        <p:grpSpPr>
          <a:xfrm>
            <a:off x="2516239" y="3884936"/>
            <a:ext cx="6089416" cy="3105541"/>
            <a:chOff x="1190014" y="39276"/>
            <a:chExt cx="7722415" cy="2272697"/>
          </a:xfrm>
        </p:grpSpPr>
        <p:sp>
          <p:nvSpPr>
            <p:cNvPr id="17" name="Speech Bubble: Rectangle with Corners Rounded 16">
              <a:extLst>
                <a:ext uri="{FF2B5EF4-FFF2-40B4-BE49-F238E27FC236}">
                  <a16:creationId xmlns:a16="http://schemas.microsoft.com/office/drawing/2014/main" id="{AD505448-05E6-4AFF-BBC1-702A67315317}"/>
                </a:ext>
              </a:extLst>
            </p:cNvPr>
            <p:cNvSpPr/>
            <p:nvPr/>
          </p:nvSpPr>
          <p:spPr>
            <a:xfrm>
              <a:off x="1190014" y="39276"/>
              <a:ext cx="7722415" cy="1617201"/>
            </a:xfrm>
            <a:prstGeom prst="wedgeRoundRectCallout">
              <a:avLst>
                <a:gd name="adj1" fmla="val 63546"/>
                <a:gd name="adj2" fmla="val -87574"/>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A16246BF-D2D0-4640-881D-D3929F06047D}"/>
                </a:ext>
              </a:extLst>
            </p:cNvPr>
            <p:cNvSpPr txBox="1"/>
            <p:nvPr/>
          </p:nvSpPr>
          <p:spPr>
            <a:xfrm>
              <a:off x="1317851" y="86817"/>
              <a:ext cx="7594578" cy="2225156"/>
            </a:xfrm>
            <a:prstGeom prst="rect">
              <a:avLst/>
            </a:prstGeom>
            <a:noFill/>
          </p:spPr>
          <p:txBody>
            <a:bodyPr wrap="square" rtlCol="0">
              <a:spAutoFit/>
            </a:bodyPr>
            <a:lstStyle/>
            <a:p>
              <a:pPr algn="ctr"/>
              <a:r>
                <a:rPr lang="en-GB" sz="3200" dirty="0">
                  <a:solidFill>
                    <a:srgbClr val="FF0000"/>
                  </a:solidFill>
                  <a:latin typeface="Comic Sans MS" panose="030F0702030302020204" pitchFamily="66" charset="0"/>
                </a:rPr>
                <a:t>God spoke to Moses through the burning bush and promised that He would be with him, when he went back to Egypt.</a:t>
              </a:r>
            </a:p>
          </p:txBody>
        </p:sp>
      </p:grpSp>
      <p:sp>
        <p:nvSpPr>
          <p:cNvPr id="6" name="Rectangle 5">
            <a:hlinkClick r:id="rId4" action="ppaction://hlinksldjump"/>
            <a:extLst>
              <a:ext uri="{FF2B5EF4-FFF2-40B4-BE49-F238E27FC236}">
                <a16:creationId xmlns:a16="http://schemas.microsoft.com/office/drawing/2014/main" id="{732CC23A-0E5F-4983-A894-146021586156}"/>
              </a:ext>
            </a:extLst>
          </p:cNvPr>
          <p:cNvSpPr/>
          <p:nvPr/>
        </p:nvSpPr>
        <p:spPr>
          <a:xfrm>
            <a:off x="-184443" y="-142996"/>
            <a:ext cx="12560885" cy="7114032"/>
          </a:xfrm>
          <a:prstGeom prst="rect">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rrow: Right 12">
            <a:hlinkClick r:id="rId6" action="ppaction://hlinksldjump"/>
            <a:extLst>
              <a:ext uri="{FF2B5EF4-FFF2-40B4-BE49-F238E27FC236}">
                <a16:creationId xmlns:a16="http://schemas.microsoft.com/office/drawing/2014/main" id="{A09344E1-8CC6-4620-8FFF-6687D63D4911}"/>
              </a:ext>
            </a:extLst>
          </p:cNvPr>
          <p:cNvSpPr/>
          <p:nvPr/>
        </p:nvSpPr>
        <p:spPr>
          <a:xfrm>
            <a:off x="-3180452" y="5465301"/>
            <a:ext cx="3048000" cy="1350599"/>
          </a:xfrm>
          <a:prstGeom prst="rightArrow">
            <a:avLst/>
          </a:prstGeom>
          <a:solidFill>
            <a:srgbClr val="CC66FF"/>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return to last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2179261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250"/>
                                  </p:stCondLst>
                                  <p:childTnLst>
                                    <p:set>
                                      <p:cBhvr>
                                        <p:cTn id="6" dur="1" fill="hold">
                                          <p:stCondLst>
                                            <p:cond delay="0"/>
                                          </p:stCondLst>
                                        </p:cTn>
                                        <p:tgtEl>
                                          <p:spTgt spid="18"/>
                                        </p:tgtEl>
                                        <p:attrNameLst>
                                          <p:attrName>style.visibility</p:attrName>
                                        </p:attrNameLst>
                                      </p:cBhvr>
                                      <p:to>
                                        <p:strVal val="visible"/>
                                      </p:to>
                                    </p:set>
                                    <p:anim calcmode="lin" valueType="num">
                                      <p:cBhvr>
                                        <p:cTn id="7" dur="750" fill="hold"/>
                                        <p:tgtEl>
                                          <p:spTgt spid="18"/>
                                        </p:tgtEl>
                                        <p:attrNameLst>
                                          <p:attrName>ppt_w</p:attrName>
                                        </p:attrNameLst>
                                      </p:cBhvr>
                                      <p:tavLst>
                                        <p:tav tm="0">
                                          <p:val>
                                            <p:fltVal val="0"/>
                                          </p:val>
                                        </p:tav>
                                        <p:tav tm="100000">
                                          <p:val>
                                            <p:strVal val="#ppt_w"/>
                                          </p:val>
                                        </p:tav>
                                      </p:tavLst>
                                    </p:anim>
                                    <p:anim calcmode="lin" valueType="num">
                                      <p:cBhvr>
                                        <p:cTn id="8" dur="750" fill="hold"/>
                                        <p:tgtEl>
                                          <p:spTgt spid="18"/>
                                        </p:tgtEl>
                                        <p:attrNameLst>
                                          <p:attrName>ppt_h</p:attrName>
                                        </p:attrNameLst>
                                      </p:cBhvr>
                                      <p:tavLst>
                                        <p:tav tm="0">
                                          <p:val>
                                            <p:fltVal val="0"/>
                                          </p:val>
                                        </p:tav>
                                        <p:tav tm="100000">
                                          <p:val>
                                            <p:strVal val="#ppt_h"/>
                                          </p:val>
                                        </p:tav>
                                      </p:tavLst>
                                    </p:anim>
                                    <p:animEffect transition="in" filter="fade">
                                      <p:cBhvr>
                                        <p:cTn id="9" dur="750"/>
                                        <p:tgtEl>
                                          <p:spTgt spid="18"/>
                                        </p:tgtEl>
                                      </p:cBhvr>
                                    </p:animEffect>
                                  </p:childTnLst>
                                </p:cTn>
                              </p:par>
                            </p:childTnLst>
                          </p:cTn>
                        </p:par>
                        <p:par>
                          <p:cTn id="10" fill="hold">
                            <p:stCondLst>
                              <p:cond delay="1000"/>
                            </p:stCondLst>
                            <p:childTnLst>
                              <p:par>
                                <p:cTn id="11" presetID="22" presetClass="entr" presetSubtype="4" fill="hold" nodeType="afterEffect">
                                  <p:stCondLst>
                                    <p:cond delay="250"/>
                                  </p:stCondLst>
                                  <p:childTnLst>
                                    <p:set>
                                      <p:cBhvr>
                                        <p:cTn id="12" dur="1" fill="hold">
                                          <p:stCondLst>
                                            <p:cond delay="0"/>
                                          </p:stCondLst>
                                        </p:cTn>
                                        <p:tgtEl>
                                          <p:spTgt spid="24"/>
                                        </p:tgtEl>
                                        <p:attrNameLst>
                                          <p:attrName>style.visibility</p:attrName>
                                        </p:attrNameLst>
                                      </p:cBhvr>
                                      <p:to>
                                        <p:strVal val="visible"/>
                                      </p:to>
                                    </p:set>
                                    <p:animEffect transition="in" filter="wipe(down)">
                                      <p:cBhvr>
                                        <p:cTn id="13" dur="1750"/>
                                        <p:tgtEl>
                                          <p:spTgt spid="24"/>
                                        </p:tgtEl>
                                      </p:cBhvr>
                                    </p:animEffect>
                                  </p:childTnLst>
                                </p:cTn>
                              </p:par>
                            </p:childTnLst>
                          </p:cTn>
                        </p:par>
                        <p:par>
                          <p:cTn id="14" fill="hold">
                            <p:stCondLst>
                              <p:cond delay="3000"/>
                            </p:stCondLst>
                            <p:childTnLst>
                              <p:par>
                                <p:cTn id="15" presetID="22" presetClass="entr" presetSubtype="2" fill="hold" nodeType="afterEffect">
                                  <p:stCondLst>
                                    <p:cond delay="2000"/>
                                  </p:stCondLst>
                                  <p:childTnLst>
                                    <p:set>
                                      <p:cBhvr>
                                        <p:cTn id="16" dur="1" fill="hold">
                                          <p:stCondLst>
                                            <p:cond delay="0"/>
                                          </p:stCondLst>
                                        </p:cTn>
                                        <p:tgtEl>
                                          <p:spTgt spid="16"/>
                                        </p:tgtEl>
                                        <p:attrNameLst>
                                          <p:attrName>style.visibility</p:attrName>
                                        </p:attrNameLst>
                                      </p:cBhvr>
                                      <p:to>
                                        <p:strVal val="visible"/>
                                      </p:to>
                                    </p:set>
                                    <p:animEffect transition="in" filter="wipe(right)">
                                      <p:cBhvr>
                                        <p:cTn id="17" dur="1750"/>
                                        <p:tgtEl>
                                          <p:spTgt spid="16"/>
                                        </p:tgtEl>
                                      </p:cBhvr>
                                    </p:animEffect>
                                  </p:childTnLst>
                                </p:cTn>
                              </p:par>
                            </p:childTnLst>
                          </p:cTn>
                        </p:par>
                        <p:par>
                          <p:cTn id="18" fill="hold">
                            <p:stCondLst>
                              <p:cond delay="6750"/>
                            </p:stCondLst>
                            <p:childTnLst>
                              <p:par>
                                <p:cTn id="19" presetID="42" presetClass="path" presetSubtype="0" accel="50000" decel="50000" fill="hold" grpId="0" nodeType="afterEffect">
                                  <p:stCondLst>
                                    <p:cond delay="1000"/>
                                  </p:stCondLst>
                                  <p:childTnLst>
                                    <p:animMotion origin="layout" path="M -2.70833E-6 -3.7037E-7 L 1 -0.00139 " pathEditMode="relative" rAng="0" ptsTypes="AA">
                                      <p:cBhvr>
                                        <p:cTn id="20" dur="2000" fill="hold"/>
                                        <p:tgtEl>
                                          <p:spTgt spid="13"/>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picture containing toy&#10;&#10;Description automatically generated">
            <a:extLst>
              <a:ext uri="{FF2B5EF4-FFF2-40B4-BE49-F238E27FC236}">
                <a16:creationId xmlns:a16="http://schemas.microsoft.com/office/drawing/2014/main" id="{DA059794-5EDF-4512-9D24-131C1DA4A5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87744" y="2341737"/>
            <a:ext cx="1883539" cy="3207234"/>
          </a:xfrm>
          <a:prstGeom prst="rect">
            <a:avLst/>
          </a:prstGeom>
        </p:spPr>
      </p:pic>
      <p:pic>
        <p:nvPicPr>
          <p:cNvPr id="17" name="Picture 16">
            <a:extLst>
              <a:ext uri="{FF2B5EF4-FFF2-40B4-BE49-F238E27FC236}">
                <a16:creationId xmlns:a16="http://schemas.microsoft.com/office/drawing/2014/main" id="{9BB5331A-A483-4C0F-93B2-A82C9D4C71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9509" y="2291004"/>
            <a:ext cx="1921428" cy="3262071"/>
          </a:xfrm>
          <a:prstGeom prst="rect">
            <a:avLst/>
          </a:prstGeom>
        </p:spPr>
      </p:pic>
      <p:pic>
        <p:nvPicPr>
          <p:cNvPr id="12" name="Picture 11" descr="A picture containing toy&#10;&#10;Description automatically generated">
            <a:extLst>
              <a:ext uri="{FF2B5EF4-FFF2-40B4-BE49-F238E27FC236}">
                <a16:creationId xmlns:a16="http://schemas.microsoft.com/office/drawing/2014/main" id="{EA61067D-FE8E-40F8-84DF-4A6BD30CBF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99367" y="2084317"/>
            <a:ext cx="1918601" cy="3468758"/>
          </a:xfrm>
          <a:prstGeom prst="rect">
            <a:avLst/>
          </a:prstGeom>
        </p:spPr>
      </p:pic>
      <p:pic>
        <p:nvPicPr>
          <p:cNvPr id="14" name="Picture 13" descr="A drawing of a cartoon character&#10;&#10;Description automatically generated">
            <a:extLst>
              <a:ext uri="{FF2B5EF4-FFF2-40B4-BE49-F238E27FC236}">
                <a16:creationId xmlns:a16="http://schemas.microsoft.com/office/drawing/2014/main" id="{40E5DD37-73BF-4382-A114-09D0F93C733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39027" y="2342985"/>
            <a:ext cx="1921429" cy="3207234"/>
          </a:xfrm>
          <a:prstGeom prst="rect">
            <a:avLst/>
          </a:prstGeom>
        </p:spPr>
      </p:pic>
      <p:pic>
        <p:nvPicPr>
          <p:cNvPr id="6" name="Picture 5" descr="A picture containing toy&#10;&#10;Description automatically generated">
            <a:extLst>
              <a:ext uri="{FF2B5EF4-FFF2-40B4-BE49-F238E27FC236}">
                <a16:creationId xmlns:a16="http://schemas.microsoft.com/office/drawing/2014/main" id="{05EDF531-9D93-40F0-8555-9CD48F1253F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72517" y="2316864"/>
            <a:ext cx="1926423" cy="3236211"/>
          </a:xfrm>
          <a:prstGeom prst="rect">
            <a:avLst/>
          </a:prstGeom>
        </p:spPr>
      </p:pic>
      <p:pic>
        <p:nvPicPr>
          <p:cNvPr id="10" name="Picture 9">
            <a:extLst>
              <a:ext uri="{FF2B5EF4-FFF2-40B4-BE49-F238E27FC236}">
                <a16:creationId xmlns:a16="http://schemas.microsoft.com/office/drawing/2014/main" id="{92263403-733C-4BA5-AACE-61ABDE70106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2540" y="2373163"/>
            <a:ext cx="1963374" cy="3184919"/>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id="{70088CB0-76B4-4E5D-95ED-5D09C3AD64F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556475" y="2362005"/>
            <a:ext cx="1909872" cy="3207234"/>
          </a:xfrm>
          <a:prstGeom prst="rect">
            <a:avLst/>
          </a:prstGeom>
        </p:spPr>
      </p:pic>
      <p:sp>
        <p:nvSpPr>
          <p:cNvPr id="43" name="TextBox 42">
            <a:extLst>
              <a:ext uri="{FF2B5EF4-FFF2-40B4-BE49-F238E27FC236}">
                <a16:creationId xmlns:a16="http://schemas.microsoft.com/office/drawing/2014/main" id="{F56D08C0-2B71-4DF2-B3DE-498DE742D8AD}"/>
              </a:ext>
            </a:extLst>
          </p:cNvPr>
          <p:cNvSpPr txBox="1"/>
          <p:nvPr/>
        </p:nvSpPr>
        <p:spPr>
          <a:xfrm>
            <a:off x="4414607" y="775236"/>
            <a:ext cx="7641770" cy="1077218"/>
          </a:xfrm>
          <a:prstGeom prst="rect">
            <a:avLst/>
          </a:prstGeom>
          <a:noFill/>
        </p:spPr>
        <p:txBody>
          <a:bodyPr wrap="square">
            <a:spAutoFit/>
          </a:bodyPr>
          <a:lstStyle/>
          <a:p>
            <a:pPr algn="ctr"/>
            <a:r>
              <a:rPr lang="en-US" sz="3200" dirty="0">
                <a:solidFill>
                  <a:srgbClr val="FF0000"/>
                </a:solidFill>
                <a:latin typeface="Comic Sans MS" panose="030F0702030302020204" pitchFamily="66" charset="0"/>
              </a:rPr>
              <a:t>Click on the clues if you want to see what we have covered.</a:t>
            </a:r>
            <a:endParaRPr lang="en-GB" sz="3200" dirty="0">
              <a:solidFill>
                <a:srgbClr val="FF0000"/>
              </a:solidFill>
              <a:latin typeface="Comic Sans MS" panose="030F0702030302020204" pitchFamily="66" charset="0"/>
            </a:endParaRPr>
          </a:p>
        </p:txBody>
      </p:sp>
      <p:grpSp>
        <p:nvGrpSpPr>
          <p:cNvPr id="40" name="Group 39">
            <a:extLst>
              <a:ext uri="{FF2B5EF4-FFF2-40B4-BE49-F238E27FC236}">
                <a16:creationId xmlns:a16="http://schemas.microsoft.com/office/drawing/2014/main" id="{75AC49F4-DDF8-413D-8159-6844BA17BC2C}"/>
              </a:ext>
            </a:extLst>
          </p:cNvPr>
          <p:cNvGrpSpPr/>
          <p:nvPr/>
        </p:nvGrpSpPr>
        <p:grpSpPr>
          <a:xfrm>
            <a:off x="4448848" y="225461"/>
            <a:ext cx="7706521" cy="1776901"/>
            <a:chOff x="5899344" y="203317"/>
            <a:chExt cx="4946376" cy="1425129"/>
          </a:xfrm>
        </p:grpSpPr>
        <p:sp>
          <p:nvSpPr>
            <p:cNvPr id="41" name="Speech Bubble: Rectangle with Corners Rounded 40">
              <a:extLst>
                <a:ext uri="{FF2B5EF4-FFF2-40B4-BE49-F238E27FC236}">
                  <a16:creationId xmlns:a16="http://schemas.microsoft.com/office/drawing/2014/main" id="{687272D3-24FC-404F-A959-0D0BE6DC17BC}"/>
                </a:ext>
              </a:extLst>
            </p:cNvPr>
            <p:cNvSpPr/>
            <p:nvPr/>
          </p:nvSpPr>
          <p:spPr>
            <a:xfrm>
              <a:off x="5899344" y="203317"/>
              <a:ext cx="4882839" cy="1425129"/>
            </a:xfrm>
            <a:prstGeom prst="wedgeRoundRectCallout">
              <a:avLst>
                <a:gd name="adj1" fmla="val 15097"/>
                <a:gd name="adj2" fmla="val 108166"/>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 name="TextBox 41">
              <a:extLst>
                <a:ext uri="{FF2B5EF4-FFF2-40B4-BE49-F238E27FC236}">
                  <a16:creationId xmlns:a16="http://schemas.microsoft.com/office/drawing/2014/main" id="{E1935717-CA77-4AB8-BD65-467795C126E8}"/>
                </a:ext>
              </a:extLst>
            </p:cNvPr>
            <p:cNvSpPr txBox="1"/>
            <p:nvPr/>
          </p:nvSpPr>
          <p:spPr>
            <a:xfrm>
              <a:off x="5920030" y="221106"/>
              <a:ext cx="4925690" cy="667529"/>
            </a:xfrm>
            <a:prstGeom prst="rect">
              <a:avLst/>
            </a:prstGeom>
            <a:noFill/>
          </p:spPr>
          <p:txBody>
            <a:bodyPr wrap="square" rtlCol="0">
              <a:spAutoFit/>
            </a:bodyPr>
            <a:lstStyle/>
            <a:p>
              <a:pPr algn="ctr"/>
              <a:r>
                <a:rPr lang="en-GB" sz="3200" dirty="0">
                  <a:solidFill>
                    <a:srgbClr val="FF0000"/>
                  </a:solidFill>
                  <a:latin typeface="Comic Sans MS" panose="030F0702030302020204" pitchFamily="66" charset="0"/>
                </a:rPr>
                <a:t>I will help you with them.  </a:t>
              </a:r>
            </a:p>
          </p:txBody>
        </p:sp>
      </p:grpSp>
      <p:grpSp>
        <p:nvGrpSpPr>
          <p:cNvPr id="28" name="Group 27">
            <a:extLst>
              <a:ext uri="{FF2B5EF4-FFF2-40B4-BE49-F238E27FC236}">
                <a16:creationId xmlns:a16="http://schemas.microsoft.com/office/drawing/2014/main" id="{3EB76572-1F81-4EEF-94C2-A3D3306E93EC}"/>
              </a:ext>
            </a:extLst>
          </p:cNvPr>
          <p:cNvGrpSpPr/>
          <p:nvPr/>
        </p:nvGrpSpPr>
        <p:grpSpPr>
          <a:xfrm>
            <a:off x="2743284" y="4594418"/>
            <a:ext cx="5718680" cy="1134089"/>
            <a:chOff x="3686629" y="159656"/>
            <a:chExt cx="7460342" cy="3077030"/>
          </a:xfrm>
        </p:grpSpPr>
        <p:sp>
          <p:nvSpPr>
            <p:cNvPr id="38" name="Speech Bubble: Oval 37">
              <a:extLst>
                <a:ext uri="{FF2B5EF4-FFF2-40B4-BE49-F238E27FC236}">
                  <a16:creationId xmlns:a16="http://schemas.microsoft.com/office/drawing/2014/main" id="{DEAA9BB4-B307-4707-A0A9-9AEC10CFE547}"/>
                </a:ext>
              </a:extLst>
            </p:cNvPr>
            <p:cNvSpPr/>
            <p:nvPr/>
          </p:nvSpPr>
          <p:spPr>
            <a:xfrm>
              <a:off x="3686629" y="159656"/>
              <a:ext cx="7460342" cy="3077030"/>
            </a:xfrm>
            <a:prstGeom prst="wedgeEllipseCallout">
              <a:avLst>
                <a:gd name="adj1" fmla="val 12825"/>
                <a:gd name="adj2" fmla="val -18903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 name="TextBox 38">
              <a:extLst>
                <a:ext uri="{FF2B5EF4-FFF2-40B4-BE49-F238E27FC236}">
                  <a16:creationId xmlns:a16="http://schemas.microsoft.com/office/drawing/2014/main" id="{67A9B38C-5E17-4137-834A-0E4AD7CC2A0A}"/>
                </a:ext>
              </a:extLst>
            </p:cNvPr>
            <p:cNvSpPr txBox="1"/>
            <p:nvPr/>
          </p:nvSpPr>
          <p:spPr>
            <a:xfrm>
              <a:off x="4005503" y="882015"/>
              <a:ext cx="6805016" cy="1586622"/>
            </a:xfrm>
            <a:prstGeom prst="rect">
              <a:avLst/>
            </a:prstGeom>
            <a:noFill/>
          </p:spPr>
          <p:txBody>
            <a:bodyPr wrap="square" rtlCol="0">
              <a:spAutoFit/>
            </a:bodyPr>
            <a:lstStyle/>
            <a:p>
              <a:pPr algn="ctr"/>
              <a:r>
                <a:rPr lang="en-US" sz="3200" dirty="0">
                  <a:latin typeface="Comic Sans MS" panose="030F0702030302020204" pitchFamily="66" charset="0"/>
                </a:rPr>
                <a:t>OK! I will see you later on.</a:t>
              </a:r>
              <a:endParaRPr lang="en-GB" sz="3200" dirty="0">
                <a:latin typeface="Comic Sans MS" panose="030F0702030302020204" pitchFamily="66" charset="0"/>
              </a:endParaRPr>
            </a:p>
          </p:txBody>
        </p:sp>
      </p:grpSp>
      <p:grpSp>
        <p:nvGrpSpPr>
          <p:cNvPr id="23" name="Group 22">
            <a:extLst>
              <a:ext uri="{FF2B5EF4-FFF2-40B4-BE49-F238E27FC236}">
                <a16:creationId xmlns:a16="http://schemas.microsoft.com/office/drawing/2014/main" id="{220A8AC6-1E48-4B1A-BCC1-15D14C4A1422}"/>
              </a:ext>
            </a:extLst>
          </p:cNvPr>
          <p:cNvGrpSpPr/>
          <p:nvPr/>
        </p:nvGrpSpPr>
        <p:grpSpPr>
          <a:xfrm>
            <a:off x="365243" y="180615"/>
            <a:ext cx="3992649" cy="1570040"/>
            <a:chOff x="5899344" y="203317"/>
            <a:chExt cx="4967062" cy="1425129"/>
          </a:xfrm>
        </p:grpSpPr>
        <p:sp>
          <p:nvSpPr>
            <p:cNvPr id="26" name="Speech Bubble: Rectangle with Corners Rounded 25">
              <a:extLst>
                <a:ext uri="{FF2B5EF4-FFF2-40B4-BE49-F238E27FC236}">
                  <a16:creationId xmlns:a16="http://schemas.microsoft.com/office/drawing/2014/main" id="{662658BF-E47A-4F66-8BC5-34A4628AE1D1}"/>
                </a:ext>
              </a:extLst>
            </p:cNvPr>
            <p:cNvSpPr/>
            <p:nvPr/>
          </p:nvSpPr>
          <p:spPr>
            <a:xfrm>
              <a:off x="5899344" y="203317"/>
              <a:ext cx="4882838" cy="1425129"/>
            </a:xfrm>
            <a:prstGeom prst="wedgeRoundRectCallout">
              <a:avLst>
                <a:gd name="adj1" fmla="val -27390"/>
                <a:gd name="adj2" fmla="val 128974"/>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TextBox 26">
              <a:extLst>
                <a:ext uri="{FF2B5EF4-FFF2-40B4-BE49-F238E27FC236}">
                  <a16:creationId xmlns:a16="http://schemas.microsoft.com/office/drawing/2014/main" id="{3114F50C-1CB4-4010-AC64-2576B952FBD3}"/>
                </a:ext>
              </a:extLst>
            </p:cNvPr>
            <p:cNvSpPr txBox="1"/>
            <p:nvPr/>
          </p:nvSpPr>
          <p:spPr>
            <a:xfrm>
              <a:off x="5940716" y="203317"/>
              <a:ext cx="4925690" cy="1424784"/>
            </a:xfrm>
            <a:prstGeom prst="rect">
              <a:avLst/>
            </a:prstGeom>
            <a:noFill/>
          </p:spPr>
          <p:txBody>
            <a:bodyPr wrap="square" rtlCol="0">
              <a:spAutoFit/>
            </a:bodyPr>
            <a:lstStyle/>
            <a:p>
              <a:pPr algn="ctr"/>
              <a:r>
                <a:rPr lang="en-US" sz="3200" dirty="0">
                  <a:solidFill>
                    <a:srgbClr val="6600FF"/>
                  </a:solidFill>
                  <a:latin typeface="Comic Sans MS" panose="030F0702030302020204" pitchFamily="66" charset="0"/>
                </a:rPr>
                <a:t>Can we look again at the clues for the other Moses’ talks?</a:t>
              </a:r>
              <a:endParaRPr lang="en-GB" sz="3200" dirty="0">
                <a:solidFill>
                  <a:srgbClr val="6600FF"/>
                </a:solidFill>
                <a:latin typeface="Comic Sans MS" panose="030F0702030302020204" pitchFamily="66" charset="0"/>
              </a:endParaRPr>
            </a:p>
          </p:txBody>
        </p:sp>
      </p:grpSp>
      <p:sp>
        <p:nvSpPr>
          <p:cNvPr id="24" name="Rectangle 23">
            <a:hlinkClick r:id="rId9" action="ppaction://hlinksldjump"/>
            <a:extLst>
              <a:ext uri="{FF2B5EF4-FFF2-40B4-BE49-F238E27FC236}">
                <a16:creationId xmlns:a16="http://schemas.microsoft.com/office/drawing/2014/main" id="{23D155E6-629F-4A1C-99E1-760E4746D64D}"/>
              </a:ext>
            </a:extLst>
          </p:cNvPr>
          <p:cNvSpPr/>
          <p:nvPr/>
        </p:nvSpPr>
        <p:spPr>
          <a:xfrm>
            <a:off x="-292393" y="-128016"/>
            <a:ext cx="12560885" cy="7114032"/>
          </a:xfrm>
          <a:prstGeom prst="rect">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2" name="Picture 31">
            <a:hlinkClick r:id="rId10" action="ppaction://hlinksldjump"/>
            <a:extLst>
              <a:ext uri="{FF2B5EF4-FFF2-40B4-BE49-F238E27FC236}">
                <a16:creationId xmlns:a16="http://schemas.microsoft.com/office/drawing/2014/main" id="{C2FAA9E7-8DAC-4408-80D9-A5E491F29314}"/>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432781" y="1990543"/>
            <a:ext cx="1856311" cy="1556982"/>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a:hlinkClick r:id="rId12" action="ppaction://hlinksldjump"/>
            <a:extLst>
              <a:ext uri="{FF2B5EF4-FFF2-40B4-BE49-F238E27FC236}">
                <a16:creationId xmlns:a16="http://schemas.microsoft.com/office/drawing/2014/main" id="{DF805E39-3923-47BF-80E0-9446BDCD73F5}"/>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207619" y="1750275"/>
            <a:ext cx="1054698" cy="1767332"/>
          </a:xfrm>
          <a:prstGeom prst="rect">
            <a:avLst/>
          </a:prstGeom>
        </p:spPr>
      </p:pic>
      <p:pic>
        <p:nvPicPr>
          <p:cNvPr id="34" name="Picture 33">
            <a:hlinkClick r:id="rId14" action="ppaction://hlinksldjump"/>
            <a:extLst>
              <a:ext uri="{FF2B5EF4-FFF2-40B4-BE49-F238E27FC236}">
                <a16:creationId xmlns:a16="http://schemas.microsoft.com/office/drawing/2014/main" id="{55DE8CF2-CA94-4E10-AAA4-A543AA4FF9FF}"/>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926790" y="4221267"/>
            <a:ext cx="2008652" cy="1184879"/>
          </a:xfrm>
          <a:prstGeom prst="rect">
            <a:avLst/>
          </a:prstGeom>
        </p:spPr>
      </p:pic>
      <p:pic>
        <p:nvPicPr>
          <p:cNvPr id="35" name="Picture 34">
            <a:hlinkClick r:id="rId16" action="ppaction://hlinksldjump"/>
            <a:extLst>
              <a:ext uri="{FF2B5EF4-FFF2-40B4-BE49-F238E27FC236}">
                <a16:creationId xmlns:a16="http://schemas.microsoft.com/office/drawing/2014/main" id="{A4365310-1E37-45C8-8EB2-A35B62F86E23}"/>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113295" y="1656077"/>
            <a:ext cx="1134286" cy="1671926"/>
          </a:xfrm>
          <a:prstGeom prst="rect">
            <a:avLst/>
          </a:prstGeom>
        </p:spPr>
      </p:pic>
      <p:pic>
        <p:nvPicPr>
          <p:cNvPr id="36" name="Picture 35">
            <a:hlinkClick r:id="rId18" action="ppaction://hlinksldjump"/>
            <a:extLst>
              <a:ext uri="{FF2B5EF4-FFF2-40B4-BE49-F238E27FC236}">
                <a16:creationId xmlns:a16="http://schemas.microsoft.com/office/drawing/2014/main" id="{79A4613C-F3DB-49A7-8767-BF7B79B1C689}"/>
              </a:ext>
            </a:extLst>
          </p:cNvPr>
          <p:cNvPicPr>
            <a:picLocks noChangeAspect="1"/>
          </p:cNvPicPr>
          <p:nvPr/>
        </p:nvPicPr>
        <p:blipFill>
          <a:blip r:embed="rId19"/>
          <a:stretch>
            <a:fillRect/>
          </a:stretch>
        </p:blipFill>
        <p:spPr>
          <a:xfrm flipH="1">
            <a:off x="7616231" y="4238041"/>
            <a:ext cx="1643102" cy="1640303"/>
          </a:xfrm>
          <a:prstGeom prst="rect">
            <a:avLst/>
          </a:prstGeom>
        </p:spPr>
      </p:pic>
      <p:pic>
        <p:nvPicPr>
          <p:cNvPr id="37" name="Picture 36">
            <a:hlinkClick r:id="rId20" action="ppaction://hlinksldjump"/>
            <a:extLst>
              <a:ext uri="{FF2B5EF4-FFF2-40B4-BE49-F238E27FC236}">
                <a16:creationId xmlns:a16="http://schemas.microsoft.com/office/drawing/2014/main" id="{2973B3DC-EECB-47E8-A413-74E7D0ABD989}"/>
              </a:ext>
            </a:extLst>
          </p:cNvPr>
          <p:cNvPicPr>
            <a:picLocks noChangeAspect="1"/>
          </p:cNvPicPr>
          <p:nvPr/>
        </p:nvPicPr>
        <p:blipFill>
          <a:blip r:embed="rId21"/>
          <a:stretch>
            <a:fillRect/>
          </a:stretch>
        </p:blipFill>
        <p:spPr>
          <a:xfrm flipH="1">
            <a:off x="5850781" y="3741948"/>
            <a:ext cx="1419805" cy="1911512"/>
          </a:xfrm>
          <a:prstGeom prst="rect">
            <a:avLst/>
          </a:prstGeom>
        </p:spPr>
      </p:pic>
      <p:sp>
        <p:nvSpPr>
          <p:cNvPr id="25" name="Arrow: Right 24">
            <a:hlinkClick r:id="" action="ppaction://hlinkshowjump?jump=nextslide"/>
            <a:extLst>
              <a:ext uri="{FF2B5EF4-FFF2-40B4-BE49-F238E27FC236}">
                <a16:creationId xmlns:a16="http://schemas.microsoft.com/office/drawing/2014/main" id="{59BBD1DF-3C91-4317-820F-66103B28D5B5}"/>
              </a:ext>
            </a:extLst>
          </p:cNvPr>
          <p:cNvSpPr/>
          <p:nvPr/>
        </p:nvSpPr>
        <p:spPr>
          <a:xfrm>
            <a:off x="-3084016" y="5406146"/>
            <a:ext cx="3048000" cy="1350599"/>
          </a:xfrm>
          <a:prstGeom prst="rightArrow">
            <a:avLst/>
          </a:prstGeom>
          <a:solidFill>
            <a:srgbClr val="CC66FF"/>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pic>
        <p:nvPicPr>
          <p:cNvPr id="8" name="Picture 7">
            <a:hlinkClick r:id="rId22" action="ppaction://hlinksldjump"/>
            <a:extLst>
              <a:ext uri="{FF2B5EF4-FFF2-40B4-BE49-F238E27FC236}">
                <a16:creationId xmlns:a16="http://schemas.microsoft.com/office/drawing/2014/main" id="{C60FCA28-574F-47AF-AB99-9D4445B75E3B}"/>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3391286" y="1983127"/>
            <a:ext cx="1682642" cy="1737511"/>
          </a:xfrm>
          <a:prstGeom prst="rect">
            <a:avLst/>
          </a:prstGeom>
        </p:spPr>
      </p:pic>
      <p:pic>
        <p:nvPicPr>
          <p:cNvPr id="18" name="Picture 17">
            <a:hlinkClick r:id="rId24" action="ppaction://hlinksldjump"/>
            <a:extLst>
              <a:ext uri="{FF2B5EF4-FFF2-40B4-BE49-F238E27FC236}">
                <a16:creationId xmlns:a16="http://schemas.microsoft.com/office/drawing/2014/main" id="{EC8F9745-FFDA-403D-B4CB-63E73D0588D7}"/>
              </a:ext>
            </a:extLst>
          </p:cNvPr>
          <p:cNvPicPr>
            <a:picLocks noChangeAspect="1"/>
          </p:cNvPicPr>
          <p:nvPr/>
        </p:nvPicPr>
        <p:blipFill>
          <a:blip r:embed="rId25"/>
          <a:stretch>
            <a:fillRect/>
          </a:stretch>
        </p:blipFill>
        <p:spPr>
          <a:xfrm>
            <a:off x="4118232" y="3819403"/>
            <a:ext cx="1513086" cy="1909104"/>
          </a:xfrm>
          <a:prstGeom prst="rect">
            <a:avLst/>
          </a:prstGeom>
        </p:spPr>
      </p:pic>
    </p:spTree>
    <p:extLst>
      <p:ext uri="{BB962C8B-B14F-4D97-AF65-F5344CB8AC3E}">
        <p14:creationId xmlns:p14="http://schemas.microsoft.com/office/powerpoint/2010/main" val="2616916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afterEffect">
                                  <p:stCondLst>
                                    <p:cond delay="250"/>
                                  </p:stCondLst>
                                  <p:childTnLst>
                                    <p:animMotion origin="layout" path="M 5E-6 -2.96296E-6 L -0.32657 0.00371 " pathEditMode="relative" rAng="0" ptsTypes="AA">
                                      <p:cBhvr>
                                        <p:cTn id="6" dur="2000" fill="hold"/>
                                        <p:tgtEl>
                                          <p:spTgt spid="12"/>
                                        </p:tgtEl>
                                        <p:attrNameLst>
                                          <p:attrName>ppt_x</p:attrName>
                                          <p:attrName>ppt_y</p:attrName>
                                        </p:attrNameLst>
                                      </p:cBhvr>
                                      <p:rCtr x="-16328" y="185"/>
                                    </p:animMotion>
                                  </p:childTnLst>
                                </p:cTn>
                              </p:par>
                            </p:childTnLst>
                          </p:cTn>
                        </p:par>
                        <p:par>
                          <p:cTn id="7" fill="hold">
                            <p:stCondLst>
                              <p:cond delay="2250"/>
                            </p:stCondLst>
                            <p:childTnLst>
                              <p:par>
                                <p:cTn id="8" presetID="35" presetClass="path" presetSubtype="0" accel="50000" decel="50000" fill="hold" nodeType="afterEffect">
                                  <p:stCondLst>
                                    <p:cond delay="0"/>
                                  </p:stCondLst>
                                  <p:childTnLst>
                                    <p:animMotion origin="layout" path="M -3.54167E-6 -2.96296E-6 L -0.46901 0.00486 " pathEditMode="relative" rAng="0" ptsTypes="AA">
                                      <p:cBhvr>
                                        <p:cTn id="9" dur="2000" fill="hold"/>
                                        <p:tgtEl>
                                          <p:spTgt spid="14"/>
                                        </p:tgtEl>
                                        <p:attrNameLst>
                                          <p:attrName>ppt_x</p:attrName>
                                          <p:attrName>ppt_y</p:attrName>
                                        </p:attrNameLst>
                                      </p:cBhvr>
                                      <p:rCtr x="-23451" y="231"/>
                                    </p:animMotion>
                                  </p:childTnLst>
                                </p:cTn>
                              </p:par>
                            </p:childTnLst>
                          </p:cTn>
                        </p:par>
                        <p:par>
                          <p:cTn id="10" fill="hold">
                            <p:stCondLst>
                              <p:cond delay="4250"/>
                            </p:stCondLst>
                            <p:childTnLst>
                              <p:par>
                                <p:cTn id="11" presetID="63" presetClass="path" presetSubtype="0" accel="50000" decel="50000" fill="hold" nodeType="afterEffect">
                                  <p:stCondLst>
                                    <p:cond delay="250"/>
                                  </p:stCondLst>
                                  <p:childTnLst>
                                    <p:animMotion origin="layout" path="M -6.25E-7 -1.48148E-6 L 0.44024 0.00371 " pathEditMode="relative" rAng="0" ptsTypes="AA">
                                      <p:cBhvr>
                                        <p:cTn id="12" dur="2000" fill="hold"/>
                                        <p:tgtEl>
                                          <p:spTgt spid="16"/>
                                        </p:tgtEl>
                                        <p:attrNameLst>
                                          <p:attrName>ppt_x</p:attrName>
                                          <p:attrName>ppt_y</p:attrName>
                                        </p:attrNameLst>
                                      </p:cBhvr>
                                      <p:rCtr x="22005" y="185"/>
                                    </p:animMotion>
                                  </p:childTnLst>
                                </p:cTn>
                              </p:par>
                            </p:childTnLst>
                          </p:cTn>
                        </p:par>
                        <p:par>
                          <p:cTn id="13" fill="hold">
                            <p:stCondLst>
                              <p:cond delay="6500"/>
                            </p:stCondLst>
                            <p:childTnLst>
                              <p:par>
                                <p:cTn id="14" presetID="63" presetClass="path" presetSubtype="0" accel="50000" decel="50000" fill="hold" nodeType="afterEffect">
                                  <p:stCondLst>
                                    <p:cond delay="250"/>
                                  </p:stCondLst>
                                  <p:childTnLst>
                                    <p:animMotion origin="layout" path="M 0 0 L 0.25 0 E" pathEditMode="relative" ptsTypes="">
                                      <p:cBhvr>
                                        <p:cTn id="15" dur="2000" fill="hold"/>
                                        <p:tgtEl>
                                          <p:spTgt spid="6"/>
                                        </p:tgtEl>
                                        <p:attrNameLst>
                                          <p:attrName>ppt_x</p:attrName>
                                          <p:attrName>ppt_y</p:attrName>
                                        </p:attrNameLst>
                                      </p:cBhvr>
                                    </p:animMotion>
                                  </p:childTnLst>
                                </p:cTn>
                              </p:par>
                            </p:childTnLst>
                          </p:cTn>
                        </p:par>
                        <p:par>
                          <p:cTn id="16" fill="hold">
                            <p:stCondLst>
                              <p:cond delay="8750"/>
                            </p:stCondLst>
                            <p:childTnLst>
                              <p:par>
                                <p:cTn id="17" presetID="22" presetClass="entr" presetSubtype="4" fill="hold" nodeType="afterEffect">
                                  <p:stCondLst>
                                    <p:cond delay="750"/>
                                  </p:stCondLst>
                                  <p:childTnLst>
                                    <p:set>
                                      <p:cBhvr>
                                        <p:cTn id="18" dur="1" fill="hold">
                                          <p:stCondLst>
                                            <p:cond delay="0"/>
                                          </p:stCondLst>
                                        </p:cTn>
                                        <p:tgtEl>
                                          <p:spTgt spid="23"/>
                                        </p:tgtEl>
                                        <p:attrNameLst>
                                          <p:attrName>style.visibility</p:attrName>
                                        </p:attrNameLst>
                                      </p:cBhvr>
                                      <p:to>
                                        <p:strVal val="visible"/>
                                      </p:to>
                                    </p:set>
                                    <p:animEffect transition="in" filter="wipe(down)">
                                      <p:cBhvr>
                                        <p:cTn id="19" dur="1750"/>
                                        <p:tgtEl>
                                          <p:spTgt spid="23"/>
                                        </p:tgtEl>
                                      </p:cBhvr>
                                    </p:animEffect>
                                  </p:childTnLst>
                                </p:cTn>
                              </p:par>
                            </p:childTnLst>
                          </p:cTn>
                        </p:par>
                        <p:par>
                          <p:cTn id="20" fill="hold">
                            <p:stCondLst>
                              <p:cond delay="11250"/>
                            </p:stCondLst>
                            <p:childTnLst>
                              <p:par>
                                <p:cTn id="21" presetID="22" presetClass="entr" presetSubtype="4" fill="hold" nodeType="afterEffect">
                                  <p:stCondLst>
                                    <p:cond delay="1000"/>
                                  </p:stCondLst>
                                  <p:childTnLst>
                                    <p:set>
                                      <p:cBhvr>
                                        <p:cTn id="22" dur="1" fill="hold">
                                          <p:stCondLst>
                                            <p:cond delay="0"/>
                                          </p:stCondLst>
                                        </p:cTn>
                                        <p:tgtEl>
                                          <p:spTgt spid="40"/>
                                        </p:tgtEl>
                                        <p:attrNameLst>
                                          <p:attrName>style.visibility</p:attrName>
                                        </p:attrNameLst>
                                      </p:cBhvr>
                                      <p:to>
                                        <p:strVal val="visible"/>
                                      </p:to>
                                    </p:set>
                                    <p:animEffect transition="in" filter="wipe(down)">
                                      <p:cBhvr>
                                        <p:cTn id="23" dur="1750"/>
                                        <p:tgtEl>
                                          <p:spTgt spid="40"/>
                                        </p:tgtEl>
                                      </p:cBhvr>
                                    </p:animEffect>
                                  </p:childTnLst>
                                </p:cTn>
                              </p:par>
                            </p:childTnLst>
                          </p:cTn>
                        </p:par>
                        <p:par>
                          <p:cTn id="24" fill="hold">
                            <p:stCondLst>
                              <p:cond delay="14000"/>
                            </p:stCondLst>
                            <p:childTnLst>
                              <p:par>
                                <p:cTn id="25" presetID="22" presetClass="entr" presetSubtype="1" fill="hold" nodeType="afterEffect">
                                  <p:stCondLst>
                                    <p:cond delay="2000"/>
                                  </p:stCondLst>
                                  <p:childTnLst>
                                    <p:set>
                                      <p:cBhvr>
                                        <p:cTn id="26" dur="1" fill="hold">
                                          <p:stCondLst>
                                            <p:cond delay="0"/>
                                          </p:stCondLst>
                                        </p:cTn>
                                        <p:tgtEl>
                                          <p:spTgt spid="28"/>
                                        </p:tgtEl>
                                        <p:attrNameLst>
                                          <p:attrName>style.visibility</p:attrName>
                                        </p:attrNameLst>
                                      </p:cBhvr>
                                      <p:to>
                                        <p:strVal val="visible"/>
                                      </p:to>
                                    </p:set>
                                    <p:animEffect transition="in" filter="wipe(up)">
                                      <p:cBhvr>
                                        <p:cTn id="27" dur="1750"/>
                                        <p:tgtEl>
                                          <p:spTgt spid="28"/>
                                        </p:tgtEl>
                                      </p:cBhvr>
                                    </p:animEffect>
                                  </p:childTnLst>
                                </p:cTn>
                              </p:par>
                            </p:childTnLst>
                          </p:cTn>
                        </p:par>
                        <p:par>
                          <p:cTn id="28" fill="hold">
                            <p:stCondLst>
                              <p:cond delay="17750"/>
                            </p:stCondLst>
                            <p:childTnLst>
                              <p:par>
                                <p:cTn id="29" presetID="63" presetClass="path" presetSubtype="0" accel="50000" decel="50000" fill="hold" nodeType="afterEffect">
                                  <p:stCondLst>
                                    <p:cond delay="1000"/>
                                  </p:stCondLst>
                                  <p:childTnLst>
                                    <p:animMotion origin="layout" path="M 2.08333E-7 7.40741E-7 L 0.56888 0.00555 " pathEditMode="relative" rAng="0" ptsTypes="AA">
                                      <p:cBhvr>
                                        <p:cTn id="30" dur="2000" fill="hold"/>
                                        <p:tgtEl>
                                          <p:spTgt spid="17"/>
                                        </p:tgtEl>
                                        <p:attrNameLst>
                                          <p:attrName>ppt_x</p:attrName>
                                          <p:attrName>ppt_y</p:attrName>
                                        </p:attrNameLst>
                                      </p:cBhvr>
                                      <p:rCtr x="28438" y="278"/>
                                    </p:animMotion>
                                  </p:childTnLst>
                                </p:cTn>
                              </p:par>
                            </p:childTnLst>
                          </p:cTn>
                        </p:par>
                        <p:par>
                          <p:cTn id="31" fill="hold">
                            <p:stCondLst>
                              <p:cond delay="20750"/>
                            </p:stCondLst>
                            <p:childTnLst>
                              <p:par>
                                <p:cTn id="32" presetID="10" presetClass="exit" presetSubtype="0" fill="hold" nodeType="afterEffect">
                                  <p:stCondLst>
                                    <p:cond delay="2000"/>
                                  </p:stCondLst>
                                  <p:childTnLst>
                                    <p:animEffect transition="out" filter="fade">
                                      <p:cBhvr>
                                        <p:cTn id="33" dur="500"/>
                                        <p:tgtEl>
                                          <p:spTgt spid="28"/>
                                        </p:tgtEl>
                                      </p:cBhvr>
                                    </p:animEffect>
                                    <p:set>
                                      <p:cBhvr>
                                        <p:cTn id="34" dur="1" fill="hold">
                                          <p:stCondLst>
                                            <p:cond delay="499"/>
                                          </p:stCondLst>
                                        </p:cTn>
                                        <p:tgtEl>
                                          <p:spTgt spid="28"/>
                                        </p:tgtEl>
                                        <p:attrNameLst>
                                          <p:attrName>style.visibility</p:attrName>
                                        </p:attrNameLst>
                                      </p:cBhvr>
                                      <p:to>
                                        <p:strVal val="hidden"/>
                                      </p:to>
                                    </p:set>
                                  </p:childTnLst>
                                </p:cTn>
                              </p:par>
                            </p:childTnLst>
                          </p:cTn>
                        </p:par>
                        <p:par>
                          <p:cTn id="35" fill="hold">
                            <p:stCondLst>
                              <p:cond delay="23250"/>
                            </p:stCondLst>
                            <p:childTnLst>
                              <p:par>
                                <p:cTn id="36" presetID="22" presetClass="entr" presetSubtype="1" fill="hold" grpId="0" nodeType="afterEffect">
                                  <p:stCondLst>
                                    <p:cond delay="1000"/>
                                  </p:stCondLst>
                                  <p:childTnLst>
                                    <p:set>
                                      <p:cBhvr>
                                        <p:cTn id="37" dur="1" fill="hold">
                                          <p:stCondLst>
                                            <p:cond delay="0"/>
                                          </p:stCondLst>
                                        </p:cTn>
                                        <p:tgtEl>
                                          <p:spTgt spid="43"/>
                                        </p:tgtEl>
                                        <p:attrNameLst>
                                          <p:attrName>style.visibility</p:attrName>
                                        </p:attrNameLst>
                                      </p:cBhvr>
                                      <p:to>
                                        <p:strVal val="visible"/>
                                      </p:to>
                                    </p:set>
                                    <p:animEffect transition="in" filter="wipe(up)">
                                      <p:cBhvr>
                                        <p:cTn id="38" dur="1500"/>
                                        <p:tgtEl>
                                          <p:spTgt spid="43"/>
                                        </p:tgtEl>
                                      </p:cBhvr>
                                    </p:animEffect>
                                  </p:childTnLst>
                                </p:cTn>
                              </p:par>
                            </p:childTnLst>
                          </p:cTn>
                        </p:par>
                        <p:par>
                          <p:cTn id="39" fill="hold">
                            <p:stCondLst>
                              <p:cond delay="25750"/>
                            </p:stCondLst>
                            <p:childTnLst>
                              <p:par>
                                <p:cTn id="40" presetID="53" presetClass="entr" presetSubtype="16" fill="hold" nodeType="afterEffect">
                                  <p:stCondLst>
                                    <p:cond delay="1500"/>
                                  </p:stCondLst>
                                  <p:childTnLst>
                                    <p:set>
                                      <p:cBhvr>
                                        <p:cTn id="41" dur="1" fill="hold">
                                          <p:stCondLst>
                                            <p:cond delay="0"/>
                                          </p:stCondLst>
                                        </p:cTn>
                                        <p:tgtEl>
                                          <p:spTgt spid="33"/>
                                        </p:tgtEl>
                                        <p:attrNameLst>
                                          <p:attrName>style.visibility</p:attrName>
                                        </p:attrNameLst>
                                      </p:cBhvr>
                                      <p:to>
                                        <p:strVal val="visible"/>
                                      </p:to>
                                    </p:set>
                                    <p:anim calcmode="lin" valueType="num">
                                      <p:cBhvr>
                                        <p:cTn id="42" dur="750" fill="hold"/>
                                        <p:tgtEl>
                                          <p:spTgt spid="33"/>
                                        </p:tgtEl>
                                        <p:attrNameLst>
                                          <p:attrName>ppt_w</p:attrName>
                                        </p:attrNameLst>
                                      </p:cBhvr>
                                      <p:tavLst>
                                        <p:tav tm="0">
                                          <p:val>
                                            <p:fltVal val="0"/>
                                          </p:val>
                                        </p:tav>
                                        <p:tav tm="100000">
                                          <p:val>
                                            <p:strVal val="#ppt_w"/>
                                          </p:val>
                                        </p:tav>
                                      </p:tavLst>
                                    </p:anim>
                                    <p:anim calcmode="lin" valueType="num">
                                      <p:cBhvr>
                                        <p:cTn id="43" dur="750" fill="hold"/>
                                        <p:tgtEl>
                                          <p:spTgt spid="33"/>
                                        </p:tgtEl>
                                        <p:attrNameLst>
                                          <p:attrName>ppt_h</p:attrName>
                                        </p:attrNameLst>
                                      </p:cBhvr>
                                      <p:tavLst>
                                        <p:tav tm="0">
                                          <p:val>
                                            <p:fltVal val="0"/>
                                          </p:val>
                                        </p:tav>
                                        <p:tav tm="100000">
                                          <p:val>
                                            <p:strVal val="#ppt_h"/>
                                          </p:val>
                                        </p:tav>
                                      </p:tavLst>
                                    </p:anim>
                                    <p:animEffect transition="in" filter="fade">
                                      <p:cBhvr>
                                        <p:cTn id="44" dur="750"/>
                                        <p:tgtEl>
                                          <p:spTgt spid="33"/>
                                        </p:tgtEl>
                                      </p:cBhvr>
                                    </p:animEffect>
                                  </p:childTnLst>
                                </p:cTn>
                              </p:par>
                            </p:childTnLst>
                          </p:cTn>
                        </p:par>
                        <p:par>
                          <p:cTn id="45" fill="hold">
                            <p:stCondLst>
                              <p:cond delay="28000"/>
                            </p:stCondLst>
                            <p:childTnLst>
                              <p:par>
                                <p:cTn id="46" presetID="53" presetClass="entr" presetSubtype="16" fill="hold" nodeType="afterEffect">
                                  <p:stCondLst>
                                    <p:cond delay="500"/>
                                  </p:stCondLst>
                                  <p:childTnLst>
                                    <p:set>
                                      <p:cBhvr>
                                        <p:cTn id="47" dur="1" fill="hold">
                                          <p:stCondLst>
                                            <p:cond delay="0"/>
                                          </p:stCondLst>
                                        </p:cTn>
                                        <p:tgtEl>
                                          <p:spTgt spid="34"/>
                                        </p:tgtEl>
                                        <p:attrNameLst>
                                          <p:attrName>style.visibility</p:attrName>
                                        </p:attrNameLst>
                                      </p:cBhvr>
                                      <p:to>
                                        <p:strVal val="visible"/>
                                      </p:to>
                                    </p:set>
                                    <p:anim calcmode="lin" valueType="num">
                                      <p:cBhvr>
                                        <p:cTn id="48" dur="750" fill="hold"/>
                                        <p:tgtEl>
                                          <p:spTgt spid="34"/>
                                        </p:tgtEl>
                                        <p:attrNameLst>
                                          <p:attrName>ppt_w</p:attrName>
                                        </p:attrNameLst>
                                      </p:cBhvr>
                                      <p:tavLst>
                                        <p:tav tm="0">
                                          <p:val>
                                            <p:fltVal val="0"/>
                                          </p:val>
                                        </p:tav>
                                        <p:tav tm="100000">
                                          <p:val>
                                            <p:strVal val="#ppt_w"/>
                                          </p:val>
                                        </p:tav>
                                      </p:tavLst>
                                    </p:anim>
                                    <p:anim calcmode="lin" valueType="num">
                                      <p:cBhvr>
                                        <p:cTn id="49" dur="750" fill="hold"/>
                                        <p:tgtEl>
                                          <p:spTgt spid="34"/>
                                        </p:tgtEl>
                                        <p:attrNameLst>
                                          <p:attrName>ppt_h</p:attrName>
                                        </p:attrNameLst>
                                      </p:cBhvr>
                                      <p:tavLst>
                                        <p:tav tm="0">
                                          <p:val>
                                            <p:fltVal val="0"/>
                                          </p:val>
                                        </p:tav>
                                        <p:tav tm="100000">
                                          <p:val>
                                            <p:strVal val="#ppt_h"/>
                                          </p:val>
                                        </p:tav>
                                      </p:tavLst>
                                    </p:anim>
                                    <p:animEffect transition="in" filter="fade">
                                      <p:cBhvr>
                                        <p:cTn id="50" dur="750"/>
                                        <p:tgtEl>
                                          <p:spTgt spid="34"/>
                                        </p:tgtEl>
                                      </p:cBhvr>
                                    </p:animEffect>
                                  </p:childTnLst>
                                </p:cTn>
                              </p:par>
                            </p:childTnLst>
                          </p:cTn>
                        </p:par>
                        <p:par>
                          <p:cTn id="51" fill="hold">
                            <p:stCondLst>
                              <p:cond delay="29250"/>
                            </p:stCondLst>
                            <p:childTnLst>
                              <p:par>
                                <p:cTn id="52" presetID="53" presetClass="entr" presetSubtype="16" fill="hold" nodeType="afterEffect">
                                  <p:stCondLst>
                                    <p:cond delay="500"/>
                                  </p:stCondLst>
                                  <p:childTnLst>
                                    <p:set>
                                      <p:cBhvr>
                                        <p:cTn id="53" dur="1" fill="hold">
                                          <p:stCondLst>
                                            <p:cond delay="0"/>
                                          </p:stCondLst>
                                        </p:cTn>
                                        <p:tgtEl>
                                          <p:spTgt spid="35"/>
                                        </p:tgtEl>
                                        <p:attrNameLst>
                                          <p:attrName>style.visibility</p:attrName>
                                        </p:attrNameLst>
                                      </p:cBhvr>
                                      <p:to>
                                        <p:strVal val="visible"/>
                                      </p:to>
                                    </p:set>
                                    <p:anim calcmode="lin" valueType="num">
                                      <p:cBhvr>
                                        <p:cTn id="54" dur="750" fill="hold"/>
                                        <p:tgtEl>
                                          <p:spTgt spid="35"/>
                                        </p:tgtEl>
                                        <p:attrNameLst>
                                          <p:attrName>ppt_w</p:attrName>
                                        </p:attrNameLst>
                                      </p:cBhvr>
                                      <p:tavLst>
                                        <p:tav tm="0">
                                          <p:val>
                                            <p:fltVal val="0"/>
                                          </p:val>
                                        </p:tav>
                                        <p:tav tm="100000">
                                          <p:val>
                                            <p:strVal val="#ppt_w"/>
                                          </p:val>
                                        </p:tav>
                                      </p:tavLst>
                                    </p:anim>
                                    <p:anim calcmode="lin" valueType="num">
                                      <p:cBhvr>
                                        <p:cTn id="55" dur="750" fill="hold"/>
                                        <p:tgtEl>
                                          <p:spTgt spid="35"/>
                                        </p:tgtEl>
                                        <p:attrNameLst>
                                          <p:attrName>ppt_h</p:attrName>
                                        </p:attrNameLst>
                                      </p:cBhvr>
                                      <p:tavLst>
                                        <p:tav tm="0">
                                          <p:val>
                                            <p:fltVal val="0"/>
                                          </p:val>
                                        </p:tav>
                                        <p:tav tm="100000">
                                          <p:val>
                                            <p:strVal val="#ppt_h"/>
                                          </p:val>
                                        </p:tav>
                                      </p:tavLst>
                                    </p:anim>
                                    <p:animEffect transition="in" filter="fade">
                                      <p:cBhvr>
                                        <p:cTn id="56" dur="750"/>
                                        <p:tgtEl>
                                          <p:spTgt spid="35"/>
                                        </p:tgtEl>
                                      </p:cBhvr>
                                    </p:animEffect>
                                  </p:childTnLst>
                                </p:cTn>
                              </p:par>
                            </p:childTnLst>
                          </p:cTn>
                        </p:par>
                        <p:par>
                          <p:cTn id="57" fill="hold">
                            <p:stCondLst>
                              <p:cond delay="30500"/>
                            </p:stCondLst>
                            <p:childTnLst>
                              <p:par>
                                <p:cTn id="58" presetID="53" presetClass="entr" presetSubtype="16" fill="hold" nodeType="afterEffect">
                                  <p:stCondLst>
                                    <p:cond delay="500"/>
                                  </p:stCondLst>
                                  <p:childTnLst>
                                    <p:set>
                                      <p:cBhvr>
                                        <p:cTn id="59" dur="1" fill="hold">
                                          <p:stCondLst>
                                            <p:cond delay="0"/>
                                          </p:stCondLst>
                                        </p:cTn>
                                        <p:tgtEl>
                                          <p:spTgt spid="32"/>
                                        </p:tgtEl>
                                        <p:attrNameLst>
                                          <p:attrName>style.visibility</p:attrName>
                                        </p:attrNameLst>
                                      </p:cBhvr>
                                      <p:to>
                                        <p:strVal val="visible"/>
                                      </p:to>
                                    </p:set>
                                    <p:anim calcmode="lin" valueType="num">
                                      <p:cBhvr>
                                        <p:cTn id="60" dur="750" fill="hold"/>
                                        <p:tgtEl>
                                          <p:spTgt spid="32"/>
                                        </p:tgtEl>
                                        <p:attrNameLst>
                                          <p:attrName>ppt_w</p:attrName>
                                        </p:attrNameLst>
                                      </p:cBhvr>
                                      <p:tavLst>
                                        <p:tav tm="0">
                                          <p:val>
                                            <p:fltVal val="0"/>
                                          </p:val>
                                        </p:tav>
                                        <p:tav tm="100000">
                                          <p:val>
                                            <p:strVal val="#ppt_w"/>
                                          </p:val>
                                        </p:tav>
                                      </p:tavLst>
                                    </p:anim>
                                    <p:anim calcmode="lin" valueType="num">
                                      <p:cBhvr>
                                        <p:cTn id="61" dur="750" fill="hold"/>
                                        <p:tgtEl>
                                          <p:spTgt spid="32"/>
                                        </p:tgtEl>
                                        <p:attrNameLst>
                                          <p:attrName>ppt_h</p:attrName>
                                        </p:attrNameLst>
                                      </p:cBhvr>
                                      <p:tavLst>
                                        <p:tav tm="0">
                                          <p:val>
                                            <p:fltVal val="0"/>
                                          </p:val>
                                        </p:tav>
                                        <p:tav tm="100000">
                                          <p:val>
                                            <p:strVal val="#ppt_h"/>
                                          </p:val>
                                        </p:tav>
                                      </p:tavLst>
                                    </p:anim>
                                    <p:animEffect transition="in" filter="fade">
                                      <p:cBhvr>
                                        <p:cTn id="62" dur="750"/>
                                        <p:tgtEl>
                                          <p:spTgt spid="32"/>
                                        </p:tgtEl>
                                      </p:cBhvr>
                                    </p:animEffect>
                                  </p:childTnLst>
                                </p:cTn>
                              </p:par>
                            </p:childTnLst>
                          </p:cTn>
                        </p:par>
                        <p:par>
                          <p:cTn id="63" fill="hold">
                            <p:stCondLst>
                              <p:cond delay="31750"/>
                            </p:stCondLst>
                            <p:childTnLst>
                              <p:par>
                                <p:cTn id="64" presetID="53" presetClass="entr" presetSubtype="16" fill="hold" nodeType="afterEffect">
                                  <p:stCondLst>
                                    <p:cond delay="500"/>
                                  </p:stCondLst>
                                  <p:childTnLst>
                                    <p:set>
                                      <p:cBhvr>
                                        <p:cTn id="65" dur="1" fill="hold">
                                          <p:stCondLst>
                                            <p:cond delay="0"/>
                                          </p:stCondLst>
                                        </p:cTn>
                                        <p:tgtEl>
                                          <p:spTgt spid="36"/>
                                        </p:tgtEl>
                                        <p:attrNameLst>
                                          <p:attrName>style.visibility</p:attrName>
                                        </p:attrNameLst>
                                      </p:cBhvr>
                                      <p:to>
                                        <p:strVal val="visible"/>
                                      </p:to>
                                    </p:set>
                                    <p:anim calcmode="lin" valueType="num">
                                      <p:cBhvr>
                                        <p:cTn id="66" dur="750" fill="hold"/>
                                        <p:tgtEl>
                                          <p:spTgt spid="36"/>
                                        </p:tgtEl>
                                        <p:attrNameLst>
                                          <p:attrName>ppt_w</p:attrName>
                                        </p:attrNameLst>
                                      </p:cBhvr>
                                      <p:tavLst>
                                        <p:tav tm="0">
                                          <p:val>
                                            <p:fltVal val="0"/>
                                          </p:val>
                                        </p:tav>
                                        <p:tav tm="100000">
                                          <p:val>
                                            <p:strVal val="#ppt_w"/>
                                          </p:val>
                                        </p:tav>
                                      </p:tavLst>
                                    </p:anim>
                                    <p:anim calcmode="lin" valueType="num">
                                      <p:cBhvr>
                                        <p:cTn id="67" dur="750" fill="hold"/>
                                        <p:tgtEl>
                                          <p:spTgt spid="36"/>
                                        </p:tgtEl>
                                        <p:attrNameLst>
                                          <p:attrName>ppt_h</p:attrName>
                                        </p:attrNameLst>
                                      </p:cBhvr>
                                      <p:tavLst>
                                        <p:tav tm="0">
                                          <p:val>
                                            <p:fltVal val="0"/>
                                          </p:val>
                                        </p:tav>
                                        <p:tav tm="100000">
                                          <p:val>
                                            <p:strVal val="#ppt_h"/>
                                          </p:val>
                                        </p:tav>
                                      </p:tavLst>
                                    </p:anim>
                                    <p:animEffect transition="in" filter="fade">
                                      <p:cBhvr>
                                        <p:cTn id="68" dur="750"/>
                                        <p:tgtEl>
                                          <p:spTgt spid="36"/>
                                        </p:tgtEl>
                                      </p:cBhvr>
                                    </p:animEffect>
                                  </p:childTnLst>
                                </p:cTn>
                              </p:par>
                            </p:childTnLst>
                          </p:cTn>
                        </p:par>
                        <p:par>
                          <p:cTn id="69" fill="hold">
                            <p:stCondLst>
                              <p:cond delay="33000"/>
                            </p:stCondLst>
                            <p:childTnLst>
                              <p:par>
                                <p:cTn id="70" presetID="31" presetClass="entr" presetSubtype="0" fill="hold" nodeType="afterEffect">
                                  <p:stCondLst>
                                    <p:cond delay="500"/>
                                  </p:stCondLst>
                                  <p:childTnLst>
                                    <p:set>
                                      <p:cBhvr>
                                        <p:cTn id="71" dur="1" fill="hold">
                                          <p:stCondLst>
                                            <p:cond delay="0"/>
                                          </p:stCondLst>
                                        </p:cTn>
                                        <p:tgtEl>
                                          <p:spTgt spid="8"/>
                                        </p:tgtEl>
                                        <p:attrNameLst>
                                          <p:attrName>style.visibility</p:attrName>
                                        </p:attrNameLst>
                                      </p:cBhvr>
                                      <p:to>
                                        <p:strVal val="visible"/>
                                      </p:to>
                                    </p:set>
                                    <p:anim calcmode="lin" valueType="num">
                                      <p:cBhvr>
                                        <p:cTn id="72" dur="750" fill="hold"/>
                                        <p:tgtEl>
                                          <p:spTgt spid="8"/>
                                        </p:tgtEl>
                                        <p:attrNameLst>
                                          <p:attrName>ppt_w</p:attrName>
                                        </p:attrNameLst>
                                      </p:cBhvr>
                                      <p:tavLst>
                                        <p:tav tm="0">
                                          <p:val>
                                            <p:fltVal val="0"/>
                                          </p:val>
                                        </p:tav>
                                        <p:tav tm="100000">
                                          <p:val>
                                            <p:strVal val="#ppt_w"/>
                                          </p:val>
                                        </p:tav>
                                      </p:tavLst>
                                    </p:anim>
                                    <p:anim calcmode="lin" valueType="num">
                                      <p:cBhvr>
                                        <p:cTn id="73" dur="750" fill="hold"/>
                                        <p:tgtEl>
                                          <p:spTgt spid="8"/>
                                        </p:tgtEl>
                                        <p:attrNameLst>
                                          <p:attrName>ppt_h</p:attrName>
                                        </p:attrNameLst>
                                      </p:cBhvr>
                                      <p:tavLst>
                                        <p:tav tm="0">
                                          <p:val>
                                            <p:fltVal val="0"/>
                                          </p:val>
                                        </p:tav>
                                        <p:tav tm="100000">
                                          <p:val>
                                            <p:strVal val="#ppt_h"/>
                                          </p:val>
                                        </p:tav>
                                      </p:tavLst>
                                    </p:anim>
                                    <p:anim calcmode="lin" valueType="num">
                                      <p:cBhvr>
                                        <p:cTn id="74" dur="750" fill="hold"/>
                                        <p:tgtEl>
                                          <p:spTgt spid="8"/>
                                        </p:tgtEl>
                                        <p:attrNameLst>
                                          <p:attrName>style.rotation</p:attrName>
                                        </p:attrNameLst>
                                      </p:cBhvr>
                                      <p:tavLst>
                                        <p:tav tm="0">
                                          <p:val>
                                            <p:fltVal val="90"/>
                                          </p:val>
                                        </p:tav>
                                        <p:tav tm="100000">
                                          <p:val>
                                            <p:fltVal val="0"/>
                                          </p:val>
                                        </p:tav>
                                      </p:tavLst>
                                    </p:anim>
                                    <p:animEffect transition="in" filter="fade">
                                      <p:cBhvr>
                                        <p:cTn id="75" dur="750"/>
                                        <p:tgtEl>
                                          <p:spTgt spid="8"/>
                                        </p:tgtEl>
                                      </p:cBhvr>
                                    </p:animEffect>
                                  </p:childTnLst>
                                </p:cTn>
                              </p:par>
                            </p:childTnLst>
                          </p:cTn>
                        </p:par>
                        <p:par>
                          <p:cTn id="76" fill="hold">
                            <p:stCondLst>
                              <p:cond delay="34250"/>
                            </p:stCondLst>
                            <p:childTnLst>
                              <p:par>
                                <p:cTn id="77" presetID="53" presetClass="entr" presetSubtype="16" fill="hold" nodeType="afterEffect">
                                  <p:stCondLst>
                                    <p:cond delay="500"/>
                                  </p:stCondLst>
                                  <p:childTnLst>
                                    <p:set>
                                      <p:cBhvr>
                                        <p:cTn id="78" dur="1" fill="hold">
                                          <p:stCondLst>
                                            <p:cond delay="0"/>
                                          </p:stCondLst>
                                        </p:cTn>
                                        <p:tgtEl>
                                          <p:spTgt spid="37"/>
                                        </p:tgtEl>
                                        <p:attrNameLst>
                                          <p:attrName>style.visibility</p:attrName>
                                        </p:attrNameLst>
                                      </p:cBhvr>
                                      <p:to>
                                        <p:strVal val="visible"/>
                                      </p:to>
                                    </p:set>
                                    <p:anim calcmode="lin" valueType="num">
                                      <p:cBhvr>
                                        <p:cTn id="79" dur="750" fill="hold"/>
                                        <p:tgtEl>
                                          <p:spTgt spid="37"/>
                                        </p:tgtEl>
                                        <p:attrNameLst>
                                          <p:attrName>ppt_w</p:attrName>
                                        </p:attrNameLst>
                                      </p:cBhvr>
                                      <p:tavLst>
                                        <p:tav tm="0">
                                          <p:val>
                                            <p:fltVal val="0"/>
                                          </p:val>
                                        </p:tav>
                                        <p:tav tm="100000">
                                          <p:val>
                                            <p:strVal val="#ppt_w"/>
                                          </p:val>
                                        </p:tav>
                                      </p:tavLst>
                                    </p:anim>
                                    <p:anim calcmode="lin" valueType="num">
                                      <p:cBhvr>
                                        <p:cTn id="80" dur="750" fill="hold"/>
                                        <p:tgtEl>
                                          <p:spTgt spid="37"/>
                                        </p:tgtEl>
                                        <p:attrNameLst>
                                          <p:attrName>ppt_h</p:attrName>
                                        </p:attrNameLst>
                                      </p:cBhvr>
                                      <p:tavLst>
                                        <p:tav tm="0">
                                          <p:val>
                                            <p:fltVal val="0"/>
                                          </p:val>
                                        </p:tav>
                                        <p:tav tm="100000">
                                          <p:val>
                                            <p:strVal val="#ppt_h"/>
                                          </p:val>
                                        </p:tav>
                                      </p:tavLst>
                                    </p:anim>
                                    <p:animEffect transition="in" filter="fade">
                                      <p:cBhvr>
                                        <p:cTn id="81" dur="750"/>
                                        <p:tgtEl>
                                          <p:spTgt spid="37"/>
                                        </p:tgtEl>
                                      </p:cBhvr>
                                    </p:animEffect>
                                  </p:childTnLst>
                                </p:cTn>
                              </p:par>
                            </p:childTnLst>
                          </p:cTn>
                        </p:par>
                        <p:par>
                          <p:cTn id="82" fill="hold">
                            <p:stCondLst>
                              <p:cond delay="35500"/>
                            </p:stCondLst>
                            <p:childTnLst>
                              <p:par>
                                <p:cTn id="83" presetID="53" presetClass="entr" presetSubtype="16" fill="hold" nodeType="afterEffect">
                                  <p:stCondLst>
                                    <p:cond delay="500"/>
                                  </p:stCondLst>
                                  <p:childTnLst>
                                    <p:set>
                                      <p:cBhvr>
                                        <p:cTn id="84" dur="1" fill="hold">
                                          <p:stCondLst>
                                            <p:cond delay="0"/>
                                          </p:stCondLst>
                                        </p:cTn>
                                        <p:tgtEl>
                                          <p:spTgt spid="18"/>
                                        </p:tgtEl>
                                        <p:attrNameLst>
                                          <p:attrName>style.visibility</p:attrName>
                                        </p:attrNameLst>
                                      </p:cBhvr>
                                      <p:to>
                                        <p:strVal val="visible"/>
                                      </p:to>
                                    </p:set>
                                    <p:anim calcmode="lin" valueType="num">
                                      <p:cBhvr>
                                        <p:cTn id="85" dur="750" fill="hold"/>
                                        <p:tgtEl>
                                          <p:spTgt spid="18"/>
                                        </p:tgtEl>
                                        <p:attrNameLst>
                                          <p:attrName>ppt_w</p:attrName>
                                        </p:attrNameLst>
                                      </p:cBhvr>
                                      <p:tavLst>
                                        <p:tav tm="0">
                                          <p:val>
                                            <p:fltVal val="0"/>
                                          </p:val>
                                        </p:tav>
                                        <p:tav tm="100000">
                                          <p:val>
                                            <p:strVal val="#ppt_w"/>
                                          </p:val>
                                        </p:tav>
                                      </p:tavLst>
                                    </p:anim>
                                    <p:anim calcmode="lin" valueType="num">
                                      <p:cBhvr>
                                        <p:cTn id="86" dur="750" fill="hold"/>
                                        <p:tgtEl>
                                          <p:spTgt spid="18"/>
                                        </p:tgtEl>
                                        <p:attrNameLst>
                                          <p:attrName>ppt_h</p:attrName>
                                        </p:attrNameLst>
                                      </p:cBhvr>
                                      <p:tavLst>
                                        <p:tav tm="0">
                                          <p:val>
                                            <p:fltVal val="0"/>
                                          </p:val>
                                        </p:tav>
                                        <p:tav tm="100000">
                                          <p:val>
                                            <p:strVal val="#ppt_h"/>
                                          </p:val>
                                        </p:tav>
                                      </p:tavLst>
                                    </p:anim>
                                    <p:animEffect transition="in" filter="fade">
                                      <p:cBhvr>
                                        <p:cTn id="87" dur="750"/>
                                        <p:tgtEl>
                                          <p:spTgt spid="18"/>
                                        </p:tgtEl>
                                      </p:cBhvr>
                                    </p:animEffect>
                                  </p:childTnLst>
                                </p:cTn>
                              </p:par>
                            </p:childTnLst>
                          </p:cTn>
                        </p:par>
                        <p:par>
                          <p:cTn id="88" fill="hold">
                            <p:stCondLst>
                              <p:cond delay="36750"/>
                            </p:stCondLst>
                            <p:childTnLst>
                              <p:par>
                                <p:cTn id="89" presetID="63" presetClass="path" presetSubtype="0" accel="50000" decel="50000" fill="hold" grpId="0" nodeType="afterEffect">
                                  <p:stCondLst>
                                    <p:cond delay="0"/>
                                  </p:stCondLst>
                                  <p:childTnLst>
                                    <p:animMotion origin="layout" path="M 4.79167E-6 -4.07407E-6 L 0.9983 0.00024 " pathEditMode="relative" rAng="0" ptsTypes="AA">
                                      <p:cBhvr>
                                        <p:cTn id="90" dur="2000" fill="hold"/>
                                        <p:tgtEl>
                                          <p:spTgt spid="25"/>
                                        </p:tgtEl>
                                        <p:attrNameLst>
                                          <p:attrName>ppt_x</p:attrName>
                                          <p:attrName>ppt_y</p:attrName>
                                        </p:attrNameLst>
                                      </p:cBhvr>
                                      <p:rCtr x="4990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2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picture containing drawing&#10;&#10;Description automatically generated">
            <a:extLst>
              <a:ext uri="{FF2B5EF4-FFF2-40B4-BE49-F238E27FC236}">
                <a16:creationId xmlns:a16="http://schemas.microsoft.com/office/drawing/2014/main" id="{CD3E79F3-F9AD-44F6-AB4F-305408B373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56475" y="2362005"/>
            <a:ext cx="1909872" cy="3207234"/>
          </a:xfrm>
          <a:prstGeom prst="rect">
            <a:avLst/>
          </a:prstGeom>
        </p:spPr>
      </p:pic>
      <p:grpSp>
        <p:nvGrpSpPr>
          <p:cNvPr id="16" name="Group 15">
            <a:extLst>
              <a:ext uri="{FF2B5EF4-FFF2-40B4-BE49-F238E27FC236}">
                <a16:creationId xmlns:a16="http://schemas.microsoft.com/office/drawing/2014/main" id="{409FFE69-77BF-4AC7-B26D-C497954DA061}"/>
              </a:ext>
            </a:extLst>
          </p:cNvPr>
          <p:cNvGrpSpPr/>
          <p:nvPr/>
        </p:nvGrpSpPr>
        <p:grpSpPr>
          <a:xfrm>
            <a:off x="2580741" y="4261846"/>
            <a:ext cx="5867934" cy="1856595"/>
            <a:chOff x="1190014" y="39276"/>
            <a:chExt cx="7722415" cy="1617201"/>
          </a:xfrm>
        </p:grpSpPr>
        <p:sp>
          <p:nvSpPr>
            <p:cNvPr id="17" name="Speech Bubble: Rectangle with Corners Rounded 16">
              <a:extLst>
                <a:ext uri="{FF2B5EF4-FFF2-40B4-BE49-F238E27FC236}">
                  <a16:creationId xmlns:a16="http://schemas.microsoft.com/office/drawing/2014/main" id="{4A37A6D0-F4A1-40E4-A2E0-27B14DD853C5}"/>
                </a:ext>
              </a:extLst>
            </p:cNvPr>
            <p:cNvSpPr/>
            <p:nvPr/>
          </p:nvSpPr>
          <p:spPr>
            <a:xfrm>
              <a:off x="1190014" y="39276"/>
              <a:ext cx="7722415" cy="1617201"/>
            </a:xfrm>
            <a:prstGeom prst="wedgeRoundRectCallout">
              <a:avLst>
                <a:gd name="adj1" fmla="val 67091"/>
                <a:gd name="adj2" fmla="val -113534"/>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48AA355C-5707-46DC-B2F2-C8BDE59F52F6}"/>
                </a:ext>
              </a:extLst>
            </p:cNvPr>
            <p:cNvSpPr txBox="1"/>
            <p:nvPr/>
          </p:nvSpPr>
          <p:spPr>
            <a:xfrm>
              <a:off x="1317851" y="86817"/>
              <a:ext cx="7594578" cy="1367264"/>
            </a:xfrm>
            <a:prstGeom prst="rect">
              <a:avLst/>
            </a:prstGeom>
            <a:noFill/>
          </p:spPr>
          <p:txBody>
            <a:bodyPr wrap="square" rtlCol="0">
              <a:spAutoFit/>
            </a:bodyPr>
            <a:lstStyle/>
            <a:p>
              <a:pPr algn="ctr"/>
              <a:r>
                <a:rPr lang="en-GB" sz="3200" dirty="0">
                  <a:solidFill>
                    <a:srgbClr val="FF0000"/>
                  </a:solidFill>
                  <a:latin typeface="Comic Sans MS" panose="030F0702030302020204" pitchFamily="66" charset="0"/>
                </a:rPr>
                <a:t>Pharaoh thought he was a god but God showed him who had the real power.</a:t>
              </a:r>
              <a:endParaRPr lang="en-GB" sz="2800" dirty="0">
                <a:solidFill>
                  <a:srgbClr val="FF0000"/>
                </a:solidFill>
                <a:latin typeface="Comic Sans MS" panose="030F0702030302020204" pitchFamily="66" charset="0"/>
              </a:endParaRPr>
            </a:p>
          </p:txBody>
        </p:sp>
      </p:grpSp>
      <p:pic>
        <p:nvPicPr>
          <p:cNvPr id="2" name="Picture 1">
            <a:extLst>
              <a:ext uri="{FF2B5EF4-FFF2-40B4-BE49-F238E27FC236}">
                <a16:creationId xmlns:a16="http://schemas.microsoft.com/office/drawing/2014/main" id="{58EE815F-FDD4-457A-BC48-08F64B8108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883" y="2402962"/>
            <a:ext cx="1942401" cy="3184919"/>
          </a:xfrm>
          <a:prstGeom prst="rect">
            <a:avLst/>
          </a:prstGeom>
        </p:spPr>
      </p:pic>
      <p:grpSp>
        <p:nvGrpSpPr>
          <p:cNvPr id="24" name="Group 23">
            <a:extLst>
              <a:ext uri="{FF2B5EF4-FFF2-40B4-BE49-F238E27FC236}">
                <a16:creationId xmlns:a16="http://schemas.microsoft.com/office/drawing/2014/main" id="{9B5F22A4-1D2D-496C-8214-9D2349C54CC3}"/>
              </a:ext>
            </a:extLst>
          </p:cNvPr>
          <p:cNvGrpSpPr/>
          <p:nvPr/>
        </p:nvGrpSpPr>
        <p:grpSpPr>
          <a:xfrm>
            <a:off x="1117367" y="237496"/>
            <a:ext cx="7722415" cy="1617201"/>
            <a:chOff x="1190014" y="39276"/>
            <a:chExt cx="7722415" cy="1617201"/>
          </a:xfrm>
        </p:grpSpPr>
        <p:sp>
          <p:nvSpPr>
            <p:cNvPr id="25" name="Speech Bubble: Rectangle with Corners Rounded 24">
              <a:extLst>
                <a:ext uri="{FF2B5EF4-FFF2-40B4-BE49-F238E27FC236}">
                  <a16:creationId xmlns:a16="http://schemas.microsoft.com/office/drawing/2014/main" id="{3DE2F7AE-1C71-4AB0-84A2-460C8AED2E6A}"/>
                </a:ext>
              </a:extLst>
            </p:cNvPr>
            <p:cNvSpPr/>
            <p:nvPr/>
          </p:nvSpPr>
          <p:spPr>
            <a:xfrm>
              <a:off x="1190014" y="39276"/>
              <a:ext cx="7722415" cy="1617201"/>
            </a:xfrm>
            <a:prstGeom prst="wedgeRoundRectCallout">
              <a:avLst>
                <a:gd name="adj1" fmla="val -40341"/>
                <a:gd name="adj2" fmla="val 120422"/>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a:extLst>
                <a:ext uri="{FF2B5EF4-FFF2-40B4-BE49-F238E27FC236}">
                  <a16:creationId xmlns:a16="http://schemas.microsoft.com/office/drawing/2014/main" id="{7135D977-1CB3-4DE4-A4A9-5BA965D3C3B4}"/>
                </a:ext>
              </a:extLst>
            </p:cNvPr>
            <p:cNvSpPr txBox="1"/>
            <p:nvPr/>
          </p:nvSpPr>
          <p:spPr>
            <a:xfrm>
              <a:off x="1317851" y="86817"/>
              <a:ext cx="7594578" cy="1569660"/>
            </a:xfrm>
            <a:prstGeom prst="rect">
              <a:avLst/>
            </a:prstGeom>
            <a:noFill/>
          </p:spPr>
          <p:txBody>
            <a:bodyPr wrap="square" rtlCol="0">
              <a:spAutoFit/>
            </a:bodyPr>
            <a:lstStyle/>
            <a:p>
              <a:pPr algn="ctr"/>
              <a:r>
                <a:rPr lang="en-GB" sz="3200" dirty="0">
                  <a:solidFill>
                    <a:srgbClr val="6600FF"/>
                  </a:solidFill>
                  <a:latin typeface="Comic Sans MS" panose="030F0702030302020204" pitchFamily="66" charset="0"/>
                </a:rPr>
                <a:t>The frog reminds us that God sent 10 plagues on Egypt when Pharaoh refused to listen to God. </a:t>
              </a:r>
            </a:p>
          </p:txBody>
        </p:sp>
      </p:grpSp>
      <p:pic>
        <p:nvPicPr>
          <p:cNvPr id="21" name="Picture 20">
            <a:hlinkClick r:id="rId4" action="ppaction://hlinksldjump"/>
            <a:extLst>
              <a:ext uri="{FF2B5EF4-FFF2-40B4-BE49-F238E27FC236}">
                <a16:creationId xmlns:a16="http://schemas.microsoft.com/office/drawing/2014/main" id="{4CE7CB15-0A0F-4A77-ADB2-9279DBBDEE86}"/>
              </a:ext>
            </a:extLst>
          </p:cNvPr>
          <p:cNvPicPr>
            <a:picLocks noChangeAspect="1"/>
          </p:cNvPicPr>
          <p:nvPr/>
        </p:nvPicPr>
        <p:blipFill>
          <a:blip r:embed="rId5"/>
          <a:stretch>
            <a:fillRect/>
          </a:stretch>
        </p:blipFill>
        <p:spPr>
          <a:xfrm flipH="1">
            <a:off x="4404186" y="1724159"/>
            <a:ext cx="2675593" cy="2671035"/>
          </a:xfrm>
          <a:prstGeom prst="rect">
            <a:avLst/>
          </a:prstGeom>
        </p:spPr>
      </p:pic>
      <p:sp>
        <p:nvSpPr>
          <p:cNvPr id="6" name="Rectangle 5">
            <a:hlinkClick r:id="rId4" action="ppaction://hlinksldjump"/>
            <a:extLst>
              <a:ext uri="{FF2B5EF4-FFF2-40B4-BE49-F238E27FC236}">
                <a16:creationId xmlns:a16="http://schemas.microsoft.com/office/drawing/2014/main" id="{732CC23A-0E5F-4983-A894-146021586156}"/>
              </a:ext>
            </a:extLst>
          </p:cNvPr>
          <p:cNvSpPr/>
          <p:nvPr/>
        </p:nvSpPr>
        <p:spPr>
          <a:xfrm>
            <a:off x="-184443" y="-128016"/>
            <a:ext cx="12560885" cy="7114032"/>
          </a:xfrm>
          <a:prstGeom prst="rect">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rrow: Right 12">
            <a:hlinkClick r:id="rId6" action="ppaction://hlinksldjump"/>
            <a:extLst>
              <a:ext uri="{FF2B5EF4-FFF2-40B4-BE49-F238E27FC236}">
                <a16:creationId xmlns:a16="http://schemas.microsoft.com/office/drawing/2014/main" id="{E250D217-44F8-4255-86F5-9F848FB4F3CA}"/>
              </a:ext>
            </a:extLst>
          </p:cNvPr>
          <p:cNvSpPr/>
          <p:nvPr/>
        </p:nvSpPr>
        <p:spPr>
          <a:xfrm>
            <a:off x="-3180452" y="5465301"/>
            <a:ext cx="3048000" cy="1350599"/>
          </a:xfrm>
          <a:prstGeom prst="rightArrow">
            <a:avLst/>
          </a:prstGeom>
          <a:solidFill>
            <a:srgbClr val="CC66FF"/>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return to last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3734817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750" fill="hold"/>
                                        <p:tgtEl>
                                          <p:spTgt spid="21"/>
                                        </p:tgtEl>
                                        <p:attrNameLst>
                                          <p:attrName>ppt_w</p:attrName>
                                        </p:attrNameLst>
                                      </p:cBhvr>
                                      <p:tavLst>
                                        <p:tav tm="0">
                                          <p:val>
                                            <p:fltVal val="0"/>
                                          </p:val>
                                        </p:tav>
                                        <p:tav tm="100000">
                                          <p:val>
                                            <p:strVal val="#ppt_w"/>
                                          </p:val>
                                        </p:tav>
                                      </p:tavLst>
                                    </p:anim>
                                    <p:anim calcmode="lin" valueType="num">
                                      <p:cBhvr>
                                        <p:cTn id="8" dur="1750" fill="hold"/>
                                        <p:tgtEl>
                                          <p:spTgt spid="21"/>
                                        </p:tgtEl>
                                        <p:attrNameLst>
                                          <p:attrName>ppt_h</p:attrName>
                                        </p:attrNameLst>
                                      </p:cBhvr>
                                      <p:tavLst>
                                        <p:tav tm="0">
                                          <p:val>
                                            <p:fltVal val="0"/>
                                          </p:val>
                                        </p:tav>
                                        <p:tav tm="100000">
                                          <p:val>
                                            <p:strVal val="#ppt_h"/>
                                          </p:val>
                                        </p:tav>
                                      </p:tavLst>
                                    </p:anim>
                                    <p:animEffect transition="in" filter="fade">
                                      <p:cBhvr>
                                        <p:cTn id="9" dur="1750"/>
                                        <p:tgtEl>
                                          <p:spTgt spid="21"/>
                                        </p:tgtEl>
                                      </p:cBhvr>
                                    </p:animEffect>
                                  </p:childTnLst>
                                </p:cTn>
                              </p:par>
                            </p:childTnLst>
                          </p:cTn>
                        </p:par>
                        <p:par>
                          <p:cTn id="10" fill="hold">
                            <p:stCondLst>
                              <p:cond delay="1750"/>
                            </p:stCondLst>
                            <p:childTnLst>
                              <p:par>
                                <p:cTn id="11" presetID="22" presetClass="entr" presetSubtype="4" fill="hold" nodeType="afterEffect">
                                  <p:stCondLst>
                                    <p:cond delay="250"/>
                                  </p:stCondLst>
                                  <p:childTnLst>
                                    <p:set>
                                      <p:cBhvr>
                                        <p:cTn id="12" dur="1" fill="hold">
                                          <p:stCondLst>
                                            <p:cond delay="0"/>
                                          </p:stCondLst>
                                        </p:cTn>
                                        <p:tgtEl>
                                          <p:spTgt spid="24"/>
                                        </p:tgtEl>
                                        <p:attrNameLst>
                                          <p:attrName>style.visibility</p:attrName>
                                        </p:attrNameLst>
                                      </p:cBhvr>
                                      <p:to>
                                        <p:strVal val="visible"/>
                                      </p:to>
                                    </p:set>
                                    <p:animEffect transition="in" filter="wipe(down)">
                                      <p:cBhvr>
                                        <p:cTn id="13" dur="1750"/>
                                        <p:tgtEl>
                                          <p:spTgt spid="24"/>
                                        </p:tgtEl>
                                      </p:cBhvr>
                                    </p:animEffect>
                                  </p:childTnLst>
                                </p:cTn>
                              </p:par>
                            </p:childTnLst>
                          </p:cTn>
                        </p:par>
                        <p:par>
                          <p:cTn id="14" fill="hold">
                            <p:stCondLst>
                              <p:cond delay="3750"/>
                            </p:stCondLst>
                            <p:childTnLst>
                              <p:par>
                                <p:cTn id="15" presetID="22" presetClass="entr" presetSubtype="2" fill="hold" nodeType="afterEffect">
                                  <p:stCondLst>
                                    <p:cond delay="2000"/>
                                  </p:stCondLst>
                                  <p:childTnLst>
                                    <p:set>
                                      <p:cBhvr>
                                        <p:cTn id="16" dur="1" fill="hold">
                                          <p:stCondLst>
                                            <p:cond delay="0"/>
                                          </p:stCondLst>
                                        </p:cTn>
                                        <p:tgtEl>
                                          <p:spTgt spid="16"/>
                                        </p:tgtEl>
                                        <p:attrNameLst>
                                          <p:attrName>style.visibility</p:attrName>
                                        </p:attrNameLst>
                                      </p:cBhvr>
                                      <p:to>
                                        <p:strVal val="visible"/>
                                      </p:to>
                                    </p:set>
                                    <p:animEffect transition="in" filter="wipe(right)">
                                      <p:cBhvr>
                                        <p:cTn id="17" dur="1750"/>
                                        <p:tgtEl>
                                          <p:spTgt spid="16"/>
                                        </p:tgtEl>
                                      </p:cBhvr>
                                    </p:animEffect>
                                  </p:childTnLst>
                                </p:cTn>
                              </p:par>
                            </p:childTnLst>
                          </p:cTn>
                        </p:par>
                        <p:par>
                          <p:cTn id="18" fill="hold">
                            <p:stCondLst>
                              <p:cond delay="7500"/>
                            </p:stCondLst>
                            <p:childTnLst>
                              <p:par>
                                <p:cTn id="19" presetID="42" presetClass="path" presetSubtype="0" accel="50000" decel="50000" fill="hold" grpId="0" nodeType="afterEffect">
                                  <p:stCondLst>
                                    <p:cond delay="1000"/>
                                  </p:stCondLst>
                                  <p:childTnLst>
                                    <p:animMotion origin="layout" path="M -2.70833E-6 -3.7037E-7 L 1 -0.00139 " pathEditMode="relative" rAng="0" ptsTypes="AA">
                                      <p:cBhvr>
                                        <p:cTn id="20" dur="2000" fill="hold"/>
                                        <p:tgtEl>
                                          <p:spTgt spid="13"/>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picture containing drawing&#10;&#10;Description automatically generated">
            <a:extLst>
              <a:ext uri="{FF2B5EF4-FFF2-40B4-BE49-F238E27FC236}">
                <a16:creationId xmlns:a16="http://schemas.microsoft.com/office/drawing/2014/main" id="{AD4F5A06-5DF1-4A15-BBED-51F038F80D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56475" y="2362005"/>
            <a:ext cx="1909872" cy="3207234"/>
          </a:xfrm>
          <a:prstGeom prst="rect">
            <a:avLst/>
          </a:prstGeom>
        </p:spPr>
      </p:pic>
      <p:grpSp>
        <p:nvGrpSpPr>
          <p:cNvPr id="19" name="Group 18">
            <a:extLst>
              <a:ext uri="{FF2B5EF4-FFF2-40B4-BE49-F238E27FC236}">
                <a16:creationId xmlns:a16="http://schemas.microsoft.com/office/drawing/2014/main" id="{9F163271-3501-4F67-AAB3-0BDCF8589BA7}"/>
              </a:ext>
            </a:extLst>
          </p:cNvPr>
          <p:cNvGrpSpPr/>
          <p:nvPr/>
        </p:nvGrpSpPr>
        <p:grpSpPr>
          <a:xfrm>
            <a:off x="2531964" y="4123047"/>
            <a:ext cx="5867934" cy="1856595"/>
            <a:chOff x="1190014" y="39276"/>
            <a:chExt cx="7722415" cy="1617201"/>
          </a:xfrm>
        </p:grpSpPr>
        <p:sp>
          <p:nvSpPr>
            <p:cNvPr id="21" name="Speech Bubble: Rectangle with Corners Rounded 20">
              <a:extLst>
                <a:ext uri="{FF2B5EF4-FFF2-40B4-BE49-F238E27FC236}">
                  <a16:creationId xmlns:a16="http://schemas.microsoft.com/office/drawing/2014/main" id="{6A41D47F-ABC7-4C77-80F9-3EF7D80E1B1A}"/>
                </a:ext>
              </a:extLst>
            </p:cNvPr>
            <p:cNvSpPr/>
            <p:nvPr/>
          </p:nvSpPr>
          <p:spPr>
            <a:xfrm>
              <a:off x="1190014" y="39276"/>
              <a:ext cx="7722415" cy="1617201"/>
            </a:xfrm>
            <a:prstGeom prst="wedgeRoundRectCallout">
              <a:avLst>
                <a:gd name="adj1" fmla="val 67903"/>
                <a:gd name="adj2" fmla="val -107378"/>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651830CB-D98D-475D-AE2D-80CBFED6DDA3}"/>
                </a:ext>
              </a:extLst>
            </p:cNvPr>
            <p:cNvSpPr txBox="1"/>
            <p:nvPr/>
          </p:nvSpPr>
          <p:spPr>
            <a:xfrm>
              <a:off x="1317851" y="86817"/>
              <a:ext cx="7594578" cy="1367264"/>
            </a:xfrm>
            <a:prstGeom prst="rect">
              <a:avLst/>
            </a:prstGeom>
            <a:noFill/>
          </p:spPr>
          <p:txBody>
            <a:bodyPr wrap="square" rtlCol="0">
              <a:spAutoFit/>
            </a:bodyPr>
            <a:lstStyle/>
            <a:p>
              <a:pPr algn="ctr"/>
              <a:r>
                <a:rPr lang="en-GB" sz="3200" dirty="0">
                  <a:solidFill>
                    <a:srgbClr val="FF0000"/>
                  </a:solidFill>
                  <a:latin typeface="Comic Sans MS" panose="030F0702030302020204" pitchFamily="66" charset="0"/>
                </a:rPr>
                <a:t>The lamb also reminds us of Jesus dying on the cross as a sacrifice for all of our sins.</a:t>
              </a:r>
              <a:endParaRPr lang="en-GB" sz="2800" dirty="0">
                <a:solidFill>
                  <a:srgbClr val="FF0000"/>
                </a:solidFill>
                <a:latin typeface="Comic Sans MS" panose="030F0702030302020204" pitchFamily="66" charset="0"/>
              </a:endParaRPr>
            </a:p>
          </p:txBody>
        </p:sp>
      </p:grpSp>
      <p:pic>
        <p:nvPicPr>
          <p:cNvPr id="2" name="Picture 1">
            <a:extLst>
              <a:ext uri="{FF2B5EF4-FFF2-40B4-BE49-F238E27FC236}">
                <a16:creationId xmlns:a16="http://schemas.microsoft.com/office/drawing/2014/main" id="{58EE815F-FDD4-457A-BC48-08F64B8108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883" y="2402962"/>
            <a:ext cx="1942401" cy="3184919"/>
          </a:xfrm>
          <a:prstGeom prst="rect">
            <a:avLst/>
          </a:prstGeom>
        </p:spPr>
      </p:pic>
      <p:grpSp>
        <p:nvGrpSpPr>
          <p:cNvPr id="16" name="Group 15">
            <a:extLst>
              <a:ext uri="{FF2B5EF4-FFF2-40B4-BE49-F238E27FC236}">
                <a16:creationId xmlns:a16="http://schemas.microsoft.com/office/drawing/2014/main" id="{90C2772B-E3E4-4419-9F9F-5D84A9165C40}"/>
              </a:ext>
            </a:extLst>
          </p:cNvPr>
          <p:cNvGrpSpPr/>
          <p:nvPr/>
        </p:nvGrpSpPr>
        <p:grpSpPr>
          <a:xfrm>
            <a:off x="1121705" y="225315"/>
            <a:ext cx="7722415" cy="1617201"/>
            <a:chOff x="1190014" y="39276"/>
            <a:chExt cx="7722415" cy="1617201"/>
          </a:xfrm>
        </p:grpSpPr>
        <p:sp>
          <p:nvSpPr>
            <p:cNvPr id="18" name="Speech Bubble: Rectangle with Corners Rounded 17">
              <a:extLst>
                <a:ext uri="{FF2B5EF4-FFF2-40B4-BE49-F238E27FC236}">
                  <a16:creationId xmlns:a16="http://schemas.microsoft.com/office/drawing/2014/main" id="{92538F9A-BF24-4F43-83D6-076F344BD27F}"/>
                </a:ext>
              </a:extLst>
            </p:cNvPr>
            <p:cNvSpPr/>
            <p:nvPr/>
          </p:nvSpPr>
          <p:spPr>
            <a:xfrm>
              <a:off x="1190014" y="39276"/>
              <a:ext cx="7722415" cy="1617201"/>
            </a:xfrm>
            <a:prstGeom prst="wedgeRoundRectCallout">
              <a:avLst>
                <a:gd name="adj1" fmla="val -40341"/>
                <a:gd name="adj2" fmla="val 120422"/>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B75BFEE5-80D1-46F8-B3A5-595AE8F69CBA}"/>
                </a:ext>
              </a:extLst>
            </p:cNvPr>
            <p:cNvSpPr txBox="1"/>
            <p:nvPr/>
          </p:nvSpPr>
          <p:spPr>
            <a:xfrm>
              <a:off x="1317851" y="86817"/>
              <a:ext cx="7594578" cy="1569660"/>
            </a:xfrm>
            <a:prstGeom prst="rect">
              <a:avLst/>
            </a:prstGeom>
            <a:noFill/>
          </p:spPr>
          <p:txBody>
            <a:bodyPr wrap="square" rtlCol="0">
              <a:spAutoFit/>
            </a:bodyPr>
            <a:lstStyle/>
            <a:p>
              <a:pPr algn="ctr"/>
              <a:r>
                <a:rPr lang="en-GB" sz="3200" dirty="0">
                  <a:solidFill>
                    <a:srgbClr val="6600FF"/>
                  </a:solidFill>
                  <a:latin typeface="Comic Sans MS" panose="030F0702030302020204" pitchFamily="66" charset="0"/>
                </a:rPr>
                <a:t>The lamb reminds us that God told the Israelites to sacrifice a lamb and put its blood on the doorframes. </a:t>
              </a:r>
            </a:p>
          </p:txBody>
        </p:sp>
      </p:grpSp>
      <p:pic>
        <p:nvPicPr>
          <p:cNvPr id="5" name="Picture 4">
            <a:extLst>
              <a:ext uri="{FF2B5EF4-FFF2-40B4-BE49-F238E27FC236}">
                <a16:creationId xmlns:a16="http://schemas.microsoft.com/office/drawing/2014/main" id="{41F08AAA-60CC-437A-BBD4-8D74E0C14381}"/>
              </a:ext>
            </a:extLst>
          </p:cNvPr>
          <p:cNvPicPr>
            <a:picLocks noChangeAspect="1"/>
          </p:cNvPicPr>
          <p:nvPr/>
        </p:nvPicPr>
        <p:blipFill>
          <a:blip r:embed="rId4"/>
          <a:stretch>
            <a:fillRect/>
          </a:stretch>
        </p:blipFill>
        <p:spPr>
          <a:xfrm flipH="1">
            <a:off x="4630863" y="1709151"/>
            <a:ext cx="1942402" cy="2615095"/>
          </a:xfrm>
          <a:prstGeom prst="rect">
            <a:avLst/>
          </a:prstGeom>
        </p:spPr>
      </p:pic>
      <p:sp>
        <p:nvSpPr>
          <p:cNvPr id="6" name="Rectangle 5">
            <a:hlinkClick r:id="rId5" action="ppaction://hlinksldjump"/>
            <a:extLst>
              <a:ext uri="{FF2B5EF4-FFF2-40B4-BE49-F238E27FC236}">
                <a16:creationId xmlns:a16="http://schemas.microsoft.com/office/drawing/2014/main" id="{732CC23A-0E5F-4983-A894-146021586156}"/>
              </a:ext>
            </a:extLst>
          </p:cNvPr>
          <p:cNvSpPr/>
          <p:nvPr/>
        </p:nvSpPr>
        <p:spPr>
          <a:xfrm>
            <a:off x="-184443" y="-128016"/>
            <a:ext cx="12560885" cy="7114032"/>
          </a:xfrm>
          <a:prstGeom prst="rect">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rrow: Right 12">
            <a:hlinkClick r:id="rId6" action="ppaction://hlinksldjump"/>
            <a:extLst>
              <a:ext uri="{FF2B5EF4-FFF2-40B4-BE49-F238E27FC236}">
                <a16:creationId xmlns:a16="http://schemas.microsoft.com/office/drawing/2014/main" id="{07F1434D-6D0F-4195-9213-6518FDAD1907}"/>
              </a:ext>
            </a:extLst>
          </p:cNvPr>
          <p:cNvSpPr/>
          <p:nvPr/>
        </p:nvSpPr>
        <p:spPr>
          <a:xfrm>
            <a:off x="-3180452" y="5465301"/>
            <a:ext cx="3048000" cy="1350599"/>
          </a:xfrm>
          <a:prstGeom prst="rightArrow">
            <a:avLst/>
          </a:prstGeom>
          <a:solidFill>
            <a:srgbClr val="CC66FF"/>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return to last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467522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750" fill="hold"/>
                                        <p:tgtEl>
                                          <p:spTgt spid="5"/>
                                        </p:tgtEl>
                                        <p:attrNameLst>
                                          <p:attrName>ppt_w</p:attrName>
                                        </p:attrNameLst>
                                      </p:cBhvr>
                                      <p:tavLst>
                                        <p:tav tm="0">
                                          <p:val>
                                            <p:fltVal val="0"/>
                                          </p:val>
                                        </p:tav>
                                        <p:tav tm="100000">
                                          <p:val>
                                            <p:strVal val="#ppt_w"/>
                                          </p:val>
                                        </p:tav>
                                      </p:tavLst>
                                    </p:anim>
                                    <p:anim calcmode="lin" valueType="num">
                                      <p:cBhvr>
                                        <p:cTn id="8" dur="1750" fill="hold"/>
                                        <p:tgtEl>
                                          <p:spTgt spid="5"/>
                                        </p:tgtEl>
                                        <p:attrNameLst>
                                          <p:attrName>ppt_h</p:attrName>
                                        </p:attrNameLst>
                                      </p:cBhvr>
                                      <p:tavLst>
                                        <p:tav tm="0">
                                          <p:val>
                                            <p:fltVal val="0"/>
                                          </p:val>
                                        </p:tav>
                                        <p:tav tm="100000">
                                          <p:val>
                                            <p:strVal val="#ppt_h"/>
                                          </p:val>
                                        </p:tav>
                                      </p:tavLst>
                                    </p:anim>
                                    <p:animEffect transition="in" filter="fade">
                                      <p:cBhvr>
                                        <p:cTn id="9" dur="1750"/>
                                        <p:tgtEl>
                                          <p:spTgt spid="5"/>
                                        </p:tgtEl>
                                      </p:cBhvr>
                                    </p:animEffect>
                                  </p:childTnLst>
                                </p:cTn>
                              </p:par>
                            </p:childTnLst>
                          </p:cTn>
                        </p:par>
                        <p:par>
                          <p:cTn id="10" fill="hold">
                            <p:stCondLst>
                              <p:cond delay="1750"/>
                            </p:stCondLst>
                            <p:childTnLst>
                              <p:par>
                                <p:cTn id="11" presetID="22" presetClass="entr" presetSubtype="4" fill="hold" nodeType="afterEffect">
                                  <p:stCondLst>
                                    <p:cond delay="250"/>
                                  </p:stCondLst>
                                  <p:childTnLst>
                                    <p:set>
                                      <p:cBhvr>
                                        <p:cTn id="12" dur="1" fill="hold">
                                          <p:stCondLst>
                                            <p:cond delay="0"/>
                                          </p:stCondLst>
                                        </p:cTn>
                                        <p:tgtEl>
                                          <p:spTgt spid="16"/>
                                        </p:tgtEl>
                                        <p:attrNameLst>
                                          <p:attrName>style.visibility</p:attrName>
                                        </p:attrNameLst>
                                      </p:cBhvr>
                                      <p:to>
                                        <p:strVal val="visible"/>
                                      </p:to>
                                    </p:set>
                                    <p:animEffect transition="in" filter="wipe(down)">
                                      <p:cBhvr>
                                        <p:cTn id="13" dur="1750"/>
                                        <p:tgtEl>
                                          <p:spTgt spid="16"/>
                                        </p:tgtEl>
                                      </p:cBhvr>
                                    </p:animEffect>
                                  </p:childTnLst>
                                </p:cTn>
                              </p:par>
                            </p:childTnLst>
                          </p:cTn>
                        </p:par>
                        <p:par>
                          <p:cTn id="14" fill="hold">
                            <p:stCondLst>
                              <p:cond delay="3750"/>
                            </p:stCondLst>
                            <p:childTnLst>
                              <p:par>
                                <p:cTn id="15" presetID="22" presetClass="entr" presetSubtype="2" fill="hold" nodeType="afterEffect">
                                  <p:stCondLst>
                                    <p:cond delay="2000"/>
                                  </p:stCondLst>
                                  <p:childTnLst>
                                    <p:set>
                                      <p:cBhvr>
                                        <p:cTn id="16" dur="1" fill="hold">
                                          <p:stCondLst>
                                            <p:cond delay="0"/>
                                          </p:stCondLst>
                                        </p:cTn>
                                        <p:tgtEl>
                                          <p:spTgt spid="19"/>
                                        </p:tgtEl>
                                        <p:attrNameLst>
                                          <p:attrName>style.visibility</p:attrName>
                                        </p:attrNameLst>
                                      </p:cBhvr>
                                      <p:to>
                                        <p:strVal val="visible"/>
                                      </p:to>
                                    </p:set>
                                    <p:animEffect transition="in" filter="wipe(right)">
                                      <p:cBhvr>
                                        <p:cTn id="17" dur="1750"/>
                                        <p:tgtEl>
                                          <p:spTgt spid="19"/>
                                        </p:tgtEl>
                                      </p:cBhvr>
                                    </p:animEffect>
                                  </p:childTnLst>
                                </p:cTn>
                              </p:par>
                            </p:childTnLst>
                          </p:cTn>
                        </p:par>
                        <p:par>
                          <p:cTn id="18" fill="hold">
                            <p:stCondLst>
                              <p:cond delay="7500"/>
                            </p:stCondLst>
                            <p:childTnLst>
                              <p:par>
                                <p:cTn id="19" presetID="42" presetClass="path" presetSubtype="0" accel="50000" decel="50000" fill="hold" grpId="0" nodeType="afterEffect">
                                  <p:stCondLst>
                                    <p:cond delay="1000"/>
                                  </p:stCondLst>
                                  <p:childTnLst>
                                    <p:animMotion origin="layout" path="M -2.70833E-6 -3.7037E-7 L 1 -0.00139 " pathEditMode="relative" rAng="0" ptsTypes="AA">
                                      <p:cBhvr>
                                        <p:cTn id="20" dur="2000" fill="hold"/>
                                        <p:tgtEl>
                                          <p:spTgt spid="13"/>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descr="A picture containing drawing&#10;&#10;Description automatically generated">
            <a:extLst>
              <a:ext uri="{FF2B5EF4-FFF2-40B4-BE49-F238E27FC236}">
                <a16:creationId xmlns:a16="http://schemas.microsoft.com/office/drawing/2014/main" id="{52EA78EC-9AEE-4BE7-A396-B498DEE039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56475" y="2362005"/>
            <a:ext cx="1909872" cy="3207234"/>
          </a:xfrm>
          <a:prstGeom prst="rect">
            <a:avLst/>
          </a:prstGeom>
        </p:spPr>
      </p:pic>
      <p:grpSp>
        <p:nvGrpSpPr>
          <p:cNvPr id="37" name="Group 36">
            <a:extLst>
              <a:ext uri="{FF2B5EF4-FFF2-40B4-BE49-F238E27FC236}">
                <a16:creationId xmlns:a16="http://schemas.microsoft.com/office/drawing/2014/main" id="{270B1853-893A-408D-93C2-51852631B7AC}"/>
              </a:ext>
            </a:extLst>
          </p:cNvPr>
          <p:cNvGrpSpPr/>
          <p:nvPr/>
        </p:nvGrpSpPr>
        <p:grpSpPr>
          <a:xfrm>
            <a:off x="2504541" y="4075665"/>
            <a:ext cx="5867934" cy="1856595"/>
            <a:chOff x="1190014" y="39276"/>
            <a:chExt cx="7722415" cy="1617201"/>
          </a:xfrm>
        </p:grpSpPr>
        <p:sp>
          <p:nvSpPr>
            <p:cNvPr id="38" name="Speech Bubble: Rectangle with Corners Rounded 37">
              <a:extLst>
                <a:ext uri="{FF2B5EF4-FFF2-40B4-BE49-F238E27FC236}">
                  <a16:creationId xmlns:a16="http://schemas.microsoft.com/office/drawing/2014/main" id="{17631D86-278A-4404-A6E8-10E5BB425F3D}"/>
                </a:ext>
              </a:extLst>
            </p:cNvPr>
            <p:cNvSpPr/>
            <p:nvPr/>
          </p:nvSpPr>
          <p:spPr>
            <a:xfrm>
              <a:off x="1190014" y="39276"/>
              <a:ext cx="7722415" cy="1617201"/>
            </a:xfrm>
            <a:prstGeom prst="wedgeRoundRectCallout">
              <a:avLst>
                <a:gd name="adj1" fmla="val 68065"/>
                <a:gd name="adj2" fmla="val -105839"/>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TextBox 38">
              <a:extLst>
                <a:ext uri="{FF2B5EF4-FFF2-40B4-BE49-F238E27FC236}">
                  <a16:creationId xmlns:a16="http://schemas.microsoft.com/office/drawing/2014/main" id="{62C2D973-06AF-49DA-A14F-7498B475BCBB}"/>
                </a:ext>
              </a:extLst>
            </p:cNvPr>
            <p:cNvSpPr txBox="1"/>
            <p:nvPr/>
          </p:nvSpPr>
          <p:spPr>
            <a:xfrm>
              <a:off x="1317851" y="86817"/>
              <a:ext cx="7594578" cy="1447488"/>
            </a:xfrm>
            <a:prstGeom prst="rect">
              <a:avLst/>
            </a:prstGeom>
            <a:noFill/>
          </p:spPr>
          <p:txBody>
            <a:bodyPr wrap="square" rtlCol="0">
              <a:spAutoFit/>
            </a:bodyPr>
            <a:lstStyle/>
            <a:p>
              <a:pPr algn="ctr"/>
              <a:r>
                <a:rPr lang="en-GB" sz="3200" dirty="0">
                  <a:solidFill>
                    <a:srgbClr val="FF0000"/>
                  </a:solidFill>
                  <a:latin typeface="Comic Sans MS" panose="030F0702030302020204" pitchFamily="66" charset="0"/>
                </a:rPr>
                <a:t>When the Israelites trusted God, He divided the Red Sea and led them to safety.</a:t>
              </a:r>
            </a:p>
          </p:txBody>
        </p:sp>
      </p:grpSp>
      <p:pic>
        <p:nvPicPr>
          <p:cNvPr id="2" name="Picture 1">
            <a:extLst>
              <a:ext uri="{FF2B5EF4-FFF2-40B4-BE49-F238E27FC236}">
                <a16:creationId xmlns:a16="http://schemas.microsoft.com/office/drawing/2014/main" id="{58EE815F-FDD4-457A-BC48-08F64B8108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883" y="2402962"/>
            <a:ext cx="1942401" cy="3184919"/>
          </a:xfrm>
          <a:prstGeom prst="rect">
            <a:avLst/>
          </a:prstGeom>
        </p:spPr>
      </p:pic>
      <p:grpSp>
        <p:nvGrpSpPr>
          <p:cNvPr id="15" name="Group 14">
            <a:extLst>
              <a:ext uri="{FF2B5EF4-FFF2-40B4-BE49-F238E27FC236}">
                <a16:creationId xmlns:a16="http://schemas.microsoft.com/office/drawing/2014/main" id="{195C28F6-B764-44E6-A81C-B779399F5DBD}"/>
              </a:ext>
            </a:extLst>
          </p:cNvPr>
          <p:cNvGrpSpPr/>
          <p:nvPr/>
        </p:nvGrpSpPr>
        <p:grpSpPr>
          <a:xfrm>
            <a:off x="3965346" y="1834988"/>
            <a:ext cx="2360437" cy="2474229"/>
            <a:chOff x="2819400" y="2627314"/>
            <a:chExt cx="1664983" cy="1715625"/>
          </a:xfrm>
        </p:grpSpPr>
        <p:sp>
          <p:nvSpPr>
            <p:cNvPr id="17" name="Freeform: Shape 16">
              <a:extLst>
                <a:ext uri="{FF2B5EF4-FFF2-40B4-BE49-F238E27FC236}">
                  <a16:creationId xmlns:a16="http://schemas.microsoft.com/office/drawing/2014/main" id="{4B80DD84-4C01-431F-B329-D2385AEE360D}"/>
                </a:ext>
              </a:extLst>
            </p:cNvPr>
            <p:cNvSpPr/>
            <p:nvPr/>
          </p:nvSpPr>
          <p:spPr>
            <a:xfrm>
              <a:off x="2821192" y="2628515"/>
              <a:ext cx="628457" cy="780361"/>
            </a:xfrm>
            <a:custGeom>
              <a:avLst/>
              <a:gdLst>
                <a:gd name="connsiteX0" fmla="*/ 315722 w 616550"/>
                <a:gd name="connsiteY0" fmla="*/ 95313 h 768454"/>
                <a:gd name="connsiteX1" fmla="*/ 0 w 616550"/>
                <a:gd name="connsiteY1" fmla="*/ 768454 h 768454"/>
                <a:gd name="connsiteX2" fmla="*/ 306786 w 616550"/>
                <a:gd name="connsiteY2" fmla="*/ 661228 h 768454"/>
                <a:gd name="connsiteX3" fmla="*/ 616550 w 616550"/>
                <a:gd name="connsiteY3" fmla="*/ 0 h 768454"/>
                <a:gd name="connsiteX4" fmla="*/ 565916 w 616550"/>
                <a:gd name="connsiteY4" fmla="*/ 2979 h 768454"/>
                <a:gd name="connsiteX5" fmla="*/ 315722 w 616550"/>
                <a:gd name="connsiteY5" fmla="*/ 95313 h 768454"/>
                <a:gd name="connsiteX0" fmla="*/ 315722 w 621313"/>
                <a:gd name="connsiteY0" fmla="*/ 100076 h 773217"/>
                <a:gd name="connsiteX1" fmla="*/ 0 w 621313"/>
                <a:gd name="connsiteY1" fmla="*/ 773217 h 773217"/>
                <a:gd name="connsiteX2" fmla="*/ 306786 w 621313"/>
                <a:gd name="connsiteY2" fmla="*/ 665991 h 773217"/>
                <a:gd name="connsiteX3" fmla="*/ 621313 w 621313"/>
                <a:gd name="connsiteY3" fmla="*/ 0 h 773217"/>
                <a:gd name="connsiteX4" fmla="*/ 565916 w 621313"/>
                <a:gd name="connsiteY4" fmla="*/ 7742 h 773217"/>
                <a:gd name="connsiteX5" fmla="*/ 315722 w 621313"/>
                <a:gd name="connsiteY5" fmla="*/ 100076 h 773217"/>
                <a:gd name="connsiteX0" fmla="*/ 322866 w 628457"/>
                <a:gd name="connsiteY0" fmla="*/ 100076 h 780361"/>
                <a:gd name="connsiteX1" fmla="*/ 0 w 628457"/>
                <a:gd name="connsiteY1" fmla="*/ 780361 h 780361"/>
                <a:gd name="connsiteX2" fmla="*/ 313930 w 628457"/>
                <a:gd name="connsiteY2" fmla="*/ 665991 h 780361"/>
                <a:gd name="connsiteX3" fmla="*/ 628457 w 628457"/>
                <a:gd name="connsiteY3" fmla="*/ 0 h 780361"/>
                <a:gd name="connsiteX4" fmla="*/ 573060 w 628457"/>
                <a:gd name="connsiteY4" fmla="*/ 7742 h 780361"/>
                <a:gd name="connsiteX5" fmla="*/ 322866 w 628457"/>
                <a:gd name="connsiteY5" fmla="*/ 100076 h 780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8457" h="780361">
                  <a:moveTo>
                    <a:pt x="322866" y="100076"/>
                  </a:moveTo>
                  <a:lnTo>
                    <a:pt x="0" y="780361"/>
                  </a:lnTo>
                  <a:lnTo>
                    <a:pt x="313930" y="665991"/>
                  </a:lnTo>
                  <a:lnTo>
                    <a:pt x="628457" y="0"/>
                  </a:lnTo>
                  <a:lnTo>
                    <a:pt x="573060" y="7742"/>
                  </a:lnTo>
                  <a:lnTo>
                    <a:pt x="322866" y="100076"/>
                  </a:lnTo>
                  <a:close/>
                </a:path>
              </a:pathLst>
            </a:custGeom>
            <a:solidFill>
              <a:srgbClr val="502800"/>
            </a:solidFill>
            <a:ln w="6350">
              <a:solidFill>
                <a:srgbClr val="3E1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Freeform: Shape 18">
              <a:extLst>
                <a:ext uri="{FF2B5EF4-FFF2-40B4-BE49-F238E27FC236}">
                  <a16:creationId xmlns:a16="http://schemas.microsoft.com/office/drawing/2014/main" id="{7E719EE9-0D66-40BD-AAB5-2CF8A3B78C8F}"/>
                </a:ext>
              </a:extLst>
            </p:cNvPr>
            <p:cNvSpPr/>
            <p:nvPr/>
          </p:nvSpPr>
          <p:spPr>
            <a:xfrm>
              <a:off x="2819400" y="3284376"/>
              <a:ext cx="1396327" cy="1058563"/>
            </a:xfrm>
            <a:custGeom>
              <a:avLst/>
              <a:gdLst>
                <a:gd name="connsiteX0" fmla="*/ 0 w 1402874"/>
                <a:gd name="connsiteY0" fmla="*/ 128076 h 1063325"/>
                <a:gd name="connsiteX1" fmla="*/ 17871 w 1402874"/>
                <a:gd name="connsiteY1" fmla="*/ 178710 h 1063325"/>
                <a:gd name="connsiteX2" fmla="*/ 1069282 w 1402874"/>
                <a:gd name="connsiteY2" fmla="*/ 1063325 h 1063325"/>
                <a:gd name="connsiteX3" fmla="*/ 1402874 w 1402874"/>
                <a:gd name="connsiteY3" fmla="*/ 908443 h 1063325"/>
                <a:gd name="connsiteX4" fmla="*/ 327635 w 1402874"/>
                <a:gd name="connsiteY4" fmla="*/ 0 h 1063325"/>
                <a:gd name="connsiteX5" fmla="*/ 0 w 1402874"/>
                <a:gd name="connsiteY5" fmla="*/ 128076 h 1063325"/>
                <a:gd name="connsiteX0" fmla="*/ 0 w 1405852"/>
                <a:gd name="connsiteY0" fmla="*/ 128076 h 1063325"/>
                <a:gd name="connsiteX1" fmla="*/ 17871 w 1405852"/>
                <a:gd name="connsiteY1" fmla="*/ 178710 h 1063325"/>
                <a:gd name="connsiteX2" fmla="*/ 1069282 w 1405852"/>
                <a:gd name="connsiteY2" fmla="*/ 1063325 h 1063325"/>
                <a:gd name="connsiteX3" fmla="*/ 1405852 w 1405852"/>
                <a:gd name="connsiteY3" fmla="*/ 914400 h 1063325"/>
                <a:gd name="connsiteX4" fmla="*/ 327635 w 1405852"/>
                <a:gd name="connsiteY4" fmla="*/ 0 h 1063325"/>
                <a:gd name="connsiteX5" fmla="*/ 0 w 1405852"/>
                <a:gd name="connsiteY5" fmla="*/ 128076 h 1063325"/>
                <a:gd name="connsiteX0" fmla="*/ 0 w 1405852"/>
                <a:gd name="connsiteY0" fmla="*/ 128076 h 1063325"/>
                <a:gd name="connsiteX1" fmla="*/ 17871 w 1405852"/>
                <a:gd name="connsiteY1" fmla="*/ 178710 h 1063325"/>
                <a:gd name="connsiteX2" fmla="*/ 1069282 w 1405852"/>
                <a:gd name="connsiteY2" fmla="*/ 1063325 h 1063325"/>
                <a:gd name="connsiteX3" fmla="*/ 1209272 w 1405852"/>
                <a:gd name="connsiteY3" fmla="*/ 997798 h 1063325"/>
                <a:gd name="connsiteX4" fmla="*/ 1405852 w 1405852"/>
                <a:gd name="connsiteY4" fmla="*/ 914400 h 1063325"/>
                <a:gd name="connsiteX5" fmla="*/ 327635 w 1405852"/>
                <a:gd name="connsiteY5" fmla="*/ 0 h 1063325"/>
                <a:gd name="connsiteX6" fmla="*/ 0 w 1405852"/>
                <a:gd name="connsiteY6" fmla="*/ 128076 h 1063325"/>
                <a:gd name="connsiteX0" fmla="*/ 0 w 1405852"/>
                <a:gd name="connsiteY0" fmla="*/ 128076 h 1063325"/>
                <a:gd name="connsiteX1" fmla="*/ 17871 w 1405852"/>
                <a:gd name="connsiteY1" fmla="*/ 178710 h 1063325"/>
                <a:gd name="connsiteX2" fmla="*/ 1069282 w 1405852"/>
                <a:gd name="connsiteY2" fmla="*/ 1063325 h 1063325"/>
                <a:gd name="connsiteX3" fmla="*/ 1233100 w 1405852"/>
                <a:gd name="connsiteY3" fmla="*/ 1000777 h 1063325"/>
                <a:gd name="connsiteX4" fmla="*/ 1405852 w 1405852"/>
                <a:gd name="connsiteY4" fmla="*/ 914400 h 1063325"/>
                <a:gd name="connsiteX5" fmla="*/ 327635 w 1405852"/>
                <a:gd name="connsiteY5" fmla="*/ 0 h 1063325"/>
                <a:gd name="connsiteX6" fmla="*/ 0 w 1405852"/>
                <a:gd name="connsiteY6" fmla="*/ 128076 h 1063325"/>
                <a:gd name="connsiteX0" fmla="*/ 0 w 1451417"/>
                <a:gd name="connsiteY0" fmla="*/ 128076 h 1063325"/>
                <a:gd name="connsiteX1" fmla="*/ 17871 w 1451417"/>
                <a:gd name="connsiteY1" fmla="*/ 178710 h 1063325"/>
                <a:gd name="connsiteX2" fmla="*/ 1069282 w 1451417"/>
                <a:gd name="connsiteY2" fmla="*/ 1063325 h 1063325"/>
                <a:gd name="connsiteX3" fmla="*/ 1233100 w 1451417"/>
                <a:gd name="connsiteY3" fmla="*/ 1000777 h 1063325"/>
                <a:gd name="connsiteX4" fmla="*/ 1405852 w 1451417"/>
                <a:gd name="connsiteY4" fmla="*/ 914400 h 1063325"/>
                <a:gd name="connsiteX5" fmla="*/ 327635 w 1451417"/>
                <a:gd name="connsiteY5" fmla="*/ 0 h 1063325"/>
                <a:gd name="connsiteX6" fmla="*/ 0 w 1451417"/>
                <a:gd name="connsiteY6" fmla="*/ 128076 h 1063325"/>
                <a:gd name="connsiteX0" fmla="*/ 0 w 1405852"/>
                <a:gd name="connsiteY0" fmla="*/ 128076 h 1063325"/>
                <a:gd name="connsiteX1" fmla="*/ 17871 w 1405852"/>
                <a:gd name="connsiteY1" fmla="*/ 178710 h 1063325"/>
                <a:gd name="connsiteX2" fmla="*/ 1069282 w 1405852"/>
                <a:gd name="connsiteY2" fmla="*/ 1063325 h 1063325"/>
                <a:gd name="connsiteX3" fmla="*/ 1233100 w 1405852"/>
                <a:gd name="connsiteY3" fmla="*/ 1000777 h 1063325"/>
                <a:gd name="connsiteX4" fmla="*/ 1405852 w 1405852"/>
                <a:gd name="connsiteY4" fmla="*/ 914400 h 1063325"/>
                <a:gd name="connsiteX5" fmla="*/ 327635 w 1405852"/>
                <a:gd name="connsiteY5" fmla="*/ 0 h 1063325"/>
                <a:gd name="connsiteX6" fmla="*/ 0 w 1405852"/>
                <a:gd name="connsiteY6" fmla="*/ 128076 h 1063325"/>
                <a:gd name="connsiteX0" fmla="*/ 0 w 1405852"/>
                <a:gd name="connsiteY0" fmla="*/ 128076 h 1063325"/>
                <a:gd name="connsiteX1" fmla="*/ 17871 w 1405852"/>
                <a:gd name="connsiteY1" fmla="*/ 178710 h 1063325"/>
                <a:gd name="connsiteX2" fmla="*/ 1069282 w 1405852"/>
                <a:gd name="connsiteY2" fmla="*/ 1063325 h 1063325"/>
                <a:gd name="connsiteX3" fmla="*/ 1233100 w 1405852"/>
                <a:gd name="connsiteY3" fmla="*/ 1000777 h 1063325"/>
                <a:gd name="connsiteX4" fmla="*/ 1405852 w 1405852"/>
                <a:gd name="connsiteY4" fmla="*/ 914400 h 1063325"/>
                <a:gd name="connsiteX5" fmla="*/ 327635 w 1405852"/>
                <a:gd name="connsiteY5" fmla="*/ 0 h 1063325"/>
                <a:gd name="connsiteX6" fmla="*/ 0 w 1405852"/>
                <a:gd name="connsiteY6" fmla="*/ 128076 h 1063325"/>
                <a:gd name="connsiteX0" fmla="*/ 0 w 1405852"/>
                <a:gd name="connsiteY0" fmla="*/ 123314 h 1058563"/>
                <a:gd name="connsiteX1" fmla="*/ 17871 w 1405852"/>
                <a:gd name="connsiteY1" fmla="*/ 173948 h 1058563"/>
                <a:gd name="connsiteX2" fmla="*/ 1069282 w 1405852"/>
                <a:gd name="connsiteY2" fmla="*/ 1058563 h 1058563"/>
                <a:gd name="connsiteX3" fmla="*/ 1233100 w 1405852"/>
                <a:gd name="connsiteY3" fmla="*/ 996015 h 1058563"/>
                <a:gd name="connsiteX4" fmla="*/ 1405852 w 1405852"/>
                <a:gd name="connsiteY4" fmla="*/ 909638 h 1058563"/>
                <a:gd name="connsiteX5" fmla="*/ 325254 w 1405852"/>
                <a:gd name="connsiteY5" fmla="*/ 0 h 1058563"/>
                <a:gd name="connsiteX6" fmla="*/ 0 w 1405852"/>
                <a:gd name="connsiteY6" fmla="*/ 123314 h 1058563"/>
                <a:gd name="connsiteX0" fmla="*/ 80227 w 1486079"/>
                <a:gd name="connsiteY0" fmla="*/ 123314 h 1058563"/>
                <a:gd name="connsiteX1" fmla="*/ 98098 w 1486079"/>
                <a:gd name="connsiteY1" fmla="*/ 173948 h 1058563"/>
                <a:gd name="connsiteX2" fmla="*/ 1149509 w 1486079"/>
                <a:gd name="connsiteY2" fmla="*/ 1058563 h 1058563"/>
                <a:gd name="connsiteX3" fmla="*/ 1313327 w 1486079"/>
                <a:gd name="connsiteY3" fmla="*/ 996015 h 1058563"/>
                <a:gd name="connsiteX4" fmla="*/ 1486079 w 1486079"/>
                <a:gd name="connsiteY4" fmla="*/ 909638 h 1058563"/>
                <a:gd name="connsiteX5" fmla="*/ 405481 w 1486079"/>
                <a:gd name="connsiteY5" fmla="*/ 0 h 1058563"/>
                <a:gd name="connsiteX6" fmla="*/ 80227 w 1486079"/>
                <a:gd name="connsiteY6" fmla="*/ 123314 h 1058563"/>
                <a:gd name="connsiteX0" fmla="*/ 58865 w 1464717"/>
                <a:gd name="connsiteY0" fmla="*/ 123314 h 1058563"/>
                <a:gd name="connsiteX1" fmla="*/ 76736 w 1464717"/>
                <a:gd name="connsiteY1" fmla="*/ 173948 h 1058563"/>
                <a:gd name="connsiteX2" fmla="*/ 1128147 w 1464717"/>
                <a:gd name="connsiteY2" fmla="*/ 1058563 h 1058563"/>
                <a:gd name="connsiteX3" fmla="*/ 1291965 w 1464717"/>
                <a:gd name="connsiteY3" fmla="*/ 996015 h 1058563"/>
                <a:gd name="connsiteX4" fmla="*/ 1464717 w 1464717"/>
                <a:gd name="connsiteY4" fmla="*/ 909638 h 1058563"/>
                <a:gd name="connsiteX5" fmla="*/ 384119 w 1464717"/>
                <a:gd name="connsiteY5" fmla="*/ 0 h 1058563"/>
                <a:gd name="connsiteX6" fmla="*/ 58865 w 1464717"/>
                <a:gd name="connsiteY6" fmla="*/ 123314 h 1058563"/>
                <a:gd name="connsiteX0" fmla="*/ 0 w 1405852"/>
                <a:gd name="connsiteY0" fmla="*/ 123314 h 1058563"/>
                <a:gd name="connsiteX1" fmla="*/ 17871 w 1405852"/>
                <a:gd name="connsiteY1" fmla="*/ 173948 h 1058563"/>
                <a:gd name="connsiteX2" fmla="*/ 1069282 w 1405852"/>
                <a:gd name="connsiteY2" fmla="*/ 1058563 h 1058563"/>
                <a:gd name="connsiteX3" fmla="*/ 1233100 w 1405852"/>
                <a:gd name="connsiteY3" fmla="*/ 996015 h 1058563"/>
                <a:gd name="connsiteX4" fmla="*/ 1405852 w 1405852"/>
                <a:gd name="connsiteY4" fmla="*/ 909638 h 1058563"/>
                <a:gd name="connsiteX5" fmla="*/ 325254 w 1405852"/>
                <a:gd name="connsiteY5" fmla="*/ 0 h 1058563"/>
                <a:gd name="connsiteX6" fmla="*/ 0 w 1405852"/>
                <a:gd name="connsiteY6" fmla="*/ 123314 h 1058563"/>
                <a:gd name="connsiteX0" fmla="*/ 0 w 1396327"/>
                <a:gd name="connsiteY0" fmla="*/ 123314 h 1058563"/>
                <a:gd name="connsiteX1" fmla="*/ 17871 w 1396327"/>
                <a:gd name="connsiteY1" fmla="*/ 173948 h 1058563"/>
                <a:gd name="connsiteX2" fmla="*/ 1069282 w 1396327"/>
                <a:gd name="connsiteY2" fmla="*/ 1058563 h 1058563"/>
                <a:gd name="connsiteX3" fmla="*/ 1233100 w 1396327"/>
                <a:gd name="connsiteY3" fmla="*/ 996015 h 1058563"/>
                <a:gd name="connsiteX4" fmla="*/ 1396327 w 1396327"/>
                <a:gd name="connsiteY4" fmla="*/ 902494 h 1058563"/>
                <a:gd name="connsiteX5" fmla="*/ 325254 w 1396327"/>
                <a:gd name="connsiteY5" fmla="*/ 0 h 1058563"/>
                <a:gd name="connsiteX6" fmla="*/ 0 w 1396327"/>
                <a:gd name="connsiteY6" fmla="*/ 123314 h 1058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6327" h="1058563">
                  <a:moveTo>
                    <a:pt x="0" y="123314"/>
                  </a:moveTo>
                  <a:cubicBezTo>
                    <a:pt x="32114" y="230886"/>
                    <a:pt x="6345" y="127611"/>
                    <a:pt x="17871" y="173948"/>
                  </a:cubicBezTo>
                  <a:lnTo>
                    <a:pt x="1069282" y="1058563"/>
                  </a:lnTo>
                  <a:lnTo>
                    <a:pt x="1233100" y="996015"/>
                  </a:lnTo>
                  <a:cubicBezTo>
                    <a:pt x="1289195" y="971194"/>
                    <a:pt x="1282151" y="979936"/>
                    <a:pt x="1396327" y="902494"/>
                  </a:cubicBezTo>
                  <a:lnTo>
                    <a:pt x="325254" y="0"/>
                  </a:lnTo>
                  <a:lnTo>
                    <a:pt x="0" y="123314"/>
                  </a:lnTo>
                  <a:close/>
                </a:path>
              </a:pathLst>
            </a:custGeom>
            <a:solidFill>
              <a:srgbClr val="502800"/>
            </a:solidFill>
            <a:ln w="6350">
              <a:solidFill>
                <a:srgbClr val="3E1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Freeform: Shape 20">
              <a:extLst>
                <a:ext uri="{FF2B5EF4-FFF2-40B4-BE49-F238E27FC236}">
                  <a16:creationId xmlns:a16="http://schemas.microsoft.com/office/drawing/2014/main" id="{892F0B0C-02DB-4111-9A9A-4C066C93B57B}"/>
                </a:ext>
              </a:extLst>
            </p:cNvPr>
            <p:cNvSpPr/>
            <p:nvPr/>
          </p:nvSpPr>
          <p:spPr>
            <a:xfrm>
              <a:off x="3138101" y="2627314"/>
              <a:ext cx="1346282" cy="1557765"/>
            </a:xfrm>
            <a:custGeom>
              <a:avLst/>
              <a:gdLst>
                <a:gd name="connsiteX0" fmla="*/ 312742 w 1346282"/>
                <a:gd name="connsiteY0" fmla="*/ 0 h 1569671"/>
                <a:gd name="connsiteX1" fmla="*/ 1340325 w 1346282"/>
                <a:gd name="connsiteY1" fmla="*/ 902486 h 1569671"/>
                <a:gd name="connsiteX2" fmla="*/ 1346282 w 1346282"/>
                <a:gd name="connsiteY2" fmla="*/ 926314 h 1569671"/>
                <a:gd name="connsiteX3" fmla="*/ 1337347 w 1346282"/>
                <a:gd name="connsiteY3" fmla="*/ 968013 h 1569671"/>
                <a:gd name="connsiteX4" fmla="*/ 1078217 w 1346282"/>
                <a:gd name="connsiteY4" fmla="*/ 1569671 h 1569671"/>
                <a:gd name="connsiteX5" fmla="*/ 0 w 1346282"/>
                <a:gd name="connsiteY5" fmla="*/ 673142 h 1569671"/>
                <a:gd name="connsiteX6" fmla="*/ 312742 w 1346282"/>
                <a:gd name="connsiteY6" fmla="*/ 0 h 1569671"/>
                <a:gd name="connsiteX0" fmla="*/ 310361 w 1346282"/>
                <a:gd name="connsiteY0" fmla="*/ 0 h 1557765"/>
                <a:gd name="connsiteX1" fmla="*/ 1340325 w 1346282"/>
                <a:gd name="connsiteY1" fmla="*/ 890580 h 1557765"/>
                <a:gd name="connsiteX2" fmla="*/ 1346282 w 1346282"/>
                <a:gd name="connsiteY2" fmla="*/ 914408 h 1557765"/>
                <a:gd name="connsiteX3" fmla="*/ 1337347 w 1346282"/>
                <a:gd name="connsiteY3" fmla="*/ 956107 h 1557765"/>
                <a:gd name="connsiteX4" fmla="*/ 1078217 w 1346282"/>
                <a:gd name="connsiteY4" fmla="*/ 1557765 h 1557765"/>
                <a:gd name="connsiteX5" fmla="*/ 0 w 1346282"/>
                <a:gd name="connsiteY5" fmla="*/ 661236 h 1557765"/>
                <a:gd name="connsiteX6" fmla="*/ 310361 w 1346282"/>
                <a:gd name="connsiteY6" fmla="*/ 0 h 1557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6282" h="1557765">
                  <a:moveTo>
                    <a:pt x="310361" y="0"/>
                  </a:moveTo>
                  <a:lnTo>
                    <a:pt x="1340325" y="890580"/>
                  </a:lnTo>
                  <a:lnTo>
                    <a:pt x="1346282" y="914408"/>
                  </a:lnTo>
                  <a:lnTo>
                    <a:pt x="1337347" y="956107"/>
                  </a:lnTo>
                  <a:lnTo>
                    <a:pt x="1078217" y="1557765"/>
                  </a:lnTo>
                  <a:lnTo>
                    <a:pt x="0" y="661236"/>
                  </a:lnTo>
                  <a:lnTo>
                    <a:pt x="310361" y="0"/>
                  </a:lnTo>
                  <a:close/>
                </a:path>
              </a:pathLst>
            </a:custGeom>
            <a:solidFill>
              <a:srgbClr val="5C2E00"/>
            </a:solidFill>
            <a:ln w="6350">
              <a:solidFill>
                <a:srgbClr val="3E1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Freeform: Shape 23">
              <a:extLst>
                <a:ext uri="{FF2B5EF4-FFF2-40B4-BE49-F238E27FC236}">
                  <a16:creationId xmlns:a16="http://schemas.microsoft.com/office/drawing/2014/main" id="{2E7766F9-C3A6-49BD-94F4-6870F8915CC5}"/>
                </a:ext>
              </a:extLst>
            </p:cNvPr>
            <p:cNvSpPr/>
            <p:nvPr/>
          </p:nvSpPr>
          <p:spPr>
            <a:xfrm>
              <a:off x="2986204" y="3381086"/>
              <a:ext cx="194154" cy="148722"/>
            </a:xfrm>
            <a:custGeom>
              <a:avLst/>
              <a:gdLst>
                <a:gd name="connsiteX0" fmla="*/ 0 w 178710"/>
                <a:gd name="connsiteY0" fmla="*/ 62548 h 145946"/>
                <a:gd name="connsiteX1" fmla="*/ 125097 w 178710"/>
                <a:gd name="connsiteY1" fmla="*/ 0 h 145946"/>
                <a:gd name="connsiteX2" fmla="*/ 166796 w 178710"/>
                <a:gd name="connsiteY2" fmla="*/ 8935 h 145946"/>
                <a:gd name="connsiteX3" fmla="*/ 178710 w 178710"/>
                <a:gd name="connsiteY3" fmla="*/ 35742 h 145946"/>
                <a:gd name="connsiteX4" fmla="*/ 178710 w 178710"/>
                <a:gd name="connsiteY4" fmla="*/ 62548 h 145946"/>
                <a:gd name="connsiteX5" fmla="*/ 116162 w 178710"/>
                <a:gd name="connsiteY5" fmla="*/ 110204 h 145946"/>
                <a:gd name="connsiteX6" fmla="*/ 41699 w 178710"/>
                <a:gd name="connsiteY6" fmla="*/ 145946 h 145946"/>
                <a:gd name="connsiteX7" fmla="*/ 0 w 178710"/>
                <a:gd name="connsiteY7" fmla="*/ 62548 h 145946"/>
                <a:gd name="connsiteX0" fmla="*/ 0 w 178710"/>
                <a:gd name="connsiteY0" fmla="*/ 62548 h 145946"/>
                <a:gd name="connsiteX1" fmla="*/ 125097 w 178710"/>
                <a:gd name="connsiteY1" fmla="*/ 0 h 145946"/>
                <a:gd name="connsiteX2" fmla="*/ 166796 w 178710"/>
                <a:gd name="connsiteY2" fmla="*/ 8935 h 145946"/>
                <a:gd name="connsiteX3" fmla="*/ 178710 w 178710"/>
                <a:gd name="connsiteY3" fmla="*/ 35742 h 145946"/>
                <a:gd name="connsiteX4" fmla="*/ 178710 w 178710"/>
                <a:gd name="connsiteY4" fmla="*/ 62548 h 145946"/>
                <a:gd name="connsiteX5" fmla="*/ 116162 w 178710"/>
                <a:gd name="connsiteY5" fmla="*/ 107823 h 145946"/>
                <a:gd name="connsiteX6" fmla="*/ 41699 w 178710"/>
                <a:gd name="connsiteY6" fmla="*/ 145946 h 145946"/>
                <a:gd name="connsiteX7" fmla="*/ 0 w 178710"/>
                <a:gd name="connsiteY7" fmla="*/ 62548 h 145946"/>
                <a:gd name="connsiteX0" fmla="*/ 0 w 185854"/>
                <a:gd name="connsiteY0" fmla="*/ 69691 h 145946"/>
                <a:gd name="connsiteX1" fmla="*/ 132241 w 185854"/>
                <a:gd name="connsiteY1" fmla="*/ 0 h 145946"/>
                <a:gd name="connsiteX2" fmla="*/ 173940 w 185854"/>
                <a:gd name="connsiteY2" fmla="*/ 8935 h 145946"/>
                <a:gd name="connsiteX3" fmla="*/ 185854 w 185854"/>
                <a:gd name="connsiteY3" fmla="*/ 35742 h 145946"/>
                <a:gd name="connsiteX4" fmla="*/ 185854 w 185854"/>
                <a:gd name="connsiteY4" fmla="*/ 62548 h 145946"/>
                <a:gd name="connsiteX5" fmla="*/ 123306 w 185854"/>
                <a:gd name="connsiteY5" fmla="*/ 107823 h 145946"/>
                <a:gd name="connsiteX6" fmla="*/ 48843 w 185854"/>
                <a:gd name="connsiteY6" fmla="*/ 145946 h 145946"/>
                <a:gd name="connsiteX7" fmla="*/ 0 w 185854"/>
                <a:gd name="connsiteY7" fmla="*/ 69691 h 145946"/>
                <a:gd name="connsiteX0" fmla="*/ 0 w 185854"/>
                <a:gd name="connsiteY0" fmla="*/ 69691 h 145946"/>
                <a:gd name="connsiteX1" fmla="*/ 132241 w 185854"/>
                <a:gd name="connsiteY1" fmla="*/ 0 h 145946"/>
                <a:gd name="connsiteX2" fmla="*/ 173940 w 185854"/>
                <a:gd name="connsiteY2" fmla="*/ 8935 h 145946"/>
                <a:gd name="connsiteX3" fmla="*/ 185854 w 185854"/>
                <a:gd name="connsiteY3" fmla="*/ 62548 h 145946"/>
                <a:gd name="connsiteX4" fmla="*/ 123306 w 185854"/>
                <a:gd name="connsiteY4" fmla="*/ 107823 h 145946"/>
                <a:gd name="connsiteX5" fmla="*/ 48843 w 185854"/>
                <a:gd name="connsiteY5" fmla="*/ 145946 h 145946"/>
                <a:gd name="connsiteX6" fmla="*/ 0 w 185854"/>
                <a:gd name="connsiteY6" fmla="*/ 69691 h 145946"/>
                <a:gd name="connsiteX0" fmla="*/ 0 w 185854"/>
                <a:gd name="connsiteY0" fmla="*/ 69691 h 145946"/>
                <a:gd name="connsiteX1" fmla="*/ 132241 w 185854"/>
                <a:gd name="connsiteY1" fmla="*/ 0 h 145946"/>
                <a:gd name="connsiteX2" fmla="*/ 176321 w 185854"/>
                <a:gd name="connsiteY2" fmla="*/ 16079 h 145946"/>
                <a:gd name="connsiteX3" fmla="*/ 185854 w 185854"/>
                <a:gd name="connsiteY3" fmla="*/ 62548 h 145946"/>
                <a:gd name="connsiteX4" fmla="*/ 123306 w 185854"/>
                <a:gd name="connsiteY4" fmla="*/ 107823 h 145946"/>
                <a:gd name="connsiteX5" fmla="*/ 48843 w 185854"/>
                <a:gd name="connsiteY5" fmla="*/ 145946 h 145946"/>
                <a:gd name="connsiteX6" fmla="*/ 0 w 185854"/>
                <a:gd name="connsiteY6" fmla="*/ 69691 h 145946"/>
                <a:gd name="connsiteX0" fmla="*/ 0 w 185854"/>
                <a:gd name="connsiteY0" fmla="*/ 72467 h 148722"/>
                <a:gd name="connsiteX1" fmla="*/ 132241 w 185854"/>
                <a:gd name="connsiteY1" fmla="*/ 2776 h 148722"/>
                <a:gd name="connsiteX2" fmla="*/ 176321 w 185854"/>
                <a:gd name="connsiteY2" fmla="*/ 18855 h 148722"/>
                <a:gd name="connsiteX3" fmla="*/ 185854 w 185854"/>
                <a:gd name="connsiteY3" fmla="*/ 65324 h 148722"/>
                <a:gd name="connsiteX4" fmla="*/ 123306 w 185854"/>
                <a:gd name="connsiteY4" fmla="*/ 110599 h 148722"/>
                <a:gd name="connsiteX5" fmla="*/ 48843 w 185854"/>
                <a:gd name="connsiteY5" fmla="*/ 148722 h 148722"/>
                <a:gd name="connsiteX6" fmla="*/ 0 w 185854"/>
                <a:gd name="connsiteY6" fmla="*/ 72467 h 148722"/>
                <a:gd name="connsiteX0" fmla="*/ 0 w 189391"/>
                <a:gd name="connsiteY0" fmla="*/ 72467 h 148722"/>
                <a:gd name="connsiteX1" fmla="*/ 132241 w 189391"/>
                <a:gd name="connsiteY1" fmla="*/ 2776 h 148722"/>
                <a:gd name="connsiteX2" fmla="*/ 176321 w 189391"/>
                <a:gd name="connsiteY2" fmla="*/ 18855 h 148722"/>
                <a:gd name="connsiteX3" fmla="*/ 185854 w 189391"/>
                <a:gd name="connsiteY3" fmla="*/ 65324 h 148722"/>
                <a:gd name="connsiteX4" fmla="*/ 123306 w 189391"/>
                <a:gd name="connsiteY4" fmla="*/ 110599 h 148722"/>
                <a:gd name="connsiteX5" fmla="*/ 48843 w 189391"/>
                <a:gd name="connsiteY5" fmla="*/ 148722 h 148722"/>
                <a:gd name="connsiteX6" fmla="*/ 0 w 189391"/>
                <a:gd name="connsiteY6" fmla="*/ 72467 h 148722"/>
                <a:gd name="connsiteX0" fmla="*/ 0 w 189391"/>
                <a:gd name="connsiteY0" fmla="*/ 72467 h 148722"/>
                <a:gd name="connsiteX1" fmla="*/ 132241 w 189391"/>
                <a:gd name="connsiteY1" fmla="*/ 2776 h 148722"/>
                <a:gd name="connsiteX2" fmla="*/ 176321 w 189391"/>
                <a:gd name="connsiteY2" fmla="*/ 18855 h 148722"/>
                <a:gd name="connsiteX3" fmla="*/ 185854 w 189391"/>
                <a:gd name="connsiteY3" fmla="*/ 65324 h 148722"/>
                <a:gd name="connsiteX4" fmla="*/ 123306 w 189391"/>
                <a:gd name="connsiteY4" fmla="*/ 110599 h 148722"/>
                <a:gd name="connsiteX5" fmla="*/ 48843 w 189391"/>
                <a:gd name="connsiteY5" fmla="*/ 148722 h 148722"/>
                <a:gd name="connsiteX6" fmla="*/ 0 w 189391"/>
                <a:gd name="connsiteY6" fmla="*/ 72467 h 148722"/>
                <a:gd name="connsiteX0" fmla="*/ 0 w 189391"/>
                <a:gd name="connsiteY0" fmla="*/ 72467 h 148722"/>
                <a:gd name="connsiteX1" fmla="*/ 132241 w 189391"/>
                <a:gd name="connsiteY1" fmla="*/ 2776 h 148722"/>
                <a:gd name="connsiteX2" fmla="*/ 176321 w 189391"/>
                <a:gd name="connsiteY2" fmla="*/ 18855 h 148722"/>
                <a:gd name="connsiteX3" fmla="*/ 185854 w 189391"/>
                <a:gd name="connsiteY3" fmla="*/ 65324 h 148722"/>
                <a:gd name="connsiteX4" fmla="*/ 120925 w 189391"/>
                <a:gd name="connsiteY4" fmla="*/ 110599 h 148722"/>
                <a:gd name="connsiteX5" fmla="*/ 48843 w 189391"/>
                <a:gd name="connsiteY5" fmla="*/ 148722 h 148722"/>
                <a:gd name="connsiteX6" fmla="*/ 0 w 189391"/>
                <a:gd name="connsiteY6" fmla="*/ 72467 h 148722"/>
                <a:gd name="connsiteX0" fmla="*/ 0 w 189391"/>
                <a:gd name="connsiteY0" fmla="*/ 72467 h 148722"/>
                <a:gd name="connsiteX1" fmla="*/ 132241 w 189391"/>
                <a:gd name="connsiteY1" fmla="*/ 2776 h 148722"/>
                <a:gd name="connsiteX2" fmla="*/ 176321 w 189391"/>
                <a:gd name="connsiteY2" fmla="*/ 18855 h 148722"/>
                <a:gd name="connsiteX3" fmla="*/ 185854 w 189391"/>
                <a:gd name="connsiteY3" fmla="*/ 65324 h 148722"/>
                <a:gd name="connsiteX4" fmla="*/ 120925 w 189391"/>
                <a:gd name="connsiteY4" fmla="*/ 108217 h 148722"/>
                <a:gd name="connsiteX5" fmla="*/ 48843 w 189391"/>
                <a:gd name="connsiteY5" fmla="*/ 148722 h 148722"/>
                <a:gd name="connsiteX6" fmla="*/ 0 w 189391"/>
                <a:gd name="connsiteY6" fmla="*/ 72467 h 148722"/>
                <a:gd name="connsiteX0" fmla="*/ 0 w 184629"/>
                <a:gd name="connsiteY0" fmla="*/ 77229 h 148722"/>
                <a:gd name="connsiteX1" fmla="*/ 127479 w 184629"/>
                <a:gd name="connsiteY1" fmla="*/ 2776 h 148722"/>
                <a:gd name="connsiteX2" fmla="*/ 171559 w 184629"/>
                <a:gd name="connsiteY2" fmla="*/ 18855 h 148722"/>
                <a:gd name="connsiteX3" fmla="*/ 181092 w 184629"/>
                <a:gd name="connsiteY3" fmla="*/ 65324 h 148722"/>
                <a:gd name="connsiteX4" fmla="*/ 116163 w 184629"/>
                <a:gd name="connsiteY4" fmla="*/ 108217 h 148722"/>
                <a:gd name="connsiteX5" fmla="*/ 44081 w 184629"/>
                <a:gd name="connsiteY5" fmla="*/ 148722 h 148722"/>
                <a:gd name="connsiteX6" fmla="*/ 0 w 184629"/>
                <a:gd name="connsiteY6" fmla="*/ 77229 h 148722"/>
                <a:gd name="connsiteX0" fmla="*/ 0 w 194154"/>
                <a:gd name="connsiteY0" fmla="*/ 79610 h 148722"/>
                <a:gd name="connsiteX1" fmla="*/ 137004 w 194154"/>
                <a:gd name="connsiteY1" fmla="*/ 2776 h 148722"/>
                <a:gd name="connsiteX2" fmla="*/ 181084 w 194154"/>
                <a:gd name="connsiteY2" fmla="*/ 18855 h 148722"/>
                <a:gd name="connsiteX3" fmla="*/ 190617 w 194154"/>
                <a:gd name="connsiteY3" fmla="*/ 65324 h 148722"/>
                <a:gd name="connsiteX4" fmla="*/ 125688 w 194154"/>
                <a:gd name="connsiteY4" fmla="*/ 108217 h 148722"/>
                <a:gd name="connsiteX5" fmla="*/ 53606 w 194154"/>
                <a:gd name="connsiteY5" fmla="*/ 148722 h 148722"/>
                <a:gd name="connsiteX6" fmla="*/ 0 w 194154"/>
                <a:gd name="connsiteY6" fmla="*/ 79610 h 148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154" h="148722">
                  <a:moveTo>
                    <a:pt x="0" y="79610"/>
                  </a:moveTo>
                  <a:lnTo>
                    <a:pt x="137004" y="2776"/>
                  </a:lnTo>
                  <a:cubicBezTo>
                    <a:pt x="166391" y="-6159"/>
                    <a:pt x="172149" y="8430"/>
                    <a:pt x="181084" y="18855"/>
                  </a:cubicBezTo>
                  <a:cubicBezTo>
                    <a:pt x="190019" y="29280"/>
                    <a:pt x="199453" y="50033"/>
                    <a:pt x="190617" y="65324"/>
                  </a:cubicBezTo>
                  <a:lnTo>
                    <a:pt x="125688" y="108217"/>
                  </a:lnTo>
                  <a:lnTo>
                    <a:pt x="53606" y="148722"/>
                  </a:lnTo>
                  <a:lnTo>
                    <a:pt x="0" y="79610"/>
                  </a:lnTo>
                  <a:close/>
                </a:path>
              </a:pathLst>
            </a:custGeom>
            <a:solidFill>
              <a:srgbClr val="502800"/>
            </a:solidFill>
            <a:ln w="6350">
              <a:solidFill>
                <a:srgbClr val="3E1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Freeform: Shape 24">
              <a:extLst>
                <a:ext uri="{FF2B5EF4-FFF2-40B4-BE49-F238E27FC236}">
                  <a16:creationId xmlns:a16="http://schemas.microsoft.com/office/drawing/2014/main" id="{730D5A9F-1E72-4A0D-A924-F44F1FC9650C}"/>
                </a:ext>
              </a:extLst>
            </p:cNvPr>
            <p:cNvSpPr/>
            <p:nvPr/>
          </p:nvSpPr>
          <p:spPr>
            <a:xfrm>
              <a:off x="2989175" y="3517857"/>
              <a:ext cx="159172" cy="113221"/>
            </a:xfrm>
            <a:custGeom>
              <a:avLst/>
              <a:gdLst>
                <a:gd name="connsiteX0" fmla="*/ 0 w 166797"/>
                <a:gd name="connsiteY0" fmla="*/ 56591 h 110205"/>
                <a:gd name="connsiteX1" fmla="*/ 101270 w 166797"/>
                <a:gd name="connsiteY1" fmla="*/ 0 h 110205"/>
                <a:gd name="connsiteX2" fmla="*/ 160840 w 166797"/>
                <a:gd name="connsiteY2" fmla="*/ 11914 h 110205"/>
                <a:gd name="connsiteX3" fmla="*/ 166797 w 166797"/>
                <a:gd name="connsiteY3" fmla="*/ 41699 h 110205"/>
                <a:gd name="connsiteX4" fmla="*/ 154883 w 166797"/>
                <a:gd name="connsiteY4" fmla="*/ 56591 h 110205"/>
                <a:gd name="connsiteX5" fmla="*/ 50635 w 166797"/>
                <a:gd name="connsiteY5" fmla="*/ 110205 h 110205"/>
                <a:gd name="connsiteX6" fmla="*/ 0 w 166797"/>
                <a:gd name="connsiteY6" fmla="*/ 56591 h 110205"/>
                <a:gd name="connsiteX0" fmla="*/ 0 w 160840"/>
                <a:gd name="connsiteY0" fmla="*/ 56591 h 110205"/>
                <a:gd name="connsiteX1" fmla="*/ 101270 w 160840"/>
                <a:gd name="connsiteY1" fmla="*/ 0 h 110205"/>
                <a:gd name="connsiteX2" fmla="*/ 160840 w 160840"/>
                <a:gd name="connsiteY2" fmla="*/ 11914 h 110205"/>
                <a:gd name="connsiteX3" fmla="*/ 154883 w 160840"/>
                <a:gd name="connsiteY3" fmla="*/ 56591 h 110205"/>
                <a:gd name="connsiteX4" fmla="*/ 50635 w 160840"/>
                <a:gd name="connsiteY4" fmla="*/ 110205 h 110205"/>
                <a:gd name="connsiteX5" fmla="*/ 0 w 160840"/>
                <a:gd name="connsiteY5" fmla="*/ 56591 h 110205"/>
                <a:gd name="connsiteX0" fmla="*/ 0 w 154883"/>
                <a:gd name="connsiteY0" fmla="*/ 56591 h 110205"/>
                <a:gd name="connsiteX1" fmla="*/ 101270 w 154883"/>
                <a:gd name="connsiteY1" fmla="*/ 0 h 110205"/>
                <a:gd name="connsiteX2" fmla="*/ 151315 w 154883"/>
                <a:gd name="connsiteY2" fmla="*/ 11914 h 110205"/>
                <a:gd name="connsiteX3" fmla="*/ 154883 w 154883"/>
                <a:gd name="connsiteY3" fmla="*/ 56591 h 110205"/>
                <a:gd name="connsiteX4" fmla="*/ 50635 w 154883"/>
                <a:gd name="connsiteY4" fmla="*/ 110205 h 110205"/>
                <a:gd name="connsiteX5" fmla="*/ 0 w 154883"/>
                <a:gd name="connsiteY5" fmla="*/ 56591 h 110205"/>
                <a:gd name="connsiteX0" fmla="*/ 0 w 154883"/>
                <a:gd name="connsiteY0" fmla="*/ 59197 h 112811"/>
                <a:gd name="connsiteX1" fmla="*/ 101270 w 154883"/>
                <a:gd name="connsiteY1" fmla="*/ 2606 h 112811"/>
                <a:gd name="connsiteX2" fmla="*/ 151315 w 154883"/>
                <a:gd name="connsiteY2" fmla="*/ 14520 h 112811"/>
                <a:gd name="connsiteX3" fmla="*/ 154883 w 154883"/>
                <a:gd name="connsiteY3" fmla="*/ 59197 h 112811"/>
                <a:gd name="connsiteX4" fmla="*/ 50635 w 154883"/>
                <a:gd name="connsiteY4" fmla="*/ 112811 h 112811"/>
                <a:gd name="connsiteX5" fmla="*/ 0 w 154883"/>
                <a:gd name="connsiteY5" fmla="*/ 59197 h 112811"/>
                <a:gd name="connsiteX0" fmla="*/ 0 w 163484"/>
                <a:gd name="connsiteY0" fmla="*/ 59197 h 112811"/>
                <a:gd name="connsiteX1" fmla="*/ 101270 w 163484"/>
                <a:gd name="connsiteY1" fmla="*/ 2606 h 112811"/>
                <a:gd name="connsiteX2" fmla="*/ 151315 w 163484"/>
                <a:gd name="connsiteY2" fmla="*/ 14520 h 112811"/>
                <a:gd name="connsiteX3" fmla="*/ 154883 w 163484"/>
                <a:gd name="connsiteY3" fmla="*/ 59197 h 112811"/>
                <a:gd name="connsiteX4" fmla="*/ 50635 w 163484"/>
                <a:gd name="connsiteY4" fmla="*/ 112811 h 112811"/>
                <a:gd name="connsiteX5" fmla="*/ 0 w 163484"/>
                <a:gd name="connsiteY5" fmla="*/ 59197 h 112811"/>
                <a:gd name="connsiteX0" fmla="*/ 0 w 159172"/>
                <a:gd name="connsiteY0" fmla="*/ 59197 h 112811"/>
                <a:gd name="connsiteX1" fmla="*/ 101270 w 159172"/>
                <a:gd name="connsiteY1" fmla="*/ 2606 h 112811"/>
                <a:gd name="connsiteX2" fmla="*/ 151315 w 159172"/>
                <a:gd name="connsiteY2" fmla="*/ 14520 h 112811"/>
                <a:gd name="connsiteX3" fmla="*/ 147740 w 159172"/>
                <a:gd name="connsiteY3" fmla="*/ 59197 h 112811"/>
                <a:gd name="connsiteX4" fmla="*/ 50635 w 159172"/>
                <a:gd name="connsiteY4" fmla="*/ 112811 h 112811"/>
                <a:gd name="connsiteX5" fmla="*/ 0 w 159172"/>
                <a:gd name="connsiteY5" fmla="*/ 59197 h 112811"/>
                <a:gd name="connsiteX0" fmla="*/ 0 w 159172"/>
                <a:gd name="connsiteY0" fmla="*/ 59607 h 113221"/>
                <a:gd name="connsiteX1" fmla="*/ 101270 w 159172"/>
                <a:gd name="connsiteY1" fmla="*/ 3016 h 113221"/>
                <a:gd name="connsiteX2" fmla="*/ 151315 w 159172"/>
                <a:gd name="connsiteY2" fmla="*/ 12549 h 113221"/>
                <a:gd name="connsiteX3" fmla="*/ 147740 w 159172"/>
                <a:gd name="connsiteY3" fmla="*/ 59607 h 113221"/>
                <a:gd name="connsiteX4" fmla="*/ 50635 w 159172"/>
                <a:gd name="connsiteY4" fmla="*/ 113221 h 113221"/>
                <a:gd name="connsiteX5" fmla="*/ 0 w 159172"/>
                <a:gd name="connsiteY5" fmla="*/ 59607 h 113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172" h="113221">
                  <a:moveTo>
                    <a:pt x="0" y="59607"/>
                  </a:moveTo>
                  <a:lnTo>
                    <a:pt x="101270" y="3016"/>
                  </a:lnTo>
                  <a:cubicBezTo>
                    <a:pt x="126489" y="-4430"/>
                    <a:pt x="142380" y="3117"/>
                    <a:pt x="151315" y="12549"/>
                  </a:cubicBezTo>
                  <a:cubicBezTo>
                    <a:pt x="160250" y="21981"/>
                    <a:pt x="164520" y="43225"/>
                    <a:pt x="147740" y="59607"/>
                  </a:cubicBezTo>
                  <a:lnTo>
                    <a:pt x="50635" y="113221"/>
                  </a:lnTo>
                  <a:lnTo>
                    <a:pt x="0" y="59607"/>
                  </a:lnTo>
                  <a:close/>
                </a:path>
              </a:pathLst>
            </a:custGeom>
            <a:solidFill>
              <a:srgbClr val="502800"/>
            </a:solidFill>
            <a:ln w="6350">
              <a:solidFill>
                <a:srgbClr val="3E1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Freeform: Shape 25">
              <a:extLst>
                <a:ext uri="{FF2B5EF4-FFF2-40B4-BE49-F238E27FC236}">
                  <a16:creationId xmlns:a16="http://schemas.microsoft.com/office/drawing/2014/main" id="{1D1C3546-5CF3-4A51-9AD3-6DBE20525656}"/>
                </a:ext>
              </a:extLst>
            </p:cNvPr>
            <p:cNvSpPr/>
            <p:nvPr/>
          </p:nvSpPr>
          <p:spPr>
            <a:xfrm>
              <a:off x="3222469" y="3612036"/>
              <a:ext cx="572503" cy="497076"/>
            </a:xfrm>
            <a:custGeom>
              <a:avLst/>
              <a:gdLst>
                <a:gd name="connsiteX0" fmla="*/ 0 w 565915"/>
                <a:gd name="connsiteY0" fmla="*/ 0 h 503367"/>
                <a:gd name="connsiteX1" fmla="*/ 116162 w 565915"/>
                <a:gd name="connsiteY1" fmla="*/ 62549 h 503367"/>
                <a:gd name="connsiteX2" fmla="*/ 559958 w 565915"/>
                <a:gd name="connsiteY2" fmla="*/ 443797 h 503367"/>
                <a:gd name="connsiteX3" fmla="*/ 565915 w 565915"/>
                <a:gd name="connsiteY3" fmla="*/ 473582 h 503367"/>
                <a:gd name="connsiteX4" fmla="*/ 536130 w 565915"/>
                <a:gd name="connsiteY4" fmla="*/ 491453 h 503367"/>
                <a:gd name="connsiteX5" fmla="*/ 521238 w 565915"/>
                <a:gd name="connsiteY5" fmla="*/ 503367 h 503367"/>
                <a:gd name="connsiteX6" fmla="*/ 0 w 565915"/>
                <a:gd name="connsiteY6" fmla="*/ 0 h 503367"/>
                <a:gd name="connsiteX0" fmla="*/ 0 w 568296"/>
                <a:gd name="connsiteY0" fmla="*/ 0 h 484317"/>
                <a:gd name="connsiteX1" fmla="*/ 118543 w 568296"/>
                <a:gd name="connsiteY1" fmla="*/ 43499 h 484317"/>
                <a:gd name="connsiteX2" fmla="*/ 562339 w 568296"/>
                <a:gd name="connsiteY2" fmla="*/ 424747 h 484317"/>
                <a:gd name="connsiteX3" fmla="*/ 568296 w 568296"/>
                <a:gd name="connsiteY3" fmla="*/ 454532 h 484317"/>
                <a:gd name="connsiteX4" fmla="*/ 538511 w 568296"/>
                <a:gd name="connsiteY4" fmla="*/ 472403 h 484317"/>
                <a:gd name="connsiteX5" fmla="*/ 523619 w 568296"/>
                <a:gd name="connsiteY5" fmla="*/ 484317 h 484317"/>
                <a:gd name="connsiteX6" fmla="*/ 0 w 568296"/>
                <a:gd name="connsiteY6" fmla="*/ 0 h 484317"/>
                <a:gd name="connsiteX0" fmla="*/ 0 w 568296"/>
                <a:gd name="connsiteY0" fmla="*/ 13651 h 497968"/>
                <a:gd name="connsiteX1" fmla="*/ 49487 w 568296"/>
                <a:gd name="connsiteY1" fmla="*/ 0 h 497968"/>
                <a:gd name="connsiteX2" fmla="*/ 562339 w 568296"/>
                <a:gd name="connsiteY2" fmla="*/ 438398 h 497968"/>
                <a:gd name="connsiteX3" fmla="*/ 568296 w 568296"/>
                <a:gd name="connsiteY3" fmla="*/ 468183 h 497968"/>
                <a:gd name="connsiteX4" fmla="*/ 538511 w 568296"/>
                <a:gd name="connsiteY4" fmla="*/ 486054 h 497968"/>
                <a:gd name="connsiteX5" fmla="*/ 523619 w 568296"/>
                <a:gd name="connsiteY5" fmla="*/ 497968 h 497968"/>
                <a:gd name="connsiteX6" fmla="*/ 0 w 568296"/>
                <a:gd name="connsiteY6" fmla="*/ 13651 h 497968"/>
                <a:gd name="connsiteX0" fmla="*/ 0 w 568296"/>
                <a:gd name="connsiteY0" fmla="*/ 27939 h 512256"/>
                <a:gd name="connsiteX1" fmla="*/ 32818 w 568296"/>
                <a:gd name="connsiteY1" fmla="*/ 0 h 512256"/>
                <a:gd name="connsiteX2" fmla="*/ 562339 w 568296"/>
                <a:gd name="connsiteY2" fmla="*/ 452686 h 512256"/>
                <a:gd name="connsiteX3" fmla="*/ 568296 w 568296"/>
                <a:gd name="connsiteY3" fmla="*/ 482471 h 512256"/>
                <a:gd name="connsiteX4" fmla="*/ 538511 w 568296"/>
                <a:gd name="connsiteY4" fmla="*/ 500342 h 512256"/>
                <a:gd name="connsiteX5" fmla="*/ 523619 w 568296"/>
                <a:gd name="connsiteY5" fmla="*/ 512256 h 512256"/>
                <a:gd name="connsiteX6" fmla="*/ 0 w 568296"/>
                <a:gd name="connsiteY6" fmla="*/ 27939 h 512256"/>
                <a:gd name="connsiteX0" fmla="*/ 0 w 594490"/>
                <a:gd name="connsiteY0" fmla="*/ 51752 h 512256"/>
                <a:gd name="connsiteX1" fmla="*/ 59012 w 594490"/>
                <a:gd name="connsiteY1" fmla="*/ 0 h 512256"/>
                <a:gd name="connsiteX2" fmla="*/ 588533 w 594490"/>
                <a:gd name="connsiteY2" fmla="*/ 452686 h 512256"/>
                <a:gd name="connsiteX3" fmla="*/ 594490 w 594490"/>
                <a:gd name="connsiteY3" fmla="*/ 482471 h 512256"/>
                <a:gd name="connsiteX4" fmla="*/ 564705 w 594490"/>
                <a:gd name="connsiteY4" fmla="*/ 500342 h 512256"/>
                <a:gd name="connsiteX5" fmla="*/ 549813 w 594490"/>
                <a:gd name="connsiteY5" fmla="*/ 512256 h 512256"/>
                <a:gd name="connsiteX6" fmla="*/ 0 w 594490"/>
                <a:gd name="connsiteY6" fmla="*/ 51752 h 512256"/>
                <a:gd name="connsiteX0" fmla="*/ 0 w 594490"/>
                <a:gd name="connsiteY0" fmla="*/ 80327 h 540831"/>
                <a:gd name="connsiteX1" fmla="*/ 82824 w 594490"/>
                <a:gd name="connsiteY1" fmla="*/ 0 h 540831"/>
                <a:gd name="connsiteX2" fmla="*/ 588533 w 594490"/>
                <a:gd name="connsiteY2" fmla="*/ 481261 h 540831"/>
                <a:gd name="connsiteX3" fmla="*/ 594490 w 594490"/>
                <a:gd name="connsiteY3" fmla="*/ 511046 h 540831"/>
                <a:gd name="connsiteX4" fmla="*/ 564705 w 594490"/>
                <a:gd name="connsiteY4" fmla="*/ 528917 h 540831"/>
                <a:gd name="connsiteX5" fmla="*/ 549813 w 594490"/>
                <a:gd name="connsiteY5" fmla="*/ 540831 h 540831"/>
                <a:gd name="connsiteX6" fmla="*/ 0 w 594490"/>
                <a:gd name="connsiteY6" fmla="*/ 80327 h 540831"/>
                <a:gd name="connsiteX0" fmla="*/ 35035 w 629525"/>
                <a:gd name="connsiteY0" fmla="*/ 109484 h 569988"/>
                <a:gd name="connsiteX1" fmla="*/ 117859 w 629525"/>
                <a:gd name="connsiteY1" fmla="*/ 29157 h 569988"/>
                <a:gd name="connsiteX2" fmla="*/ 623568 w 629525"/>
                <a:gd name="connsiteY2" fmla="*/ 510418 h 569988"/>
                <a:gd name="connsiteX3" fmla="*/ 629525 w 629525"/>
                <a:gd name="connsiteY3" fmla="*/ 540203 h 569988"/>
                <a:gd name="connsiteX4" fmla="*/ 599740 w 629525"/>
                <a:gd name="connsiteY4" fmla="*/ 558074 h 569988"/>
                <a:gd name="connsiteX5" fmla="*/ 584848 w 629525"/>
                <a:gd name="connsiteY5" fmla="*/ 569988 h 569988"/>
                <a:gd name="connsiteX6" fmla="*/ 35035 w 629525"/>
                <a:gd name="connsiteY6" fmla="*/ 109484 h 569988"/>
                <a:gd name="connsiteX0" fmla="*/ 67780 w 576545"/>
                <a:gd name="connsiteY0" fmla="*/ 194243 h 557115"/>
                <a:gd name="connsiteX1" fmla="*/ 64879 w 576545"/>
                <a:gd name="connsiteY1" fmla="*/ 16284 h 557115"/>
                <a:gd name="connsiteX2" fmla="*/ 570588 w 576545"/>
                <a:gd name="connsiteY2" fmla="*/ 497545 h 557115"/>
                <a:gd name="connsiteX3" fmla="*/ 576545 w 576545"/>
                <a:gd name="connsiteY3" fmla="*/ 527330 h 557115"/>
                <a:gd name="connsiteX4" fmla="*/ 546760 w 576545"/>
                <a:gd name="connsiteY4" fmla="*/ 545201 h 557115"/>
                <a:gd name="connsiteX5" fmla="*/ 531868 w 576545"/>
                <a:gd name="connsiteY5" fmla="*/ 557115 h 557115"/>
                <a:gd name="connsiteX6" fmla="*/ 67780 w 576545"/>
                <a:gd name="connsiteY6" fmla="*/ 194243 h 557115"/>
                <a:gd name="connsiteX0" fmla="*/ 54694 w 563459"/>
                <a:gd name="connsiteY0" fmla="*/ 126769 h 489641"/>
                <a:gd name="connsiteX1" fmla="*/ 77987 w 563459"/>
                <a:gd name="connsiteY1" fmla="*/ 25010 h 489641"/>
                <a:gd name="connsiteX2" fmla="*/ 557502 w 563459"/>
                <a:gd name="connsiteY2" fmla="*/ 430071 h 489641"/>
                <a:gd name="connsiteX3" fmla="*/ 563459 w 563459"/>
                <a:gd name="connsiteY3" fmla="*/ 459856 h 489641"/>
                <a:gd name="connsiteX4" fmla="*/ 533674 w 563459"/>
                <a:gd name="connsiteY4" fmla="*/ 477727 h 489641"/>
                <a:gd name="connsiteX5" fmla="*/ 518782 w 563459"/>
                <a:gd name="connsiteY5" fmla="*/ 489641 h 489641"/>
                <a:gd name="connsiteX6" fmla="*/ 54694 w 563459"/>
                <a:gd name="connsiteY6" fmla="*/ 126769 h 489641"/>
                <a:gd name="connsiteX0" fmla="*/ 62685 w 554781"/>
                <a:gd name="connsiteY0" fmla="*/ 117030 h 491808"/>
                <a:gd name="connsiteX1" fmla="*/ 69309 w 554781"/>
                <a:gd name="connsiteY1" fmla="*/ 27177 h 491808"/>
                <a:gd name="connsiteX2" fmla="*/ 548824 w 554781"/>
                <a:gd name="connsiteY2" fmla="*/ 432238 h 491808"/>
                <a:gd name="connsiteX3" fmla="*/ 554781 w 554781"/>
                <a:gd name="connsiteY3" fmla="*/ 462023 h 491808"/>
                <a:gd name="connsiteX4" fmla="*/ 524996 w 554781"/>
                <a:gd name="connsiteY4" fmla="*/ 479894 h 491808"/>
                <a:gd name="connsiteX5" fmla="*/ 510104 w 554781"/>
                <a:gd name="connsiteY5" fmla="*/ 491808 h 491808"/>
                <a:gd name="connsiteX6" fmla="*/ 62685 w 554781"/>
                <a:gd name="connsiteY6" fmla="*/ 117030 h 491808"/>
                <a:gd name="connsiteX0" fmla="*/ 46132 w 576328"/>
                <a:gd name="connsiteY0" fmla="*/ 85304 h 502944"/>
                <a:gd name="connsiteX1" fmla="*/ 90856 w 576328"/>
                <a:gd name="connsiteY1" fmla="*/ 38313 h 502944"/>
                <a:gd name="connsiteX2" fmla="*/ 570371 w 576328"/>
                <a:gd name="connsiteY2" fmla="*/ 443374 h 502944"/>
                <a:gd name="connsiteX3" fmla="*/ 576328 w 576328"/>
                <a:gd name="connsiteY3" fmla="*/ 473159 h 502944"/>
                <a:gd name="connsiteX4" fmla="*/ 546543 w 576328"/>
                <a:gd name="connsiteY4" fmla="*/ 491030 h 502944"/>
                <a:gd name="connsiteX5" fmla="*/ 531651 w 576328"/>
                <a:gd name="connsiteY5" fmla="*/ 502944 h 502944"/>
                <a:gd name="connsiteX6" fmla="*/ 46132 w 576328"/>
                <a:gd name="connsiteY6" fmla="*/ 85304 h 502944"/>
                <a:gd name="connsiteX0" fmla="*/ 43681 w 573877"/>
                <a:gd name="connsiteY0" fmla="*/ 86896 h 504536"/>
                <a:gd name="connsiteX1" fmla="*/ 95549 w 573877"/>
                <a:gd name="connsiteY1" fmla="*/ 37523 h 504536"/>
                <a:gd name="connsiteX2" fmla="*/ 567920 w 573877"/>
                <a:gd name="connsiteY2" fmla="*/ 444966 h 504536"/>
                <a:gd name="connsiteX3" fmla="*/ 573877 w 573877"/>
                <a:gd name="connsiteY3" fmla="*/ 474751 h 504536"/>
                <a:gd name="connsiteX4" fmla="*/ 544092 w 573877"/>
                <a:gd name="connsiteY4" fmla="*/ 492622 h 504536"/>
                <a:gd name="connsiteX5" fmla="*/ 529200 w 573877"/>
                <a:gd name="connsiteY5" fmla="*/ 504536 h 504536"/>
                <a:gd name="connsiteX6" fmla="*/ 43681 w 573877"/>
                <a:gd name="connsiteY6" fmla="*/ 86896 h 504536"/>
                <a:gd name="connsiteX0" fmla="*/ 43681 w 573877"/>
                <a:gd name="connsiteY0" fmla="*/ 86896 h 504536"/>
                <a:gd name="connsiteX1" fmla="*/ 95549 w 573877"/>
                <a:gd name="connsiteY1" fmla="*/ 37523 h 504536"/>
                <a:gd name="connsiteX2" fmla="*/ 567920 w 573877"/>
                <a:gd name="connsiteY2" fmla="*/ 444966 h 504536"/>
                <a:gd name="connsiteX3" fmla="*/ 573877 w 573877"/>
                <a:gd name="connsiteY3" fmla="*/ 474751 h 504536"/>
                <a:gd name="connsiteX4" fmla="*/ 529200 w 573877"/>
                <a:gd name="connsiteY4" fmla="*/ 504536 h 504536"/>
                <a:gd name="connsiteX5" fmla="*/ 43681 w 573877"/>
                <a:gd name="connsiteY5" fmla="*/ 86896 h 504536"/>
                <a:gd name="connsiteX0" fmla="*/ 43681 w 567920"/>
                <a:gd name="connsiteY0" fmla="*/ 86896 h 504536"/>
                <a:gd name="connsiteX1" fmla="*/ 95549 w 567920"/>
                <a:gd name="connsiteY1" fmla="*/ 37523 h 504536"/>
                <a:gd name="connsiteX2" fmla="*/ 567920 w 567920"/>
                <a:gd name="connsiteY2" fmla="*/ 444966 h 504536"/>
                <a:gd name="connsiteX3" fmla="*/ 566733 w 567920"/>
                <a:gd name="connsiteY3" fmla="*/ 489038 h 504536"/>
                <a:gd name="connsiteX4" fmla="*/ 529200 w 567920"/>
                <a:gd name="connsiteY4" fmla="*/ 504536 h 504536"/>
                <a:gd name="connsiteX5" fmla="*/ 43681 w 567920"/>
                <a:gd name="connsiteY5" fmla="*/ 86896 h 504536"/>
                <a:gd name="connsiteX0" fmla="*/ 43681 w 567920"/>
                <a:gd name="connsiteY0" fmla="*/ 86896 h 528349"/>
                <a:gd name="connsiteX1" fmla="*/ 95549 w 567920"/>
                <a:gd name="connsiteY1" fmla="*/ 37523 h 528349"/>
                <a:gd name="connsiteX2" fmla="*/ 567920 w 567920"/>
                <a:gd name="connsiteY2" fmla="*/ 444966 h 528349"/>
                <a:gd name="connsiteX3" fmla="*/ 566733 w 567920"/>
                <a:gd name="connsiteY3" fmla="*/ 489038 h 528349"/>
                <a:gd name="connsiteX4" fmla="*/ 469668 w 567920"/>
                <a:gd name="connsiteY4" fmla="*/ 528349 h 528349"/>
                <a:gd name="connsiteX5" fmla="*/ 43681 w 567920"/>
                <a:gd name="connsiteY5" fmla="*/ 86896 h 528349"/>
                <a:gd name="connsiteX0" fmla="*/ 43681 w 617926"/>
                <a:gd name="connsiteY0" fmla="*/ 86896 h 528349"/>
                <a:gd name="connsiteX1" fmla="*/ 95549 w 617926"/>
                <a:gd name="connsiteY1" fmla="*/ 37523 h 528349"/>
                <a:gd name="connsiteX2" fmla="*/ 617926 w 617926"/>
                <a:gd name="connsiteY2" fmla="*/ 397341 h 528349"/>
                <a:gd name="connsiteX3" fmla="*/ 566733 w 617926"/>
                <a:gd name="connsiteY3" fmla="*/ 489038 h 528349"/>
                <a:gd name="connsiteX4" fmla="*/ 469668 w 617926"/>
                <a:gd name="connsiteY4" fmla="*/ 528349 h 528349"/>
                <a:gd name="connsiteX5" fmla="*/ 43681 w 617926"/>
                <a:gd name="connsiteY5" fmla="*/ 86896 h 528349"/>
                <a:gd name="connsiteX0" fmla="*/ 43681 w 617926"/>
                <a:gd name="connsiteY0" fmla="*/ 86896 h 553721"/>
                <a:gd name="connsiteX1" fmla="*/ 95549 w 617926"/>
                <a:gd name="connsiteY1" fmla="*/ 37523 h 553721"/>
                <a:gd name="connsiteX2" fmla="*/ 617926 w 617926"/>
                <a:gd name="connsiteY2" fmla="*/ 397341 h 553721"/>
                <a:gd name="connsiteX3" fmla="*/ 566733 w 617926"/>
                <a:gd name="connsiteY3" fmla="*/ 489038 h 553721"/>
                <a:gd name="connsiteX4" fmla="*/ 469668 w 617926"/>
                <a:gd name="connsiteY4" fmla="*/ 528349 h 553721"/>
                <a:gd name="connsiteX5" fmla="*/ 43681 w 617926"/>
                <a:gd name="connsiteY5" fmla="*/ 86896 h 553721"/>
                <a:gd name="connsiteX0" fmla="*/ 43681 w 617926"/>
                <a:gd name="connsiteY0" fmla="*/ 86896 h 497076"/>
                <a:gd name="connsiteX1" fmla="*/ 95549 w 617926"/>
                <a:gd name="connsiteY1" fmla="*/ 37523 h 497076"/>
                <a:gd name="connsiteX2" fmla="*/ 617926 w 617926"/>
                <a:gd name="connsiteY2" fmla="*/ 397341 h 497076"/>
                <a:gd name="connsiteX3" fmla="*/ 566733 w 617926"/>
                <a:gd name="connsiteY3" fmla="*/ 489038 h 497076"/>
                <a:gd name="connsiteX4" fmla="*/ 417281 w 617926"/>
                <a:gd name="connsiteY4" fmla="*/ 421193 h 497076"/>
                <a:gd name="connsiteX5" fmla="*/ 43681 w 617926"/>
                <a:gd name="connsiteY5" fmla="*/ 86896 h 497076"/>
                <a:gd name="connsiteX0" fmla="*/ 43681 w 566735"/>
                <a:gd name="connsiteY0" fmla="*/ 86896 h 497076"/>
                <a:gd name="connsiteX1" fmla="*/ 95549 w 566735"/>
                <a:gd name="connsiteY1" fmla="*/ 37523 h 497076"/>
                <a:gd name="connsiteX2" fmla="*/ 522676 w 566735"/>
                <a:gd name="connsiteY2" fmla="*/ 399722 h 497076"/>
                <a:gd name="connsiteX3" fmla="*/ 566733 w 566735"/>
                <a:gd name="connsiteY3" fmla="*/ 489038 h 497076"/>
                <a:gd name="connsiteX4" fmla="*/ 417281 w 566735"/>
                <a:gd name="connsiteY4" fmla="*/ 421193 h 497076"/>
                <a:gd name="connsiteX5" fmla="*/ 43681 w 566735"/>
                <a:gd name="connsiteY5" fmla="*/ 86896 h 497076"/>
                <a:gd name="connsiteX0" fmla="*/ 43681 w 566733"/>
                <a:gd name="connsiteY0" fmla="*/ 86896 h 497076"/>
                <a:gd name="connsiteX1" fmla="*/ 95549 w 566733"/>
                <a:gd name="connsiteY1" fmla="*/ 37523 h 497076"/>
                <a:gd name="connsiteX2" fmla="*/ 522676 w 566733"/>
                <a:gd name="connsiteY2" fmla="*/ 399722 h 497076"/>
                <a:gd name="connsiteX3" fmla="*/ 566733 w 566733"/>
                <a:gd name="connsiteY3" fmla="*/ 489038 h 497076"/>
                <a:gd name="connsiteX4" fmla="*/ 417281 w 566733"/>
                <a:gd name="connsiteY4" fmla="*/ 421193 h 497076"/>
                <a:gd name="connsiteX5" fmla="*/ 43681 w 566733"/>
                <a:gd name="connsiteY5" fmla="*/ 86896 h 497076"/>
                <a:gd name="connsiteX0" fmla="*/ 43681 w 581497"/>
                <a:gd name="connsiteY0" fmla="*/ 86896 h 497076"/>
                <a:gd name="connsiteX1" fmla="*/ 95549 w 581497"/>
                <a:gd name="connsiteY1" fmla="*/ 37523 h 497076"/>
                <a:gd name="connsiteX2" fmla="*/ 522676 w 581497"/>
                <a:gd name="connsiteY2" fmla="*/ 399722 h 497076"/>
                <a:gd name="connsiteX3" fmla="*/ 566733 w 581497"/>
                <a:gd name="connsiteY3" fmla="*/ 489038 h 497076"/>
                <a:gd name="connsiteX4" fmla="*/ 417281 w 581497"/>
                <a:gd name="connsiteY4" fmla="*/ 421193 h 497076"/>
                <a:gd name="connsiteX5" fmla="*/ 43681 w 581497"/>
                <a:gd name="connsiteY5" fmla="*/ 86896 h 497076"/>
                <a:gd name="connsiteX0" fmla="*/ 43681 w 576866"/>
                <a:gd name="connsiteY0" fmla="*/ 86896 h 497076"/>
                <a:gd name="connsiteX1" fmla="*/ 95549 w 576866"/>
                <a:gd name="connsiteY1" fmla="*/ 37523 h 497076"/>
                <a:gd name="connsiteX2" fmla="*/ 508388 w 576866"/>
                <a:gd name="connsiteY2" fmla="*/ 380672 h 497076"/>
                <a:gd name="connsiteX3" fmla="*/ 566733 w 576866"/>
                <a:gd name="connsiteY3" fmla="*/ 489038 h 497076"/>
                <a:gd name="connsiteX4" fmla="*/ 417281 w 576866"/>
                <a:gd name="connsiteY4" fmla="*/ 421193 h 497076"/>
                <a:gd name="connsiteX5" fmla="*/ 43681 w 576866"/>
                <a:gd name="connsiteY5" fmla="*/ 86896 h 497076"/>
                <a:gd name="connsiteX0" fmla="*/ 43681 w 573467"/>
                <a:gd name="connsiteY0" fmla="*/ 86896 h 497076"/>
                <a:gd name="connsiteX1" fmla="*/ 95549 w 573467"/>
                <a:gd name="connsiteY1" fmla="*/ 37523 h 497076"/>
                <a:gd name="connsiteX2" fmla="*/ 491719 w 573467"/>
                <a:gd name="connsiteY2" fmla="*/ 368766 h 497076"/>
                <a:gd name="connsiteX3" fmla="*/ 566733 w 573467"/>
                <a:gd name="connsiteY3" fmla="*/ 489038 h 497076"/>
                <a:gd name="connsiteX4" fmla="*/ 417281 w 573467"/>
                <a:gd name="connsiteY4" fmla="*/ 421193 h 497076"/>
                <a:gd name="connsiteX5" fmla="*/ 43681 w 573467"/>
                <a:gd name="connsiteY5" fmla="*/ 86896 h 497076"/>
                <a:gd name="connsiteX0" fmla="*/ 43681 w 572503"/>
                <a:gd name="connsiteY0" fmla="*/ 86896 h 497076"/>
                <a:gd name="connsiteX1" fmla="*/ 95549 w 572503"/>
                <a:gd name="connsiteY1" fmla="*/ 37523 h 497076"/>
                <a:gd name="connsiteX2" fmla="*/ 484576 w 572503"/>
                <a:gd name="connsiteY2" fmla="*/ 366385 h 497076"/>
                <a:gd name="connsiteX3" fmla="*/ 566733 w 572503"/>
                <a:gd name="connsiteY3" fmla="*/ 489038 h 497076"/>
                <a:gd name="connsiteX4" fmla="*/ 417281 w 572503"/>
                <a:gd name="connsiteY4" fmla="*/ 421193 h 497076"/>
                <a:gd name="connsiteX5" fmla="*/ 43681 w 572503"/>
                <a:gd name="connsiteY5" fmla="*/ 86896 h 497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03" h="497076">
                  <a:moveTo>
                    <a:pt x="43681" y="86896"/>
                  </a:moveTo>
                  <a:cubicBezTo>
                    <a:pt x="-34150" y="-3242"/>
                    <a:pt x="-2540" y="-29299"/>
                    <a:pt x="95549" y="37523"/>
                  </a:cubicBezTo>
                  <a:lnTo>
                    <a:pt x="484576" y="366385"/>
                  </a:lnTo>
                  <a:cubicBezTo>
                    <a:pt x="563107" y="441637"/>
                    <a:pt x="584299" y="485460"/>
                    <a:pt x="566733" y="489038"/>
                  </a:cubicBezTo>
                  <a:cubicBezTo>
                    <a:pt x="542023" y="510873"/>
                    <a:pt x="504456" y="488217"/>
                    <a:pt x="417281" y="421193"/>
                  </a:cubicBezTo>
                  <a:lnTo>
                    <a:pt x="43681" y="86896"/>
                  </a:lnTo>
                  <a:close/>
                </a:path>
              </a:pathLst>
            </a:custGeom>
            <a:solidFill>
              <a:srgbClr val="5C2E00"/>
            </a:solidFill>
            <a:ln w="6350">
              <a:solidFill>
                <a:srgbClr val="502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Freeform: Shape 26">
              <a:extLst>
                <a:ext uri="{FF2B5EF4-FFF2-40B4-BE49-F238E27FC236}">
                  <a16:creationId xmlns:a16="http://schemas.microsoft.com/office/drawing/2014/main" id="{78665ECD-8519-4AF6-9A0F-9DFF4939D0E6}"/>
                </a:ext>
              </a:extLst>
            </p:cNvPr>
            <p:cNvSpPr/>
            <p:nvPr/>
          </p:nvSpPr>
          <p:spPr>
            <a:xfrm>
              <a:off x="3651239" y="2691974"/>
              <a:ext cx="552876" cy="547687"/>
            </a:xfrm>
            <a:custGeom>
              <a:avLst/>
              <a:gdLst>
                <a:gd name="connsiteX0" fmla="*/ 119062 w 554831"/>
                <a:gd name="connsiteY0" fmla="*/ 0 h 547687"/>
                <a:gd name="connsiteX1" fmla="*/ 554831 w 554831"/>
                <a:gd name="connsiteY1" fmla="*/ 366712 h 547687"/>
                <a:gd name="connsiteX2" fmla="*/ 550069 w 554831"/>
                <a:gd name="connsiteY2" fmla="*/ 452437 h 547687"/>
                <a:gd name="connsiteX3" fmla="*/ 533400 w 554831"/>
                <a:gd name="connsiteY3" fmla="*/ 485775 h 547687"/>
                <a:gd name="connsiteX4" fmla="*/ 497681 w 554831"/>
                <a:gd name="connsiteY4" fmla="*/ 547687 h 547687"/>
                <a:gd name="connsiteX5" fmla="*/ 423862 w 554831"/>
                <a:gd name="connsiteY5" fmla="*/ 469106 h 547687"/>
                <a:gd name="connsiteX6" fmla="*/ 400050 w 554831"/>
                <a:gd name="connsiteY6" fmla="*/ 369093 h 547687"/>
                <a:gd name="connsiteX7" fmla="*/ 135731 w 554831"/>
                <a:gd name="connsiteY7" fmla="*/ 140493 h 547687"/>
                <a:gd name="connsiteX8" fmla="*/ 73819 w 554831"/>
                <a:gd name="connsiteY8" fmla="*/ 190500 h 547687"/>
                <a:gd name="connsiteX9" fmla="*/ 0 w 554831"/>
                <a:gd name="connsiteY9" fmla="*/ 114300 h 547687"/>
                <a:gd name="connsiteX10" fmla="*/ 59531 w 554831"/>
                <a:gd name="connsiteY10" fmla="*/ 69056 h 547687"/>
                <a:gd name="connsiteX11" fmla="*/ 119062 w 554831"/>
                <a:gd name="connsiteY11" fmla="*/ 0 h 547687"/>
                <a:gd name="connsiteX0" fmla="*/ 119062 w 554831"/>
                <a:gd name="connsiteY0" fmla="*/ 0 h 547687"/>
                <a:gd name="connsiteX1" fmla="*/ 554831 w 554831"/>
                <a:gd name="connsiteY1" fmla="*/ 366712 h 547687"/>
                <a:gd name="connsiteX2" fmla="*/ 550069 w 554831"/>
                <a:gd name="connsiteY2" fmla="*/ 452437 h 547687"/>
                <a:gd name="connsiteX3" fmla="*/ 533400 w 554831"/>
                <a:gd name="connsiteY3" fmla="*/ 485775 h 547687"/>
                <a:gd name="connsiteX4" fmla="*/ 497681 w 554831"/>
                <a:gd name="connsiteY4" fmla="*/ 547687 h 547687"/>
                <a:gd name="connsiteX5" fmla="*/ 423862 w 554831"/>
                <a:gd name="connsiteY5" fmla="*/ 469106 h 547687"/>
                <a:gd name="connsiteX6" fmla="*/ 416719 w 554831"/>
                <a:gd name="connsiteY6" fmla="*/ 428625 h 547687"/>
                <a:gd name="connsiteX7" fmla="*/ 400050 w 554831"/>
                <a:gd name="connsiteY7" fmla="*/ 369093 h 547687"/>
                <a:gd name="connsiteX8" fmla="*/ 135731 w 554831"/>
                <a:gd name="connsiteY8" fmla="*/ 140493 h 547687"/>
                <a:gd name="connsiteX9" fmla="*/ 73819 w 554831"/>
                <a:gd name="connsiteY9" fmla="*/ 190500 h 547687"/>
                <a:gd name="connsiteX10" fmla="*/ 0 w 554831"/>
                <a:gd name="connsiteY10" fmla="*/ 114300 h 547687"/>
                <a:gd name="connsiteX11" fmla="*/ 59531 w 554831"/>
                <a:gd name="connsiteY11" fmla="*/ 69056 h 547687"/>
                <a:gd name="connsiteX12" fmla="*/ 119062 w 554831"/>
                <a:gd name="connsiteY12" fmla="*/ 0 h 547687"/>
                <a:gd name="connsiteX0" fmla="*/ 119062 w 554831"/>
                <a:gd name="connsiteY0" fmla="*/ 0 h 547687"/>
                <a:gd name="connsiteX1" fmla="*/ 554831 w 554831"/>
                <a:gd name="connsiteY1" fmla="*/ 366712 h 547687"/>
                <a:gd name="connsiteX2" fmla="*/ 550069 w 554831"/>
                <a:gd name="connsiteY2" fmla="*/ 452437 h 547687"/>
                <a:gd name="connsiteX3" fmla="*/ 533400 w 554831"/>
                <a:gd name="connsiteY3" fmla="*/ 485775 h 547687"/>
                <a:gd name="connsiteX4" fmla="*/ 497681 w 554831"/>
                <a:gd name="connsiteY4" fmla="*/ 547687 h 547687"/>
                <a:gd name="connsiteX5" fmla="*/ 423862 w 554831"/>
                <a:gd name="connsiteY5" fmla="*/ 469106 h 547687"/>
                <a:gd name="connsiteX6" fmla="*/ 438150 w 554831"/>
                <a:gd name="connsiteY6" fmla="*/ 428625 h 547687"/>
                <a:gd name="connsiteX7" fmla="*/ 400050 w 554831"/>
                <a:gd name="connsiteY7" fmla="*/ 369093 h 547687"/>
                <a:gd name="connsiteX8" fmla="*/ 135731 w 554831"/>
                <a:gd name="connsiteY8" fmla="*/ 140493 h 547687"/>
                <a:gd name="connsiteX9" fmla="*/ 73819 w 554831"/>
                <a:gd name="connsiteY9" fmla="*/ 190500 h 547687"/>
                <a:gd name="connsiteX10" fmla="*/ 0 w 554831"/>
                <a:gd name="connsiteY10" fmla="*/ 114300 h 547687"/>
                <a:gd name="connsiteX11" fmla="*/ 59531 w 554831"/>
                <a:gd name="connsiteY11" fmla="*/ 69056 h 547687"/>
                <a:gd name="connsiteX12" fmla="*/ 119062 w 554831"/>
                <a:gd name="connsiteY12" fmla="*/ 0 h 547687"/>
                <a:gd name="connsiteX0" fmla="*/ 119062 w 586325"/>
                <a:gd name="connsiteY0" fmla="*/ 0 h 547687"/>
                <a:gd name="connsiteX1" fmla="*/ 554831 w 586325"/>
                <a:gd name="connsiteY1" fmla="*/ 366712 h 547687"/>
                <a:gd name="connsiteX2" fmla="*/ 550069 w 586325"/>
                <a:gd name="connsiteY2" fmla="*/ 452437 h 547687"/>
                <a:gd name="connsiteX3" fmla="*/ 533400 w 586325"/>
                <a:gd name="connsiteY3" fmla="*/ 485775 h 547687"/>
                <a:gd name="connsiteX4" fmla="*/ 497681 w 586325"/>
                <a:gd name="connsiteY4" fmla="*/ 547687 h 547687"/>
                <a:gd name="connsiteX5" fmla="*/ 423862 w 586325"/>
                <a:gd name="connsiteY5" fmla="*/ 469106 h 547687"/>
                <a:gd name="connsiteX6" fmla="*/ 438150 w 586325"/>
                <a:gd name="connsiteY6" fmla="*/ 428625 h 547687"/>
                <a:gd name="connsiteX7" fmla="*/ 400050 w 586325"/>
                <a:gd name="connsiteY7" fmla="*/ 369093 h 547687"/>
                <a:gd name="connsiteX8" fmla="*/ 135731 w 586325"/>
                <a:gd name="connsiteY8" fmla="*/ 140493 h 547687"/>
                <a:gd name="connsiteX9" fmla="*/ 73819 w 586325"/>
                <a:gd name="connsiteY9" fmla="*/ 190500 h 547687"/>
                <a:gd name="connsiteX10" fmla="*/ 0 w 586325"/>
                <a:gd name="connsiteY10" fmla="*/ 114300 h 547687"/>
                <a:gd name="connsiteX11" fmla="*/ 59531 w 586325"/>
                <a:gd name="connsiteY11" fmla="*/ 69056 h 547687"/>
                <a:gd name="connsiteX12" fmla="*/ 119062 w 586325"/>
                <a:gd name="connsiteY12" fmla="*/ 0 h 547687"/>
                <a:gd name="connsiteX0" fmla="*/ 119062 w 552876"/>
                <a:gd name="connsiteY0" fmla="*/ 0 h 547687"/>
                <a:gd name="connsiteX1" fmla="*/ 492919 w 552876"/>
                <a:gd name="connsiteY1" fmla="*/ 309562 h 547687"/>
                <a:gd name="connsiteX2" fmla="*/ 550069 w 552876"/>
                <a:gd name="connsiteY2" fmla="*/ 452437 h 547687"/>
                <a:gd name="connsiteX3" fmla="*/ 533400 w 552876"/>
                <a:gd name="connsiteY3" fmla="*/ 485775 h 547687"/>
                <a:gd name="connsiteX4" fmla="*/ 497681 w 552876"/>
                <a:gd name="connsiteY4" fmla="*/ 547687 h 547687"/>
                <a:gd name="connsiteX5" fmla="*/ 423862 w 552876"/>
                <a:gd name="connsiteY5" fmla="*/ 469106 h 547687"/>
                <a:gd name="connsiteX6" fmla="*/ 438150 w 552876"/>
                <a:gd name="connsiteY6" fmla="*/ 428625 h 547687"/>
                <a:gd name="connsiteX7" fmla="*/ 400050 w 552876"/>
                <a:gd name="connsiteY7" fmla="*/ 369093 h 547687"/>
                <a:gd name="connsiteX8" fmla="*/ 135731 w 552876"/>
                <a:gd name="connsiteY8" fmla="*/ 140493 h 547687"/>
                <a:gd name="connsiteX9" fmla="*/ 73819 w 552876"/>
                <a:gd name="connsiteY9" fmla="*/ 190500 h 547687"/>
                <a:gd name="connsiteX10" fmla="*/ 0 w 552876"/>
                <a:gd name="connsiteY10" fmla="*/ 114300 h 547687"/>
                <a:gd name="connsiteX11" fmla="*/ 59531 w 552876"/>
                <a:gd name="connsiteY11" fmla="*/ 69056 h 547687"/>
                <a:gd name="connsiteX12" fmla="*/ 119062 w 552876"/>
                <a:gd name="connsiteY12" fmla="*/ 0 h 547687"/>
                <a:gd name="connsiteX0" fmla="*/ 119062 w 552876"/>
                <a:gd name="connsiteY0" fmla="*/ 0 h 547687"/>
                <a:gd name="connsiteX1" fmla="*/ 492919 w 552876"/>
                <a:gd name="connsiteY1" fmla="*/ 309562 h 547687"/>
                <a:gd name="connsiteX2" fmla="*/ 550069 w 552876"/>
                <a:gd name="connsiteY2" fmla="*/ 452437 h 547687"/>
                <a:gd name="connsiteX3" fmla="*/ 497681 w 552876"/>
                <a:gd name="connsiteY3" fmla="*/ 547687 h 547687"/>
                <a:gd name="connsiteX4" fmla="*/ 423862 w 552876"/>
                <a:gd name="connsiteY4" fmla="*/ 469106 h 547687"/>
                <a:gd name="connsiteX5" fmla="*/ 438150 w 552876"/>
                <a:gd name="connsiteY5" fmla="*/ 428625 h 547687"/>
                <a:gd name="connsiteX6" fmla="*/ 400050 w 552876"/>
                <a:gd name="connsiteY6" fmla="*/ 369093 h 547687"/>
                <a:gd name="connsiteX7" fmla="*/ 135731 w 552876"/>
                <a:gd name="connsiteY7" fmla="*/ 140493 h 547687"/>
                <a:gd name="connsiteX8" fmla="*/ 73819 w 552876"/>
                <a:gd name="connsiteY8" fmla="*/ 190500 h 547687"/>
                <a:gd name="connsiteX9" fmla="*/ 0 w 552876"/>
                <a:gd name="connsiteY9" fmla="*/ 114300 h 547687"/>
                <a:gd name="connsiteX10" fmla="*/ 59531 w 552876"/>
                <a:gd name="connsiteY10" fmla="*/ 69056 h 547687"/>
                <a:gd name="connsiteX11" fmla="*/ 119062 w 552876"/>
                <a:gd name="connsiteY11" fmla="*/ 0 h 547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2876" h="547687">
                  <a:moveTo>
                    <a:pt x="119062" y="0"/>
                  </a:moveTo>
                  <a:lnTo>
                    <a:pt x="492919" y="309562"/>
                  </a:lnTo>
                  <a:cubicBezTo>
                    <a:pt x="564754" y="384968"/>
                    <a:pt x="553641" y="432593"/>
                    <a:pt x="550069" y="452437"/>
                  </a:cubicBezTo>
                  <a:lnTo>
                    <a:pt x="497681" y="547687"/>
                  </a:lnTo>
                  <a:lnTo>
                    <a:pt x="423862" y="469106"/>
                  </a:lnTo>
                  <a:lnTo>
                    <a:pt x="438150" y="428625"/>
                  </a:lnTo>
                  <a:lnTo>
                    <a:pt x="400050" y="369093"/>
                  </a:lnTo>
                  <a:lnTo>
                    <a:pt x="135731" y="140493"/>
                  </a:lnTo>
                  <a:lnTo>
                    <a:pt x="73819" y="190500"/>
                  </a:lnTo>
                  <a:lnTo>
                    <a:pt x="0" y="114300"/>
                  </a:lnTo>
                  <a:lnTo>
                    <a:pt x="59531" y="69056"/>
                  </a:lnTo>
                  <a:lnTo>
                    <a:pt x="119062" y="0"/>
                  </a:lnTo>
                  <a:close/>
                </a:path>
              </a:pathLst>
            </a:custGeom>
            <a:solidFill>
              <a:srgbClr val="502800"/>
            </a:solidFill>
            <a:ln w="6350">
              <a:solidFill>
                <a:srgbClr val="502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Freeform: Shape 27">
              <a:extLst>
                <a:ext uri="{FF2B5EF4-FFF2-40B4-BE49-F238E27FC236}">
                  <a16:creationId xmlns:a16="http://schemas.microsoft.com/office/drawing/2014/main" id="{2AD56E0F-B9B7-46A4-99F0-395E508EFFFF}"/>
                </a:ext>
              </a:extLst>
            </p:cNvPr>
            <p:cNvSpPr/>
            <p:nvPr/>
          </p:nvSpPr>
          <p:spPr>
            <a:xfrm>
              <a:off x="3611038" y="2687024"/>
              <a:ext cx="155586" cy="117737"/>
            </a:xfrm>
            <a:custGeom>
              <a:avLst/>
              <a:gdLst>
                <a:gd name="connsiteX0" fmla="*/ 0 w 154781"/>
                <a:gd name="connsiteY0" fmla="*/ 73819 h 114300"/>
                <a:gd name="connsiteX1" fmla="*/ 90488 w 154781"/>
                <a:gd name="connsiteY1" fmla="*/ 4762 h 114300"/>
                <a:gd name="connsiteX2" fmla="*/ 154781 w 154781"/>
                <a:gd name="connsiteY2" fmla="*/ 0 h 114300"/>
                <a:gd name="connsiteX3" fmla="*/ 121444 w 154781"/>
                <a:gd name="connsiteY3" fmla="*/ 54769 h 114300"/>
                <a:gd name="connsiteX4" fmla="*/ 47625 w 154781"/>
                <a:gd name="connsiteY4" fmla="*/ 114300 h 114300"/>
                <a:gd name="connsiteX5" fmla="*/ 0 w 154781"/>
                <a:gd name="connsiteY5" fmla="*/ 73819 h 114300"/>
                <a:gd name="connsiteX0" fmla="*/ 0 w 154781"/>
                <a:gd name="connsiteY0" fmla="*/ 79317 h 119798"/>
                <a:gd name="connsiteX1" fmla="*/ 90488 w 154781"/>
                <a:gd name="connsiteY1" fmla="*/ 10260 h 119798"/>
                <a:gd name="connsiteX2" fmla="*/ 154781 w 154781"/>
                <a:gd name="connsiteY2" fmla="*/ 5498 h 119798"/>
                <a:gd name="connsiteX3" fmla="*/ 121444 w 154781"/>
                <a:gd name="connsiteY3" fmla="*/ 60267 h 119798"/>
                <a:gd name="connsiteX4" fmla="*/ 47625 w 154781"/>
                <a:gd name="connsiteY4" fmla="*/ 119798 h 119798"/>
                <a:gd name="connsiteX5" fmla="*/ 0 w 154781"/>
                <a:gd name="connsiteY5" fmla="*/ 79317 h 119798"/>
                <a:gd name="connsiteX0" fmla="*/ 0 w 155586"/>
                <a:gd name="connsiteY0" fmla="*/ 79317 h 119798"/>
                <a:gd name="connsiteX1" fmla="*/ 90488 w 155586"/>
                <a:gd name="connsiteY1" fmla="*/ 10260 h 119798"/>
                <a:gd name="connsiteX2" fmla="*/ 154781 w 155586"/>
                <a:gd name="connsiteY2" fmla="*/ 5498 h 119798"/>
                <a:gd name="connsiteX3" fmla="*/ 121444 w 155586"/>
                <a:gd name="connsiteY3" fmla="*/ 60267 h 119798"/>
                <a:gd name="connsiteX4" fmla="*/ 47625 w 155586"/>
                <a:gd name="connsiteY4" fmla="*/ 119798 h 119798"/>
                <a:gd name="connsiteX5" fmla="*/ 0 w 155586"/>
                <a:gd name="connsiteY5" fmla="*/ 79317 h 119798"/>
                <a:gd name="connsiteX0" fmla="*/ 0 w 155586"/>
                <a:gd name="connsiteY0" fmla="*/ 77256 h 117737"/>
                <a:gd name="connsiteX1" fmla="*/ 78582 w 155586"/>
                <a:gd name="connsiteY1" fmla="*/ 15343 h 117737"/>
                <a:gd name="connsiteX2" fmla="*/ 154781 w 155586"/>
                <a:gd name="connsiteY2" fmla="*/ 3437 h 117737"/>
                <a:gd name="connsiteX3" fmla="*/ 121444 w 155586"/>
                <a:gd name="connsiteY3" fmla="*/ 58206 h 117737"/>
                <a:gd name="connsiteX4" fmla="*/ 47625 w 155586"/>
                <a:gd name="connsiteY4" fmla="*/ 117737 h 117737"/>
                <a:gd name="connsiteX5" fmla="*/ 0 w 155586"/>
                <a:gd name="connsiteY5" fmla="*/ 77256 h 117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586" h="117737">
                  <a:moveTo>
                    <a:pt x="0" y="77256"/>
                  </a:moveTo>
                  <a:lnTo>
                    <a:pt x="78582" y="15343"/>
                  </a:lnTo>
                  <a:cubicBezTo>
                    <a:pt x="104379" y="3040"/>
                    <a:pt x="149622" y="-4897"/>
                    <a:pt x="154781" y="3437"/>
                  </a:cubicBezTo>
                  <a:cubicBezTo>
                    <a:pt x="159940" y="11771"/>
                    <a:pt x="139303" y="39156"/>
                    <a:pt x="121444" y="58206"/>
                  </a:cubicBezTo>
                  <a:lnTo>
                    <a:pt x="47625" y="117737"/>
                  </a:lnTo>
                  <a:lnTo>
                    <a:pt x="0" y="77256"/>
                  </a:lnTo>
                  <a:close/>
                </a:path>
              </a:pathLst>
            </a:custGeom>
            <a:solidFill>
              <a:srgbClr val="3E1F00"/>
            </a:solidFill>
            <a:ln w="6350">
              <a:solidFill>
                <a:srgbClr val="502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Freeform: Shape 28">
              <a:extLst>
                <a:ext uri="{FF2B5EF4-FFF2-40B4-BE49-F238E27FC236}">
                  <a16:creationId xmlns:a16="http://schemas.microsoft.com/office/drawing/2014/main" id="{20E824BA-B14C-4D21-B6EC-8CF7AAFBC23F}"/>
                </a:ext>
              </a:extLst>
            </p:cNvPr>
            <p:cNvSpPr/>
            <p:nvPr/>
          </p:nvSpPr>
          <p:spPr>
            <a:xfrm>
              <a:off x="3723206" y="4128468"/>
              <a:ext cx="159172" cy="113221"/>
            </a:xfrm>
            <a:custGeom>
              <a:avLst/>
              <a:gdLst>
                <a:gd name="connsiteX0" fmla="*/ 0 w 166797"/>
                <a:gd name="connsiteY0" fmla="*/ 56591 h 110205"/>
                <a:gd name="connsiteX1" fmla="*/ 101270 w 166797"/>
                <a:gd name="connsiteY1" fmla="*/ 0 h 110205"/>
                <a:gd name="connsiteX2" fmla="*/ 160840 w 166797"/>
                <a:gd name="connsiteY2" fmla="*/ 11914 h 110205"/>
                <a:gd name="connsiteX3" fmla="*/ 166797 w 166797"/>
                <a:gd name="connsiteY3" fmla="*/ 41699 h 110205"/>
                <a:gd name="connsiteX4" fmla="*/ 154883 w 166797"/>
                <a:gd name="connsiteY4" fmla="*/ 56591 h 110205"/>
                <a:gd name="connsiteX5" fmla="*/ 50635 w 166797"/>
                <a:gd name="connsiteY5" fmla="*/ 110205 h 110205"/>
                <a:gd name="connsiteX6" fmla="*/ 0 w 166797"/>
                <a:gd name="connsiteY6" fmla="*/ 56591 h 110205"/>
                <a:gd name="connsiteX0" fmla="*/ 0 w 160840"/>
                <a:gd name="connsiteY0" fmla="*/ 56591 h 110205"/>
                <a:gd name="connsiteX1" fmla="*/ 101270 w 160840"/>
                <a:gd name="connsiteY1" fmla="*/ 0 h 110205"/>
                <a:gd name="connsiteX2" fmla="*/ 160840 w 160840"/>
                <a:gd name="connsiteY2" fmla="*/ 11914 h 110205"/>
                <a:gd name="connsiteX3" fmla="*/ 154883 w 160840"/>
                <a:gd name="connsiteY3" fmla="*/ 56591 h 110205"/>
                <a:gd name="connsiteX4" fmla="*/ 50635 w 160840"/>
                <a:gd name="connsiteY4" fmla="*/ 110205 h 110205"/>
                <a:gd name="connsiteX5" fmla="*/ 0 w 160840"/>
                <a:gd name="connsiteY5" fmla="*/ 56591 h 110205"/>
                <a:gd name="connsiteX0" fmla="*/ 0 w 154883"/>
                <a:gd name="connsiteY0" fmla="*/ 56591 h 110205"/>
                <a:gd name="connsiteX1" fmla="*/ 101270 w 154883"/>
                <a:gd name="connsiteY1" fmla="*/ 0 h 110205"/>
                <a:gd name="connsiteX2" fmla="*/ 151315 w 154883"/>
                <a:gd name="connsiteY2" fmla="*/ 11914 h 110205"/>
                <a:gd name="connsiteX3" fmla="*/ 154883 w 154883"/>
                <a:gd name="connsiteY3" fmla="*/ 56591 h 110205"/>
                <a:gd name="connsiteX4" fmla="*/ 50635 w 154883"/>
                <a:gd name="connsiteY4" fmla="*/ 110205 h 110205"/>
                <a:gd name="connsiteX5" fmla="*/ 0 w 154883"/>
                <a:gd name="connsiteY5" fmla="*/ 56591 h 110205"/>
                <a:gd name="connsiteX0" fmla="*/ 0 w 154883"/>
                <a:gd name="connsiteY0" fmla="*/ 59197 h 112811"/>
                <a:gd name="connsiteX1" fmla="*/ 101270 w 154883"/>
                <a:gd name="connsiteY1" fmla="*/ 2606 h 112811"/>
                <a:gd name="connsiteX2" fmla="*/ 151315 w 154883"/>
                <a:gd name="connsiteY2" fmla="*/ 14520 h 112811"/>
                <a:gd name="connsiteX3" fmla="*/ 154883 w 154883"/>
                <a:gd name="connsiteY3" fmla="*/ 59197 h 112811"/>
                <a:gd name="connsiteX4" fmla="*/ 50635 w 154883"/>
                <a:gd name="connsiteY4" fmla="*/ 112811 h 112811"/>
                <a:gd name="connsiteX5" fmla="*/ 0 w 154883"/>
                <a:gd name="connsiteY5" fmla="*/ 59197 h 112811"/>
                <a:gd name="connsiteX0" fmla="*/ 0 w 163484"/>
                <a:gd name="connsiteY0" fmla="*/ 59197 h 112811"/>
                <a:gd name="connsiteX1" fmla="*/ 101270 w 163484"/>
                <a:gd name="connsiteY1" fmla="*/ 2606 h 112811"/>
                <a:gd name="connsiteX2" fmla="*/ 151315 w 163484"/>
                <a:gd name="connsiteY2" fmla="*/ 14520 h 112811"/>
                <a:gd name="connsiteX3" fmla="*/ 154883 w 163484"/>
                <a:gd name="connsiteY3" fmla="*/ 59197 h 112811"/>
                <a:gd name="connsiteX4" fmla="*/ 50635 w 163484"/>
                <a:gd name="connsiteY4" fmla="*/ 112811 h 112811"/>
                <a:gd name="connsiteX5" fmla="*/ 0 w 163484"/>
                <a:gd name="connsiteY5" fmla="*/ 59197 h 112811"/>
                <a:gd name="connsiteX0" fmla="*/ 0 w 159172"/>
                <a:gd name="connsiteY0" fmla="*/ 59197 h 112811"/>
                <a:gd name="connsiteX1" fmla="*/ 101270 w 159172"/>
                <a:gd name="connsiteY1" fmla="*/ 2606 h 112811"/>
                <a:gd name="connsiteX2" fmla="*/ 151315 w 159172"/>
                <a:gd name="connsiteY2" fmla="*/ 14520 h 112811"/>
                <a:gd name="connsiteX3" fmla="*/ 147740 w 159172"/>
                <a:gd name="connsiteY3" fmla="*/ 59197 h 112811"/>
                <a:gd name="connsiteX4" fmla="*/ 50635 w 159172"/>
                <a:gd name="connsiteY4" fmla="*/ 112811 h 112811"/>
                <a:gd name="connsiteX5" fmla="*/ 0 w 159172"/>
                <a:gd name="connsiteY5" fmla="*/ 59197 h 112811"/>
                <a:gd name="connsiteX0" fmla="*/ 0 w 159172"/>
                <a:gd name="connsiteY0" fmla="*/ 59607 h 113221"/>
                <a:gd name="connsiteX1" fmla="*/ 101270 w 159172"/>
                <a:gd name="connsiteY1" fmla="*/ 3016 h 113221"/>
                <a:gd name="connsiteX2" fmla="*/ 151315 w 159172"/>
                <a:gd name="connsiteY2" fmla="*/ 12549 h 113221"/>
                <a:gd name="connsiteX3" fmla="*/ 147740 w 159172"/>
                <a:gd name="connsiteY3" fmla="*/ 59607 h 113221"/>
                <a:gd name="connsiteX4" fmla="*/ 50635 w 159172"/>
                <a:gd name="connsiteY4" fmla="*/ 113221 h 113221"/>
                <a:gd name="connsiteX5" fmla="*/ 0 w 159172"/>
                <a:gd name="connsiteY5" fmla="*/ 59607 h 113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172" h="113221">
                  <a:moveTo>
                    <a:pt x="0" y="59607"/>
                  </a:moveTo>
                  <a:lnTo>
                    <a:pt x="101270" y="3016"/>
                  </a:lnTo>
                  <a:cubicBezTo>
                    <a:pt x="126489" y="-4430"/>
                    <a:pt x="142380" y="3117"/>
                    <a:pt x="151315" y="12549"/>
                  </a:cubicBezTo>
                  <a:cubicBezTo>
                    <a:pt x="160250" y="21981"/>
                    <a:pt x="164520" y="43225"/>
                    <a:pt x="147740" y="59607"/>
                  </a:cubicBezTo>
                  <a:lnTo>
                    <a:pt x="50635" y="113221"/>
                  </a:lnTo>
                  <a:lnTo>
                    <a:pt x="0" y="59607"/>
                  </a:lnTo>
                  <a:close/>
                </a:path>
              </a:pathLst>
            </a:custGeom>
            <a:solidFill>
              <a:srgbClr val="502800"/>
            </a:solidFill>
            <a:ln w="6350">
              <a:solidFill>
                <a:srgbClr val="3E1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Freeform: Shape 29">
              <a:extLst>
                <a:ext uri="{FF2B5EF4-FFF2-40B4-BE49-F238E27FC236}">
                  <a16:creationId xmlns:a16="http://schemas.microsoft.com/office/drawing/2014/main" id="{9311DF7A-6E5C-43D8-96F8-84BF14A32967}"/>
                </a:ext>
              </a:extLst>
            </p:cNvPr>
            <p:cNvSpPr/>
            <p:nvPr/>
          </p:nvSpPr>
          <p:spPr>
            <a:xfrm>
              <a:off x="3094555" y="3520945"/>
              <a:ext cx="45243" cy="61912"/>
            </a:xfrm>
            <a:custGeom>
              <a:avLst/>
              <a:gdLst>
                <a:gd name="connsiteX0" fmla="*/ 0 w 30956"/>
                <a:gd name="connsiteY0" fmla="*/ 0 h 52387"/>
                <a:gd name="connsiteX1" fmla="*/ 30956 w 30956"/>
                <a:gd name="connsiteY1" fmla="*/ 52387 h 52387"/>
                <a:gd name="connsiteX0" fmla="*/ 0 w 45243"/>
                <a:gd name="connsiteY0" fmla="*/ 0 h 61912"/>
                <a:gd name="connsiteX1" fmla="*/ 45243 w 45243"/>
                <a:gd name="connsiteY1" fmla="*/ 61912 h 61912"/>
                <a:gd name="connsiteX0" fmla="*/ 0 w 45532"/>
                <a:gd name="connsiteY0" fmla="*/ 0 h 62311"/>
                <a:gd name="connsiteX1" fmla="*/ 45243 w 45532"/>
                <a:gd name="connsiteY1" fmla="*/ 61912 h 62311"/>
                <a:gd name="connsiteX2" fmla="*/ 19050 w 45532"/>
                <a:gd name="connsiteY2" fmla="*/ 26193 h 62311"/>
                <a:gd name="connsiteX0" fmla="*/ 0 w 45487"/>
                <a:gd name="connsiteY0" fmla="*/ 0 h 62411"/>
                <a:gd name="connsiteX1" fmla="*/ 45243 w 45487"/>
                <a:gd name="connsiteY1" fmla="*/ 61912 h 62411"/>
                <a:gd name="connsiteX2" fmla="*/ 14288 w 45487"/>
                <a:gd name="connsiteY2" fmla="*/ 33336 h 62411"/>
                <a:gd name="connsiteX0" fmla="*/ 30955 w 76297"/>
                <a:gd name="connsiteY0" fmla="*/ 0 h 65170"/>
                <a:gd name="connsiteX1" fmla="*/ 76198 w 76297"/>
                <a:gd name="connsiteY1" fmla="*/ 61912 h 65170"/>
                <a:gd name="connsiteX2" fmla="*/ 0 w 76297"/>
                <a:gd name="connsiteY2" fmla="*/ 59529 h 65170"/>
                <a:gd name="connsiteX0" fmla="*/ 0 w 45243"/>
                <a:gd name="connsiteY0" fmla="*/ 0 h 61912"/>
                <a:gd name="connsiteX1" fmla="*/ 45243 w 45243"/>
                <a:gd name="connsiteY1" fmla="*/ 61912 h 61912"/>
                <a:gd name="connsiteX0" fmla="*/ 0 w 45243"/>
                <a:gd name="connsiteY0" fmla="*/ 0 h 61912"/>
                <a:gd name="connsiteX1" fmla="*/ 21432 w 45243"/>
                <a:gd name="connsiteY1" fmla="*/ 26192 h 61912"/>
                <a:gd name="connsiteX2" fmla="*/ 45243 w 45243"/>
                <a:gd name="connsiteY2" fmla="*/ 61912 h 61912"/>
                <a:gd name="connsiteX0" fmla="*/ 0 w 45243"/>
                <a:gd name="connsiteY0" fmla="*/ 0 h 61912"/>
                <a:gd name="connsiteX1" fmla="*/ 11907 w 45243"/>
                <a:gd name="connsiteY1" fmla="*/ 47623 h 61912"/>
                <a:gd name="connsiteX2" fmla="*/ 45243 w 45243"/>
                <a:gd name="connsiteY2" fmla="*/ 61912 h 61912"/>
              </a:gdLst>
              <a:ahLst/>
              <a:cxnLst>
                <a:cxn ang="0">
                  <a:pos x="connsiteX0" y="connsiteY0"/>
                </a:cxn>
                <a:cxn ang="0">
                  <a:pos x="connsiteX1" y="connsiteY1"/>
                </a:cxn>
                <a:cxn ang="0">
                  <a:pos x="connsiteX2" y="connsiteY2"/>
                </a:cxn>
              </a:cxnLst>
              <a:rect l="l" t="t" r="r" b="b"/>
              <a:pathLst>
                <a:path w="45243" h="61912">
                  <a:moveTo>
                    <a:pt x="0" y="0"/>
                  </a:moveTo>
                  <a:lnTo>
                    <a:pt x="11907" y="47623"/>
                  </a:lnTo>
                  <a:cubicBezTo>
                    <a:pt x="794" y="38893"/>
                    <a:pt x="34924" y="44450"/>
                    <a:pt x="45243" y="61912"/>
                  </a:cubicBezTo>
                </a:path>
              </a:pathLst>
            </a:custGeom>
            <a:noFill/>
            <a:ln w="6350">
              <a:solidFill>
                <a:srgbClr val="3E1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reeform: Shape 30">
              <a:extLst>
                <a:ext uri="{FF2B5EF4-FFF2-40B4-BE49-F238E27FC236}">
                  <a16:creationId xmlns:a16="http://schemas.microsoft.com/office/drawing/2014/main" id="{FBEFD4FD-410B-437B-A54E-211D0D132404}"/>
                </a:ext>
              </a:extLst>
            </p:cNvPr>
            <p:cNvSpPr/>
            <p:nvPr/>
          </p:nvSpPr>
          <p:spPr>
            <a:xfrm>
              <a:off x="3134883" y="3388719"/>
              <a:ext cx="45243" cy="61912"/>
            </a:xfrm>
            <a:custGeom>
              <a:avLst/>
              <a:gdLst>
                <a:gd name="connsiteX0" fmla="*/ 0 w 30956"/>
                <a:gd name="connsiteY0" fmla="*/ 0 h 52387"/>
                <a:gd name="connsiteX1" fmla="*/ 30956 w 30956"/>
                <a:gd name="connsiteY1" fmla="*/ 52387 h 52387"/>
                <a:gd name="connsiteX0" fmla="*/ 0 w 45243"/>
                <a:gd name="connsiteY0" fmla="*/ 0 h 61912"/>
                <a:gd name="connsiteX1" fmla="*/ 45243 w 45243"/>
                <a:gd name="connsiteY1" fmla="*/ 61912 h 61912"/>
                <a:gd name="connsiteX0" fmla="*/ 0 w 45532"/>
                <a:gd name="connsiteY0" fmla="*/ 0 h 62311"/>
                <a:gd name="connsiteX1" fmla="*/ 45243 w 45532"/>
                <a:gd name="connsiteY1" fmla="*/ 61912 h 62311"/>
                <a:gd name="connsiteX2" fmla="*/ 19050 w 45532"/>
                <a:gd name="connsiteY2" fmla="*/ 26193 h 62311"/>
                <a:gd name="connsiteX0" fmla="*/ 0 w 45487"/>
                <a:gd name="connsiteY0" fmla="*/ 0 h 62411"/>
                <a:gd name="connsiteX1" fmla="*/ 45243 w 45487"/>
                <a:gd name="connsiteY1" fmla="*/ 61912 h 62411"/>
                <a:gd name="connsiteX2" fmla="*/ 14288 w 45487"/>
                <a:gd name="connsiteY2" fmla="*/ 33336 h 62411"/>
                <a:gd name="connsiteX0" fmla="*/ 30955 w 76297"/>
                <a:gd name="connsiteY0" fmla="*/ 0 h 65170"/>
                <a:gd name="connsiteX1" fmla="*/ 76198 w 76297"/>
                <a:gd name="connsiteY1" fmla="*/ 61912 h 65170"/>
                <a:gd name="connsiteX2" fmla="*/ 0 w 76297"/>
                <a:gd name="connsiteY2" fmla="*/ 59529 h 65170"/>
                <a:gd name="connsiteX0" fmla="*/ 0 w 45243"/>
                <a:gd name="connsiteY0" fmla="*/ 0 h 61912"/>
                <a:gd name="connsiteX1" fmla="*/ 45243 w 45243"/>
                <a:gd name="connsiteY1" fmla="*/ 61912 h 61912"/>
                <a:gd name="connsiteX0" fmla="*/ 0 w 45243"/>
                <a:gd name="connsiteY0" fmla="*/ 0 h 61912"/>
                <a:gd name="connsiteX1" fmla="*/ 21432 w 45243"/>
                <a:gd name="connsiteY1" fmla="*/ 26192 h 61912"/>
                <a:gd name="connsiteX2" fmla="*/ 45243 w 45243"/>
                <a:gd name="connsiteY2" fmla="*/ 61912 h 61912"/>
                <a:gd name="connsiteX0" fmla="*/ 0 w 45243"/>
                <a:gd name="connsiteY0" fmla="*/ 0 h 61912"/>
                <a:gd name="connsiteX1" fmla="*/ 11907 w 45243"/>
                <a:gd name="connsiteY1" fmla="*/ 47623 h 61912"/>
                <a:gd name="connsiteX2" fmla="*/ 45243 w 45243"/>
                <a:gd name="connsiteY2" fmla="*/ 61912 h 61912"/>
                <a:gd name="connsiteX0" fmla="*/ 0 w 45243"/>
                <a:gd name="connsiteY0" fmla="*/ 0 h 61912"/>
                <a:gd name="connsiteX1" fmla="*/ 11907 w 45243"/>
                <a:gd name="connsiteY1" fmla="*/ 47623 h 61912"/>
                <a:gd name="connsiteX2" fmla="*/ 45243 w 45243"/>
                <a:gd name="connsiteY2" fmla="*/ 61912 h 61912"/>
              </a:gdLst>
              <a:ahLst/>
              <a:cxnLst>
                <a:cxn ang="0">
                  <a:pos x="connsiteX0" y="connsiteY0"/>
                </a:cxn>
                <a:cxn ang="0">
                  <a:pos x="connsiteX1" y="connsiteY1"/>
                </a:cxn>
                <a:cxn ang="0">
                  <a:pos x="connsiteX2" y="connsiteY2"/>
                </a:cxn>
              </a:cxnLst>
              <a:rect l="l" t="t" r="r" b="b"/>
              <a:pathLst>
                <a:path w="45243" h="61912">
                  <a:moveTo>
                    <a:pt x="0" y="0"/>
                  </a:moveTo>
                  <a:cubicBezTo>
                    <a:pt x="3969" y="15874"/>
                    <a:pt x="4367" y="37304"/>
                    <a:pt x="11907" y="47623"/>
                  </a:cubicBezTo>
                  <a:cubicBezTo>
                    <a:pt x="19447" y="57942"/>
                    <a:pt x="34924" y="44450"/>
                    <a:pt x="45243" y="61912"/>
                  </a:cubicBezTo>
                </a:path>
              </a:pathLst>
            </a:custGeom>
            <a:solidFill>
              <a:srgbClr val="502800"/>
            </a:solidFill>
            <a:ln w="6350">
              <a:solidFill>
                <a:srgbClr val="3E1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Freeform: Shape 31">
              <a:extLst>
                <a:ext uri="{FF2B5EF4-FFF2-40B4-BE49-F238E27FC236}">
                  <a16:creationId xmlns:a16="http://schemas.microsoft.com/office/drawing/2014/main" id="{1F237746-F4AB-4F79-AE0E-CE4BB649DF0B}"/>
                </a:ext>
              </a:extLst>
            </p:cNvPr>
            <p:cNvSpPr/>
            <p:nvPr/>
          </p:nvSpPr>
          <p:spPr>
            <a:xfrm>
              <a:off x="3830801" y="4130616"/>
              <a:ext cx="45243" cy="61912"/>
            </a:xfrm>
            <a:custGeom>
              <a:avLst/>
              <a:gdLst>
                <a:gd name="connsiteX0" fmla="*/ 0 w 30956"/>
                <a:gd name="connsiteY0" fmla="*/ 0 h 52387"/>
                <a:gd name="connsiteX1" fmla="*/ 30956 w 30956"/>
                <a:gd name="connsiteY1" fmla="*/ 52387 h 52387"/>
                <a:gd name="connsiteX0" fmla="*/ 0 w 45243"/>
                <a:gd name="connsiteY0" fmla="*/ 0 h 61912"/>
                <a:gd name="connsiteX1" fmla="*/ 45243 w 45243"/>
                <a:gd name="connsiteY1" fmla="*/ 61912 h 61912"/>
                <a:gd name="connsiteX0" fmla="*/ 0 w 45532"/>
                <a:gd name="connsiteY0" fmla="*/ 0 h 62311"/>
                <a:gd name="connsiteX1" fmla="*/ 45243 w 45532"/>
                <a:gd name="connsiteY1" fmla="*/ 61912 h 62311"/>
                <a:gd name="connsiteX2" fmla="*/ 19050 w 45532"/>
                <a:gd name="connsiteY2" fmla="*/ 26193 h 62311"/>
                <a:gd name="connsiteX0" fmla="*/ 0 w 45487"/>
                <a:gd name="connsiteY0" fmla="*/ 0 h 62411"/>
                <a:gd name="connsiteX1" fmla="*/ 45243 w 45487"/>
                <a:gd name="connsiteY1" fmla="*/ 61912 h 62411"/>
                <a:gd name="connsiteX2" fmla="*/ 14288 w 45487"/>
                <a:gd name="connsiteY2" fmla="*/ 33336 h 62411"/>
                <a:gd name="connsiteX0" fmla="*/ 30955 w 76297"/>
                <a:gd name="connsiteY0" fmla="*/ 0 h 65170"/>
                <a:gd name="connsiteX1" fmla="*/ 76198 w 76297"/>
                <a:gd name="connsiteY1" fmla="*/ 61912 h 65170"/>
                <a:gd name="connsiteX2" fmla="*/ 0 w 76297"/>
                <a:gd name="connsiteY2" fmla="*/ 59529 h 65170"/>
                <a:gd name="connsiteX0" fmla="*/ 0 w 45243"/>
                <a:gd name="connsiteY0" fmla="*/ 0 h 61912"/>
                <a:gd name="connsiteX1" fmla="*/ 45243 w 45243"/>
                <a:gd name="connsiteY1" fmla="*/ 61912 h 61912"/>
                <a:gd name="connsiteX0" fmla="*/ 0 w 45243"/>
                <a:gd name="connsiteY0" fmla="*/ 0 h 61912"/>
                <a:gd name="connsiteX1" fmla="*/ 21432 w 45243"/>
                <a:gd name="connsiteY1" fmla="*/ 26192 h 61912"/>
                <a:gd name="connsiteX2" fmla="*/ 45243 w 45243"/>
                <a:gd name="connsiteY2" fmla="*/ 61912 h 61912"/>
                <a:gd name="connsiteX0" fmla="*/ 0 w 45243"/>
                <a:gd name="connsiteY0" fmla="*/ 0 h 61912"/>
                <a:gd name="connsiteX1" fmla="*/ 11907 w 45243"/>
                <a:gd name="connsiteY1" fmla="*/ 47623 h 61912"/>
                <a:gd name="connsiteX2" fmla="*/ 45243 w 45243"/>
                <a:gd name="connsiteY2" fmla="*/ 61912 h 61912"/>
              </a:gdLst>
              <a:ahLst/>
              <a:cxnLst>
                <a:cxn ang="0">
                  <a:pos x="connsiteX0" y="connsiteY0"/>
                </a:cxn>
                <a:cxn ang="0">
                  <a:pos x="connsiteX1" y="connsiteY1"/>
                </a:cxn>
                <a:cxn ang="0">
                  <a:pos x="connsiteX2" y="connsiteY2"/>
                </a:cxn>
              </a:cxnLst>
              <a:rect l="l" t="t" r="r" b="b"/>
              <a:pathLst>
                <a:path w="45243" h="61912">
                  <a:moveTo>
                    <a:pt x="0" y="0"/>
                  </a:moveTo>
                  <a:lnTo>
                    <a:pt x="11907" y="47623"/>
                  </a:lnTo>
                  <a:cubicBezTo>
                    <a:pt x="794" y="38893"/>
                    <a:pt x="34924" y="44450"/>
                    <a:pt x="45243" y="61912"/>
                  </a:cubicBezTo>
                </a:path>
              </a:pathLst>
            </a:custGeom>
            <a:solidFill>
              <a:srgbClr val="5C2E00"/>
            </a:solidFill>
            <a:ln w="6350">
              <a:solidFill>
                <a:srgbClr val="3E1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Freeform: Shape 32">
              <a:extLst>
                <a:ext uri="{FF2B5EF4-FFF2-40B4-BE49-F238E27FC236}">
                  <a16:creationId xmlns:a16="http://schemas.microsoft.com/office/drawing/2014/main" id="{400D28CC-DBE9-4D38-BDFA-4325691D8A40}"/>
                </a:ext>
              </a:extLst>
            </p:cNvPr>
            <p:cNvSpPr/>
            <p:nvPr/>
          </p:nvSpPr>
          <p:spPr>
            <a:xfrm>
              <a:off x="3902549" y="4153251"/>
              <a:ext cx="194154" cy="148722"/>
            </a:xfrm>
            <a:custGeom>
              <a:avLst/>
              <a:gdLst>
                <a:gd name="connsiteX0" fmla="*/ 0 w 178710"/>
                <a:gd name="connsiteY0" fmla="*/ 62548 h 145946"/>
                <a:gd name="connsiteX1" fmla="*/ 125097 w 178710"/>
                <a:gd name="connsiteY1" fmla="*/ 0 h 145946"/>
                <a:gd name="connsiteX2" fmla="*/ 166796 w 178710"/>
                <a:gd name="connsiteY2" fmla="*/ 8935 h 145946"/>
                <a:gd name="connsiteX3" fmla="*/ 178710 w 178710"/>
                <a:gd name="connsiteY3" fmla="*/ 35742 h 145946"/>
                <a:gd name="connsiteX4" fmla="*/ 178710 w 178710"/>
                <a:gd name="connsiteY4" fmla="*/ 62548 h 145946"/>
                <a:gd name="connsiteX5" fmla="*/ 116162 w 178710"/>
                <a:gd name="connsiteY5" fmla="*/ 110204 h 145946"/>
                <a:gd name="connsiteX6" fmla="*/ 41699 w 178710"/>
                <a:gd name="connsiteY6" fmla="*/ 145946 h 145946"/>
                <a:gd name="connsiteX7" fmla="*/ 0 w 178710"/>
                <a:gd name="connsiteY7" fmla="*/ 62548 h 145946"/>
                <a:gd name="connsiteX0" fmla="*/ 0 w 178710"/>
                <a:gd name="connsiteY0" fmla="*/ 62548 h 145946"/>
                <a:gd name="connsiteX1" fmla="*/ 125097 w 178710"/>
                <a:gd name="connsiteY1" fmla="*/ 0 h 145946"/>
                <a:gd name="connsiteX2" fmla="*/ 166796 w 178710"/>
                <a:gd name="connsiteY2" fmla="*/ 8935 h 145946"/>
                <a:gd name="connsiteX3" fmla="*/ 178710 w 178710"/>
                <a:gd name="connsiteY3" fmla="*/ 35742 h 145946"/>
                <a:gd name="connsiteX4" fmla="*/ 178710 w 178710"/>
                <a:gd name="connsiteY4" fmla="*/ 62548 h 145946"/>
                <a:gd name="connsiteX5" fmla="*/ 116162 w 178710"/>
                <a:gd name="connsiteY5" fmla="*/ 107823 h 145946"/>
                <a:gd name="connsiteX6" fmla="*/ 41699 w 178710"/>
                <a:gd name="connsiteY6" fmla="*/ 145946 h 145946"/>
                <a:gd name="connsiteX7" fmla="*/ 0 w 178710"/>
                <a:gd name="connsiteY7" fmla="*/ 62548 h 145946"/>
                <a:gd name="connsiteX0" fmla="*/ 0 w 185854"/>
                <a:gd name="connsiteY0" fmla="*/ 69691 h 145946"/>
                <a:gd name="connsiteX1" fmla="*/ 132241 w 185854"/>
                <a:gd name="connsiteY1" fmla="*/ 0 h 145946"/>
                <a:gd name="connsiteX2" fmla="*/ 173940 w 185854"/>
                <a:gd name="connsiteY2" fmla="*/ 8935 h 145946"/>
                <a:gd name="connsiteX3" fmla="*/ 185854 w 185854"/>
                <a:gd name="connsiteY3" fmla="*/ 35742 h 145946"/>
                <a:gd name="connsiteX4" fmla="*/ 185854 w 185854"/>
                <a:gd name="connsiteY4" fmla="*/ 62548 h 145946"/>
                <a:gd name="connsiteX5" fmla="*/ 123306 w 185854"/>
                <a:gd name="connsiteY5" fmla="*/ 107823 h 145946"/>
                <a:gd name="connsiteX6" fmla="*/ 48843 w 185854"/>
                <a:gd name="connsiteY6" fmla="*/ 145946 h 145946"/>
                <a:gd name="connsiteX7" fmla="*/ 0 w 185854"/>
                <a:gd name="connsiteY7" fmla="*/ 69691 h 145946"/>
                <a:gd name="connsiteX0" fmla="*/ 0 w 185854"/>
                <a:gd name="connsiteY0" fmla="*/ 69691 h 145946"/>
                <a:gd name="connsiteX1" fmla="*/ 132241 w 185854"/>
                <a:gd name="connsiteY1" fmla="*/ 0 h 145946"/>
                <a:gd name="connsiteX2" fmla="*/ 173940 w 185854"/>
                <a:gd name="connsiteY2" fmla="*/ 8935 h 145946"/>
                <a:gd name="connsiteX3" fmla="*/ 185854 w 185854"/>
                <a:gd name="connsiteY3" fmla="*/ 62548 h 145946"/>
                <a:gd name="connsiteX4" fmla="*/ 123306 w 185854"/>
                <a:gd name="connsiteY4" fmla="*/ 107823 h 145946"/>
                <a:gd name="connsiteX5" fmla="*/ 48843 w 185854"/>
                <a:gd name="connsiteY5" fmla="*/ 145946 h 145946"/>
                <a:gd name="connsiteX6" fmla="*/ 0 w 185854"/>
                <a:gd name="connsiteY6" fmla="*/ 69691 h 145946"/>
                <a:gd name="connsiteX0" fmla="*/ 0 w 185854"/>
                <a:gd name="connsiteY0" fmla="*/ 69691 h 145946"/>
                <a:gd name="connsiteX1" fmla="*/ 132241 w 185854"/>
                <a:gd name="connsiteY1" fmla="*/ 0 h 145946"/>
                <a:gd name="connsiteX2" fmla="*/ 176321 w 185854"/>
                <a:gd name="connsiteY2" fmla="*/ 16079 h 145946"/>
                <a:gd name="connsiteX3" fmla="*/ 185854 w 185854"/>
                <a:gd name="connsiteY3" fmla="*/ 62548 h 145946"/>
                <a:gd name="connsiteX4" fmla="*/ 123306 w 185854"/>
                <a:gd name="connsiteY4" fmla="*/ 107823 h 145946"/>
                <a:gd name="connsiteX5" fmla="*/ 48843 w 185854"/>
                <a:gd name="connsiteY5" fmla="*/ 145946 h 145946"/>
                <a:gd name="connsiteX6" fmla="*/ 0 w 185854"/>
                <a:gd name="connsiteY6" fmla="*/ 69691 h 145946"/>
                <a:gd name="connsiteX0" fmla="*/ 0 w 185854"/>
                <a:gd name="connsiteY0" fmla="*/ 72467 h 148722"/>
                <a:gd name="connsiteX1" fmla="*/ 132241 w 185854"/>
                <a:gd name="connsiteY1" fmla="*/ 2776 h 148722"/>
                <a:gd name="connsiteX2" fmla="*/ 176321 w 185854"/>
                <a:gd name="connsiteY2" fmla="*/ 18855 h 148722"/>
                <a:gd name="connsiteX3" fmla="*/ 185854 w 185854"/>
                <a:gd name="connsiteY3" fmla="*/ 65324 h 148722"/>
                <a:gd name="connsiteX4" fmla="*/ 123306 w 185854"/>
                <a:gd name="connsiteY4" fmla="*/ 110599 h 148722"/>
                <a:gd name="connsiteX5" fmla="*/ 48843 w 185854"/>
                <a:gd name="connsiteY5" fmla="*/ 148722 h 148722"/>
                <a:gd name="connsiteX6" fmla="*/ 0 w 185854"/>
                <a:gd name="connsiteY6" fmla="*/ 72467 h 148722"/>
                <a:gd name="connsiteX0" fmla="*/ 0 w 189391"/>
                <a:gd name="connsiteY0" fmla="*/ 72467 h 148722"/>
                <a:gd name="connsiteX1" fmla="*/ 132241 w 189391"/>
                <a:gd name="connsiteY1" fmla="*/ 2776 h 148722"/>
                <a:gd name="connsiteX2" fmla="*/ 176321 w 189391"/>
                <a:gd name="connsiteY2" fmla="*/ 18855 h 148722"/>
                <a:gd name="connsiteX3" fmla="*/ 185854 w 189391"/>
                <a:gd name="connsiteY3" fmla="*/ 65324 h 148722"/>
                <a:gd name="connsiteX4" fmla="*/ 123306 w 189391"/>
                <a:gd name="connsiteY4" fmla="*/ 110599 h 148722"/>
                <a:gd name="connsiteX5" fmla="*/ 48843 w 189391"/>
                <a:gd name="connsiteY5" fmla="*/ 148722 h 148722"/>
                <a:gd name="connsiteX6" fmla="*/ 0 w 189391"/>
                <a:gd name="connsiteY6" fmla="*/ 72467 h 148722"/>
                <a:gd name="connsiteX0" fmla="*/ 0 w 189391"/>
                <a:gd name="connsiteY0" fmla="*/ 72467 h 148722"/>
                <a:gd name="connsiteX1" fmla="*/ 132241 w 189391"/>
                <a:gd name="connsiteY1" fmla="*/ 2776 h 148722"/>
                <a:gd name="connsiteX2" fmla="*/ 176321 w 189391"/>
                <a:gd name="connsiteY2" fmla="*/ 18855 h 148722"/>
                <a:gd name="connsiteX3" fmla="*/ 185854 w 189391"/>
                <a:gd name="connsiteY3" fmla="*/ 65324 h 148722"/>
                <a:gd name="connsiteX4" fmla="*/ 123306 w 189391"/>
                <a:gd name="connsiteY4" fmla="*/ 110599 h 148722"/>
                <a:gd name="connsiteX5" fmla="*/ 48843 w 189391"/>
                <a:gd name="connsiteY5" fmla="*/ 148722 h 148722"/>
                <a:gd name="connsiteX6" fmla="*/ 0 w 189391"/>
                <a:gd name="connsiteY6" fmla="*/ 72467 h 148722"/>
                <a:gd name="connsiteX0" fmla="*/ 0 w 189391"/>
                <a:gd name="connsiteY0" fmla="*/ 72467 h 148722"/>
                <a:gd name="connsiteX1" fmla="*/ 132241 w 189391"/>
                <a:gd name="connsiteY1" fmla="*/ 2776 h 148722"/>
                <a:gd name="connsiteX2" fmla="*/ 176321 w 189391"/>
                <a:gd name="connsiteY2" fmla="*/ 18855 h 148722"/>
                <a:gd name="connsiteX3" fmla="*/ 185854 w 189391"/>
                <a:gd name="connsiteY3" fmla="*/ 65324 h 148722"/>
                <a:gd name="connsiteX4" fmla="*/ 120925 w 189391"/>
                <a:gd name="connsiteY4" fmla="*/ 110599 h 148722"/>
                <a:gd name="connsiteX5" fmla="*/ 48843 w 189391"/>
                <a:gd name="connsiteY5" fmla="*/ 148722 h 148722"/>
                <a:gd name="connsiteX6" fmla="*/ 0 w 189391"/>
                <a:gd name="connsiteY6" fmla="*/ 72467 h 148722"/>
                <a:gd name="connsiteX0" fmla="*/ 0 w 189391"/>
                <a:gd name="connsiteY0" fmla="*/ 72467 h 148722"/>
                <a:gd name="connsiteX1" fmla="*/ 132241 w 189391"/>
                <a:gd name="connsiteY1" fmla="*/ 2776 h 148722"/>
                <a:gd name="connsiteX2" fmla="*/ 176321 w 189391"/>
                <a:gd name="connsiteY2" fmla="*/ 18855 h 148722"/>
                <a:gd name="connsiteX3" fmla="*/ 185854 w 189391"/>
                <a:gd name="connsiteY3" fmla="*/ 65324 h 148722"/>
                <a:gd name="connsiteX4" fmla="*/ 120925 w 189391"/>
                <a:gd name="connsiteY4" fmla="*/ 108217 h 148722"/>
                <a:gd name="connsiteX5" fmla="*/ 48843 w 189391"/>
                <a:gd name="connsiteY5" fmla="*/ 148722 h 148722"/>
                <a:gd name="connsiteX6" fmla="*/ 0 w 189391"/>
                <a:gd name="connsiteY6" fmla="*/ 72467 h 148722"/>
                <a:gd name="connsiteX0" fmla="*/ 0 w 184629"/>
                <a:gd name="connsiteY0" fmla="*/ 77229 h 148722"/>
                <a:gd name="connsiteX1" fmla="*/ 127479 w 184629"/>
                <a:gd name="connsiteY1" fmla="*/ 2776 h 148722"/>
                <a:gd name="connsiteX2" fmla="*/ 171559 w 184629"/>
                <a:gd name="connsiteY2" fmla="*/ 18855 h 148722"/>
                <a:gd name="connsiteX3" fmla="*/ 181092 w 184629"/>
                <a:gd name="connsiteY3" fmla="*/ 65324 h 148722"/>
                <a:gd name="connsiteX4" fmla="*/ 116163 w 184629"/>
                <a:gd name="connsiteY4" fmla="*/ 108217 h 148722"/>
                <a:gd name="connsiteX5" fmla="*/ 44081 w 184629"/>
                <a:gd name="connsiteY5" fmla="*/ 148722 h 148722"/>
                <a:gd name="connsiteX6" fmla="*/ 0 w 184629"/>
                <a:gd name="connsiteY6" fmla="*/ 77229 h 148722"/>
                <a:gd name="connsiteX0" fmla="*/ 0 w 194154"/>
                <a:gd name="connsiteY0" fmla="*/ 79610 h 148722"/>
                <a:gd name="connsiteX1" fmla="*/ 137004 w 194154"/>
                <a:gd name="connsiteY1" fmla="*/ 2776 h 148722"/>
                <a:gd name="connsiteX2" fmla="*/ 181084 w 194154"/>
                <a:gd name="connsiteY2" fmla="*/ 18855 h 148722"/>
                <a:gd name="connsiteX3" fmla="*/ 190617 w 194154"/>
                <a:gd name="connsiteY3" fmla="*/ 65324 h 148722"/>
                <a:gd name="connsiteX4" fmla="*/ 125688 w 194154"/>
                <a:gd name="connsiteY4" fmla="*/ 108217 h 148722"/>
                <a:gd name="connsiteX5" fmla="*/ 53606 w 194154"/>
                <a:gd name="connsiteY5" fmla="*/ 148722 h 148722"/>
                <a:gd name="connsiteX6" fmla="*/ 0 w 194154"/>
                <a:gd name="connsiteY6" fmla="*/ 79610 h 148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154" h="148722">
                  <a:moveTo>
                    <a:pt x="0" y="79610"/>
                  </a:moveTo>
                  <a:lnTo>
                    <a:pt x="137004" y="2776"/>
                  </a:lnTo>
                  <a:cubicBezTo>
                    <a:pt x="166391" y="-6159"/>
                    <a:pt x="172149" y="8430"/>
                    <a:pt x="181084" y="18855"/>
                  </a:cubicBezTo>
                  <a:cubicBezTo>
                    <a:pt x="190019" y="29280"/>
                    <a:pt x="199453" y="50033"/>
                    <a:pt x="190617" y="65324"/>
                  </a:cubicBezTo>
                  <a:lnTo>
                    <a:pt x="125688" y="108217"/>
                  </a:lnTo>
                  <a:lnTo>
                    <a:pt x="53606" y="148722"/>
                  </a:lnTo>
                  <a:lnTo>
                    <a:pt x="0" y="79610"/>
                  </a:lnTo>
                  <a:close/>
                </a:path>
              </a:pathLst>
            </a:custGeom>
            <a:solidFill>
              <a:srgbClr val="502800"/>
            </a:solidFill>
            <a:ln w="6350">
              <a:solidFill>
                <a:srgbClr val="3E1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Freeform: Shape 33">
              <a:extLst>
                <a:ext uri="{FF2B5EF4-FFF2-40B4-BE49-F238E27FC236}">
                  <a16:creationId xmlns:a16="http://schemas.microsoft.com/office/drawing/2014/main" id="{848B3BBD-AD97-4105-9375-6A74B980D4C1}"/>
                </a:ext>
              </a:extLst>
            </p:cNvPr>
            <p:cNvSpPr/>
            <p:nvPr/>
          </p:nvSpPr>
          <p:spPr>
            <a:xfrm>
              <a:off x="4051460" y="4158952"/>
              <a:ext cx="45243" cy="61912"/>
            </a:xfrm>
            <a:custGeom>
              <a:avLst/>
              <a:gdLst>
                <a:gd name="connsiteX0" fmla="*/ 0 w 30956"/>
                <a:gd name="connsiteY0" fmla="*/ 0 h 52387"/>
                <a:gd name="connsiteX1" fmla="*/ 30956 w 30956"/>
                <a:gd name="connsiteY1" fmla="*/ 52387 h 52387"/>
                <a:gd name="connsiteX0" fmla="*/ 0 w 45243"/>
                <a:gd name="connsiteY0" fmla="*/ 0 h 61912"/>
                <a:gd name="connsiteX1" fmla="*/ 45243 w 45243"/>
                <a:gd name="connsiteY1" fmla="*/ 61912 h 61912"/>
                <a:gd name="connsiteX0" fmla="*/ 0 w 45532"/>
                <a:gd name="connsiteY0" fmla="*/ 0 h 62311"/>
                <a:gd name="connsiteX1" fmla="*/ 45243 w 45532"/>
                <a:gd name="connsiteY1" fmla="*/ 61912 h 62311"/>
                <a:gd name="connsiteX2" fmla="*/ 19050 w 45532"/>
                <a:gd name="connsiteY2" fmla="*/ 26193 h 62311"/>
                <a:gd name="connsiteX0" fmla="*/ 0 w 45487"/>
                <a:gd name="connsiteY0" fmla="*/ 0 h 62411"/>
                <a:gd name="connsiteX1" fmla="*/ 45243 w 45487"/>
                <a:gd name="connsiteY1" fmla="*/ 61912 h 62411"/>
                <a:gd name="connsiteX2" fmla="*/ 14288 w 45487"/>
                <a:gd name="connsiteY2" fmla="*/ 33336 h 62411"/>
                <a:gd name="connsiteX0" fmla="*/ 30955 w 76297"/>
                <a:gd name="connsiteY0" fmla="*/ 0 h 65170"/>
                <a:gd name="connsiteX1" fmla="*/ 76198 w 76297"/>
                <a:gd name="connsiteY1" fmla="*/ 61912 h 65170"/>
                <a:gd name="connsiteX2" fmla="*/ 0 w 76297"/>
                <a:gd name="connsiteY2" fmla="*/ 59529 h 65170"/>
                <a:gd name="connsiteX0" fmla="*/ 0 w 45243"/>
                <a:gd name="connsiteY0" fmla="*/ 0 h 61912"/>
                <a:gd name="connsiteX1" fmla="*/ 45243 w 45243"/>
                <a:gd name="connsiteY1" fmla="*/ 61912 h 61912"/>
                <a:gd name="connsiteX0" fmla="*/ 0 w 45243"/>
                <a:gd name="connsiteY0" fmla="*/ 0 h 61912"/>
                <a:gd name="connsiteX1" fmla="*/ 21432 w 45243"/>
                <a:gd name="connsiteY1" fmla="*/ 26192 h 61912"/>
                <a:gd name="connsiteX2" fmla="*/ 45243 w 45243"/>
                <a:gd name="connsiteY2" fmla="*/ 61912 h 61912"/>
                <a:gd name="connsiteX0" fmla="*/ 0 w 45243"/>
                <a:gd name="connsiteY0" fmla="*/ 0 h 61912"/>
                <a:gd name="connsiteX1" fmla="*/ 11907 w 45243"/>
                <a:gd name="connsiteY1" fmla="*/ 47623 h 61912"/>
                <a:gd name="connsiteX2" fmla="*/ 45243 w 45243"/>
                <a:gd name="connsiteY2" fmla="*/ 61912 h 61912"/>
                <a:gd name="connsiteX0" fmla="*/ 0 w 45243"/>
                <a:gd name="connsiteY0" fmla="*/ 0 h 61912"/>
                <a:gd name="connsiteX1" fmla="*/ 11907 w 45243"/>
                <a:gd name="connsiteY1" fmla="*/ 47623 h 61912"/>
                <a:gd name="connsiteX2" fmla="*/ 45243 w 45243"/>
                <a:gd name="connsiteY2" fmla="*/ 61912 h 61912"/>
              </a:gdLst>
              <a:ahLst/>
              <a:cxnLst>
                <a:cxn ang="0">
                  <a:pos x="connsiteX0" y="connsiteY0"/>
                </a:cxn>
                <a:cxn ang="0">
                  <a:pos x="connsiteX1" y="connsiteY1"/>
                </a:cxn>
                <a:cxn ang="0">
                  <a:pos x="connsiteX2" y="connsiteY2"/>
                </a:cxn>
              </a:cxnLst>
              <a:rect l="l" t="t" r="r" b="b"/>
              <a:pathLst>
                <a:path w="45243" h="61912">
                  <a:moveTo>
                    <a:pt x="0" y="0"/>
                  </a:moveTo>
                  <a:cubicBezTo>
                    <a:pt x="3969" y="15874"/>
                    <a:pt x="4367" y="37304"/>
                    <a:pt x="11907" y="47623"/>
                  </a:cubicBezTo>
                  <a:cubicBezTo>
                    <a:pt x="19447" y="57942"/>
                    <a:pt x="34924" y="44450"/>
                    <a:pt x="45243" y="61912"/>
                  </a:cubicBezTo>
                </a:path>
              </a:pathLst>
            </a:custGeom>
            <a:noFill/>
            <a:ln w="6350">
              <a:solidFill>
                <a:srgbClr val="3E1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Freeform: Shape 34">
              <a:extLst>
                <a:ext uri="{FF2B5EF4-FFF2-40B4-BE49-F238E27FC236}">
                  <a16:creationId xmlns:a16="http://schemas.microsoft.com/office/drawing/2014/main" id="{D1AABE05-559F-4767-8A4B-D4C2ABCF3143}"/>
                </a:ext>
              </a:extLst>
            </p:cNvPr>
            <p:cNvSpPr/>
            <p:nvPr/>
          </p:nvSpPr>
          <p:spPr>
            <a:xfrm>
              <a:off x="3734753" y="2837087"/>
              <a:ext cx="361950" cy="326231"/>
            </a:xfrm>
            <a:custGeom>
              <a:avLst/>
              <a:gdLst>
                <a:gd name="connsiteX0" fmla="*/ 0 w 361950"/>
                <a:gd name="connsiteY0" fmla="*/ 35719 h 326231"/>
                <a:gd name="connsiteX1" fmla="*/ 59531 w 361950"/>
                <a:gd name="connsiteY1" fmla="*/ 0 h 326231"/>
                <a:gd name="connsiteX2" fmla="*/ 361950 w 361950"/>
                <a:gd name="connsiteY2" fmla="*/ 266700 h 326231"/>
                <a:gd name="connsiteX3" fmla="*/ 342900 w 361950"/>
                <a:gd name="connsiteY3" fmla="*/ 326231 h 326231"/>
                <a:gd name="connsiteX4" fmla="*/ 0 w 361950"/>
                <a:gd name="connsiteY4" fmla="*/ 35719 h 3262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950" h="326231">
                  <a:moveTo>
                    <a:pt x="0" y="35719"/>
                  </a:moveTo>
                  <a:lnTo>
                    <a:pt x="59531" y="0"/>
                  </a:lnTo>
                  <a:lnTo>
                    <a:pt x="361950" y="266700"/>
                  </a:lnTo>
                  <a:lnTo>
                    <a:pt x="342900" y="326231"/>
                  </a:lnTo>
                  <a:lnTo>
                    <a:pt x="0" y="35719"/>
                  </a:lnTo>
                  <a:close/>
                </a:path>
              </a:pathLst>
            </a:custGeom>
            <a:solidFill>
              <a:srgbClr val="3E1F00"/>
            </a:solidFill>
            <a:ln w="6350">
              <a:solidFill>
                <a:srgbClr val="502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 name="Group 15">
            <a:extLst>
              <a:ext uri="{FF2B5EF4-FFF2-40B4-BE49-F238E27FC236}">
                <a16:creationId xmlns:a16="http://schemas.microsoft.com/office/drawing/2014/main" id="{90C2772B-E3E4-4419-9F9F-5D84A9165C40}"/>
              </a:ext>
            </a:extLst>
          </p:cNvPr>
          <p:cNvGrpSpPr/>
          <p:nvPr/>
        </p:nvGrpSpPr>
        <p:grpSpPr>
          <a:xfrm>
            <a:off x="1121705" y="225315"/>
            <a:ext cx="7722415" cy="1617201"/>
            <a:chOff x="1190014" y="39276"/>
            <a:chExt cx="7722415" cy="1617201"/>
          </a:xfrm>
        </p:grpSpPr>
        <p:sp>
          <p:nvSpPr>
            <p:cNvPr id="18" name="Speech Bubble: Rectangle with Corners Rounded 17">
              <a:extLst>
                <a:ext uri="{FF2B5EF4-FFF2-40B4-BE49-F238E27FC236}">
                  <a16:creationId xmlns:a16="http://schemas.microsoft.com/office/drawing/2014/main" id="{92538F9A-BF24-4F43-83D6-076F344BD27F}"/>
                </a:ext>
              </a:extLst>
            </p:cNvPr>
            <p:cNvSpPr/>
            <p:nvPr/>
          </p:nvSpPr>
          <p:spPr>
            <a:xfrm>
              <a:off x="1190014" y="39276"/>
              <a:ext cx="7722415" cy="1617201"/>
            </a:xfrm>
            <a:prstGeom prst="wedgeRoundRectCallout">
              <a:avLst>
                <a:gd name="adj1" fmla="val -40341"/>
                <a:gd name="adj2" fmla="val 120422"/>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B75BFEE5-80D1-46F8-B3A5-595AE8F69CBA}"/>
                </a:ext>
              </a:extLst>
            </p:cNvPr>
            <p:cNvSpPr txBox="1"/>
            <p:nvPr/>
          </p:nvSpPr>
          <p:spPr>
            <a:xfrm>
              <a:off x="1317851" y="86817"/>
              <a:ext cx="7594578" cy="1569660"/>
            </a:xfrm>
            <a:prstGeom prst="rect">
              <a:avLst/>
            </a:prstGeom>
            <a:noFill/>
          </p:spPr>
          <p:txBody>
            <a:bodyPr wrap="square" rtlCol="0">
              <a:spAutoFit/>
            </a:bodyPr>
            <a:lstStyle/>
            <a:p>
              <a:pPr algn="ctr"/>
              <a:r>
                <a:rPr lang="en-GB" sz="3200" dirty="0">
                  <a:solidFill>
                    <a:srgbClr val="6600FF"/>
                  </a:solidFill>
                  <a:latin typeface="Comic Sans MS" panose="030F0702030302020204" pitchFamily="66" charset="0"/>
                </a:rPr>
                <a:t>The suitcase reminds us that the Israelites had to leave Egypt quickly and cross the Red Sea. </a:t>
              </a:r>
            </a:p>
          </p:txBody>
        </p:sp>
      </p:grpSp>
      <p:sp>
        <p:nvSpPr>
          <p:cNvPr id="6" name="Rectangle 5">
            <a:hlinkClick r:id="rId4" action="ppaction://hlinksldjump"/>
            <a:extLst>
              <a:ext uri="{FF2B5EF4-FFF2-40B4-BE49-F238E27FC236}">
                <a16:creationId xmlns:a16="http://schemas.microsoft.com/office/drawing/2014/main" id="{732CC23A-0E5F-4983-A894-146021586156}"/>
              </a:ext>
            </a:extLst>
          </p:cNvPr>
          <p:cNvSpPr/>
          <p:nvPr/>
        </p:nvSpPr>
        <p:spPr>
          <a:xfrm>
            <a:off x="-184443" y="-128016"/>
            <a:ext cx="12560885" cy="7114032"/>
          </a:xfrm>
          <a:prstGeom prst="rect">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rrow: Right 12">
            <a:hlinkClick r:id="rId5" action="ppaction://hlinksldjump"/>
            <a:extLst>
              <a:ext uri="{FF2B5EF4-FFF2-40B4-BE49-F238E27FC236}">
                <a16:creationId xmlns:a16="http://schemas.microsoft.com/office/drawing/2014/main" id="{07F1434D-6D0F-4195-9213-6518FDAD1907}"/>
              </a:ext>
            </a:extLst>
          </p:cNvPr>
          <p:cNvSpPr/>
          <p:nvPr/>
        </p:nvSpPr>
        <p:spPr>
          <a:xfrm>
            <a:off x="-3180452" y="5465301"/>
            <a:ext cx="3048000" cy="1350599"/>
          </a:xfrm>
          <a:prstGeom prst="rightArrow">
            <a:avLst/>
          </a:prstGeom>
          <a:solidFill>
            <a:srgbClr val="CC66FF"/>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return to last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895666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750" fill="hold"/>
                                        <p:tgtEl>
                                          <p:spTgt spid="15"/>
                                        </p:tgtEl>
                                        <p:attrNameLst>
                                          <p:attrName>ppt_w</p:attrName>
                                        </p:attrNameLst>
                                      </p:cBhvr>
                                      <p:tavLst>
                                        <p:tav tm="0">
                                          <p:val>
                                            <p:fltVal val="0"/>
                                          </p:val>
                                        </p:tav>
                                        <p:tav tm="100000">
                                          <p:val>
                                            <p:strVal val="#ppt_w"/>
                                          </p:val>
                                        </p:tav>
                                      </p:tavLst>
                                    </p:anim>
                                    <p:anim calcmode="lin" valueType="num">
                                      <p:cBhvr>
                                        <p:cTn id="8" dur="1750" fill="hold"/>
                                        <p:tgtEl>
                                          <p:spTgt spid="15"/>
                                        </p:tgtEl>
                                        <p:attrNameLst>
                                          <p:attrName>ppt_h</p:attrName>
                                        </p:attrNameLst>
                                      </p:cBhvr>
                                      <p:tavLst>
                                        <p:tav tm="0">
                                          <p:val>
                                            <p:fltVal val="0"/>
                                          </p:val>
                                        </p:tav>
                                        <p:tav tm="100000">
                                          <p:val>
                                            <p:strVal val="#ppt_h"/>
                                          </p:val>
                                        </p:tav>
                                      </p:tavLst>
                                    </p:anim>
                                    <p:animEffect transition="in" filter="fade">
                                      <p:cBhvr>
                                        <p:cTn id="9" dur="1750"/>
                                        <p:tgtEl>
                                          <p:spTgt spid="15"/>
                                        </p:tgtEl>
                                      </p:cBhvr>
                                    </p:animEffect>
                                  </p:childTnLst>
                                </p:cTn>
                              </p:par>
                            </p:childTnLst>
                          </p:cTn>
                        </p:par>
                        <p:par>
                          <p:cTn id="10" fill="hold">
                            <p:stCondLst>
                              <p:cond delay="1750"/>
                            </p:stCondLst>
                            <p:childTnLst>
                              <p:par>
                                <p:cTn id="11" presetID="22" presetClass="entr" presetSubtype="4" fill="hold" nodeType="afterEffect">
                                  <p:stCondLst>
                                    <p:cond delay="250"/>
                                  </p:stCondLst>
                                  <p:childTnLst>
                                    <p:set>
                                      <p:cBhvr>
                                        <p:cTn id="12" dur="1" fill="hold">
                                          <p:stCondLst>
                                            <p:cond delay="0"/>
                                          </p:stCondLst>
                                        </p:cTn>
                                        <p:tgtEl>
                                          <p:spTgt spid="16"/>
                                        </p:tgtEl>
                                        <p:attrNameLst>
                                          <p:attrName>style.visibility</p:attrName>
                                        </p:attrNameLst>
                                      </p:cBhvr>
                                      <p:to>
                                        <p:strVal val="visible"/>
                                      </p:to>
                                    </p:set>
                                    <p:animEffect transition="in" filter="wipe(down)">
                                      <p:cBhvr>
                                        <p:cTn id="13" dur="1750"/>
                                        <p:tgtEl>
                                          <p:spTgt spid="16"/>
                                        </p:tgtEl>
                                      </p:cBhvr>
                                    </p:animEffect>
                                  </p:childTnLst>
                                </p:cTn>
                              </p:par>
                            </p:childTnLst>
                          </p:cTn>
                        </p:par>
                        <p:par>
                          <p:cTn id="14" fill="hold">
                            <p:stCondLst>
                              <p:cond delay="3750"/>
                            </p:stCondLst>
                            <p:childTnLst>
                              <p:par>
                                <p:cTn id="15" presetID="22" presetClass="entr" presetSubtype="2" fill="hold" nodeType="afterEffect">
                                  <p:stCondLst>
                                    <p:cond delay="2000"/>
                                  </p:stCondLst>
                                  <p:childTnLst>
                                    <p:set>
                                      <p:cBhvr>
                                        <p:cTn id="16" dur="1" fill="hold">
                                          <p:stCondLst>
                                            <p:cond delay="0"/>
                                          </p:stCondLst>
                                        </p:cTn>
                                        <p:tgtEl>
                                          <p:spTgt spid="37"/>
                                        </p:tgtEl>
                                        <p:attrNameLst>
                                          <p:attrName>style.visibility</p:attrName>
                                        </p:attrNameLst>
                                      </p:cBhvr>
                                      <p:to>
                                        <p:strVal val="visible"/>
                                      </p:to>
                                    </p:set>
                                    <p:animEffect transition="in" filter="wipe(right)">
                                      <p:cBhvr>
                                        <p:cTn id="17" dur="1750"/>
                                        <p:tgtEl>
                                          <p:spTgt spid="37"/>
                                        </p:tgtEl>
                                      </p:cBhvr>
                                    </p:animEffect>
                                  </p:childTnLst>
                                </p:cTn>
                              </p:par>
                            </p:childTnLst>
                          </p:cTn>
                        </p:par>
                        <p:par>
                          <p:cTn id="18" fill="hold">
                            <p:stCondLst>
                              <p:cond delay="7500"/>
                            </p:stCondLst>
                            <p:childTnLst>
                              <p:par>
                                <p:cTn id="19" presetID="42" presetClass="path" presetSubtype="0" accel="50000" decel="50000" fill="hold" grpId="0" nodeType="afterEffect">
                                  <p:stCondLst>
                                    <p:cond delay="1000"/>
                                  </p:stCondLst>
                                  <p:childTnLst>
                                    <p:animMotion origin="layout" path="M -2.70833E-6 -3.7037E-7 L 1 -0.00139 " pathEditMode="relative" rAng="0" ptsTypes="AA">
                                      <p:cBhvr>
                                        <p:cTn id="20" dur="2000" fill="hold"/>
                                        <p:tgtEl>
                                          <p:spTgt spid="13"/>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descr="A picture containing drawing&#10;&#10;Description automatically generated">
            <a:extLst>
              <a:ext uri="{FF2B5EF4-FFF2-40B4-BE49-F238E27FC236}">
                <a16:creationId xmlns:a16="http://schemas.microsoft.com/office/drawing/2014/main" id="{52EA78EC-9AEE-4BE7-A396-B498DEE039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56475" y="2362005"/>
            <a:ext cx="1909872" cy="3207234"/>
          </a:xfrm>
          <a:prstGeom prst="rect">
            <a:avLst/>
          </a:prstGeom>
        </p:spPr>
      </p:pic>
      <p:grpSp>
        <p:nvGrpSpPr>
          <p:cNvPr id="37" name="Group 36">
            <a:extLst>
              <a:ext uri="{FF2B5EF4-FFF2-40B4-BE49-F238E27FC236}">
                <a16:creationId xmlns:a16="http://schemas.microsoft.com/office/drawing/2014/main" id="{270B1853-893A-408D-93C2-51852631B7AC}"/>
              </a:ext>
            </a:extLst>
          </p:cNvPr>
          <p:cNvGrpSpPr/>
          <p:nvPr/>
        </p:nvGrpSpPr>
        <p:grpSpPr>
          <a:xfrm>
            <a:off x="2596457" y="4125291"/>
            <a:ext cx="5960018" cy="2116681"/>
            <a:chOff x="1190014" y="39276"/>
            <a:chExt cx="7722415" cy="1843751"/>
          </a:xfrm>
        </p:grpSpPr>
        <p:sp>
          <p:nvSpPr>
            <p:cNvPr id="38" name="Speech Bubble: Rectangle with Corners Rounded 37">
              <a:extLst>
                <a:ext uri="{FF2B5EF4-FFF2-40B4-BE49-F238E27FC236}">
                  <a16:creationId xmlns:a16="http://schemas.microsoft.com/office/drawing/2014/main" id="{17631D86-278A-4404-A6E8-10E5BB425F3D}"/>
                </a:ext>
              </a:extLst>
            </p:cNvPr>
            <p:cNvSpPr/>
            <p:nvPr/>
          </p:nvSpPr>
          <p:spPr>
            <a:xfrm>
              <a:off x="1190014" y="39276"/>
              <a:ext cx="7722415" cy="1617201"/>
            </a:xfrm>
            <a:prstGeom prst="wedgeRoundRectCallout">
              <a:avLst>
                <a:gd name="adj1" fmla="val 64869"/>
                <a:gd name="adj2" fmla="val -109943"/>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TextBox 38">
              <a:extLst>
                <a:ext uri="{FF2B5EF4-FFF2-40B4-BE49-F238E27FC236}">
                  <a16:creationId xmlns:a16="http://schemas.microsoft.com/office/drawing/2014/main" id="{62C2D973-06AF-49DA-A14F-7498B475BCBB}"/>
                </a:ext>
              </a:extLst>
            </p:cNvPr>
            <p:cNvSpPr txBox="1"/>
            <p:nvPr/>
          </p:nvSpPr>
          <p:spPr>
            <a:xfrm>
              <a:off x="1317851" y="86817"/>
              <a:ext cx="7594578" cy="1796210"/>
            </a:xfrm>
            <a:prstGeom prst="rect">
              <a:avLst/>
            </a:prstGeom>
            <a:noFill/>
          </p:spPr>
          <p:txBody>
            <a:bodyPr wrap="square" rtlCol="0">
              <a:spAutoFit/>
            </a:bodyPr>
            <a:lstStyle/>
            <a:p>
              <a:pPr algn="ctr"/>
              <a:r>
                <a:rPr lang="en-GB" sz="3200" dirty="0">
                  <a:solidFill>
                    <a:srgbClr val="FF0000"/>
                  </a:solidFill>
                  <a:latin typeface="Comic Sans MS" panose="030F0702030302020204" pitchFamily="66" charset="0"/>
                </a:rPr>
                <a:t>God provided everything they needed, and if we trust Him he provides all we need too.</a:t>
              </a:r>
            </a:p>
          </p:txBody>
        </p:sp>
      </p:grpSp>
      <p:pic>
        <p:nvPicPr>
          <p:cNvPr id="2" name="Picture 1">
            <a:extLst>
              <a:ext uri="{FF2B5EF4-FFF2-40B4-BE49-F238E27FC236}">
                <a16:creationId xmlns:a16="http://schemas.microsoft.com/office/drawing/2014/main" id="{58EE815F-FDD4-457A-BC48-08F64B8108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883" y="2402962"/>
            <a:ext cx="1942401" cy="3184919"/>
          </a:xfrm>
          <a:prstGeom prst="rect">
            <a:avLst/>
          </a:prstGeom>
        </p:spPr>
      </p:pic>
      <p:grpSp>
        <p:nvGrpSpPr>
          <p:cNvPr id="16" name="Group 15">
            <a:extLst>
              <a:ext uri="{FF2B5EF4-FFF2-40B4-BE49-F238E27FC236}">
                <a16:creationId xmlns:a16="http://schemas.microsoft.com/office/drawing/2014/main" id="{90C2772B-E3E4-4419-9F9F-5D84A9165C40}"/>
              </a:ext>
            </a:extLst>
          </p:cNvPr>
          <p:cNvGrpSpPr/>
          <p:nvPr/>
        </p:nvGrpSpPr>
        <p:grpSpPr>
          <a:xfrm>
            <a:off x="1121705" y="225315"/>
            <a:ext cx="7722415" cy="1617201"/>
            <a:chOff x="1190014" y="39276"/>
            <a:chExt cx="7722415" cy="1617201"/>
          </a:xfrm>
        </p:grpSpPr>
        <p:sp>
          <p:nvSpPr>
            <p:cNvPr id="18" name="Speech Bubble: Rectangle with Corners Rounded 17">
              <a:extLst>
                <a:ext uri="{FF2B5EF4-FFF2-40B4-BE49-F238E27FC236}">
                  <a16:creationId xmlns:a16="http://schemas.microsoft.com/office/drawing/2014/main" id="{92538F9A-BF24-4F43-83D6-076F344BD27F}"/>
                </a:ext>
              </a:extLst>
            </p:cNvPr>
            <p:cNvSpPr/>
            <p:nvPr/>
          </p:nvSpPr>
          <p:spPr>
            <a:xfrm>
              <a:off x="1190014" y="39276"/>
              <a:ext cx="7722415" cy="1617201"/>
            </a:xfrm>
            <a:prstGeom prst="wedgeRoundRectCallout">
              <a:avLst>
                <a:gd name="adj1" fmla="val -40341"/>
                <a:gd name="adj2" fmla="val 120422"/>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B75BFEE5-80D1-46F8-B3A5-595AE8F69CBA}"/>
                </a:ext>
              </a:extLst>
            </p:cNvPr>
            <p:cNvSpPr txBox="1"/>
            <p:nvPr/>
          </p:nvSpPr>
          <p:spPr>
            <a:xfrm>
              <a:off x="1317851" y="86817"/>
              <a:ext cx="7594578" cy="1569660"/>
            </a:xfrm>
            <a:prstGeom prst="rect">
              <a:avLst/>
            </a:prstGeom>
            <a:noFill/>
          </p:spPr>
          <p:txBody>
            <a:bodyPr wrap="square" rtlCol="0">
              <a:spAutoFit/>
            </a:bodyPr>
            <a:lstStyle/>
            <a:p>
              <a:pPr algn="ctr"/>
              <a:r>
                <a:rPr lang="en-GB" sz="3200" dirty="0">
                  <a:solidFill>
                    <a:srgbClr val="6600FF"/>
                  </a:solidFill>
                  <a:latin typeface="Comic Sans MS" panose="030F0702030302020204" pitchFamily="66" charset="0"/>
                </a:rPr>
                <a:t>The Pillar of Fire reminds us that God was with the Israelites and led them through the wilderness. </a:t>
              </a:r>
            </a:p>
          </p:txBody>
        </p:sp>
      </p:grpSp>
      <p:pic>
        <p:nvPicPr>
          <p:cNvPr id="3" name="Picture 2">
            <a:extLst>
              <a:ext uri="{FF2B5EF4-FFF2-40B4-BE49-F238E27FC236}">
                <a16:creationId xmlns:a16="http://schemas.microsoft.com/office/drawing/2014/main" id="{BDB66E08-D9C9-49F8-9AEB-0717DB028CDA}"/>
              </a:ext>
            </a:extLst>
          </p:cNvPr>
          <p:cNvPicPr>
            <a:picLocks noChangeAspect="1"/>
          </p:cNvPicPr>
          <p:nvPr/>
        </p:nvPicPr>
        <p:blipFill>
          <a:blip r:embed="rId4"/>
          <a:stretch>
            <a:fillRect/>
          </a:stretch>
        </p:blipFill>
        <p:spPr>
          <a:xfrm>
            <a:off x="4003491" y="1674368"/>
            <a:ext cx="2092508" cy="2640177"/>
          </a:xfrm>
          <a:prstGeom prst="rect">
            <a:avLst/>
          </a:prstGeom>
        </p:spPr>
      </p:pic>
      <p:sp>
        <p:nvSpPr>
          <p:cNvPr id="6" name="Rectangle 5">
            <a:hlinkClick r:id="rId5" action="ppaction://hlinksldjump"/>
            <a:extLst>
              <a:ext uri="{FF2B5EF4-FFF2-40B4-BE49-F238E27FC236}">
                <a16:creationId xmlns:a16="http://schemas.microsoft.com/office/drawing/2014/main" id="{732CC23A-0E5F-4983-A894-146021586156}"/>
              </a:ext>
            </a:extLst>
          </p:cNvPr>
          <p:cNvSpPr/>
          <p:nvPr/>
        </p:nvSpPr>
        <p:spPr>
          <a:xfrm>
            <a:off x="-184444" y="-128016"/>
            <a:ext cx="12560885" cy="7114032"/>
          </a:xfrm>
          <a:prstGeom prst="rect">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rrow: Right 12">
            <a:hlinkClick r:id="rId6" action="ppaction://hlinksldjump"/>
            <a:extLst>
              <a:ext uri="{FF2B5EF4-FFF2-40B4-BE49-F238E27FC236}">
                <a16:creationId xmlns:a16="http://schemas.microsoft.com/office/drawing/2014/main" id="{07F1434D-6D0F-4195-9213-6518FDAD1907}"/>
              </a:ext>
            </a:extLst>
          </p:cNvPr>
          <p:cNvSpPr/>
          <p:nvPr/>
        </p:nvSpPr>
        <p:spPr>
          <a:xfrm>
            <a:off x="-3180452" y="5465301"/>
            <a:ext cx="3048000" cy="1350599"/>
          </a:xfrm>
          <a:prstGeom prst="rightArrow">
            <a:avLst/>
          </a:prstGeom>
          <a:solidFill>
            <a:srgbClr val="CC66FF"/>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return to last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597819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750" fill="hold"/>
                                        <p:tgtEl>
                                          <p:spTgt spid="3"/>
                                        </p:tgtEl>
                                        <p:attrNameLst>
                                          <p:attrName>ppt_w</p:attrName>
                                        </p:attrNameLst>
                                      </p:cBhvr>
                                      <p:tavLst>
                                        <p:tav tm="0">
                                          <p:val>
                                            <p:fltVal val="0"/>
                                          </p:val>
                                        </p:tav>
                                        <p:tav tm="100000">
                                          <p:val>
                                            <p:strVal val="#ppt_w"/>
                                          </p:val>
                                        </p:tav>
                                      </p:tavLst>
                                    </p:anim>
                                    <p:anim calcmode="lin" valueType="num">
                                      <p:cBhvr>
                                        <p:cTn id="8" dur="1750" fill="hold"/>
                                        <p:tgtEl>
                                          <p:spTgt spid="3"/>
                                        </p:tgtEl>
                                        <p:attrNameLst>
                                          <p:attrName>ppt_h</p:attrName>
                                        </p:attrNameLst>
                                      </p:cBhvr>
                                      <p:tavLst>
                                        <p:tav tm="0">
                                          <p:val>
                                            <p:fltVal val="0"/>
                                          </p:val>
                                        </p:tav>
                                        <p:tav tm="100000">
                                          <p:val>
                                            <p:strVal val="#ppt_h"/>
                                          </p:val>
                                        </p:tav>
                                      </p:tavLst>
                                    </p:anim>
                                    <p:animEffect transition="in" filter="fade">
                                      <p:cBhvr>
                                        <p:cTn id="9" dur="1750"/>
                                        <p:tgtEl>
                                          <p:spTgt spid="3"/>
                                        </p:tgtEl>
                                      </p:cBhvr>
                                    </p:animEffect>
                                  </p:childTnLst>
                                </p:cTn>
                              </p:par>
                            </p:childTnLst>
                          </p:cTn>
                        </p:par>
                        <p:par>
                          <p:cTn id="10" fill="hold">
                            <p:stCondLst>
                              <p:cond delay="1750"/>
                            </p:stCondLst>
                            <p:childTnLst>
                              <p:par>
                                <p:cTn id="11" presetID="22" presetClass="entr" presetSubtype="4" fill="hold" nodeType="afterEffect">
                                  <p:stCondLst>
                                    <p:cond delay="250"/>
                                  </p:stCondLst>
                                  <p:childTnLst>
                                    <p:set>
                                      <p:cBhvr>
                                        <p:cTn id="12" dur="1" fill="hold">
                                          <p:stCondLst>
                                            <p:cond delay="0"/>
                                          </p:stCondLst>
                                        </p:cTn>
                                        <p:tgtEl>
                                          <p:spTgt spid="16"/>
                                        </p:tgtEl>
                                        <p:attrNameLst>
                                          <p:attrName>style.visibility</p:attrName>
                                        </p:attrNameLst>
                                      </p:cBhvr>
                                      <p:to>
                                        <p:strVal val="visible"/>
                                      </p:to>
                                    </p:set>
                                    <p:animEffect transition="in" filter="wipe(down)">
                                      <p:cBhvr>
                                        <p:cTn id="13" dur="1750"/>
                                        <p:tgtEl>
                                          <p:spTgt spid="16"/>
                                        </p:tgtEl>
                                      </p:cBhvr>
                                    </p:animEffect>
                                  </p:childTnLst>
                                </p:cTn>
                              </p:par>
                            </p:childTnLst>
                          </p:cTn>
                        </p:par>
                        <p:par>
                          <p:cTn id="14" fill="hold">
                            <p:stCondLst>
                              <p:cond delay="3750"/>
                            </p:stCondLst>
                            <p:childTnLst>
                              <p:par>
                                <p:cTn id="15" presetID="22" presetClass="entr" presetSubtype="2" fill="hold" nodeType="afterEffect">
                                  <p:stCondLst>
                                    <p:cond delay="2000"/>
                                  </p:stCondLst>
                                  <p:childTnLst>
                                    <p:set>
                                      <p:cBhvr>
                                        <p:cTn id="16" dur="1" fill="hold">
                                          <p:stCondLst>
                                            <p:cond delay="0"/>
                                          </p:stCondLst>
                                        </p:cTn>
                                        <p:tgtEl>
                                          <p:spTgt spid="37"/>
                                        </p:tgtEl>
                                        <p:attrNameLst>
                                          <p:attrName>style.visibility</p:attrName>
                                        </p:attrNameLst>
                                      </p:cBhvr>
                                      <p:to>
                                        <p:strVal val="visible"/>
                                      </p:to>
                                    </p:set>
                                    <p:animEffect transition="in" filter="wipe(right)">
                                      <p:cBhvr>
                                        <p:cTn id="17" dur="1750"/>
                                        <p:tgtEl>
                                          <p:spTgt spid="37"/>
                                        </p:tgtEl>
                                      </p:cBhvr>
                                    </p:animEffect>
                                  </p:childTnLst>
                                </p:cTn>
                              </p:par>
                            </p:childTnLst>
                          </p:cTn>
                        </p:par>
                        <p:par>
                          <p:cTn id="18" fill="hold">
                            <p:stCondLst>
                              <p:cond delay="7500"/>
                            </p:stCondLst>
                            <p:childTnLst>
                              <p:par>
                                <p:cTn id="19" presetID="42" presetClass="path" presetSubtype="0" accel="50000" decel="50000" fill="hold" grpId="0" nodeType="afterEffect">
                                  <p:stCondLst>
                                    <p:cond delay="1000"/>
                                  </p:stCondLst>
                                  <p:childTnLst>
                                    <p:animMotion origin="layout" path="M -2.70833E-6 -3.7037E-7 L 1 -0.00139 " pathEditMode="relative" rAng="0" ptsTypes="AA">
                                      <p:cBhvr>
                                        <p:cTn id="20" dur="2000" fill="hold"/>
                                        <p:tgtEl>
                                          <p:spTgt spid="13"/>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drawing&#10;&#10;Description automatically generated">
            <a:extLst>
              <a:ext uri="{FF2B5EF4-FFF2-40B4-BE49-F238E27FC236}">
                <a16:creationId xmlns:a16="http://schemas.microsoft.com/office/drawing/2014/main" id="{5716578C-90D2-4817-97EE-27D892DCBD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56475" y="2362005"/>
            <a:ext cx="1909872" cy="3207234"/>
          </a:xfrm>
          <a:prstGeom prst="rect">
            <a:avLst/>
          </a:prstGeom>
        </p:spPr>
      </p:pic>
      <p:pic>
        <p:nvPicPr>
          <p:cNvPr id="7" name="Picture 6" descr="A drawing of a cartoon character&#10;&#10;Description automatically generated">
            <a:extLst>
              <a:ext uri="{FF2B5EF4-FFF2-40B4-BE49-F238E27FC236}">
                <a16:creationId xmlns:a16="http://schemas.microsoft.com/office/drawing/2014/main" id="{BBF8FC1F-2713-4657-AEA0-5F46350B23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361" y="2382354"/>
            <a:ext cx="1921429" cy="3207234"/>
          </a:xfrm>
          <a:prstGeom prst="rect">
            <a:avLst/>
          </a:prstGeom>
        </p:spPr>
      </p:pic>
      <p:pic>
        <p:nvPicPr>
          <p:cNvPr id="6" name="Picture 5">
            <a:extLst>
              <a:ext uri="{FF2B5EF4-FFF2-40B4-BE49-F238E27FC236}">
                <a16:creationId xmlns:a16="http://schemas.microsoft.com/office/drawing/2014/main" id="{12F21B3B-8B7C-4012-8868-377E6DBBE3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2540" y="2373163"/>
            <a:ext cx="1963374" cy="3184919"/>
          </a:xfrm>
          <a:prstGeom prst="rect">
            <a:avLst/>
          </a:prstGeom>
        </p:spPr>
      </p:pic>
      <p:grpSp>
        <p:nvGrpSpPr>
          <p:cNvPr id="20" name="Group 19">
            <a:extLst>
              <a:ext uri="{FF2B5EF4-FFF2-40B4-BE49-F238E27FC236}">
                <a16:creationId xmlns:a16="http://schemas.microsoft.com/office/drawing/2014/main" id="{678EDB8A-34D1-40D7-BED7-A0B01D4CAB95}"/>
              </a:ext>
            </a:extLst>
          </p:cNvPr>
          <p:cNvGrpSpPr/>
          <p:nvPr/>
        </p:nvGrpSpPr>
        <p:grpSpPr>
          <a:xfrm>
            <a:off x="6096000" y="254401"/>
            <a:ext cx="5694319" cy="1718636"/>
            <a:chOff x="1190014" y="39276"/>
            <a:chExt cx="7722415" cy="1617201"/>
          </a:xfrm>
        </p:grpSpPr>
        <p:sp>
          <p:nvSpPr>
            <p:cNvPr id="21" name="Speech Bubble: Rectangle with Corners Rounded 20">
              <a:extLst>
                <a:ext uri="{FF2B5EF4-FFF2-40B4-BE49-F238E27FC236}">
                  <a16:creationId xmlns:a16="http://schemas.microsoft.com/office/drawing/2014/main" id="{1A6614B3-15FD-4CDB-B2DD-687ED254091F}"/>
                </a:ext>
              </a:extLst>
            </p:cNvPr>
            <p:cNvSpPr/>
            <p:nvPr/>
          </p:nvSpPr>
          <p:spPr>
            <a:xfrm>
              <a:off x="1190014" y="39276"/>
              <a:ext cx="7722415" cy="1617201"/>
            </a:xfrm>
            <a:prstGeom prst="wedgeRoundRectCallout">
              <a:avLst>
                <a:gd name="adj1" fmla="val 10175"/>
                <a:gd name="adj2" fmla="val 113089"/>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TextBox 21">
              <a:extLst>
                <a:ext uri="{FF2B5EF4-FFF2-40B4-BE49-F238E27FC236}">
                  <a16:creationId xmlns:a16="http://schemas.microsoft.com/office/drawing/2014/main" id="{5F1AF8E8-85B8-43B7-A51A-14BE2063E248}"/>
                </a:ext>
              </a:extLst>
            </p:cNvPr>
            <p:cNvSpPr txBox="1"/>
            <p:nvPr/>
          </p:nvSpPr>
          <p:spPr>
            <a:xfrm>
              <a:off x="1317851" y="86817"/>
              <a:ext cx="7594578" cy="1101819"/>
            </a:xfrm>
            <a:prstGeom prst="rect">
              <a:avLst/>
            </a:prstGeom>
            <a:noFill/>
          </p:spPr>
          <p:txBody>
            <a:bodyPr wrap="square" rtlCol="0">
              <a:spAutoFit/>
            </a:bodyPr>
            <a:lstStyle/>
            <a:p>
              <a:pPr algn="ctr"/>
              <a:r>
                <a:rPr lang="en-GB" sz="3200" dirty="0">
                  <a:solidFill>
                    <a:srgbClr val="FF0000"/>
                  </a:solidFill>
                  <a:latin typeface="Comic Sans MS" panose="030F0702030302020204" pitchFamily="66" charset="0"/>
                </a:rPr>
                <a:t>Good Morning Music Man!</a:t>
              </a:r>
            </a:p>
            <a:p>
              <a:pPr algn="ctr"/>
              <a:r>
                <a:rPr lang="en-GB" sz="3200" dirty="0">
                  <a:solidFill>
                    <a:srgbClr val="FF0000"/>
                  </a:solidFill>
                  <a:latin typeface="Comic Sans MS" panose="030F0702030302020204" pitchFamily="66" charset="0"/>
                </a:rPr>
                <a:t>What songs have you got for us today?</a:t>
              </a:r>
            </a:p>
          </p:txBody>
        </p:sp>
      </p:grpSp>
      <p:grpSp>
        <p:nvGrpSpPr>
          <p:cNvPr id="5" name="Group 4">
            <a:extLst>
              <a:ext uri="{FF2B5EF4-FFF2-40B4-BE49-F238E27FC236}">
                <a16:creationId xmlns:a16="http://schemas.microsoft.com/office/drawing/2014/main" id="{73649EAE-A099-43F9-8D26-74E617668251}"/>
              </a:ext>
            </a:extLst>
          </p:cNvPr>
          <p:cNvGrpSpPr/>
          <p:nvPr/>
        </p:nvGrpSpPr>
        <p:grpSpPr>
          <a:xfrm>
            <a:off x="3035700" y="2862377"/>
            <a:ext cx="3410071" cy="4162873"/>
            <a:chOff x="5899344" y="203317"/>
            <a:chExt cx="4882839" cy="3750483"/>
          </a:xfrm>
        </p:grpSpPr>
        <p:sp>
          <p:nvSpPr>
            <p:cNvPr id="2" name="Speech Bubble: Rectangle with Corners Rounded 1">
              <a:extLst>
                <a:ext uri="{FF2B5EF4-FFF2-40B4-BE49-F238E27FC236}">
                  <a16:creationId xmlns:a16="http://schemas.microsoft.com/office/drawing/2014/main" id="{1D04B1F9-6C82-44EE-B217-FFAAA5A8D1CC}"/>
                </a:ext>
              </a:extLst>
            </p:cNvPr>
            <p:cNvSpPr/>
            <p:nvPr/>
          </p:nvSpPr>
          <p:spPr>
            <a:xfrm>
              <a:off x="5899344" y="203317"/>
              <a:ext cx="4882839" cy="1425129"/>
            </a:xfrm>
            <a:prstGeom prst="wedgeRoundRectCallout">
              <a:avLst>
                <a:gd name="adj1" fmla="val -102959"/>
                <a:gd name="adj2" fmla="val -43295"/>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Box 2">
              <a:extLst>
                <a:ext uri="{FF2B5EF4-FFF2-40B4-BE49-F238E27FC236}">
                  <a16:creationId xmlns:a16="http://schemas.microsoft.com/office/drawing/2014/main" id="{20CA1C0D-2480-435B-9AE1-90DE88414066}"/>
                </a:ext>
              </a:extLst>
            </p:cNvPr>
            <p:cNvSpPr txBox="1"/>
            <p:nvPr/>
          </p:nvSpPr>
          <p:spPr>
            <a:xfrm>
              <a:off x="6526940" y="203317"/>
              <a:ext cx="3627643" cy="3750483"/>
            </a:xfrm>
            <a:prstGeom prst="rect">
              <a:avLst/>
            </a:prstGeom>
            <a:noFill/>
          </p:spPr>
          <p:txBody>
            <a:bodyPr wrap="square" rtlCol="0">
              <a:spAutoFit/>
            </a:bodyPr>
            <a:lstStyle/>
            <a:p>
              <a:pPr algn="ctr"/>
              <a:r>
                <a:rPr lang="en-US" sz="3200" dirty="0">
                  <a:latin typeface="Comic Sans MS" panose="030F0702030302020204" pitchFamily="66" charset="0"/>
                </a:rPr>
                <a:t>Thank you. I’ll see you later.</a:t>
              </a:r>
              <a:endParaRPr lang="en-GB" sz="3200" dirty="0">
                <a:latin typeface="Comic Sans MS" panose="030F0702030302020204" pitchFamily="66" charset="0"/>
              </a:endParaRPr>
            </a:p>
          </p:txBody>
        </p:sp>
      </p:grpSp>
      <p:pic>
        <p:nvPicPr>
          <p:cNvPr id="64" name="Picture 63" descr="A drawing of a cartoon character&#10;&#10;Description automatically generated">
            <a:extLst>
              <a:ext uri="{FF2B5EF4-FFF2-40B4-BE49-F238E27FC236}">
                <a16:creationId xmlns:a16="http://schemas.microsoft.com/office/drawing/2014/main" id="{A68CB2FD-C87D-4BB5-A348-AD8D63B46B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9677" y="1612268"/>
            <a:ext cx="1921429" cy="3207234"/>
          </a:xfrm>
          <a:prstGeom prst="rect">
            <a:avLst/>
          </a:prstGeom>
        </p:spPr>
      </p:pic>
      <p:grpSp>
        <p:nvGrpSpPr>
          <p:cNvPr id="14" name="Group 13">
            <a:extLst>
              <a:ext uri="{FF2B5EF4-FFF2-40B4-BE49-F238E27FC236}">
                <a16:creationId xmlns:a16="http://schemas.microsoft.com/office/drawing/2014/main" id="{E95A707D-B185-4A54-95CC-915029252F05}"/>
              </a:ext>
            </a:extLst>
          </p:cNvPr>
          <p:cNvGrpSpPr/>
          <p:nvPr/>
        </p:nvGrpSpPr>
        <p:grpSpPr>
          <a:xfrm>
            <a:off x="563506" y="154998"/>
            <a:ext cx="5418713" cy="2124104"/>
            <a:chOff x="5275201" y="6413297"/>
            <a:chExt cx="5418713" cy="2124104"/>
          </a:xfrm>
        </p:grpSpPr>
        <p:sp>
          <p:nvSpPr>
            <p:cNvPr id="67" name="TextBox 66">
              <a:extLst>
                <a:ext uri="{FF2B5EF4-FFF2-40B4-BE49-F238E27FC236}">
                  <a16:creationId xmlns:a16="http://schemas.microsoft.com/office/drawing/2014/main" id="{0CF44943-DF4C-466C-9615-8465C13A7B59}"/>
                </a:ext>
              </a:extLst>
            </p:cNvPr>
            <p:cNvSpPr txBox="1"/>
            <p:nvPr/>
          </p:nvSpPr>
          <p:spPr>
            <a:xfrm>
              <a:off x="5300467" y="6413297"/>
              <a:ext cx="5393447" cy="2062103"/>
            </a:xfrm>
            <a:prstGeom prst="rect">
              <a:avLst/>
            </a:prstGeom>
            <a:noFill/>
          </p:spPr>
          <p:txBody>
            <a:bodyPr wrap="square" rtlCol="0">
              <a:spAutoFit/>
            </a:bodyPr>
            <a:lstStyle/>
            <a:p>
              <a:pPr algn="ctr"/>
              <a:r>
                <a:rPr lang="en-GB" sz="3200" dirty="0">
                  <a:solidFill>
                    <a:srgbClr val="0000CC"/>
                  </a:solidFill>
                  <a:latin typeface="Comic Sans MS" panose="030F0702030302020204" pitchFamily="66" charset="0"/>
                </a:rPr>
                <a:t>Good morning!</a:t>
              </a:r>
            </a:p>
            <a:p>
              <a:pPr algn="ctr"/>
              <a:r>
                <a:rPr lang="en-GB" sz="3200" dirty="0">
                  <a:solidFill>
                    <a:srgbClr val="0000CC"/>
                  </a:solidFill>
                  <a:latin typeface="Comic Sans MS" panose="030F0702030302020204" pitchFamily="66" charset="0"/>
                </a:rPr>
                <a:t>I have chosen some songs that talk about God showing us the way.</a:t>
              </a:r>
            </a:p>
          </p:txBody>
        </p:sp>
        <p:sp>
          <p:nvSpPr>
            <p:cNvPr id="12" name="Speech Bubble: Rectangle 11">
              <a:extLst>
                <a:ext uri="{FF2B5EF4-FFF2-40B4-BE49-F238E27FC236}">
                  <a16:creationId xmlns:a16="http://schemas.microsoft.com/office/drawing/2014/main" id="{B60E21E7-30DB-49AD-9762-5EFB7398365A}"/>
                </a:ext>
              </a:extLst>
            </p:cNvPr>
            <p:cNvSpPr/>
            <p:nvPr/>
          </p:nvSpPr>
          <p:spPr>
            <a:xfrm>
              <a:off x="5275201" y="6475299"/>
              <a:ext cx="5418713" cy="2062102"/>
            </a:xfrm>
            <a:prstGeom prst="wedgeRectCallout">
              <a:avLst>
                <a:gd name="adj1" fmla="val -27080"/>
                <a:gd name="adj2" fmla="val 8807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9" name="Rectangle 8">
            <a:hlinkClick r:id="rId5" action="ppaction://hlinksldjump"/>
            <a:extLst>
              <a:ext uri="{FF2B5EF4-FFF2-40B4-BE49-F238E27FC236}">
                <a16:creationId xmlns:a16="http://schemas.microsoft.com/office/drawing/2014/main" id="{E75C6B02-92F8-457A-9195-ECE41882AF48}"/>
              </a:ext>
            </a:extLst>
          </p:cNvPr>
          <p:cNvSpPr/>
          <p:nvPr/>
        </p:nvSpPr>
        <p:spPr>
          <a:xfrm>
            <a:off x="-90179" y="-88782"/>
            <a:ext cx="12560885" cy="7114032"/>
          </a:xfrm>
          <a:prstGeom prst="rect">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ys</a:t>
            </a:r>
            <a:r>
              <a:rPr lang="en-US" dirty="0"/>
              <a:t> </a:t>
            </a:r>
            <a:endParaRPr lang="en-GB" dirty="0"/>
          </a:p>
        </p:txBody>
      </p:sp>
      <p:sp>
        <p:nvSpPr>
          <p:cNvPr id="18" name="Arrow: Right 17">
            <a:hlinkClick r:id="" action="ppaction://hlinkshowjump?jump=nextslide"/>
            <a:extLst>
              <a:ext uri="{FF2B5EF4-FFF2-40B4-BE49-F238E27FC236}">
                <a16:creationId xmlns:a16="http://schemas.microsoft.com/office/drawing/2014/main" id="{25473466-D2D5-4204-8D63-89C38C9A0F58}"/>
              </a:ext>
            </a:extLst>
          </p:cNvPr>
          <p:cNvSpPr/>
          <p:nvPr/>
        </p:nvSpPr>
        <p:spPr>
          <a:xfrm>
            <a:off x="-3084016" y="5406146"/>
            <a:ext cx="3048000" cy="1350599"/>
          </a:xfrm>
          <a:prstGeom prst="rightArrow">
            <a:avLst/>
          </a:prstGeom>
          <a:solidFill>
            <a:srgbClr val="CC66FF"/>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184457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750"/>
                                        <p:tgtEl>
                                          <p:spTgt spid="5"/>
                                        </p:tgtEl>
                                      </p:cBhvr>
                                    </p:animEffect>
                                  </p:childTnLst>
                                </p:cTn>
                              </p:par>
                            </p:childTnLst>
                          </p:cTn>
                        </p:par>
                        <p:par>
                          <p:cTn id="8" fill="hold">
                            <p:stCondLst>
                              <p:cond delay="2000"/>
                            </p:stCondLst>
                            <p:childTnLst>
                              <p:par>
                                <p:cTn id="9" presetID="35" presetClass="path" presetSubtype="0" accel="50000" decel="50000" fill="hold" nodeType="afterEffect">
                                  <p:stCondLst>
                                    <p:cond delay="750"/>
                                  </p:stCondLst>
                                  <p:childTnLst>
                                    <p:animMotion origin="layout" path="M 0 0 L -0.25 0 E" pathEditMode="relative" ptsTypes="">
                                      <p:cBhvr>
                                        <p:cTn id="10" dur="1500" fill="hold"/>
                                        <p:tgtEl>
                                          <p:spTgt spid="6"/>
                                        </p:tgtEl>
                                        <p:attrNameLst>
                                          <p:attrName>ppt_x</p:attrName>
                                          <p:attrName>ppt_y</p:attrName>
                                        </p:attrNameLst>
                                      </p:cBhvr>
                                    </p:animMotion>
                                  </p:childTnLst>
                                </p:cTn>
                              </p:par>
                            </p:childTnLst>
                          </p:cTn>
                        </p:par>
                        <p:par>
                          <p:cTn id="11" fill="hold">
                            <p:stCondLst>
                              <p:cond delay="4250"/>
                            </p:stCondLst>
                            <p:childTnLst>
                              <p:par>
                                <p:cTn id="12" presetID="10" presetClass="exit" presetSubtype="0" fill="hold" nodeType="afterEffect">
                                  <p:stCondLst>
                                    <p:cond delay="250"/>
                                  </p:stCondLst>
                                  <p:childTnLst>
                                    <p:animEffect transition="out" filter="fade">
                                      <p:cBhvr>
                                        <p:cTn id="13" dur="1000"/>
                                        <p:tgtEl>
                                          <p:spTgt spid="5"/>
                                        </p:tgtEl>
                                      </p:cBhvr>
                                    </p:animEffect>
                                    <p:set>
                                      <p:cBhvr>
                                        <p:cTn id="14" dur="1" fill="hold">
                                          <p:stCondLst>
                                            <p:cond delay="999"/>
                                          </p:stCondLst>
                                        </p:cTn>
                                        <p:tgtEl>
                                          <p:spTgt spid="5"/>
                                        </p:tgtEl>
                                        <p:attrNameLst>
                                          <p:attrName>style.visibility</p:attrName>
                                        </p:attrNameLst>
                                      </p:cBhvr>
                                      <p:to>
                                        <p:strVal val="hidden"/>
                                      </p:to>
                                    </p:set>
                                  </p:childTnLst>
                                </p:cTn>
                              </p:par>
                            </p:childTnLst>
                          </p:cTn>
                        </p:par>
                        <p:par>
                          <p:cTn id="15" fill="hold">
                            <p:stCondLst>
                              <p:cond delay="5500"/>
                            </p:stCondLst>
                            <p:childTnLst>
                              <p:par>
                                <p:cTn id="16" presetID="35" presetClass="path" presetSubtype="0" accel="50000" decel="50000" fill="hold" nodeType="afterEffect">
                                  <p:stCondLst>
                                    <p:cond delay="250"/>
                                  </p:stCondLst>
                                  <p:childTnLst>
                                    <p:animMotion origin="layout" path="M -4.16667E-7 -1.48148E-6 L 0.38881 0.11366 " pathEditMode="relative" rAng="0" ptsTypes="AA">
                                      <p:cBhvr>
                                        <p:cTn id="17" dur="2000" fill="hold"/>
                                        <p:tgtEl>
                                          <p:spTgt spid="64"/>
                                        </p:tgtEl>
                                        <p:attrNameLst>
                                          <p:attrName>ppt_x</p:attrName>
                                          <p:attrName>ppt_y</p:attrName>
                                        </p:attrNameLst>
                                      </p:cBhvr>
                                      <p:rCtr x="19531" y="5440"/>
                                    </p:animMotion>
                                  </p:childTnLst>
                                </p:cTn>
                              </p:par>
                            </p:childTnLst>
                          </p:cTn>
                        </p:par>
                        <p:par>
                          <p:cTn id="18" fill="hold">
                            <p:stCondLst>
                              <p:cond delay="7750"/>
                            </p:stCondLst>
                            <p:childTnLst>
                              <p:par>
                                <p:cTn id="19" presetID="1"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par>
                          <p:cTn id="21" fill="hold">
                            <p:stCondLst>
                              <p:cond delay="7750"/>
                            </p:stCondLst>
                            <p:childTnLst>
                              <p:par>
                                <p:cTn id="22" presetID="1" presetClass="exit" presetSubtype="0" fill="hold" nodeType="afterEffect">
                                  <p:stCondLst>
                                    <p:cond delay="0"/>
                                  </p:stCondLst>
                                  <p:childTnLst>
                                    <p:set>
                                      <p:cBhvr>
                                        <p:cTn id="23" dur="1" fill="hold">
                                          <p:stCondLst>
                                            <p:cond delay="0"/>
                                          </p:stCondLst>
                                        </p:cTn>
                                        <p:tgtEl>
                                          <p:spTgt spid="64"/>
                                        </p:tgtEl>
                                        <p:attrNameLst>
                                          <p:attrName>style.visibility</p:attrName>
                                        </p:attrNameLst>
                                      </p:cBhvr>
                                      <p:to>
                                        <p:strVal val="hidden"/>
                                      </p:to>
                                    </p:set>
                                  </p:childTnLst>
                                </p:cTn>
                              </p:par>
                            </p:childTnLst>
                          </p:cTn>
                        </p:par>
                        <p:par>
                          <p:cTn id="24" fill="hold">
                            <p:stCondLst>
                              <p:cond delay="7750"/>
                            </p:stCondLst>
                            <p:childTnLst>
                              <p:par>
                                <p:cTn id="25" presetID="2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down)">
                                      <p:cBhvr>
                                        <p:cTn id="27" dur="1750"/>
                                        <p:tgtEl>
                                          <p:spTgt spid="20"/>
                                        </p:tgtEl>
                                      </p:cBhvr>
                                    </p:animEffect>
                                  </p:childTnLst>
                                </p:cTn>
                              </p:par>
                            </p:childTnLst>
                          </p:cTn>
                        </p:par>
                        <p:par>
                          <p:cTn id="28" fill="hold">
                            <p:stCondLst>
                              <p:cond delay="9500"/>
                            </p:stCondLst>
                            <p:childTnLst>
                              <p:par>
                                <p:cTn id="29" presetID="22" presetClass="entr" presetSubtype="8" fill="hold" nodeType="afterEffect">
                                  <p:stCondLst>
                                    <p:cond delay="1000"/>
                                  </p:stCondLst>
                                  <p:childTnLst>
                                    <p:set>
                                      <p:cBhvr>
                                        <p:cTn id="30" dur="1" fill="hold">
                                          <p:stCondLst>
                                            <p:cond delay="0"/>
                                          </p:stCondLst>
                                        </p:cTn>
                                        <p:tgtEl>
                                          <p:spTgt spid="14"/>
                                        </p:tgtEl>
                                        <p:attrNameLst>
                                          <p:attrName>style.visibility</p:attrName>
                                        </p:attrNameLst>
                                      </p:cBhvr>
                                      <p:to>
                                        <p:strVal val="visible"/>
                                      </p:to>
                                    </p:set>
                                    <p:animEffect transition="in" filter="wipe(left)">
                                      <p:cBhvr>
                                        <p:cTn id="31" dur="1750"/>
                                        <p:tgtEl>
                                          <p:spTgt spid="14"/>
                                        </p:tgtEl>
                                      </p:cBhvr>
                                    </p:animEffect>
                                  </p:childTnLst>
                                </p:cTn>
                              </p:par>
                            </p:childTnLst>
                          </p:cTn>
                        </p:par>
                        <p:par>
                          <p:cTn id="32" fill="hold">
                            <p:stCondLst>
                              <p:cond delay="12250"/>
                            </p:stCondLst>
                            <p:childTnLst>
                              <p:par>
                                <p:cTn id="33" presetID="63" presetClass="path" presetSubtype="0" accel="50000" decel="50000" fill="hold" grpId="0" nodeType="afterEffect">
                                  <p:stCondLst>
                                    <p:cond delay="1000"/>
                                  </p:stCondLst>
                                  <p:childTnLst>
                                    <p:animMotion origin="layout" path="M 4.79167E-6 -4.07407E-6 L 0.9983 0.00024 " pathEditMode="relative" rAng="0" ptsTypes="AA">
                                      <p:cBhvr>
                                        <p:cTn id="34" dur="2000" fill="hold"/>
                                        <p:tgtEl>
                                          <p:spTgt spid="18"/>
                                        </p:tgtEl>
                                        <p:attrNameLst>
                                          <p:attrName>ppt_x</p:attrName>
                                          <p:attrName>ppt_y</p:attrName>
                                        </p:attrNameLst>
                                      </p:cBhvr>
                                      <p:rCtr x="4990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drawing&#10;&#10;Description automatically generated">
            <a:extLst>
              <a:ext uri="{FF2B5EF4-FFF2-40B4-BE49-F238E27FC236}">
                <a16:creationId xmlns:a16="http://schemas.microsoft.com/office/drawing/2014/main" id="{B00BC8F8-7E9B-45C0-93B8-FDC361971F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56475" y="2362005"/>
            <a:ext cx="1909872" cy="3207234"/>
          </a:xfrm>
          <a:prstGeom prst="rect">
            <a:avLst/>
          </a:prstGeom>
        </p:spPr>
      </p:pic>
      <p:grpSp>
        <p:nvGrpSpPr>
          <p:cNvPr id="20" name="Group 19">
            <a:extLst>
              <a:ext uri="{FF2B5EF4-FFF2-40B4-BE49-F238E27FC236}">
                <a16:creationId xmlns:a16="http://schemas.microsoft.com/office/drawing/2014/main" id="{0380AD1D-6F7C-4060-954B-A5E16B90CA30}"/>
              </a:ext>
            </a:extLst>
          </p:cNvPr>
          <p:cNvGrpSpPr/>
          <p:nvPr/>
        </p:nvGrpSpPr>
        <p:grpSpPr>
          <a:xfrm>
            <a:off x="8700838" y="224324"/>
            <a:ext cx="3243512" cy="1211578"/>
            <a:chOff x="1190014" y="39276"/>
            <a:chExt cx="7722415" cy="1617201"/>
          </a:xfrm>
        </p:grpSpPr>
        <p:sp>
          <p:nvSpPr>
            <p:cNvPr id="24" name="Speech Bubble: Rectangle with Corners Rounded 23">
              <a:extLst>
                <a:ext uri="{FF2B5EF4-FFF2-40B4-BE49-F238E27FC236}">
                  <a16:creationId xmlns:a16="http://schemas.microsoft.com/office/drawing/2014/main" id="{7FFB2597-601C-4A3B-875B-70E9D95300DF}"/>
                </a:ext>
              </a:extLst>
            </p:cNvPr>
            <p:cNvSpPr/>
            <p:nvPr/>
          </p:nvSpPr>
          <p:spPr>
            <a:xfrm>
              <a:off x="1190014" y="39276"/>
              <a:ext cx="7722415" cy="1617201"/>
            </a:xfrm>
            <a:prstGeom prst="wedgeRoundRectCallout">
              <a:avLst>
                <a:gd name="adj1" fmla="val -24026"/>
                <a:gd name="adj2" fmla="val 183097"/>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FBC04F20-CE5B-4C41-BD02-E5B20CAB7DBC}"/>
                </a:ext>
              </a:extLst>
            </p:cNvPr>
            <p:cNvSpPr txBox="1"/>
            <p:nvPr/>
          </p:nvSpPr>
          <p:spPr>
            <a:xfrm>
              <a:off x="1317852" y="86817"/>
              <a:ext cx="7594577" cy="1013640"/>
            </a:xfrm>
            <a:prstGeom prst="rect">
              <a:avLst/>
            </a:prstGeom>
            <a:noFill/>
          </p:spPr>
          <p:txBody>
            <a:bodyPr wrap="square" rtlCol="0">
              <a:spAutoFit/>
            </a:bodyPr>
            <a:lstStyle/>
            <a:p>
              <a:pPr algn="ctr"/>
              <a:r>
                <a:rPr lang="en-GB" sz="3200" dirty="0">
                  <a:solidFill>
                    <a:srgbClr val="FF0000"/>
                  </a:solidFill>
                  <a:latin typeface="Comic Sans MS" panose="030F0702030302020204" pitchFamily="66" charset="0"/>
                </a:rPr>
                <a:t>OK. I will see you later on.</a:t>
              </a:r>
            </a:p>
          </p:txBody>
        </p:sp>
      </p:grpSp>
      <p:pic>
        <p:nvPicPr>
          <p:cNvPr id="11" name="Picture 10" descr="A picture containing sign, clock&#10;&#10;Description automatically generated">
            <a:extLst>
              <a:ext uri="{FF2B5EF4-FFF2-40B4-BE49-F238E27FC236}">
                <a16:creationId xmlns:a16="http://schemas.microsoft.com/office/drawing/2014/main" id="{71A5CF7F-0CEB-4B49-AD0C-F7BA0FB61C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7151" y="2303496"/>
            <a:ext cx="1930487" cy="3273228"/>
          </a:xfrm>
          <a:prstGeom prst="rect">
            <a:avLst/>
          </a:prstGeom>
        </p:spPr>
      </p:pic>
      <p:pic>
        <p:nvPicPr>
          <p:cNvPr id="18" name="Picture 17" descr="A drawing of a cartoon character&#10;&#10;Description automatically generated">
            <a:extLst>
              <a:ext uri="{FF2B5EF4-FFF2-40B4-BE49-F238E27FC236}">
                <a16:creationId xmlns:a16="http://schemas.microsoft.com/office/drawing/2014/main" id="{AB128CB8-8A28-4059-9F22-CCC554034E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2361" y="2382354"/>
            <a:ext cx="1921429" cy="3207234"/>
          </a:xfrm>
          <a:prstGeom prst="rect">
            <a:avLst/>
          </a:prstGeom>
        </p:spPr>
      </p:pic>
      <p:grpSp>
        <p:nvGrpSpPr>
          <p:cNvPr id="21" name="Group 20">
            <a:extLst>
              <a:ext uri="{FF2B5EF4-FFF2-40B4-BE49-F238E27FC236}">
                <a16:creationId xmlns:a16="http://schemas.microsoft.com/office/drawing/2014/main" id="{A07F8482-2A2F-45A5-954F-B2367455059A}"/>
              </a:ext>
            </a:extLst>
          </p:cNvPr>
          <p:cNvGrpSpPr/>
          <p:nvPr/>
        </p:nvGrpSpPr>
        <p:grpSpPr>
          <a:xfrm>
            <a:off x="4256643" y="263108"/>
            <a:ext cx="4476398" cy="1077218"/>
            <a:chOff x="5275201" y="6413297"/>
            <a:chExt cx="5418713" cy="2151408"/>
          </a:xfrm>
        </p:grpSpPr>
        <p:sp>
          <p:nvSpPr>
            <p:cNvPr id="22" name="TextBox 21">
              <a:extLst>
                <a:ext uri="{FF2B5EF4-FFF2-40B4-BE49-F238E27FC236}">
                  <a16:creationId xmlns:a16="http://schemas.microsoft.com/office/drawing/2014/main" id="{25BE2004-354F-4B75-B57E-F55551E0DBE8}"/>
                </a:ext>
              </a:extLst>
            </p:cNvPr>
            <p:cNvSpPr txBox="1"/>
            <p:nvPr/>
          </p:nvSpPr>
          <p:spPr>
            <a:xfrm>
              <a:off x="5300467" y="6413297"/>
              <a:ext cx="5393447" cy="2151408"/>
            </a:xfrm>
            <a:prstGeom prst="rect">
              <a:avLst/>
            </a:prstGeom>
            <a:noFill/>
          </p:spPr>
          <p:txBody>
            <a:bodyPr wrap="square" rtlCol="0">
              <a:spAutoFit/>
            </a:bodyPr>
            <a:lstStyle/>
            <a:p>
              <a:pPr algn="ctr"/>
              <a:r>
                <a:rPr lang="en-GB" sz="3200" dirty="0">
                  <a:solidFill>
                    <a:srgbClr val="0000CC"/>
                  </a:solidFill>
                  <a:latin typeface="Comic Sans MS" panose="030F0702030302020204" pitchFamily="66" charset="0"/>
                </a:rPr>
                <a:t>Let’s worship God </a:t>
              </a:r>
            </a:p>
            <a:p>
              <a:pPr algn="ctr"/>
              <a:r>
                <a:rPr lang="en-GB" sz="3200" dirty="0">
                  <a:solidFill>
                    <a:srgbClr val="0000CC"/>
                  </a:solidFill>
                  <a:latin typeface="Comic Sans MS" panose="030F0702030302020204" pitchFamily="66" charset="0"/>
                </a:rPr>
                <a:t>with these songs.</a:t>
              </a:r>
            </a:p>
          </p:txBody>
        </p:sp>
        <p:sp>
          <p:nvSpPr>
            <p:cNvPr id="23" name="Speech Bubble: Rectangle 22">
              <a:extLst>
                <a:ext uri="{FF2B5EF4-FFF2-40B4-BE49-F238E27FC236}">
                  <a16:creationId xmlns:a16="http://schemas.microsoft.com/office/drawing/2014/main" id="{DB7BDFB0-2E44-4E75-8C58-EA0D61F10F32}"/>
                </a:ext>
              </a:extLst>
            </p:cNvPr>
            <p:cNvSpPr/>
            <p:nvPr/>
          </p:nvSpPr>
          <p:spPr>
            <a:xfrm>
              <a:off x="5275201" y="6475299"/>
              <a:ext cx="5418713" cy="2062102"/>
            </a:xfrm>
            <a:prstGeom prst="wedgeRectCallout">
              <a:avLst>
                <a:gd name="adj1" fmla="val -8799"/>
                <a:gd name="adj2" fmla="val 22535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Rectangle 1">
            <a:hlinkClick r:id="rId5" action="ppaction://hlinksldjump"/>
            <a:extLst>
              <a:ext uri="{FF2B5EF4-FFF2-40B4-BE49-F238E27FC236}">
                <a16:creationId xmlns:a16="http://schemas.microsoft.com/office/drawing/2014/main" id="{4DE84D24-9057-4CFF-8333-15D026F118C1}"/>
              </a:ext>
            </a:extLst>
          </p:cNvPr>
          <p:cNvSpPr/>
          <p:nvPr/>
        </p:nvSpPr>
        <p:spPr>
          <a:xfrm>
            <a:off x="-222543" y="-128016"/>
            <a:ext cx="12560885" cy="7114032"/>
          </a:xfrm>
          <a:prstGeom prst="rect">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Arrow: Right 13">
            <a:hlinkClick r:id="" action="ppaction://hlinkshowjump?jump=nextslide"/>
            <a:extLst>
              <a:ext uri="{FF2B5EF4-FFF2-40B4-BE49-F238E27FC236}">
                <a16:creationId xmlns:a16="http://schemas.microsoft.com/office/drawing/2014/main" id="{145A6BFD-B0B6-4832-B280-3DCF9B9F3817}"/>
              </a:ext>
            </a:extLst>
          </p:cNvPr>
          <p:cNvSpPr/>
          <p:nvPr/>
        </p:nvSpPr>
        <p:spPr>
          <a:xfrm>
            <a:off x="-3084016" y="5406146"/>
            <a:ext cx="3048000" cy="1350599"/>
          </a:xfrm>
          <a:prstGeom prst="rightArrow">
            <a:avLst/>
          </a:prstGeom>
          <a:solidFill>
            <a:srgbClr val="CC66FF"/>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
        <p:nvSpPr>
          <p:cNvPr id="16" name="TextBox 15">
            <a:hlinkClick r:id="rId6"/>
            <a:extLst>
              <a:ext uri="{FF2B5EF4-FFF2-40B4-BE49-F238E27FC236}">
                <a16:creationId xmlns:a16="http://schemas.microsoft.com/office/drawing/2014/main" id="{6E25E668-468F-4238-9316-541DBAAF2435}"/>
              </a:ext>
            </a:extLst>
          </p:cNvPr>
          <p:cNvSpPr txBox="1"/>
          <p:nvPr/>
        </p:nvSpPr>
        <p:spPr>
          <a:xfrm>
            <a:off x="515965" y="3009688"/>
            <a:ext cx="4147241" cy="707886"/>
          </a:xfrm>
          <a:prstGeom prst="rect">
            <a:avLst/>
          </a:prstGeom>
          <a:noFill/>
        </p:spPr>
        <p:txBody>
          <a:bodyPr wrap="square" rtlCol="0">
            <a:spAutoFit/>
          </a:bodyPr>
          <a:lstStyle/>
          <a:p>
            <a:pPr algn="ctr"/>
            <a:r>
              <a:rPr lang="en-GB" sz="4000" b="1" dirty="0">
                <a:solidFill>
                  <a:srgbClr val="0000FF"/>
                </a:solidFill>
              </a:rPr>
              <a:t>Deep </a:t>
            </a:r>
            <a:r>
              <a:rPr lang="en-GB" sz="4000" b="1" dirty="0" err="1">
                <a:solidFill>
                  <a:srgbClr val="0000FF"/>
                </a:solidFill>
              </a:rPr>
              <a:t>Deep</a:t>
            </a:r>
            <a:r>
              <a:rPr lang="en-GB" sz="4000" b="1" dirty="0">
                <a:solidFill>
                  <a:srgbClr val="0000FF"/>
                </a:solidFill>
              </a:rPr>
              <a:t> </a:t>
            </a:r>
            <a:r>
              <a:rPr lang="en-GB" sz="4000" b="1" dirty="0" err="1">
                <a:solidFill>
                  <a:srgbClr val="0000FF"/>
                </a:solidFill>
              </a:rPr>
              <a:t>Deep</a:t>
            </a:r>
            <a:endParaRPr lang="en-GB" sz="4000" b="1" dirty="0">
              <a:solidFill>
                <a:srgbClr val="0000FF"/>
              </a:solidFill>
            </a:endParaRPr>
          </a:p>
        </p:txBody>
      </p:sp>
      <p:sp>
        <p:nvSpPr>
          <p:cNvPr id="17" name="TextBox 16">
            <a:hlinkClick r:id="rId7"/>
            <a:extLst>
              <a:ext uri="{FF2B5EF4-FFF2-40B4-BE49-F238E27FC236}">
                <a16:creationId xmlns:a16="http://schemas.microsoft.com/office/drawing/2014/main" id="{1223EDB2-E131-4069-AA75-87E3FBD75931}"/>
              </a:ext>
            </a:extLst>
          </p:cNvPr>
          <p:cNvSpPr txBox="1"/>
          <p:nvPr/>
        </p:nvSpPr>
        <p:spPr>
          <a:xfrm>
            <a:off x="8126340" y="4310883"/>
            <a:ext cx="1326615" cy="707886"/>
          </a:xfrm>
          <a:prstGeom prst="rect">
            <a:avLst/>
          </a:prstGeom>
          <a:noFill/>
        </p:spPr>
        <p:txBody>
          <a:bodyPr wrap="square" rtlCol="0">
            <a:spAutoFit/>
          </a:bodyPr>
          <a:lstStyle/>
          <a:p>
            <a:pPr algn="ctr"/>
            <a:r>
              <a:rPr lang="en-GB" sz="4000" b="1" u="sng" dirty="0">
                <a:solidFill>
                  <a:srgbClr val="0000FF"/>
                </a:solidFill>
                <a:hlinkClick r:id="rId7">
                  <a:extLst>
                    <a:ext uri="{A12FA001-AC4F-418D-AE19-62706E023703}">
                      <ahyp:hlinkClr xmlns:ahyp="http://schemas.microsoft.com/office/drawing/2018/hyperlinkcolor" val="tx"/>
                    </a:ext>
                  </a:extLst>
                </a:hlinkClick>
              </a:rPr>
              <a:t>Alive</a:t>
            </a:r>
            <a:endParaRPr lang="en-GB" sz="4000" b="1" u="sng" dirty="0">
              <a:solidFill>
                <a:srgbClr val="0000FF"/>
              </a:solidFill>
            </a:endParaRPr>
          </a:p>
        </p:txBody>
      </p:sp>
      <p:sp>
        <p:nvSpPr>
          <p:cNvPr id="5" name="TextBox 4">
            <a:hlinkClick r:id="rId8"/>
            <a:extLst>
              <a:ext uri="{FF2B5EF4-FFF2-40B4-BE49-F238E27FC236}">
                <a16:creationId xmlns:a16="http://schemas.microsoft.com/office/drawing/2014/main" id="{C107A71C-EC46-4693-AA6C-6FA602D0E1C5}"/>
              </a:ext>
            </a:extLst>
          </p:cNvPr>
          <p:cNvSpPr txBox="1"/>
          <p:nvPr/>
        </p:nvSpPr>
        <p:spPr>
          <a:xfrm>
            <a:off x="5902216" y="1485289"/>
            <a:ext cx="6289784" cy="707886"/>
          </a:xfrm>
          <a:prstGeom prst="rect">
            <a:avLst/>
          </a:prstGeom>
          <a:noFill/>
        </p:spPr>
        <p:txBody>
          <a:bodyPr wrap="square" rtlCol="0">
            <a:spAutoFit/>
          </a:bodyPr>
          <a:lstStyle/>
          <a:p>
            <a:pPr algn="ctr"/>
            <a:r>
              <a:rPr lang="en-GB" sz="4000" b="1" u="sng" dirty="0">
                <a:solidFill>
                  <a:srgbClr val="0000CC"/>
                </a:solidFill>
              </a:rPr>
              <a:t>Lord I lift your name on high</a:t>
            </a:r>
          </a:p>
        </p:txBody>
      </p:sp>
    </p:spTree>
    <p:extLst>
      <p:ext uri="{BB962C8B-B14F-4D97-AF65-F5344CB8AC3E}">
        <p14:creationId xmlns:p14="http://schemas.microsoft.com/office/powerpoint/2010/main" val="1365032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25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1750"/>
                                        <p:tgtEl>
                                          <p:spTgt spid="20"/>
                                        </p:tgtEl>
                                      </p:cBhvr>
                                    </p:animEffect>
                                  </p:childTnLst>
                                </p:cTn>
                              </p:par>
                            </p:childTnLst>
                          </p:cTn>
                        </p:par>
                        <p:par>
                          <p:cTn id="8" fill="hold">
                            <p:stCondLst>
                              <p:cond delay="2000"/>
                            </p:stCondLst>
                            <p:childTnLst>
                              <p:par>
                                <p:cTn id="9" presetID="63" presetClass="path" presetSubtype="0" accel="50000" decel="50000" fill="hold" nodeType="afterEffect">
                                  <p:stCondLst>
                                    <p:cond delay="750"/>
                                  </p:stCondLst>
                                  <p:childTnLst>
                                    <p:animMotion origin="layout" path="M 1.875E-6 -7.40741E-7 L 0.42005 0.02292 " pathEditMode="relative" rAng="0" ptsTypes="AA">
                                      <p:cBhvr>
                                        <p:cTn id="10" dur="2000" fill="hold"/>
                                        <p:tgtEl>
                                          <p:spTgt spid="3"/>
                                        </p:tgtEl>
                                        <p:attrNameLst>
                                          <p:attrName>ppt_x</p:attrName>
                                          <p:attrName>ppt_y</p:attrName>
                                        </p:attrNameLst>
                                      </p:cBhvr>
                                      <p:rCtr x="21003" y="1134"/>
                                    </p:animMotion>
                                  </p:childTnLst>
                                </p:cTn>
                              </p:par>
                            </p:childTnLst>
                          </p:cTn>
                        </p:par>
                        <p:par>
                          <p:cTn id="11" fill="hold">
                            <p:stCondLst>
                              <p:cond delay="4750"/>
                            </p:stCondLst>
                            <p:childTnLst>
                              <p:par>
                                <p:cTn id="12" presetID="10" presetClass="exit" presetSubtype="0" fill="hold" nodeType="afterEffect">
                                  <p:stCondLst>
                                    <p:cond delay="500"/>
                                  </p:stCondLst>
                                  <p:childTnLst>
                                    <p:animEffect transition="out" filter="fade">
                                      <p:cBhvr>
                                        <p:cTn id="13" dur="500"/>
                                        <p:tgtEl>
                                          <p:spTgt spid="20"/>
                                        </p:tgtEl>
                                      </p:cBhvr>
                                    </p:animEffect>
                                    <p:set>
                                      <p:cBhvr>
                                        <p:cTn id="14" dur="1" fill="hold">
                                          <p:stCondLst>
                                            <p:cond delay="499"/>
                                          </p:stCondLst>
                                        </p:cTn>
                                        <p:tgtEl>
                                          <p:spTgt spid="20"/>
                                        </p:tgtEl>
                                        <p:attrNameLst>
                                          <p:attrName>style.visibility</p:attrName>
                                        </p:attrNameLst>
                                      </p:cBhvr>
                                      <p:to>
                                        <p:strVal val="hidden"/>
                                      </p:to>
                                    </p:set>
                                  </p:childTnLst>
                                </p:cTn>
                              </p:par>
                            </p:childTnLst>
                          </p:cTn>
                        </p:par>
                        <p:par>
                          <p:cTn id="15" fill="hold">
                            <p:stCondLst>
                              <p:cond delay="5750"/>
                            </p:stCondLst>
                            <p:childTnLst>
                              <p:par>
                                <p:cTn id="16" presetID="63" presetClass="path" presetSubtype="0" accel="50000" decel="50000" fill="hold" nodeType="afterEffect">
                                  <p:stCondLst>
                                    <p:cond delay="250"/>
                                  </p:stCondLst>
                                  <p:childTnLst>
                                    <p:animMotion origin="layout" path="M 4.79167E-6 0 L 0.35299 -0.00069 " pathEditMode="relative" rAng="0" ptsTypes="AA">
                                      <p:cBhvr>
                                        <p:cTn id="17" dur="1750" fill="hold"/>
                                        <p:tgtEl>
                                          <p:spTgt spid="18"/>
                                        </p:tgtEl>
                                        <p:attrNameLst>
                                          <p:attrName>ppt_x</p:attrName>
                                          <p:attrName>ppt_y</p:attrName>
                                        </p:attrNameLst>
                                      </p:cBhvr>
                                      <p:rCtr x="17643" y="-46"/>
                                    </p:animMotion>
                                  </p:childTnLst>
                                </p:cTn>
                              </p:par>
                            </p:childTnLst>
                          </p:cTn>
                        </p:par>
                        <p:par>
                          <p:cTn id="18" fill="hold">
                            <p:stCondLst>
                              <p:cond delay="7750"/>
                            </p:stCondLst>
                            <p:childTnLst>
                              <p:par>
                                <p:cTn id="19" presetID="1" presetClass="entr" presetSubtype="0"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par>
                          <p:cTn id="21" fill="hold">
                            <p:stCondLst>
                              <p:cond delay="7750"/>
                            </p:stCondLst>
                            <p:childTnLst>
                              <p:par>
                                <p:cTn id="22" presetID="1" presetClass="exit" presetSubtype="0" fill="hold" nodeType="afterEffect">
                                  <p:stCondLst>
                                    <p:cond delay="0"/>
                                  </p:stCondLst>
                                  <p:childTnLst>
                                    <p:set>
                                      <p:cBhvr>
                                        <p:cTn id="23" dur="1" fill="hold">
                                          <p:stCondLst>
                                            <p:cond delay="0"/>
                                          </p:stCondLst>
                                        </p:cTn>
                                        <p:tgtEl>
                                          <p:spTgt spid="18"/>
                                        </p:tgtEl>
                                        <p:attrNameLst>
                                          <p:attrName>style.visibility</p:attrName>
                                        </p:attrNameLst>
                                      </p:cBhvr>
                                      <p:to>
                                        <p:strVal val="hidden"/>
                                      </p:to>
                                    </p:set>
                                  </p:childTnLst>
                                </p:cTn>
                              </p:par>
                            </p:childTnLst>
                          </p:cTn>
                        </p:par>
                        <p:par>
                          <p:cTn id="24" fill="hold">
                            <p:stCondLst>
                              <p:cond delay="7750"/>
                            </p:stCondLst>
                            <p:childTnLst>
                              <p:par>
                                <p:cTn id="25" presetID="22" presetClass="entr" presetSubtype="4"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down)">
                                      <p:cBhvr>
                                        <p:cTn id="27" dur="1750"/>
                                        <p:tgtEl>
                                          <p:spTgt spid="21"/>
                                        </p:tgtEl>
                                      </p:cBhvr>
                                    </p:animEffect>
                                  </p:childTnLst>
                                </p:cTn>
                              </p:par>
                            </p:childTnLst>
                          </p:cTn>
                        </p:par>
                        <p:par>
                          <p:cTn id="28" fill="hold">
                            <p:stCondLst>
                              <p:cond delay="9500"/>
                            </p:stCondLst>
                            <p:childTnLst>
                              <p:par>
                                <p:cTn id="29" presetID="26" presetClass="entr" presetSubtype="0" fill="hold" grpId="0" nodeType="afterEffect">
                                  <p:stCondLst>
                                    <p:cond delay="500"/>
                                  </p:stCondLst>
                                  <p:childTnLst>
                                    <p:set>
                                      <p:cBhvr>
                                        <p:cTn id="30" dur="1" fill="hold">
                                          <p:stCondLst>
                                            <p:cond delay="0"/>
                                          </p:stCondLst>
                                        </p:cTn>
                                        <p:tgtEl>
                                          <p:spTgt spid="5"/>
                                        </p:tgtEl>
                                        <p:attrNameLst>
                                          <p:attrName>style.visibility</p:attrName>
                                        </p:attrNameLst>
                                      </p:cBhvr>
                                      <p:to>
                                        <p:strVal val="visible"/>
                                      </p:to>
                                    </p:set>
                                    <p:animEffect transition="in" filter="wipe(down)">
                                      <p:cBhvr>
                                        <p:cTn id="31" dur="580">
                                          <p:stCondLst>
                                            <p:cond delay="0"/>
                                          </p:stCondLst>
                                        </p:cTn>
                                        <p:tgtEl>
                                          <p:spTgt spid="5"/>
                                        </p:tgtEl>
                                      </p:cBhvr>
                                    </p:animEffect>
                                    <p:anim calcmode="lin" valueType="num">
                                      <p:cBhvr>
                                        <p:cTn id="32"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7" dur="26">
                                          <p:stCondLst>
                                            <p:cond delay="650"/>
                                          </p:stCondLst>
                                        </p:cTn>
                                        <p:tgtEl>
                                          <p:spTgt spid="5"/>
                                        </p:tgtEl>
                                      </p:cBhvr>
                                      <p:to x="100000" y="60000"/>
                                    </p:animScale>
                                    <p:animScale>
                                      <p:cBhvr>
                                        <p:cTn id="38" dur="166" decel="50000">
                                          <p:stCondLst>
                                            <p:cond delay="676"/>
                                          </p:stCondLst>
                                        </p:cTn>
                                        <p:tgtEl>
                                          <p:spTgt spid="5"/>
                                        </p:tgtEl>
                                      </p:cBhvr>
                                      <p:to x="100000" y="100000"/>
                                    </p:animScale>
                                    <p:animScale>
                                      <p:cBhvr>
                                        <p:cTn id="39" dur="26">
                                          <p:stCondLst>
                                            <p:cond delay="1312"/>
                                          </p:stCondLst>
                                        </p:cTn>
                                        <p:tgtEl>
                                          <p:spTgt spid="5"/>
                                        </p:tgtEl>
                                      </p:cBhvr>
                                      <p:to x="100000" y="80000"/>
                                    </p:animScale>
                                    <p:animScale>
                                      <p:cBhvr>
                                        <p:cTn id="40" dur="166" decel="50000">
                                          <p:stCondLst>
                                            <p:cond delay="1338"/>
                                          </p:stCondLst>
                                        </p:cTn>
                                        <p:tgtEl>
                                          <p:spTgt spid="5"/>
                                        </p:tgtEl>
                                      </p:cBhvr>
                                      <p:to x="100000" y="100000"/>
                                    </p:animScale>
                                    <p:animScale>
                                      <p:cBhvr>
                                        <p:cTn id="41" dur="26">
                                          <p:stCondLst>
                                            <p:cond delay="1642"/>
                                          </p:stCondLst>
                                        </p:cTn>
                                        <p:tgtEl>
                                          <p:spTgt spid="5"/>
                                        </p:tgtEl>
                                      </p:cBhvr>
                                      <p:to x="100000" y="90000"/>
                                    </p:animScale>
                                    <p:animScale>
                                      <p:cBhvr>
                                        <p:cTn id="42" dur="166" decel="50000">
                                          <p:stCondLst>
                                            <p:cond delay="1668"/>
                                          </p:stCondLst>
                                        </p:cTn>
                                        <p:tgtEl>
                                          <p:spTgt spid="5"/>
                                        </p:tgtEl>
                                      </p:cBhvr>
                                      <p:to x="100000" y="100000"/>
                                    </p:animScale>
                                    <p:animScale>
                                      <p:cBhvr>
                                        <p:cTn id="43" dur="26">
                                          <p:stCondLst>
                                            <p:cond delay="1808"/>
                                          </p:stCondLst>
                                        </p:cTn>
                                        <p:tgtEl>
                                          <p:spTgt spid="5"/>
                                        </p:tgtEl>
                                      </p:cBhvr>
                                      <p:to x="100000" y="95000"/>
                                    </p:animScale>
                                    <p:animScale>
                                      <p:cBhvr>
                                        <p:cTn id="44" dur="166" decel="50000">
                                          <p:stCondLst>
                                            <p:cond delay="1834"/>
                                          </p:stCondLst>
                                        </p:cTn>
                                        <p:tgtEl>
                                          <p:spTgt spid="5"/>
                                        </p:tgtEl>
                                      </p:cBhvr>
                                      <p:to x="100000" y="100000"/>
                                    </p:animScale>
                                  </p:childTnLst>
                                </p:cTn>
                              </p:par>
                            </p:childTnLst>
                          </p:cTn>
                        </p:par>
                        <p:par>
                          <p:cTn id="45" fill="hold">
                            <p:stCondLst>
                              <p:cond delay="12000"/>
                            </p:stCondLst>
                            <p:childTnLst>
                              <p:par>
                                <p:cTn id="46" presetID="26" presetClass="entr" presetSubtype="0" fill="hold" grpId="0" nodeType="afterEffect">
                                  <p:stCondLst>
                                    <p:cond delay="500"/>
                                  </p:stCondLst>
                                  <p:childTnLst>
                                    <p:set>
                                      <p:cBhvr>
                                        <p:cTn id="47" dur="1" fill="hold">
                                          <p:stCondLst>
                                            <p:cond delay="0"/>
                                          </p:stCondLst>
                                        </p:cTn>
                                        <p:tgtEl>
                                          <p:spTgt spid="16"/>
                                        </p:tgtEl>
                                        <p:attrNameLst>
                                          <p:attrName>style.visibility</p:attrName>
                                        </p:attrNameLst>
                                      </p:cBhvr>
                                      <p:to>
                                        <p:strVal val="visible"/>
                                      </p:to>
                                    </p:set>
                                    <p:animEffect transition="in" filter="wipe(down)">
                                      <p:cBhvr>
                                        <p:cTn id="48" dur="580">
                                          <p:stCondLst>
                                            <p:cond delay="0"/>
                                          </p:stCondLst>
                                        </p:cTn>
                                        <p:tgtEl>
                                          <p:spTgt spid="16"/>
                                        </p:tgtEl>
                                      </p:cBhvr>
                                    </p:animEffect>
                                    <p:anim calcmode="lin" valueType="num">
                                      <p:cBhvr>
                                        <p:cTn id="49"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54" dur="26">
                                          <p:stCondLst>
                                            <p:cond delay="650"/>
                                          </p:stCondLst>
                                        </p:cTn>
                                        <p:tgtEl>
                                          <p:spTgt spid="16"/>
                                        </p:tgtEl>
                                      </p:cBhvr>
                                      <p:to x="100000" y="60000"/>
                                    </p:animScale>
                                    <p:animScale>
                                      <p:cBhvr>
                                        <p:cTn id="55" dur="166" decel="50000">
                                          <p:stCondLst>
                                            <p:cond delay="676"/>
                                          </p:stCondLst>
                                        </p:cTn>
                                        <p:tgtEl>
                                          <p:spTgt spid="16"/>
                                        </p:tgtEl>
                                      </p:cBhvr>
                                      <p:to x="100000" y="100000"/>
                                    </p:animScale>
                                    <p:animScale>
                                      <p:cBhvr>
                                        <p:cTn id="56" dur="26">
                                          <p:stCondLst>
                                            <p:cond delay="1312"/>
                                          </p:stCondLst>
                                        </p:cTn>
                                        <p:tgtEl>
                                          <p:spTgt spid="16"/>
                                        </p:tgtEl>
                                      </p:cBhvr>
                                      <p:to x="100000" y="80000"/>
                                    </p:animScale>
                                    <p:animScale>
                                      <p:cBhvr>
                                        <p:cTn id="57" dur="166" decel="50000">
                                          <p:stCondLst>
                                            <p:cond delay="1338"/>
                                          </p:stCondLst>
                                        </p:cTn>
                                        <p:tgtEl>
                                          <p:spTgt spid="16"/>
                                        </p:tgtEl>
                                      </p:cBhvr>
                                      <p:to x="100000" y="100000"/>
                                    </p:animScale>
                                    <p:animScale>
                                      <p:cBhvr>
                                        <p:cTn id="58" dur="26">
                                          <p:stCondLst>
                                            <p:cond delay="1642"/>
                                          </p:stCondLst>
                                        </p:cTn>
                                        <p:tgtEl>
                                          <p:spTgt spid="16"/>
                                        </p:tgtEl>
                                      </p:cBhvr>
                                      <p:to x="100000" y="90000"/>
                                    </p:animScale>
                                    <p:animScale>
                                      <p:cBhvr>
                                        <p:cTn id="59" dur="166" decel="50000">
                                          <p:stCondLst>
                                            <p:cond delay="1668"/>
                                          </p:stCondLst>
                                        </p:cTn>
                                        <p:tgtEl>
                                          <p:spTgt spid="16"/>
                                        </p:tgtEl>
                                      </p:cBhvr>
                                      <p:to x="100000" y="100000"/>
                                    </p:animScale>
                                    <p:animScale>
                                      <p:cBhvr>
                                        <p:cTn id="60" dur="26">
                                          <p:stCondLst>
                                            <p:cond delay="1808"/>
                                          </p:stCondLst>
                                        </p:cTn>
                                        <p:tgtEl>
                                          <p:spTgt spid="16"/>
                                        </p:tgtEl>
                                      </p:cBhvr>
                                      <p:to x="100000" y="95000"/>
                                    </p:animScale>
                                    <p:animScale>
                                      <p:cBhvr>
                                        <p:cTn id="61" dur="166" decel="50000">
                                          <p:stCondLst>
                                            <p:cond delay="1834"/>
                                          </p:stCondLst>
                                        </p:cTn>
                                        <p:tgtEl>
                                          <p:spTgt spid="16"/>
                                        </p:tgtEl>
                                      </p:cBhvr>
                                      <p:to x="100000" y="100000"/>
                                    </p:animScale>
                                  </p:childTnLst>
                                </p:cTn>
                              </p:par>
                            </p:childTnLst>
                          </p:cTn>
                        </p:par>
                        <p:par>
                          <p:cTn id="62" fill="hold">
                            <p:stCondLst>
                              <p:cond delay="14500"/>
                            </p:stCondLst>
                            <p:childTnLst>
                              <p:par>
                                <p:cTn id="63" presetID="26" presetClass="entr" presetSubtype="0" fill="hold" grpId="0" nodeType="afterEffect">
                                  <p:stCondLst>
                                    <p:cond delay="500"/>
                                  </p:stCondLst>
                                  <p:childTnLst>
                                    <p:set>
                                      <p:cBhvr>
                                        <p:cTn id="64" dur="1" fill="hold">
                                          <p:stCondLst>
                                            <p:cond delay="0"/>
                                          </p:stCondLst>
                                        </p:cTn>
                                        <p:tgtEl>
                                          <p:spTgt spid="17"/>
                                        </p:tgtEl>
                                        <p:attrNameLst>
                                          <p:attrName>style.visibility</p:attrName>
                                        </p:attrNameLst>
                                      </p:cBhvr>
                                      <p:to>
                                        <p:strVal val="visible"/>
                                      </p:to>
                                    </p:set>
                                    <p:animEffect transition="in" filter="wipe(down)">
                                      <p:cBhvr>
                                        <p:cTn id="65" dur="580">
                                          <p:stCondLst>
                                            <p:cond delay="0"/>
                                          </p:stCondLst>
                                        </p:cTn>
                                        <p:tgtEl>
                                          <p:spTgt spid="17"/>
                                        </p:tgtEl>
                                      </p:cBhvr>
                                    </p:animEffect>
                                    <p:anim calcmode="lin" valueType="num">
                                      <p:cBhvr>
                                        <p:cTn id="66"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71" dur="26">
                                          <p:stCondLst>
                                            <p:cond delay="650"/>
                                          </p:stCondLst>
                                        </p:cTn>
                                        <p:tgtEl>
                                          <p:spTgt spid="17"/>
                                        </p:tgtEl>
                                      </p:cBhvr>
                                      <p:to x="100000" y="60000"/>
                                    </p:animScale>
                                    <p:animScale>
                                      <p:cBhvr>
                                        <p:cTn id="72" dur="166" decel="50000">
                                          <p:stCondLst>
                                            <p:cond delay="676"/>
                                          </p:stCondLst>
                                        </p:cTn>
                                        <p:tgtEl>
                                          <p:spTgt spid="17"/>
                                        </p:tgtEl>
                                      </p:cBhvr>
                                      <p:to x="100000" y="100000"/>
                                    </p:animScale>
                                    <p:animScale>
                                      <p:cBhvr>
                                        <p:cTn id="73" dur="26">
                                          <p:stCondLst>
                                            <p:cond delay="1312"/>
                                          </p:stCondLst>
                                        </p:cTn>
                                        <p:tgtEl>
                                          <p:spTgt spid="17"/>
                                        </p:tgtEl>
                                      </p:cBhvr>
                                      <p:to x="100000" y="80000"/>
                                    </p:animScale>
                                    <p:animScale>
                                      <p:cBhvr>
                                        <p:cTn id="74" dur="166" decel="50000">
                                          <p:stCondLst>
                                            <p:cond delay="1338"/>
                                          </p:stCondLst>
                                        </p:cTn>
                                        <p:tgtEl>
                                          <p:spTgt spid="17"/>
                                        </p:tgtEl>
                                      </p:cBhvr>
                                      <p:to x="100000" y="100000"/>
                                    </p:animScale>
                                    <p:animScale>
                                      <p:cBhvr>
                                        <p:cTn id="75" dur="26">
                                          <p:stCondLst>
                                            <p:cond delay="1642"/>
                                          </p:stCondLst>
                                        </p:cTn>
                                        <p:tgtEl>
                                          <p:spTgt spid="17"/>
                                        </p:tgtEl>
                                      </p:cBhvr>
                                      <p:to x="100000" y="90000"/>
                                    </p:animScale>
                                    <p:animScale>
                                      <p:cBhvr>
                                        <p:cTn id="76" dur="166" decel="50000">
                                          <p:stCondLst>
                                            <p:cond delay="1668"/>
                                          </p:stCondLst>
                                        </p:cTn>
                                        <p:tgtEl>
                                          <p:spTgt spid="17"/>
                                        </p:tgtEl>
                                      </p:cBhvr>
                                      <p:to x="100000" y="100000"/>
                                    </p:animScale>
                                    <p:animScale>
                                      <p:cBhvr>
                                        <p:cTn id="77" dur="26">
                                          <p:stCondLst>
                                            <p:cond delay="1808"/>
                                          </p:stCondLst>
                                        </p:cTn>
                                        <p:tgtEl>
                                          <p:spTgt spid="17"/>
                                        </p:tgtEl>
                                      </p:cBhvr>
                                      <p:to x="100000" y="95000"/>
                                    </p:animScale>
                                    <p:animScale>
                                      <p:cBhvr>
                                        <p:cTn id="78" dur="166" decel="50000">
                                          <p:stCondLst>
                                            <p:cond delay="1834"/>
                                          </p:stCondLst>
                                        </p:cTn>
                                        <p:tgtEl>
                                          <p:spTgt spid="17"/>
                                        </p:tgtEl>
                                      </p:cBhvr>
                                      <p:to x="100000" y="100000"/>
                                    </p:animScale>
                                  </p:childTnLst>
                                </p:cTn>
                              </p:par>
                            </p:childTnLst>
                          </p:cTn>
                        </p:par>
                        <p:par>
                          <p:cTn id="79" fill="hold">
                            <p:stCondLst>
                              <p:cond delay="17000"/>
                            </p:stCondLst>
                            <p:childTnLst>
                              <p:par>
                                <p:cTn id="80" presetID="63" presetClass="path" presetSubtype="0" accel="50000" decel="50000" fill="hold" grpId="0" nodeType="afterEffect">
                                  <p:stCondLst>
                                    <p:cond delay="0"/>
                                  </p:stCondLst>
                                  <p:childTnLst>
                                    <p:animMotion origin="layout" path="M 4.79167E-6 -4.07407E-6 L 0.9983 0.00024 " pathEditMode="relative" rAng="0" ptsTypes="AA">
                                      <p:cBhvr>
                                        <p:cTn id="81" dur="2000" fill="hold"/>
                                        <p:tgtEl>
                                          <p:spTgt spid="14"/>
                                        </p:tgtEl>
                                        <p:attrNameLst>
                                          <p:attrName>ppt_x</p:attrName>
                                          <p:attrName>ppt_y</p:attrName>
                                        </p:attrNameLst>
                                      </p:cBhvr>
                                      <p:rCtr x="4990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p:bldP spid="17"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descr="A picture containing toy&#10;&#10;Description automatically generated">
            <a:extLst>
              <a:ext uri="{FF2B5EF4-FFF2-40B4-BE49-F238E27FC236}">
                <a16:creationId xmlns:a16="http://schemas.microsoft.com/office/drawing/2014/main" id="{8B596C24-9687-4893-BE73-BDCD1B1095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2391" y="2382354"/>
            <a:ext cx="1883539" cy="3207234"/>
          </a:xfrm>
          <a:prstGeom prst="rect">
            <a:avLst/>
          </a:prstGeom>
        </p:spPr>
      </p:pic>
      <p:pic>
        <p:nvPicPr>
          <p:cNvPr id="36" name="Picture 35" descr="A picture containing toy&#10;&#10;Description automatically generated">
            <a:extLst>
              <a:ext uri="{FF2B5EF4-FFF2-40B4-BE49-F238E27FC236}">
                <a16:creationId xmlns:a16="http://schemas.microsoft.com/office/drawing/2014/main" id="{A69EFD36-8D3B-400E-848D-D4E9AD9456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337" y="2382354"/>
            <a:ext cx="1883539" cy="3207234"/>
          </a:xfrm>
          <a:prstGeom prst="rect">
            <a:avLst/>
          </a:prstGeom>
        </p:spPr>
      </p:pic>
      <p:sp>
        <p:nvSpPr>
          <p:cNvPr id="32" name="TextBox 31">
            <a:extLst>
              <a:ext uri="{FF2B5EF4-FFF2-40B4-BE49-F238E27FC236}">
                <a16:creationId xmlns:a16="http://schemas.microsoft.com/office/drawing/2014/main" id="{54EAC5A7-118C-427B-AB16-374B2EA66DC2}"/>
              </a:ext>
            </a:extLst>
          </p:cNvPr>
          <p:cNvSpPr txBox="1"/>
          <p:nvPr/>
        </p:nvSpPr>
        <p:spPr>
          <a:xfrm>
            <a:off x="1085849" y="659176"/>
            <a:ext cx="10601549" cy="1077218"/>
          </a:xfrm>
          <a:prstGeom prst="rect">
            <a:avLst/>
          </a:prstGeom>
          <a:noFill/>
        </p:spPr>
        <p:txBody>
          <a:bodyPr wrap="square">
            <a:spAutoFit/>
          </a:bodyPr>
          <a:lstStyle/>
          <a:p>
            <a:pPr algn="ctr"/>
            <a:r>
              <a:rPr lang="en-GB" sz="3200" dirty="0">
                <a:latin typeface="Comic Sans MS" panose="030F0702030302020204" pitchFamily="66" charset="0"/>
              </a:rPr>
              <a:t>Do you remember when God spoke to Moses from the</a:t>
            </a:r>
          </a:p>
          <a:p>
            <a:r>
              <a:rPr lang="en-GB" sz="3200" dirty="0">
                <a:latin typeface="Comic Sans MS" panose="030F0702030302020204" pitchFamily="66" charset="0"/>
              </a:rPr>
              <a:t>Burning Bush</a:t>
            </a:r>
            <a:endParaRPr lang="en-GB" sz="3200" dirty="0"/>
          </a:p>
        </p:txBody>
      </p:sp>
      <p:sp>
        <p:nvSpPr>
          <p:cNvPr id="34" name="TextBox 33">
            <a:extLst>
              <a:ext uri="{FF2B5EF4-FFF2-40B4-BE49-F238E27FC236}">
                <a16:creationId xmlns:a16="http://schemas.microsoft.com/office/drawing/2014/main" id="{339BE3B5-4676-48E4-8CF3-235911B41B2D}"/>
              </a:ext>
            </a:extLst>
          </p:cNvPr>
          <p:cNvSpPr txBox="1"/>
          <p:nvPr/>
        </p:nvSpPr>
        <p:spPr>
          <a:xfrm>
            <a:off x="4054820" y="1626625"/>
            <a:ext cx="4942275" cy="584775"/>
          </a:xfrm>
          <a:prstGeom prst="rect">
            <a:avLst/>
          </a:prstGeom>
          <a:noFill/>
        </p:spPr>
        <p:txBody>
          <a:bodyPr wrap="square">
            <a:spAutoFit/>
          </a:bodyPr>
          <a:lstStyle/>
          <a:p>
            <a:r>
              <a:rPr lang="en-GB" sz="3200" dirty="0">
                <a:latin typeface="Comic Sans MS" panose="030F0702030302020204" pitchFamily="66" charset="0"/>
              </a:rPr>
              <a:t>It was a very Holy place. </a:t>
            </a:r>
            <a:endParaRPr lang="en-GB" sz="3200" dirty="0"/>
          </a:p>
        </p:txBody>
      </p:sp>
      <p:sp>
        <p:nvSpPr>
          <p:cNvPr id="33" name="TextBox 32">
            <a:extLst>
              <a:ext uri="{FF2B5EF4-FFF2-40B4-BE49-F238E27FC236}">
                <a16:creationId xmlns:a16="http://schemas.microsoft.com/office/drawing/2014/main" id="{E928C167-B9B3-4BB4-AB27-5424E7A18780}"/>
              </a:ext>
            </a:extLst>
          </p:cNvPr>
          <p:cNvSpPr txBox="1"/>
          <p:nvPr/>
        </p:nvSpPr>
        <p:spPr>
          <a:xfrm>
            <a:off x="3633788" y="1134182"/>
            <a:ext cx="7615279" cy="584775"/>
          </a:xfrm>
          <a:prstGeom prst="rect">
            <a:avLst/>
          </a:prstGeom>
          <a:noFill/>
        </p:spPr>
        <p:txBody>
          <a:bodyPr wrap="square">
            <a:spAutoFit/>
          </a:bodyPr>
          <a:lstStyle/>
          <a:p>
            <a:r>
              <a:rPr lang="en-GB" sz="3200" dirty="0">
                <a:latin typeface="Comic Sans MS" panose="030F0702030302020204" pitchFamily="66" charset="0"/>
              </a:rPr>
              <a:t>– well that happened on Mount Sinai. </a:t>
            </a:r>
          </a:p>
        </p:txBody>
      </p:sp>
      <p:sp>
        <p:nvSpPr>
          <p:cNvPr id="31" name="TextBox 30">
            <a:extLst>
              <a:ext uri="{FF2B5EF4-FFF2-40B4-BE49-F238E27FC236}">
                <a16:creationId xmlns:a16="http://schemas.microsoft.com/office/drawing/2014/main" id="{01C832C3-513C-492E-B51F-1254E9ACE452}"/>
              </a:ext>
            </a:extLst>
          </p:cNvPr>
          <p:cNvSpPr txBox="1"/>
          <p:nvPr/>
        </p:nvSpPr>
        <p:spPr>
          <a:xfrm>
            <a:off x="2705108" y="4365479"/>
            <a:ext cx="5812359" cy="1077218"/>
          </a:xfrm>
          <a:prstGeom prst="rect">
            <a:avLst/>
          </a:prstGeom>
          <a:noFill/>
        </p:spPr>
        <p:txBody>
          <a:bodyPr wrap="square">
            <a:spAutoFit/>
          </a:bodyPr>
          <a:lstStyle/>
          <a:p>
            <a:pPr algn="ctr"/>
            <a:r>
              <a:rPr lang="en-GB" sz="3200" dirty="0">
                <a:solidFill>
                  <a:srgbClr val="FF0000"/>
                </a:solidFill>
                <a:latin typeface="Comic Sans MS" panose="030F0702030302020204" pitchFamily="66" charset="0"/>
              </a:rPr>
              <a:t>What was special about Mount Sinai?</a:t>
            </a:r>
          </a:p>
        </p:txBody>
      </p:sp>
      <p:sp>
        <p:nvSpPr>
          <p:cNvPr id="30" name="TextBox 29">
            <a:extLst>
              <a:ext uri="{FF2B5EF4-FFF2-40B4-BE49-F238E27FC236}">
                <a16:creationId xmlns:a16="http://schemas.microsoft.com/office/drawing/2014/main" id="{026EBC44-D58D-42B9-866E-BA9151E7A5CC}"/>
              </a:ext>
            </a:extLst>
          </p:cNvPr>
          <p:cNvSpPr txBox="1"/>
          <p:nvPr/>
        </p:nvSpPr>
        <p:spPr>
          <a:xfrm>
            <a:off x="2917533" y="3407079"/>
            <a:ext cx="5387510" cy="1077218"/>
          </a:xfrm>
          <a:prstGeom prst="rect">
            <a:avLst/>
          </a:prstGeom>
          <a:noFill/>
        </p:spPr>
        <p:txBody>
          <a:bodyPr wrap="square">
            <a:spAutoFit/>
          </a:bodyPr>
          <a:lstStyle/>
          <a:p>
            <a:pPr algn="ctr"/>
            <a:r>
              <a:rPr lang="en-GB" sz="3200" dirty="0">
                <a:solidFill>
                  <a:srgbClr val="FF0000"/>
                </a:solidFill>
                <a:latin typeface="Comic Sans MS" panose="030F0702030302020204" pitchFamily="66" charset="0"/>
              </a:rPr>
              <a:t>Last week the Israelites had reached Mount Sinai. </a:t>
            </a:r>
          </a:p>
        </p:txBody>
      </p:sp>
      <p:pic>
        <p:nvPicPr>
          <p:cNvPr id="17" name="Picture 16">
            <a:extLst>
              <a:ext uri="{FF2B5EF4-FFF2-40B4-BE49-F238E27FC236}">
                <a16:creationId xmlns:a16="http://schemas.microsoft.com/office/drawing/2014/main" id="{DB5319D6-A50A-4DC3-B20D-D44F821BA6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9782" y="2314653"/>
            <a:ext cx="1921428" cy="3262071"/>
          </a:xfrm>
          <a:prstGeom prst="rect">
            <a:avLst/>
          </a:prstGeom>
        </p:spPr>
      </p:pic>
      <p:grpSp>
        <p:nvGrpSpPr>
          <p:cNvPr id="8" name="Group 7">
            <a:extLst>
              <a:ext uri="{FF2B5EF4-FFF2-40B4-BE49-F238E27FC236}">
                <a16:creationId xmlns:a16="http://schemas.microsoft.com/office/drawing/2014/main" id="{ACC9F05C-1621-4A14-A7A1-1657C996CDB2}"/>
              </a:ext>
            </a:extLst>
          </p:cNvPr>
          <p:cNvGrpSpPr/>
          <p:nvPr/>
        </p:nvGrpSpPr>
        <p:grpSpPr>
          <a:xfrm>
            <a:off x="2768757" y="2860150"/>
            <a:ext cx="5661386" cy="2601120"/>
            <a:chOff x="5899344" y="203317"/>
            <a:chExt cx="4946376" cy="1425129"/>
          </a:xfrm>
        </p:grpSpPr>
        <p:sp>
          <p:nvSpPr>
            <p:cNvPr id="9" name="Speech Bubble: Rectangle with Corners Rounded 8">
              <a:extLst>
                <a:ext uri="{FF2B5EF4-FFF2-40B4-BE49-F238E27FC236}">
                  <a16:creationId xmlns:a16="http://schemas.microsoft.com/office/drawing/2014/main" id="{EAF61C31-FD7A-42B9-84EC-2941F7EED721}"/>
                </a:ext>
              </a:extLst>
            </p:cNvPr>
            <p:cNvSpPr/>
            <p:nvPr/>
          </p:nvSpPr>
          <p:spPr>
            <a:xfrm>
              <a:off x="5899344" y="203317"/>
              <a:ext cx="4882839" cy="1425129"/>
            </a:xfrm>
            <a:prstGeom prst="wedgeRoundRectCallout">
              <a:avLst>
                <a:gd name="adj1" fmla="val -66692"/>
                <a:gd name="adj2" fmla="val -41743"/>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3E4A061B-87AD-4428-ABF7-D95A5FD08E76}"/>
                </a:ext>
              </a:extLst>
            </p:cNvPr>
            <p:cNvSpPr txBox="1"/>
            <p:nvPr/>
          </p:nvSpPr>
          <p:spPr>
            <a:xfrm>
              <a:off x="5920030" y="221107"/>
              <a:ext cx="4925690" cy="320393"/>
            </a:xfrm>
            <a:prstGeom prst="rect">
              <a:avLst/>
            </a:prstGeom>
            <a:noFill/>
          </p:spPr>
          <p:txBody>
            <a:bodyPr wrap="square" rtlCol="0">
              <a:spAutoFit/>
            </a:bodyPr>
            <a:lstStyle/>
            <a:p>
              <a:pPr algn="ctr"/>
              <a:r>
                <a:rPr lang="en-GB" sz="3200" dirty="0">
                  <a:solidFill>
                    <a:srgbClr val="FF0000"/>
                  </a:solidFill>
                  <a:latin typeface="Comic Sans MS" panose="030F0702030302020204" pitchFamily="66" charset="0"/>
                </a:rPr>
                <a:t>Good Morning.</a:t>
              </a:r>
            </a:p>
          </p:txBody>
        </p:sp>
      </p:grpSp>
      <p:grpSp>
        <p:nvGrpSpPr>
          <p:cNvPr id="14" name="Group 13">
            <a:extLst>
              <a:ext uri="{FF2B5EF4-FFF2-40B4-BE49-F238E27FC236}">
                <a16:creationId xmlns:a16="http://schemas.microsoft.com/office/drawing/2014/main" id="{1464AE9A-5133-483D-BC5A-B07795659AB0}"/>
              </a:ext>
            </a:extLst>
          </p:cNvPr>
          <p:cNvGrpSpPr/>
          <p:nvPr/>
        </p:nvGrpSpPr>
        <p:grpSpPr>
          <a:xfrm>
            <a:off x="628650" y="84013"/>
            <a:ext cx="11117722" cy="2370605"/>
            <a:chOff x="3686628" y="159657"/>
            <a:chExt cx="7460342" cy="2633433"/>
          </a:xfrm>
        </p:grpSpPr>
        <p:sp>
          <p:nvSpPr>
            <p:cNvPr id="15" name="Speech Bubble: Oval 14">
              <a:extLst>
                <a:ext uri="{FF2B5EF4-FFF2-40B4-BE49-F238E27FC236}">
                  <a16:creationId xmlns:a16="http://schemas.microsoft.com/office/drawing/2014/main" id="{76A3C21E-0C30-474A-9DE4-9D121FC97BDD}"/>
                </a:ext>
              </a:extLst>
            </p:cNvPr>
            <p:cNvSpPr/>
            <p:nvPr/>
          </p:nvSpPr>
          <p:spPr>
            <a:xfrm>
              <a:off x="3686628" y="159657"/>
              <a:ext cx="7460342" cy="2633433"/>
            </a:xfrm>
            <a:prstGeom prst="wedgeEllipseCallout">
              <a:avLst>
                <a:gd name="adj1" fmla="val 31715"/>
                <a:gd name="adj2" fmla="val 7366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BA6142F5-378D-42CD-ADE7-1D6F6C144C5C}"/>
                </a:ext>
              </a:extLst>
            </p:cNvPr>
            <p:cNvSpPr txBox="1"/>
            <p:nvPr/>
          </p:nvSpPr>
          <p:spPr>
            <a:xfrm>
              <a:off x="3897522" y="258788"/>
              <a:ext cx="7249448" cy="649609"/>
            </a:xfrm>
            <a:prstGeom prst="rect">
              <a:avLst/>
            </a:prstGeom>
            <a:noFill/>
          </p:spPr>
          <p:txBody>
            <a:bodyPr wrap="square" rtlCol="0">
              <a:spAutoFit/>
            </a:bodyPr>
            <a:lstStyle/>
            <a:p>
              <a:pPr algn="ctr"/>
              <a:r>
                <a:rPr lang="en-GB" sz="3200" dirty="0">
                  <a:latin typeface="Comic Sans MS" panose="030F0702030302020204" pitchFamily="66" charset="0"/>
                </a:rPr>
                <a:t>That’s a very good question.</a:t>
              </a:r>
            </a:p>
          </p:txBody>
        </p:sp>
      </p:grpSp>
      <p:pic>
        <p:nvPicPr>
          <p:cNvPr id="18" name="Picture 17">
            <a:extLst>
              <a:ext uri="{FF2B5EF4-FFF2-40B4-BE49-F238E27FC236}">
                <a16:creationId xmlns:a16="http://schemas.microsoft.com/office/drawing/2014/main" id="{AE24C372-85A9-4260-AC2B-DDB6271D87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30782" y="2144075"/>
            <a:ext cx="1921428" cy="3262071"/>
          </a:xfrm>
          <a:prstGeom prst="rect">
            <a:avLst/>
          </a:prstGeom>
        </p:spPr>
      </p:pic>
      <p:sp>
        <p:nvSpPr>
          <p:cNvPr id="3" name="Rectangle 2">
            <a:hlinkClick r:id="rId4" action="ppaction://hlinksldjump"/>
            <a:extLst>
              <a:ext uri="{FF2B5EF4-FFF2-40B4-BE49-F238E27FC236}">
                <a16:creationId xmlns:a16="http://schemas.microsoft.com/office/drawing/2014/main" id="{75F5E707-1EF8-411A-BEAD-EDA1291EFA26}"/>
              </a:ext>
            </a:extLst>
          </p:cNvPr>
          <p:cNvSpPr/>
          <p:nvPr/>
        </p:nvSpPr>
        <p:spPr>
          <a:xfrm>
            <a:off x="-222543" y="-128016"/>
            <a:ext cx="12560885" cy="7114032"/>
          </a:xfrm>
          <a:prstGeom prst="rect">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Arrow: Right 19">
            <a:hlinkClick r:id="" action="ppaction://hlinkshowjump?jump=nextslide"/>
            <a:extLst>
              <a:ext uri="{FF2B5EF4-FFF2-40B4-BE49-F238E27FC236}">
                <a16:creationId xmlns:a16="http://schemas.microsoft.com/office/drawing/2014/main" id="{9706DF26-1886-4C14-9C81-7482A6FEB6C5}"/>
              </a:ext>
            </a:extLst>
          </p:cNvPr>
          <p:cNvSpPr/>
          <p:nvPr/>
        </p:nvSpPr>
        <p:spPr>
          <a:xfrm>
            <a:off x="-3084016" y="5406146"/>
            <a:ext cx="3048000" cy="1350599"/>
          </a:xfrm>
          <a:prstGeom prst="rightArrow">
            <a:avLst/>
          </a:prstGeom>
          <a:solidFill>
            <a:srgbClr val="CC66FF"/>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899374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afterEffect">
                                  <p:stCondLst>
                                    <p:cond delay="0"/>
                                  </p:stCondLst>
                                  <p:childTnLst>
                                    <p:animMotion origin="layout" path="M -5E-6 0 L 0.34297 -0.00069 " pathEditMode="relative" rAng="0" ptsTypes="AA">
                                      <p:cBhvr>
                                        <p:cTn id="6" dur="2500" fill="hold"/>
                                        <p:tgtEl>
                                          <p:spTgt spid="35"/>
                                        </p:tgtEl>
                                        <p:attrNameLst>
                                          <p:attrName>ppt_x</p:attrName>
                                          <p:attrName>ppt_y</p:attrName>
                                        </p:attrNameLst>
                                      </p:cBhvr>
                                      <p:rCtr x="17148" y="-46"/>
                                    </p:animMotion>
                                  </p:childTnLst>
                                </p:cTn>
                              </p:par>
                            </p:childTnLst>
                          </p:cTn>
                        </p:par>
                        <p:par>
                          <p:cTn id="7" fill="hold">
                            <p:stCondLst>
                              <p:cond delay="2500"/>
                            </p:stCondLst>
                            <p:childTnLst>
                              <p:par>
                                <p:cTn id="8" presetID="1" presetClass="entr" presetSubtype="0" fill="hold" nodeType="afterEffect">
                                  <p:stCondLst>
                                    <p:cond delay="0"/>
                                  </p:stCondLst>
                                  <p:childTnLst>
                                    <p:set>
                                      <p:cBhvr>
                                        <p:cTn id="9" dur="1" fill="hold">
                                          <p:stCondLst>
                                            <p:cond delay="0"/>
                                          </p:stCondLst>
                                        </p:cTn>
                                        <p:tgtEl>
                                          <p:spTgt spid="36"/>
                                        </p:tgtEl>
                                        <p:attrNameLst>
                                          <p:attrName>style.visibility</p:attrName>
                                        </p:attrNameLst>
                                      </p:cBhvr>
                                      <p:to>
                                        <p:strVal val="visible"/>
                                      </p:to>
                                    </p:set>
                                  </p:childTnLst>
                                </p:cTn>
                              </p:par>
                            </p:childTnLst>
                          </p:cTn>
                        </p:par>
                        <p:par>
                          <p:cTn id="10" fill="hold">
                            <p:stCondLst>
                              <p:cond delay="2500"/>
                            </p:stCondLst>
                            <p:childTnLst>
                              <p:par>
                                <p:cTn id="11" presetID="1" presetClass="exit" presetSubtype="0" fill="hold" nodeType="afterEffect">
                                  <p:stCondLst>
                                    <p:cond delay="0"/>
                                  </p:stCondLst>
                                  <p:childTnLst>
                                    <p:set>
                                      <p:cBhvr>
                                        <p:cTn id="12" dur="1" fill="hold">
                                          <p:stCondLst>
                                            <p:cond delay="0"/>
                                          </p:stCondLst>
                                        </p:cTn>
                                        <p:tgtEl>
                                          <p:spTgt spid="35"/>
                                        </p:tgtEl>
                                        <p:attrNameLst>
                                          <p:attrName>style.visibility</p:attrName>
                                        </p:attrNameLst>
                                      </p:cBhvr>
                                      <p:to>
                                        <p:strVal val="hidden"/>
                                      </p:to>
                                    </p:set>
                                  </p:childTnLst>
                                </p:cTn>
                              </p:par>
                            </p:childTnLst>
                          </p:cTn>
                        </p:par>
                        <p:par>
                          <p:cTn id="13" fill="hold">
                            <p:stCondLst>
                              <p:cond delay="2500"/>
                            </p:stCondLst>
                            <p:childTnLst>
                              <p:par>
                                <p:cTn id="14" presetID="22" presetClass="entr" presetSubtype="8" fill="hold" nodeType="afterEffect">
                                  <p:stCondLst>
                                    <p:cond delay="50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1750"/>
                                        <p:tgtEl>
                                          <p:spTgt spid="8"/>
                                        </p:tgtEl>
                                      </p:cBhvr>
                                    </p:animEffect>
                                  </p:childTnLst>
                                </p:cTn>
                              </p:par>
                            </p:childTnLst>
                          </p:cTn>
                        </p:par>
                        <p:par>
                          <p:cTn id="17" fill="hold">
                            <p:stCondLst>
                              <p:cond delay="4750"/>
                            </p:stCondLst>
                            <p:childTnLst>
                              <p:par>
                                <p:cTn id="18" presetID="22" presetClass="entr" presetSubtype="8" fill="hold" grpId="0" nodeType="afterEffect">
                                  <p:stCondLst>
                                    <p:cond delay="1500"/>
                                  </p:stCondLst>
                                  <p:childTnLst>
                                    <p:set>
                                      <p:cBhvr>
                                        <p:cTn id="19" dur="1" fill="hold">
                                          <p:stCondLst>
                                            <p:cond delay="0"/>
                                          </p:stCondLst>
                                        </p:cTn>
                                        <p:tgtEl>
                                          <p:spTgt spid="30"/>
                                        </p:tgtEl>
                                        <p:attrNameLst>
                                          <p:attrName>style.visibility</p:attrName>
                                        </p:attrNameLst>
                                      </p:cBhvr>
                                      <p:to>
                                        <p:strVal val="visible"/>
                                      </p:to>
                                    </p:set>
                                    <p:animEffect transition="in" filter="wipe(left)">
                                      <p:cBhvr>
                                        <p:cTn id="20" dur="1750"/>
                                        <p:tgtEl>
                                          <p:spTgt spid="30"/>
                                        </p:tgtEl>
                                      </p:cBhvr>
                                    </p:animEffect>
                                  </p:childTnLst>
                                </p:cTn>
                              </p:par>
                            </p:childTnLst>
                          </p:cTn>
                        </p:par>
                        <p:par>
                          <p:cTn id="21" fill="hold">
                            <p:stCondLst>
                              <p:cond delay="8000"/>
                            </p:stCondLst>
                            <p:childTnLst>
                              <p:par>
                                <p:cTn id="22" presetID="22" presetClass="entr" presetSubtype="8" fill="hold" grpId="0" nodeType="afterEffect">
                                  <p:stCondLst>
                                    <p:cond delay="2000"/>
                                  </p:stCondLst>
                                  <p:childTnLst>
                                    <p:set>
                                      <p:cBhvr>
                                        <p:cTn id="23" dur="1" fill="hold">
                                          <p:stCondLst>
                                            <p:cond delay="0"/>
                                          </p:stCondLst>
                                        </p:cTn>
                                        <p:tgtEl>
                                          <p:spTgt spid="31"/>
                                        </p:tgtEl>
                                        <p:attrNameLst>
                                          <p:attrName>style.visibility</p:attrName>
                                        </p:attrNameLst>
                                      </p:cBhvr>
                                      <p:to>
                                        <p:strVal val="visible"/>
                                      </p:to>
                                    </p:set>
                                    <p:animEffect transition="in" filter="wipe(left)">
                                      <p:cBhvr>
                                        <p:cTn id="24" dur="1750"/>
                                        <p:tgtEl>
                                          <p:spTgt spid="31"/>
                                        </p:tgtEl>
                                      </p:cBhvr>
                                    </p:animEffect>
                                  </p:childTnLst>
                                </p:cTn>
                              </p:par>
                            </p:childTnLst>
                          </p:cTn>
                        </p:par>
                        <p:par>
                          <p:cTn id="25" fill="hold">
                            <p:stCondLst>
                              <p:cond delay="11750"/>
                            </p:stCondLst>
                            <p:childTnLst>
                              <p:par>
                                <p:cTn id="26" presetID="22" presetClass="entr" presetSubtype="2" fill="hold" nodeType="afterEffect">
                                  <p:stCondLst>
                                    <p:cond delay="1500"/>
                                  </p:stCondLst>
                                  <p:childTnLst>
                                    <p:set>
                                      <p:cBhvr>
                                        <p:cTn id="27" dur="1" fill="hold">
                                          <p:stCondLst>
                                            <p:cond delay="0"/>
                                          </p:stCondLst>
                                        </p:cTn>
                                        <p:tgtEl>
                                          <p:spTgt spid="14"/>
                                        </p:tgtEl>
                                        <p:attrNameLst>
                                          <p:attrName>style.visibility</p:attrName>
                                        </p:attrNameLst>
                                      </p:cBhvr>
                                      <p:to>
                                        <p:strVal val="visible"/>
                                      </p:to>
                                    </p:set>
                                    <p:animEffect transition="in" filter="wipe(right)">
                                      <p:cBhvr>
                                        <p:cTn id="28" dur="1750"/>
                                        <p:tgtEl>
                                          <p:spTgt spid="14"/>
                                        </p:tgtEl>
                                      </p:cBhvr>
                                    </p:animEffect>
                                  </p:childTnLst>
                                </p:cTn>
                              </p:par>
                            </p:childTnLst>
                          </p:cTn>
                        </p:par>
                        <p:par>
                          <p:cTn id="29" fill="hold">
                            <p:stCondLst>
                              <p:cond delay="15000"/>
                            </p:stCondLst>
                            <p:childTnLst>
                              <p:par>
                                <p:cTn id="30" presetID="22" presetClass="entr" presetSubtype="8" fill="hold" grpId="0" nodeType="afterEffect">
                                  <p:stCondLst>
                                    <p:cond delay="150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750"/>
                                        <p:tgtEl>
                                          <p:spTgt spid="32"/>
                                        </p:tgtEl>
                                      </p:cBhvr>
                                    </p:animEffect>
                                  </p:childTnLst>
                                </p:cTn>
                              </p:par>
                            </p:childTnLst>
                          </p:cTn>
                        </p:par>
                        <p:par>
                          <p:cTn id="33" fill="hold">
                            <p:stCondLst>
                              <p:cond delay="18250"/>
                            </p:stCondLst>
                            <p:childTnLst>
                              <p:par>
                                <p:cTn id="34" presetID="22" presetClass="entr" presetSubtype="8" fill="hold" grpId="0" nodeType="afterEffect">
                                  <p:stCondLst>
                                    <p:cond delay="1000"/>
                                  </p:stCondLst>
                                  <p:childTnLst>
                                    <p:set>
                                      <p:cBhvr>
                                        <p:cTn id="35" dur="1" fill="hold">
                                          <p:stCondLst>
                                            <p:cond delay="0"/>
                                          </p:stCondLst>
                                        </p:cTn>
                                        <p:tgtEl>
                                          <p:spTgt spid="33"/>
                                        </p:tgtEl>
                                        <p:attrNameLst>
                                          <p:attrName>style.visibility</p:attrName>
                                        </p:attrNameLst>
                                      </p:cBhvr>
                                      <p:to>
                                        <p:strVal val="visible"/>
                                      </p:to>
                                    </p:set>
                                    <p:animEffect transition="in" filter="wipe(left)">
                                      <p:cBhvr>
                                        <p:cTn id="36" dur="1750"/>
                                        <p:tgtEl>
                                          <p:spTgt spid="33"/>
                                        </p:tgtEl>
                                      </p:cBhvr>
                                    </p:animEffect>
                                  </p:childTnLst>
                                </p:cTn>
                              </p:par>
                            </p:childTnLst>
                          </p:cTn>
                        </p:par>
                        <p:par>
                          <p:cTn id="37" fill="hold">
                            <p:stCondLst>
                              <p:cond delay="21000"/>
                            </p:stCondLst>
                            <p:childTnLst>
                              <p:par>
                                <p:cTn id="38" presetID="22" presetClass="entr" presetSubtype="8" fill="hold" grpId="0" nodeType="afterEffect">
                                  <p:stCondLst>
                                    <p:cond delay="1500"/>
                                  </p:stCondLst>
                                  <p:childTnLst>
                                    <p:set>
                                      <p:cBhvr>
                                        <p:cTn id="39" dur="1" fill="hold">
                                          <p:stCondLst>
                                            <p:cond delay="0"/>
                                          </p:stCondLst>
                                        </p:cTn>
                                        <p:tgtEl>
                                          <p:spTgt spid="34"/>
                                        </p:tgtEl>
                                        <p:attrNameLst>
                                          <p:attrName>style.visibility</p:attrName>
                                        </p:attrNameLst>
                                      </p:cBhvr>
                                      <p:to>
                                        <p:strVal val="visible"/>
                                      </p:to>
                                    </p:set>
                                    <p:animEffect transition="in" filter="wipe(left)">
                                      <p:cBhvr>
                                        <p:cTn id="40" dur="1750"/>
                                        <p:tgtEl>
                                          <p:spTgt spid="34"/>
                                        </p:tgtEl>
                                      </p:cBhvr>
                                    </p:animEffect>
                                  </p:childTnLst>
                                </p:cTn>
                              </p:par>
                            </p:childTnLst>
                          </p:cTn>
                        </p:par>
                        <p:par>
                          <p:cTn id="41" fill="hold">
                            <p:stCondLst>
                              <p:cond delay="24250"/>
                            </p:stCondLst>
                            <p:childTnLst>
                              <p:par>
                                <p:cTn id="42" presetID="63" presetClass="path" presetSubtype="0" accel="50000" decel="50000" fill="hold" grpId="0" nodeType="afterEffect">
                                  <p:stCondLst>
                                    <p:cond delay="1000"/>
                                  </p:stCondLst>
                                  <p:childTnLst>
                                    <p:animMotion origin="layout" path="M 4.79167E-6 -4.07407E-6 L 0.9983 0.00024 " pathEditMode="relative" rAng="0" ptsTypes="AA">
                                      <p:cBhvr>
                                        <p:cTn id="43" dur="2000" fill="hold"/>
                                        <p:tgtEl>
                                          <p:spTgt spid="20"/>
                                        </p:tgtEl>
                                        <p:attrNameLst>
                                          <p:attrName>ppt_x</p:attrName>
                                          <p:attrName>ppt_y</p:attrName>
                                        </p:attrNameLst>
                                      </p:cBhvr>
                                      <p:rCtr x="4990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4" grpId="0"/>
      <p:bldP spid="33" grpId="0"/>
      <p:bldP spid="31" grpId="0"/>
      <p:bldP spid="30" grpId="0"/>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54EAC5A7-118C-427B-AB16-374B2EA66DC2}"/>
              </a:ext>
            </a:extLst>
          </p:cNvPr>
          <p:cNvSpPr txBox="1"/>
          <p:nvPr/>
        </p:nvSpPr>
        <p:spPr>
          <a:xfrm>
            <a:off x="2934391" y="2522893"/>
            <a:ext cx="6107318" cy="2062103"/>
          </a:xfrm>
          <a:prstGeom prst="rect">
            <a:avLst/>
          </a:prstGeom>
          <a:noFill/>
        </p:spPr>
        <p:txBody>
          <a:bodyPr wrap="square">
            <a:spAutoFit/>
          </a:bodyPr>
          <a:lstStyle/>
          <a:p>
            <a:pPr algn="ctr"/>
            <a:r>
              <a:rPr lang="en-GB" sz="3200" dirty="0">
                <a:latin typeface="Comic Sans MS" panose="030F0702030302020204" pitchFamily="66" charset="0"/>
              </a:rPr>
              <a:t>God is all around us, but sometimes we need to be reminded that God is always there.</a:t>
            </a:r>
            <a:endParaRPr lang="en-GB" sz="3200" dirty="0"/>
          </a:p>
        </p:txBody>
      </p:sp>
      <p:sp>
        <p:nvSpPr>
          <p:cNvPr id="30" name="TextBox 29">
            <a:extLst>
              <a:ext uri="{FF2B5EF4-FFF2-40B4-BE49-F238E27FC236}">
                <a16:creationId xmlns:a16="http://schemas.microsoft.com/office/drawing/2014/main" id="{026EBC44-D58D-42B9-866E-BA9151E7A5CC}"/>
              </a:ext>
            </a:extLst>
          </p:cNvPr>
          <p:cNvSpPr txBox="1"/>
          <p:nvPr/>
        </p:nvSpPr>
        <p:spPr>
          <a:xfrm>
            <a:off x="2452569" y="696911"/>
            <a:ext cx="8716388" cy="584775"/>
          </a:xfrm>
          <a:prstGeom prst="rect">
            <a:avLst/>
          </a:prstGeom>
          <a:noFill/>
        </p:spPr>
        <p:txBody>
          <a:bodyPr wrap="square">
            <a:spAutoFit/>
          </a:bodyPr>
          <a:lstStyle/>
          <a:p>
            <a:pPr algn="ctr"/>
            <a:r>
              <a:rPr lang="en-GB" sz="3200" dirty="0">
                <a:solidFill>
                  <a:srgbClr val="FF0000"/>
                </a:solidFill>
                <a:latin typeface="Comic Sans MS" panose="030F0702030302020204" pitchFamily="66" charset="0"/>
              </a:rPr>
              <a:t>Why do we need special Holy places?</a:t>
            </a:r>
          </a:p>
        </p:txBody>
      </p:sp>
      <p:pic>
        <p:nvPicPr>
          <p:cNvPr id="24" name="Picture 23" descr="A picture containing toy&#10;&#10;Description automatically generated">
            <a:extLst>
              <a:ext uri="{FF2B5EF4-FFF2-40B4-BE49-F238E27FC236}">
                <a16:creationId xmlns:a16="http://schemas.microsoft.com/office/drawing/2014/main" id="{9E96D3D1-B35D-46A4-8B4C-E832527A23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8925" y="2369490"/>
            <a:ext cx="1883539" cy="3207234"/>
          </a:xfrm>
          <a:prstGeom prst="rect">
            <a:avLst/>
          </a:prstGeom>
        </p:spPr>
      </p:pic>
      <p:pic>
        <p:nvPicPr>
          <p:cNvPr id="17" name="Picture 16">
            <a:extLst>
              <a:ext uri="{FF2B5EF4-FFF2-40B4-BE49-F238E27FC236}">
                <a16:creationId xmlns:a16="http://schemas.microsoft.com/office/drawing/2014/main" id="{DB5319D6-A50A-4DC3-B20D-D44F821BA6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9782" y="2314653"/>
            <a:ext cx="1921428" cy="3262071"/>
          </a:xfrm>
          <a:prstGeom prst="rect">
            <a:avLst/>
          </a:prstGeom>
        </p:spPr>
      </p:pic>
      <p:grpSp>
        <p:nvGrpSpPr>
          <p:cNvPr id="8" name="Group 7">
            <a:extLst>
              <a:ext uri="{FF2B5EF4-FFF2-40B4-BE49-F238E27FC236}">
                <a16:creationId xmlns:a16="http://schemas.microsoft.com/office/drawing/2014/main" id="{ACC9F05C-1621-4A14-A7A1-1657C996CDB2}"/>
              </a:ext>
            </a:extLst>
          </p:cNvPr>
          <p:cNvGrpSpPr/>
          <p:nvPr/>
        </p:nvGrpSpPr>
        <p:grpSpPr>
          <a:xfrm>
            <a:off x="2197256" y="187524"/>
            <a:ext cx="9029695" cy="1213506"/>
            <a:chOff x="5899344" y="203317"/>
            <a:chExt cx="4946376" cy="1425129"/>
          </a:xfrm>
        </p:grpSpPr>
        <p:sp>
          <p:nvSpPr>
            <p:cNvPr id="9" name="Speech Bubble: Rectangle with Corners Rounded 8">
              <a:extLst>
                <a:ext uri="{FF2B5EF4-FFF2-40B4-BE49-F238E27FC236}">
                  <a16:creationId xmlns:a16="http://schemas.microsoft.com/office/drawing/2014/main" id="{EAF61C31-FD7A-42B9-84EC-2941F7EED721}"/>
                </a:ext>
              </a:extLst>
            </p:cNvPr>
            <p:cNvSpPr/>
            <p:nvPr/>
          </p:nvSpPr>
          <p:spPr>
            <a:xfrm>
              <a:off x="5899344" y="203317"/>
              <a:ext cx="4882839" cy="1425129"/>
            </a:xfrm>
            <a:prstGeom prst="wedgeRoundRectCallout">
              <a:avLst>
                <a:gd name="adj1" fmla="val -54029"/>
                <a:gd name="adj2" fmla="val 187534"/>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3E4A061B-87AD-4428-ABF7-D95A5FD08E76}"/>
                </a:ext>
              </a:extLst>
            </p:cNvPr>
            <p:cNvSpPr txBox="1"/>
            <p:nvPr/>
          </p:nvSpPr>
          <p:spPr>
            <a:xfrm>
              <a:off x="5920030" y="221107"/>
              <a:ext cx="4925690" cy="507024"/>
            </a:xfrm>
            <a:prstGeom prst="rect">
              <a:avLst/>
            </a:prstGeom>
            <a:noFill/>
          </p:spPr>
          <p:txBody>
            <a:bodyPr wrap="square" rtlCol="0">
              <a:spAutoFit/>
            </a:bodyPr>
            <a:lstStyle/>
            <a:p>
              <a:pPr algn="ctr"/>
              <a:r>
                <a:rPr lang="en-GB" sz="3200" dirty="0">
                  <a:solidFill>
                    <a:srgbClr val="FF0000"/>
                  </a:solidFill>
                  <a:latin typeface="Comic Sans MS" panose="030F0702030302020204" pitchFamily="66" charset="0"/>
                </a:rPr>
                <a:t>But God is all around us.</a:t>
              </a:r>
            </a:p>
          </p:txBody>
        </p:sp>
      </p:grpSp>
      <p:grpSp>
        <p:nvGrpSpPr>
          <p:cNvPr id="14" name="Group 13">
            <a:extLst>
              <a:ext uri="{FF2B5EF4-FFF2-40B4-BE49-F238E27FC236}">
                <a16:creationId xmlns:a16="http://schemas.microsoft.com/office/drawing/2014/main" id="{1464AE9A-5133-483D-BC5A-B07795659AB0}"/>
              </a:ext>
            </a:extLst>
          </p:cNvPr>
          <p:cNvGrpSpPr/>
          <p:nvPr/>
        </p:nvGrpSpPr>
        <p:grpSpPr>
          <a:xfrm>
            <a:off x="2523311" y="1994581"/>
            <a:ext cx="6805731" cy="2569543"/>
            <a:chOff x="3686628" y="159657"/>
            <a:chExt cx="7460342" cy="2633433"/>
          </a:xfrm>
        </p:grpSpPr>
        <p:sp>
          <p:nvSpPr>
            <p:cNvPr id="15" name="Speech Bubble: Oval 14">
              <a:extLst>
                <a:ext uri="{FF2B5EF4-FFF2-40B4-BE49-F238E27FC236}">
                  <a16:creationId xmlns:a16="http://schemas.microsoft.com/office/drawing/2014/main" id="{76A3C21E-0C30-474A-9DE4-9D121FC97BDD}"/>
                </a:ext>
              </a:extLst>
            </p:cNvPr>
            <p:cNvSpPr/>
            <p:nvPr/>
          </p:nvSpPr>
          <p:spPr>
            <a:xfrm>
              <a:off x="3686628" y="159657"/>
              <a:ext cx="7460342" cy="2633433"/>
            </a:xfrm>
            <a:prstGeom prst="wedgeEllipseCallout">
              <a:avLst>
                <a:gd name="adj1" fmla="val 55507"/>
                <a:gd name="adj2" fmla="val -731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BA6142F5-378D-42CD-ADE7-1D6F6C144C5C}"/>
                </a:ext>
              </a:extLst>
            </p:cNvPr>
            <p:cNvSpPr txBox="1"/>
            <p:nvPr/>
          </p:nvSpPr>
          <p:spPr>
            <a:xfrm>
              <a:off x="3859900" y="214133"/>
              <a:ext cx="7249448" cy="649609"/>
            </a:xfrm>
            <a:prstGeom prst="rect">
              <a:avLst/>
            </a:prstGeom>
            <a:noFill/>
          </p:spPr>
          <p:txBody>
            <a:bodyPr wrap="square" rtlCol="0">
              <a:spAutoFit/>
            </a:bodyPr>
            <a:lstStyle/>
            <a:p>
              <a:pPr algn="ctr"/>
              <a:r>
                <a:rPr lang="en-GB" sz="3200" dirty="0">
                  <a:latin typeface="Comic Sans MS" panose="030F0702030302020204" pitchFamily="66" charset="0"/>
                </a:rPr>
                <a:t>You are correct.</a:t>
              </a:r>
            </a:p>
          </p:txBody>
        </p:sp>
      </p:grpSp>
      <p:sp>
        <p:nvSpPr>
          <p:cNvPr id="3" name="Rectangle 2">
            <a:hlinkClick r:id="rId4" action="ppaction://hlinksldjump"/>
            <a:extLst>
              <a:ext uri="{FF2B5EF4-FFF2-40B4-BE49-F238E27FC236}">
                <a16:creationId xmlns:a16="http://schemas.microsoft.com/office/drawing/2014/main" id="{75F5E707-1EF8-411A-BEAD-EDA1291EFA26}"/>
              </a:ext>
            </a:extLst>
          </p:cNvPr>
          <p:cNvSpPr/>
          <p:nvPr/>
        </p:nvSpPr>
        <p:spPr>
          <a:xfrm>
            <a:off x="-184443" y="-128016"/>
            <a:ext cx="12560885" cy="7114032"/>
          </a:xfrm>
          <a:prstGeom prst="rect">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Arrow: Right 19">
            <a:hlinkClick r:id="" action="ppaction://hlinkshowjump?jump=nextslide"/>
            <a:extLst>
              <a:ext uri="{FF2B5EF4-FFF2-40B4-BE49-F238E27FC236}">
                <a16:creationId xmlns:a16="http://schemas.microsoft.com/office/drawing/2014/main" id="{9706DF26-1886-4C14-9C81-7482A6FEB6C5}"/>
              </a:ext>
            </a:extLst>
          </p:cNvPr>
          <p:cNvSpPr/>
          <p:nvPr/>
        </p:nvSpPr>
        <p:spPr>
          <a:xfrm>
            <a:off x="-3084016" y="5406146"/>
            <a:ext cx="3048000" cy="1350599"/>
          </a:xfrm>
          <a:prstGeom prst="rightArrow">
            <a:avLst/>
          </a:prstGeom>
          <a:solidFill>
            <a:srgbClr val="CC66FF"/>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4249829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750"/>
                                        <p:tgtEl>
                                          <p:spTgt spid="8"/>
                                        </p:tgtEl>
                                      </p:cBhvr>
                                    </p:animEffect>
                                  </p:childTnLst>
                                </p:cTn>
                              </p:par>
                            </p:childTnLst>
                          </p:cTn>
                        </p:par>
                        <p:par>
                          <p:cTn id="8" fill="hold">
                            <p:stCondLst>
                              <p:cond delay="2250"/>
                            </p:stCondLst>
                            <p:childTnLst>
                              <p:par>
                                <p:cTn id="9" presetID="22" presetClass="entr" presetSubtype="8" fill="hold" grpId="0" nodeType="afterEffect">
                                  <p:stCondLst>
                                    <p:cond delay="1500"/>
                                  </p:stCondLst>
                                  <p:childTnLst>
                                    <p:set>
                                      <p:cBhvr>
                                        <p:cTn id="10" dur="1" fill="hold">
                                          <p:stCondLst>
                                            <p:cond delay="0"/>
                                          </p:stCondLst>
                                        </p:cTn>
                                        <p:tgtEl>
                                          <p:spTgt spid="30"/>
                                        </p:tgtEl>
                                        <p:attrNameLst>
                                          <p:attrName>style.visibility</p:attrName>
                                        </p:attrNameLst>
                                      </p:cBhvr>
                                      <p:to>
                                        <p:strVal val="visible"/>
                                      </p:to>
                                    </p:set>
                                    <p:animEffect transition="in" filter="wipe(left)">
                                      <p:cBhvr>
                                        <p:cTn id="11" dur="1750"/>
                                        <p:tgtEl>
                                          <p:spTgt spid="30"/>
                                        </p:tgtEl>
                                      </p:cBhvr>
                                    </p:animEffect>
                                  </p:childTnLst>
                                </p:cTn>
                              </p:par>
                            </p:childTnLst>
                          </p:cTn>
                        </p:par>
                        <p:par>
                          <p:cTn id="12" fill="hold">
                            <p:stCondLst>
                              <p:cond delay="5500"/>
                            </p:stCondLst>
                            <p:childTnLst>
                              <p:par>
                                <p:cTn id="13" presetID="22" presetClass="entr" presetSubtype="2" fill="hold" nodeType="afterEffect">
                                  <p:stCondLst>
                                    <p:cond delay="1500"/>
                                  </p:stCondLst>
                                  <p:childTnLst>
                                    <p:set>
                                      <p:cBhvr>
                                        <p:cTn id="14" dur="1" fill="hold">
                                          <p:stCondLst>
                                            <p:cond delay="0"/>
                                          </p:stCondLst>
                                        </p:cTn>
                                        <p:tgtEl>
                                          <p:spTgt spid="14"/>
                                        </p:tgtEl>
                                        <p:attrNameLst>
                                          <p:attrName>style.visibility</p:attrName>
                                        </p:attrNameLst>
                                      </p:cBhvr>
                                      <p:to>
                                        <p:strVal val="visible"/>
                                      </p:to>
                                    </p:set>
                                    <p:animEffect transition="in" filter="wipe(right)">
                                      <p:cBhvr>
                                        <p:cTn id="15" dur="1750"/>
                                        <p:tgtEl>
                                          <p:spTgt spid="14"/>
                                        </p:tgtEl>
                                      </p:cBhvr>
                                    </p:animEffect>
                                  </p:childTnLst>
                                </p:cTn>
                              </p:par>
                            </p:childTnLst>
                          </p:cTn>
                        </p:par>
                        <p:par>
                          <p:cTn id="16" fill="hold">
                            <p:stCondLst>
                              <p:cond delay="8750"/>
                            </p:stCondLst>
                            <p:childTnLst>
                              <p:par>
                                <p:cTn id="17" presetID="22" presetClass="entr" presetSubtype="2" fill="hold" grpId="0" nodeType="afterEffect">
                                  <p:stCondLst>
                                    <p:cond delay="1500"/>
                                  </p:stCondLst>
                                  <p:childTnLst>
                                    <p:set>
                                      <p:cBhvr>
                                        <p:cTn id="18" dur="1" fill="hold">
                                          <p:stCondLst>
                                            <p:cond delay="0"/>
                                          </p:stCondLst>
                                        </p:cTn>
                                        <p:tgtEl>
                                          <p:spTgt spid="32"/>
                                        </p:tgtEl>
                                        <p:attrNameLst>
                                          <p:attrName>style.visibility</p:attrName>
                                        </p:attrNameLst>
                                      </p:cBhvr>
                                      <p:to>
                                        <p:strVal val="visible"/>
                                      </p:to>
                                    </p:set>
                                    <p:animEffect transition="in" filter="wipe(right)">
                                      <p:cBhvr>
                                        <p:cTn id="19" dur="1750"/>
                                        <p:tgtEl>
                                          <p:spTgt spid="32"/>
                                        </p:tgtEl>
                                      </p:cBhvr>
                                    </p:animEffect>
                                  </p:childTnLst>
                                </p:cTn>
                              </p:par>
                            </p:childTnLst>
                          </p:cTn>
                        </p:par>
                        <p:par>
                          <p:cTn id="20" fill="hold">
                            <p:stCondLst>
                              <p:cond delay="12000"/>
                            </p:stCondLst>
                            <p:childTnLst>
                              <p:par>
                                <p:cTn id="21" presetID="63" presetClass="path" presetSubtype="0" accel="50000" decel="50000" fill="hold" grpId="0" nodeType="afterEffect">
                                  <p:stCondLst>
                                    <p:cond delay="1000"/>
                                  </p:stCondLst>
                                  <p:childTnLst>
                                    <p:animMotion origin="layout" path="M 4.79167E-6 -4.07407E-6 L 0.9983 0.00024 " pathEditMode="relative" rAng="0" ptsTypes="AA">
                                      <p:cBhvr>
                                        <p:cTn id="22" dur="2000" fill="hold"/>
                                        <p:tgtEl>
                                          <p:spTgt spid="20"/>
                                        </p:tgtEl>
                                        <p:attrNameLst>
                                          <p:attrName>ppt_x</p:attrName>
                                          <p:attrName>ppt_y</p:attrName>
                                        </p:attrNameLst>
                                      </p:cBhvr>
                                      <p:rCtr x="4990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0" grpId="0"/>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DB5319D6-A50A-4DC3-B20D-D44F821BA6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39782" y="2314653"/>
            <a:ext cx="1921428" cy="3262071"/>
          </a:xfrm>
          <a:prstGeom prst="rect">
            <a:avLst/>
          </a:prstGeom>
        </p:spPr>
      </p:pic>
      <p:pic>
        <p:nvPicPr>
          <p:cNvPr id="24" name="Picture 23" descr="A picture containing toy&#10;&#10;Description automatically generated">
            <a:extLst>
              <a:ext uri="{FF2B5EF4-FFF2-40B4-BE49-F238E27FC236}">
                <a16:creationId xmlns:a16="http://schemas.microsoft.com/office/drawing/2014/main" id="{9E96D3D1-B35D-46A4-8B4C-E832527A23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925" y="2369490"/>
            <a:ext cx="1883539" cy="3207234"/>
          </a:xfrm>
          <a:prstGeom prst="rect">
            <a:avLst/>
          </a:prstGeom>
        </p:spPr>
      </p:pic>
      <p:grpSp>
        <p:nvGrpSpPr>
          <p:cNvPr id="8" name="Group 7">
            <a:extLst>
              <a:ext uri="{FF2B5EF4-FFF2-40B4-BE49-F238E27FC236}">
                <a16:creationId xmlns:a16="http://schemas.microsoft.com/office/drawing/2014/main" id="{ACC9F05C-1621-4A14-A7A1-1657C996CDB2}"/>
              </a:ext>
            </a:extLst>
          </p:cNvPr>
          <p:cNvGrpSpPr/>
          <p:nvPr/>
        </p:nvGrpSpPr>
        <p:grpSpPr>
          <a:xfrm>
            <a:off x="451131" y="201398"/>
            <a:ext cx="4853367" cy="1213506"/>
            <a:chOff x="5899344" y="203317"/>
            <a:chExt cx="4946376" cy="1425129"/>
          </a:xfrm>
        </p:grpSpPr>
        <p:sp>
          <p:nvSpPr>
            <p:cNvPr id="9" name="Speech Bubble: Rectangle with Corners Rounded 8">
              <a:extLst>
                <a:ext uri="{FF2B5EF4-FFF2-40B4-BE49-F238E27FC236}">
                  <a16:creationId xmlns:a16="http://schemas.microsoft.com/office/drawing/2014/main" id="{EAF61C31-FD7A-42B9-84EC-2941F7EED721}"/>
                </a:ext>
              </a:extLst>
            </p:cNvPr>
            <p:cNvSpPr/>
            <p:nvPr/>
          </p:nvSpPr>
          <p:spPr>
            <a:xfrm>
              <a:off x="5899344" y="203317"/>
              <a:ext cx="4882839" cy="1425129"/>
            </a:xfrm>
            <a:prstGeom prst="wedgeRoundRectCallout">
              <a:avLst>
                <a:gd name="adj1" fmla="val -21520"/>
                <a:gd name="adj2" fmla="val 188580"/>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3E4A061B-87AD-4428-ABF7-D95A5FD08E76}"/>
                </a:ext>
              </a:extLst>
            </p:cNvPr>
            <p:cNvSpPr txBox="1"/>
            <p:nvPr/>
          </p:nvSpPr>
          <p:spPr>
            <a:xfrm>
              <a:off x="5920030" y="221107"/>
              <a:ext cx="4925690" cy="686754"/>
            </a:xfrm>
            <a:prstGeom prst="rect">
              <a:avLst/>
            </a:prstGeom>
            <a:noFill/>
          </p:spPr>
          <p:txBody>
            <a:bodyPr wrap="square" rtlCol="0">
              <a:spAutoFit/>
            </a:bodyPr>
            <a:lstStyle/>
            <a:p>
              <a:pPr algn="ctr"/>
              <a:r>
                <a:rPr lang="en-GB" sz="3200" dirty="0">
                  <a:solidFill>
                    <a:srgbClr val="FF0000"/>
                  </a:solidFill>
                  <a:latin typeface="Comic Sans MS" panose="030F0702030302020204" pitchFamily="66" charset="0"/>
                </a:rPr>
                <a:t>I sometimes sit in the garden to talk to God.</a:t>
              </a:r>
            </a:p>
          </p:txBody>
        </p:sp>
      </p:grpSp>
      <p:grpSp>
        <p:nvGrpSpPr>
          <p:cNvPr id="14" name="Group 13">
            <a:extLst>
              <a:ext uri="{FF2B5EF4-FFF2-40B4-BE49-F238E27FC236}">
                <a16:creationId xmlns:a16="http://schemas.microsoft.com/office/drawing/2014/main" id="{1464AE9A-5133-483D-BC5A-B07795659AB0}"/>
              </a:ext>
            </a:extLst>
          </p:cNvPr>
          <p:cNvGrpSpPr/>
          <p:nvPr/>
        </p:nvGrpSpPr>
        <p:grpSpPr>
          <a:xfrm>
            <a:off x="5229769" y="0"/>
            <a:ext cx="6604091" cy="1724983"/>
            <a:chOff x="3509788" y="159657"/>
            <a:chExt cx="7814021" cy="2633433"/>
          </a:xfrm>
        </p:grpSpPr>
        <p:sp>
          <p:nvSpPr>
            <p:cNvPr id="15" name="Speech Bubble: Oval 14">
              <a:extLst>
                <a:ext uri="{FF2B5EF4-FFF2-40B4-BE49-F238E27FC236}">
                  <a16:creationId xmlns:a16="http://schemas.microsoft.com/office/drawing/2014/main" id="{76A3C21E-0C30-474A-9DE4-9D121FC97BDD}"/>
                </a:ext>
              </a:extLst>
            </p:cNvPr>
            <p:cNvSpPr/>
            <p:nvPr/>
          </p:nvSpPr>
          <p:spPr>
            <a:xfrm>
              <a:off x="3686628" y="159657"/>
              <a:ext cx="7460342" cy="2633433"/>
            </a:xfrm>
            <a:prstGeom prst="wedgeEllipseCallout">
              <a:avLst>
                <a:gd name="adj1" fmla="val 18252"/>
                <a:gd name="adj2" fmla="val 12520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BA6142F5-378D-42CD-ADE7-1D6F6C144C5C}"/>
                </a:ext>
              </a:extLst>
            </p:cNvPr>
            <p:cNvSpPr txBox="1"/>
            <p:nvPr/>
          </p:nvSpPr>
          <p:spPr>
            <a:xfrm>
              <a:off x="3509788" y="246932"/>
              <a:ext cx="7814021" cy="2396310"/>
            </a:xfrm>
            <a:prstGeom prst="rect">
              <a:avLst/>
            </a:prstGeom>
            <a:noFill/>
          </p:spPr>
          <p:txBody>
            <a:bodyPr wrap="square" rtlCol="0">
              <a:spAutoFit/>
            </a:bodyPr>
            <a:lstStyle/>
            <a:p>
              <a:pPr algn="ctr"/>
              <a:r>
                <a:rPr lang="en-GB" sz="3200" dirty="0">
                  <a:latin typeface="Comic Sans MS" panose="030F0702030302020204" pitchFamily="66" charset="0"/>
                </a:rPr>
                <a:t>Do you have a </a:t>
              </a:r>
            </a:p>
            <a:p>
              <a:pPr algn="ctr"/>
              <a:r>
                <a:rPr lang="en-GB" sz="3200" dirty="0">
                  <a:latin typeface="Comic Sans MS" panose="030F0702030302020204" pitchFamily="66" charset="0"/>
                </a:rPr>
                <a:t>special place where you feel </a:t>
              </a:r>
            </a:p>
            <a:p>
              <a:pPr algn="ctr"/>
              <a:r>
                <a:rPr lang="en-GB" sz="3200" dirty="0">
                  <a:latin typeface="Comic Sans MS" panose="030F0702030302020204" pitchFamily="66" charset="0"/>
                </a:rPr>
                <a:t>closer to God? </a:t>
              </a:r>
            </a:p>
          </p:txBody>
        </p:sp>
      </p:grpSp>
      <p:sp>
        <p:nvSpPr>
          <p:cNvPr id="3" name="Rectangle 2">
            <a:hlinkClick r:id="rId4" action="ppaction://hlinksldjump"/>
            <a:extLst>
              <a:ext uri="{FF2B5EF4-FFF2-40B4-BE49-F238E27FC236}">
                <a16:creationId xmlns:a16="http://schemas.microsoft.com/office/drawing/2014/main" id="{75F5E707-1EF8-411A-BEAD-EDA1291EFA26}"/>
              </a:ext>
            </a:extLst>
          </p:cNvPr>
          <p:cNvSpPr/>
          <p:nvPr/>
        </p:nvSpPr>
        <p:spPr>
          <a:xfrm>
            <a:off x="-184443" y="-128016"/>
            <a:ext cx="12560885" cy="7114032"/>
          </a:xfrm>
          <a:prstGeom prst="rect">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Arrow: Right 19">
            <a:hlinkClick r:id="" action="ppaction://hlinkshowjump?jump=nextslide"/>
            <a:extLst>
              <a:ext uri="{FF2B5EF4-FFF2-40B4-BE49-F238E27FC236}">
                <a16:creationId xmlns:a16="http://schemas.microsoft.com/office/drawing/2014/main" id="{9706DF26-1886-4C14-9C81-7482A6FEB6C5}"/>
              </a:ext>
            </a:extLst>
          </p:cNvPr>
          <p:cNvSpPr/>
          <p:nvPr/>
        </p:nvSpPr>
        <p:spPr>
          <a:xfrm>
            <a:off x="-3084016" y="5406146"/>
            <a:ext cx="3048000" cy="1350599"/>
          </a:xfrm>
          <a:prstGeom prst="rightArrow">
            <a:avLst/>
          </a:prstGeom>
          <a:solidFill>
            <a:srgbClr val="CC66FF"/>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grpSp>
        <p:nvGrpSpPr>
          <p:cNvPr id="18" name="Group 17">
            <a:extLst>
              <a:ext uri="{FF2B5EF4-FFF2-40B4-BE49-F238E27FC236}">
                <a16:creationId xmlns:a16="http://schemas.microsoft.com/office/drawing/2014/main" id="{50F11BBE-B6C5-4042-9B3E-09278437DAF3}"/>
              </a:ext>
            </a:extLst>
          </p:cNvPr>
          <p:cNvGrpSpPr/>
          <p:nvPr/>
        </p:nvGrpSpPr>
        <p:grpSpPr>
          <a:xfrm>
            <a:off x="2301368" y="1538495"/>
            <a:ext cx="6305176" cy="2740887"/>
            <a:chOff x="3686628" y="159657"/>
            <a:chExt cx="7460342" cy="2633433"/>
          </a:xfrm>
        </p:grpSpPr>
        <p:sp>
          <p:nvSpPr>
            <p:cNvPr id="23" name="Speech Bubble: Oval 22">
              <a:extLst>
                <a:ext uri="{FF2B5EF4-FFF2-40B4-BE49-F238E27FC236}">
                  <a16:creationId xmlns:a16="http://schemas.microsoft.com/office/drawing/2014/main" id="{2B747C6D-BE3D-4E30-9FEC-E11576D61F54}"/>
                </a:ext>
              </a:extLst>
            </p:cNvPr>
            <p:cNvSpPr/>
            <p:nvPr/>
          </p:nvSpPr>
          <p:spPr>
            <a:xfrm>
              <a:off x="3686628" y="159657"/>
              <a:ext cx="7460342" cy="2633433"/>
            </a:xfrm>
            <a:prstGeom prst="wedgeEllipseCallout">
              <a:avLst>
                <a:gd name="adj1" fmla="val 66795"/>
                <a:gd name="adj2" fmla="val 421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1147A49F-040A-4975-90B9-59265B86C7ED}"/>
                </a:ext>
              </a:extLst>
            </p:cNvPr>
            <p:cNvSpPr txBox="1"/>
            <p:nvPr/>
          </p:nvSpPr>
          <p:spPr>
            <a:xfrm>
              <a:off x="4232672" y="570243"/>
              <a:ext cx="6564456" cy="2154862"/>
            </a:xfrm>
            <a:prstGeom prst="rect">
              <a:avLst/>
            </a:prstGeom>
            <a:noFill/>
          </p:spPr>
          <p:txBody>
            <a:bodyPr wrap="square" rtlCol="0">
              <a:spAutoFit/>
            </a:bodyPr>
            <a:lstStyle/>
            <a:p>
              <a:pPr algn="ctr"/>
              <a:r>
                <a:rPr lang="en-GB" sz="3200" dirty="0">
                  <a:latin typeface="Comic Sans MS" panose="030F0702030302020204" pitchFamily="66" charset="0"/>
                </a:rPr>
                <a:t>Let’s take a few moments </a:t>
              </a:r>
            </a:p>
            <a:p>
              <a:pPr algn="ctr"/>
              <a:r>
                <a:rPr lang="en-GB" sz="3200" dirty="0">
                  <a:latin typeface="Comic Sans MS" panose="030F0702030302020204" pitchFamily="66" charset="0"/>
                </a:rPr>
                <a:t>to think about this question. Where do you find it easier to talk with God?</a:t>
              </a:r>
            </a:p>
          </p:txBody>
        </p:sp>
      </p:grpSp>
      <p:grpSp>
        <p:nvGrpSpPr>
          <p:cNvPr id="26" name="Group 25">
            <a:extLst>
              <a:ext uri="{FF2B5EF4-FFF2-40B4-BE49-F238E27FC236}">
                <a16:creationId xmlns:a16="http://schemas.microsoft.com/office/drawing/2014/main" id="{BB12A63E-7D2B-492A-A69D-1DC58D30BD8F}"/>
              </a:ext>
            </a:extLst>
          </p:cNvPr>
          <p:cNvGrpSpPr/>
          <p:nvPr/>
        </p:nvGrpSpPr>
        <p:grpSpPr>
          <a:xfrm>
            <a:off x="2483208" y="4496636"/>
            <a:ext cx="6546492" cy="2144817"/>
            <a:chOff x="5899344" y="203317"/>
            <a:chExt cx="4946376" cy="1861182"/>
          </a:xfrm>
        </p:grpSpPr>
        <p:sp>
          <p:nvSpPr>
            <p:cNvPr id="27" name="Speech Bubble: Rectangle with Corners Rounded 26">
              <a:extLst>
                <a:ext uri="{FF2B5EF4-FFF2-40B4-BE49-F238E27FC236}">
                  <a16:creationId xmlns:a16="http://schemas.microsoft.com/office/drawing/2014/main" id="{CE5BDDD9-F461-4F56-8D9F-53D6619E4DE1}"/>
                </a:ext>
              </a:extLst>
            </p:cNvPr>
            <p:cNvSpPr/>
            <p:nvPr/>
          </p:nvSpPr>
          <p:spPr>
            <a:xfrm>
              <a:off x="5899344" y="203317"/>
              <a:ext cx="4882839" cy="1425129"/>
            </a:xfrm>
            <a:prstGeom prst="wedgeRoundRectCallout">
              <a:avLst>
                <a:gd name="adj1" fmla="val -60605"/>
                <a:gd name="adj2" fmla="val -137090"/>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a:extLst>
                <a:ext uri="{FF2B5EF4-FFF2-40B4-BE49-F238E27FC236}">
                  <a16:creationId xmlns:a16="http://schemas.microsoft.com/office/drawing/2014/main" id="{D0055B4B-8EED-41B9-8D6E-2A6CAAC0C098}"/>
                </a:ext>
              </a:extLst>
            </p:cNvPr>
            <p:cNvSpPr txBox="1"/>
            <p:nvPr/>
          </p:nvSpPr>
          <p:spPr>
            <a:xfrm>
              <a:off x="5920030" y="221107"/>
              <a:ext cx="4925690" cy="1843392"/>
            </a:xfrm>
            <a:prstGeom prst="rect">
              <a:avLst/>
            </a:prstGeom>
            <a:noFill/>
          </p:spPr>
          <p:txBody>
            <a:bodyPr wrap="square" rtlCol="0">
              <a:spAutoFit/>
            </a:bodyPr>
            <a:lstStyle/>
            <a:p>
              <a:pPr algn="ctr"/>
              <a:r>
                <a:rPr lang="en-GB" sz="3200" dirty="0">
                  <a:solidFill>
                    <a:srgbClr val="FF0000"/>
                  </a:solidFill>
                  <a:latin typeface="Comic Sans MS" panose="030F0702030302020204" pitchFamily="66" charset="0"/>
                </a:rPr>
                <a:t>If you want to share your special place with us, send us an email to</a:t>
              </a:r>
            </a:p>
            <a:p>
              <a:pPr algn="ctr"/>
              <a:r>
                <a:rPr lang="en-GB" sz="3200" b="0" i="0" u="none" strike="noStrike" dirty="0">
                  <a:solidFill>
                    <a:srgbClr val="1A73E8"/>
                  </a:solidFill>
                  <a:effectLst/>
                  <a:latin typeface="Roboto"/>
                  <a:hlinkClick r:id="rId5"/>
                </a:rPr>
                <a:t>office@hillcliffe.info</a:t>
              </a:r>
              <a:endParaRPr lang="en-GB" sz="3200" dirty="0">
                <a:solidFill>
                  <a:srgbClr val="FF0000"/>
                </a:solidFill>
                <a:latin typeface="Comic Sans MS" panose="030F0702030302020204" pitchFamily="66" charset="0"/>
              </a:endParaRPr>
            </a:p>
          </p:txBody>
        </p:sp>
      </p:grpSp>
    </p:spTree>
    <p:extLst>
      <p:ext uri="{BB962C8B-B14F-4D97-AF65-F5344CB8AC3E}">
        <p14:creationId xmlns:p14="http://schemas.microsoft.com/office/powerpoint/2010/main" val="3237054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25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1750"/>
                                        <p:tgtEl>
                                          <p:spTgt spid="14"/>
                                        </p:tgtEl>
                                      </p:cBhvr>
                                    </p:animEffect>
                                  </p:childTnLst>
                                </p:cTn>
                              </p:par>
                            </p:childTnLst>
                          </p:cTn>
                        </p:par>
                        <p:par>
                          <p:cTn id="8" fill="hold">
                            <p:stCondLst>
                              <p:cond delay="2000"/>
                            </p:stCondLst>
                            <p:childTnLst>
                              <p:par>
                                <p:cTn id="9" presetID="22" presetClass="entr" presetSubtype="4" fill="hold" nodeType="afterEffect">
                                  <p:stCondLst>
                                    <p:cond delay="200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1750"/>
                                        <p:tgtEl>
                                          <p:spTgt spid="8"/>
                                        </p:tgtEl>
                                      </p:cBhvr>
                                    </p:animEffect>
                                  </p:childTnLst>
                                </p:cTn>
                              </p:par>
                            </p:childTnLst>
                          </p:cTn>
                        </p:par>
                        <p:par>
                          <p:cTn id="12" fill="hold">
                            <p:stCondLst>
                              <p:cond delay="5750"/>
                            </p:stCondLst>
                            <p:childTnLst>
                              <p:par>
                                <p:cTn id="13" presetID="22" presetClass="entr" presetSubtype="2" fill="hold" nodeType="afterEffect">
                                  <p:stCondLst>
                                    <p:cond delay="2000"/>
                                  </p:stCondLst>
                                  <p:childTnLst>
                                    <p:set>
                                      <p:cBhvr>
                                        <p:cTn id="14" dur="1" fill="hold">
                                          <p:stCondLst>
                                            <p:cond delay="0"/>
                                          </p:stCondLst>
                                        </p:cTn>
                                        <p:tgtEl>
                                          <p:spTgt spid="18"/>
                                        </p:tgtEl>
                                        <p:attrNameLst>
                                          <p:attrName>style.visibility</p:attrName>
                                        </p:attrNameLst>
                                      </p:cBhvr>
                                      <p:to>
                                        <p:strVal val="visible"/>
                                      </p:to>
                                    </p:set>
                                    <p:animEffect transition="in" filter="wipe(right)">
                                      <p:cBhvr>
                                        <p:cTn id="15" dur="1750"/>
                                        <p:tgtEl>
                                          <p:spTgt spid="18"/>
                                        </p:tgtEl>
                                      </p:cBhvr>
                                    </p:animEffect>
                                  </p:childTnLst>
                                </p:cTn>
                              </p:par>
                            </p:childTnLst>
                          </p:cTn>
                        </p:par>
                        <p:par>
                          <p:cTn id="16" fill="hold">
                            <p:stCondLst>
                              <p:cond delay="9500"/>
                            </p:stCondLst>
                            <p:childTnLst>
                              <p:par>
                                <p:cTn id="17" presetID="22" presetClass="entr" presetSubtype="8" fill="hold" nodeType="afterEffect">
                                  <p:stCondLst>
                                    <p:cond delay="4000"/>
                                  </p:stCondLst>
                                  <p:childTnLst>
                                    <p:set>
                                      <p:cBhvr>
                                        <p:cTn id="18" dur="1" fill="hold">
                                          <p:stCondLst>
                                            <p:cond delay="0"/>
                                          </p:stCondLst>
                                        </p:cTn>
                                        <p:tgtEl>
                                          <p:spTgt spid="26"/>
                                        </p:tgtEl>
                                        <p:attrNameLst>
                                          <p:attrName>style.visibility</p:attrName>
                                        </p:attrNameLst>
                                      </p:cBhvr>
                                      <p:to>
                                        <p:strVal val="visible"/>
                                      </p:to>
                                    </p:set>
                                    <p:animEffect transition="in" filter="wipe(left)">
                                      <p:cBhvr>
                                        <p:cTn id="19" dur="1750"/>
                                        <p:tgtEl>
                                          <p:spTgt spid="26"/>
                                        </p:tgtEl>
                                      </p:cBhvr>
                                    </p:animEffect>
                                  </p:childTnLst>
                                </p:cTn>
                              </p:par>
                            </p:childTnLst>
                          </p:cTn>
                        </p:par>
                        <p:par>
                          <p:cTn id="20" fill="hold">
                            <p:stCondLst>
                              <p:cond delay="15250"/>
                            </p:stCondLst>
                            <p:childTnLst>
                              <p:par>
                                <p:cTn id="21" presetID="63" presetClass="path" presetSubtype="0" accel="50000" decel="50000" fill="hold" grpId="0" nodeType="afterEffect">
                                  <p:stCondLst>
                                    <p:cond delay="500"/>
                                  </p:stCondLst>
                                  <p:childTnLst>
                                    <p:animMotion origin="layout" path="M 4.79167E-6 -4.07407E-6 L 0.9983 0.00024 " pathEditMode="relative" rAng="0" ptsTypes="AA">
                                      <p:cBhvr>
                                        <p:cTn id="22" dur="2000" fill="hold"/>
                                        <p:tgtEl>
                                          <p:spTgt spid="20"/>
                                        </p:tgtEl>
                                        <p:attrNameLst>
                                          <p:attrName>ppt_x</p:attrName>
                                          <p:attrName>ppt_y</p:attrName>
                                        </p:attrNameLst>
                                      </p:cBhvr>
                                      <p:rCtr x="4990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DB5319D6-A50A-4DC3-B20D-D44F821BA6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39782" y="2314653"/>
            <a:ext cx="1921428" cy="3262071"/>
          </a:xfrm>
          <a:prstGeom prst="rect">
            <a:avLst/>
          </a:prstGeom>
        </p:spPr>
      </p:pic>
      <p:grpSp>
        <p:nvGrpSpPr>
          <p:cNvPr id="16" name="Group 15">
            <a:extLst>
              <a:ext uri="{FF2B5EF4-FFF2-40B4-BE49-F238E27FC236}">
                <a16:creationId xmlns:a16="http://schemas.microsoft.com/office/drawing/2014/main" id="{0B6DE216-4295-4CA4-AAB3-DB18D450B20E}"/>
              </a:ext>
            </a:extLst>
          </p:cNvPr>
          <p:cNvGrpSpPr/>
          <p:nvPr/>
        </p:nvGrpSpPr>
        <p:grpSpPr>
          <a:xfrm>
            <a:off x="2357715" y="4777363"/>
            <a:ext cx="6805731" cy="839454"/>
            <a:chOff x="3686628" y="159658"/>
            <a:chExt cx="7460342" cy="707066"/>
          </a:xfrm>
        </p:grpSpPr>
        <p:sp>
          <p:nvSpPr>
            <p:cNvPr id="18" name="Speech Bubble: Oval 17">
              <a:extLst>
                <a:ext uri="{FF2B5EF4-FFF2-40B4-BE49-F238E27FC236}">
                  <a16:creationId xmlns:a16="http://schemas.microsoft.com/office/drawing/2014/main" id="{F805594A-0796-4178-B729-5C8981F5C9B8}"/>
                </a:ext>
              </a:extLst>
            </p:cNvPr>
            <p:cNvSpPr/>
            <p:nvPr/>
          </p:nvSpPr>
          <p:spPr>
            <a:xfrm>
              <a:off x="3686628" y="159658"/>
              <a:ext cx="7460342" cy="698008"/>
            </a:xfrm>
            <a:prstGeom prst="wedgeEllipseCallout">
              <a:avLst>
                <a:gd name="adj1" fmla="val 58866"/>
                <a:gd name="adj2" fmla="val -26255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0A718CE7-4FFA-4134-B13E-C77B323DF11D}"/>
                </a:ext>
              </a:extLst>
            </p:cNvPr>
            <p:cNvSpPr txBox="1"/>
            <p:nvPr/>
          </p:nvSpPr>
          <p:spPr>
            <a:xfrm>
              <a:off x="3792074" y="267409"/>
              <a:ext cx="7249448" cy="599315"/>
            </a:xfrm>
            <a:prstGeom prst="rect">
              <a:avLst/>
            </a:prstGeom>
            <a:noFill/>
          </p:spPr>
          <p:txBody>
            <a:bodyPr wrap="square" rtlCol="0">
              <a:spAutoFit/>
            </a:bodyPr>
            <a:lstStyle/>
            <a:p>
              <a:pPr algn="ctr"/>
              <a:r>
                <a:rPr lang="en-GB" sz="3200" dirty="0">
                  <a:latin typeface="Comic Sans MS" panose="030F0702030302020204" pitchFamily="66" charset="0"/>
                </a:rPr>
                <a:t>Shall we watch the video?</a:t>
              </a:r>
            </a:p>
          </p:txBody>
        </p:sp>
      </p:grpSp>
      <p:grpSp>
        <p:nvGrpSpPr>
          <p:cNvPr id="13" name="Group 12">
            <a:extLst>
              <a:ext uri="{FF2B5EF4-FFF2-40B4-BE49-F238E27FC236}">
                <a16:creationId xmlns:a16="http://schemas.microsoft.com/office/drawing/2014/main" id="{22D7E0AC-25EE-403A-A97A-F1EBE96EE7B4}"/>
              </a:ext>
            </a:extLst>
          </p:cNvPr>
          <p:cNvGrpSpPr/>
          <p:nvPr/>
        </p:nvGrpSpPr>
        <p:grpSpPr>
          <a:xfrm>
            <a:off x="1773608" y="323615"/>
            <a:ext cx="7254350" cy="2057516"/>
            <a:chOff x="3686627" y="159657"/>
            <a:chExt cx="7460343" cy="2633433"/>
          </a:xfrm>
        </p:grpSpPr>
        <p:sp>
          <p:nvSpPr>
            <p:cNvPr id="14" name="Speech Bubble: Oval 13">
              <a:extLst>
                <a:ext uri="{FF2B5EF4-FFF2-40B4-BE49-F238E27FC236}">
                  <a16:creationId xmlns:a16="http://schemas.microsoft.com/office/drawing/2014/main" id="{723BD076-A887-4EC2-8ACD-653766981050}"/>
                </a:ext>
              </a:extLst>
            </p:cNvPr>
            <p:cNvSpPr/>
            <p:nvPr/>
          </p:nvSpPr>
          <p:spPr>
            <a:xfrm>
              <a:off x="3686628" y="159657"/>
              <a:ext cx="7460342" cy="2633433"/>
            </a:xfrm>
            <a:prstGeom prst="wedgeEllipseCallout">
              <a:avLst>
                <a:gd name="adj1" fmla="val 59971"/>
                <a:gd name="adj2" fmla="val 8200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4162E523-AD78-4E00-9820-4B29BA5D1020}"/>
                </a:ext>
              </a:extLst>
            </p:cNvPr>
            <p:cNvSpPr txBox="1"/>
            <p:nvPr/>
          </p:nvSpPr>
          <p:spPr>
            <a:xfrm>
              <a:off x="3686627" y="532982"/>
              <a:ext cx="7460342" cy="2009022"/>
            </a:xfrm>
            <a:prstGeom prst="rect">
              <a:avLst/>
            </a:prstGeom>
            <a:noFill/>
          </p:spPr>
          <p:txBody>
            <a:bodyPr wrap="square" rtlCol="0">
              <a:spAutoFit/>
            </a:bodyPr>
            <a:lstStyle/>
            <a:p>
              <a:pPr algn="ctr"/>
              <a:r>
                <a:rPr lang="en-GB" sz="3200" dirty="0">
                  <a:latin typeface="Comic Sans MS" panose="030F0702030302020204" pitchFamily="66" charset="0"/>
                </a:rPr>
                <a:t>This week’s video tells about </a:t>
              </a:r>
            </a:p>
            <a:p>
              <a:pPr algn="ctr"/>
              <a:r>
                <a:rPr lang="en-GB" sz="3200" dirty="0">
                  <a:latin typeface="Comic Sans MS" panose="030F0702030302020204" pitchFamily="66" charset="0"/>
                </a:rPr>
                <a:t>what has happened to Moses before telling us about Mount Sinai.</a:t>
              </a:r>
            </a:p>
          </p:txBody>
        </p:sp>
      </p:grpSp>
      <p:sp>
        <p:nvSpPr>
          <p:cNvPr id="3" name="Rectangle 2">
            <a:hlinkClick r:id="rId3" action="ppaction://hlinksldjump"/>
            <a:extLst>
              <a:ext uri="{FF2B5EF4-FFF2-40B4-BE49-F238E27FC236}">
                <a16:creationId xmlns:a16="http://schemas.microsoft.com/office/drawing/2014/main" id="{75F5E707-1EF8-411A-BEAD-EDA1291EFA26}"/>
              </a:ext>
            </a:extLst>
          </p:cNvPr>
          <p:cNvSpPr/>
          <p:nvPr/>
        </p:nvSpPr>
        <p:spPr>
          <a:xfrm>
            <a:off x="-184443" y="-128016"/>
            <a:ext cx="12560885" cy="7114032"/>
          </a:xfrm>
          <a:prstGeom prst="rect">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Arrow: Right 19">
            <a:hlinkClick r:id="" action="ppaction://hlinkshowjump?jump=nextslide"/>
            <a:extLst>
              <a:ext uri="{FF2B5EF4-FFF2-40B4-BE49-F238E27FC236}">
                <a16:creationId xmlns:a16="http://schemas.microsoft.com/office/drawing/2014/main" id="{9706DF26-1886-4C14-9C81-7482A6FEB6C5}"/>
              </a:ext>
            </a:extLst>
          </p:cNvPr>
          <p:cNvSpPr/>
          <p:nvPr/>
        </p:nvSpPr>
        <p:spPr>
          <a:xfrm>
            <a:off x="-3084016" y="5406146"/>
            <a:ext cx="3048000" cy="1350599"/>
          </a:xfrm>
          <a:prstGeom prst="rightArrow">
            <a:avLst/>
          </a:prstGeom>
          <a:solidFill>
            <a:srgbClr val="CC66FF"/>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pic>
        <p:nvPicPr>
          <p:cNvPr id="46" name="Picture 45" descr="A picture containing toy&#10;&#10;Description automatically generated">
            <a:extLst>
              <a:ext uri="{FF2B5EF4-FFF2-40B4-BE49-F238E27FC236}">
                <a16:creationId xmlns:a16="http://schemas.microsoft.com/office/drawing/2014/main" id="{AD2F5B0D-FC47-4091-91D6-6BF9D7F1D4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1840" y="2381131"/>
            <a:ext cx="1883539" cy="3207234"/>
          </a:xfrm>
          <a:prstGeom prst="rect">
            <a:avLst/>
          </a:prstGeom>
        </p:spPr>
      </p:pic>
      <p:grpSp>
        <p:nvGrpSpPr>
          <p:cNvPr id="47" name="Group 46">
            <a:extLst>
              <a:ext uri="{FF2B5EF4-FFF2-40B4-BE49-F238E27FC236}">
                <a16:creationId xmlns:a16="http://schemas.microsoft.com/office/drawing/2014/main" id="{7E8F7643-5089-4AD0-9A86-F2553936FF01}"/>
              </a:ext>
            </a:extLst>
          </p:cNvPr>
          <p:cNvGrpSpPr/>
          <p:nvPr/>
        </p:nvGrpSpPr>
        <p:grpSpPr>
          <a:xfrm>
            <a:off x="492804" y="239991"/>
            <a:ext cx="5603196" cy="750610"/>
            <a:chOff x="5899344" y="203317"/>
            <a:chExt cx="4946376" cy="1425129"/>
          </a:xfrm>
        </p:grpSpPr>
        <p:sp>
          <p:nvSpPr>
            <p:cNvPr id="48" name="Speech Bubble: Rectangle with Corners Rounded 47">
              <a:extLst>
                <a:ext uri="{FF2B5EF4-FFF2-40B4-BE49-F238E27FC236}">
                  <a16:creationId xmlns:a16="http://schemas.microsoft.com/office/drawing/2014/main" id="{14E6B901-37EE-4709-86C0-D593110CAF2C}"/>
                </a:ext>
              </a:extLst>
            </p:cNvPr>
            <p:cNvSpPr/>
            <p:nvPr/>
          </p:nvSpPr>
          <p:spPr>
            <a:xfrm>
              <a:off x="5899344" y="203317"/>
              <a:ext cx="4882839" cy="1425129"/>
            </a:xfrm>
            <a:prstGeom prst="wedgeRoundRectCallout">
              <a:avLst>
                <a:gd name="adj1" fmla="val -27219"/>
                <a:gd name="adj2" fmla="val 331865"/>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TextBox 48">
              <a:extLst>
                <a:ext uri="{FF2B5EF4-FFF2-40B4-BE49-F238E27FC236}">
                  <a16:creationId xmlns:a16="http://schemas.microsoft.com/office/drawing/2014/main" id="{F31B0D09-C979-4986-9463-73A95F9EAA2D}"/>
                </a:ext>
              </a:extLst>
            </p:cNvPr>
            <p:cNvSpPr txBox="1"/>
            <p:nvPr/>
          </p:nvSpPr>
          <p:spPr>
            <a:xfrm>
              <a:off x="5920030" y="221106"/>
              <a:ext cx="4925690" cy="409525"/>
            </a:xfrm>
            <a:prstGeom prst="rect">
              <a:avLst/>
            </a:prstGeom>
            <a:noFill/>
          </p:spPr>
          <p:txBody>
            <a:bodyPr wrap="square" rtlCol="0">
              <a:spAutoFit/>
            </a:bodyPr>
            <a:lstStyle/>
            <a:p>
              <a:pPr algn="ctr"/>
              <a:r>
                <a:rPr lang="en-GB" sz="3200" dirty="0">
                  <a:solidFill>
                    <a:srgbClr val="FF0000"/>
                  </a:solidFill>
                  <a:latin typeface="Comic Sans MS" panose="030F0702030302020204" pitchFamily="66" charset="0"/>
                </a:rPr>
                <a:t>Ok, I will go and get it</a:t>
              </a:r>
            </a:p>
          </p:txBody>
        </p:sp>
      </p:grpSp>
      <p:pic>
        <p:nvPicPr>
          <p:cNvPr id="50" name="Picture 49" descr="A close up of a logo&#10;&#10;Description automatically generated">
            <a:hlinkClick r:id="rId5"/>
            <a:extLst>
              <a:ext uri="{FF2B5EF4-FFF2-40B4-BE49-F238E27FC236}">
                <a16:creationId xmlns:a16="http://schemas.microsoft.com/office/drawing/2014/main" id="{ACE566A9-E2D9-45FD-9E13-8FF44783C65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42253" y="2314653"/>
            <a:ext cx="4179792" cy="3249291"/>
          </a:xfrm>
          <a:prstGeom prst="rect">
            <a:avLst/>
          </a:prstGeom>
        </p:spPr>
      </p:pic>
    </p:spTree>
    <p:extLst>
      <p:ext uri="{BB962C8B-B14F-4D97-AF65-F5344CB8AC3E}">
        <p14:creationId xmlns:p14="http://schemas.microsoft.com/office/powerpoint/2010/main" val="2675991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25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1750"/>
                                        <p:tgtEl>
                                          <p:spTgt spid="16"/>
                                        </p:tgtEl>
                                      </p:cBhvr>
                                    </p:animEffect>
                                  </p:childTnLst>
                                </p:cTn>
                              </p:par>
                            </p:childTnLst>
                          </p:cTn>
                        </p:par>
                        <p:par>
                          <p:cTn id="8" fill="hold">
                            <p:stCondLst>
                              <p:cond delay="2000"/>
                            </p:stCondLst>
                            <p:childTnLst>
                              <p:par>
                                <p:cTn id="9" presetID="22" presetClass="entr" presetSubtype="8" fill="hold" nodeType="afterEffect">
                                  <p:stCondLst>
                                    <p:cond delay="1000"/>
                                  </p:stCondLst>
                                  <p:childTnLst>
                                    <p:set>
                                      <p:cBhvr>
                                        <p:cTn id="10" dur="1" fill="hold">
                                          <p:stCondLst>
                                            <p:cond delay="0"/>
                                          </p:stCondLst>
                                        </p:cTn>
                                        <p:tgtEl>
                                          <p:spTgt spid="47"/>
                                        </p:tgtEl>
                                        <p:attrNameLst>
                                          <p:attrName>style.visibility</p:attrName>
                                        </p:attrNameLst>
                                      </p:cBhvr>
                                      <p:to>
                                        <p:strVal val="visible"/>
                                      </p:to>
                                    </p:set>
                                    <p:animEffect transition="in" filter="wipe(left)">
                                      <p:cBhvr>
                                        <p:cTn id="11" dur="1750"/>
                                        <p:tgtEl>
                                          <p:spTgt spid="47"/>
                                        </p:tgtEl>
                                      </p:cBhvr>
                                    </p:animEffect>
                                  </p:childTnLst>
                                </p:cTn>
                              </p:par>
                            </p:childTnLst>
                          </p:cTn>
                        </p:par>
                        <p:par>
                          <p:cTn id="12" fill="hold">
                            <p:stCondLst>
                              <p:cond delay="4750"/>
                            </p:stCondLst>
                            <p:childTnLst>
                              <p:par>
                                <p:cTn id="13" presetID="35" presetClass="path" presetSubtype="0" accel="50000" decel="50000" fill="hold" nodeType="afterEffect">
                                  <p:stCondLst>
                                    <p:cond delay="1000"/>
                                  </p:stCondLst>
                                  <p:childTnLst>
                                    <p:animMotion origin="layout" path="M -2.70833E-6 1.48148E-6 L -0.2845 -0.00046 " pathEditMode="relative" rAng="0" ptsTypes="AA">
                                      <p:cBhvr>
                                        <p:cTn id="14" dur="2000" fill="hold"/>
                                        <p:tgtEl>
                                          <p:spTgt spid="46"/>
                                        </p:tgtEl>
                                        <p:attrNameLst>
                                          <p:attrName>ppt_x</p:attrName>
                                          <p:attrName>ppt_y</p:attrName>
                                        </p:attrNameLst>
                                      </p:cBhvr>
                                      <p:rCtr x="-14232" y="-23"/>
                                    </p:animMotion>
                                  </p:childTnLst>
                                </p:cTn>
                              </p:par>
                            </p:childTnLst>
                          </p:cTn>
                        </p:par>
                        <p:par>
                          <p:cTn id="15" fill="hold">
                            <p:stCondLst>
                              <p:cond delay="7750"/>
                            </p:stCondLst>
                            <p:childTnLst>
                              <p:par>
                                <p:cTn id="16" presetID="10" presetClass="exit" presetSubtype="0" fill="hold" nodeType="afterEffect">
                                  <p:stCondLst>
                                    <p:cond delay="500"/>
                                  </p:stCondLst>
                                  <p:childTnLst>
                                    <p:animEffect transition="out" filter="fade">
                                      <p:cBhvr>
                                        <p:cTn id="17" dur="500"/>
                                        <p:tgtEl>
                                          <p:spTgt spid="47"/>
                                        </p:tgtEl>
                                      </p:cBhvr>
                                    </p:animEffect>
                                    <p:set>
                                      <p:cBhvr>
                                        <p:cTn id="18" dur="1" fill="hold">
                                          <p:stCondLst>
                                            <p:cond delay="499"/>
                                          </p:stCondLst>
                                        </p:cTn>
                                        <p:tgtEl>
                                          <p:spTgt spid="47"/>
                                        </p:tgtEl>
                                        <p:attrNameLst>
                                          <p:attrName>style.visibility</p:attrName>
                                        </p:attrNameLst>
                                      </p:cBhvr>
                                      <p:to>
                                        <p:strVal val="hidden"/>
                                      </p:to>
                                    </p:set>
                                  </p:childTnLst>
                                </p:cTn>
                              </p:par>
                            </p:childTnLst>
                          </p:cTn>
                        </p:par>
                        <p:par>
                          <p:cTn id="19" fill="hold">
                            <p:stCondLst>
                              <p:cond delay="8750"/>
                            </p:stCondLst>
                            <p:childTnLst>
                              <p:par>
                                <p:cTn id="20" presetID="10" presetClass="exit" presetSubtype="0" fill="hold" nodeType="afterEffect">
                                  <p:stCondLst>
                                    <p:cond delay="250"/>
                                  </p:stCondLst>
                                  <p:childTnLst>
                                    <p:animEffect transition="out" filter="fade">
                                      <p:cBhvr>
                                        <p:cTn id="21" dur="500"/>
                                        <p:tgtEl>
                                          <p:spTgt spid="16"/>
                                        </p:tgtEl>
                                      </p:cBhvr>
                                    </p:animEffect>
                                    <p:set>
                                      <p:cBhvr>
                                        <p:cTn id="22" dur="1" fill="hold">
                                          <p:stCondLst>
                                            <p:cond delay="499"/>
                                          </p:stCondLst>
                                        </p:cTn>
                                        <p:tgtEl>
                                          <p:spTgt spid="16"/>
                                        </p:tgtEl>
                                        <p:attrNameLst>
                                          <p:attrName>style.visibility</p:attrName>
                                        </p:attrNameLst>
                                      </p:cBhvr>
                                      <p:to>
                                        <p:strVal val="hidden"/>
                                      </p:to>
                                    </p:set>
                                  </p:childTnLst>
                                </p:cTn>
                              </p:par>
                            </p:childTnLst>
                          </p:cTn>
                        </p:par>
                        <p:par>
                          <p:cTn id="23" fill="hold">
                            <p:stCondLst>
                              <p:cond delay="95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1750"/>
                                        <p:tgtEl>
                                          <p:spTgt spid="13"/>
                                        </p:tgtEl>
                                      </p:cBhvr>
                                    </p:animEffect>
                                  </p:childTnLst>
                                </p:cTn>
                              </p:par>
                            </p:childTnLst>
                          </p:cTn>
                        </p:par>
                        <p:par>
                          <p:cTn id="27" fill="hold">
                            <p:stCondLst>
                              <p:cond delay="11250"/>
                            </p:stCondLst>
                            <p:childTnLst>
                              <p:par>
                                <p:cTn id="28" presetID="63" presetClass="path" presetSubtype="0" accel="50000" decel="50000" fill="hold" nodeType="afterEffect">
                                  <p:stCondLst>
                                    <p:cond delay="1500"/>
                                  </p:stCondLst>
                                  <p:childTnLst>
                                    <p:animMotion origin="layout" path="M -1.45833E-6 4.44444E-6 L 0.64284 0.00069 " pathEditMode="relative" rAng="0" ptsTypes="AA">
                                      <p:cBhvr>
                                        <p:cTn id="29" dur="3500" fill="hold"/>
                                        <p:tgtEl>
                                          <p:spTgt spid="50"/>
                                        </p:tgtEl>
                                        <p:attrNameLst>
                                          <p:attrName>ppt_x</p:attrName>
                                          <p:attrName>ppt_y</p:attrName>
                                        </p:attrNameLst>
                                      </p:cBhvr>
                                      <p:rCtr x="32135" y="23"/>
                                    </p:animMotion>
                                  </p:childTnLst>
                                </p:cTn>
                              </p:par>
                            </p:childTnLst>
                          </p:cTn>
                        </p:par>
                        <p:par>
                          <p:cTn id="30" fill="hold">
                            <p:stCondLst>
                              <p:cond delay="16250"/>
                            </p:stCondLst>
                            <p:childTnLst>
                              <p:par>
                                <p:cTn id="31" presetID="63" presetClass="path" presetSubtype="0" accel="50000" decel="50000" fill="hold" grpId="0" nodeType="afterEffect">
                                  <p:stCondLst>
                                    <p:cond delay="0"/>
                                  </p:stCondLst>
                                  <p:childTnLst>
                                    <p:animMotion origin="layout" path="M 4.79167E-6 -4.07407E-6 L 0.9983 0.00024 " pathEditMode="relative" rAng="0" ptsTypes="AA">
                                      <p:cBhvr>
                                        <p:cTn id="32" dur="2000" fill="hold"/>
                                        <p:tgtEl>
                                          <p:spTgt spid="20"/>
                                        </p:tgtEl>
                                        <p:attrNameLst>
                                          <p:attrName>ppt_x</p:attrName>
                                          <p:attrName>ppt_y</p:attrName>
                                        </p:attrNameLst>
                                      </p:cBhvr>
                                      <p:rCtr x="4990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6601</TotalTime>
  <Words>2072</Words>
  <Application>Microsoft Office PowerPoint</Application>
  <PresentationFormat>Widescreen</PresentationFormat>
  <Paragraphs>221</Paragraphs>
  <Slides>33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Calibri</vt:lpstr>
      <vt:lpstr>Calibri Light</vt:lpstr>
      <vt:lpstr>Comic Sans MS</vt:lpstr>
      <vt:lpstr>Roboto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Bryan Hancock</dc:creator>
  <cp:lastModifiedBy>Bryan Hancock</cp:lastModifiedBy>
  <cp:revision>298</cp:revision>
  <dcterms:created xsi:type="dcterms:W3CDTF">2020-08-25T07:54:05Z</dcterms:created>
  <dcterms:modified xsi:type="dcterms:W3CDTF">2020-09-24T13:43:06Z</dcterms:modified>
</cp:coreProperties>
</file>