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59" r:id="rId5"/>
    <p:sldId id="260" r:id="rId6"/>
    <p:sldId id="265" r:id="rId7"/>
    <p:sldId id="268" r:id="rId8"/>
    <p:sldId id="277" r:id="rId9"/>
    <p:sldId id="278" r:id="rId10"/>
    <p:sldId id="267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9" r:id="rId21"/>
    <p:sldId id="280" r:id="rId22"/>
    <p:sldId id="262" r:id="rId23"/>
    <p:sldId id="26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FF66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0" y="1026"/>
      </p:cViewPr>
      <p:guideLst>
        <p:guide orient="horz" pos="2184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131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6B278-41C9-4C72-8553-AED547061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64996A-AA60-42EF-AFBE-609528D97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D7E5-7F58-4CB7-B028-B1FCB978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A78D3-44C2-4DA3-BEE1-5847AA08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954E4-C855-4E9E-B88C-45E6A014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0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A28A54-0176-49C7-BD74-A63B20582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E768E-C23D-4C0E-A3BF-91EBB2048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61315-14CA-42C6-8074-2DA798376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9D089-65A6-4681-A99D-A9BBDB95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F927-3467-4F86-A0A3-BE7A1B59A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5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369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EF388-33CD-4D4D-AB5D-F921BE499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609ED-4587-478D-943B-B6AE24118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A062F-8B1F-4C85-9D7E-D462E12846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34569-C4F8-4263-93BD-000252FD3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8CF9C-EB29-417B-9B44-E7880064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06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959B-4146-49B0-A150-AF3CD8656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ED078-E645-4616-84EE-672A5084B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7D26A-F8DE-4968-BA60-04B3B9406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99436-E587-4656-9AB3-DF9F6F7A09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EBEA9-09B4-4688-A543-83E570227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D1BDD-0380-4BC8-9B89-410DBB95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6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4222-2B44-4420-8FC2-46973769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6D1EA-6385-4504-8017-04497EA97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2C4E0-337B-43B9-B14B-4DDAB1263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9E67F-0261-465C-B1A4-545D1DF0A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E37271-F4C8-41D9-ACB3-BDE32D798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EC4966-DE3E-4B0D-9305-3F9618FA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BEAEF-A017-4B08-8F3D-4BFA4B8B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2114B5-5A5E-493C-9669-D7D113FA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28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4A6F-1730-4526-80FA-18CB792E8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4371F7-52C8-4FE7-AD1A-5ACAEF3895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A3DFA-E4A8-4A2B-B3A3-33313653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388FB1-BC95-45E3-9866-B55787842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03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9B9D0-08A6-4D10-A4C0-D3E2770FF0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ED86AB-F808-4461-8331-00123FD4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A8E2D-3E15-4005-8608-C4E7DEB8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11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B12B-E6F3-4560-9BE3-CE1600F21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9199E-4043-45D9-97B6-979E93062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8A44D-1C76-4825-B62C-8E8CD7594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DD244-B158-4A7B-BE99-1147F67017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3D032-1130-4DB5-B4AE-E06A672AE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73E65-5BAC-421D-9DFB-28A02646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85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F94A4-27E5-4CCD-9765-204C2F53E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887470-19F8-4EC2-8B53-21BB56250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90E50-40CA-49F8-952A-B79A3925E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5E7F2-AE8C-4E35-91DD-9C630431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53454-2F8A-4A6B-A0E1-DD731EF63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2EAE-F0D1-4D45-B55C-4A51E9F3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66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292C72-7563-46C5-8931-39BC578460B3}"/>
              </a:ext>
            </a:extLst>
          </p:cNvPr>
          <p:cNvSpPr/>
          <p:nvPr userDrawn="1"/>
        </p:nvSpPr>
        <p:spPr>
          <a:xfrm>
            <a:off x="-31622" y="136525"/>
            <a:ext cx="122552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empty tomb! Jesus is ALIVE QUIZ</a:t>
            </a:r>
            <a:endParaRPr lang="en-GB" sz="4400" b="1" cap="none" spc="0" dirty="0">
              <a:ln w="13462">
                <a:solidFill>
                  <a:srgbClr val="0000FF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651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0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indoor, seat&#10;&#10;Description automatically generated">
            <a:extLst>
              <a:ext uri="{FF2B5EF4-FFF2-40B4-BE49-F238E27FC236}">
                <a16:creationId xmlns:a16="http://schemas.microsoft.com/office/drawing/2014/main" id="{874EF0E8-03AD-4310-BF98-300B3701A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01" y="1233821"/>
            <a:ext cx="3296110" cy="19433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EA1190-E725-44B1-8F66-AF66A5C25B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408" y="2653522"/>
            <a:ext cx="2226747" cy="374072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EA6A1C0-2AAF-46EB-9693-586663286194}"/>
              </a:ext>
            </a:extLst>
          </p:cNvPr>
          <p:cNvGrpSpPr/>
          <p:nvPr/>
        </p:nvGrpSpPr>
        <p:grpSpPr>
          <a:xfrm>
            <a:off x="5241507" y="1017158"/>
            <a:ext cx="6156295" cy="3567721"/>
            <a:chOff x="2240730" y="3361113"/>
            <a:chExt cx="4172989" cy="5469774"/>
          </a:xfrm>
        </p:grpSpPr>
        <p:sp>
          <p:nvSpPr>
            <p:cNvPr id="5" name="Speech Bubble: Rectangle with Corners Rounded 4">
              <a:extLst>
                <a:ext uri="{FF2B5EF4-FFF2-40B4-BE49-F238E27FC236}">
                  <a16:creationId xmlns:a16="http://schemas.microsoft.com/office/drawing/2014/main" id="{16F4AB52-2326-4BF0-8577-094905FB4405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4555"/>
                <a:gd name="adj2" fmla="val 18381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2E890BD-815F-4BD7-BEBC-9E30019F8965}"/>
                </a:ext>
              </a:extLst>
            </p:cNvPr>
            <p:cNvSpPr txBox="1"/>
            <p:nvPr/>
          </p:nvSpPr>
          <p:spPr>
            <a:xfrm>
              <a:off x="2371810" y="3505820"/>
              <a:ext cx="3969737" cy="5001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story of Jesus coming back to life in </a:t>
              </a: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Matthew chapter 28 v 1 - 10.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63545BED-F3CD-43DC-B426-4B8FE7FFB6CD}"/>
              </a:ext>
            </a:extLst>
          </p:cNvPr>
          <p:cNvSpPr/>
          <p:nvPr/>
        </p:nvSpPr>
        <p:spPr>
          <a:xfrm>
            <a:off x="-145991" y="-697847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rId5" action="ppaction://hlinksldjump"/>
            <a:extLst>
              <a:ext uri="{FF2B5EF4-FFF2-40B4-BE49-F238E27FC236}">
                <a16:creationId xmlns:a16="http://schemas.microsoft.com/office/drawing/2014/main" id="{500260B8-0206-43F4-AE30-E680CF4D6656}"/>
              </a:ext>
            </a:extLst>
          </p:cNvPr>
          <p:cNvSpPr/>
          <p:nvPr/>
        </p:nvSpPr>
        <p:spPr>
          <a:xfrm>
            <a:off x="7471017" y="514793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249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597408" y="1621081"/>
            <a:ext cx="1132422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Who rolled the heavy stone away from the tomb entrance?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115609" y="3973166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53E2C066-72FD-4D55-88E6-B52C0BA317AE}"/>
              </a:ext>
            </a:extLst>
          </p:cNvPr>
          <p:cNvSpPr/>
          <p:nvPr/>
        </p:nvSpPr>
        <p:spPr>
          <a:xfrm>
            <a:off x="-227005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722462" y="2462055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Guards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99438" y="2462055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An Angel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113905" y="2462055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Lego Builders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6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67DA3422-0424-43F0-80A3-D6A8500E5CA1}"/>
              </a:ext>
            </a:extLst>
          </p:cNvPr>
          <p:cNvSpPr txBox="1">
            <a:spLocks/>
          </p:cNvSpPr>
          <p:nvPr/>
        </p:nvSpPr>
        <p:spPr>
          <a:xfrm>
            <a:off x="597408" y="1621081"/>
            <a:ext cx="1132422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Who rolled the heavy stone away from the tomb entrance?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7DA015-AAC1-4FC0-806F-025922F6B065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1C6374CA-D6F6-4052-99D7-3639B4D3C872}"/>
              </a:ext>
            </a:extLst>
          </p:cNvPr>
          <p:cNvSpPr/>
          <p:nvPr/>
        </p:nvSpPr>
        <p:spPr>
          <a:xfrm>
            <a:off x="722462" y="2462055"/>
            <a:ext cx="3192701" cy="109173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Guards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BC73D2A3-23FD-4509-B119-53D15DBC769E}"/>
              </a:ext>
            </a:extLst>
          </p:cNvPr>
          <p:cNvSpPr/>
          <p:nvPr/>
        </p:nvSpPr>
        <p:spPr>
          <a:xfrm>
            <a:off x="4299438" y="2462055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An Angel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B53FF784-BF9C-4336-878C-6F76660FD7C9}"/>
              </a:ext>
            </a:extLst>
          </p:cNvPr>
          <p:cNvSpPr/>
          <p:nvPr/>
        </p:nvSpPr>
        <p:spPr>
          <a:xfrm>
            <a:off x="8113905" y="2462055"/>
            <a:ext cx="3192701" cy="109173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Lego Builders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692106" y="3810277"/>
            <a:ext cx="8229600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 ANGEL </a:t>
            </a:r>
            <a:r>
              <a:rPr lang="en-US" sz="2800" b="1" dirty="0">
                <a:latin typeface="Comic Sans MS" panose="030F0702030302020204" pitchFamily="66" charset="0"/>
              </a:rPr>
              <a:t>rolled the stone away.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3" name="Rectangle 2">
            <a:hlinkClick r:id="rId3" action="ppaction://hlinksldjump"/>
            <a:extLst>
              <a:ext uri="{FF2B5EF4-FFF2-40B4-BE49-F238E27FC236}">
                <a16:creationId xmlns:a16="http://schemas.microsoft.com/office/drawing/2014/main" id="{32BCB8A4-9A06-4259-88E9-A040D2830287}"/>
              </a:ext>
            </a:extLst>
          </p:cNvPr>
          <p:cNvSpPr/>
          <p:nvPr/>
        </p:nvSpPr>
        <p:spPr>
          <a:xfrm>
            <a:off x="-227005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0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810392" y="1655191"/>
            <a:ext cx="10571209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were the angel’s clothes like?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0" y="907527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7B7FD5D-310D-4D1E-9017-319D20F10B84}"/>
              </a:ext>
            </a:extLst>
          </p:cNvPr>
          <p:cNvSpPr/>
          <p:nvPr/>
        </p:nvSpPr>
        <p:spPr>
          <a:xfrm>
            <a:off x="-390530" y="-792446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White as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new lambs 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White as 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ice cream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White as 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snow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3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DCE74D60-57AD-45AD-B0FE-9471C1B6F00B}"/>
              </a:ext>
            </a:extLst>
          </p:cNvPr>
          <p:cNvSpPr txBox="1">
            <a:spLocks/>
          </p:cNvSpPr>
          <p:nvPr/>
        </p:nvSpPr>
        <p:spPr>
          <a:xfrm>
            <a:off x="810392" y="1655191"/>
            <a:ext cx="10571209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were the angel’s clothes like?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945B33-3215-4554-BAA4-8A160B3DD5CB}"/>
              </a:ext>
            </a:extLst>
          </p:cNvPr>
          <p:cNvSpPr txBox="1"/>
          <p:nvPr/>
        </p:nvSpPr>
        <p:spPr>
          <a:xfrm>
            <a:off x="4078090" y="907527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DCE512BF-6BAD-4596-A8E6-9F947A9BF50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White as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new lambs 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06930D2A-B6AE-4816-8182-E3B8436893C3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White as 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ice cream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61E0BC01-B76F-40F1-B709-9AEB3B61EDC0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White as 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snow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GB" sz="2800" b="1" dirty="0">
                <a:latin typeface="Comic Sans MS" panose="030F0702030302020204" pitchFamily="66" charset="0"/>
              </a:rPr>
              <a:t>The angel’s clothes were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WHITE AS SNOW</a:t>
            </a:r>
            <a:r>
              <a:rPr lang="en-GB" sz="2800" b="1" dirty="0">
                <a:latin typeface="Comic Sans MS" panose="030F0702030302020204" pitchFamily="66" charset="0"/>
              </a:rPr>
              <a:t>.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A68867EB-AE38-480B-AF9A-32BA2D78EA19}"/>
              </a:ext>
            </a:extLst>
          </p:cNvPr>
          <p:cNvSpPr/>
          <p:nvPr/>
        </p:nvSpPr>
        <p:spPr>
          <a:xfrm>
            <a:off x="-390530" y="-724392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13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C68A5544-7FC9-4D99-8D41-ABE5F755B37C}"/>
              </a:ext>
            </a:extLst>
          </p:cNvPr>
          <p:cNvSpPr/>
          <p:nvPr/>
        </p:nvSpPr>
        <p:spPr>
          <a:xfrm>
            <a:off x="-302584" y="-833338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 had gone to heaven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 had risen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 had been moved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805D2AD-7AFA-44A5-B193-85FD2A48BEDD}"/>
              </a:ext>
            </a:extLst>
          </p:cNvPr>
          <p:cNvSpPr txBox="1">
            <a:spLocks/>
          </p:cNvSpPr>
          <p:nvPr/>
        </p:nvSpPr>
        <p:spPr>
          <a:xfrm>
            <a:off x="699624" y="1626372"/>
            <a:ext cx="10968635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What did the angel say had happened to Jesus?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0F025B3-D956-40CA-8EF2-F30D94CFB194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: Rounded Corners 16">
            <a:hlinkClick r:id="rId2" action="ppaction://hlinksldjump"/>
            <a:extLst>
              <a:ext uri="{FF2B5EF4-FFF2-40B4-BE49-F238E27FC236}">
                <a16:creationId xmlns:a16="http://schemas.microsoft.com/office/drawing/2014/main" id="{D3E14F98-2CCB-44ED-B95C-7BA781D139EB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 had gone to heaven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19B37FD9-05A4-4EE3-A1B3-B0614654C8B1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 had risen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2" action="ppaction://hlinksldjump"/>
            <a:extLst>
              <a:ext uri="{FF2B5EF4-FFF2-40B4-BE49-F238E27FC236}">
                <a16:creationId xmlns:a16="http://schemas.microsoft.com/office/drawing/2014/main" id="{008C3475-AA7A-4D3B-8D57-088C529465ED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 had been moved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8BC079F6-BF9F-484C-BA20-25D5C3386D73}"/>
              </a:ext>
            </a:extLst>
          </p:cNvPr>
          <p:cNvSpPr txBox="1">
            <a:spLocks/>
          </p:cNvSpPr>
          <p:nvPr/>
        </p:nvSpPr>
        <p:spPr>
          <a:xfrm>
            <a:off x="699624" y="1626372"/>
            <a:ext cx="10968635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What did the angel say had happened to Jesus?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36000" y="3794453"/>
            <a:ext cx="8678784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35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angel said Jesus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HAD RISEN</a:t>
            </a:r>
            <a:r>
              <a:rPr lang="en-US" sz="2800" b="1" dirty="0">
                <a:latin typeface="Comic Sans MS" panose="030F0702030302020204" pitchFamily="66" charset="0"/>
              </a:rPr>
              <a:t> and they would meet him in Galilee.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9DB65C72-C016-4093-B33B-986F902ADEBF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05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33C393A-FFA3-46D8-9AA0-D1B77245F98E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C80B6FA-74C2-4C28-B70B-E0E31B152BDF}"/>
              </a:ext>
            </a:extLst>
          </p:cNvPr>
          <p:cNvSpPr txBox="1">
            <a:spLocks/>
          </p:cNvSpPr>
          <p:nvPr/>
        </p:nvSpPr>
        <p:spPr>
          <a:xfrm>
            <a:off x="818604" y="1530085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Who met the women when they left the tomb?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hlinkClick r:id="rId3" action="ppaction://hlinksldjump"/>
            <a:extLst>
              <a:ext uri="{FF2B5EF4-FFF2-40B4-BE49-F238E27FC236}">
                <a16:creationId xmlns:a16="http://schemas.microsoft.com/office/drawing/2014/main" id="{A935BA61-AB5C-4DB7-8925-9B928E1F5BBE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Simon Peter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D3077CDE-369F-4BDF-B7DB-161C9C767348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James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4" action="ppaction://hlinksldjump"/>
            <a:extLst>
              <a:ext uri="{FF2B5EF4-FFF2-40B4-BE49-F238E27FC236}">
                <a16:creationId xmlns:a16="http://schemas.microsoft.com/office/drawing/2014/main" id="{1B546B9F-95D2-4BC0-8F75-48050B9B07E5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Jesus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07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build="p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C5128587-97AD-42C9-84AA-3B9D075693B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1C7556DE-887D-4E75-9DDD-E51B06F62A14}"/>
              </a:ext>
            </a:extLst>
          </p:cNvPr>
          <p:cNvSpPr txBox="1">
            <a:spLocks/>
          </p:cNvSpPr>
          <p:nvPr/>
        </p:nvSpPr>
        <p:spPr>
          <a:xfrm>
            <a:off x="818604" y="1530085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Who met the women when they left the tomb?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60DB72FB-F69D-41D6-9F35-6A1A0494BC15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Simon Peter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2" action="ppaction://hlinksldjump"/>
            <a:extLst>
              <a:ext uri="{FF2B5EF4-FFF2-40B4-BE49-F238E27FC236}">
                <a16:creationId xmlns:a16="http://schemas.microsoft.com/office/drawing/2014/main" id="{25A5AE01-3BA9-495C-A09B-FC09900F3F63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James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B933F2D5-F1F7-48C8-A4E0-B19E98E61C69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Jesus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4343996" y="3715187"/>
            <a:ext cx="6730394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Spot on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JESUS </a:t>
            </a:r>
            <a:r>
              <a:rPr lang="en-US" sz="2800" b="1" dirty="0">
                <a:latin typeface="Comic Sans MS" panose="030F0702030302020204" pitchFamily="66" charset="0"/>
              </a:rPr>
              <a:t>met the women as they were leaving the tomb.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5" action="ppaction://hlinksldjump"/>
            <a:extLst>
              <a:ext uri="{FF2B5EF4-FFF2-40B4-BE49-F238E27FC236}">
                <a16:creationId xmlns:a16="http://schemas.microsoft.com/office/drawing/2014/main" id="{FDED7B2A-ACB8-4ABF-9A91-150E2B6A29C3}"/>
              </a:ext>
            </a:extLst>
          </p:cNvPr>
          <p:cNvSpPr/>
          <p:nvPr/>
        </p:nvSpPr>
        <p:spPr>
          <a:xfrm>
            <a:off x="-244223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6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8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818604" y="1530085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Jesus tell the women NOT to be?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92771" y="835439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FD47DEF1-4E4F-40A0-810F-45EA3A633F57}"/>
              </a:ext>
            </a:extLst>
          </p:cNvPr>
          <p:cNvSpPr/>
          <p:nvPr/>
        </p:nvSpPr>
        <p:spPr>
          <a:xfrm>
            <a:off x="-375849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Glad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Brave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Afraid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43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F07DE337-45DD-4DA4-97F1-C50CA88B91EC}"/>
              </a:ext>
            </a:extLst>
          </p:cNvPr>
          <p:cNvSpPr txBox="1">
            <a:spLocks/>
          </p:cNvSpPr>
          <p:nvPr/>
        </p:nvSpPr>
        <p:spPr>
          <a:xfrm>
            <a:off x="818604" y="1530085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Jesus tell the women NOT to be?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CB205A-1675-4AFD-BCB0-5BC13228CEBE}"/>
              </a:ext>
            </a:extLst>
          </p:cNvPr>
          <p:cNvSpPr txBox="1"/>
          <p:nvPr/>
        </p:nvSpPr>
        <p:spPr>
          <a:xfrm>
            <a:off x="4092771" y="835439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4DA13772-986D-4CC0-B0DC-4F5E9972F3AA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Glad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0020D53F-E629-428A-8ACA-4312FA941F2F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Brave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15B9D38D-CEA7-42B0-B173-BE8500DAD6ED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Afraid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ts val="35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told the women NOT to be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AFRAID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4FCB5CC8-140D-475F-B982-4FAE7843D278}"/>
              </a:ext>
            </a:extLst>
          </p:cNvPr>
          <p:cNvSpPr/>
          <p:nvPr/>
        </p:nvSpPr>
        <p:spPr>
          <a:xfrm>
            <a:off x="-149742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9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6543D00-79ED-482F-96AF-4B2880E85F39}"/>
              </a:ext>
            </a:extLst>
          </p:cNvPr>
          <p:cNvSpPr txBox="1">
            <a:spLocks/>
          </p:cNvSpPr>
          <p:nvPr/>
        </p:nvSpPr>
        <p:spPr>
          <a:xfrm>
            <a:off x="256032" y="1623044"/>
            <a:ext cx="11795760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On which day of the week did our story happen?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BD6BCB4-828B-46D1-AABB-9FC1A2F5D5AE}"/>
              </a:ext>
            </a:extLst>
          </p:cNvPr>
          <p:cNvSpPr/>
          <p:nvPr/>
        </p:nvSpPr>
        <p:spPr>
          <a:xfrm>
            <a:off x="-427037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Sabbath Day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Wednesday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Christmas Day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3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/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448576" y="1698223"/>
            <a:ext cx="11294846" cy="7851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Where did Jesus tell the disciples to go to?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DDC6D321-488F-402E-9E48-15EA6071997D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Bethlehem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Galilee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Jerusalem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EB11A0F2-7029-4A01-97F1-4C1A3D777A13}"/>
              </a:ext>
            </a:extLst>
          </p:cNvPr>
          <p:cNvSpPr txBox="1">
            <a:spLocks/>
          </p:cNvSpPr>
          <p:nvPr/>
        </p:nvSpPr>
        <p:spPr>
          <a:xfrm>
            <a:off x="448576" y="1698223"/>
            <a:ext cx="11294846" cy="7851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Where did Jesus tell the disciples to go to?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9D4835-16E7-4BED-A08C-E590B1C8D85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E87806C0-9AC3-4EAE-A021-A9E0FFEBA8AA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Bethlehem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3" action="ppaction://hlinksldjump"/>
            <a:extLst>
              <a:ext uri="{FF2B5EF4-FFF2-40B4-BE49-F238E27FC236}">
                <a16:creationId xmlns:a16="http://schemas.microsoft.com/office/drawing/2014/main" id="{B1FEA787-E86D-4F02-B621-BB054F50D2B0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Galilee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2" action="ppaction://hlinksldjump"/>
            <a:extLst>
              <a:ext uri="{FF2B5EF4-FFF2-40B4-BE49-F238E27FC236}">
                <a16:creationId xmlns:a16="http://schemas.microsoft.com/office/drawing/2014/main" id="{5A2CFF76-A3C4-4F9C-9E15-3C1544F798FF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Jerusalem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553272" y="3873921"/>
            <a:ext cx="8146472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That’s the right answer.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told the disciples to go to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GALILEE</a:t>
            </a:r>
            <a:r>
              <a:rPr lang="en-US" sz="2800" b="1" dirty="0">
                <a:latin typeface="Comic Sans MS" panose="030F0702030302020204" pitchFamily="66" charset="0"/>
              </a:rPr>
              <a:t>. 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197B0D0E-F36B-4858-B56A-E136AC3D1B6B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86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indoor, seat&#10;&#10;Description automatically generated">
            <a:extLst>
              <a:ext uri="{FF2B5EF4-FFF2-40B4-BE49-F238E27FC236}">
                <a16:creationId xmlns:a16="http://schemas.microsoft.com/office/drawing/2014/main" id="{006F39D6-465D-4A1C-884F-3572A9C5C1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01" y="1233821"/>
            <a:ext cx="3296110" cy="194337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7505212-E188-416C-8C34-269280778717}"/>
              </a:ext>
            </a:extLst>
          </p:cNvPr>
          <p:cNvGrpSpPr/>
          <p:nvPr/>
        </p:nvGrpSpPr>
        <p:grpSpPr>
          <a:xfrm>
            <a:off x="6768611" y="1935617"/>
            <a:ext cx="4899133" cy="3422072"/>
            <a:chOff x="2240730" y="3361113"/>
            <a:chExt cx="4172989" cy="5469774"/>
          </a:xfrm>
        </p:grpSpPr>
        <p:sp>
          <p:nvSpPr>
            <p:cNvPr id="9" name="Speech Bubble: Rectangle with Corners Rounded 8">
              <a:extLst>
                <a:ext uri="{FF2B5EF4-FFF2-40B4-BE49-F238E27FC236}">
                  <a16:creationId xmlns:a16="http://schemas.microsoft.com/office/drawing/2014/main" id="{C71A9DEB-794F-44D0-AFB7-2B619DE941C0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80667"/>
                <a:gd name="adj2" fmla="val -23312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E35999B-5D39-4E96-BD83-CF6D1A1CC9A3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" action="ppaction://hlinkshowjump?jump=endshow"/>
            <a:extLst>
              <a:ext uri="{FF2B5EF4-FFF2-40B4-BE49-F238E27FC236}">
                <a16:creationId xmlns:a16="http://schemas.microsoft.com/office/drawing/2014/main" id="{835C0A40-DD1B-498B-811B-0C5BC778C98B}"/>
              </a:ext>
            </a:extLst>
          </p:cNvPr>
          <p:cNvSpPr/>
          <p:nvPr/>
        </p:nvSpPr>
        <p:spPr>
          <a:xfrm>
            <a:off x="-124150" y="-813783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64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indoor, seat&#10;&#10;Description automatically generated">
            <a:extLst>
              <a:ext uri="{FF2B5EF4-FFF2-40B4-BE49-F238E27FC236}">
                <a16:creationId xmlns:a16="http://schemas.microsoft.com/office/drawing/2014/main" id="{907F0D23-C51F-4DDE-B324-C92077D7D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01" y="1233821"/>
            <a:ext cx="3296110" cy="194337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E2B266D-C176-42B7-866C-025BABF3C999}"/>
              </a:ext>
            </a:extLst>
          </p:cNvPr>
          <p:cNvGrpSpPr/>
          <p:nvPr/>
        </p:nvGrpSpPr>
        <p:grpSpPr>
          <a:xfrm>
            <a:off x="7100421" y="128369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B898C1AE-1A45-48AC-9E2F-AC15056D3F56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94675"/>
                <a:gd name="adj2" fmla="val 5607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BE656E-D906-43A8-987A-D012C3BFAF7E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B23ACE7F-CB8C-4C8F-AEBE-8E2476A241D4}"/>
              </a:ext>
            </a:extLst>
          </p:cNvPr>
          <p:cNvSpPr/>
          <p:nvPr/>
        </p:nvSpPr>
        <p:spPr>
          <a:xfrm>
            <a:off x="-265818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A7E6C067-1A52-4104-843F-FAA447880138}"/>
              </a:ext>
            </a:extLst>
          </p:cNvPr>
          <p:cNvSpPr/>
          <p:nvPr/>
        </p:nvSpPr>
        <p:spPr>
          <a:xfrm flipH="1">
            <a:off x="455924" y="5528327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1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8CCBAAA-75CC-45D0-90F8-B1911A0FC705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FA8AD809-67C1-4CB6-9910-C8B2FC61F667}"/>
              </a:ext>
            </a:extLst>
          </p:cNvPr>
          <p:cNvSpPr txBox="1">
            <a:spLocks/>
          </p:cNvSpPr>
          <p:nvPr/>
        </p:nvSpPr>
        <p:spPr>
          <a:xfrm>
            <a:off x="256032" y="1623044"/>
            <a:ext cx="11795760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On which day of the week did our story happen?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1786582F-8316-4F85-8704-3B73A01C74B0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Sabbath Day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E7FCA6EF-4DDA-4E23-B4F6-714D8E05959A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Wednesday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8321BBB1-8921-4E1E-9347-84827F07FD30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Christmas Day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4463281" y="3735307"/>
            <a:ext cx="6326902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Today’s story happens on the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SABBATH DAY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2" action="ppaction://hlinksldjump"/>
            <a:extLst>
              <a:ext uri="{FF2B5EF4-FFF2-40B4-BE49-F238E27FC236}">
                <a16:creationId xmlns:a16="http://schemas.microsoft.com/office/drawing/2014/main" id="{E24960EA-4062-4F55-A749-9087E07C2466}"/>
              </a:ext>
            </a:extLst>
          </p:cNvPr>
          <p:cNvSpPr/>
          <p:nvPr/>
        </p:nvSpPr>
        <p:spPr>
          <a:xfrm>
            <a:off x="-332613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8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502211" y="1718730"/>
            <a:ext cx="11187576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the name of the women who went to the tomb?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2" action="ppaction://hlinksldjump"/>
            <a:extLst>
              <a:ext uri="{FF2B5EF4-FFF2-40B4-BE49-F238E27FC236}">
                <a16:creationId xmlns:a16="http://schemas.microsoft.com/office/drawing/2014/main" id="{86956D30-0126-4BC3-AFC5-22E950CF5DFE}"/>
              </a:ext>
            </a:extLst>
          </p:cNvPr>
          <p:cNvSpPr/>
          <p:nvPr/>
        </p:nvSpPr>
        <p:spPr>
          <a:xfrm>
            <a:off x="-92080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Mary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Martha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8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DE4ED39F-6427-4640-9A62-5493F0BEFC35}"/>
              </a:ext>
            </a:extLst>
          </p:cNvPr>
          <p:cNvSpPr txBox="1">
            <a:spLocks/>
          </p:cNvSpPr>
          <p:nvPr/>
        </p:nvSpPr>
        <p:spPr>
          <a:xfrm>
            <a:off x="502211" y="1718730"/>
            <a:ext cx="11187576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the name of the women who went to the tomb?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D45A6B-8CCD-47B2-9A88-15618687F46D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CF98FF92-14D0-470C-9B39-9E9409FB8FD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: Rounded Corners 16">
            <a:hlinkClick r:id="rId3" action="ppaction://hlinksldjump"/>
            <a:extLst>
              <a:ext uri="{FF2B5EF4-FFF2-40B4-BE49-F238E27FC236}">
                <a16:creationId xmlns:a16="http://schemas.microsoft.com/office/drawing/2014/main" id="{52F989E4-BFC8-4F5B-AE59-01AC678EC231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Mary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0AA97901-EE57-4A10-99EA-D01D58CC7D40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Martha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580333" y="3701103"/>
            <a:ext cx="79720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34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Both of the women were named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MARY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lnSpc>
                <a:spcPts val="34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3" action="ppaction://hlinksldjump"/>
            <a:extLst>
              <a:ext uri="{FF2B5EF4-FFF2-40B4-BE49-F238E27FC236}">
                <a16:creationId xmlns:a16="http://schemas.microsoft.com/office/drawing/2014/main" id="{6089BB2E-52DD-4CF6-9F5A-13E19579B8DB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9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210588" y="1766314"/>
            <a:ext cx="11770822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time of day did the women go to the tomb?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888AE0C-0245-43A0-97F3-28C010E5B141}"/>
              </a:ext>
            </a:extLst>
          </p:cNvPr>
          <p:cNvSpPr/>
          <p:nvPr/>
        </p:nvSpPr>
        <p:spPr>
          <a:xfrm>
            <a:off x="-165646" y="-252971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Dawn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395345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Midday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Evening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41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3F66A56A-9DD5-496B-AB42-AB61F0344AF2}"/>
              </a:ext>
            </a:extLst>
          </p:cNvPr>
          <p:cNvSpPr txBox="1">
            <a:spLocks/>
          </p:cNvSpPr>
          <p:nvPr/>
        </p:nvSpPr>
        <p:spPr>
          <a:xfrm>
            <a:off x="210588" y="1766314"/>
            <a:ext cx="11770822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time of day did the women go to the tomb?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4D6C34-2760-4661-88F8-36A8FE13BAA3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776E1FC0-5C30-4223-A680-C61F38F7A660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Dawn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3CB336C7-8528-4B21-A857-E30CC5F7C626}"/>
              </a:ext>
            </a:extLst>
          </p:cNvPr>
          <p:cNvSpPr/>
          <p:nvPr/>
        </p:nvSpPr>
        <p:spPr>
          <a:xfrm>
            <a:off x="4395345" y="2483377"/>
            <a:ext cx="3192701" cy="109173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Midday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786A0E4F-8AD5-4E87-B4F1-8DD7D1E9F16E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Evening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657473" y="3735307"/>
            <a:ext cx="7811124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women went very early at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DAWN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6ABD28E4-DF76-430E-8AE4-0FE72E9EB7C4}"/>
              </a:ext>
            </a:extLst>
          </p:cNvPr>
          <p:cNvSpPr/>
          <p:nvPr/>
        </p:nvSpPr>
        <p:spPr>
          <a:xfrm>
            <a:off x="-494830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68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336540" y="1463210"/>
            <a:ext cx="11518919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happened when the women got to the tomb?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39994" y="88136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A332AED-B80A-4D70-9A3A-9801EF63CF31}"/>
              </a:ext>
            </a:extLst>
          </p:cNvPr>
          <p:cNvSpPr/>
          <p:nvPr/>
        </p:nvSpPr>
        <p:spPr>
          <a:xfrm>
            <a:off x="-247815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hlinkClick r:id="rId3" action="ppaction://hlinksldjump"/>
            <a:extLst>
              <a:ext uri="{FF2B5EF4-FFF2-40B4-BE49-F238E27FC236}">
                <a16:creationId xmlns:a16="http://schemas.microsoft.com/office/drawing/2014/main" id="{A7C8D1F8-0EEC-4ED5-B008-A2B4E86D79EB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Volcano erupted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hlinkClick r:id="rId3" action="ppaction://hlinksldjump"/>
            <a:extLst>
              <a:ext uri="{FF2B5EF4-FFF2-40B4-BE49-F238E27FC236}">
                <a16:creationId xmlns:a16="http://schemas.microsoft.com/office/drawing/2014/main" id="{25984E81-1236-4A1E-BB93-86DCFC1A59C9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Hurricane blew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4" action="ppaction://hlinksldjump"/>
            <a:extLst>
              <a:ext uri="{FF2B5EF4-FFF2-40B4-BE49-F238E27FC236}">
                <a16:creationId xmlns:a16="http://schemas.microsoft.com/office/drawing/2014/main" id="{41732A7B-F1AE-4895-98B5-DBE2A8E8270C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An Earthquake shook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12A05C8B-D5D6-48B1-8501-F70FB44A1664}"/>
              </a:ext>
            </a:extLst>
          </p:cNvPr>
          <p:cNvSpPr txBox="1">
            <a:spLocks/>
          </p:cNvSpPr>
          <p:nvPr/>
        </p:nvSpPr>
        <p:spPr>
          <a:xfrm>
            <a:off x="336540" y="1463210"/>
            <a:ext cx="11518919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happened when the women got to the tomb?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B0C0D3-5B05-4418-9C10-B8C2671DC549}"/>
              </a:ext>
            </a:extLst>
          </p:cNvPr>
          <p:cNvSpPr txBox="1"/>
          <p:nvPr/>
        </p:nvSpPr>
        <p:spPr>
          <a:xfrm>
            <a:off x="4039994" y="88136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2" action="ppaction://hlinksldjump"/>
            <a:extLst>
              <a:ext uri="{FF2B5EF4-FFF2-40B4-BE49-F238E27FC236}">
                <a16:creationId xmlns:a16="http://schemas.microsoft.com/office/drawing/2014/main" id="{E48C0D4E-FE02-448C-BCFA-3D146FB82CBD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Volcano erupted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2" action="ppaction://hlinksldjump"/>
            <a:extLst>
              <a:ext uri="{FF2B5EF4-FFF2-40B4-BE49-F238E27FC236}">
                <a16:creationId xmlns:a16="http://schemas.microsoft.com/office/drawing/2014/main" id="{C6006923-D0B6-4352-98EA-F3A6DEAC7B7C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Hurricane blew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AF2D094E-E0A1-4FBF-99AA-69BEA8251CCA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An Earthquake shook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4233064" y="3687314"/>
            <a:ext cx="7050704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When the women got to the tomb an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EARTHQUAKE </a:t>
            </a:r>
            <a:r>
              <a:rPr lang="en-US" sz="2800" b="1" dirty="0">
                <a:latin typeface="Comic Sans MS" panose="030F0702030302020204" pitchFamily="66" charset="0"/>
              </a:rPr>
              <a:t>shook the earth. 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B543D283-614D-4609-B1DD-24E4462F61AD}"/>
              </a:ext>
            </a:extLst>
          </p:cNvPr>
          <p:cNvSpPr/>
          <p:nvPr/>
        </p:nvSpPr>
        <p:spPr>
          <a:xfrm>
            <a:off x="-262510" y="-789928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96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708</Words>
  <Application>Microsoft Office PowerPoint</Application>
  <PresentationFormat>Widescreen</PresentationFormat>
  <Paragraphs>172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79</cp:revision>
  <dcterms:created xsi:type="dcterms:W3CDTF">2020-11-16T15:34:11Z</dcterms:created>
  <dcterms:modified xsi:type="dcterms:W3CDTF">2021-03-29T10:15:05Z</dcterms:modified>
</cp:coreProperties>
</file>