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636" r:id="rId2"/>
    <p:sldId id="637" r:id="rId3"/>
    <p:sldId id="639" r:id="rId4"/>
    <p:sldId id="640" r:id="rId5"/>
    <p:sldId id="660" r:id="rId6"/>
    <p:sldId id="661" r:id="rId7"/>
    <p:sldId id="662" r:id="rId8"/>
    <p:sldId id="663" r:id="rId9"/>
    <p:sldId id="671" r:id="rId10"/>
    <p:sldId id="623" r:id="rId11"/>
    <p:sldId id="624" r:id="rId12"/>
    <p:sldId id="664" r:id="rId13"/>
    <p:sldId id="665" r:id="rId14"/>
    <p:sldId id="666" r:id="rId15"/>
    <p:sldId id="668" r:id="rId16"/>
    <p:sldId id="669" r:id="rId17"/>
    <p:sldId id="670" r:id="rId18"/>
    <p:sldId id="652" r:id="rId19"/>
    <p:sldId id="653" r:id="rId20"/>
    <p:sldId id="654" r:id="rId21"/>
    <p:sldId id="667" r:id="rId22"/>
    <p:sldId id="656" r:id="rId23"/>
    <p:sldId id="658" r:id="rId24"/>
    <p:sldId id="65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64" userDrawn="1">
          <p15:clr>
            <a:srgbClr val="A4A3A4"/>
          </p15:clr>
        </p15:guide>
        <p15:guide id="2" pos="674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  <a:srgbClr val="E2E9F6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2" autoAdjust="0"/>
    <p:restoredTop sz="94063" autoAdjust="0"/>
  </p:normalViewPr>
  <p:slideViewPr>
    <p:cSldViewPr snapToGrid="0" showGuides="1">
      <p:cViewPr varScale="1">
        <p:scale>
          <a:sx n="64" d="100"/>
          <a:sy n="64" d="100"/>
        </p:scale>
        <p:origin x="972" y="66"/>
      </p:cViewPr>
      <p:guideLst>
        <p:guide orient="horz" pos="1464"/>
        <p:guide pos="67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5T21:59:06.842" idx="1">
    <p:pos x="7912" y="-354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76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5581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709061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538B381-2035-446F-BAE8-688178A2B215}"/>
              </a:ext>
            </a:extLst>
          </p:cNvPr>
          <p:cNvGrpSpPr/>
          <p:nvPr userDrawn="1"/>
        </p:nvGrpSpPr>
        <p:grpSpPr>
          <a:xfrm>
            <a:off x="-276709" y="1989653"/>
            <a:ext cx="12745417" cy="2016551"/>
            <a:chOff x="216765" y="3893646"/>
            <a:chExt cx="12745417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0576" y="4107303"/>
              <a:ext cx="1547669" cy="1207937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7838" y="4285404"/>
              <a:ext cx="2383865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1646" y="3934878"/>
              <a:ext cx="1770074" cy="157235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589581" y="4107304"/>
              <a:ext cx="3361152" cy="163530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13599" y="4283011"/>
              <a:ext cx="1261636" cy="1057833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5972" y="4234197"/>
              <a:ext cx="1770075" cy="13815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6765" y="3893646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332170" y="4787260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48031" y="4287579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6350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EDF5B03-F167-48BF-B7C1-BF58C41EF736}"/>
              </a:ext>
            </a:extLst>
          </p:cNvPr>
          <p:cNvGrpSpPr/>
          <p:nvPr userDrawn="1"/>
        </p:nvGrpSpPr>
        <p:grpSpPr>
          <a:xfrm>
            <a:off x="0" y="2126013"/>
            <a:ext cx="12302836" cy="1734059"/>
            <a:chOff x="-276709" y="1989653"/>
            <a:chExt cx="12745417" cy="201655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6DC4D84-49C2-4BC7-B36E-2D5183E17725}"/>
                </a:ext>
              </a:extLst>
            </p:cNvPr>
            <p:cNvGrpSpPr/>
            <p:nvPr userDrawn="1"/>
          </p:nvGrpSpPr>
          <p:grpSpPr>
            <a:xfrm>
              <a:off x="-276709" y="1989653"/>
              <a:ext cx="12745417" cy="2016551"/>
              <a:chOff x="-276709" y="1989653"/>
              <a:chExt cx="12745417" cy="2016551"/>
            </a:xfrm>
          </p:grpSpPr>
          <p:pic>
            <p:nvPicPr>
              <p:cNvPr id="6" name="Picture 5" descr="A drawing of a house&#10;&#10;Description automatically generated with medium confidence">
                <a:extLst>
                  <a:ext uri="{FF2B5EF4-FFF2-40B4-BE49-F238E27FC236}">
                    <a16:creationId xmlns:a16="http://schemas.microsoft.com/office/drawing/2014/main" id="{BB8AAD0E-9E68-4252-AD80-384B979B53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17102" y="2203310"/>
                <a:ext cx="1547669" cy="1207937"/>
              </a:xfrm>
              <a:prstGeom prst="rect">
                <a:avLst/>
              </a:prstGeom>
            </p:spPr>
          </p:pic>
          <p:pic>
            <p:nvPicPr>
              <p:cNvPr id="10" name="Picture 9" descr="A picture containing text, plant&#10;&#10;Description automatically generated">
                <a:extLst>
                  <a:ext uri="{FF2B5EF4-FFF2-40B4-BE49-F238E27FC236}">
                    <a16:creationId xmlns:a16="http://schemas.microsoft.com/office/drawing/2014/main" id="{4258985F-0D94-48B2-BA0D-A73800700C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4364" y="2381411"/>
                <a:ext cx="2383865" cy="1202261"/>
              </a:xfrm>
              <a:prstGeom prst="rect">
                <a:avLst/>
              </a:prstGeom>
            </p:spPr>
          </p:pic>
          <p:pic>
            <p:nvPicPr>
              <p:cNvPr id="11" name="Picture 10" descr="A drawing of a house&#10;&#10;Description automatically generated with medium confidence">
                <a:extLst>
                  <a:ext uri="{FF2B5EF4-FFF2-40B4-BE49-F238E27FC236}">
                    <a16:creationId xmlns:a16="http://schemas.microsoft.com/office/drawing/2014/main" id="{7B55E1D2-440E-4698-8823-5758452C30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88172" y="2030885"/>
                <a:ext cx="1770074" cy="1572353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28EC8A0F-5356-4200-BF0C-689DB2FDF5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6096107" y="2203311"/>
                <a:ext cx="3361152" cy="1635308"/>
              </a:xfrm>
              <a:prstGeom prst="rect">
                <a:avLst/>
              </a:prstGeom>
            </p:spPr>
          </p:pic>
          <p:pic>
            <p:nvPicPr>
              <p:cNvPr id="13" name="Picture 12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CB1A01E9-8700-424E-8364-8E79771FA7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220125" y="2379018"/>
                <a:ext cx="1261636" cy="1057833"/>
              </a:xfrm>
              <a:prstGeom prst="rect">
                <a:avLst/>
              </a:prstGeom>
            </p:spPr>
          </p:pic>
          <p:pic>
            <p:nvPicPr>
              <p:cNvPr id="14" name="Picture 13" descr="A drawing of a house&#10;&#10;Description automatically generated with medium confidence">
                <a:extLst>
                  <a:ext uri="{FF2B5EF4-FFF2-40B4-BE49-F238E27FC236}">
                    <a16:creationId xmlns:a16="http://schemas.microsoft.com/office/drawing/2014/main" id="{56286A16-6C8F-4A8C-9E1E-8A0581FA3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2498" y="2330204"/>
                <a:ext cx="1770075" cy="1381522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CBDD24C-8C81-4346-BE3C-59ACAD366F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276709" y="1989653"/>
                <a:ext cx="2207170" cy="1580133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8AEA1FEF-C5E1-46F5-9CE4-C100F87D25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838696" y="2883267"/>
                <a:ext cx="872836" cy="1373038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72AC287C-D275-45AB-A016-2B9F51EA2A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54557" y="2383586"/>
                <a:ext cx="1014151" cy="1381522"/>
              </a:xfrm>
              <a:prstGeom prst="rect">
                <a:avLst/>
              </a:prstGeom>
            </p:spPr>
          </p:pic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BFC2654-FC28-4776-B842-36E132AFFF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3161860" y="2891809"/>
              <a:ext cx="1386051" cy="9957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23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6EFA14D8-3A1F-4820-BD8B-EB41894DED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7" y="1044753"/>
            <a:ext cx="12820919" cy="28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8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18/05/2021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6" r:id="rId2"/>
    <p:sldLayoutId id="2147483665" r:id="rId3"/>
    <p:sldLayoutId id="2147483667" r:id="rId4"/>
    <p:sldLayoutId id="2147483670" r:id="rId5"/>
    <p:sldLayoutId id="2147483668" r:id="rId6"/>
    <p:sldLayoutId id="2147483669" r:id="rId7"/>
    <p:sldLayoutId id="2147483649" r:id="rId8"/>
    <p:sldLayoutId id="2147483663" r:id="rId9"/>
    <p:sldLayoutId id="2147483662" r:id="rId10"/>
    <p:sldLayoutId id="2147483661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1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youtu.be/tJePCzTaQo4" TargetMode="Externa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slide" Target="slide21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hyperlink" Target="https://jigex.com/rsbN" TargetMode="External"/><Relationship Id="rId4" Type="http://schemas.openxmlformats.org/officeDocument/2006/relationships/hyperlink" Target="https://jigex.com/LJU8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hyperlink" Target="https://thewordsearch.com/puzzle/2393890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6" Type="http://schemas.openxmlformats.org/officeDocument/2006/relationships/slide" Target="slide22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3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5" Type="http://schemas.openxmlformats.org/officeDocument/2006/relationships/slide" Target="slide23.xml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43.png"/><Relationship Id="rId5" Type="http://schemas.openxmlformats.org/officeDocument/2006/relationships/image" Target="../media/image38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youtu.be/c-h-L3tadnk" TargetMode="External"/><Relationship Id="rId5" Type="http://schemas.openxmlformats.org/officeDocument/2006/relationships/hyperlink" Target="https://youtu.be/WJgIPk_NkZY" TargetMode="Externa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youtu.be/xgy6TWuUkK0" TargetMode="External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slide" Target="slide8.xml"/><Relationship Id="rId5" Type="http://schemas.openxmlformats.org/officeDocument/2006/relationships/image" Target="../media/image18.png"/><Relationship Id="rId4" Type="http://schemas.openxmlformats.org/officeDocument/2006/relationships/hyperlink" Target="https://youtu.be/xgy6TWuUkK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710CFA-9F63-453C-9C2A-3229C0B52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3823FA-07B9-45D4-8B2D-B1AD202E3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6A4405A-D9C5-492B-A55A-1A4447D9A7CF}"/>
              </a:ext>
            </a:extLst>
          </p:cNvPr>
          <p:cNvGrpSpPr/>
          <p:nvPr/>
        </p:nvGrpSpPr>
        <p:grpSpPr>
          <a:xfrm>
            <a:off x="515518" y="207667"/>
            <a:ext cx="5267615" cy="1752403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4CC74B2-BC84-4A4C-92B9-7C346819DF15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29288"/>
                <a:gd name="adj2" fmla="val 14052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322AD35-ABDA-47B2-90BA-D5BBE832716E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B047611-8DC5-4959-B5FF-B00614424C22}"/>
              </a:ext>
            </a:extLst>
          </p:cNvPr>
          <p:cNvSpPr txBox="1"/>
          <p:nvPr/>
        </p:nvSpPr>
        <p:spPr>
          <a:xfrm>
            <a:off x="609148" y="790231"/>
            <a:ext cx="5068462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</a:t>
            </a:r>
            <a:r>
              <a:rPr lang="en-US" sz="3100" dirty="0" err="1">
                <a:latin typeface="Comic Sans MS" panose="030F0702030302020204" pitchFamily="66" charset="0"/>
              </a:rPr>
              <a:t>Hillcliffe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09D1A90-EEA6-4E65-A17C-16877A559AAE}"/>
              </a:ext>
            </a:extLst>
          </p:cNvPr>
          <p:cNvGrpSpPr/>
          <p:nvPr/>
        </p:nvGrpSpPr>
        <p:grpSpPr>
          <a:xfrm>
            <a:off x="6039950" y="201446"/>
            <a:ext cx="6008880" cy="1752403"/>
            <a:chOff x="247422" y="112484"/>
            <a:chExt cx="12424945" cy="141985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ABCBC466-3AA9-43EC-901A-6E97228EB3B3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123861"/>
                <a:gd name="adj2" fmla="val 13789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186E22-91BA-49E1-96A8-0B971F06DB36}"/>
                </a:ext>
              </a:extLst>
            </p:cNvPr>
            <p:cNvSpPr txBox="1"/>
            <p:nvPr/>
          </p:nvSpPr>
          <p:spPr>
            <a:xfrm>
              <a:off x="363320" y="189966"/>
              <a:ext cx="12309047" cy="4143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we started looking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9967003-DD43-4956-B039-6CABD0ED1834}"/>
              </a:ext>
            </a:extLst>
          </p:cNvPr>
          <p:cNvSpPr txBox="1"/>
          <p:nvPr/>
        </p:nvSpPr>
        <p:spPr>
          <a:xfrm>
            <a:off x="6302652" y="793820"/>
            <a:ext cx="549354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again at the life of Jesus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F0B063-86F8-4034-9CB0-C807C0453CDA}"/>
              </a:ext>
            </a:extLst>
          </p:cNvPr>
          <p:cNvSpPr txBox="1"/>
          <p:nvPr/>
        </p:nvSpPr>
        <p:spPr>
          <a:xfrm>
            <a:off x="7213811" y="1308747"/>
            <a:ext cx="371720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in Luke’s gospel.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10E8F3-8218-45F8-96CB-6D59C26569BF}"/>
              </a:ext>
            </a:extLst>
          </p:cNvPr>
          <p:cNvGrpSpPr/>
          <p:nvPr/>
        </p:nvGrpSpPr>
        <p:grpSpPr>
          <a:xfrm>
            <a:off x="2581451" y="5354250"/>
            <a:ext cx="9037370" cy="709930"/>
            <a:chOff x="247422" y="112484"/>
            <a:chExt cx="9825883" cy="141985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109059AF-0364-4C50-A36D-43ECE9F830EA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0180"/>
                <a:gd name="adj2" fmla="val -30420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84C0EB-EB47-4EF6-AC21-F667AA91235C}"/>
                </a:ext>
              </a:extLst>
            </p:cNvPr>
            <p:cNvSpPr txBox="1"/>
            <p:nvPr/>
          </p:nvSpPr>
          <p:spPr>
            <a:xfrm>
              <a:off x="469910" y="245588"/>
              <a:ext cx="938090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We’re going to start our meeting with prayer.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FF90565-6C10-4E63-88F2-2BD373611A19}"/>
              </a:ext>
            </a:extLst>
          </p:cNvPr>
          <p:cNvGrpSpPr/>
          <p:nvPr/>
        </p:nvGrpSpPr>
        <p:grpSpPr>
          <a:xfrm>
            <a:off x="2864226" y="3715630"/>
            <a:ext cx="8255590" cy="1419859"/>
            <a:chOff x="247422" y="112484"/>
            <a:chExt cx="9825883" cy="141985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E63CAA9-693F-43F4-A18C-D841F9D55224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4737"/>
                <a:gd name="adj2" fmla="val -6398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DC40BC-AEE6-438D-BFB0-54D9052C070F}"/>
                </a:ext>
              </a:extLst>
            </p:cNvPr>
            <p:cNvSpPr txBox="1"/>
            <p:nvPr/>
          </p:nvSpPr>
          <p:spPr>
            <a:xfrm>
              <a:off x="469910" y="245588"/>
              <a:ext cx="938090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learnt how Jesus healed a paralyzed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BA73127-3679-4724-A828-F7C8D97A86DD}"/>
              </a:ext>
            </a:extLst>
          </p:cNvPr>
          <p:cNvSpPr txBox="1"/>
          <p:nvPr/>
        </p:nvSpPr>
        <p:spPr>
          <a:xfrm>
            <a:off x="996899" y="1339607"/>
            <a:ext cx="429295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Junior Church Online.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C97E73-356F-43ED-9F62-13EE6410B075}"/>
              </a:ext>
            </a:extLst>
          </p:cNvPr>
          <p:cNvSpPr txBox="1"/>
          <p:nvPr/>
        </p:nvSpPr>
        <p:spPr>
          <a:xfrm>
            <a:off x="2957691" y="4367084"/>
            <a:ext cx="806865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man and said the man’s sins were forgiven.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BD4702BC-B810-4ECB-9ADA-72B642889CD8}"/>
              </a:ext>
            </a:extLst>
          </p:cNvPr>
          <p:cNvSpPr/>
          <p:nvPr/>
        </p:nvSpPr>
        <p:spPr>
          <a:xfrm>
            <a:off x="-612426" y="-770195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8E0E83-CE4C-4F9A-875E-97BA78E5D12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5F8E60ED-574A-402B-AE45-B2AB1759C33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FC9B1C-5EBB-4E03-9346-CFDC20BA38D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652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7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4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62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21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E6EB7C-D1D5-46F3-BACA-38D7A34E1CA1}"/>
              </a:ext>
            </a:extLst>
          </p:cNvPr>
          <p:cNvSpPr txBox="1"/>
          <p:nvPr/>
        </p:nvSpPr>
        <p:spPr>
          <a:xfrm>
            <a:off x="110732" y="757238"/>
            <a:ext cx="11473541" cy="3898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After this, Jesus went out and saw a tax collector named Levi sitting in the tax office. Jesus said to him, “Follow me!” 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Levi got up, left everything, and followed Jesus.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Then Levi gave a big dinner for Jesus. The dinner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was at Levi’s house. At the table there were many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tax collectors and other people, too. 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072B77C1-54CA-4449-ADCF-1B0342350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CD1D7B8-C548-4F23-8869-1833E2DBAC48}"/>
              </a:ext>
            </a:extLst>
          </p:cNvPr>
          <p:cNvSpPr/>
          <p:nvPr/>
        </p:nvSpPr>
        <p:spPr>
          <a:xfrm>
            <a:off x="2639732" y="172463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27 - 29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3D77F1B4-EF9D-40DD-A5FF-A8A7F3175DF6}"/>
              </a:ext>
            </a:extLst>
          </p:cNvPr>
          <p:cNvSpPr/>
          <p:nvPr/>
        </p:nvSpPr>
        <p:spPr>
          <a:xfrm>
            <a:off x="-724552" y="9896515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D1DC840-2609-4ECB-B57D-6C739DD1FBB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B28B872F-5ED8-44A9-BE1B-1AC5269142B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7AA296-836C-4B73-A753-84F0936083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488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E1A0C2F4-29DE-4A75-8026-090D1B08B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F319C8-F457-457A-8D63-48CC8C082425}"/>
              </a:ext>
            </a:extLst>
          </p:cNvPr>
          <p:cNvSpPr txBox="1"/>
          <p:nvPr/>
        </p:nvSpPr>
        <p:spPr>
          <a:xfrm>
            <a:off x="110732" y="847726"/>
            <a:ext cx="11473541" cy="5191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But the Pharisees and the men who taught the law for the Pharisees began to complain to the followers of Jesus.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They said, “Why do you eat and drink with tax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collectors and ‘sinners’?”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Jesus answered them, “Healthy people don’t need a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doctor. It is the sick who need a doctor. I have not come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to invite good people. I have come to invite sinners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to change their hearts and lives!”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418979-DA83-4210-B589-3BA6E78038A1}"/>
              </a:ext>
            </a:extLst>
          </p:cNvPr>
          <p:cNvSpPr/>
          <p:nvPr/>
        </p:nvSpPr>
        <p:spPr>
          <a:xfrm>
            <a:off x="2639732" y="172463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30 - 32</a:t>
            </a: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F7E0399F-EA7C-4643-A640-CF3D91F7D04F}"/>
              </a:ext>
            </a:extLst>
          </p:cNvPr>
          <p:cNvSpPr/>
          <p:nvPr/>
        </p:nvSpPr>
        <p:spPr>
          <a:xfrm>
            <a:off x="-409229" y="-718687"/>
            <a:ext cx="13010457" cy="791527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A39C79-7167-494E-AD1D-0507A9A1D8B1}"/>
              </a:ext>
            </a:extLst>
          </p:cNvPr>
          <p:cNvGrpSpPr/>
          <p:nvPr/>
        </p:nvGrpSpPr>
        <p:grpSpPr>
          <a:xfrm>
            <a:off x="9624060" y="5743665"/>
            <a:ext cx="2011680" cy="941878"/>
            <a:chOff x="3474720" y="-1626814"/>
            <a:chExt cx="2011680" cy="941878"/>
          </a:xfrm>
        </p:grpSpPr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1EAC97D6-D43B-4BE1-A8E2-4AF74E1EC9A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1ABDDDF-1373-4E99-80F0-795DD06A2A4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376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D1ED8-BF61-4351-BB17-04053CE0EA31}"/>
              </a:ext>
            </a:extLst>
          </p:cNvPr>
          <p:cNvGrpSpPr/>
          <p:nvPr/>
        </p:nvGrpSpPr>
        <p:grpSpPr>
          <a:xfrm>
            <a:off x="2357428" y="3520726"/>
            <a:ext cx="7120014" cy="3032551"/>
            <a:chOff x="130527" y="202020"/>
            <a:chExt cx="9870474" cy="154366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5A131C37-5425-4A07-8F47-206711E1726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0386"/>
                <a:gd name="adj2" fmla="val -492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23F126-30F6-4342-AC52-9BC5DF0851F0}"/>
                </a:ext>
              </a:extLst>
            </p:cNvPr>
            <p:cNvSpPr txBox="1"/>
            <p:nvPr/>
          </p:nvSpPr>
          <p:spPr>
            <a:xfrm>
              <a:off x="244338" y="249680"/>
              <a:ext cx="9756663" cy="4907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right.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B1CD15B-8759-422B-919F-84FE02A29FFD}"/>
              </a:ext>
            </a:extLst>
          </p:cNvPr>
          <p:cNvGrpSpPr/>
          <p:nvPr/>
        </p:nvGrpSpPr>
        <p:grpSpPr>
          <a:xfrm>
            <a:off x="1297859" y="345224"/>
            <a:ext cx="9615948" cy="1781702"/>
            <a:chOff x="5116133" y="198769"/>
            <a:chExt cx="5646604" cy="184009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C8E95DB-B58D-499F-9C46-AC4160D18AE7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43261"/>
                <a:gd name="adj2" fmla="val 12594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64ABE-E5DC-49AE-8D62-C12505CDB79F}"/>
                </a:ext>
              </a:extLst>
            </p:cNvPr>
            <p:cNvSpPr txBox="1"/>
            <p:nvPr/>
          </p:nvSpPr>
          <p:spPr>
            <a:xfrm>
              <a:off x="5191456" y="611440"/>
              <a:ext cx="5451411" cy="11649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reading says the tax collector was called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2409712" y="4067814"/>
            <a:ext cx="701146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This story appears in three gospels: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83CA28-C8E3-432F-B8FA-59537801D6CD}"/>
              </a:ext>
            </a:extLst>
          </p:cNvPr>
          <p:cNvSpPr txBox="1"/>
          <p:nvPr/>
        </p:nvSpPr>
        <p:spPr>
          <a:xfrm>
            <a:off x="2770825" y="4630438"/>
            <a:ext cx="65267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Matthew, Mark and Luke.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5BEBA1-9C85-4EDE-A20C-A35955C52C6E}"/>
              </a:ext>
            </a:extLst>
          </p:cNvPr>
          <p:cNvSpPr txBox="1"/>
          <p:nvPr/>
        </p:nvSpPr>
        <p:spPr>
          <a:xfrm>
            <a:off x="3106423" y="1306614"/>
            <a:ext cx="59229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Levi not Matthew?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FE759F-F5AE-4D2F-8D88-EA2DC0404193}"/>
              </a:ext>
            </a:extLst>
          </p:cNvPr>
          <p:cNvSpPr txBox="1"/>
          <p:nvPr/>
        </p:nvSpPr>
        <p:spPr>
          <a:xfrm>
            <a:off x="2770825" y="5146459"/>
            <a:ext cx="65267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Mark and Luke call him Levi.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E3F11F-5B30-403C-A8BE-0C8316933F3E}"/>
              </a:ext>
            </a:extLst>
          </p:cNvPr>
          <p:cNvSpPr txBox="1"/>
          <p:nvPr/>
        </p:nvSpPr>
        <p:spPr>
          <a:xfrm>
            <a:off x="2770825" y="5662480"/>
            <a:ext cx="65267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Perhaps he used both names.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396403" y="-470249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034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5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D1ED8-BF61-4351-BB17-04053CE0EA31}"/>
              </a:ext>
            </a:extLst>
          </p:cNvPr>
          <p:cNvGrpSpPr/>
          <p:nvPr/>
        </p:nvGrpSpPr>
        <p:grpSpPr>
          <a:xfrm>
            <a:off x="203567" y="396450"/>
            <a:ext cx="6197233" cy="1520100"/>
            <a:chOff x="130527" y="202020"/>
            <a:chExt cx="9870474" cy="154366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5A131C37-5425-4A07-8F47-206711E1726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27854"/>
                <a:gd name="adj2" fmla="val 15694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23F126-30F6-4342-AC52-9BC5DF0851F0}"/>
                </a:ext>
              </a:extLst>
            </p:cNvPr>
            <p:cNvSpPr txBox="1"/>
            <p:nvPr/>
          </p:nvSpPr>
          <p:spPr>
            <a:xfrm>
              <a:off x="145963" y="286667"/>
              <a:ext cx="9565053" cy="5857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writers all agree that Levi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B1CD15B-8759-422B-919F-84FE02A29FFD}"/>
              </a:ext>
            </a:extLst>
          </p:cNvPr>
          <p:cNvGrpSpPr/>
          <p:nvPr/>
        </p:nvGrpSpPr>
        <p:grpSpPr>
          <a:xfrm>
            <a:off x="6484185" y="451386"/>
            <a:ext cx="5504248" cy="1781702"/>
            <a:chOff x="5116133" y="198769"/>
            <a:chExt cx="5646604" cy="184009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C8E95DB-B58D-499F-9C46-AC4160D18AE7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20765"/>
                <a:gd name="adj2" fmla="val 12487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64ABE-E5DC-49AE-8D62-C12505CDB79F}"/>
                </a:ext>
              </a:extLst>
            </p:cNvPr>
            <p:cNvSpPr txBox="1"/>
            <p:nvPr/>
          </p:nvSpPr>
          <p:spPr>
            <a:xfrm>
              <a:off x="5251614" y="289189"/>
              <a:ext cx="5501263" cy="595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Levi invited Jesus to dinner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203567" y="1135882"/>
            <a:ext cx="624840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left everything to follow Jesus.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83CA28-C8E3-432F-B8FA-59537801D6CD}"/>
              </a:ext>
            </a:extLst>
          </p:cNvPr>
          <p:cNvSpPr txBox="1"/>
          <p:nvPr/>
        </p:nvSpPr>
        <p:spPr>
          <a:xfrm>
            <a:off x="6710644" y="1004573"/>
            <a:ext cx="51737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he asked his other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FE759F-F5AE-4D2F-8D88-EA2DC0404193}"/>
              </a:ext>
            </a:extLst>
          </p:cNvPr>
          <p:cNvSpPr txBox="1"/>
          <p:nvPr/>
        </p:nvSpPr>
        <p:spPr>
          <a:xfrm>
            <a:off x="6825819" y="1523042"/>
            <a:ext cx="482097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tax collector friends too.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A2446A-AE6A-4398-93E1-467DC107EBEF}"/>
              </a:ext>
            </a:extLst>
          </p:cNvPr>
          <p:cNvGrpSpPr/>
          <p:nvPr/>
        </p:nvGrpSpPr>
        <p:grpSpPr>
          <a:xfrm>
            <a:off x="2786270" y="3742592"/>
            <a:ext cx="7064251" cy="1255903"/>
            <a:chOff x="5088879" y="-696333"/>
            <a:chExt cx="5646604" cy="1844196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DB5E9B3-A02E-4664-86CE-C75E36ED4B64}"/>
                </a:ext>
              </a:extLst>
            </p:cNvPr>
            <p:cNvSpPr/>
            <p:nvPr/>
          </p:nvSpPr>
          <p:spPr>
            <a:xfrm>
              <a:off x="5088879" y="-692233"/>
              <a:ext cx="5646604" cy="1840096"/>
            </a:xfrm>
            <a:prstGeom prst="wedgeRoundRectCallout">
              <a:avLst>
                <a:gd name="adj1" fmla="val 56900"/>
                <a:gd name="adj2" fmla="val -6515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4849DD-E471-44A6-A513-D35A8F9A214F}"/>
                </a:ext>
              </a:extLst>
            </p:cNvPr>
            <p:cNvSpPr txBox="1"/>
            <p:nvPr/>
          </p:nvSpPr>
          <p:spPr>
            <a:xfrm>
              <a:off x="5170030" y="-696333"/>
              <a:ext cx="5501263" cy="595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 think Levi was trying to show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95BEBA1-9C85-4EDE-A20C-A35955C52C6E}"/>
              </a:ext>
            </a:extLst>
          </p:cNvPr>
          <p:cNvSpPr txBox="1"/>
          <p:nvPr/>
        </p:nvSpPr>
        <p:spPr>
          <a:xfrm>
            <a:off x="3482773" y="4276909"/>
            <a:ext cx="592295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how he had changed.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7FE695-3D67-4578-A608-52FB206E677D}"/>
              </a:ext>
            </a:extLst>
          </p:cNvPr>
          <p:cNvGrpSpPr/>
          <p:nvPr/>
        </p:nvGrpSpPr>
        <p:grpSpPr>
          <a:xfrm>
            <a:off x="2558317" y="5024449"/>
            <a:ext cx="6847413" cy="1660157"/>
            <a:chOff x="130527" y="202020"/>
            <a:chExt cx="9870474" cy="1543666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29FE3E1C-01E0-4CA6-9B02-DD887E335BE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3186"/>
                <a:gd name="adj2" fmla="val -13910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EF23E3-8C04-4E3D-B1D9-92D8EF6B1CC8}"/>
                </a:ext>
              </a:extLst>
            </p:cNvPr>
            <p:cNvSpPr txBox="1"/>
            <p:nvPr/>
          </p:nvSpPr>
          <p:spPr>
            <a:xfrm>
              <a:off x="436852" y="266947"/>
              <a:ext cx="9491426" cy="5857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Jesus had made a big difference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DE3F11F-5B30-403C-A8BE-0C8316933F3E}"/>
              </a:ext>
            </a:extLst>
          </p:cNvPr>
          <p:cNvSpPr txBox="1"/>
          <p:nvPr/>
        </p:nvSpPr>
        <p:spPr>
          <a:xfrm>
            <a:off x="2786270" y="5571826"/>
            <a:ext cx="65267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in Levi’s life and Levi wanted to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48D703-CAB6-44E1-AAF1-B4835BCB6D7E}"/>
              </a:ext>
            </a:extLst>
          </p:cNvPr>
          <p:cNvSpPr txBox="1"/>
          <p:nvPr/>
        </p:nvSpPr>
        <p:spPr>
          <a:xfrm>
            <a:off x="3421443" y="6045910"/>
            <a:ext cx="559457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show how thankful he was. 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368304" y="-561975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65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5" grpId="0"/>
      <p:bldP spid="21" grpId="0"/>
      <p:bldP spid="20" grpId="0"/>
      <p:bldP spid="2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D1ED8-BF61-4351-BB17-04053CE0EA31}"/>
              </a:ext>
            </a:extLst>
          </p:cNvPr>
          <p:cNvGrpSpPr/>
          <p:nvPr/>
        </p:nvGrpSpPr>
        <p:grpSpPr>
          <a:xfrm>
            <a:off x="203567" y="396450"/>
            <a:ext cx="6197233" cy="1836638"/>
            <a:chOff x="130527" y="202020"/>
            <a:chExt cx="9870474" cy="154366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5A131C37-5425-4A07-8F47-206711E1726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26624"/>
                <a:gd name="adj2" fmla="val 1227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23F126-30F6-4342-AC52-9BC5DF0851F0}"/>
                </a:ext>
              </a:extLst>
            </p:cNvPr>
            <p:cNvSpPr txBox="1"/>
            <p:nvPr/>
          </p:nvSpPr>
          <p:spPr>
            <a:xfrm>
              <a:off x="145963" y="286667"/>
              <a:ext cx="9565053" cy="5857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Pharisees and law makers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B1CD15B-8759-422B-919F-84FE02A29FFD}"/>
              </a:ext>
            </a:extLst>
          </p:cNvPr>
          <p:cNvGrpSpPr/>
          <p:nvPr/>
        </p:nvGrpSpPr>
        <p:grpSpPr>
          <a:xfrm>
            <a:off x="6484185" y="451386"/>
            <a:ext cx="5504248" cy="1781702"/>
            <a:chOff x="5116133" y="198769"/>
            <a:chExt cx="5646604" cy="184009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C8E95DB-B58D-499F-9C46-AC4160D18AE7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20765"/>
                <a:gd name="adj2" fmla="val 12487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64ABE-E5DC-49AE-8D62-C12505CDB79F}"/>
                </a:ext>
              </a:extLst>
            </p:cNvPr>
            <p:cNvSpPr txBox="1"/>
            <p:nvPr/>
          </p:nvSpPr>
          <p:spPr>
            <a:xfrm>
              <a:off x="5251614" y="289189"/>
              <a:ext cx="5501263" cy="595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Why did the Pharisees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188588" y="979186"/>
            <a:ext cx="624840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thought tax collectors were too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83CA28-C8E3-432F-B8FA-59537801D6CD}"/>
              </a:ext>
            </a:extLst>
          </p:cNvPr>
          <p:cNvSpPr txBox="1"/>
          <p:nvPr/>
        </p:nvSpPr>
        <p:spPr>
          <a:xfrm>
            <a:off x="6710644" y="1036930"/>
            <a:ext cx="51737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complain about Jesus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FE759F-F5AE-4D2F-8D88-EA2DC0404193}"/>
              </a:ext>
            </a:extLst>
          </p:cNvPr>
          <p:cNvSpPr txBox="1"/>
          <p:nvPr/>
        </p:nvSpPr>
        <p:spPr>
          <a:xfrm>
            <a:off x="6747638" y="1534923"/>
            <a:ext cx="528799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eating with tax collectors?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A2446A-AE6A-4398-93E1-467DC107EBEF}"/>
              </a:ext>
            </a:extLst>
          </p:cNvPr>
          <p:cNvGrpSpPr/>
          <p:nvPr/>
        </p:nvGrpSpPr>
        <p:grpSpPr>
          <a:xfrm>
            <a:off x="2599108" y="3742435"/>
            <a:ext cx="7251413" cy="1256060"/>
            <a:chOff x="5088879" y="-696564"/>
            <a:chExt cx="5646604" cy="1844427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DB5E9B3-A02E-4664-86CE-C75E36ED4B64}"/>
                </a:ext>
              </a:extLst>
            </p:cNvPr>
            <p:cNvSpPr/>
            <p:nvPr/>
          </p:nvSpPr>
          <p:spPr>
            <a:xfrm>
              <a:off x="5088879" y="-692233"/>
              <a:ext cx="5646604" cy="1840096"/>
            </a:xfrm>
            <a:prstGeom prst="wedgeRoundRectCallout">
              <a:avLst>
                <a:gd name="adj1" fmla="val 56900"/>
                <a:gd name="adj2" fmla="val -6515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4849DD-E471-44A6-A513-D35A8F9A214F}"/>
                </a:ext>
              </a:extLst>
            </p:cNvPr>
            <p:cNvSpPr txBox="1"/>
            <p:nvPr/>
          </p:nvSpPr>
          <p:spPr>
            <a:xfrm>
              <a:off x="5135627" y="-696564"/>
              <a:ext cx="5553107" cy="8470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when they saw Jesus eating with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95BEBA1-9C85-4EDE-A20C-A35955C52C6E}"/>
              </a:ext>
            </a:extLst>
          </p:cNvPr>
          <p:cNvSpPr txBox="1"/>
          <p:nvPr/>
        </p:nvSpPr>
        <p:spPr>
          <a:xfrm>
            <a:off x="2599108" y="4243499"/>
            <a:ext cx="729220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them, they must have been really mad.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7FE695-3D67-4578-A608-52FB206E677D}"/>
              </a:ext>
            </a:extLst>
          </p:cNvPr>
          <p:cNvGrpSpPr/>
          <p:nvPr/>
        </p:nvGrpSpPr>
        <p:grpSpPr>
          <a:xfrm>
            <a:off x="2558317" y="5024449"/>
            <a:ext cx="7197239" cy="1660157"/>
            <a:chOff x="130527" y="202020"/>
            <a:chExt cx="9870474" cy="1543666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29FE3E1C-01E0-4CA6-9B02-DD887E335BE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3186"/>
                <a:gd name="adj2" fmla="val -13910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EF23E3-8C04-4E3D-B1D9-92D8EF6B1CC8}"/>
                </a:ext>
              </a:extLst>
            </p:cNvPr>
            <p:cNvSpPr txBox="1"/>
            <p:nvPr/>
          </p:nvSpPr>
          <p:spPr>
            <a:xfrm>
              <a:off x="436854" y="230950"/>
              <a:ext cx="9491426" cy="5363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absolutely right.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DE3F11F-5B30-403C-A8BE-0C8316933F3E}"/>
              </a:ext>
            </a:extLst>
          </p:cNvPr>
          <p:cNvSpPr txBox="1"/>
          <p:nvPr/>
        </p:nvSpPr>
        <p:spPr>
          <a:xfrm>
            <a:off x="2742010" y="5504474"/>
            <a:ext cx="695344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Pharisees had a bigger problem.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48D703-CAB6-44E1-AAF1-B4835BCB6D7E}"/>
              </a:ext>
            </a:extLst>
          </p:cNvPr>
          <p:cNvSpPr txBox="1"/>
          <p:nvPr/>
        </p:nvSpPr>
        <p:spPr>
          <a:xfrm>
            <a:off x="2540040" y="6032820"/>
            <a:ext cx="715159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They thought they were good enough. 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307368" y="-561975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9A0497E4-51A7-4841-8E4A-47CA2880F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1925" y="2050352"/>
            <a:ext cx="1154347" cy="125241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957F20C-E331-4CD9-867E-FC37DDC2A486}"/>
              </a:ext>
            </a:extLst>
          </p:cNvPr>
          <p:cNvSpPr txBox="1"/>
          <p:nvPr/>
        </p:nvSpPr>
        <p:spPr>
          <a:xfrm>
            <a:off x="188588" y="1514025"/>
            <a:ext cx="624840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bad for God’s love and care.</a:t>
            </a:r>
          </a:p>
        </p:txBody>
      </p:sp>
    </p:spTree>
    <p:extLst>
      <p:ext uri="{BB962C8B-B14F-4D97-AF65-F5344CB8AC3E}">
        <p14:creationId xmlns:p14="http://schemas.microsoft.com/office/powerpoint/2010/main" val="121984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25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9" grpId="0"/>
      <p:bldP spid="25" grpId="0"/>
      <p:bldP spid="21" grpId="0"/>
      <p:bldP spid="20" grpId="0"/>
      <p:bldP spid="22" grpId="0"/>
      <p:bldP spid="33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D1ED8-BF61-4351-BB17-04053CE0EA31}"/>
              </a:ext>
            </a:extLst>
          </p:cNvPr>
          <p:cNvGrpSpPr/>
          <p:nvPr/>
        </p:nvGrpSpPr>
        <p:grpSpPr>
          <a:xfrm>
            <a:off x="203567" y="396450"/>
            <a:ext cx="7586646" cy="1836638"/>
            <a:chOff x="130527" y="202020"/>
            <a:chExt cx="9870474" cy="154366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5A131C37-5425-4A07-8F47-206711E1726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1611"/>
                <a:gd name="adj2" fmla="val 12073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23F126-30F6-4342-AC52-9BC5DF0851F0}"/>
                </a:ext>
              </a:extLst>
            </p:cNvPr>
            <p:cNvSpPr txBox="1"/>
            <p:nvPr/>
          </p:nvSpPr>
          <p:spPr>
            <a:xfrm>
              <a:off x="215496" y="247893"/>
              <a:ext cx="9700536" cy="4848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Pharisees thought that if they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988467" y="1010592"/>
            <a:ext cx="624840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kept all the rules </a:t>
            </a:r>
            <a:r>
              <a:rPr lang="en-US" sz="3100" u="sng" dirty="0">
                <a:latin typeface="Comic Sans MS" panose="030F0702030302020204" pitchFamily="66" charset="0"/>
              </a:rPr>
              <a:t>they</a:t>
            </a:r>
            <a:r>
              <a:rPr lang="en-US" sz="3100" dirty="0">
                <a:latin typeface="Comic Sans MS" panose="030F0702030302020204" pitchFamily="66" charset="0"/>
              </a:rPr>
              <a:t> had made,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A2446A-AE6A-4398-93E1-467DC107EBEF}"/>
              </a:ext>
            </a:extLst>
          </p:cNvPr>
          <p:cNvGrpSpPr/>
          <p:nvPr/>
        </p:nvGrpSpPr>
        <p:grpSpPr>
          <a:xfrm>
            <a:off x="1876301" y="6056576"/>
            <a:ext cx="7760213" cy="671408"/>
            <a:chOff x="5088879" y="-696564"/>
            <a:chExt cx="5646604" cy="1844427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DB5E9B3-A02E-4664-86CE-C75E36ED4B64}"/>
                </a:ext>
              </a:extLst>
            </p:cNvPr>
            <p:cNvSpPr/>
            <p:nvPr/>
          </p:nvSpPr>
          <p:spPr>
            <a:xfrm>
              <a:off x="5088879" y="-692233"/>
              <a:ext cx="5646604" cy="1840096"/>
            </a:xfrm>
            <a:prstGeom prst="wedgeRoundRectCallout">
              <a:avLst>
                <a:gd name="adj1" fmla="val 59559"/>
                <a:gd name="adj2" fmla="val -42476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4849DD-E471-44A6-A513-D35A8F9A214F}"/>
                </a:ext>
              </a:extLst>
            </p:cNvPr>
            <p:cNvSpPr txBox="1"/>
            <p:nvPr/>
          </p:nvSpPr>
          <p:spPr>
            <a:xfrm>
              <a:off x="5135627" y="-696564"/>
              <a:ext cx="5553107" cy="16002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That’s why Jesus needed to die for us.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7FE695-3D67-4578-A608-52FB206E677D}"/>
              </a:ext>
            </a:extLst>
          </p:cNvPr>
          <p:cNvGrpSpPr/>
          <p:nvPr/>
        </p:nvGrpSpPr>
        <p:grpSpPr>
          <a:xfrm>
            <a:off x="2425028" y="3680149"/>
            <a:ext cx="7211486" cy="2167259"/>
            <a:chOff x="130527" y="202020"/>
            <a:chExt cx="9890013" cy="1543666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29FE3E1C-01E0-4CA6-9B02-DD887E335BE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0216"/>
                <a:gd name="adj2" fmla="val -5899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EF23E3-8C04-4E3D-B1D9-92D8EF6B1CC8}"/>
                </a:ext>
              </a:extLst>
            </p:cNvPr>
            <p:cNvSpPr txBox="1"/>
            <p:nvPr/>
          </p:nvSpPr>
          <p:spPr>
            <a:xfrm>
              <a:off x="130527" y="230950"/>
              <a:ext cx="9890013" cy="5363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But they didn’t understand that we all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DE3F11F-5B30-403C-A8BE-0C8316933F3E}"/>
              </a:ext>
            </a:extLst>
          </p:cNvPr>
          <p:cNvSpPr txBox="1"/>
          <p:nvPr/>
        </p:nvSpPr>
        <p:spPr>
          <a:xfrm>
            <a:off x="2540039" y="4186081"/>
            <a:ext cx="696721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fail to reach God’s life standards.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48D703-CAB6-44E1-AAF1-B4835BCB6D7E}"/>
              </a:ext>
            </a:extLst>
          </p:cNvPr>
          <p:cNvSpPr txBox="1"/>
          <p:nvPr/>
        </p:nvSpPr>
        <p:spPr>
          <a:xfrm>
            <a:off x="2470672" y="4654236"/>
            <a:ext cx="715159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They especially didn’t care for the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158754" y="-561975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957F20C-E331-4CD9-867E-FC37DDC2A486}"/>
              </a:ext>
            </a:extLst>
          </p:cNvPr>
          <p:cNvSpPr txBox="1"/>
          <p:nvPr/>
        </p:nvSpPr>
        <p:spPr>
          <a:xfrm>
            <a:off x="435122" y="1539783"/>
            <a:ext cx="73550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then God would be pleased with them.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9400D7-0CB2-4D64-9779-287559DA5334}"/>
              </a:ext>
            </a:extLst>
          </p:cNvPr>
          <p:cNvSpPr txBox="1"/>
          <p:nvPr/>
        </p:nvSpPr>
        <p:spPr>
          <a:xfrm>
            <a:off x="2540039" y="5147028"/>
            <a:ext cx="696721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poor and sick and needy people. </a:t>
            </a:r>
          </a:p>
        </p:txBody>
      </p:sp>
    </p:spTree>
    <p:extLst>
      <p:ext uri="{BB962C8B-B14F-4D97-AF65-F5344CB8AC3E}">
        <p14:creationId xmlns:p14="http://schemas.microsoft.com/office/powerpoint/2010/main" val="1575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33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D1ED8-BF61-4351-BB17-04053CE0EA31}"/>
              </a:ext>
            </a:extLst>
          </p:cNvPr>
          <p:cNvGrpSpPr/>
          <p:nvPr/>
        </p:nvGrpSpPr>
        <p:grpSpPr>
          <a:xfrm>
            <a:off x="203566" y="396450"/>
            <a:ext cx="9432947" cy="1836638"/>
            <a:chOff x="130527" y="202020"/>
            <a:chExt cx="9870474" cy="154366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5A131C37-5425-4A07-8F47-206711E1726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4255"/>
                <a:gd name="adj2" fmla="val 11944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23F126-30F6-4342-AC52-9BC5DF0851F0}"/>
                </a:ext>
              </a:extLst>
            </p:cNvPr>
            <p:cNvSpPr txBox="1"/>
            <p:nvPr/>
          </p:nvSpPr>
          <p:spPr>
            <a:xfrm>
              <a:off x="215496" y="247893"/>
              <a:ext cx="9700536" cy="4848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When Jesus says he had come to heal the sick,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812584" y="985869"/>
            <a:ext cx="82149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Pharisees knew he meant them as well.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7FE695-3D67-4578-A608-52FB206E677D}"/>
              </a:ext>
            </a:extLst>
          </p:cNvPr>
          <p:cNvGrpSpPr/>
          <p:nvPr/>
        </p:nvGrpSpPr>
        <p:grpSpPr>
          <a:xfrm>
            <a:off x="2391240" y="3680149"/>
            <a:ext cx="7413254" cy="2167259"/>
            <a:chOff x="85334" y="202020"/>
            <a:chExt cx="9915667" cy="1543666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29FE3E1C-01E0-4CA6-9B02-DD887E335BE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0216"/>
                <a:gd name="adj2" fmla="val -5899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EF23E3-8C04-4E3D-B1D9-92D8EF6B1CC8}"/>
                </a:ext>
              </a:extLst>
            </p:cNvPr>
            <p:cNvSpPr txBox="1"/>
            <p:nvPr/>
          </p:nvSpPr>
          <p:spPr>
            <a:xfrm>
              <a:off x="85334" y="221609"/>
              <a:ext cx="9890013" cy="4108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But some Pharisees did believe Jesus.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DE3F11F-5B30-403C-A8BE-0C8316933F3E}"/>
              </a:ext>
            </a:extLst>
          </p:cNvPr>
          <p:cNvSpPr txBox="1"/>
          <p:nvPr/>
        </p:nvSpPr>
        <p:spPr>
          <a:xfrm>
            <a:off x="2513975" y="4206794"/>
            <a:ext cx="696721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They repented and were forgiven. 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349543" y="-724949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957F20C-E331-4CD9-867E-FC37DDC2A486}"/>
              </a:ext>
            </a:extLst>
          </p:cNvPr>
          <p:cNvSpPr txBox="1"/>
          <p:nvPr/>
        </p:nvSpPr>
        <p:spPr>
          <a:xfrm>
            <a:off x="623853" y="1480111"/>
            <a:ext cx="859237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They didn’t want to admit they were wrong.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9400D7-0CB2-4D64-9779-287559DA5334}"/>
              </a:ext>
            </a:extLst>
          </p:cNvPr>
          <p:cNvSpPr txBox="1"/>
          <p:nvPr/>
        </p:nvSpPr>
        <p:spPr>
          <a:xfrm>
            <a:off x="2269438" y="4700721"/>
            <a:ext cx="74015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However bad people are, God still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710866-6244-4C8C-A823-F2127946C5D4}"/>
              </a:ext>
            </a:extLst>
          </p:cNvPr>
          <p:cNvSpPr txBox="1"/>
          <p:nvPr/>
        </p:nvSpPr>
        <p:spPr>
          <a:xfrm>
            <a:off x="2372898" y="5225372"/>
            <a:ext cx="750234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loves them and wants to be with them. </a:t>
            </a:r>
          </a:p>
        </p:txBody>
      </p:sp>
    </p:spTree>
    <p:extLst>
      <p:ext uri="{BB962C8B-B14F-4D97-AF65-F5344CB8AC3E}">
        <p14:creationId xmlns:p14="http://schemas.microsoft.com/office/powerpoint/2010/main" val="48025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35" grpId="0"/>
      <p:bldP spid="36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D1ED8-BF61-4351-BB17-04053CE0EA31}"/>
              </a:ext>
            </a:extLst>
          </p:cNvPr>
          <p:cNvGrpSpPr/>
          <p:nvPr/>
        </p:nvGrpSpPr>
        <p:grpSpPr>
          <a:xfrm>
            <a:off x="298194" y="396450"/>
            <a:ext cx="11493629" cy="2082559"/>
            <a:chOff x="130527" y="202020"/>
            <a:chExt cx="9870474" cy="154366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5A131C37-5425-4A07-8F47-206711E1726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8481"/>
                <a:gd name="adj2" fmla="val 10069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23F126-30F6-4342-AC52-9BC5DF0851F0}"/>
                </a:ext>
              </a:extLst>
            </p:cNvPr>
            <p:cNvSpPr txBox="1"/>
            <p:nvPr/>
          </p:nvSpPr>
          <p:spPr>
            <a:xfrm>
              <a:off x="215496" y="247893"/>
              <a:ext cx="9700536" cy="4848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have to be very careful that we 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1937553" y="950406"/>
            <a:ext cx="82149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don’t behave like the Pharisees.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A2446A-AE6A-4398-93E1-467DC107EBEF}"/>
              </a:ext>
            </a:extLst>
          </p:cNvPr>
          <p:cNvGrpSpPr/>
          <p:nvPr/>
        </p:nvGrpSpPr>
        <p:grpSpPr>
          <a:xfrm>
            <a:off x="1450985" y="6052104"/>
            <a:ext cx="8365855" cy="1089786"/>
            <a:chOff x="5088879" y="-696564"/>
            <a:chExt cx="5646604" cy="2993755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DB5E9B3-A02E-4664-86CE-C75E36ED4B64}"/>
                </a:ext>
              </a:extLst>
            </p:cNvPr>
            <p:cNvSpPr/>
            <p:nvPr/>
          </p:nvSpPr>
          <p:spPr>
            <a:xfrm>
              <a:off x="5088879" y="-692233"/>
              <a:ext cx="5646604" cy="1840096"/>
            </a:xfrm>
            <a:prstGeom prst="wedgeRoundRectCallout">
              <a:avLst>
                <a:gd name="adj1" fmla="val 56436"/>
                <a:gd name="adj2" fmla="val -42653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4849DD-E471-44A6-A513-D35A8F9A214F}"/>
                </a:ext>
              </a:extLst>
            </p:cNvPr>
            <p:cNvSpPr txBox="1"/>
            <p:nvPr/>
          </p:nvSpPr>
          <p:spPr>
            <a:xfrm>
              <a:off x="5135627" y="-696564"/>
              <a:ext cx="5553107" cy="29937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pray about what we have learnt today.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77FE695-3D67-4578-A608-52FB206E677D}"/>
              </a:ext>
            </a:extLst>
          </p:cNvPr>
          <p:cNvGrpSpPr/>
          <p:nvPr/>
        </p:nvGrpSpPr>
        <p:grpSpPr>
          <a:xfrm>
            <a:off x="2391240" y="3680149"/>
            <a:ext cx="7413254" cy="2167259"/>
            <a:chOff x="85334" y="202020"/>
            <a:chExt cx="9915667" cy="1543666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29FE3E1C-01E0-4CA6-9B02-DD887E335BE3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0990"/>
                <a:gd name="adj2" fmla="val -5635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EF23E3-8C04-4E3D-B1D9-92D8EF6B1CC8}"/>
                </a:ext>
              </a:extLst>
            </p:cNvPr>
            <p:cNvSpPr txBox="1"/>
            <p:nvPr/>
          </p:nvSpPr>
          <p:spPr>
            <a:xfrm>
              <a:off x="85334" y="221609"/>
              <a:ext cx="9890013" cy="4108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Remember none of us are good enough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DE3F11F-5B30-403C-A8BE-0C8316933F3E}"/>
              </a:ext>
            </a:extLst>
          </p:cNvPr>
          <p:cNvSpPr txBox="1"/>
          <p:nvPr/>
        </p:nvSpPr>
        <p:spPr>
          <a:xfrm>
            <a:off x="2513975" y="4206794"/>
            <a:ext cx="696721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to always follow and obey God.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57F20C-E331-4CD9-867E-FC37DDC2A486}"/>
              </a:ext>
            </a:extLst>
          </p:cNvPr>
          <p:cNvSpPr txBox="1"/>
          <p:nvPr/>
        </p:nvSpPr>
        <p:spPr>
          <a:xfrm>
            <a:off x="266681" y="1417744"/>
            <a:ext cx="1164319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Sometimes we might think we are better than others because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9400D7-0CB2-4D64-9779-287559DA5334}"/>
              </a:ext>
            </a:extLst>
          </p:cNvPr>
          <p:cNvSpPr txBox="1"/>
          <p:nvPr/>
        </p:nvSpPr>
        <p:spPr>
          <a:xfrm>
            <a:off x="2269438" y="4700721"/>
            <a:ext cx="74015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All of us need to ask for forgiveness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710866-6244-4C8C-A823-F2127946C5D4}"/>
              </a:ext>
            </a:extLst>
          </p:cNvPr>
          <p:cNvSpPr txBox="1"/>
          <p:nvPr/>
        </p:nvSpPr>
        <p:spPr>
          <a:xfrm>
            <a:off x="2372898" y="5225372"/>
            <a:ext cx="750234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trust in Jesus’ sacrifice for us.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D5734C-6A7E-438E-986D-4CF4743975B3}"/>
              </a:ext>
            </a:extLst>
          </p:cNvPr>
          <p:cNvSpPr txBox="1"/>
          <p:nvPr/>
        </p:nvSpPr>
        <p:spPr>
          <a:xfrm>
            <a:off x="162132" y="1914279"/>
            <a:ext cx="442153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 have a nice home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26D1D1-5D5A-4DF9-A4B7-9907F6143BB7}"/>
              </a:ext>
            </a:extLst>
          </p:cNvPr>
          <p:cNvSpPr txBox="1"/>
          <p:nvPr/>
        </p:nvSpPr>
        <p:spPr>
          <a:xfrm>
            <a:off x="4191949" y="1893143"/>
            <a:ext cx="428311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or go to a good school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FC3C477-5F89-4F07-9EAE-49120E92DE4D}"/>
              </a:ext>
            </a:extLst>
          </p:cNvPr>
          <p:cNvSpPr txBox="1"/>
          <p:nvPr/>
        </p:nvSpPr>
        <p:spPr>
          <a:xfrm>
            <a:off x="8279328" y="1906704"/>
            <a:ext cx="319183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or go to church.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340233" y="-561975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367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75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35" grpId="0"/>
      <p:bldP spid="36" grpId="0"/>
      <p:bldP spid="25" grpId="0"/>
      <p:bldP spid="33" grpId="0"/>
      <p:bldP spid="34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2EBD300-950B-4A90-B8BB-C5E4D5A23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730493"/>
            <a:ext cx="1925131" cy="35411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3EF16C-23C4-4FF9-9E20-7D8582E89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5109" y="2591685"/>
            <a:ext cx="1992510" cy="353217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249BB8D-B63C-44F2-9D45-EB7B9056B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DB579ED-E387-46FC-9583-58E99EFFD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9EDC9E8-D10F-4E70-955F-14D90BDF78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86E78482-077F-456B-8802-43C629A098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787" y="2591685"/>
            <a:ext cx="2021986" cy="367098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6718717-1EE8-467A-B8C8-CCEEDA529A2D}"/>
              </a:ext>
            </a:extLst>
          </p:cNvPr>
          <p:cNvGrpSpPr/>
          <p:nvPr/>
        </p:nvGrpSpPr>
        <p:grpSpPr>
          <a:xfrm>
            <a:off x="617" y="48248"/>
            <a:ext cx="11520340" cy="1840096"/>
            <a:chOff x="70094" y="202019"/>
            <a:chExt cx="9991340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690E8EB-B28C-4260-ABE2-8E76C776E1A0}"/>
                </a:ext>
              </a:extLst>
            </p:cNvPr>
            <p:cNvSpPr/>
            <p:nvPr/>
          </p:nvSpPr>
          <p:spPr>
            <a:xfrm>
              <a:off x="130527" y="202019"/>
              <a:ext cx="9870475" cy="1855887"/>
            </a:xfrm>
            <a:prstGeom prst="wedgeRoundRectCallout">
              <a:avLst>
                <a:gd name="adj1" fmla="val -35317"/>
                <a:gd name="adj2" fmla="val 13901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61B53D-3AE1-4212-A8A8-27886C5E2ABA}"/>
                </a:ext>
              </a:extLst>
            </p:cNvPr>
            <p:cNvSpPr txBox="1"/>
            <p:nvPr/>
          </p:nvSpPr>
          <p:spPr>
            <a:xfrm>
              <a:off x="70094" y="292122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Jesus died for us.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7CA777C-10F1-43A7-BDDA-9C2BA846050A}"/>
              </a:ext>
            </a:extLst>
          </p:cNvPr>
          <p:cNvSpPr txBox="1"/>
          <p:nvPr/>
        </p:nvSpPr>
        <p:spPr>
          <a:xfrm>
            <a:off x="70296" y="662200"/>
            <a:ext cx="1118457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now we can be forgiven when we are sorry.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92E91D-082D-4395-B405-85E507C54341}"/>
              </a:ext>
            </a:extLst>
          </p:cNvPr>
          <p:cNvSpPr txBox="1"/>
          <p:nvPr/>
        </p:nvSpPr>
        <p:spPr>
          <a:xfrm>
            <a:off x="139975" y="1206068"/>
            <a:ext cx="1118457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Your gift of forgiveness is for everybody.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D9039B3-9B29-491C-81C0-498CD245949E}"/>
              </a:ext>
            </a:extLst>
          </p:cNvPr>
          <p:cNvGrpSpPr/>
          <p:nvPr/>
        </p:nvGrpSpPr>
        <p:grpSpPr>
          <a:xfrm>
            <a:off x="6003428" y="5912977"/>
            <a:ext cx="2735625" cy="699384"/>
            <a:chOff x="4782150" y="13800"/>
            <a:chExt cx="5714944" cy="1840096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E1CFD6E2-6271-4D89-AC36-0DF66238D651}"/>
                </a:ext>
              </a:extLst>
            </p:cNvPr>
            <p:cNvSpPr/>
            <p:nvPr/>
          </p:nvSpPr>
          <p:spPr>
            <a:xfrm>
              <a:off x="4850490" y="13800"/>
              <a:ext cx="5646604" cy="1840096"/>
            </a:xfrm>
            <a:prstGeom prst="wedgeRoundRectCallout">
              <a:avLst>
                <a:gd name="adj1" fmla="val 85590"/>
                <a:gd name="adj2" fmla="val -40385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8AE28A-96B8-4352-8964-9CEC5A5814A9}"/>
                </a:ext>
              </a:extLst>
            </p:cNvPr>
            <p:cNvSpPr txBox="1"/>
            <p:nvPr/>
          </p:nvSpPr>
          <p:spPr>
            <a:xfrm>
              <a:off x="4782150" y="264921"/>
              <a:ext cx="5707287" cy="8908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1F1B11-3E2E-4252-888D-0861521DBF31}"/>
              </a:ext>
            </a:extLst>
          </p:cNvPr>
          <p:cNvGrpSpPr/>
          <p:nvPr/>
        </p:nvGrpSpPr>
        <p:grpSpPr>
          <a:xfrm>
            <a:off x="2669299" y="3537780"/>
            <a:ext cx="6837956" cy="2241412"/>
            <a:chOff x="5039356" y="212899"/>
            <a:chExt cx="5646604" cy="1840096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8FF60303-DB22-4773-8F1F-45FB63D3D830}"/>
                </a:ext>
              </a:extLst>
            </p:cNvPr>
            <p:cNvSpPr/>
            <p:nvPr/>
          </p:nvSpPr>
          <p:spPr>
            <a:xfrm>
              <a:off x="5039356" y="212899"/>
              <a:ext cx="5646604" cy="1840096"/>
            </a:xfrm>
            <a:prstGeom prst="wedgeRoundRectCallout">
              <a:avLst>
                <a:gd name="adj1" fmla="val 62763"/>
                <a:gd name="adj2" fmla="val -5047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180A8A-DB75-43A1-9243-9D0F0E2BAE0B}"/>
                </a:ext>
              </a:extLst>
            </p:cNvPr>
            <p:cNvSpPr txBox="1"/>
            <p:nvPr/>
          </p:nvSpPr>
          <p:spPr>
            <a:xfrm>
              <a:off x="5397587" y="330292"/>
              <a:ext cx="5054712" cy="4735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be more like you.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3A9554B-852A-4BF6-9D01-3AD200BD9147}"/>
              </a:ext>
            </a:extLst>
          </p:cNvPr>
          <p:cNvSpPr txBox="1"/>
          <p:nvPr/>
        </p:nvSpPr>
        <p:spPr>
          <a:xfrm>
            <a:off x="2688840" y="4167067"/>
            <a:ext cx="696984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really care about others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AA9360-D34C-4FEB-A823-BE8457EC4550}"/>
              </a:ext>
            </a:extLst>
          </p:cNvPr>
          <p:cNvSpPr txBox="1"/>
          <p:nvPr/>
        </p:nvSpPr>
        <p:spPr>
          <a:xfrm>
            <a:off x="2684744" y="4675663"/>
            <a:ext cx="680296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especially the lonely and poor.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81FDDB-E0D4-44EA-80DC-438AA56D3D4B}"/>
              </a:ext>
            </a:extLst>
          </p:cNvPr>
          <p:cNvSpPr txBox="1"/>
          <p:nvPr/>
        </p:nvSpPr>
        <p:spPr>
          <a:xfrm>
            <a:off x="2759671" y="5147319"/>
            <a:ext cx="680296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your love to them.</a:t>
            </a:r>
          </a:p>
        </p:txBody>
      </p:sp>
      <p:sp>
        <p:nvSpPr>
          <p:cNvPr id="22" name="Rectangle 21">
            <a:hlinkClick r:id="rId8" action="ppaction://hlinksldjump"/>
            <a:extLst>
              <a:ext uri="{FF2B5EF4-FFF2-40B4-BE49-F238E27FC236}">
                <a16:creationId xmlns:a16="http://schemas.microsoft.com/office/drawing/2014/main" id="{227D5DED-E292-4372-ABC5-44741D44A29D}"/>
              </a:ext>
            </a:extLst>
          </p:cNvPr>
          <p:cNvSpPr/>
          <p:nvPr/>
        </p:nvSpPr>
        <p:spPr>
          <a:xfrm>
            <a:off x="-817124" y="-243760"/>
            <a:ext cx="1364110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70D8E0-F8D2-4F2D-9AB0-9D891A37ADE9}"/>
              </a:ext>
            </a:extLst>
          </p:cNvPr>
          <p:cNvGrpSpPr/>
          <p:nvPr/>
        </p:nvGrpSpPr>
        <p:grpSpPr>
          <a:xfrm>
            <a:off x="9757315" y="1358803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EA40E14E-C318-4019-A1D1-C9E5B853C4C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12C381-49DB-4DEC-A271-D04A6749CCA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87F815B-2F05-458C-905E-5F12D1E488A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556DC990-B14D-405A-8089-9A97542ED2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A228951-7EB6-4991-A8BF-3C6F5DBF074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374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0.0206 L -0.18867 0.020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29297 0.00671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48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022E-16 L -0.39635 -0.01551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18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75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DF21F467-7E1F-493C-8B2D-AF1A5CA11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2F1CA19-2ADE-4014-B550-1C1A85383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60" y="2355366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1707563-CDE6-49C2-B1F7-F49CEE865E63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A6E79195-513D-4899-87DF-7C207FC351E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2737E8-7BAF-4811-94F0-6F3C7CD39D6B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0D2326F-954C-4D74-93FB-AAB0A603F53C}"/>
              </a:ext>
            </a:extLst>
          </p:cNvPr>
          <p:cNvGrpSpPr/>
          <p:nvPr/>
        </p:nvGrpSpPr>
        <p:grpSpPr>
          <a:xfrm>
            <a:off x="764884" y="3550979"/>
            <a:ext cx="6015844" cy="1355878"/>
            <a:chOff x="1136171" y="270933"/>
            <a:chExt cx="9347200" cy="1274322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CC65A283-940D-435D-92A2-6E4E4BF30E60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9869"/>
                <a:gd name="adj2" fmla="val -8751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4BBEA4-6998-4144-ACB4-B998AE7E57A6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EAD90A0-08A5-4222-87A3-D337A6C30B07}"/>
              </a:ext>
            </a:extLst>
          </p:cNvPr>
          <p:cNvSpPr txBox="1"/>
          <p:nvPr/>
        </p:nvSpPr>
        <p:spPr>
          <a:xfrm>
            <a:off x="1739014" y="4231785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E818D903-34CF-4F4F-9F52-CDCF062417E1}"/>
              </a:ext>
            </a:extLst>
          </p:cNvPr>
          <p:cNvSpPr/>
          <p:nvPr/>
        </p:nvSpPr>
        <p:spPr>
          <a:xfrm>
            <a:off x="-253153" y="-759791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BB3C96-954C-440E-A095-1955C187576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3FEBA46C-CFE7-4A2D-AC91-A9BC449D5967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3634DF-37D1-4BAB-8D1C-A334ECCBBA5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97FF3DAB-8D67-4D8B-95AE-8F8FC1960B9B}"/>
              </a:ext>
            </a:extLst>
          </p:cNvPr>
          <p:cNvSpPr txBox="1"/>
          <p:nvPr/>
        </p:nvSpPr>
        <p:spPr>
          <a:xfrm>
            <a:off x="2501729" y="5515055"/>
            <a:ext cx="4978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My Hope is in the Lord</a:t>
            </a:r>
          </a:p>
        </p:txBody>
      </p:sp>
    </p:spTree>
    <p:extLst>
      <p:ext uri="{BB962C8B-B14F-4D97-AF65-F5344CB8AC3E}">
        <p14:creationId xmlns:p14="http://schemas.microsoft.com/office/powerpoint/2010/main" val="75516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79546E-2922-47D7-9B5B-C5673192C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CCC17AD-73B9-47EC-9030-9E933CE9EC23}"/>
              </a:ext>
            </a:extLst>
          </p:cNvPr>
          <p:cNvGrpSpPr/>
          <p:nvPr/>
        </p:nvGrpSpPr>
        <p:grpSpPr>
          <a:xfrm>
            <a:off x="87681" y="202019"/>
            <a:ext cx="11488649" cy="1855887"/>
            <a:chOff x="130526" y="202019"/>
            <a:chExt cx="12143858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2297BD16-18D2-4164-BD2A-4D0D4E0D620D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49D87D-10F5-4AC7-9372-8B8B582253A7}"/>
                </a:ext>
              </a:extLst>
            </p:cNvPr>
            <p:cNvSpPr txBox="1"/>
            <p:nvPr/>
          </p:nvSpPr>
          <p:spPr>
            <a:xfrm>
              <a:off x="130526" y="362708"/>
              <a:ext cx="12143858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love us and care for us.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9505772-48E5-41B8-89F5-1B799D135325}"/>
              </a:ext>
            </a:extLst>
          </p:cNvPr>
          <p:cNvSpPr txBox="1"/>
          <p:nvPr/>
        </p:nvSpPr>
        <p:spPr>
          <a:xfrm>
            <a:off x="257583" y="1392323"/>
            <a:ext cx="109075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forgive us, when we say sorry to you.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F49B5-A501-4567-83CA-52FB0E79B86B}"/>
              </a:ext>
            </a:extLst>
          </p:cNvPr>
          <p:cNvSpPr txBox="1"/>
          <p:nvPr/>
        </p:nvSpPr>
        <p:spPr>
          <a:xfrm>
            <a:off x="162308" y="870612"/>
            <a:ext cx="11098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died, so our sins could be forgiven.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9F3E03-9AF3-4CD5-BBA8-4FAF4F40C4EA}"/>
              </a:ext>
            </a:extLst>
          </p:cNvPr>
          <p:cNvGrpSpPr/>
          <p:nvPr/>
        </p:nvGrpSpPr>
        <p:grpSpPr>
          <a:xfrm>
            <a:off x="2506113" y="3432890"/>
            <a:ext cx="9070218" cy="1855887"/>
            <a:chOff x="130527" y="202019"/>
            <a:chExt cx="11930949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47C75306-476A-4C26-952E-7AFA4483D512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0EBDA5-B664-4C10-9B1A-E815C22C0EB9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understand Your teaching today.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73FAFB9-1E57-4781-9ECE-EFF5E4D732F9}"/>
              </a:ext>
            </a:extLst>
          </p:cNvPr>
          <p:cNvSpPr txBox="1"/>
          <p:nvPr/>
        </p:nvSpPr>
        <p:spPr>
          <a:xfrm>
            <a:off x="2576381" y="4017140"/>
            <a:ext cx="89296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apply your teaching in our daily lives.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8710A6-DE67-4E37-A3CE-BA3298BD286D}"/>
              </a:ext>
            </a:extLst>
          </p:cNvPr>
          <p:cNvSpPr txBox="1"/>
          <p:nvPr/>
        </p:nvSpPr>
        <p:spPr>
          <a:xfrm>
            <a:off x="2518712" y="4587435"/>
            <a:ext cx="907021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stay close to You in everything we do.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1665190-E2FD-438A-AA04-4C04EC026F6F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5DBD85DF-B43F-41FB-933A-3067711CAD22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445C4F-1EA0-4FAD-9A65-9FF2E0DB836E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F8189F51-F583-4D17-AF37-F8E287A4AA2E}"/>
              </a:ext>
            </a:extLst>
          </p:cNvPr>
          <p:cNvSpPr/>
          <p:nvPr/>
        </p:nvSpPr>
        <p:spPr>
          <a:xfrm>
            <a:off x="-633348" y="-309025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7FF0D1-F0F6-464E-9B85-34A926A69FA3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95D5AA38-3FE9-473C-9FE6-A82916D99D5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C869BD-2ADE-4687-86FE-31570845FDD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65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F6DCF0FE-6CF7-45F8-9480-FC8519B14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5BFC8C0-FA07-4C2C-A5AB-68E0737E9B75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D4AC0515-B1EF-464B-B1D0-69164F5FCC36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A073E9-8319-4620-B979-4F03BE6BED26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043498-2E9B-4F1B-8D52-6E0362ECB35F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BC19306-949C-424B-B28E-39E15F514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9E9301-D811-40D7-A6AE-6C4CE070C549}"/>
                </a:ext>
              </a:extLst>
            </p:cNvPr>
            <p:cNvSpPr/>
            <p:nvPr/>
          </p:nvSpPr>
          <p:spPr>
            <a:xfrm rot="258286">
              <a:off x="5565681" y="1170014"/>
              <a:ext cx="4583070" cy="38565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     </a:t>
              </a: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have not come to</a:t>
              </a:r>
            </a:p>
            <a:p>
              <a:pPr>
                <a:lnSpc>
                  <a:spcPct val="150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invite good people. </a:t>
              </a:r>
            </a:p>
            <a:p>
              <a:pPr>
                <a:lnSpc>
                  <a:spcPct val="150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I have come to invite </a:t>
              </a:r>
            </a:p>
            <a:p>
              <a:pPr>
                <a:lnSpc>
                  <a:spcPct val="150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sinners to change </a:t>
              </a:r>
            </a:p>
            <a:p>
              <a:pPr>
                <a:lnSpc>
                  <a:spcPct val="150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their hearts and lives!”</a:t>
              </a:r>
            </a:p>
            <a:p>
              <a:pPr>
                <a:lnSpc>
                  <a:spcPts val="4600"/>
                </a:lnSpc>
              </a:pPr>
              <a:r>
                <a:rPr lang="en-US" sz="14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        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Luke 5 v32</a:t>
              </a:r>
              <a:endParaRPr lang="en-GB" sz="1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6727CF-454A-4005-BCB3-589CB4C6C40C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3651D492-C39B-437F-877F-E20BB1F685DA}"/>
              </a:ext>
            </a:extLst>
          </p:cNvPr>
          <p:cNvSpPr/>
          <p:nvPr/>
        </p:nvSpPr>
        <p:spPr>
          <a:xfrm>
            <a:off x="-460163" y="-733691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82D618-7F58-42D7-BCFE-757B369DF54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77E8D207-DC71-4E99-9665-8C77A72AF35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2769AD-031C-4E7B-9070-B00B127DE21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084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group of people holding a sign&#10;&#10;Description automatically generated with medium confidence">
            <a:extLst>
              <a:ext uri="{FF2B5EF4-FFF2-40B4-BE49-F238E27FC236}">
                <a16:creationId xmlns:a16="http://schemas.microsoft.com/office/drawing/2014/main" id="{0577C959-DB81-4FA9-B349-52984E730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50" y="1262185"/>
            <a:ext cx="3390900" cy="2486025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06F22F41-469A-45EB-BA02-943A37509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82A20A7-7342-4154-9764-DF053825329F}"/>
              </a:ext>
            </a:extLst>
          </p:cNvPr>
          <p:cNvGrpSpPr/>
          <p:nvPr/>
        </p:nvGrpSpPr>
        <p:grpSpPr>
          <a:xfrm>
            <a:off x="266700" y="351738"/>
            <a:ext cx="3591737" cy="2035581"/>
            <a:chOff x="7548076" y="4811713"/>
            <a:chExt cx="3162354" cy="106966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5F1F9682-E8B8-4210-97F8-261C48D30A3E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5698"/>
                <a:gd name="adj2" fmla="val 105483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65DCE64-127A-468D-BC6C-30FAF8583924}"/>
                </a:ext>
              </a:extLst>
            </p:cNvPr>
            <p:cNvSpPr txBox="1"/>
            <p:nvPr/>
          </p:nvSpPr>
          <p:spPr>
            <a:xfrm>
              <a:off x="7612216" y="4865041"/>
              <a:ext cx="2974640" cy="727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8075C8A-27F9-4942-8FD7-E79407960E0F}"/>
              </a:ext>
            </a:extLst>
          </p:cNvPr>
          <p:cNvSpPr txBox="1"/>
          <p:nvPr/>
        </p:nvSpPr>
        <p:spPr>
          <a:xfrm>
            <a:off x="4915298" y="5334123"/>
            <a:ext cx="2569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2A701E-2374-4414-A494-878EE35BD6D1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E03712A-80E3-497F-89ED-7BF50F5C8B3D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4297C78-03E8-47CD-93AF-21D3E8CB13A3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19FF063-1131-4A3E-A19E-43F9ACD7B4D1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2F5337-6C2F-4423-A2A7-255EDA386206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EFA4C1-35DE-48B8-97E5-381F08AAAD2F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315924-E90F-457B-B9D3-464F5AE164E2}"/>
              </a:ext>
            </a:extLst>
          </p:cNvPr>
          <p:cNvSpPr txBox="1"/>
          <p:nvPr/>
        </p:nvSpPr>
        <p:spPr>
          <a:xfrm>
            <a:off x="8828571" y="4156943"/>
            <a:ext cx="2429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https://jigex.com/LJU8</a:t>
            </a:r>
            <a:endParaRPr lang="en-GB" dirty="0"/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181088-4279-4615-9E02-ADEC57A1CE58}"/>
              </a:ext>
            </a:extLst>
          </p:cNvPr>
          <p:cNvSpPr txBox="1"/>
          <p:nvPr/>
        </p:nvSpPr>
        <p:spPr>
          <a:xfrm>
            <a:off x="8828571" y="4778140"/>
            <a:ext cx="26140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https://jigex.com/rsbN</a:t>
            </a:r>
            <a:endParaRPr lang="en-GB" dirty="0"/>
          </a:p>
          <a:p>
            <a:endParaRPr lang="en-GB" dirty="0"/>
          </a:p>
          <a:p>
            <a:endParaRPr lang="en-GB" dirty="0">
              <a:solidFill>
                <a:srgbClr val="0000CC"/>
              </a:solidFill>
            </a:endParaRPr>
          </a:p>
        </p:txBody>
      </p:sp>
      <p:pic>
        <p:nvPicPr>
          <p:cNvPr id="18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id="{9242EFFF-25C4-4539-81DA-383BA1E678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154" y="893511"/>
            <a:ext cx="3519040" cy="2656082"/>
          </a:xfrm>
          <a:prstGeom prst="rect">
            <a:avLst/>
          </a:prstGeom>
        </p:spPr>
      </p:pic>
      <p:sp>
        <p:nvSpPr>
          <p:cNvPr id="19" name="Rectangle 18">
            <a:hlinkClick r:id="rId7" action="ppaction://hlinksldjump"/>
            <a:extLst>
              <a:ext uri="{FF2B5EF4-FFF2-40B4-BE49-F238E27FC236}">
                <a16:creationId xmlns:a16="http://schemas.microsoft.com/office/drawing/2014/main" id="{D8FA8603-9DDE-4777-B2EA-4F8AC27474B7}"/>
              </a:ext>
            </a:extLst>
          </p:cNvPr>
          <p:cNvSpPr/>
          <p:nvPr/>
        </p:nvSpPr>
        <p:spPr>
          <a:xfrm>
            <a:off x="-230520" y="-78568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4296716-B87A-455E-9504-7BDAB4485FA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8E34AF90-33B9-464C-BE34-A466F822E5B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4959BDD-F5E2-4646-8835-C182B198842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434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4D3B08EE-C11F-4502-9057-F9FF5DC8D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16" y="452091"/>
            <a:ext cx="3159186" cy="45240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24F4D62-5D5B-4B36-ACD5-F0075BB2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848" y="1171049"/>
            <a:ext cx="3464689" cy="29741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2BE5FAC-A9EB-4B05-B440-CB1FC1B27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05" y="384104"/>
            <a:ext cx="3099451" cy="4660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8B9B9B-4954-4CA5-9DD0-C5BA53C45091}"/>
              </a:ext>
            </a:extLst>
          </p:cNvPr>
          <p:cNvSpPr txBox="1"/>
          <p:nvPr/>
        </p:nvSpPr>
        <p:spPr>
          <a:xfrm>
            <a:off x="4545916" y="5382363"/>
            <a:ext cx="315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CADD046-C7DD-42AC-8C23-6F6CC861A5C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0FB1AC0-FAEB-4028-A20A-05686786F69B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B270B76-121A-4530-A09E-A2888673F88B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4CBE8-A25B-44F8-84D2-EAE5A657C03A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65F21F-F6C7-4BDA-B2DD-4DB74153E4D2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533063DF-F7EB-4DC4-B2BD-50A134011C8C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2" name="Rectangle 11">
            <a:hlinkClick r:id="rId6" action="ppaction://hlinksldjump"/>
            <a:extLst>
              <a:ext uri="{FF2B5EF4-FFF2-40B4-BE49-F238E27FC236}">
                <a16:creationId xmlns:a16="http://schemas.microsoft.com/office/drawing/2014/main" id="{4FE50A57-982D-4CC3-9C73-C57209BAE343}"/>
              </a:ext>
            </a:extLst>
          </p:cNvPr>
          <p:cNvSpPr/>
          <p:nvPr/>
        </p:nvSpPr>
        <p:spPr>
          <a:xfrm>
            <a:off x="-220060" y="-85501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46C6C4-9877-45BB-AC05-BE89CD71DE3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8BFBB2C2-FD8D-4B31-9B44-3843AF15A30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C7D451-C75A-4511-BEA1-38A208B044F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14FFA14-0A56-4DF8-9E5F-B1E950A2528C}"/>
              </a:ext>
            </a:extLst>
          </p:cNvPr>
          <p:cNvSpPr txBox="1"/>
          <p:nvPr/>
        </p:nvSpPr>
        <p:spPr>
          <a:xfrm>
            <a:off x="663080" y="6197971"/>
            <a:ext cx="3530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/>
              </a:rPr>
              <a:t>https://thewordsearch.com/puzzle/2393890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17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6F96818D-DD7C-4AA8-AA96-31643948A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5" y="503314"/>
            <a:ext cx="3221872" cy="45423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C3C0CF-8D00-4697-B9A5-91BC6DFF5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14" y="934445"/>
            <a:ext cx="3322304" cy="24945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ADF7388-048E-4EBA-87CA-98A87E37A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05" y="505195"/>
            <a:ext cx="3286968" cy="43335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016C20-6E66-4A7C-9E3D-C8EBE03335C9}"/>
              </a:ext>
            </a:extLst>
          </p:cNvPr>
          <p:cNvSpPr txBox="1"/>
          <p:nvPr/>
        </p:nvSpPr>
        <p:spPr>
          <a:xfrm>
            <a:off x="1169787" y="5334528"/>
            <a:ext cx="25523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Memory verse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6574FD5-1706-4853-AC1E-30D94C99A94F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64680E-1F80-472A-9E48-479F575941AC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120858-EEEE-42BF-9FC5-BE83C8C8FCC1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A1D8A1-4E24-4FB0-BB8A-626D015C6484}"/>
              </a:ext>
            </a:extLst>
          </p:cNvPr>
          <p:cNvSpPr txBox="1"/>
          <p:nvPr/>
        </p:nvSpPr>
        <p:spPr>
          <a:xfrm>
            <a:off x="8314391" y="5369408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07ED85-36E2-4A25-8E17-E83E15652FA7}"/>
              </a:ext>
            </a:extLst>
          </p:cNvPr>
          <p:cNvSpPr txBox="1"/>
          <p:nvPr/>
        </p:nvSpPr>
        <p:spPr>
          <a:xfrm>
            <a:off x="4826080" y="5370493"/>
            <a:ext cx="25779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Tell the Story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7BD7353C-1EC5-45A7-9532-36C9D771FE06}"/>
              </a:ext>
            </a:extLst>
          </p:cNvPr>
          <p:cNvSpPr/>
          <p:nvPr/>
        </p:nvSpPr>
        <p:spPr>
          <a:xfrm>
            <a:off x="-230520" y="-69517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815FD7-6834-400B-B107-9F6E150E2FB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27303503-CA8E-4623-9658-F4151C5C980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CACDF5-63ED-4927-A2D0-BF7C1004A8E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267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0551243-4092-4A69-85B7-1E140F20C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67C843C-1DFC-4B5E-A08C-B97D2209E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7BE09B4A-9A2E-4983-8BD5-BEEDB0031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D3659075-DB97-49A7-899D-09D9E5A8B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7B243F3A-5285-4ADF-8EEE-0F58C05AA6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E5BF7713-F5DF-4661-B6A0-A2B62AF6F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860D273B-1351-4B5B-AAE9-FCCA85141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A5102A-906D-4A51-9EEA-43CD81E8E5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4199DC-196C-49A7-A078-0A7F5EC739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DBF495-430C-4BFE-AF57-DEB8A4E8EE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186BE5F2-F713-4B63-B741-F94EF8B41B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90EE5618-9A34-48A2-871E-3305D65AA7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8A4C2A7F-6579-464A-A38B-71196C1410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7BAFBDA4-31C8-4A9C-8122-5F379AB512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F5822FF-5235-4BE9-88FB-E0FC50462A83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63FEF49-0185-441C-AC43-57F5F4A65B60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95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E9A1BC45-185B-42EF-A3DD-C5F45F10C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4"/>
            <a:ext cx="2508126" cy="34924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154533" y="326635"/>
            <a:ext cx="10601291" cy="1412190"/>
            <a:chOff x="11875" y="202020"/>
            <a:chExt cx="9989126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7000"/>
                <a:gd name="adj2" fmla="val 1790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11875" y="327870"/>
              <a:ext cx="9870474" cy="6305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Our story today takes place in that small booth.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1282902" y="1090295"/>
            <a:ext cx="755113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Let’s listen to the Music Man first.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665847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773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FDE5D6E3-DD89-4A17-BF25-79E155A11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20" y="2626577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B13D87E-9279-40E2-98BF-40C118C2A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273" y="2730493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661748A-6F44-40C0-ACBB-7195B0CD1467}"/>
              </a:ext>
            </a:extLst>
          </p:cNvPr>
          <p:cNvGrpSpPr/>
          <p:nvPr/>
        </p:nvGrpSpPr>
        <p:grpSpPr>
          <a:xfrm>
            <a:off x="3515443" y="36283"/>
            <a:ext cx="6622472" cy="1842807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4BADE4E-BBCF-4452-BF33-95839956B722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1424"/>
                <a:gd name="adj2" fmla="val 13443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0B72A7-CD45-4530-BA28-C6C390725B14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58BD8A3-4BA2-4CF0-B165-B1EB9FFC046D}"/>
              </a:ext>
            </a:extLst>
          </p:cNvPr>
          <p:cNvSpPr txBox="1"/>
          <p:nvPr/>
        </p:nvSpPr>
        <p:spPr>
          <a:xfrm>
            <a:off x="4459209" y="1261516"/>
            <a:ext cx="4861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 to sing?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9E00F1-2BEE-4FAF-B5D2-2ACE3F673BB0}"/>
              </a:ext>
            </a:extLst>
          </p:cNvPr>
          <p:cNvSpPr txBox="1"/>
          <p:nvPr/>
        </p:nvSpPr>
        <p:spPr>
          <a:xfrm>
            <a:off x="3242170" y="746542"/>
            <a:ext cx="729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like the songs today.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4F61E38-BD9D-4E56-AB58-066909D470C1}"/>
              </a:ext>
            </a:extLst>
          </p:cNvPr>
          <p:cNvGrpSpPr/>
          <p:nvPr/>
        </p:nvGrpSpPr>
        <p:grpSpPr>
          <a:xfrm>
            <a:off x="4194916" y="3719064"/>
            <a:ext cx="6015844" cy="1355878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522F1C90-AD32-4CA1-B02E-0685364304F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85171"/>
                <a:gd name="adj2" fmla="val -7016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603964-D7A6-4859-A387-95B5FE4CA573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F506E5C-0BDC-4B8F-8AAA-86651208A1C8}"/>
              </a:ext>
            </a:extLst>
          </p:cNvPr>
          <p:cNvSpPr txBox="1"/>
          <p:nvPr/>
        </p:nvSpPr>
        <p:spPr>
          <a:xfrm>
            <a:off x="5177501" y="4386816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F8CF8A9A-CDB5-4374-B863-9542BE87B349}"/>
              </a:ext>
            </a:extLst>
          </p:cNvPr>
          <p:cNvSpPr/>
          <p:nvPr/>
        </p:nvSpPr>
        <p:spPr>
          <a:xfrm>
            <a:off x="-344128" y="-726734"/>
            <a:ext cx="1370009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.</a:t>
            </a:r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5BAD522-9799-4DD6-BD56-D3BA72353BC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33AE3B5B-818C-431D-923F-BEA5F53ED2E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2D9DA5D-72CC-4833-8AC9-2AAF3A32AF4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756EDDF9-C921-413C-8D31-B938EE5CD4C9}"/>
              </a:ext>
            </a:extLst>
          </p:cNvPr>
          <p:cNvSpPr txBox="1"/>
          <p:nvPr/>
        </p:nvSpPr>
        <p:spPr>
          <a:xfrm>
            <a:off x="6719271" y="5207947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  <a:latin typeface="Comic Sans MS" panose="030F0702030302020204" pitchFamily="66" charset="0"/>
              </a:rPr>
              <a:t>Never Let Me Go</a:t>
            </a:r>
          </a:p>
        </p:txBody>
      </p:sp>
      <p:sp>
        <p:nvSpPr>
          <p:cNvPr id="20" name="TextBox 19">
            <a:hlinkClick r:id="rId6"/>
            <a:extLst>
              <a:ext uri="{FF2B5EF4-FFF2-40B4-BE49-F238E27FC236}">
                <a16:creationId xmlns:a16="http://schemas.microsoft.com/office/drawing/2014/main" id="{3B451FAB-2045-4CD6-BECF-BA23A30C65E9}"/>
              </a:ext>
            </a:extLst>
          </p:cNvPr>
          <p:cNvSpPr txBox="1"/>
          <p:nvPr/>
        </p:nvSpPr>
        <p:spPr>
          <a:xfrm>
            <a:off x="2777641" y="5639158"/>
            <a:ext cx="3363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pc="300" dirty="0">
                <a:solidFill>
                  <a:srgbClr val="0000CC"/>
                </a:solidFill>
                <a:latin typeface="Comic Sans MS" panose="030F0702030302020204" pitchFamily="66" charset="0"/>
              </a:rPr>
              <a:t>Glory</a:t>
            </a:r>
          </a:p>
        </p:txBody>
      </p:sp>
    </p:spTree>
    <p:extLst>
      <p:ext uri="{BB962C8B-B14F-4D97-AF65-F5344CB8AC3E}">
        <p14:creationId xmlns:p14="http://schemas.microsoft.com/office/powerpoint/2010/main" val="160514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-4.44444E-6 L 0.30573 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6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25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D1ED8-BF61-4351-BB17-04053CE0EA31}"/>
              </a:ext>
            </a:extLst>
          </p:cNvPr>
          <p:cNvGrpSpPr/>
          <p:nvPr/>
        </p:nvGrpSpPr>
        <p:grpSpPr>
          <a:xfrm>
            <a:off x="2779931" y="4933222"/>
            <a:ext cx="6727324" cy="1229577"/>
            <a:chOff x="130527" y="202020"/>
            <a:chExt cx="9870474" cy="154366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5A131C37-5425-4A07-8F47-206711E1726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6618"/>
                <a:gd name="adj2" fmla="val -1636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23F126-30F6-4342-AC52-9BC5DF0851F0}"/>
                </a:ext>
              </a:extLst>
            </p:cNvPr>
            <p:cNvSpPr txBox="1"/>
            <p:nvPr/>
          </p:nvSpPr>
          <p:spPr>
            <a:xfrm>
              <a:off x="244336" y="261423"/>
              <a:ext cx="9756663" cy="549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 booth is like an open sided tent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310419" y="206577"/>
            <a:ext cx="5496017" cy="941878"/>
            <a:chOff x="130527" y="202020"/>
            <a:chExt cx="9870474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25486"/>
                <a:gd name="adj2" fmla="val 30256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130527" y="553536"/>
              <a:ext cx="9870474" cy="6305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morning, Tom. 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B1CD15B-8759-422B-919F-84FE02A29FFD}"/>
              </a:ext>
            </a:extLst>
          </p:cNvPr>
          <p:cNvGrpSpPr/>
          <p:nvPr/>
        </p:nvGrpSpPr>
        <p:grpSpPr>
          <a:xfrm>
            <a:off x="6385169" y="198769"/>
            <a:ext cx="4528637" cy="1363331"/>
            <a:chOff x="5116133" y="198769"/>
            <a:chExt cx="5646604" cy="184009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C8E95DB-B58D-499F-9C46-AC4160D18AE7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38383"/>
                <a:gd name="adj2" fmla="val 19401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64ABE-E5DC-49AE-8D62-C12505CDB79F}"/>
                </a:ext>
              </a:extLst>
            </p:cNvPr>
            <p:cNvSpPr txBox="1"/>
            <p:nvPr/>
          </p:nvSpPr>
          <p:spPr>
            <a:xfrm>
              <a:off x="5313358" y="263886"/>
              <a:ext cx="5193177" cy="7785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morning.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5B26D27-35FA-4B89-8C54-D31A92E2F924}"/>
              </a:ext>
            </a:extLst>
          </p:cNvPr>
          <p:cNvSpPr txBox="1"/>
          <p:nvPr/>
        </p:nvSpPr>
        <p:spPr>
          <a:xfrm>
            <a:off x="6240584" y="819536"/>
            <a:ext cx="4898182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I have a question.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6EEBDBD-757C-4814-9239-D0FDAC09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2137" y="2740051"/>
            <a:ext cx="1921428" cy="351305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51AB3447-C26A-4DF3-80D0-43DD2A4CA0F0}"/>
              </a:ext>
            </a:extLst>
          </p:cNvPr>
          <p:cNvGrpSpPr/>
          <p:nvPr/>
        </p:nvGrpSpPr>
        <p:grpSpPr>
          <a:xfrm>
            <a:off x="3600009" y="3762782"/>
            <a:ext cx="4898183" cy="865622"/>
            <a:chOff x="5116133" y="198769"/>
            <a:chExt cx="5646604" cy="1840096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18B929E6-CA3E-4A8A-BC14-BB4226AF87B8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88553"/>
                <a:gd name="adj2" fmla="val -7507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085C74-5B58-4C93-A994-983FA4B4CBA9}"/>
                </a:ext>
              </a:extLst>
            </p:cNvPr>
            <p:cNvSpPr txBox="1"/>
            <p:nvPr/>
          </p:nvSpPr>
          <p:spPr>
            <a:xfrm>
              <a:off x="5342845" y="426811"/>
              <a:ext cx="5193177" cy="7785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What is a booth?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2915674" y="5474918"/>
            <a:ext cx="65267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that you might see at a market.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320711" y="-561975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8E709B2-63BC-4CA7-9A74-1DFC7F550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1925" y="2050352"/>
            <a:ext cx="1154347" cy="125241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436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-0.25664 0.00555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7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0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451CC277-8BB4-4A62-B855-2BBE1B5FAF48}"/>
              </a:ext>
            </a:extLst>
          </p:cNvPr>
          <p:cNvGrpSpPr/>
          <p:nvPr/>
        </p:nvGrpSpPr>
        <p:grpSpPr>
          <a:xfrm>
            <a:off x="3287647" y="5856418"/>
            <a:ext cx="5319202" cy="658596"/>
            <a:chOff x="130527" y="202020"/>
            <a:chExt cx="9870474" cy="1543666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27AB1548-6AC1-4440-94FB-A039164FA804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81888"/>
                <a:gd name="adj2" fmla="val -40220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0CF088-8E73-4900-83B0-EF7CF20EDB23}"/>
                </a:ext>
              </a:extLst>
            </p:cNvPr>
            <p:cNvSpPr txBox="1"/>
            <p:nvPr/>
          </p:nvSpPr>
          <p:spPr>
            <a:xfrm>
              <a:off x="244338" y="249680"/>
              <a:ext cx="9756663" cy="13520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watch the video.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D1ED8-BF61-4351-BB17-04053CE0EA31}"/>
              </a:ext>
            </a:extLst>
          </p:cNvPr>
          <p:cNvGrpSpPr/>
          <p:nvPr/>
        </p:nvGrpSpPr>
        <p:grpSpPr>
          <a:xfrm>
            <a:off x="2387241" y="3825449"/>
            <a:ext cx="7120014" cy="1814536"/>
            <a:chOff x="130527" y="202020"/>
            <a:chExt cx="9870474" cy="154366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5A131C37-5425-4A07-8F47-206711E1726C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1474"/>
                <a:gd name="adj2" fmla="val -6667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23F126-30F6-4342-AC52-9BC5DF0851F0}"/>
                </a:ext>
              </a:extLst>
            </p:cNvPr>
            <p:cNvSpPr txBox="1"/>
            <p:nvPr/>
          </p:nvSpPr>
          <p:spPr>
            <a:xfrm>
              <a:off x="244338" y="249680"/>
              <a:ext cx="9756663" cy="7241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It might have been in a market, but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B1CD15B-8759-422B-919F-84FE02A29FFD}"/>
              </a:ext>
            </a:extLst>
          </p:cNvPr>
          <p:cNvGrpSpPr/>
          <p:nvPr/>
        </p:nvGrpSpPr>
        <p:grpSpPr>
          <a:xfrm>
            <a:off x="1297859" y="345224"/>
            <a:ext cx="9615948" cy="911101"/>
            <a:chOff x="5116133" y="198769"/>
            <a:chExt cx="5646604" cy="184009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C8E95DB-B58D-499F-9C46-AC4160D18AE7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44053"/>
                <a:gd name="adj2" fmla="val 29487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64ABE-E5DC-49AE-8D62-C12505CDB79F}"/>
                </a:ext>
              </a:extLst>
            </p:cNvPr>
            <p:cNvSpPr txBox="1"/>
            <p:nvPr/>
          </p:nvSpPr>
          <p:spPr>
            <a:xfrm>
              <a:off x="5191456" y="611440"/>
              <a:ext cx="5451411" cy="11649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So, does our story today take place in a market?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2751396" y="4411730"/>
            <a:ext cx="65267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our story is about the person who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83CA28-C8E3-432F-B8FA-59537801D6CD}"/>
              </a:ext>
            </a:extLst>
          </p:cNvPr>
          <p:cNvSpPr txBox="1"/>
          <p:nvPr/>
        </p:nvSpPr>
        <p:spPr>
          <a:xfrm>
            <a:off x="2724940" y="4974561"/>
            <a:ext cx="652671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worked in the booth.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358471" y="-767029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91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3002386-7150-4A63-9871-899082253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844" y="2749609"/>
            <a:ext cx="1921429" cy="35130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B1CD15B-8759-422B-919F-84FE02A29FFD}"/>
              </a:ext>
            </a:extLst>
          </p:cNvPr>
          <p:cNvGrpSpPr/>
          <p:nvPr/>
        </p:nvGrpSpPr>
        <p:grpSpPr>
          <a:xfrm>
            <a:off x="3657600" y="345224"/>
            <a:ext cx="6896100" cy="911101"/>
            <a:chOff x="5116133" y="198769"/>
            <a:chExt cx="5646604" cy="184009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C8E95DB-B58D-499F-9C46-AC4160D18AE7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46815"/>
                <a:gd name="adj2" fmla="val 29696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64ABE-E5DC-49AE-8D62-C12505CDB79F}"/>
                </a:ext>
              </a:extLst>
            </p:cNvPr>
            <p:cNvSpPr txBox="1"/>
            <p:nvPr/>
          </p:nvSpPr>
          <p:spPr>
            <a:xfrm>
              <a:off x="5191456" y="611440"/>
              <a:ext cx="5451411" cy="11649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I’ll go and get the video.</a:t>
              </a:r>
            </a:p>
          </p:txBody>
        </p:sp>
      </p:grp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225121" y="-561975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1" name="Picture 20">
            <a:hlinkClick r:id="rId6"/>
            <a:extLst>
              <a:ext uri="{FF2B5EF4-FFF2-40B4-BE49-F238E27FC236}">
                <a16:creationId xmlns:a16="http://schemas.microsoft.com/office/drawing/2014/main" id="{98AA231D-943D-4AB4-91F1-4888DC97BF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0137" y="2590189"/>
            <a:ext cx="5362739" cy="371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3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25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5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-0.73125 0.00186 " pathEditMode="relative" rAng="0" ptsTypes="AA">
                                      <p:cBhvr>
                                        <p:cTn id="21" dur="4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3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7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A89C740-9654-4C45-AEF0-A2CEA7C49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255" y="2778356"/>
            <a:ext cx="1921428" cy="35130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B1CD15B-8759-422B-919F-84FE02A29FFD}"/>
              </a:ext>
            </a:extLst>
          </p:cNvPr>
          <p:cNvGrpSpPr/>
          <p:nvPr/>
        </p:nvGrpSpPr>
        <p:grpSpPr>
          <a:xfrm>
            <a:off x="179883" y="345224"/>
            <a:ext cx="11404390" cy="1249107"/>
            <a:chOff x="5116133" y="198769"/>
            <a:chExt cx="5646604" cy="184009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1C8E95DB-B58D-499F-9C46-AC4160D18AE7}"/>
                </a:ext>
              </a:extLst>
            </p:cNvPr>
            <p:cNvSpPr/>
            <p:nvPr/>
          </p:nvSpPr>
          <p:spPr>
            <a:xfrm>
              <a:off x="5116133" y="198769"/>
              <a:ext cx="5646604" cy="1840096"/>
            </a:xfrm>
            <a:prstGeom prst="wedgeRoundRectCallout">
              <a:avLst>
                <a:gd name="adj1" fmla="val 39060"/>
                <a:gd name="adj2" fmla="val 20576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C64ABE-E5DC-49AE-8D62-C12505CDB79F}"/>
                </a:ext>
              </a:extLst>
            </p:cNvPr>
            <p:cNvSpPr txBox="1"/>
            <p:nvPr/>
          </p:nvSpPr>
          <p:spPr>
            <a:xfrm>
              <a:off x="5116133" y="329710"/>
              <a:ext cx="5646604" cy="6676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Nobody liked Matthew, they called him a cheater and sinner.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61AB7C4-EA5C-4206-8DE7-D59FC4EB6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255" y="2778356"/>
            <a:ext cx="1921428" cy="3513059"/>
          </a:xfrm>
          <a:prstGeom prst="rect">
            <a:avLst/>
          </a:prstGeom>
        </p:spPr>
      </p:pic>
      <p:pic>
        <p:nvPicPr>
          <p:cNvPr id="22" name="Picture 21">
            <a:hlinkClick r:id="rId4"/>
            <a:extLst>
              <a:ext uri="{FF2B5EF4-FFF2-40B4-BE49-F238E27FC236}">
                <a16:creationId xmlns:a16="http://schemas.microsoft.com/office/drawing/2014/main" id="{E0CA20C5-DBBF-46EB-BDC9-3371D3018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163" y="2603187"/>
            <a:ext cx="5362739" cy="371853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C3BAF2D-2D80-43D4-99DB-1F0501AF47FF}"/>
              </a:ext>
            </a:extLst>
          </p:cNvPr>
          <p:cNvSpPr txBox="1"/>
          <p:nvPr/>
        </p:nvSpPr>
        <p:spPr>
          <a:xfrm>
            <a:off x="673621" y="989245"/>
            <a:ext cx="1075396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But Jesus went to him and told him to follow Jesus.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AA7C512-BE11-465F-9349-A6992A8070D5}"/>
              </a:ext>
            </a:extLst>
          </p:cNvPr>
          <p:cNvGrpSpPr/>
          <p:nvPr/>
        </p:nvGrpSpPr>
        <p:grpSpPr>
          <a:xfrm>
            <a:off x="2467159" y="3731227"/>
            <a:ext cx="7040095" cy="2137528"/>
            <a:chOff x="130527" y="202020"/>
            <a:chExt cx="9870474" cy="1543666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7D744DCE-E97A-430F-BB8E-DA0CDA64DD15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2535"/>
                <a:gd name="adj2" fmla="val -600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2BC3B2-E81E-46D9-9C4A-317F4BF0674E}"/>
                </a:ext>
              </a:extLst>
            </p:cNvPr>
            <p:cNvSpPr txBox="1"/>
            <p:nvPr/>
          </p:nvSpPr>
          <p:spPr>
            <a:xfrm>
              <a:off x="165838" y="252768"/>
              <a:ext cx="9799852" cy="3437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Yes, Jesus doesn’t look at the way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483CDC1-2D73-475B-90E1-4D63362E29AF}"/>
              </a:ext>
            </a:extLst>
          </p:cNvPr>
          <p:cNvSpPr txBox="1"/>
          <p:nvPr/>
        </p:nvSpPr>
        <p:spPr>
          <a:xfrm>
            <a:off x="2760674" y="4292891"/>
            <a:ext cx="621441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someone looks on the outside.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55632D-2AF4-402A-AA6F-31634F53EF14}"/>
              </a:ext>
            </a:extLst>
          </p:cNvPr>
          <p:cNvSpPr txBox="1"/>
          <p:nvPr/>
        </p:nvSpPr>
        <p:spPr>
          <a:xfrm>
            <a:off x="2760674" y="4800187"/>
            <a:ext cx="621441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 looks at what people are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0E0D08-D30D-4F2C-BC54-81A6573AAA5B}"/>
              </a:ext>
            </a:extLst>
          </p:cNvPr>
          <p:cNvSpPr txBox="1"/>
          <p:nvPr/>
        </p:nvSpPr>
        <p:spPr>
          <a:xfrm>
            <a:off x="2782080" y="5267297"/>
            <a:ext cx="6214416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like on the inside.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2571614-1C98-4E54-BBB2-1545A063E1AD}"/>
              </a:ext>
            </a:extLst>
          </p:cNvPr>
          <p:cNvGrpSpPr/>
          <p:nvPr/>
        </p:nvGrpSpPr>
        <p:grpSpPr>
          <a:xfrm>
            <a:off x="2467158" y="6004085"/>
            <a:ext cx="7040095" cy="671713"/>
            <a:chOff x="130527" y="202020"/>
            <a:chExt cx="9870474" cy="1543666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4AEDB1B3-20D6-48CA-8FFE-D66327F48EF1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1896"/>
                <a:gd name="adj2" fmla="val -42375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7EC281-96D9-4B5D-A3E1-7C101EDFF181}"/>
                </a:ext>
              </a:extLst>
            </p:cNvPr>
            <p:cNvSpPr txBox="1"/>
            <p:nvPr/>
          </p:nvSpPr>
          <p:spPr>
            <a:xfrm>
              <a:off x="165837" y="252769"/>
              <a:ext cx="9799852" cy="13256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read today’s reading.</a:t>
              </a:r>
            </a:p>
          </p:txBody>
        </p:sp>
      </p:grpSp>
      <p:sp>
        <p:nvSpPr>
          <p:cNvPr id="14" name="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DFBE4846-256F-455A-A2BC-EFD5B96F0A57}"/>
              </a:ext>
            </a:extLst>
          </p:cNvPr>
          <p:cNvSpPr/>
          <p:nvPr/>
        </p:nvSpPr>
        <p:spPr>
          <a:xfrm>
            <a:off x="-368304" y="-561975"/>
            <a:ext cx="12928608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939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45833E-6 -4.44444E-6 L 0.73034 0.0002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7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9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uke 5 v27 32">
            <a:hlinkClick r:id="" action="ppaction://media"/>
            <a:extLst>
              <a:ext uri="{FF2B5EF4-FFF2-40B4-BE49-F238E27FC236}">
                <a16:creationId xmlns:a16="http://schemas.microsoft.com/office/drawing/2014/main" id="{2796479A-8A7D-4DD8-B268-62D490C2DC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9600" y="381000"/>
            <a:ext cx="33528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14490</TotalTime>
  <Words>1097</Words>
  <Application>Microsoft Office PowerPoint</Application>
  <PresentationFormat>Widescreen</PresentationFormat>
  <Paragraphs>177</Paragraphs>
  <Slides>24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552</cp:revision>
  <dcterms:created xsi:type="dcterms:W3CDTF">2020-12-17T20:46:52Z</dcterms:created>
  <dcterms:modified xsi:type="dcterms:W3CDTF">2021-05-18T22:18:23Z</dcterms:modified>
</cp:coreProperties>
</file>