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59" r:id="rId5"/>
    <p:sldId id="260" r:id="rId6"/>
    <p:sldId id="265" r:id="rId7"/>
    <p:sldId id="268" r:id="rId8"/>
    <p:sldId id="277" r:id="rId9"/>
    <p:sldId id="278" r:id="rId10"/>
    <p:sldId id="267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9" r:id="rId21"/>
    <p:sldId id="280" r:id="rId22"/>
    <p:sldId id="262" r:id="rId23"/>
    <p:sldId id="26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249" autoAdjust="0"/>
  </p:normalViewPr>
  <p:slideViewPr>
    <p:cSldViewPr snapToGrid="0" showGuides="1">
      <p:cViewPr>
        <p:scale>
          <a:sx n="50" d="100"/>
          <a:sy n="50" d="100"/>
        </p:scale>
        <p:origin x="162" y="990"/>
      </p:cViewPr>
      <p:guideLst>
        <p:guide orient="horz" pos="2184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31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6B278-41C9-4C72-8553-AED54706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4996A-AA60-42EF-AFBE-609528D9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D7E5-7F58-4CB7-B028-B1FCB978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78D3-44C2-4DA3-BEE1-5847AA08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954E4-C855-4E9E-B88C-45E6A014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6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A28A54-0176-49C7-BD74-A63B20582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E768E-C23D-4C0E-A3BF-91EBB204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1315-14CA-42C6-8074-2DA79837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9D089-65A6-4681-A99D-A9BBDB95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F927-3467-4F86-A0A3-BE7A1B59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5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69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F388-33CD-4D4D-AB5D-F921BE499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609ED-4587-478D-943B-B6AE241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A062F-8B1F-4C85-9D7E-D462E12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34569-C4F8-4263-93BD-000252FD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8CF9C-EB29-417B-9B44-E7880064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06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59B-4146-49B0-A150-AF3CD8656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D078-E645-4616-84EE-672A5084B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7D26A-F8DE-4968-BA60-04B3B9406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9436-E587-4656-9AB3-DF9F6F7A0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EBEA9-09B4-4688-A543-83E570227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D1BDD-0380-4BC8-9B89-410DBB95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16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4222-2B44-4420-8FC2-46973769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6D1EA-6385-4504-8017-04497EA9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C4E0-337B-43B9-B14B-4DDAB1263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9E67F-0261-465C-B1A4-545D1DF0A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37271-F4C8-41D9-ACB3-BDE32D798F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C4966-DE3E-4B0D-9305-3F9618FA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DBEAEF-A017-4B08-8F3D-4BFA4B8B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2114B5-5A5E-493C-9669-D7D113FA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8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4A6F-1730-4526-80FA-18CB792E8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371F7-52C8-4FE7-AD1A-5ACAEF38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3DFA-E4A8-4A2B-B3A3-33313653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88FB1-BC95-45E3-9866-B5578784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3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9B9D0-08A6-4D10-A4C0-D3E2770FF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D86AB-F808-4461-8331-00123FD42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A8E2D-3E15-4005-8608-C4E7DEB8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B12B-E6F3-4560-9BE3-CE1600F2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9199E-4043-45D9-97B6-979E9306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A44D-1C76-4825-B62C-8E8CD7594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DD244-B158-4A7B-BE99-1147F670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3D032-1130-4DB5-B4AE-E06A672A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73E65-5BAC-421D-9DFB-28A02646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5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F94A4-27E5-4CCD-9765-204C2F53E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887470-19F8-4EC2-8B53-21BB56250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90E50-40CA-49F8-952A-B79A3925E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5E7F2-AE8C-4E35-91DD-9C630431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1EF08C-9B33-4F48-B036-394ACA4F5FB8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454-2F8A-4A6B-A0E1-DD731EF6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2EAE-F0D1-4D45-B55C-4A51E9F3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E7BAD14-F3D1-44BC-AF02-3E75FC307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6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292C72-7563-46C5-8931-39BC578460B3}"/>
              </a:ext>
            </a:extLst>
          </p:cNvPr>
          <p:cNvSpPr/>
          <p:nvPr userDrawn="1"/>
        </p:nvSpPr>
        <p:spPr>
          <a:xfrm>
            <a:off x="402803" y="136525"/>
            <a:ext cx="1138645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0000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Fruit of the Spirit – Goodness QUIZ</a:t>
            </a:r>
            <a:endParaRPr lang="en-GB" sz="4400" b="1" cap="none" spc="0" dirty="0">
              <a:ln w="13462">
                <a:solidFill>
                  <a:srgbClr val="0000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51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slide" Target="slide23.xml"/><Relationship Id="rId7" Type="http://schemas.openxmlformats.org/officeDocument/2006/relationships/slide" Target="slide11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8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0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617D69E-08A1-419B-A820-A6269D1DB009}"/>
              </a:ext>
            </a:extLst>
          </p:cNvPr>
          <p:cNvGrpSpPr/>
          <p:nvPr/>
        </p:nvGrpSpPr>
        <p:grpSpPr>
          <a:xfrm>
            <a:off x="387850" y="1111544"/>
            <a:ext cx="2806111" cy="2726359"/>
            <a:chOff x="511301" y="485624"/>
            <a:chExt cx="2019385" cy="1940744"/>
          </a:xfrm>
        </p:grpSpPr>
        <p:pic>
          <p:nvPicPr>
            <p:cNvPr id="12" name="Picture 11" descr="Shape, circle&#10;&#10;Description automatically generated">
              <a:extLst>
                <a:ext uri="{FF2B5EF4-FFF2-40B4-BE49-F238E27FC236}">
                  <a16:creationId xmlns:a16="http://schemas.microsoft.com/office/drawing/2014/main" id="{2C1F58E1-35A2-4B8C-ADE7-BDF0771819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301" y="485624"/>
              <a:ext cx="2019385" cy="1725222"/>
            </a:xfrm>
            <a:prstGeom prst="rect">
              <a:avLst/>
            </a:prstGeom>
          </p:spPr>
        </p:pic>
        <p:sp>
          <p:nvSpPr>
            <p:cNvPr id="13" name="Scroll: Horizontal 12">
              <a:extLst>
                <a:ext uri="{FF2B5EF4-FFF2-40B4-BE49-F238E27FC236}">
                  <a16:creationId xmlns:a16="http://schemas.microsoft.com/office/drawing/2014/main" id="{C315A372-029B-457B-870F-B58BDB602A41}"/>
                </a:ext>
              </a:extLst>
            </p:cNvPr>
            <p:cNvSpPr/>
            <p:nvPr/>
          </p:nvSpPr>
          <p:spPr>
            <a:xfrm>
              <a:off x="512568" y="1601033"/>
              <a:ext cx="1778220" cy="825335"/>
            </a:xfrm>
            <a:prstGeom prst="horizontalScroll">
              <a:avLst/>
            </a:prstGeom>
            <a:solidFill>
              <a:srgbClr val="FF99CC"/>
            </a:solidFill>
            <a:ln>
              <a:solidFill>
                <a:srgbClr val="7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CD95E2D-8698-4FDE-8591-9A2FFBF97052}"/>
                </a:ext>
              </a:extLst>
            </p:cNvPr>
            <p:cNvSpPr txBox="1"/>
            <p:nvPr/>
          </p:nvSpPr>
          <p:spPr>
            <a:xfrm>
              <a:off x="545009" y="1796862"/>
              <a:ext cx="1816546" cy="4390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7A0000"/>
                  </a:solidFill>
                  <a:latin typeface="Arial Black" panose="020B0A04020102020204" pitchFamily="34" charset="0"/>
                </a:rPr>
                <a:t>Goodness</a:t>
              </a:r>
              <a:endParaRPr lang="en-GB" sz="3200" dirty="0">
                <a:solidFill>
                  <a:srgbClr val="7A0000"/>
                </a:solidFill>
                <a:latin typeface="Arial Black" panose="020B0A04020102020204" pitchFamily="34" charset="0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88EA1190-E725-44B1-8F66-AF66A5C25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408" y="2653522"/>
            <a:ext cx="2226747" cy="374072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EA6A1C0-2AAF-46EB-9693-586663286194}"/>
              </a:ext>
            </a:extLst>
          </p:cNvPr>
          <p:cNvGrpSpPr/>
          <p:nvPr/>
        </p:nvGrpSpPr>
        <p:grpSpPr>
          <a:xfrm>
            <a:off x="5241507" y="1017158"/>
            <a:ext cx="6515803" cy="3567722"/>
            <a:chOff x="2240730" y="3361113"/>
            <a:chExt cx="4172989" cy="5469774"/>
          </a:xfrm>
        </p:grpSpPr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16F4AB52-2326-4BF0-8577-094905FB4405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555"/>
                <a:gd name="adj2" fmla="val 18381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E890BD-815F-4BD7-BEBC-9E30019F8965}"/>
                </a:ext>
              </a:extLst>
            </p:cNvPr>
            <p:cNvSpPr txBox="1"/>
            <p:nvPr/>
          </p:nvSpPr>
          <p:spPr>
            <a:xfrm>
              <a:off x="2371810" y="3505820"/>
              <a:ext cx="3969737" cy="52848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>
                  <a:latin typeface="Comic Sans MS" panose="030F0702030302020204" pitchFamily="66" charset="0"/>
                </a:rPr>
                <a:t>In this activity you will be given 10 questions about the story of the Good Samaritan in</a:t>
              </a:r>
            </a:p>
            <a:p>
              <a:pPr algn="ctr"/>
              <a:r>
                <a:rPr lang="en-US" sz="2600" dirty="0">
                  <a:latin typeface="Comic Sans MS" panose="030F0702030302020204" pitchFamily="66" charset="0"/>
                </a:rPr>
                <a:t>Luke chapter 10 v25 -37  and the Fruit of the Spirit in Galatians 5 v22-23.</a:t>
              </a:r>
            </a:p>
            <a:p>
              <a:pPr algn="ctr"/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6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6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63545BED-F3CD-43DC-B426-4B8FE7FFB6CD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rId5" action="ppaction://hlinksldjump"/>
            <a:extLst>
              <a:ext uri="{FF2B5EF4-FFF2-40B4-BE49-F238E27FC236}">
                <a16:creationId xmlns:a16="http://schemas.microsoft.com/office/drawing/2014/main" id="{500260B8-0206-43F4-AE30-E680CF4D6656}"/>
              </a:ext>
            </a:extLst>
          </p:cNvPr>
          <p:cNvSpPr/>
          <p:nvPr/>
        </p:nvSpPr>
        <p:spPr>
          <a:xfrm>
            <a:off x="7471017" y="514793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49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597408" y="1621081"/>
            <a:ext cx="1132422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came along the road next?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115609" y="3973166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53E2C066-72FD-4D55-88E6-B52C0BA317AE}"/>
              </a:ext>
            </a:extLst>
          </p:cNvPr>
          <p:cNvSpPr/>
          <p:nvPr/>
        </p:nvSpPr>
        <p:spPr>
          <a:xfrm>
            <a:off x="-590737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Priest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Shepherd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Tax collector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6A4BE28E-8254-44CB-BE59-6856D2B8F351}"/>
              </a:ext>
            </a:extLst>
          </p:cNvPr>
          <p:cNvSpPr txBox="1">
            <a:spLocks/>
          </p:cNvSpPr>
          <p:nvPr/>
        </p:nvSpPr>
        <p:spPr>
          <a:xfrm>
            <a:off x="597408" y="1621081"/>
            <a:ext cx="1132422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came along the road next?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4C8ABC-56AF-486B-8F19-21CD6AC122D0}"/>
              </a:ext>
            </a:extLst>
          </p:cNvPr>
          <p:cNvSpPr txBox="1"/>
          <p:nvPr/>
        </p:nvSpPr>
        <p:spPr>
          <a:xfrm>
            <a:off x="4078094" y="86769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9A4D82C2-CD95-4966-9480-49428E6A5BDB}"/>
              </a:ext>
            </a:extLst>
          </p:cNvPr>
          <p:cNvSpPr/>
          <p:nvPr/>
        </p:nvSpPr>
        <p:spPr>
          <a:xfrm>
            <a:off x="722462" y="2462055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Priest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BBF8DEFF-D789-4AA6-BD05-445D0F49A1D0}"/>
              </a:ext>
            </a:extLst>
          </p:cNvPr>
          <p:cNvSpPr/>
          <p:nvPr/>
        </p:nvSpPr>
        <p:spPr>
          <a:xfrm>
            <a:off x="4299438" y="2462055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A Shepherd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0B3ECA60-ABDE-4160-BC61-5E426E8D2463}"/>
              </a:ext>
            </a:extLst>
          </p:cNvPr>
          <p:cNvSpPr/>
          <p:nvPr/>
        </p:nvSpPr>
        <p:spPr>
          <a:xfrm>
            <a:off x="8113905" y="2462055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Tax collector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164832" y="3848591"/>
            <a:ext cx="905393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3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next person to see the man was a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PRIEST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3" name="Rectangle 2">
            <a:hlinkClick r:id="rId2" action="ppaction://hlinksldjump"/>
            <a:extLst>
              <a:ext uri="{FF2B5EF4-FFF2-40B4-BE49-F238E27FC236}">
                <a16:creationId xmlns:a16="http://schemas.microsoft.com/office/drawing/2014/main" id="{32BCB8A4-9A06-4259-88E9-A040D2830287}"/>
              </a:ext>
            </a:extLst>
          </p:cNvPr>
          <p:cNvSpPr/>
          <p:nvPr/>
        </p:nvSpPr>
        <p:spPr>
          <a:xfrm>
            <a:off x="-390526" y="-437182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12C8F173-02BC-44F6-A247-A381E93846C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66025121"/>
                  </p:ext>
                </p:extLst>
              </p:nvPr>
            </p:nvGraphicFramePr>
            <p:xfrm>
              <a:off x="-1457468" y="2779317"/>
              <a:ext cx="3048000" cy="1714500"/>
            </p:xfrm>
            <a:graphic>
              <a:graphicData uri="http://schemas.microsoft.com/office/powerpoint/2016/slidezoom">
                <pslz:sldZm>
                  <pslz:sldZmObj sldId="266" cId="197600028">
                    <pslz:zmPr id="{35CFAFED-AC7E-466B-AE7E-C71C9783A3C8}" returnToParent="0" transitionDur="1000">
                      <p166:blipFill xmlns:p166="http://schemas.microsoft.com/office/powerpoint/2016/6/main">
                        <a:blip r:embed="rId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Slide Zoom 4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12C8F173-02BC-44F6-A247-A381E93846C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1457468" y="2779317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6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810392" y="1655191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Priest help the man?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0" y="907527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7B7FD5D-310D-4D1E-9017-319D20F10B84}"/>
              </a:ext>
            </a:extLst>
          </p:cNvPr>
          <p:cNvSpPr/>
          <p:nvPr/>
        </p:nvSpPr>
        <p:spPr>
          <a:xfrm>
            <a:off x="-390530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Bandaged his wounds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Gave him some new clothes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didn’t help him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A1AB817C-C70D-408F-BEC1-3B0408345CDF}"/>
              </a:ext>
            </a:extLst>
          </p:cNvPr>
          <p:cNvSpPr txBox="1">
            <a:spLocks/>
          </p:cNvSpPr>
          <p:nvPr/>
        </p:nvSpPr>
        <p:spPr>
          <a:xfrm>
            <a:off x="810392" y="1655191"/>
            <a:ext cx="1057120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3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Priest help the man?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80C7E0-17CA-47FF-8E22-5FEF925F438F}"/>
              </a:ext>
            </a:extLst>
          </p:cNvPr>
          <p:cNvSpPr txBox="1"/>
          <p:nvPr/>
        </p:nvSpPr>
        <p:spPr>
          <a:xfrm>
            <a:off x="4078090" y="907527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A24EBCC2-2DD0-47A2-9C04-2B35C6F97819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Bandaged his wounds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1574BF28-8946-40FD-ABFE-E61599C910BF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Gave him some new clothes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738FB259-C5C1-4763-A224-390741C4178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didn’t help him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82511" y="3672266"/>
            <a:ext cx="837357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GB" sz="2800" b="1" dirty="0">
                <a:latin typeface="Comic Sans MS" panose="030F0702030302020204" pitchFamily="66" charset="0"/>
              </a:rPr>
              <a:t>The Priest </a:t>
            </a:r>
            <a:r>
              <a:rPr lang="en-GB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DIDN’T HELP HIM.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GB" sz="2800" b="1" dirty="0">
                <a:latin typeface="Comic Sans MS" panose="030F0702030302020204" pitchFamily="66" charset="0"/>
              </a:rPr>
              <a:t>He passed by on the other side of the road.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A68867EB-AE38-480B-AF9A-32BA2D78EA19}"/>
              </a:ext>
            </a:extLst>
          </p:cNvPr>
          <p:cNvSpPr/>
          <p:nvPr/>
        </p:nvSpPr>
        <p:spPr>
          <a:xfrm>
            <a:off x="-390530" y="-695503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41582" y="87191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C68A5544-7FC9-4D99-8D41-ABE5F755B37C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Farmer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Levite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Soldier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805D2AD-7AFA-44A5-B193-85FD2A48BEDD}"/>
              </a:ext>
            </a:extLst>
          </p:cNvPr>
          <p:cNvSpPr txBox="1">
            <a:spLocks/>
          </p:cNvSpPr>
          <p:nvPr/>
        </p:nvSpPr>
        <p:spPr>
          <a:xfrm>
            <a:off x="611682" y="1567962"/>
            <a:ext cx="10968635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Who came after the Priest on the road?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74FB4694-69B2-4298-8844-56A242BAB1E8}"/>
              </a:ext>
            </a:extLst>
          </p:cNvPr>
          <p:cNvSpPr txBox="1"/>
          <p:nvPr/>
        </p:nvSpPr>
        <p:spPr>
          <a:xfrm>
            <a:off x="4041582" y="87191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75EEEA86-E82E-4636-83D2-780BF346F894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Farmer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72ACBA7C-D9D3-4CC4-9660-AAEEF7AFD60A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Levite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7B41451B-5A45-44D8-9BC1-E328ADED67A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Soldier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AF3001B-9632-47EC-ADD8-9FA645A71C2F}"/>
              </a:ext>
            </a:extLst>
          </p:cNvPr>
          <p:cNvSpPr txBox="1">
            <a:spLocks/>
          </p:cNvSpPr>
          <p:nvPr/>
        </p:nvSpPr>
        <p:spPr>
          <a:xfrm>
            <a:off x="611682" y="1567962"/>
            <a:ext cx="10968635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Who came after the Priest on the road?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236000" y="3794453"/>
            <a:ext cx="834431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next person to come along the road was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 LEVITE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9DB65C72-C016-4093-B33B-986F902ADEBF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63418" y="89003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433C393A-FFA3-46D8-9AA0-D1B77245F98E}"/>
              </a:ext>
            </a:extLst>
          </p:cNvPr>
          <p:cNvSpPr/>
          <p:nvPr/>
        </p:nvSpPr>
        <p:spPr>
          <a:xfrm>
            <a:off x="-405202" y="-74643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C80B6FA-74C2-4C28-B70B-E0E31B152BDF}"/>
              </a:ext>
            </a:extLst>
          </p:cNvPr>
          <p:cNvSpPr txBox="1">
            <a:spLocks/>
          </p:cNvSpPr>
          <p:nvPr/>
        </p:nvSpPr>
        <p:spPr>
          <a:xfrm>
            <a:off x="845924" y="1514670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Levite help the man?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A935BA61-AB5C-4DB7-8925-9B928E1F5BBE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gave him some water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D3077CDE-369F-4BDF-B7DB-161C9C767348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prayed for him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4" action="ppaction://hlinksldjump"/>
            <a:extLst>
              <a:ext uri="{FF2B5EF4-FFF2-40B4-BE49-F238E27FC236}">
                <a16:creationId xmlns:a16="http://schemas.microsoft.com/office/drawing/2014/main" id="{1B546B9F-95D2-4BC0-8F75-48050B9B07E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didn’t help him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build="p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AA26336-B021-468B-90C9-5A71C1C2E1F5}"/>
              </a:ext>
            </a:extLst>
          </p:cNvPr>
          <p:cNvSpPr txBox="1"/>
          <p:nvPr/>
        </p:nvSpPr>
        <p:spPr>
          <a:xfrm>
            <a:off x="4063418" y="89003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EA5EFFD6-C7D3-4362-BE73-EDC697AB9569}"/>
              </a:ext>
            </a:extLst>
          </p:cNvPr>
          <p:cNvSpPr txBox="1">
            <a:spLocks/>
          </p:cNvSpPr>
          <p:nvPr/>
        </p:nvSpPr>
        <p:spPr>
          <a:xfrm>
            <a:off x="845924" y="1514670"/>
            <a:ext cx="10584144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Levite help the man?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176A2D89-3A6C-44D2-A196-8104E75AE21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gave him some water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2" action="ppaction://hlinksldjump"/>
            <a:extLst>
              <a:ext uri="{FF2B5EF4-FFF2-40B4-BE49-F238E27FC236}">
                <a16:creationId xmlns:a16="http://schemas.microsoft.com/office/drawing/2014/main" id="{BBAE13D9-FBCF-44AD-9E23-B070ACDBBAE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prayed for him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13981E5E-AF79-432F-92F3-8AEF264BF5D6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didn’t help him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892325" y="3715187"/>
            <a:ext cx="816632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Spot on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Levite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DIDN’T HELP THE MAN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He passed by on the other side of the road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FDED7B2A-ACB8-4ABF-9A91-150E2B6A29C3}"/>
              </a:ext>
            </a:extLst>
          </p:cNvPr>
          <p:cNvSpPr/>
          <p:nvPr/>
        </p:nvSpPr>
        <p:spPr>
          <a:xfrm>
            <a:off x="-348529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166442" y="1387642"/>
            <a:ext cx="975518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came after the Levite on the Road?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FD47DEF1-4E4F-40A0-810F-45EA3A633F57}"/>
              </a:ext>
            </a:extLst>
          </p:cNvPr>
          <p:cNvSpPr/>
          <p:nvPr/>
        </p:nvSpPr>
        <p:spPr>
          <a:xfrm>
            <a:off x="-427037" y="-5238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 inn keeper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Samaritan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doctor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43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A5D65BF0-6625-4D61-A252-C57DCB539A77}"/>
              </a:ext>
            </a:extLst>
          </p:cNvPr>
          <p:cNvSpPr txBox="1">
            <a:spLocks/>
          </p:cNvSpPr>
          <p:nvPr/>
        </p:nvSpPr>
        <p:spPr>
          <a:xfrm>
            <a:off x="1166442" y="1387642"/>
            <a:ext cx="9755185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came after the Levite on the Road?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390436-D2AE-482A-853C-3AC51884CDD8}"/>
              </a:ext>
            </a:extLst>
          </p:cNvPr>
          <p:cNvSpPr txBox="1"/>
          <p:nvPr/>
        </p:nvSpPr>
        <p:spPr>
          <a:xfrm>
            <a:off x="4092771" y="83543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8929BDE0-2D53-4CCE-82FE-F708F42FC992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An inn keeper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BAF1845E-33EF-4534-A953-7E281E678E49}"/>
              </a:ext>
            </a:extLst>
          </p:cNvPr>
          <p:cNvSpPr/>
          <p:nvPr/>
        </p:nvSpPr>
        <p:spPr>
          <a:xfrm>
            <a:off x="4395345" y="24793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Samaritan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4B9F9C10-FD6E-4A0F-A08F-D647B31A3C11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doctor 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137663" y="3759507"/>
            <a:ext cx="714610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lnSpc>
                <a:spcPts val="35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SAMARITAN</a:t>
            </a:r>
            <a:r>
              <a:rPr lang="en-US" sz="2800" b="1" dirty="0">
                <a:latin typeface="Comic Sans MS" panose="030F0702030302020204" pitchFamily="66" charset="0"/>
              </a:rPr>
              <a:t> came along the road.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4FCB5CC8-140D-475F-B982-4FAE7843D278}"/>
              </a:ext>
            </a:extLst>
          </p:cNvPr>
          <p:cNvSpPr/>
          <p:nvPr/>
        </p:nvSpPr>
        <p:spPr>
          <a:xfrm>
            <a:off x="-375849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6543D00-79ED-482F-96AF-4B2880E85F39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How many Fruit of the Spirit does Galatians 5 v22 tell us?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BD6BCB4-828B-46D1-AABB-9FC1A2F5D5AE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Seven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Eight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7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789063" y="1511297"/>
            <a:ext cx="10540849" cy="78515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the Samaritan do to help  the man?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55256" y="89345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DDC6D321-488F-402E-9E48-15EA6071997D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Walked past the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3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Took his money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Bandaged his wounds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48B60875-C46F-461E-9414-80B0CC098FC8}"/>
              </a:ext>
            </a:extLst>
          </p:cNvPr>
          <p:cNvSpPr txBox="1">
            <a:spLocks/>
          </p:cNvSpPr>
          <p:nvPr/>
        </p:nvSpPr>
        <p:spPr>
          <a:xfrm>
            <a:off x="789063" y="1511297"/>
            <a:ext cx="10540849" cy="78515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600"/>
              </a:lnSpc>
              <a:buNone/>
            </a:pPr>
            <a:r>
              <a:rPr lang="en-US" b="1" dirty="0">
                <a:latin typeface="Comic Sans MS" panose="030F0702030302020204" pitchFamily="66" charset="0"/>
              </a:rPr>
              <a:t>What did the Samaritan do to help  the man?</a:t>
            </a:r>
            <a:endParaRPr lang="en-GB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E0E5A1-24E9-4EDA-AB5B-516AA251A54B}"/>
              </a:ext>
            </a:extLst>
          </p:cNvPr>
          <p:cNvSpPr txBox="1"/>
          <p:nvPr/>
        </p:nvSpPr>
        <p:spPr>
          <a:xfrm>
            <a:off x="4055256" y="893459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F637DFAC-F292-483E-AF89-54212F83FB1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Walked past the man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: Rounded Corners 18">
            <a:hlinkClick r:id="rId2" action="ppaction://hlinksldjump"/>
            <a:extLst>
              <a:ext uri="{FF2B5EF4-FFF2-40B4-BE49-F238E27FC236}">
                <a16:creationId xmlns:a16="http://schemas.microsoft.com/office/drawing/2014/main" id="{4FD6249A-18C2-44FB-AACA-214531437A7A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Took his money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94BBEBC9-EB9F-43AD-80AA-7A9E0283BD3E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Bandaged his wounds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2933700" y="3735307"/>
            <a:ext cx="870257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Samaritan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BANDAGED HIS WOUNDS </a:t>
            </a:r>
            <a:r>
              <a:rPr lang="en-US" sz="2800" b="1" dirty="0">
                <a:latin typeface="Comic Sans MS" panose="030F0702030302020204" pitchFamily="66" charset="0"/>
              </a:rPr>
              <a:t>and then took him to an inn, to care for him there.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197B0D0E-F36B-4858-B56A-E136AC3D1B6B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6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32AC5FEE-807A-4400-95AE-B4F406A59CC2}"/>
              </a:ext>
            </a:extLst>
          </p:cNvPr>
          <p:cNvGrpSpPr/>
          <p:nvPr/>
        </p:nvGrpSpPr>
        <p:grpSpPr>
          <a:xfrm>
            <a:off x="387850" y="1111544"/>
            <a:ext cx="2806111" cy="2726359"/>
            <a:chOff x="511301" y="485624"/>
            <a:chExt cx="2019385" cy="1940744"/>
          </a:xfrm>
        </p:grpSpPr>
        <p:pic>
          <p:nvPicPr>
            <p:cNvPr id="14" name="Picture 13" descr="Shape, circle&#10;&#10;Description automatically generated">
              <a:extLst>
                <a:ext uri="{FF2B5EF4-FFF2-40B4-BE49-F238E27FC236}">
                  <a16:creationId xmlns:a16="http://schemas.microsoft.com/office/drawing/2014/main" id="{19174753-974C-47CA-94C1-6CD6C1A00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301" y="485624"/>
              <a:ext cx="2019385" cy="1725222"/>
            </a:xfrm>
            <a:prstGeom prst="rect">
              <a:avLst/>
            </a:prstGeom>
          </p:spPr>
        </p:pic>
        <p:sp>
          <p:nvSpPr>
            <p:cNvPr id="15" name="Scroll: Horizontal 14">
              <a:extLst>
                <a:ext uri="{FF2B5EF4-FFF2-40B4-BE49-F238E27FC236}">
                  <a16:creationId xmlns:a16="http://schemas.microsoft.com/office/drawing/2014/main" id="{FE9E8BDD-7C31-4222-8131-6A57CBAD9F92}"/>
                </a:ext>
              </a:extLst>
            </p:cNvPr>
            <p:cNvSpPr/>
            <p:nvPr/>
          </p:nvSpPr>
          <p:spPr>
            <a:xfrm>
              <a:off x="512568" y="1601033"/>
              <a:ext cx="1778220" cy="825335"/>
            </a:xfrm>
            <a:prstGeom prst="horizontalScroll">
              <a:avLst/>
            </a:prstGeom>
            <a:solidFill>
              <a:srgbClr val="FF99CC"/>
            </a:solidFill>
            <a:ln>
              <a:solidFill>
                <a:srgbClr val="7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B5A33C3-0CF0-47EA-AA63-A48486413B23}"/>
                </a:ext>
              </a:extLst>
            </p:cNvPr>
            <p:cNvSpPr txBox="1"/>
            <p:nvPr/>
          </p:nvSpPr>
          <p:spPr>
            <a:xfrm>
              <a:off x="545009" y="1796862"/>
              <a:ext cx="1816546" cy="4390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7A0000"/>
                  </a:solidFill>
                  <a:latin typeface="Arial Black" panose="020B0A04020102020204" pitchFamily="34" charset="0"/>
                </a:rPr>
                <a:t>Goodness</a:t>
              </a:r>
              <a:endParaRPr lang="en-GB" sz="3200" dirty="0">
                <a:solidFill>
                  <a:srgbClr val="7A0000"/>
                </a:solidFill>
                <a:latin typeface="Arial Black" panose="020B0A04020102020204" pitchFamily="34" charset="0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7505212-E188-416C-8C34-269280778717}"/>
              </a:ext>
            </a:extLst>
          </p:cNvPr>
          <p:cNvGrpSpPr/>
          <p:nvPr/>
        </p:nvGrpSpPr>
        <p:grpSpPr>
          <a:xfrm>
            <a:off x="6768611" y="1935617"/>
            <a:ext cx="4899133" cy="3422072"/>
            <a:chOff x="2240730" y="3361113"/>
            <a:chExt cx="4172989" cy="5469774"/>
          </a:xfrm>
        </p:grpSpPr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C71A9DEB-794F-44D0-AFB7-2B619DE941C0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80667"/>
                <a:gd name="adj2" fmla="val -23312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E35999B-5D39-4E96-BD83-CF6D1A1CC9A3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 1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5C0A40-DD1B-498B-811B-0C5BC778C98B}"/>
              </a:ext>
            </a:extLst>
          </p:cNvPr>
          <p:cNvSpPr/>
          <p:nvPr/>
        </p:nvSpPr>
        <p:spPr>
          <a:xfrm>
            <a:off x="-390525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344EEBC-F02A-4E81-BBA9-58B1D4004CFE}"/>
              </a:ext>
            </a:extLst>
          </p:cNvPr>
          <p:cNvGrpSpPr/>
          <p:nvPr/>
        </p:nvGrpSpPr>
        <p:grpSpPr>
          <a:xfrm>
            <a:off x="387850" y="1111544"/>
            <a:ext cx="2806111" cy="2726359"/>
            <a:chOff x="511301" y="485624"/>
            <a:chExt cx="2019385" cy="1940744"/>
          </a:xfrm>
        </p:grpSpPr>
        <p:pic>
          <p:nvPicPr>
            <p:cNvPr id="12" name="Picture 11" descr="Shape, circle&#10;&#10;Description automatically generated">
              <a:extLst>
                <a:ext uri="{FF2B5EF4-FFF2-40B4-BE49-F238E27FC236}">
                  <a16:creationId xmlns:a16="http://schemas.microsoft.com/office/drawing/2014/main" id="{FE592C1C-3993-4F82-96C6-0628CEFF5B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301" y="485624"/>
              <a:ext cx="2019385" cy="1725222"/>
            </a:xfrm>
            <a:prstGeom prst="rect">
              <a:avLst/>
            </a:prstGeom>
          </p:spPr>
        </p:pic>
        <p:sp>
          <p:nvSpPr>
            <p:cNvPr id="13" name="Scroll: Horizontal 12">
              <a:extLst>
                <a:ext uri="{FF2B5EF4-FFF2-40B4-BE49-F238E27FC236}">
                  <a16:creationId xmlns:a16="http://schemas.microsoft.com/office/drawing/2014/main" id="{736AC8E2-BF7F-4DFF-8524-F28157308061}"/>
                </a:ext>
              </a:extLst>
            </p:cNvPr>
            <p:cNvSpPr/>
            <p:nvPr/>
          </p:nvSpPr>
          <p:spPr>
            <a:xfrm>
              <a:off x="512568" y="1601033"/>
              <a:ext cx="1778220" cy="825335"/>
            </a:xfrm>
            <a:prstGeom prst="horizontalScroll">
              <a:avLst/>
            </a:prstGeom>
            <a:solidFill>
              <a:srgbClr val="FF99CC"/>
            </a:solidFill>
            <a:ln>
              <a:solidFill>
                <a:srgbClr val="7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BC4DBD6-F0DA-4A27-AECF-924066AF7BBC}"/>
                </a:ext>
              </a:extLst>
            </p:cNvPr>
            <p:cNvSpPr txBox="1"/>
            <p:nvPr/>
          </p:nvSpPr>
          <p:spPr>
            <a:xfrm>
              <a:off x="545009" y="1796862"/>
              <a:ext cx="1816546" cy="4390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7A0000"/>
                  </a:solidFill>
                  <a:latin typeface="Arial Black" panose="020B0A04020102020204" pitchFamily="34" charset="0"/>
                </a:rPr>
                <a:t>Goodness</a:t>
              </a:r>
              <a:endParaRPr lang="en-GB" sz="3200" dirty="0">
                <a:solidFill>
                  <a:srgbClr val="7A0000"/>
                </a:solidFill>
                <a:latin typeface="Arial Black" panose="020B0A04020102020204" pitchFamily="34" charset="0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C3BA0FCE-66F1-44DD-9D7B-9BF2891C3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585" y="1935617"/>
            <a:ext cx="2287790" cy="398205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E2B266D-C176-42B7-866C-025BABF3C999}"/>
              </a:ext>
            </a:extLst>
          </p:cNvPr>
          <p:cNvGrpSpPr/>
          <p:nvPr/>
        </p:nvGrpSpPr>
        <p:grpSpPr>
          <a:xfrm>
            <a:off x="7100421" y="128369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898C1AE-1A45-48AC-9E2F-AC15056D3F56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94675"/>
                <a:gd name="adj2" fmla="val 5607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BE656E-D906-43A8-987A-D012C3BFAF7E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B23ACE7F-CB8C-4C8F-AEBE-8E2476A241D4}"/>
              </a:ext>
            </a:extLst>
          </p:cNvPr>
          <p:cNvSpPr/>
          <p:nvPr/>
        </p:nvSpPr>
        <p:spPr>
          <a:xfrm>
            <a:off x="-287494" y="-732788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Striped Right 6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A7E6C067-1A52-4104-843F-FAA447880138}"/>
              </a:ext>
            </a:extLst>
          </p:cNvPr>
          <p:cNvSpPr/>
          <p:nvPr/>
        </p:nvSpPr>
        <p:spPr>
          <a:xfrm flipH="1">
            <a:off x="455924" y="5528327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0ED6C00-FF49-4ECE-9154-7FB0F457B5D4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E1710C94-7852-4389-BBE5-46527539D247}"/>
              </a:ext>
            </a:extLst>
          </p:cNvPr>
          <p:cNvSpPr txBox="1">
            <a:spLocks/>
          </p:cNvSpPr>
          <p:nvPr/>
        </p:nvSpPr>
        <p:spPr>
          <a:xfrm>
            <a:off x="256032" y="1623044"/>
            <a:ext cx="11795760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How many Fruit of the Spirit does Galatians 5 v22 tell us?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57EDFD0E-23E3-45D7-80F7-76ED6F681953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Seven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9A6B89E-7D89-45D4-A0C7-4102137ED1FC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Eight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BD749A9D-FA50-4536-93F4-D74CED9AE4A5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463281" y="3735307"/>
            <a:ext cx="632690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There are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NINE </a:t>
            </a:r>
            <a:r>
              <a:rPr lang="en-US" sz="2800" b="1" dirty="0">
                <a:latin typeface="Comic Sans MS" panose="030F0702030302020204" pitchFamily="66" charset="0"/>
              </a:rPr>
              <a:t>Fruit of the Spirit  listed in Galatians 5 v22.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3" action="ppaction://hlinksldjump"/>
            <a:extLst>
              <a:ext uri="{FF2B5EF4-FFF2-40B4-BE49-F238E27FC236}">
                <a16:creationId xmlns:a16="http://schemas.microsoft.com/office/drawing/2014/main" id="{E24960EA-4062-4F55-A749-9087E07C2466}"/>
              </a:ext>
            </a:extLst>
          </p:cNvPr>
          <p:cNvSpPr/>
          <p:nvPr/>
        </p:nvSpPr>
        <p:spPr>
          <a:xfrm>
            <a:off x="-332613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78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68809" y="1739737"/>
            <a:ext cx="1185437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Fruit comes just before Goodness in the Galatians list?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hlinkClick r:id="rId2" action="ppaction://hlinksldjump"/>
            <a:extLst>
              <a:ext uri="{FF2B5EF4-FFF2-40B4-BE49-F238E27FC236}">
                <a16:creationId xmlns:a16="http://schemas.microsoft.com/office/drawing/2014/main" id="{86956D30-0126-4BC3-AFC5-22E950CF5DFE}"/>
              </a:ext>
            </a:extLst>
          </p:cNvPr>
          <p:cNvSpPr/>
          <p:nvPr/>
        </p:nvSpPr>
        <p:spPr>
          <a:xfrm>
            <a:off x="-390527" y="-5238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Patience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Kindness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Gentleness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DE84EF6C-3DDD-40D8-849D-79FC5AA06574}"/>
              </a:ext>
            </a:extLst>
          </p:cNvPr>
          <p:cNvSpPr txBox="1">
            <a:spLocks/>
          </p:cNvSpPr>
          <p:nvPr/>
        </p:nvSpPr>
        <p:spPr>
          <a:xfrm>
            <a:off x="168809" y="1739737"/>
            <a:ext cx="11854379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Fruit comes just before Goodness in the Galatians list?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E336ED-B2CE-4967-B7C7-AF70538101E4}"/>
              </a:ext>
            </a:extLst>
          </p:cNvPr>
          <p:cNvSpPr txBox="1"/>
          <p:nvPr/>
        </p:nvSpPr>
        <p:spPr>
          <a:xfrm>
            <a:off x="4078094" y="1032290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B5A8D39E-0EDE-4DEB-A8FF-343798A5F5EF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Patience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Rectangle: Rounded Corners 16">
            <a:hlinkClick r:id="rId3" action="ppaction://hlinksldjump"/>
            <a:extLst>
              <a:ext uri="{FF2B5EF4-FFF2-40B4-BE49-F238E27FC236}">
                <a16:creationId xmlns:a16="http://schemas.microsoft.com/office/drawing/2014/main" id="{0B3D2B3D-A47A-4E28-A0B2-93423692D83E}"/>
              </a:ext>
            </a:extLst>
          </p:cNvPr>
          <p:cNvSpPr/>
          <p:nvPr/>
        </p:nvSpPr>
        <p:spPr>
          <a:xfrm>
            <a:off x="4276600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Kindness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2AEC343C-A6C0-4D73-BA5D-2359770ACA49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Gentleness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580333" y="3701103"/>
            <a:ext cx="844285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3400"/>
              </a:lnSpc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KINDNESS </a:t>
            </a:r>
            <a:r>
              <a:rPr lang="en-US" sz="2800" b="1" dirty="0">
                <a:latin typeface="Comic Sans MS" panose="030F0702030302020204" pitchFamily="66" charset="0"/>
              </a:rPr>
              <a:t>is listed just before GOODNESS.</a:t>
            </a:r>
          </a:p>
          <a:p>
            <a:pPr marL="0" indent="0" algn="ctr">
              <a:lnSpc>
                <a:spcPts val="34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  <a:extLst>
              <a:ext uri="{FF2B5EF4-FFF2-40B4-BE49-F238E27FC236}">
                <a16:creationId xmlns:a16="http://schemas.microsoft.com/office/drawing/2014/main" id="{6089BB2E-52DD-4CF6-9F5A-13E19579B8DB}"/>
              </a:ext>
            </a:extLst>
          </p:cNvPr>
          <p:cNvSpPr/>
          <p:nvPr/>
        </p:nvSpPr>
        <p:spPr>
          <a:xfrm>
            <a:off x="-227532" y="-813849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9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1730294" y="1304534"/>
            <a:ext cx="8328106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was the man travelling to in the Good Samaritan parable?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78093" y="86530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888AE0C-0245-43A0-97F3-28C010E5B141}"/>
              </a:ext>
            </a:extLst>
          </p:cNvPr>
          <p:cNvSpPr/>
          <p:nvPr/>
        </p:nvSpPr>
        <p:spPr>
          <a:xfrm>
            <a:off x="-494830" y="-728499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hlinkClick r:id="rId3" action="ppaction://hlinksldjump"/>
            <a:extLst>
              <a:ext uri="{FF2B5EF4-FFF2-40B4-BE49-F238E27FC236}">
                <a16:creationId xmlns:a16="http://schemas.microsoft.com/office/drawing/2014/main" id="{EA7110AC-5A39-41BC-9B31-326726251718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Jericho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: Rounded Corners 5">
            <a:hlinkClick r:id="rId4" action="ppaction://hlinksldjump"/>
            <a:extLst>
              <a:ext uri="{FF2B5EF4-FFF2-40B4-BE49-F238E27FC236}">
                <a16:creationId xmlns:a16="http://schemas.microsoft.com/office/drawing/2014/main" id="{DE31419B-D344-4876-BE66-CF36EB4B038B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: Rounded Corners 6">
            <a:hlinkClick r:id="rId4" action="ppaction://hlinksldjump"/>
            <a:extLst>
              <a:ext uri="{FF2B5EF4-FFF2-40B4-BE49-F238E27FC236}">
                <a16:creationId xmlns:a16="http://schemas.microsoft.com/office/drawing/2014/main" id="{FFE33AD8-F4AA-4DC1-ADA8-63CD0FF2F7F7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Bethany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1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F1D2F98A-FB0E-453C-95BD-3681D895AA7D}"/>
              </a:ext>
            </a:extLst>
          </p:cNvPr>
          <p:cNvSpPr txBox="1">
            <a:spLocks/>
          </p:cNvSpPr>
          <p:nvPr/>
        </p:nvSpPr>
        <p:spPr>
          <a:xfrm>
            <a:off x="1730294" y="1304534"/>
            <a:ext cx="8328106" cy="6621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was the man travelling to in the Good Samaritan parable?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472CF0-D49C-4DEC-8AEF-061812B098EF}"/>
              </a:ext>
            </a:extLst>
          </p:cNvPr>
          <p:cNvSpPr txBox="1"/>
          <p:nvPr/>
        </p:nvSpPr>
        <p:spPr>
          <a:xfrm>
            <a:off x="4078093" y="86530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F5FFFAEF-3595-4BF3-A6DD-FCA0196280EC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Jericho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3" action="ppaction://hlinksldjump"/>
            <a:extLst>
              <a:ext uri="{FF2B5EF4-FFF2-40B4-BE49-F238E27FC236}">
                <a16:creationId xmlns:a16="http://schemas.microsoft.com/office/drawing/2014/main" id="{ACCAC031-62CA-4720-9309-14766F614458}"/>
              </a:ext>
            </a:extLst>
          </p:cNvPr>
          <p:cNvSpPr/>
          <p:nvPr/>
        </p:nvSpPr>
        <p:spPr>
          <a:xfrm>
            <a:off x="4395345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Bethlehem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68045B63-CDA1-4882-B232-5523967870D6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Bethany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3657473" y="3735307"/>
            <a:ext cx="781112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man was travelling from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Jerusalem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JERICHO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6ABD28E4-DF76-430E-8AE4-0FE72E9EB7C4}"/>
              </a:ext>
            </a:extLst>
          </p:cNvPr>
          <p:cNvSpPr/>
          <p:nvPr/>
        </p:nvSpPr>
        <p:spPr>
          <a:xfrm>
            <a:off x="-390527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6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C564FF8-C58A-4C5B-91A3-422A041A83B3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met the man first on the road?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9CA64-110D-4115-B099-41CCE3355C80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A332AED-B80A-4D70-9A3A-9801EF63CF31}"/>
              </a:ext>
            </a:extLst>
          </p:cNvPr>
          <p:cNvSpPr/>
          <p:nvPr/>
        </p:nvSpPr>
        <p:spPr>
          <a:xfrm>
            <a:off x="-390526" y="-76480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A7C8D1F8-0EEC-4ED5-B008-A2B4E86D79EB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Priest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3" action="ppaction://hlinksldjump"/>
            <a:extLst>
              <a:ext uri="{FF2B5EF4-FFF2-40B4-BE49-F238E27FC236}">
                <a16:creationId xmlns:a16="http://schemas.microsoft.com/office/drawing/2014/main" id="{25984E81-1236-4A1E-BB93-86DCFC1A59C9}"/>
              </a:ext>
            </a:extLst>
          </p:cNvPr>
          <p:cNvSpPr/>
          <p:nvPr/>
        </p:nvSpPr>
        <p:spPr>
          <a:xfrm>
            <a:off x="4395345" y="2467280"/>
            <a:ext cx="3192701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Wisemen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4" action="ppaction://hlinksldjump"/>
            <a:extLst>
              <a:ext uri="{FF2B5EF4-FFF2-40B4-BE49-F238E27FC236}">
                <a16:creationId xmlns:a16="http://schemas.microsoft.com/office/drawing/2014/main" id="{41732A7B-F1AE-4895-98B5-DBE2A8E8270C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Robbers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7CEF9585-DAA7-49BB-8AC8-E7EB033E1607}"/>
              </a:ext>
            </a:extLst>
          </p:cNvPr>
          <p:cNvSpPr txBox="1">
            <a:spLocks/>
          </p:cNvSpPr>
          <p:nvPr/>
        </p:nvSpPr>
        <p:spPr>
          <a:xfrm>
            <a:off x="336540" y="1463210"/>
            <a:ext cx="11518919" cy="10917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37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met the man first on the road?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3EA651-2634-4771-BEF9-367FAEB44B1B}"/>
              </a:ext>
            </a:extLst>
          </p:cNvPr>
          <p:cNvSpPr txBox="1"/>
          <p:nvPr/>
        </p:nvSpPr>
        <p:spPr>
          <a:xfrm>
            <a:off x="4039994" y="881368"/>
            <a:ext cx="40358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B4770917-EECC-420A-9AEE-A826DA5556CD}"/>
              </a:ext>
            </a:extLst>
          </p:cNvPr>
          <p:cNvSpPr/>
          <p:nvPr/>
        </p:nvSpPr>
        <p:spPr>
          <a:xfrm>
            <a:off x="699624" y="2483377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Priest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AB35C3D9-1A5A-4B53-ADF5-16F4853D900C}"/>
              </a:ext>
            </a:extLst>
          </p:cNvPr>
          <p:cNvSpPr/>
          <p:nvPr/>
        </p:nvSpPr>
        <p:spPr>
          <a:xfrm>
            <a:off x="4395345" y="2467280"/>
            <a:ext cx="3192701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Wisemen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3B639A96-F823-4249-A721-F6D1364F7D2A}"/>
              </a:ext>
            </a:extLst>
          </p:cNvPr>
          <p:cNvSpPr/>
          <p:nvPr/>
        </p:nvSpPr>
        <p:spPr>
          <a:xfrm>
            <a:off x="8091067" y="2483377"/>
            <a:ext cx="3192701" cy="109173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Robbers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57E779-98E8-4BEB-80EC-C0FDBCDACE11}"/>
              </a:ext>
            </a:extLst>
          </p:cNvPr>
          <p:cNvSpPr txBox="1">
            <a:spLocks/>
          </p:cNvSpPr>
          <p:nvPr/>
        </p:nvSpPr>
        <p:spPr>
          <a:xfrm>
            <a:off x="4092771" y="3738004"/>
            <a:ext cx="6150971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6ED1EA-91D5-433D-B0BB-3BA031AFA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17" y="3630675"/>
            <a:ext cx="1763015" cy="3060328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E3E1B803-4D36-4125-B708-0FCC8F959AB4}"/>
              </a:ext>
            </a:extLst>
          </p:cNvPr>
          <p:cNvSpPr txBox="1">
            <a:spLocks/>
          </p:cNvSpPr>
          <p:nvPr/>
        </p:nvSpPr>
        <p:spPr>
          <a:xfrm>
            <a:off x="4233064" y="3687314"/>
            <a:ext cx="705070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Fantastic answer.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man was first met by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ROBBERS </a:t>
            </a:r>
            <a:r>
              <a:rPr lang="en-US" sz="2800" b="1" dirty="0">
                <a:latin typeface="Comic Sans MS" panose="030F0702030302020204" pitchFamily="66" charset="0"/>
              </a:rPr>
              <a:t>who beat him up. </a:t>
            </a:r>
          </a:p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3" action="ppaction://hlinksldjump"/>
            <a:extLst>
              <a:ext uri="{FF2B5EF4-FFF2-40B4-BE49-F238E27FC236}">
                <a16:creationId xmlns:a16="http://schemas.microsoft.com/office/drawing/2014/main" id="{B543D283-614D-4609-B1DD-24E4462F61AD}"/>
              </a:ext>
            </a:extLst>
          </p:cNvPr>
          <p:cNvSpPr/>
          <p:nvPr/>
        </p:nvSpPr>
        <p:spPr>
          <a:xfrm>
            <a:off x="-390526" y="-561975"/>
            <a:ext cx="12973050" cy="7981950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Striped Right 9">
            <a:hlinkClick r:id="rId5" action="ppaction://hlinksldjump"/>
            <a:extLst>
              <a:ext uri="{FF2B5EF4-FFF2-40B4-BE49-F238E27FC236}">
                <a16:creationId xmlns:a16="http://schemas.microsoft.com/office/drawing/2014/main" id="{DA8AEE1D-1F2C-4F7F-B166-B90B5545594C}"/>
              </a:ext>
            </a:extLst>
          </p:cNvPr>
          <p:cNvSpPr/>
          <p:nvPr/>
        </p:nvSpPr>
        <p:spPr>
          <a:xfrm>
            <a:off x="7563035" y="558496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747</Words>
  <Application>Microsoft Office PowerPoint</Application>
  <PresentationFormat>Widescreen</PresentationFormat>
  <Paragraphs>172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Black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107</cp:revision>
  <dcterms:created xsi:type="dcterms:W3CDTF">2020-11-16T15:34:11Z</dcterms:created>
  <dcterms:modified xsi:type="dcterms:W3CDTF">2021-04-12T20:18:16Z</dcterms:modified>
</cp:coreProperties>
</file>