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93" r:id="rId3"/>
    <p:sldId id="417" r:id="rId4"/>
    <p:sldId id="418" r:id="rId5"/>
    <p:sldId id="419" r:id="rId6"/>
    <p:sldId id="396" r:id="rId7"/>
    <p:sldId id="397" r:id="rId8"/>
    <p:sldId id="380" r:id="rId9"/>
    <p:sldId id="385" r:id="rId10"/>
    <p:sldId id="381" r:id="rId11"/>
    <p:sldId id="382" r:id="rId12"/>
    <p:sldId id="383" r:id="rId13"/>
    <p:sldId id="386" r:id="rId14"/>
    <p:sldId id="398" r:id="rId15"/>
    <p:sldId id="420" r:id="rId16"/>
    <p:sldId id="399" r:id="rId17"/>
    <p:sldId id="421" r:id="rId18"/>
    <p:sldId id="422" r:id="rId19"/>
    <p:sldId id="423" r:id="rId20"/>
    <p:sldId id="425" r:id="rId21"/>
    <p:sldId id="424" r:id="rId22"/>
    <p:sldId id="426" r:id="rId23"/>
    <p:sldId id="428" r:id="rId24"/>
    <p:sldId id="429" r:id="rId25"/>
    <p:sldId id="427" r:id="rId26"/>
    <p:sldId id="432" r:id="rId27"/>
    <p:sldId id="430" r:id="rId28"/>
    <p:sldId id="431" r:id="rId29"/>
    <p:sldId id="288" r:id="rId30"/>
    <p:sldId id="433" r:id="rId31"/>
    <p:sldId id="292" r:id="rId32"/>
    <p:sldId id="359" r:id="rId33"/>
    <p:sldId id="291" r:id="rId34"/>
    <p:sldId id="37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4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263410b705b923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33"/>
    <a:srgbClr val="008000"/>
    <a:srgbClr val="FF9933"/>
    <a:srgbClr val="6600FF"/>
    <a:srgbClr val="CC66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90" y="1086"/>
      </p:cViewPr>
      <p:guideLst>
        <p:guide orient="horz" pos="3504"/>
        <p:guide pos="39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6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3D4-BAC7-4B16-8724-CF9B5525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B228A-5D68-4CC9-AE3D-8D673AC8B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B79D0-825E-4679-9634-A24EE422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EF279-43AE-43FB-9F34-90ABF2B8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A93EA-A25D-4566-86FF-0BA1B176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4F3D3-AE9A-4698-B4F2-371E86CEA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EB81E-2AC3-4E70-BDA8-4B3FE34B3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613A2-75B4-437F-939C-185689BA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19A0-BD5D-402F-AE88-3ADB33BE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415BE-0289-4598-84AD-9F2E7003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9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64B3-C57A-44E8-B312-F7028BB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DE52-3F48-4D23-8D10-539A9DA4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EF7F4-BDA6-40DE-9B2C-19665B22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275E-D009-4FE5-9E1A-1D26B0C8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0F85-84B0-4EF9-92C0-279A3A3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9001-C0C4-4505-B639-54CAEF9C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3F096-22A4-4CE8-AE70-6FDB8AAD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0124-BEF6-4D51-9276-52E2443D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F894-29B6-400B-BAE2-63C5D668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6FDCF-5A8C-4688-B418-8B6E5A62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0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7759-C8F7-4F00-885E-4FE297A6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37070-8677-407A-99ED-40E0C1859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6774A-3694-4E3D-A04E-13BC8ACB7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5A998-D6EC-469D-892B-5C763679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4D52-DAD3-43B7-84C5-2DAA8530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C380C-D04F-4743-BE82-980C6476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1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48F5-9971-4B77-9FB6-6732DC3C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09093-9D26-4C56-BBA6-987CF4A6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0BD9-EEAF-4CED-B90B-F1D02A2B9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D28C6-6B1D-4082-B133-94E49CD91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249E9-14E1-4291-9172-C6B2661C5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1966D-A124-4FE4-82DE-8DD339C8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1579E-E395-4E3F-96F1-D9721BBF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2D989-73AE-46BC-B906-E777FAAC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2628-C0B6-452C-AC41-3C5BE02A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97B27-73DE-4064-986A-1BD2BA57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5399E-631A-4F95-8034-FB060AA4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B45C9-2B27-4CBF-B17F-CAD1D826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0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E60E8-C914-4FEA-907B-4E8A986C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8C619-3890-4344-9854-41B9E5DE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E073-6797-4C7C-8FE3-3E8A481A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C441-30A6-41BF-B7B9-3D92D89A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48AA8-ADC2-460C-B2D7-EB13536B3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66AB-1991-49B0-98B0-8E55E74D5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69CEB-5B63-4EE8-99E7-730D7DD2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8FC25-651F-41AE-88CF-1FCC9F48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F43E5-9ECE-4F9A-9D4A-AE6B9428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0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451F-08D4-459E-8C0C-1D6D94ED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4B275-1492-4BF7-9400-A363764ED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B61AD-5E32-4110-BCDA-39F7A5DB2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DBA42-AB58-4B45-A6AB-D629C819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4BD99-C918-4403-9E6D-FFED38F8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A217-14B6-45F3-B40F-54318F17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4AAF87-6B29-43BD-9475-7FEE0E55D27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slide" Target="slide2.xml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OaCIq4q9Xuc" TargetMode="External"/><Relationship Id="rId5" Type="http://schemas.openxmlformats.org/officeDocument/2006/relationships/slide" Target="slide2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e01-52V1c_s" TargetMode="Externa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wordsearch.com/puzzle/1643899/" TargetMode="External"/><Relationship Id="rId4" Type="http://schemas.openxmlformats.org/officeDocument/2006/relationships/hyperlink" Target="https://jigex.com/4tS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1.png"/><Relationship Id="rId17" Type="http://schemas.openxmlformats.org/officeDocument/2006/relationships/image" Target="../media/image9.png"/><Relationship Id="rId2" Type="http://schemas.openxmlformats.org/officeDocument/2006/relationships/image" Target="../media/image7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9.png"/><Relationship Id="rId1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youtu.be/x9Bgxzk_P8w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MPvnZILn6EY" TargetMode="External"/><Relationship Id="rId5" Type="http://schemas.openxmlformats.org/officeDocument/2006/relationships/slide" Target="slide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61B48B-BCC5-4C80-A473-622A53204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5EF43FA-CD33-4561-9E00-DEC881E8FE6C}"/>
              </a:ext>
            </a:extLst>
          </p:cNvPr>
          <p:cNvGrpSpPr/>
          <p:nvPr/>
        </p:nvGrpSpPr>
        <p:grpSpPr>
          <a:xfrm>
            <a:off x="4287196" y="298605"/>
            <a:ext cx="6020767" cy="1419859"/>
            <a:chOff x="1136171" y="270933"/>
            <a:chExt cx="9347200" cy="1274322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73B343CB-0763-4162-A395-E50CC97E0023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97245"/>
                <a:gd name="adj2" fmla="val 14382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571633-47B5-47C6-8231-31A4E30751B2}"/>
                </a:ext>
              </a:extLst>
            </p:cNvPr>
            <p:cNvSpPr txBox="1"/>
            <p:nvPr/>
          </p:nvSpPr>
          <p:spPr>
            <a:xfrm>
              <a:off x="2525645" y="312569"/>
              <a:ext cx="6568252" cy="98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 and welcome to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 err="1">
                  <a:latin typeface="Comic Sans MS" panose="030F0702030302020204" pitchFamily="66" charset="0"/>
                </a:rPr>
                <a:t>Hillcliffe</a:t>
              </a:r>
              <a:r>
                <a:rPr lang="en-US" sz="3200" dirty="0">
                  <a:latin typeface="Comic Sans MS" panose="030F0702030302020204" pitchFamily="66" charset="0"/>
                </a:rPr>
                <a:t> Junior Church Online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67115D4-DD52-4D9F-8445-3C983407A7BE}"/>
              </a:ext>
            </a:extLst>
          </p:cNvPr>
          <p:cNvGrpSpPr/>
          <p:nvPr/>
        </p:nvGrpSpPr>
        <p:grpSpPr>
          <a:xfrm>
            <a:off x="3910005" y="2298040"/>
            <a:ext cx="7441199" cy="1000759"/>
            <a:chOff x="1136171" y="270933"/>
            <a:chExt cx="9347200" cy="1274322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7E632CC1-C270-4F52-86C6-CF55E256454B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83207"/>
                <a:gd name="adj2" fmla="val 2483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E44652-C1F1-4136-8450-46C8376EF1C9}"/>
                </a:ext>
              </a:extLst>
            </p:cNvPr>
            <p:cNvSpPr txBox="1"/>
            <p:nvPr/>
          </p:nvSpPr>
          <p:spPr>
            <a:xfrm>
              <a:off x="1204467" y="537058"/>
              <a:ext cx="9210605" cy="520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What have you been doing this week?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0E4C90-0C96-4E47-966F-7C738CB7A299}"/>
              </a:ext>
            </a:extLst>
          </p:cNvPr>
          <p:cNvGrpSpPr/>
          <p:nvPr/>
        </p:nvGrpSpPr>
        <p:grpSpPr>
          <a:xfrm>
            <a:off x="5251167" y="4104335"/>
            <a:ext cx="4758872" cy="1000759"/>
            <a:chOff x="1136171" y="270933"/>
            <a:chExt cx="9347200" cy="1274322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2A60B975-591B-4FB6-81F0-2B45E626ABD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30225"/>
                <a:gd name="adj2" fmla="val -15571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58B507-B7B5-44C7-8808-36BCB82A22B5}"/>
                </a:ext>
              </a:extLst>
            </p:cNvPr>
            <p:cNvSpPr txBox="1"/>
            <p:nvPr/>
          </p:nvSpPr>
          <p:spPr>
            <a:xfrm>
              <a:off x="2827435" y="537058"/>
              <a:ext cx="5964683" cy="738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Are you ready to start?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E6F184B-91D8-4F26-8DB5-C513340EA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335" y="-965147"/>
            <a:ext cx="1921428" cy="3262071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9ABA9245-2BD0-4B91-A512-D3C2FE303A67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09B586-9BDA-4B9C-B561-DD6227B51ADF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1" name="Arrow: Right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7CF2BDC-4C57-4FB7-A2DE-7EBDFFA3C20A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3102E4-156D-4437-B8C8-5CB751D4DFB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6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7.40741E-7 L -0.98737 0.475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75" y="237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5CC35DB-E981-4990-B3B8-A39EF137A42B}"/>
              </a:ext>
            </a:extLst>
          </p:cNvPr>
          <p:cNvSpPr txBox="1"/>
          <p:nvPr/>
        </p:nvSpPr>
        <p:spPr>
          <a:xfrm>
            <a:off x="152383" y="358842"/>
            <a:ext cx="11887234" cy="1836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use the name of the Lord your God thoughtlessly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BDE2F-0BAD-4EDE-925C-EE8E4F4A8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05" y="2195755"/>
            <a:ext cx="2812438" cy="3584053"/>
          </a:xfrm>
          <a:prstGeom prst="rect">
            <a:avLst/>
          </a:prstGeom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DDD8C589-2287-40A4-B00E-9CF82E37B969}"/>
              </a:ext>
            </a:extLst>
          </p:cNvPr>
          <p:cNvSpPr/>
          <p:nvPr/>
        </p:nvSpPr>
        <p:spPr>
          <a:xfrm>
            <a:off x="-204466" y="-56197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45A1CA-ED52-4E02-B5D2-13FBE5ACB4E6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8" name="Arrow: Right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E647BD3-0320-477B-9C13-E6465D6349C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232233-BFCA-46A5-B952-A876BBBA18D1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5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877B743-6CC5-4CE2-A2C8-D4FCB15B7E55}"/>
              </a:ext>
            </a:extLst>
          </p:cNvPr>
          <p:cNvSpPr txBox="1"/>
          <p:nvPr/>
        </p:nvSpPr>
        <p:spPr>
          <a:xfrm>
            <a:off x="-79130" y="697192"/>
            <a:ext cx="12578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to keep the Sabbath as a holy day.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0204A9-3D26-49F7-9FBA-7D206A318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97" y="2182992"/>
            <a:ext cx="2865546" cy="3596816"/>
          </a:xfrm>
          <a:prstGeom prst="rect">
            <a:avLst/>
          </a:prstGeom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CCC7EA24-4CCA-4E7F-B3F9-B10A3F52D39E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B66637-2333-4DBA-837C-1B43732A3C1D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7" name="Arrow: Right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C2F2EE2-A067-4F7D-B712-72459D1DA170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EA5492-964C-45DA-B38C-E62F5F3FE741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0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D62F47-C2C7-4806-AF86-8C5725BED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02" y="2084018"/>
            <a:ext cx="3143641" cy="36957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1EF24B-9C7E-4412-97CF-E2DB27F301EE}"/>
              </a:ext>
            </a:extLst>
          </p:cNvPr>
          <p:cNvSpPr txBox="1"/>
          <p:nvPr/>
        </p:nvSpPr>
        <p:spPr>
          <a:xfrm>
            <a:off x="-838200" y="879457"/>
            <a:ext cx="13588509" cy="528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</a:t>
            </a:r>
            <a:r>
              <a:rPr lang="en-US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honour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your father and mother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B7A16E8A-6142-491A-9EC3-496B28CE8F2F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53C6AE-5A54-4822-BFBC-6E94693C3972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7" name="Arrow: Right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274DC0A-3917-4A8C-9A58-819C43796141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DBDD05-832D-442E-A3D0-9007EC659CB7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92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D62F47-C2C7-4806-AF86-8C5725BED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02" y="2084018"/>
            <a:ext cx="3143641" cy="36957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DB496B-C5E0-4B63-BE5E-ADA2A1EA3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27845" y="3295276"/>
            <a:ext cx="2758115" cy="2521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414FE-ED57-4C97-8087-987FA1CE8054}"/>
              </a:ext>
            </a:extLst>
          </p:cNvPr>
          <p:cNvSpPr txBox="1"/>
          <p:nvPr/>
        </p:nvSpPr>
        <p:spPr>
          <a:xfrm>
            <a:off x="1998926" y="531384"/>
            <a:ext cx="10072914" cy="9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murder anyone.</a:t>
            </a: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FB4D615A-D584-406B-B695-CF8FF0B3D5E8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D68417-297B-455C-8418-7A54B1E7FD88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8" name="Arrow: Right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EE9B57-4F19-4257-87F4-ABEBE12482B9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4AADE6-93C5-4413-AF54-BE210AE42B76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0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5198D-188F-4B39-9122-D4772F86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73522" y="2337970"/>
            <a:ext cx="2812438" cy="3479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62F47-C2C7-4806-AF86-8C5725BE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02" y="2084018"/>
            <a:ext cx="3143641" cy="3695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414FE-ED57-4C97-8087-987FA1CE8054}"/>
              </a:ext>
            </a:extLst>
          </p:cNvPr>
          <p:cNvSpPr txBox="1"/>
          <p:nvPr/>
        </p:nvSpPr>
        <p:spPr>
          <a:xfrm>
            <a:off x="1514719" y="621400"/>
            <a:ext cx="9162560" cy="9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be guilty of adultery.</a:t>
            </a:r>
          </a:p>
        </p:txBody>
      </p: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6266CCD8-0747-4878-8BB4-7CE3926C3CBC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53A08F-18B4-4A1D-A962-DC163900D378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8" name="Arrow: Right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FBC9482-2F95-4F67-8AA0-828750C30743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8ABA5D-F759-426C-9614-D3829E8CC762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5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AE129DD-AAE5-49FA-8EA3-663A4D23A167}"/>
              </a:ext>
            </a:extLst>
          </p:cNvPr>
          <p:cNvSpPr txBox="1"/>
          <p:nvPr/>
        </p:nvSpPr>
        <p:spPr>
          <a:xfrm>
            <a:off x="1514719" y="621400"/>
            <a:ext cx="9162560" cy="9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steal.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6E45A-1C34-4D3D-BDB8-A31422EF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73522" y="2233177"/>
            <a:ext cx="2812438" cy="3584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62F47-C2C7-4806-AF86-8C5725BE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02" y="2084018"/>
            <a:ext cx="3143641" cy="3695790"/>
          </a:xfrm>
          <a:prstGeom prst="rect">
            <a:avLst/>
          </a:prstGeom>
        </p:spPr>
      </p:pic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6266CCD8-0747-4878-8BB4-7CE3926C3CBC}"/>
              </a:ext>
            </a:extLst>
          </p:cNvPr>
          <p:cNvSpPr/>
          <p:nvPr/>
        </p:nvSpPr>
        <p:spPr>
          <a:xfrm>
            <a:off x="-276225" y="-56197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53A08F-18B4-4A1D-A962-DC163900D378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8" name="Arrow: Right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FBC9482-2F95-4F67-8AA0-828750C30743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8ABA5D-F759-426C-9614-D3829E8CC762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87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1DAD3F-9A06-42F0-892F-4EBB4D568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73522" y="2220414"/>
            <a:ext cx="2865546" cy="3596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62F47-C2C7-4806-AF86-8C5725BE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02" y="2084018"/>
            <a:ext cx="3143641" cy="3695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414FE-ED57-4C97-8087-987FA1CE8054}"/>
              </a:ext>
            </a:extLst>
          </p:cNvPr>
          <p:cNvSpPr txBox="1"/>
          <p:nvPr/>
        </p:nvSpPr>
        <p:spPr>
          <a:xfrm>
            <a:off x="1198322" y="159735"/>
            <a:ext cx="9550400" cy="1836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tell lies about your neighbour in court.</a:t>
            </a: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3A1C9D71-9244-474F-A485-FB72849F5276}"/>
              </a:ext>
            </a:extLst>
          </p:cNvPr>
          <p:cNvSpPr/>
          <p:nvPr/>
        </p:nvSpPr>
        <p:spPr>
          <a:xfrm>
            <a:off x="-390525" y="-4191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E36E90-694F-4EEB-A698-746817F34C09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8" name="Arrow: Right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E12062F-2C17-44FB-A7F9-3D2933C85658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661374-7FAF-42A6-910B-224C8BD1B7AF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B7C4F80-EF4C-4CD4-9D7C-15ACA8DD8232}"/>
              </a:ext>
            </a:extLst>
          </p:cNvPr>
          <p:cNvSpPr txBox="1"/>
          <p:nvPr/>
        </p:nvSpPr>
        <p:spPr>
          <a:xfrm>
            <a:off x="1198322" y="159735"/>
            <a:ext cx="9550400" cy="1836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want to take anything that belongs to your neighbour.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5761C4-9E91-42BE-8FC8-9543099F1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73522" y="2160896"/>
            <a:ext cx="3143641" cy="3695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62F47-C2C7-4806-AF86-8C5725BED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02" y="2084018"/>
            <a:ext cx="3143641" cy="369579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3A1C9D71-9244-474F-A485-FB72849F5276}"/>
              </a:ext>
            </a:extLst>
          </p:cNvPr>
          <p:cNvSpPr/>
          <p:nvPr/>
        </p:nvSpPr>
        <p:spPr>
          <a:xfrm>
            <a:off x="-276225" y="-56197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E36E90-694F-4EEB-A698-746817F34C09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8" name="Arrow: Right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E12062F-2C17-44FB-A7F9-3D2933C85658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661374-7FAF-42A6-910B-224C8BD1B7AF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1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59CE77E2-76DA-415F-B905-162507652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41" y="2339229"/>
            <a:ext cx="1926423" cy="323621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17D8CBF-BB17-4F78-B0CE-8B84340988AD}"/>
              </a:ext>
            </a:extLst>
          </p:cNvPr>
          <p:cNvSpPr txBox="1"/>
          <p:nvPr/>
        </p:nvSpPr>
        <p:spPr>
          <a:xfrm>
            <a:off x="2812127" y="4875082"/>
            <a:ext cx="63427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 first 4 are all about worshipping God.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F9E6BF-975E-4800-B7D8-80A1C1D9B932}"/>
              </a:ext>
            </a:extLst>
          </p:cNvPr>
          <p:cNvSpPr txBox="1"/>
          <p:nvPr/>
        </p:nvSpPr>
        <p:spPr>
          <a:xfrm>
            <a:off x="1630574" y="2982832"/>
            <a:ext cx="87058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 </a:t>
            </a:r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Those that show consideration      </a:t>
            </a:r>
          </a:p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to other people.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43FA34-A3D8-4C37-8C7B-DE6B50CF38C9}"/>
              </a:ext>
            </a:extLst>
          </p:cNvPr>
          <p:cNvSpPr txBox="1"/>
          <p:nvPr/>
        </p:nvSpPr>
        <p:spPr>
          <a:xfrm>
            <a:off x="1743075" y="2420294"/>
            <a:ext cx="8705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 </a:t>
            </a:r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Those that show worship to God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9E0D43-25D6-4AAA-B87D-A2476EAA1258}"/>
              </a:ext>
            </a:extLst>
          </p:cNvPr>
          <p:cNvGrpSpPr/>
          <p:nvPr/>
        </p:nvGrpSpPr>
        <p:grpSpPr>
          <a:xfrm>
            <a:off x="299349" y="275909"/>
            <a:ext cx="11593302" cy="797857"/>
            <a:chOff x="1136170" y="270933"/>
            <a:chExt cx="10866154" cy="1274322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301209C0-C442-480D-81EA-979E7B9D2AAD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40511"/>
                <a:gd name="adj2" fmla="val 29918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8B30AC-C27A-4132-A06E-DEFBB9A1AAFA}"/>
                </a:ext>
              </a:extLst>
            </p:cNvPr>
            <p:cNvSpPr txBox="1"/>
            <p:nvPr/>
          </p:nvSpPr>
          <p:spPr>
            <a:xfrm>
              <a:off x="1390523" y="390364"/>
              <a:ext cx="10598509" cy="108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Well done if you were able to say all the commandments.</a:t>
              </a:r>
            </a:p>
            <a:p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2704AF-84AF-4A53-A07B-825BB5A619D7}"/>
              </a:ext>
            </a:extLst>
          </p:cNvPr>
          <p:cNvGrpSpPr/>
          <p:nvPr/>
        </p:nvGrpSpPr>
        <p:grpSpPr>
          <a:xfrm>
            <a:off x="2794973" y="1390381"/>
            <a:ext cx="6793982" cy="2719342"/>
            <a:chOff x="1136171" y="270933"/>
            <a:chExt cx="9437860" cy="127432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E9092E-1F9B-4877-AC89-7D9CDDE24F92}"/>
                </a:ext>
              </a:extLst>
            </p:cNvPr>
            <p:cNvSpPr txBox="1"/>
            <p:nvPr/>
          </p:nvSpPr>
          <p:spPr>
            <a:xfrm>
              <a:off x="1226831" y="303438"/>
              <a:ext cx="9347200" cy="38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The commandments can be split into  2 types:</a:t>
              </a:r>
            </a:p>
          </p:txBody>
        </p:sp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F70008AB-9790-4070-8E45-F3F1B3623A7A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6868"/>
                <a:gd name="adj2" fmla="val 11287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3EC20C9-2BF2-4CD0-AE9B-1F33B37FA388}"/>
              </a:ext>
            </a:extLst>
          </p:cNvPr>
          <p:cNvGrpSpPr/>
          <p:nvPr/>
        </p:nvGrpSpPr>
        <p:grpSpPr>
          <a:xfrm>
            <a:off x="3151791" y="4412408"/>
            <a:ext cx="5727155" cy="1572991"/>
            <a:chOff x="410773" y="151276"/>
            <a:chExt cx="9347200" cy="1285708"/>
          </a:xfrm>
        </p:grpSpPr>
        <p:sp>
          <p:nvSpPr>
            <p:cNvPr id="50" name="Speech Bubble: Rectangle with Corners Rounded 49">
              <a:extLst>
                <a:ext uri="{FF2B5EF4-FFF2-40B4-BE49-F238E27FC236}">
                  <a16:creationId xmlns:a16="http://schemas.microsoft.com/office/drawing/2014/main" id="{D3E05A18-CEF0-4A87-AC75-8B1DCB47B7B7}"/>
                </a:ext>
              </a:extLst>
            </p:cNvPr>
            <p:cNvSpPr/>
            <p:nvPr/>
          </p:nvSpPr>
          <p:spPr>
            <a:xfrm>
              <a:off x="410773" y="162662"/>
              <a:ext cx="9347200" cy="1274322"/>
            </a:xfrm>
            <a:prstGeom prst="wedgeRoundRectCallout">
              <a:avLst>
                <a:gd name="adj1" fmla="val -79784"/>
                <a:gd name="adj2" fmla="val -13996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6C96A1-A2F8-4A4D-A2F6-81E0DD875251}"/>
                </a:ext>
              </a:extLst>
            </p:cNvPr>
            <p:cNvSpPr txBox="1"/>
            <p:nvPr/>
          </p:nvSpPr>
          <p:spPr>
            <a:xfrm>
              <a:off x="410773" y="151276"/>
              <a:ext cx="9092247" cy="477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I see what you mean.</a:t>
              </a:r>
            </a:p>
          </p:txBody>
        </p:sp>
      </p:grp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48453956-936D-41F2-9C57-C2A9C080A662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8118C0-9E25-48B0-A9ED-F30529F748BB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62A3E52-62C0-4424-B76A-EBABE942B43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3DD9F5-A956-4D7B-86DA-155960DF958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3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5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59CE77E2-76DA-415F-B905-162507652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41" y="2339229"/>
            <a:ext cx="1926423" cy="3236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F38605B-0374-4866-BEE2-CE619C439653}"/>
              </a:ext>
            </a:extLst>
          </p:cNvPr>
          <p:cNvSpPr txBox="1"/>
          <p:nvPr/>
        </p:nvSpPr>
        <p:spPr>
          <a:xfrm>
            <a:off x="2457706" y="826801"/>
            <a:ext cx="662496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have any other gods except me.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make for yourselves any idols.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use the name of the Lord your God thoughtlessly.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to keep the Sabbath as a holy day.</a:t>
            </a:r>
          </a:p>
          <a:p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60253C-A719-43B4-BE29-361A447E59BF}"/>
              </a:ext>
            </a:extLst>
          </p:cNvPr>
          <p:cNvGrpSpPr/>
          <p:nvPr/>
        </p:nvGrpSpPr>
        <p:grpSpPr>
          <a:xfrm>
            <a:off x="1993355" y="145099"/>
            <a:ext cx="7565312" cy="4750752"/>
            <a:chOff x="1136171" y="270933"/>
            <a:chExt cx="9437860" cy="12743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309AAB-0210-4E0C-97FB-D7F8C971FBDC}"/>
                </a:ext>
              </a:extLst>
            </p:cNvPr>
            <p:cNvSpPr txBox="1"/>
            <p:nvPr/>
          </p:nvSpPr>
          <p:spPr>
            <a:xfrm>
              <a:off x="1226831" y="303438"/>
              <a:ext cx="9347200" cy="274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The first 4 commandments say: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F6A1ACFA-2D86-4E45-BD1B-87FF19894DB6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4400"/>
                <a:gd name="adj2" fmla="val 1044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86DA9A-2961-4DCF-BD09-2902AE7BB310}"/>
              </a:ext>
            </a:extLst>
          </p:cNvPr>
          <p:cNvGrpSpPr/>
          <p:nvPr/>
        </p:nvGrpSpPr>
        <p:grpSpPr>
          <a:xfrm>
            <a:off x="2776713" y="4895851"/>
            <a:ext cx="6390265" cy="1221162"/>
            <a:chOff x="410773" y="162663"/>
            <a:chExt cx="9347200" cy="998135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883477A9-AD95-467E-A572-09F771E11256}"/>
                </a:ext>
              </a:extLst>
            </p:cNvPr>
            <p:cNvSpPr/>
            <p:nvPr/>
          </p:nvSpPr>
          <p:spPr>
            <a:xfrm>
              <a:off x="410773" y="162663"/>
              <a:ext cx="9347200" cy="998135"/>
            </a:xfrm>
            <a:prstGeom prst="wedgeRoundRectCallout">
              <a:avLst>
                <a:gd name="adj1" fmla="val -71139"/>
                <a:gd name="adj2" fmla="val -20392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CBF87F-7DC5-4618-8B6A-BD20F243A483}"/>
                </a:ext>
              </a:extLst>
            </p:cNvPr>
            <p:cNvSpPr txBox="1"/>
            <p:nvPr/>
          </p:nvSpPr>
          <p:spPr>
            <a:xfrm>
              <a:off x="410773" y="199573"/>
              <a:ext cx="9092246" cy="88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All of these show our worship and respect towards God.</a:t>
              </a:r>
            </a:p>
          </p:txBody>
        </p:sp>
      </p:grp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881A691E-F9A6-4AD9-A1AB-64494C780CFA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8118C0-9E25-48B0-A9ED-F30529F748BB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62A3E52-62C0-4424-B76A-EBABE942B43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3DD9F5-A956-4D7B-86DA-155960DF958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1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D8F26B5-A6E5-46FA-8BD5-4DE188AD2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21" y="2253019"/>
            <a:ext cx="1898268" cy="3301781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6E9E1268-1392-434C-8B93-C008AE2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29" y="2318589"/>
            <a:ext cx="1926423" cy="3236211"/>
          </a:xfrm>
          <a:prstGeom prst="rect">
            <a:avLst/>
          </a:prstGeom>
        </p:spPr>
      </p:pic>
      <p:pic>
        <p:nvPicPr>
          <p:cNvPr id="42" name="Picture 41" descr="A picture containing toy&#10;&#10;Description automatically generated">
            <a:extLst>
              <a:ext uri="{FF2B5EF4-FFF2-40B4-BE49-F238E27FC236}">
                <a16:creationId xmlns:a16="http://schemas.microsoft.com/office/drawing/2014/main" id="{80D702E7-F511-4BA3-8E1B-D958D90B3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884" y="651665"/>
            <a:ext cx="1926423" cy="323621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B949BC99-A08F-436A-B995-A0041AA1F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3754" y="1545255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50" y="2366523"/>
            <a:ext cx="1883539" cy="320723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83823D6A-781D-4B77-BF2D-E772F8678D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88" y="2098973"/>
            <a:ext cx="1918601" cy="3468758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1D09568F-41B0-4285-AC65-2B7A56169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619" y="1184573"/>
            <a:ext cx="1918601" cy="3468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CBCE6-C521-49F1-B28D-739C26BF64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0" y="2377681"/>
            <a:ext cx="1963374" cy="3184919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9DE3F8-8B42-4F0F-8888-C9038B81BE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D3B725-461A-4250-91E0-536D2898E3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92" y="2366523"/>
            <a:ext cx="1909872" cy="3207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85DE4D-638E-4A2C-A94C-D0201BE2A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903" y="682882"/>
            <a:ext cx="1963374" cy="3184919"/>
          </a:xfrm>
          <a:prstGeom prst="rect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5A89C86-10F9-416C-BF96-0041F92C55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795" y="1184573"/>
            <a:ext cx="1921429" cy="320723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A99443-F963-4F79-B8E8-9F55F9C859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795" y="1825383"/>
            <a:ext cx="1909872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C2F89106-B349-455E-9E1C-979C51ABAC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5" y="2275341"/>
            <a:ext cx="1924294" cy="3285707"/>
          </a:xfrm>
          <a:prstGeom prst="rect">
            <a:avLst/>
          </a:prstGeom>
        </p:spPr>
      </p:pic>
      <p:pic>
        <p:nvPicPr>
          <p:cNvPr id="21" name="Picture 20" descr="A close up of a toy&#10;&#10;Description automatically generated">
            <a:extLst>
              <a:ext uri="{FF2B5EF4-FFF2-40B4-BE49-F238E27FC236}">
                <a16:creationId xmlns:a16="http://schemas.microsoft.com/office/drawing/2014/main" id="{FDECDAFC-0668-4034-8B57-EBD3383CDF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31" y="2098973"/>
            <a:ext cx="1905121" cy="3468758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B59115A5-9D6B-4E2A-8BBE-1484BDF588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44" y="2286892"/>
            <a:ext cx="1934730" cy="3280839"/>
          </a:xfrm>
          <a:prstGeom prst="rect">
            <a:avLst/>
          </a:prstGeom>
        </p:spPr>
      </p:pic>
      <p:pic>
        <p:nvPicPr>
          <p:cNvPr id="23" name="Picture 22" descr="A picture containing toy&#10;&#10;Description automatically generated">
            <a:extLst>
              <a:ext uri="{FF2B5EF4-FFF2-40B4-BE49-F238E27FC236}">
                <a16:creationId xmlns:a16="http://schemas.microsoft.com/office/drawing/2014/main" id="{D111C20C-22E1-4470-AA49-A1163BD6F1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89" y="2343884"/>
            <a:ext cx="1909519" cy="3233325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BB09C52-B7E5-42CD-AA21-4CC5B4DAA9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42" y="2205009"/>
            <a:ext cx="1971148" cy="3365735"/>
          </a:xfrm>
          <a:prstGeom prst="rect">
            <a:avLst/>
          </a:prstGeom>
        </p:spPr>
      </p:pic>
      <p:pic>
        <p:nvPicPr>
          <p:cNvPr id="8" name="Picture 7" descr="A picture containing sign&#10;&#10;Description automatically generated">
            <a:extLst>
              <a:ext uri="{FF2B5EF4-FFF2-40B4-BE49-F238E27FC236}">
                <a16:creationId xmlns:a16="http://schemas.microsoft.com/office/drawing/2014/main" id="{D2119C5B-15BD-4F26-9FE5-11CFDE5176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019" y="2269770"/>
            <a:ext cx="1948481" cy="3304157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F6C4090-7300-48CA-9B84-CA50A4C923C2}"/>
              </a:ext>
            </a:extLst>
          </p:cNvPr>
          <p:cNvSpPr/>
          <p:nvPr/>
        </p:nvSpPr>
        <p:spPr>
          <a:xfrm>
            <a:off x="1136906" y="270933"/>
            <a:ext cx="9347200" cy="1274322"/>
          </a:xfrm>
          <a:prstGeom prst="wedgeRoundRectCallout">
            <a:avLst>
              <a:gd name="adj1" fmla="val -29529"/>
              <a:gd name="adj2" fmla="val 162161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A0D4FB36-EAE2-45A5-B300-FE02B626B0CE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-14312"/>
              <a:gd name="adj2" fmla="val 164819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F216CCAB-2FA5-4991-BEE1-0DC9883BA384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1630"/>
              <a:gd name="adj2" fmla="val 171463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69B2A1C3-54FE-4530-90A5-DAAA4D31C302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19202"/>
              <a:gd name="adj2" fmla="val 172792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D2088D7F-D2ED-495B-A806-754D994D075E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36050"/>
              <a:gd name="adj2" fmla="val 170134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83C95D22-8EB9-4E55-88D8-1A57704338D8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52173"/>
              <a:gd name="adj2" fmla="val 167476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24CC3F-8E2A-417C-8EA3-1EC9ED110C1F}"/>
              </a:ext>
            </a:extLst>
          </p:cNvPr>
          <p:cNvGrpSpPr/>
          <p:nvPr/>
        </p:nvGrpSpPr>
        <p:grpSpPr>
          <a:xfrm>
            <a:off x="1136171" y="270933"/>
            <a:ext cx="9347200" cy="1274322"/>
            <a:chOff x="1136171" y="270933"/>
            <a:chExt cx="9347200" cy="1274322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8529CC42-585F-4E0F-A921-16A08D1F7F20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46377"/>
                <a:gd name="adj2" fmla="val 168805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CC65C6-7F10-4D68-8369-1584B01BEB17}"/>
                </a:ext>
              </a:extLst>
            </p:cNvPr>
            <p:cNvSpPr txBox="1"/>
            <p:nvPr/>
          </p:nvSpPr>
          <p:spPr>
            <a:xfrm>
              <a:off x="3609431" y="554151"/>
              <a:ext cx="45079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GOOD MORNING</a:t>
              </a:r>
              <a:endParaRPr lang="en-GB" sz="4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369988-7EED-41C2-9487-F7EF6AE1DFCD}"/>
              </a:ext>
            </a:extLst>
          </p:cNvPr>
          <p:cNvGrpSpPr/>
          <p:nvPr/>
        </p:nvGrpSpPr>
        <p:grpSpPr>
          <a:xfrm>
            <a:off x="3215640" y="398629"/>
            <a:ext cx="4211963" cy="707887"/>
            <a:chOff x="1136171" y="270933"/>
            <a:chExt cx="9347200" cy="1274322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0868C3D0-95B9-4609-8093-082882D38063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92541"/>
                <a:gd name="adj2" fmla="val 31606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41811D-18C2-42EC-BF68-A38E97529E27}"/>
                </a:ext>
              </a:extLst>
            </p:cNvPr>
            <p:cNvSpPr txBox="1"/>
            <p:nvPr/>
          </p:nvSpPr>
          <p:spPr>
            <a:xfrm>
              <a:off x="1270191" y="312569"/>
              <a:ext cx="9079169" cy="520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Here come the team</a:t>
              </a:r>
            </a:p>
          </p:txBody>
        </p:sp>
      </p:grpSp>
      <p:sp>
        <p:nvSpPr>
          <p:cNvPr id="2" name="Rectangle 1">
            <a:hlinkClick r:id="rId17" action="ppaction://hlinksldjump"/>
            <a:extLst>
              <a:ext uri="{FF2B5EF4-FFF2-40B4-BE49-F238E27FC236}">
                <a16:creationId xmlns:a16="http://schemas.microsoft.com/office/drawing/2014/main" id="{B40FB977-7668-49CF-B700-BFF019276AE1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D34ED3-0732-4C84-81BA-70663CC1EC17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40" name="Arrow: Right 3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966F269-63B9-49DC-B90B-7E70E4D80780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84837A-66F3-4255-9D8A-56EB35B52B52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3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2.96296E-6 L 0.33945 0.24699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2.96296E-6 L 0.50977 0.13357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2.22222E-6 L 0.69075 0.11967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31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2.96296E-6 L -0.53502 0.24305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1.48148E-6 L -0.34765 0.17199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5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75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0 L -0.22174 0.07801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76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76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76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76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76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76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76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76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76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6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76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76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76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76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76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760"/>
                            </p:stCondLst>
                            <p:childTnLst>
                              <p:par>
                                <p:cTn id="130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59CE77E2-76DA-415F-B905-162507652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41" y="2339229"/>
            <a:ext cx="1926423" cy="32362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90C95-16EF-41F2-BBE1-C40FFF857B01}"/>
              </a:ext>
            </a:extLst>
          </p:cNvPr>
          <p:cNvSpPr txBox="1"/>
          <p:nvPr/>
        </p:nvSpPr>
        <p:spPr>
          <a:xfrm>
            <a:off x="2457706" y="826801"/>
            <a:ext cx="69575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honour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your father and mother.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murder anyone.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be guilty of adultery.  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steal.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tell lies about your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neighbour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in court.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want to take anything that belongs to your neighbour.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273311-B7D7-4FB1-8206-C10CF54AA7D2}"/>
              </a:ext>
            </a:extLst>
          </p:cNvPr>
          <p:cNvGrpSpPr/>
          <p:nvPr/>
        </p:nvGrpSpPr>
        <p:grpSpPr>
          <a:xfrm>
            <a:off x="1993355" y="145099"/>
            <a:ext cx="7565312" cy="5191232"/>
            <a:chOff x="1136171" y="270933"/>
            <a:chExt cx="9437860" cy="12743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6033CC-6193-46A1-AC09-F8364DA4CB78}"/>
                </a:ext>
              </a:extLst>
            </p:cNvPr>
            <p:cNvSpPr txBox="1"/>
            <p:nvPr/>
          </p:nvSpPr>
          <p:spPr>
            <a:xfrm>
              <a:off x="1226831" y="303438"/>
              <a:ext cx="9347200" cy="156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The next 6 commandments say: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7AA0279E-F6E8-4D6A-8C5B-E8ADB753649B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5925"/>
                <a:gd name="adj2" fmla="val 5672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5B3762-15AE-4E8A-929C-1C14E315BE65}"/>
              </a:ext>
            </a:extLst>
          </p:cNvPr>
          <p:cNvGrpSpPr/>
          <p:nvPr/>
        </p:nvGrpSpPr>
        <p:grpSpPr>
          <a:xfrm>
            <a:off x="2162287" y="5468338"/>
            <a:ext cx="6957581" cy="1614817"/>
            <a:chOff x="410773" y="162663"/>
            <a:chExt cx="9347200" cy="131989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AED69FB6-61F0-4072-BCCC-341D30ACB791}"/>
                </a:ext>
              </a:extLst>
            </p:cNvPr>
            <p:cNvSpPr/>
            <p:nvPr/>
          </p:nvSpPr>
          <p:spPr>
            <a:xfrm>
              <a:off x="410773" y="162663"/>
              <a:ext cx="9347200" cy="998135"/>
            </a:xfrm>
            <a:prstGeom prst="wedgeRoundRectCallout">
              <a:avLst>
                <a:gd name="adj1" fmla="val -61898"/>
                <a:gd name="adj2" fmla="val -24916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61A267-1E10-40E2-8530-CB38F183B396}"/>
                </a:ext>
              </a:extLst>
            </p:cNvPr>
            <p:cNvSpPr txBox="1"/>
            <p:nvPr/>
          </p:nvSpPr>
          <p:spPr>
            <a:xfrm>
              <a:off x="410773" y="199573"/>
              <a:ext cx="9092246" cy="1282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All of these show our respect and  attitude towards other people.</a:t>
              </a:r>
            </a:p>
          </p:txBody>
        </p:sp>
      </p:grp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978C5860-F666-4BFE-878F-74C177B9BF82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8118C0-9E25-48B0-A9ED-F30529F748BB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62A3E52-62C0-4424-B76A-EBABE942B43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3DD9F5-A956-4D7B-86DA-155960DF958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00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59CE77E2-76DA-415F-B905-162507652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41" y="2339229"/>
            <a:ext cx="1926423" cy="323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CB404B-8177-4C9D-95CB-B62CA5B5FF55}"/>
              </a:ext>
            </a:extLst>
          </p:cNvPr>
          <p:cNvSpPr txBox="1"/>
          <p:nvPr/>
        </p:nvSpPr>
        <p:spPr>
          <a:xfrm>
            <a:off x="4338059" y="1118793"/>
            <a:ext cx="60272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we are all made in God’s image.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434037-F9D7-49DE-B9CC-504107D853B7}"/>
              </a:ext>
            </a:extLst>
          </p:cNvPr>
          <p:cNvGrpSpPr/>
          <p:nvPr/>
        </p:nvGrpSpPr>
        <p:grpSpPr>
          <a:xfrm>
            <a:off x="2315021" y="2159009"/>
            <a:ext cx="7457334" cy="1184722"/>
            <a:chOff x="1136170" y="270933"/>
            <a:chExt cx="10866154" cy="131616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940D657A-A6AF-4AAC-88CA-B14CED8D80BC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1638"/>
                <a:gd name="adj2" fmla="val 25707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884F34-C372-4033-95E9-DBE14654ED52}"/>
                </a:ext>
              </a:extLst>
            </p:cNvPr>
            <p:cNvSpPr txBox="1"/>
            <p:nvPr/>
          </p:nvSpPr>
          <p:spPr>
            <a:xfrm>
              <a:off x="1136170" y="390365"/>
              <a:ext cx="10852863" cy="119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This is like the way Jesus spoke about the commandments in Matthew 22.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012A20-96C2-4D5F-8550-62859F34F97D}"/>
              </a:ext>
            </a:extLst>
          </p:cNvPr>
          <p:cNvGrpSpPr/>
          <p:nvPr/>
        </p:nvGrpSpPr>
        <p:grpSpPr>
          <a:xfrm>
            <a:off x="1630573" y="129322"/>
            <a:ext cx="8941393" cy="1582707"/>
            <a:chOff x="1136171" y="270933"/>
            <a:chExt cx="9469160" cy="12811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C90FFF-0175-499E-8035-C57A3A0F3ABA}"/>
                </a:ext>
              </a:extLst>
            </p:cNvPr>
            <p:cNvSpPr txBox="1"/>
            <p:nvPr/>
          </p:nvSpPr>
          <p:spPr>
            <a:xfrm>
              <a:off x="1258132" y="281494"/>
              <a:ext cx="9347199" cy="1270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I</a:t>
              </a:r>
              <a:r>
                <a:rPr lang="en-GB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n the last 6 commandments, we show that </a:t>
              </a:r>
            </a:p>
            <a:p>
              <a:pPr algn="ctr"/>
              <a:r>
                <a:rPr lang="en-GB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we are worshipping God by the way we treat</a:t>
              </a:r>
            </a:p>
            <a:p>
              <a:r>
                <a:rPr lang="en-GB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other people, 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0B40A6D2-D570-4B08-B73F-1EFA1073B7B5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2676"/>
                <a:gd name="adj2" fmla="val 13620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FE7383-916E-427E-A09C-BBB0A8F52031}"/>
              </a:ext>
            </a:extLst>
          </p:cNvPr>
          <p:cNvGrpSpPr/>
          <p:nvPr/>
        </p:nvGrpSpPr>
        <p:grpSpPr>
          <a:xfrm>
            <a:off x="2497137" y="4065965"/>
            <a:ext cx="7153993" cy="779531"/>
            <a:chOff x="410773" y="162662"/>
            <a:chExt cx="9347200" cy="1274322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9BD73D9B-CCA5-433F-BCE1-4E9915ED97FF}"/>
                </a:ext>
              </a:extLst>
            </p:cNvPr>
            <p:cNvSpPr/>
            <p:nvPr/>
          </p:nvSpPr>
          <p:spPr>
            <a:xfrm>
              <a:off x="410773" y="162662"/>
              <a:ext cx="9347200" cy="1274322"/>
            </a:xfrm>
            <a:prstGeom prst="wedgeRoundRectCallout">
              <a:avLst>
                <a:gd name="adj1" fmla="val 64732"/>
                <a:gd name="adj2" fmla="val -181738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787EDE-71F2-472D-99A9-77CA76BC093D}"/>
                </a:ext>
              </a:extLst>
            </p:cNvPr>
            <p:cNvSpPr txBox="1"/>
            <p:nvPr/>
          </p:nvSpPr>
          <p:spPr>
            <a:xfrm>
              <a:off x="428159" y="199573"/>
              <a:ext cx="9329813" cy="95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Let’s read those verses in the Bible.</a:t>
              </a:r>
            </a:p>
          </p:txBody>
        </p:sp>
      </p:grp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E151AAA2-F875-43C1-96EF-5F555A602CE6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8118C0-9E25-48B0-A9ED-F30529F748BB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62A3E52-62C0-4424-B76A-EBABE942B43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3DD9F5-A956-4D7B-86DA-155960DF958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2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189762" y="1013547"/>
            <a:ext cx="11487888" cy="580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 Pharisee asked, “Teacher, which command in the law is the most important?”</a:t>
            </a: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Jesus replied: “‘Love the Lord your God with </a:t>
            </a: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all your heart and with all your soul and with </a:t>
            </a: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all your mind. This is the first and greatest </a:t>
            </a: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commandment. </a:t>
            </a:r>
            <a:endParaRPr lang="en-US" sz="3200" b="1" baseline="300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And the second is like it: ‘Love your neighbour </a:t>
            </a: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as yourself.’ All the Law and the Prophets hang </a:t>
            </a: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 these two commandments.”</a:t>
            </a:r>
            <a:endParaRPr lang="en-US" sz="32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500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Matthew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22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36 - 40</a:t>
            </a: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EA7A239C-93DC-4C51-AB97-F2C1E239D16A}"/>
              </a:ext>
            </a:extLst>
          </p:cNvPr>
          <p:cNvSpPr/>
          <p:nvPr/>
        </p:nvSpPr>
        <p:spPr>
          <a:xfrm>
            <a:off x="-276225" y="-429862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AE9B094-F24A-45D1-8EDA-A7A33D86E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322" y="1973298"/>
            <a:ext cx="2410245" cy="35639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A1262C8-75D1-4867-82BC-C9889D87F78A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9" name="Arrow: Right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CAB09C-C4DA-4697-A824-F5DED990D3F7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BF1B5C-B47E-4AB7-BEA3-87EBFAFE9ACF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9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3.7037E-6 L -0.29609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377872-A5C5-4D40-AD62-071826EB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9" y="2383941"/>
            <a:ext cx="1909872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59CE77E2-76DA-415F-B905-162507652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41" y="2339229"/>
            <a:ext cx="1926423" cy="323621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AFDDCA-82FC-4FD2-8B55-931866518B07}"/>
              </a:ext>
            </a:extLst>
          </p:cNvPr>
          <p:cNvGrpSpPr/>
          <p:nvPr/>
        </p:nvGrpSpPr>
        <p:grpSpPr>
          <a:xfrm>
            <a:off x="2437788" y="1810290"/>
            <a:ext cx="2445334" cy="815933"/>
            <a:chOff x="1136170" y="270933"/>
            <a:chExt cx="10866154" cy="1274322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E75EC7D7-6BF9-4EED-9D03-A36A0CBEB014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89683"/>
                <a:gd name="adj2" fmla="val 9574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1D6B27-006B-4982-B7F7-4BB01449F228}"/>
                </a:ext>
              </a:extLst>
            </p:cNvPr>
            <p:cNvSpPr txBox="1"/>
            <p:nvPr/>
          </p:nvSpPr>
          <p:spPr>
            <a:xfrm>
              <a:off x="1136170" y="390365"/>
              <a:ext cx="10852864" cy="64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Hello Ben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225B64-4B61-4A6E-9ABA-4D370BAF6EF4}"/>
              </a:ext>
            </a:extLst>
          </p:cNvPr>
          <p:cNvGrpSpPr/>
          <p:nvPr/>
        </p:nvGrpSpPr>
        <p:grpSpPr>
          <a:xfrm>
            <a:off x="1568430" y="133963"/>
            <a:ext cx="8941393" cy="1582707"/>
            <a:chOff x="1136171" y="270933"/>
            <a:chExt cx="9469160" cy="12811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75C033-B8A1-418C-989F-82A40FD033FE}"/>
                </a:ext>
              </a:extLst>
            </p:cNvPr>
            <p:cNvSpPr txBox="1"/>
            <p:nvPr/>
          </p:nvSpPr>
          <p:spPr>
            <a:xfrm>
              <a:off x="1258132" y="281494"/>
              <a:ext cx="9347199" cy="1270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Jesus is saying that all God’s commandments were given to help us have the right relationship with God and other people. </a:t>
              </a:r>
              <a:endParaRPr lang="en-GB" sz="32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4A69209E-D597-4844-B24D-838DF01208D3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2676"/>
                <a:gd name="adj2" fmla="val 13620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141473-167A-42F5-B77D-71A097692436}"/>
              </a:ext>
            </a:extLst>
          </p:cNvPr>
          <p:cNvGrpSpPr/>
          <p:nvPr/>
        </p:nvGrpSpPr>
        <p:grpSpPr>
          <a:xfrm>
            <a:off x="2673364" y="3515871"/>
            <a:ext cx="4894719" cy="1625460"/>
            <a:chOff x="410773" y="162662"/>
            <a:chExt cx="9449039" cy="1274322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DEF01C7-4324-4D3D-89B1-329C8B6FFCA9}"/>
                </a:ext>
              </a:extLst>
            </p:cNvPr>
            <p:cNvSpPr/>
            <p:nvPr/>
          </p:nvSpPr>
          <p:spPr>
            <a:xfrm>
              <a:off x="410773" y="162662"/>
              <a:ext cx="9347200" cy="1274322"/>
            </a:xfrm>
            <a:prstGeom prst="wedgeRoundRectCallout">
              <a:avLst>
                <a:gd name="adj1" fmla="val 75354"/>
                <a:gd name="adj2" fmla="val -7626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50E6E3-DA21-463A-8AB6-99D8C3B448A0}"/>
                </a:ext>
              </a:extLst>
            </p:cNvPr>
            <p:cNvSpPr txBox="1"/>
            <p:nvPr/>
          </p:nvSpPr>
          <p:spPr>
            <a:xfrm>
              <a:off x="530000" y="206408"/>
              <a:ext cx="9329812" cy="1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I’ve found a video that might help us understand this more.</a:t>
              </a:r>
            </a:p>
          </p:txBody>
        </p:sp>
      </p:grp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BEA1D2-4BF5-4A56-AD9B-A8C84F356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2272" y="-868005"/>
            <a:ext cx="1909872" cy="3207234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D376CE06-8DAC-4C3B-B855-07C1B67E9B98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8118C0-9E25-48B0-A9ED-F30529F748BB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62A3E52-62C0-4424-B76A-EBABE942B43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3DD9F5-A956-4D7B-86DA-155960DF958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7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4.07407E-6 L 0.81576 0.4719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81" y="235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377872-A5C5-4D40-AD62-071826EB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9" y="2383941"/>
            <a:ext cx="1909872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59CE77E2-76DA-415F-B905-162507652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41" y="2339229"/>
            <a:ext cx="1926423" cy="323621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AFDDCA-82FC-4FD2-8B55-931866518B07}"/>
              </a:ext>
            </a:extLst>
          </p:cNvPr>
          <p:cNvGrpSpPr/>
          <p:nvPr/>
        </p:nvGrpSpPr>
        <p:grpSpPr>
          <a:xfrm>
            <a:off x="2437788" y="1810290"/>
            <a:ext cx="2445334" cy="815933"/>
            <a:chOff x="1136170" y="270933"/>
            <a:chExt cx="10866154" cy="1274322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E75EC7D7-6BF9-4EED-9D03-A36A0CBEB014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89683"/>
                <a:gd name="adj2" fmla="val 9574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1D6B27-006B-4982-B7F7-4BB01449F228}"/>
                </a:ext>
              </a:extLst>
            </p:cNvPr>
            <p:cNvSpPr txBox="1"/>
            <p:nvPr/>
          </p:nvSpPr>
          <p:spPr>
            <a:xfrm>
              <a:off x="1136170" y="390365"/>
              <a:ext cx="10852864" cy="64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Hello Ben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225B64-4B61-4A6E-9ABA-4D370BAF6EF4}"/>
              </a:ext>
            </a:extLst>
          </p:cNvPr>
          <p:cNvGrpSpPr/>
          <p:nvPr/>
        </p:nvGrpSpPr>
        <p:grpSpPr>
          <a:xfrm>
            <a:off x="1568430" y="133963"/>
            <a:ext cx="8941393" cy="1582707"/>
            <a:chOff x="1136171" y="270933"/>
            <a:chExt cx="9469160" cy="12811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75C033-B8A1-418C-989F-82A40FD033FE}"/>
                </a:ext>
              </a:extLst>
            </p:cNvPr>
            <p:cNvSpPr txBox="1"/>
            <p:nvPr/>
          </p:nvSpPr>
          <p:spPr>
            <a:xfrm>
              <a:off x="1258132" y="281494"/>
              <a:ext cx="9347199" cy="1270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Jesus is saying that all God’s commandments were given to help us have the right relationship with God and other people. </a:t>
              </a:r>
              <a:endParaRPr lang="en-GB" sz="32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4A69209E-D597-4844-B24D-838DF01208D3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2676"/>
                <a:gd name="adj2" fmla="val 13620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141473-167A-42F5-B77D-71A097692436}"/>
              </a:ext>
            </a:extLst>
          </p:cNvPr>
          <p:cNvGrpSpPr/>
          <p:nvPr/>
        </p:nvGrpSpPr>
        <p:grpSpPr>
          <a:xfrm>
            <a:off x="2673364" y="3515871"/>
            <a:ext cx="4894719" cy="1625460"/>
            <a:chOff x="410773" y="162662"/>
            <a:chExt cx="9449039" cy="1274322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DEF01C7-4324-4D3D-89B1-329C8B6FFCA9}"/>
                </a:ext>
              </a:extLst>
            </p:cNvPr>
            <p:cNvSpPr/>
            <p:nvPr/>
          </p:nvSpPr>
          <p:spPr>
            <a:xfrm>
              <a:off x="410773" y="162662"/>
              <a:ext cx="9347200" cy="1274322"/>
            </a:xfrm>
            <a:prstGeom prst="wedgeRoundRectCallout">
              <a:avLst>
                <a:gd name="adj1" fmla="val 75354"/>
                <a:gd name="adj2" fmla="val -7626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50E6E3-DA21-463A-8AB6-99D8C3B448A0}"/>
                </a:ext>
              </a:extLst>
            </p:cNvPr>
            <p:cNvSpPr txBox="1"/>
            <p:nvPr/>
          </p:nvSpPr>
          <p:spPr>
            <a:xfrm>
              <a:off x="530000" y="206408"/>
              <a:ext cx="9329812" cy="1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I’ve found a video that might help us understand this more.</a:t>
              </a:r>
            </a:p>
          </p:txBody>
        </p:sp>
      </p:grpSp>
      <p:sp>
        <p:nvSpPr>
          <p:cNvPr id="18" name="Rectangle 17">
            <a:hlinkClick r:id="rId5" action="ppaction://hlinksldjump"/>
            <a:extLst>
              <a:ext uri="{FF2B5EF4-FFF2-40B4-BE49-F238E27FC236}">
                <a16:creationId xmlns:a16="http://schemas.microsoft.com/office/drawing/2014/main" id="{973B0E2E-D7BD-402A-8AC7-7E6CE9CA9F00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shap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BB23CD74-DAF7-48B1-A0F8-0A5F1ECBD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912" y="2069332"/>
            <a:ext cx="3178251" cy="35242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08118C0-9E25-48B0-A9ED-F30529F748BB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62A3E52-62C0-4424-B76A-EBABE942B43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3DD9F5-A956-4D7B-86DA-155960DF958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00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-1.48148E-6 L 0.4263 -0.02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53906 -0.0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59CE77E2-76DA-415F-B905-162507652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41" y="2339229"/>
            <a:ext cx="1926423" cy="323621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077A01F-9FC0-4338-B3B9-7C49F9807206}"/>
              </a:ext>
            </a:extLst>
          </p:cNvPr>
          <p:cNvGrpSpPr/>
          <p:nvPr/>
        </p:nvGrpSpPr>
        <p:grpSpPr>
          <a:xfrm>
            <a:off x="2320507" y="4998814"/>
            <a:ext cx="7457334" cy="1184722"/>
            <a:chOff x="1136170" y="270933"/>
            <a:chExt cx="10866154" cy="1316167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16C7FE2F-0F49-4C09-B560-B41D7893251A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1637"/>
                <a:gd name="adj2" fmla="val -216766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8E5E9B-FCE8-40C6-8D5E-D553141659C8}"/>
                </a:ext>
              </a:extLst>
            </p:cNvPr>
            <p:cNvSpPr txBox="1"/>
            <p:nvPr/>
          </p:nvSpPr>
          <p:spPr>
            <a:xfrm>
              <a:off x="1136170" y="390365"/>
              <a:ext cx="10852864" cy="119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Let’s see if the Music man has another song.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78EA5C-6F2B-47E6-8226-C92E59F074DD}"/>
              </a:ext>
            </a:extLst>
          </p:cNvPr>
          <p:cNvGrpSpPr/>
          <p:nvPr/>
        </p:nvGrpSpPr>
        <p:grpSpPr>
          <a:xfrm>
            <a:off x="2481633" y="159767"/>
            <a:ext cx="7457334" cy="1184722"/>
            <a:chOff x="1136170" y="270933"/>
            <a:chExt cx="10866154" cy="1316167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901D2B12-7262-4837-943C-B401AA10FF76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3937"/>
                <a:gd name="adj2" fmla="val 200088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96B9E8-EDD0-48D1-8814-0EBA6FE1BF2B}"/>
                </a:ext>
              </a:extLst>
            </p:cNvPr>
            <p:cNvSpPr txBox="1"/>
            <p:nvPr/>
          </p:nvSpPr>
          <p:spPr>
            <a:xfrm>
              <a:off x="1136170" y="390365"/>
              <a:ext cx="10852864" cy="119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I think Ben’s video helped us to understand the commandments more.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EB3277-559A-4A47-BA07-B02D62372169}"/>
              </a:ext>
            </a:extLst>
          </p:cNvPr>
          <p:cNvGrpSpPr/>
          <p:nvPr/>
        </p:nvGrpSpPr>
        <p:grpSpPr>
          <a:xfrm>
            <a:off x="1799659" y="1404598"/>
            <a:ext cx="8941393" cy="584775"/>
            <a:chOff x="1136171" y="270933"/>
            <a:chExt cx="9469160" cy="12743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2242EC-8265-4C9E-8C87-652AD8751F4A}"/>
                </a:ext>
              </a:extLst>
            </p:cNvPr>
            <p:cNvSpPr txBox="1"/>
            <p:nvPr/>
          </p:nvSpPr>
          <p:spPr>
            <a:xfrm>
              <a:off x="1258132" y="281494"/>
              <a:ext cx="9347199" cy="473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So we have looked at the story of Moses.</a:t>
              </a:r>
              <a:endParaRPr lang="en-GB" sz="32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BB82D6D6-0208-489D-8E96-94F3FC1524D2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0949"/>
                <a:gd name="adj2" fmla="val 230681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BB1C30-AFBF-4517-AFBC-B12DF0D68566}"/>
              </a:ext>
            </a:extLst>
          </p:cNvPr>
          <p:cNvGrpSpPr/>
          <p:nvPr/>
        </p:nvGrpSpPr>
        <p:grpSpPr>
          <a:xfrm>
            <a:off x="2527016" y="3576474"/>
            <a:ext cx="7153993" cy="1724645"/>
            <a:chOff x="410773" y="162662"/>
            <a:chExt cx="9347200" cy="1797871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E984B98C-FBB5-4B89-A1F9-2A4B7270C4B6}"/>
                </a:ext>
              </a:extLst>
            </p:cNvPr>
            <p:cNvSpPr/>
            <p:nvPr/>
          </p:nvSpPr>
          <p:spPr>
            <a:xfrm>
              <a:off x="410773" y="162662"/>
              <a:ext cx="9347200" cy="1274322"/>
            </a:xfrm>
            <a:prstGeom prst="wedgeRoundRectCallout">
              <a:avLst>
                <a:gd name="adj1" fmla="val 63134"/>
                <a:gd name="adj2" fmla="val -9446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3A1B0B-EF05-4616-812C-B5623E972D95}"/>
                </a:ext>
              </a:extLst>
            </p:cNvPr>
            <p:cNvSpPr txBox="1"/>
            <p:nvPr/>
          </p:nvSpPr>
          <p:spPr>
            <a:xfrm>
              <a:off x="428160" y="199573"/>
              <a:ext cx="9329813" cy="176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We saw how God rescued them and promised them a new life.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3460585-663B-4A49-8E40-893772E5658E}"/>
              </a:ext>
            </a:extLst>
          </p:cNvPr>
          <p:cNvGrpSpPr/>
          <p:nvPr/>
        </p:nvGrpSpPr>
        <p:grpSpPr>
          <a:xfrm>
            <a:off x="2430184" y="2083838"/>
            <a:ext cx="7457334" cy="1184722"/>
            <a:chOff x="1136170" y="270933"/>
            <a:chExt cx="10866154" cy="1316167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673CC147-BFBE-4981-950D-16357B6C65E5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4192"/>
                <a:gd name="adj2" fmla="val 3068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1C2AD6-FFE6-417E-A49D-A3EA3AFD61A4}"/>
                </a:ext>
              </a:extLst>
            </p:cNvPr>
            <p:cNvSpPr txBox="1"/>
            <p:nvPr/>
          </p:nvSpPr>
          <p:spPr>
            <a:xfrm>
              <a:off x="1136170" y="390365"/>
              <a:ext cx="10852864" cy="119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We saw how the Israelites were slaves of the Egyptians.</a:t>
              </a:r>
            </a:p>
          </p:txBody>
        </p:sp>
      </p:grpSp>
      <p:sp>
        <p:nvSpPr>
          <p:cNvPr id="37" name="Rectangle 36">
            <a:hlinkClick r:id="rId4" action="ppaction://hlinksldjump"/>
            <a:extLst>
              <a:ext uri="{FF2B5EF4-FFF2-40B4-BE49-F238E27FC236}">
                <a16:creationId xmlns:a16="http://schemas.microsoft.com/office/drawing/2014/main" id="{9CBF06EA-717B-467D-8C86-65B3E369F612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8118C0-9E25-48B0-A9ED-F30529F748BB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62A3E52-62C0-4424-B76A-EBABE942B43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3DD9F5-A956-4D7B-86DA-155960DF958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3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50A6A338-8A0F-4CE1-BE98-71ED9A592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15" y="2289372"/>
            <a:ext cx="1930487" cy="327322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6976683-51F4-48D4-8785-3A743D43A6AD}"/>
              </a:ext>
            </a:extLst>
          </p:cNvPr>
          <p:cNvGrpSpPr/>
          <p:nvPr/>
        </p:nvGrpSpPr>
        <p:grpSpPr>
          <a:xfrm>
            <a:off x="376155" y="229976"/>
            <a:ext cx="6799778" cy="1355878"/>
            <a:chOff x="1136171" y="270933"/>
            <a:chExt cx="9347200" cy="127432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57406984-DB51-4E87-A374-E0F338A22A3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4897"/>
                <a:gd name="adj2" fmla="val 15647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3D33D9-E2BE-4195-9ADC-1068E44D4A05}"/>
                </a:ext>
              </a:extLst>
            </p:cNvPr>
            <p:cNvSpPr txBox="1"/>
            <p:nvPr/>
          </p:nvSpPr>
          <p:spPr>
            <a:xfrm>
              <a:off x="1836235" y="270933"/>
              <a:ext cx="7803179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849B12-7606-4D22-A480-8A8D43B5D792}"/>
              </a:ext>
            </a:extLst>
          </p:cNvPr>
          <p:cNvSpPr txBox="1"/>
          <p:nvPr/>
        </p:nvSpPr>
        <p:spPr>
          <a:xfrm>
            <a:off x="1280968" y="835712"/>
            <a:ext cx="4362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D0DB370-A547-4F81-AADA-CAE7CC753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2442" y="2383940"/>
            <a:ext cx="1921429" cy="3207234"/>
          </a:xfrm>
          <a:prstGeom prst="rect">
            <a:avLst/>
          </a:prstGeom>
        </p:spPr>
      </p:pic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80F7E209-2F2D-4E60-93B3-A75C1F984E73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5"/>
            <a:extLst>
              <a:ext uri="{FF2B5EF4-FFF2-40B4-BE49-F238E27FC236}">
                <a16:creationId xmlns:a16="http://schemas.microsoft.com/office/drawing/2014/main" id="{6AD8B81F-CA34-4066-A0A9-1F96E6A345B4}"/>
              </a:ext>
            </a:extLst>
          </p:cNvPr>
          <p:cNvSpPr txBox="1"/>
          <p:nvPr/>
        </p:nvSpPr>
        <p:spPr>
          <a:xfrm>
            <a:off x="6365248" y="2940189"/>
            <a:ext cx="132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Alive</a:t>
            </a:r>
            <a:endParaRPr lang="en-GB" sz="4000" b="1" u="sng" dirty="0">
              <a:solidFill>
                <a:srgbClr val="0000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1F8735-4465-405F-8D14-71E5750E805D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5" name="Arrow: Right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C815242-CFE3-4600-8504-32AEE8F49299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08A84C-3EB5-4AB0-B6AA-3F23CA577F89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6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-1.48148E-6 L 0.33802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59CE77E2-76DA-415F-B905-162507652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41" y="2339229"/>
            <a:ext cx="1926423" cy="3236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1D84C3-B1CB-49CF-95B1-34BF7B9DFABF}"/>
              </a:ext>
            </a:extLst>
          </p:cNvPr>
          <p:cNvGrpSpPr/>
          <p:nvPr/>
        </p:nvGrpSpPr>
        <p:grpSpPr>
          <a:xfrm>
            <a:off x="2991675" y="4525085"/>
            <a:ext cx="6237981" cy="1582180"/>
            <a:chOff x="1136171" y="270933"/>
            <a:chExt cx="9469160" cy="1334455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07944E6E-50E0-47CC-B742-2E9A58FCA162}"/>
                </a:ext>
              </a:extLst>
            </p:cNvPr>
            <p:cNvSpPr/>
            <p:nvPr/>
          </p:nvSpPr>
          <p:spPr>
            <a:xfrm>
              <a:off x="1136171" y="270933"/>
              <a:ext cx="9347201" cy="1274322"/>
            </a:xfrm>
            <a:prstGeom prst="wedgeRoundRectCallout">
              <a:avLst>
                <a:gd name="adj1" fmla="val 73600"/>
                <a:gd name="adj2" fmla="val -14757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11E633-B570-495B-8B77-0B817321AD8D}"/>
                </a:ext>
              </a:extLst>
            </p:cNvPr>
            <p:cNvSpPr txBox="1"/>
            <p:nvPr/>
          </p:nvSpPr>
          <p:spPr>
            <a:xfrm>
              <a:off x="1136171" y="281493"/>
              <a:ext cx="9469160" cy="132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Yes, it’s all about worshipping God and treating other people in the right way.</a:t>
              </a:r>
              <a:endParaRPr lang="en-GB" sz="32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0A69EB-EC5D-404F-BA75-D5D6CC288AD9}"/>
              </a:ext>
            </a:extLst>
          </p:cNvPr>
          <p:cNvGrpSpPr/>
          <p:nvPr/>
        </p:nvGrpSpPr>
        <p:grpSpPr>
          <a:xfrm>
            <a:off x="2481633" y="159767"/>
            <a:ext cx="7457334" cy="685397"/>
            <a:chOff x="1136170" y="270933"/>
            <a:chExt cx="10866154" cy="1274322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43918284-0292-4F3C-B470-E1D7F3195652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3682"/>
                <a:gd name="adj2" fmla="val 36685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C0EF1A-70C4-41F0-AB82-161AFC7F57C9}"/>
                </a:ext>
              </a:extLst>
            </p:cNvPr>
            <p:cNvSpPr txBox="1"/>
            <p:nvPr/>
          </p:nvSpPr>
          <p:spPr>
            <a:xfrm>
              <a:off x="1136170" y="390365"/>
              <a:ext cx="10852864" cy="64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That was a good song choice.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3B069D-D238-4786-B082-9BB7AAE77DAA}"/>
              </a:ext>
            </a:extLst>
          </p:cNvPr>
          <p:cNvGrpSpPr/>
          <p:nvPr/>
        </p:nvGrpSpPr>
        <p:grpSpPr>
          <a:xfrm>
            <a:off x="2952749" y="1018588"/>
            <a:ext cx="7212849" cy="1582180"/>
            <a:chOff x="1136171" y="270933"/>
            <a:chExt cx="9469160" cy="133445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626ECA-FC1F-4F46-B0BE-A553EEAEA176}"/>
                </a:ext>
              </a:extLst>
            </p:cNvPr>
            <p:cNvSpPr txBox="1"/>
            <p:nvPr/>
          </p:nvSpPr>
          <p:spPr>
            <a:xfrm>
              <a:off x="1136171" y="281493"/>
              <a:ext cx="9469160" cy="132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Yes, it reminds us of how Jesus has taken us out of the slavery of sin and given us a new life with God.</a:t>
              </a:r>
              <a:endParaRPr lang="en-GB" sz="32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85516B43-6500-4502-AD3B-A42476D47890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8441"/>
                <a:gd name="adj2" fmla="val 81901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1E3353-6043-4DB3-8062-25A5F1116F87}"/>
              </a:ext>
            </a:extLst>
          </p:cNvPr>
          <p:cNvGrpSpPr/>
          <p:nvPr/>
        </p:nvGrpSpPr>
        <p:grpSpPr>
          <a:xfrm>
            <a:off x="3230036" y="2761772"/>
            <a:ext cx="5761259" cy="1651150"/>
            <a:chOff x="1106123" y="270933"/>
            <a:chExt cx="10896201" cy="127432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49B6E2F1-8CE1-49B8-A270-8D56807ED219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82075"/>
                <a:gd name="adj2" fmla="val -33347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DE63B4-3EB7-4836-BC42-0BA7815AC3DE}"/>
                </a:ext>
              </a:extLst>
            </p:cNvPr>
            <p:cNvSpPr txBox="1"/>
            <p:nvPr/>
          </p:nvSpPr>
          <p:spPr>
            <a:xfrm>
              <a:off x="1106123" y="318691"/>
              <a:ext cx="10852864" cy="121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This new life we have is all about trusting Jesus each day in everything we do.</a:t>
              </a:r>
            </a:p>
          </p:txBody>
        </p:sp>
      </p:grp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A212006E-C497-4E3B-8991-0A0AB4D01734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8118C0-9E25-48B0-A9ED-F30529F748BB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62A3E52-62C0-4424-B76A-EBABE942B43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3DD9F5-A956-4D7B-86DA-155960DF958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FF4358-BCDF-49D6-B378-A045024AD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071" y="2383941"/>
            <a:ext cx="1909872" cy="3207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C699B4-0A44-40E6-A9BA-CE905A7B6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05" y="2339229"/>
            <a:ext cx="1963374" cy="3184919"/>
          </a:xfrm>
          <a:prstGeom prst="rect">
            <a:avLst/>
          </a:prstGeom>
        </p:spPr>
      </p:pic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670D38CC-D7E5-49F7-A655-99E927FC4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0" y="2368206"/>
            <a:ext cx="188353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1" y="2300652"/>
            <a:ext cx="1921428" cy="3262071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59CE77E2-76DA-415F-B905-162507652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41" y="2339229"/>
            <a:ext cx="1926423" cy="323621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6F5C7BE-9CB5-48FC-B150-23744E08F250}"/>
              </a:ext>
            </a:extLst>
          </p:cNvPr>
          <p:cNvGrpSpPr/>
          <p:nvPr/>
        </p:nvGrpSpPr>
        <p:grpSpPr>
          <a:xfrm>
            <a:off x="0" y="238323"/>
            <a:ext cx="5863771" cy="1608391"/>
            <a:chOff x="-1848053" y="270933"/>
            <a:chExt cx="13558968" cy="1284384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8A30669-DB91-49AD-B3DE-DBEC3E29AE1B}"/>
                </a:ext>
              </a:extLst>
            </p:cNvPr>
            <p:cNvSpPr/>
            <p:nvPr/>
          </p:nvSpPr>
          <p:spPr>
            <a:xfrm>
              <a:off x="-1664289" y="270933"/>
              <a:ext cx="13315122" cy="1274322"/>
            </a:xfrm>
            <a:prstGeom prst="wedgeRoundRectCallout">
              <a:avLst>
                <a:gd name="adj1" fmla="val -21590"/>
                <a:gd name="adj2" fmla="val 12476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776BAA-9624-48B7-9284-E0ECC4A5D8A7}"/>
                </a:ext>
              </a:extLst>
            </p:cNvPr>
            <p:cNvSpPr txBox="1"/>
            <p:nvPr/>
          </p:nvSpPr>
          <p:spPr>
            <a:xfrm>
              <a:off x="-1848053" y="301862"/>
              <a:ext cx="13558968" cy="125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Dear God, thank you that the story of Moses has taught us how to live with you.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05A11E-11ED-4EC2-978B-F4A523FD819F}"/>
              </a:ext>
            </a:extLst>
          </p:cNvPr>
          <p:cNvGrpSpPr/>
          <p:nvPr/>
        </p:nvGrpSpPr>
        <p:grpSpPr>
          <a:xfrm>
            <a:off x="3004457" y="1889412"/>
            <a:ext cx="6481183" cy="1654827"/>
            <a:chOff x="1136171" y="270933"/>
            <a:chExt cx="9454616" cy="128008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1350DF0-D7E7-4C8D-91E3-6966C2D6AF0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54398"/>
                <a:gd name="adj2" fmla="val 2179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F2A2AA-18BA-4A1C-B4A8-B8B261020768}"/>
                </a:ext>
              </a:extLst>
            </p:cNvPr>
            <p:cNvSpPr txBox="1"/>
            <p:nvPr/>
          </p:nvSpPr>
          <p:spPr>
            <a:xfrm>
              <a:off x="1243587" y="336813"/>
              <a:ext cx="9347200" cy="1214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Thank you that Jesus died so that we could have a new relationship with you.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406CCD-6E3D-448D-A091-4167F0C123C2}"/>
              </a:ext>
            </a:extLst>
          </p:cNvPr>
          <p:cNvGrpSpPr/>
          <p:nvPr/>
        </p:nvGrpSpPr>
        <p:grpSpPr>
          <a:xfrm>
            <a:off x="6096000" y="238323"/>
            <a:ext cx="5950857" cy="1595791"/>
            <a:chOff x="1136169" y="270933"/>
            <a:chExt cx="9347202" cy="1274322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300EF6AB-1621-4D71-B682-C0D1A0194A6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28102"/>
                <a:gd name="adj2" fmla="val 12505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D7DC6E-7A2A-4A48-B464-F689D8854ECD}"/>
                </a:ext>
              </a:extLst>
            </p:cNvPr>
            <p:cNvSpPr txBox="1"/>
            <p:nvPr/>
          </p:nvSpPr>
          <p:spPr>
            <a:xfrm>
              <a:off x="1136169" y="290262"/>
              <a:ext cx="9347199" cy="125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Thank you God that the instructions you gave Moses are good for us today.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A177DA-01B1-4226-908D-592D4154B632}"/>
              </a:ext>
            </a:extLst>
          </p:cNvPr>
          <p:cNvGrpSpPr/>
          <p:nvPr/>
        </p:nvGrpSpPr>
        <p:grpSpPr>
          <a:xfrm>
            <a:off x="3690508" y="3620622"/>
            <a:ext cx="5206514" cy="1874922"/>
            <a:chOff x="1136171" y="242497"/>
            <a:chExt cx="9454614" cy="1561018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DD4539CF-E003-4D94-8F21-7447AD627D2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8785"/>
                <a:gd name="adj2" fmla="val -8902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AF390C-797E-4BEA-8E3E-334AC244E13F}"/>
                </a:ext>
              </a:extLst>
            </p:cNvPr>
            <p:cNvSpPr txBox="1"/>
            <p:nvPr/>
          </p:nvSpPr>
          <p:spPr>
            <a:xfrm>
              <a:off x="1243585" y="242497"/>
              <a:ext cx="9347200" cy="156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Help us to live everyday trusting you and respecting other people. 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539208-C1B7-4C13-A8A4-D1D3EBF57DA7}"/>
              </a:ext>
            </a:extLst>
          </p:cNvPr>
          <p:cNvGrpSpPr/>
          <p:nvPr/>
        </p:nvGrpSpPr>
        <p:grpSpPr>
          <a:xfrm>
            <a:off x="3255138" y="5276163"/>
            <a:ext cx="5910323" cy="1595013"/>
            <a:chOff x="-1664289" y="270933"/>
            <a:chExt cx="13375204" cy="1945766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A12642D4-C6FE-4C86-9C61-DC19D228E399}"/>
                </a:ext>
              </a:extLst>
            </p:cNvPr>
            <p:cNvSpPr/>
            <p:nvPr/>
          </p:nvSpPr>
          <p:spPr>
            <a:xfrm>
              <a:off x="-1664289" y="270933"/>
              <a:ext cx="13315122" cy="1274322"/>
            </a:xfrm>
            <a:prstGeom prst="wedgeRoundRectCallout">
              <a:avLst>
                <a:gd name="adj1" fmla="val -92003"/>
                <a:gd name="adj2" fmla="val -27110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A9A0D5-9449-40DF-A73C-0B8C34560434}"/>
                </a:ext>
              </a:extLst>
            </p:cNvPr>
            <p:cNvSpPr txBox="1"/>
            <p:nvPr/>
          </p:nvSpPr>
          <p:spPr>
            <a:xfrm>
              <a:off x="-1458976" y="301861"/>
              <a:ext cx="13169891" cy="1914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Help us to show others how much you love them</a:t>
              </a:r>
              <a:r>
                <a:rPr lang="en-US" sz="3200" dirty="0">
                  <a:latin typeface="Comic Sans MS" panose="030F0702030302020204" pitchFamily="66" charset="0"/>
                </a:rPr>
                <a:t>.  </a:t>
              </a:r>
            </a:p>
            <a:p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CB4B1A6-8934-42FB-AD4E-35BF8D2B4534}"/>
              </a:ext>
            </a:extLst>
          </p:cNvPr>
          <p:cNvSpPr txBox="1"/>
          <p:nvPr/>
        </p:nvSpPr>
        <p:spPr>
          <a:xfrm>
            <a:off x="7377029" y="5760526"/>
            <a:ext cx="1452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AMEN</a:t>
            </a:r>
            <a:endParaRPr lang="en-GB" sz="3200" dirty="0"/>
          </a:p>
        </p:txBody>
      </p:sp>
      <p:sp>
        <p:nvSpPr>
          <p:cNvPr id="34" name="Rectangle 33">
            <a:hlinkClick r:id="rId7" action="ppaction://hlinksldjump"/>
            <a:extLst>
              <a:ext uri="{FF2B5EF4-FFF2-40B4-BE49-F238E27FC236}">
                <a16:creationId xmlns:a16="http://schemas.microsoft.com/office/drawing/2014/main" id="{B3C9B8B0-2A12-4C94-A6BD-E537772F0E7B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8118C0-9E25-48B0-A9ED-F30529F748BB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62A3E52-62C0-4424-B76A-EBABE942B43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3DD9F5-A956-4D7B-86DA-155960DF958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9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25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514608D-4DF2-4CCD-BA61-EFBC7842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26" y="2120830"/>
            <a:ext cx="1918601" cy="34687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F4AB58-8A4E-4962-89A2-6B339631FD26}"/>
              </a:ext>
            </a:extLst>
          </p:cNvPr>
          <p:cNvGrpSpPr/>
          <p:nvPr/>
        </p:nvGrpSpPr>
        <p:grpSpPr>
          <a:xfrm>
            <a:off x="2365541" y="152400"/>
            <a:ext cx="6168859" cy="1796980"/>
            <a:chOff x="2365541" y="152400"/>
            <a:chExt cx="6168859" cy="1796980"/>
          </a:xfrm>
          <a:solidFill>
            <a:schemeClr val="bg1"/>
          </a:solidFill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486712D6-1B5F-409E-8253-4EE0A8624EF1}"/>
                </a:ext>
              </a:extLst>
            </p:cNvPr>
            <p:cNvSpPr/>
            <p:nvPr/>
          </p:nvSpPr>
          <p:spPr>
            <a:xfrm>
              <a:off x="2365541" y="152400"/>
              <a:ext cx="6168859" cy="1796980"/>
            </a:xfrm>
            <a:prstGeom prst="cloudCallout">
              <a:avLst>
                <a:gd name="adj1" fmla="val 68750"/>
                <a:gd name="adj2" fmla="val 6429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A8B363-AD10-4AA2-AFE9-B70DC632069C}"/>
                </a:ext>
              </a:extLst>
            </p:cNvPr>
            <p:cNvSpPr txBox="1"/>
            <p:nvPr/>
          </p:nvSpPr>
          <p:spPr>
            <a:xfrm>
              <a:off x="2419350" y="379660"/>
              <a:ext cx="611505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Try to remember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D799AA-2983-4451-8B2B-8BC9E2E95E4F}"/>
              </a:ext>
            </a:extLst>
          </p:cNvPr>
          <p:cNvGrpSpPr/>
          <p:nvPr/>
        </p:nvGrpSpPr>
        <p:grpSpPr>
          <a:xfrm>
            <a:off x="1488893" y="1549177"/>
            <a:ext cx="7332866" cy="5156423"/>
            <a:chOff x="228599" y="1461806"/>
            <a:chExt cx="7426731" cy="52216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A62AC7-6803-412D-8152-6583B7937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9" y="1461806"/>
              <a:ext cx="7426731" cy="522166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963BE9-3B53-4537-A0EB-AF8D7C182A42}"/>
                </a:ext>
              </a:extLst>
            </p:cNvPr>
            <p:cNvSpPr/>
            <p:nvPr/>
          </p:nvSpPr>
          <p:spPr>
            <a:xfrm rot="21254059">
              <a:off x="1662919" y="1662410"/>
              <a:ext cx="4558092" cy="4485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</a:t>
              </a:r>
              <a:r>
                <a:rPr lang="en-US" sz="27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Love the Lord your </a:t>
              </a:r>
            </a:p>
            <a:p>
              <a:pPr>
                <a:lnSpc>
                  <a:spcPct val="150000"/>
                </a:lnSpc>
              </a:pPr>
              <a:r>
                <a:rPr lang="en-US" sz="27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God with all your heart </a:t>
              </a:r>
            </a:p>
            <a:p>
              <a:pPr>
                <a:lnSpc>
                  <a:spcPct val="150000"/>
                </a:lnSpc>
              </a:pPr>
              <a:r>
                <a:rPr lang="en-US" sz="27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and with all your soul </a:t>
              </a:r>
            </a:p>
            <a:p>
              <a:pPr>
                <a:lnSpc>
                  <a:spcPct val="150000"/>
                </a:lnSpc>
              </a:pPr>
              <a:r>
                <a:rPr lang="en-US" sz="27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and with all your mind.</a:t>
              </a:r>
            </a:p>
            <a:p>
              <a:pPr>
                <a:lnSpc>
                  <a:spcPct val="150000"/>
                </a:lnSpc>
              </a:pPr>
              <a:r>
                <a:rPr lang="en-US" sz="27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Love your neighbour </a:t>
              </a:r>
            </a:p>
            <a:p>
              <a:pPr>
                <a:lnSpc>
                  <a:spcPct val="150000"/>
                </a:lnSpc>
              </a:pPr>
              <a:r>
                <a:rPr lang="en-US" sz="27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as yourself.</a:t>
              </a:r>
              <a:r>
                <a:rPr lang="en-US" sz="27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Matthew </a:t>
              </a:r>
              <a:r>
                <a:rPr lang="en-US" sz="2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22 v37-40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2331C3A7-7E43-45E2-B165-9D2F1071D46C}"/>
              </a:ext>
            </a:extLst>
          </p:cNvPr>
          <p:cNvSpPr/>
          <p:nvPr/>
        </p:nvSpPr>
        <p:spPr>
          <a:xfrm>
            <a:off x="-152400" y="-42733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A22CEC-1D9B-4491-8682-1431BEC72C98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4" name="Arrow: Right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63B41B8-E4B8-458A-BD95-7F0FE63522AA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8D8449-01FD-4397-B383-A79CFB55C166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3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toy&#10;&#10;Description automatically generated">
            <a:extLst>
              <a:ext uri="{FF2B5EF4-FFF2-40B4-BE49-F238E27FC236}">
                <a16:creationId xmlns:a16="http://schemas.microsoft.com/office/drawing/2014/main" id="{63228C0B-B705-4F1F-91F5-7ACA0055E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29" y="2318589"/>
            <a:ext cx="1926423" cy="323621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50" y="2366523"/>
            <a:ext cx="1883539" cy="320723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83823D6A-781D-4B77-BF2D-E772F8678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88" y="2098973"/>
            <a:ext cx="1918601" cy="3468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CBCE6-C521-49F1-B28D-739C26BF6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0" y="2377681"/>
            <a:ext cx="1963374" cy="3184919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9DE3F8-8B42-4F0F-8888-C9038B81B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D3B725-461A-4250-91E0-536D2898E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92" y="2366523"/>
            <a:ext cx="1909872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F63946F-AF2B-48D7-AAAD-B2C329BA84F7}"/>
              </a:ext>
            </a:extLst>
          </p:cNvPr>
          <p:cNvGrpSpPr/>
          <p:nvPr/>
        </p:nvGrpSpPr>
        <p:grpSpPr>
          <a:xfrm>
            <a:off x="177705" y="110366"/>
            <a:ext cx="11866080" cy="2017498"/>
            <a:chOff x="1126117" y="173120"/>
            <a:chExt cx="9357253" cy="1278543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134E6B09-9A87-450E-86FE-AB1703120BD1}"/>
                </a:ext>
              </a:extLst>
            </p:cNvPr>
            <p:cNvSpPr/>
            <p:nvPr/>
          </p:nvSpPr>
          <p:spPr>
            <a:xfrm>
              <a:off x="1126117" y="177341"/>
              <a:ext cx="9347200" cy="1274322"/>
            </a:xfrm>
            <a:prstGeom prst="wedgeRoundRectCallout">
              <a:avLst>
                <a:gd name="adj1" fmla="val -25816"/>
                <a:gd name="adj2" fmla="val 92997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9E0941-C247-4027-B65C-848CD9E20F39}"/>
                </a:ext>
              </a:extLst>
            </p:cNvPr>
            <p:cNvSpPr txBox="1"/>
            <p:nvPr/>
          </p:nvSpPr>
          <p:spPr>
            <a:xfrm>
              <a:off x="2865080" y="173120"/>
              <a:ext cx="5806184" cy="37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Let’s start our morning with a prayer.</a:t>
              </a:r>
              <a:endParaRPr lang="en-GB" sz="32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972C86-D8FE-4BB8-AFA2-5452B10697BE}"/>
                </a:ext>
              </a:extLst>
            </p:cNvPr>
            <p:cNvSpPr txBox="1"/>
            <p:nvPr/>
          </p:nvSpPr>
          <p:spPr>
            <a:xfrm>
              <a:off x="1136170" y="498933"/>
              <a:ext cx="9347200" cy="370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32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FFA51F5-6897-42D9-B44C-877DCC618B98}"/>
              </a:ext>
            </a:extLst>
          </p:cNvPr>
          <p:cNvSpPr txBox="1"/>
          <p:nvPr/>
        </p:nvSpPr>
        <p:spPr>
          <a:xfrm>
            <a:off x="283634" y="583600"/>
            <a:ext cx="11853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Dear God, thank you that you teach us how to live.</a:t>
            </a:r>
            <a:endParaRPr lang="en-GB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DA72BB-B53E-4ADB-9F19-BF9448FF557E}"/>
              </a:ext>
            </a:extLst>
          </p:cNvPr>
          <p:cNvSpPr txBox="1"/>
          <p:nvPr/>
        </p:nvSpPr>
        <p:spPr>
          <a:xfrm>
            <a:off x="283633" y="1080664"/>
            <a:ext cx="11853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Help those families who are struggling with lockdown.</a:t>
            </a:r>
            <a:endParaRPr lang="en-GB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AE6E08-92BA-488D-9328-B59F9251D030}"/>
              </a:ext>
            </a:extLst>
          </p:cNvPr>
          <p:cNvSpPr txBox="1"/>
          <p:nvPr/>
        </p:nvSpPr>
        <p:spPr>
          <a:xfrm>
            <a:off x="283632" y="1595350"/>
            <a:ext cx="9252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Help us to trust you with our problems.</a:t>
            </a:r>
            <a:endParaRPr lang="en-GB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B8BC03-341B-4C06-9ECF-0107DDAF433A}"/>
              </a:ext>
            </a:extLst>
          </p:cNvPr>
          <p:cNvSpPr txBox="1"/>
          <p:nvPr/>
        </p:nvSpPr>
        <p:spPr>
          <a:xfrm>
            <a:off x="9914704" y="1549750"/>
            <a:ext cx="1664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AMEN.</a:t>
            </a:r>
            <a:endParaRPr lang="en-GB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  <a:extLst>
              <a:ext uri="{FF2B5EF4-FFF2-40B4-BE49-F238E27FC236}">
                <a16:creationId xmlns:a16="http://schemas.microsoft.com/office/drawing/2014/main" id="{FA1AB5CF-9CA5-4E8C-ADA9-33F80EF79508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D34ED3-0732-4C84-81BA-70663CC1EC17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40" name="Arrow: Right 3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966F269-63B9-49DC-B90B-7E70E4D80780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84837A-66F3-4255-9D8A-56EB35B52B52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2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meline&#10;&#10;Description automatically generated">
            <a:extLst>
              <a:ext uri="{FF2B5EF4-FFF2-40B4-BE49-F238E27FC236}">
                <a16:creationId xmlns:a16="http://schemas.microsoft.com/office/drawing/2014/main" id="{D1A68D90-FE1E-44B6-AA19-A6C3CBFE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7" y="1178623"/>
            <a:ext cx="11753088" cy="54132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E2FB737-88EB-4B5E-8433-0D899B90647E}"/>
              </a:ext>
            </a:extLst>
          </p:cNvPr>
          <p:cNvGrpSpPr/>
          <p:nvPr/>
        </p:nvGrpSpPr>
        <p:grpSpPr>
          <a:xfrm>
            <a:off x="153267" y="319506"/>
            <a:ext cx="2881125" cy="2347851"/>
            <a:chOff x="7548076" y="4811712"/>
            <a:chExt cx="3222352" cy="1530658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11E57D2-79B2-4FD3-B071-A372B7DC09C2}"/>
                </a:ext>
              </a:extLst>
            </p:cNvPr>
            <p:cNvSpPr/>
            <p:nvPr/>
          </p:nvSpPr>
          <p:spPr>
            <a:xfrm>
              <a:off x="7548076" y="4811712"/>
              <a:ext cx="3162354" cy="1530658"/>
            </a:xfrm>
            <a:prstGeom prst="wedgeRoundRectCallout">
              <a:avLst>
                <a:gd name="adj1" fmla="val -16393"/>
                <a:gd name="adj2" fmla="val 10918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E9B65A-5F5C-4AE3-AB51-AC6D3CEBE2CA}"/>
                </a:ext>
              </a:extLst>
            </p:cNvPr>
            <p:cNvSpPr txBox="1"/>
            <p:nvPr/>
          </p:nvSpPr>
          <p:spPr>
            <a:xfrm>
              <a:off x="7565913" y="4811712"/>
              <a:ext cx="3204515" cy="150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These three activities are all interactive.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first is an interactive </a:t>
              </a:r>
              <a:r>
                <a:rPr lang="en-US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powerpoint</a:t>
              </a: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jigsaw and wordsearch can be played online by clicking the links. 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55364D-151E-4E67-9C1C-5FCA69495A22}"/>
              </a:ext>
            </a:extLst>
          </p:cNvPr>
          <p:cNvSpPr/>
          <p:nvPr/>
        </p:nvSpPr>
        <p:spPr>
          <a:xfrm>
            <a:off x="-653571" y="-398117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4BE813-F233-4BB9-873B-2EB3CCE277DB}"/>
              </a:ext>
            </a:extLst>
          </p:cNvPr>
          <p:cNvSpPr txBox="1"/>
          <p:nvPr/>
        </p:nvSpPr>
        <p:spPr>
          <a:xfrm>
            <a:off x="6489838" y="4135879"/>
            <a:ext cx="2401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https://jigex.com/4tSv</a:t>
            </a:r>
            <a:endParaRPr lang="en-GB" dirty="0"/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2F7156-1E86-46E8-9F8D-DDCCE07A114D}"/>
              </a:ext>
            </a:extLst>
          </p:cNvPr>
          <p:cNvSpPr txBox="1"/>
          <p:nvPr/>
        </p:nvSpPr>
        <p:spPr>
          <a:xfrm>
            <a:off x="9425682" y="3951213"/>
            <a:ext cx="24806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00CC"/>
                </a:solidFill>
                <a:latin typeface="Comic Sans MS" panose="030F0702030302020204" pitchFamily="66" charset="0"/>
                <a:hlinkClick r:id="rId5"/>
              </a:rPr>
              <a:t>https://thewordsearch.com/puzzle/1643899/</a:t>
            </a:r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FE4318-DCA2-411E-A64A-9AAF01D95F76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9" name="Arrow: Right 2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7ABC259-D800-4CA2-A075-B3E62C64E50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8AE3BD-BA74-4474-B4FE-76E9767A61F9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6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E88C98A-EBEE-4BB7-9612-83FB2BE9A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3" y="425142"/>
            <a:ext cx="8278368" cy="603504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942E130-6B90-411F-9889-4199D341B472}"/>
              </a:ext>
            </a:extLst>
          </p:cNvPr>
          <p:cNvGrpSpPr/>
          <p:nvPr/>
        </p:nvGrpSpPr>
        <p:grpSpPr>
          <a:xfrm>
            <a:off x="127865" y="898437"/>
            <a:ext cx="2741644" cy="1448772"/>
            <a:chOff x="7548076" y="4811713"/>
            <a:chExt cx="3162354" cy="1069667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2D10789-9094-4265-A079-D050CFB0CD51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789"/>
                <a:gd name="adj2" fmla="val 16198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CD6CB5-FED4-410B-A529-E290A59B7142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97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some activities for you, that will need printing.</a:t>
              </a:r>
              <a:endParaRPr lang="en-GB" sz="2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AC9C5254-EAA6-4716-B3AC-47C21B650461}"/>
              </a:ext>
            </a:extLst>
          </p:cNvPr>
          <p:cNvSpPr/>
          <p:nvPr/>
        </p:nvSpPr>
        <p:spPr>
          <a:xfrm>
            <a:off x="-390525" y="-25882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480DB0-AA45-491A-AA80-8AB0DCD690E5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6" name="Arrow: Right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B4DB29D-5F02-43CE-82EE-1C01EBC3E4F0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6CE925-BF23-4CA6-8666-2F997087F6FE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0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2FFC0D9-FDF5-4244-9C49-A14F4D612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" y="1249680"/>
            <a:ext cx="11740896" cy="4358640"/>
          </a:xfrm>
          <a:prstGeom prst="rect">
            <a:avLst/>
          </a:prstGeom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090BB07-2FDF-4CFB-89F7-965B8BF4704B}"/>
              </a:ext>
            </a:extLst>
          </p:cNvPr>
          <p:cNvSpPr/>
          <p:nvPr/>
        </p:nvSpPr>
        <p:spPr>
          <a:xfrm>
            <a:off x="-565889" y="-311454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746F76-9721-4EC0-ABEC-21240B750888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0" name="Arrow: Right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C700285-AEC7-4E81-BBA3-C406E56EE1E9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A85E84-F220-4EFD-9CA3-05751814719B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9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D833CBD-9F1C-4CBF-838C-12B206D6E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1405128"/>
            <a:ext cx="12021312" cy="4047744"/>
          </a:xfrm>
          <a:prstGeom prst="rect">
            <a:avLst/>
          </a:prstGeom>
        </p:spPr>
      </p:pic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A7D9D421-8535-4FE4-AD21-F89AE712D3D2}"/>
              </a:ext>
            </a:extLst>
          </p:cNvPr>
          <p:cNvSpPr/>
          <p:nvPr/>
        </p:nvSpPr>
        <p:spPr>
          <a:xfrm>
            <a:off x="-603468" y="-461769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F2D9AE-5FA6-4A05-BE4B-E3CA28E589DD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2" name="Arrow: Right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6672E50-F579-40C0-990F-DB2D9D5AC031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29B008-5F0B-43A5-8536-5AB5F82E08AF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8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738415D-A0C8-47D6-9899-37BD647BD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9" y="2345352"/>
            <a:ext cx="1921429" cy="3207234"/>
          </a:xfrm>
          <a:prstGeom prst="rect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FC62EB6-FBDA-4141-BD90-8015D75C8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5" y="2239980"/>
            <a:ext cx="1921429" cy="328084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A5D98FFF-6D1E-4EA0-8776-AD60572C3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97182C19-F202-4435-A2F2-022D3ACF2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58D79B32-1641-4666-AFDB-0F2364A14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7" y="2291138"/>
            <a:ext cx="1926423" cy="323621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59BD5AD-3551-4E1F-A9CF-3C8C7E6BE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3" y="2208213"/>
            <a:ext cx="1921429" cy="334437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4AE53F8A-8D32-41B4-8F18-363212D9C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2" y="2083828"/>
            <a:ext cx="1918601" cy="34687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5D95CC-745D-41D9-B0DC-03BBDB6B83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402620"/>
            <a:ext cx="1942401" cy="3184919"/>
          </a:xfrm>
          <a:prstGeom prst="rect">
            <a:avLst/>
          </a:prstGeom>
        </p:spPr>
      </p:pic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7220A6F3-F524-449D-857C-6779B4075E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72" y="2098748"/>
            <a:ext cx="1950097" cy="3453838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3C2517-2F91-42E1-8C55-EC0B545EA8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67" y="2345352"/>
            <a:ext cx="1909872" cy="32072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F8134E-A47B-4A50-9ACE-720659FF73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7" y="2277303"/>
            <a:ext cx="1921428" cy="3262071"/>
          </a:xfrm>
          <a:prstGeom prst="rect">
            <a:avLst/>
          </a:prstGeo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D803F87D-81BF-42C4-B6C0-ADC1C9CBC8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5" y="2271747"/>
            <a:ext cx="1934730" cy="3280839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DE84121F-90C5-4C58-96A1-694D4E5F6D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17" y="2098748"/>
            <a:ext cx="1908700" cy="345383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AF398A0-366C-49A3-B073-BCCAA0F71F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250847"/>
            <a:ext cx="1962265" cy="3322638"/>
          </a:xfrm>
          <a:prstGeom prst="rect">
            <a:avLst/>
          </a:prstGeom>
        </p:spPr>
      </p:pic>
      <p:pic>
        <p:nvPicPr>
          <p:cNvPr id="4" name="Picture 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9BDA5939-4BAB-4794-AF6D-3264D47CCC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62" y="2098748"/>
            <a:ext cx="1921429" cy="3473871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54C6FABA-A85B-4710-B31E-6998A47265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3" y="2239980"/>
            <a:ext cx="1921428" cy="32808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B1592F-243E-48E3-A85C-73AEDC343CFD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F7674B6-4578-4528-BBD1-086B9FA3E8EA}"/>
              </a:ext>
            </a:extLst>
          </p:cNvPr>
          <p:cNvSpPr/>
          <p:nvPr/>
        </p:nvSpPr>
        <p:spPr>
          <a:xfrm>
            <a:off x="-233808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3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toy&#10;&#10;Description automatically generated">
            <a:extLst>
              <a:ext uri="{FF2B5EF4-FFF2-40B4-BE49-F238E27FC236}">
                <a16:creationId xmlns:a16="http://schemas.microsoft.com/office/drawing/2014/main" id="{63228C0B-B705-4F1F-91F5-7ACA0055E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29" y="2318589"/>
            <a:ext cx="1926423" cy="323621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50" y="2366523"/>
            <a:ext cx="1883539" cy="320723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83823D6A-781D-4B77-BF2D-E772F8678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88" y="2098973"/>
            <a:ext cx="1918601" cy="3468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CBCE6-C521-49F1-B28D-739C26BF6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0" y="2377681"/>
            <a:ext cx="1963374" cy="3184919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9DE3F8-8B42-4F0F-8888-C9038B81B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D3B725-461A-4250-91E0-536D2898E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92" y="2366523"/>
            <a:ext cx="1909872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4E9A09B3-207F-44F6-B3D6-7359AB2B4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29" y="2318588"/>
            <a:ext cx="1926423" cy="32362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7837FF8-94B0-489B-AEDE-C37F90383137}"/>
              </a:ext>
            </a:extLst>
          </p:cNvPr>
          <p:cNvSpPr txBox="1"/>
          <p:nvPr/>
        </p:nvSpPr>
        <p:spPr>
          <a:xfrm>
            <a:off x="5338067" y="1095306"/>
            <a:ext cx="64528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we have learnt a lot about how God wants us to live.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88DD63-C5A7-458A-A777-150E6164B9F1}"/>
              </a:ext>
            </a:extLst>
          </p:cNvPr>
          <p:cNvSpPr txBox="1"/>
          <p:nvPr/>
        </p:nvSpPr>
        <p:spPr>
          <a:xfrm>
            <a:off x="5050692" y="640929"/>
            <a:ext cx="700535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Today we are finishing our series on </a:t>
            </a:r>
          </a:p>
          <a:p>
            <a:r>
              <a:rPr lang="en-US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 Moses, </a:t>
            </a:r>
            <a:endParaRPr lang="en-GB" sz="31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18C6F6-76EF-400E-9D05-EACD63152C66}"/>
              </a:ext>
            </a:extLst>
          </p:cNvPr>
          <p:cNvSpPr txBox="1"/>
          <p:nvPr/>
        </p:nvSpPr>
        <p:spPr>
          <a:xfrm>
            <a:off x="463606" y="817901"/>
            <a:ext cx="4366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Good to see you back.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D67397-AB43-4935-842D-85FA6F7C6263}"/>
              </a:ext>
            </a:extLst>
          </p:cNvPr>
          <p:cNvGrpSpPr/>
          <p:nvPr/>
        </p:nvGrpSpPr>
        <p:grpSpPr>
          <a:xfrm>
            <a:off x="135950" y="229721"/>
            <a:ext cx="4874461" cy="1274322"/>
            <a:chOff x="1136171" y="270933"/>
            <a:chExt cx="9347200" cy="1274322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0D24DE78-F2D7-4D4A-BBC9-5179FF2CF8F6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25014"/>
                <a:gd name="adj2" fmla="val 17108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70604F-1CA9-47AD-836E-A863B205A81B}"/>
                </a:ext>
              </a:extLst>
            </p:cNvPr>
            <p:cNvSpPr txBox="1"/>
            <p:nvPr/>
          </p:nvSpPr>
          <p:spPr>
            <a:xfrm>
              <a:off x="1136171" y="309631"/>
              <a:ext cx="92327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anose="030F0702030302020204" pitchFamily="66" charset="0"/>
                </a:rPr>
                <a:t>Good Morning Professor.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A72A23-E5A2-42DF-B696-BEA54D02FA94}"/>
              </a:ext>
            </a:extLst>
          </p:cNvPr>
          <p:cNvGrpSpPr/>
          <p:nvPr/>
        </p:nvGrpSpPr>
        <p:grpSpPr>
          <a:xfrm>
            <a:off x="5067945" y="96998"/>
            <a:ext cx="6981398" cy="2067425"/>
            <a:chOff x="1136171" y="270933"/>
            <a:chExt cx="9454061" cy="1274322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6E03960A-56F8-4AA1-A2F1-880F5983D364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3125"/>
                <a:gd name="adj2" fmla="val 9185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C34BCC-F883-4158-922D-92DB07C429B6}"/>
                </a:ext>
              </a:extLst>
            </p:cNvPr>
            <p:cNvSpPr txBox="1"/>
            <p:nvPr/>
          </p:nvSpPr>
          <p:spPr>
            <a:xfrm>
              <a:off x="1136171" y="310829"/>
              <a:ext cx="9454061" cy="360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Good Morning, It’s good to be back.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79FCAD-E655-41FE-8B87-AECAE9098462}"/>
              </a:ext>
            </a:extLst>
          </p:cNvPr>
          <p:cNvGrpSpPr/>
          <p:nvPr/>
        </p:nvGrpSpPr>
        <p:grpSpPr>
          <a:xfrm>
            <a:off x="8457353" y="2524280"/>
            <a:ext cx="3513078" cy="1632290"/>
            <a:chOff x="1136169" y="270933"/>
            <a:chExt cx="9347202" cy="1274322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282907E5-BA30-458B-9869-7F04B25441A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74203"/>
                <a:gd name="adj2" fmla="val -19015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426E2C-484C-487F-8977-EFF9330A0DA3}"/>
                </a:ext>
              </a:extLst>
            </p:cNvPr>
            <p:cNvSpPr txBox="1"/>
            <p:nvPr/>
          </p:nvSpPr>
          <p:spPr>
            <a:xfrm>
              <a:off x="1136169" y="309631"/>
              <a:ext cx="9347197" cy="1225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Let’s see what songs we have today.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B36D5B-026B-4906-A5CF-237E578F62E2}"/>
              </a:ext>
            </a:extLst>
          </p:cNvPr>
          <p:cNvGrpSpPr/>
          <p:nvPr/>
        </p:nvGrpSpPr>
        <p:grpSpPr>
          <a:xfrm>
            <a:off x="2068563" y="2448261"/>
            <a:ext cx="4706117" cy="2060159"/>
            <a:chOff x="1136171" y="270933"/>
            <a:chExt cx="9347200" cy="1608358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EA387CC6-356D-47A5-A74B-F115E79BF5B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3863"/>
                <a:gd name="adj2" fmla="val -12876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FB05CD-3369-49B6-99C6-170C13348601}"/>
                </a:ext>
              </a:extLst>
            </p:cNvPr>
            <p:cNvSpPr txBox="1"/>
            <p:nvPr/>
          </p:nvSpPr>
          <p:spPr>
            <a:xfrm>
              <a:off x="1136171" y="309631"/>
              <a:ext cx="83794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Yes, God gave us instructions in the 10 Commandments.</a:t>
              </a:r>
            </a:p>
          </p:txBody>
        </p:sp>
      </p:grpSp>
      <p:sp>
        <p:nvSpPr>
          <p:cNvPr id="37" name="Rectangle 36">
            <a:hlinkClick r:id="rId9" action="ppaction://hlinksldjump"/>
            <a:extLst>
              <a:ext uri="{FF2B5EF4-FFF2-40B4-BE49-F238E27FC236}">
                <a16:creationId xmlns:a16="http://schemas.microsoft.com/office/drawing/2014/main" id="{BE3B2F03-0B28-4203-81F0-2A6AC85C63F1}"/>
              </a:ext>
            </a:extLst>
          </p:cNvPr>
          <p:cNvSpPr/>
          <p:nvPr/>
        </p:nvSpPr>
        <p:spPr>
          <a:xfrm>
            <a:off x="-238125" y="-56197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D34ED3-0732-4C84-81BA-70663CC1EC17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40" name="Arrow: Right 3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966F269-63B9-49DC-B90B-7E70E4D80780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84837A-66F3-4255-9D8A-56EB35B52B52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3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4.81481E-6 L 0.27422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4.81481E-6 L 0.38633 -0.001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4.81481E-6 L 0.62019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3.7037E-6 L 0.77643 -0.00047 " pathEditMode="relative" rAng="0" ptsTypes="AA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5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5833E-6 4.81481E-6 L 0.87878 0.00162 " pathEditMode="relative" rAng="0" ptsTypes="AA">
                                      <p:cBhvr>
                                        <p:cTn id="2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75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4E9A09B3-207F-44F6-B3D6-7359AB2B4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29" y="2318588"/>
            <a:ext cx="1926423" cy="3236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7837FF8-94B0-489B-AEDE-C37F90383137}"/>
              </a:ext>
            </a:extLst>
          </p:cNvPr>
          <p:cNvSpPr txBox="1"/>
          <p:nvPr/>
        </p:nvSpPr>
        <p:spPr>
          <a:xfrm>
            <a:off x="5338067" y="1095306"/>
            <a:ext cx="64528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we have learnt a lot about how God want’s us to live.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88DD63-C5A7-458A-A777-150E6164B9F1}"/>
              </a:ext>
            </a:extLst>
          </p:cNvPr>
          <p:cNvSpPr txBox="1"/>
          <p:nvPr/>
        </p:nvSpPr>
        <p:spPr>
          <a:xfrm>
            <a:off x="5050692" y="640929"/>
            <a:ext cx="700535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Today we are finishing our series on </a:t>
            </a:r>
          </a:p>
          <a:p>
            <a:r>
              <a:rPr lang="en-US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 Moses, </a:t>
            </a:r>
            <a:endParaRPr lang="en-GB" sz="31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18C6F6-76EF-400E-9D05-EACD63152C66}"/>
              </a:ext>
            </a:extLst>
          </p:cNvPr>
          <p:cNvSpPr txBox="1"/>
          <p:nvPr/>
        </p:nvSpPr>
        <p:spPr>
          <a:xfrm>
            <a:off x="463606" y="817901"/>
            <a:ext cx="4366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Good to see you back.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D67397-AB43-4935-842D-85FA6F7C6263}"/>
              </a:ext>
            </a:extLst>
          </p:cNvPr>
          <p:cNvGrpSpPr/>
          <p:nvPr/>
        </p:nvGrpSpPr>
        <p:grpSpPr>
          <a:xfrm>
            <a:off x="135950" y="229721"/>
            <a:ext cx="4874461" cy="1274322"/>
            <a:chOff x="1136171" y="270933"/>
            <a:chExt cx="9347200" cy="1274322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0D24DE78-F2D7-4D4A-BBC9-5179FF2CF8F6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25014"/>
                <a:gd name="adj2" fmla="val 17108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70604F-1CA9-47AD-836E-A863B205A81B}"/>
                </a:ext>
              </a:extLst>
            </p:cNvPr>
            <p:cNvSpPr txBox="1"/>
            <p:nvPr/>
          </p:nvSpPr>
          <p:spPr>
            <a:xfrm>
              <a:off x="1136171" y="309631"/>
              <a:ext cx="92327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anose="030F0702030302020204" pitchFamily="66" charset="0"/>
                </a:rPr>
                <a:t>Good Morning Professor.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A72A23-E5A2-42DF-B696-BEA54D02FA94}"/>
              </a:ext>
            </a:extLst>
          </p:cNvPr>
          <p:cNvGrpSpPr/>
          <p:nvPr/>
        </p:nvGrpSpPr>
        <p:grpSpPr>
          <a:xfrm>
            <a:off x="5067945" y="96998"/>
            <a:ext cx="6981398" cy="2067425"/>
            <a:chOff x="1136171" y="270933"/>
            <a:chExt cx="9454061" cy="1274322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6E03960A-56F8-4AA1-A2F1-880F5983D364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3125"/>
                <a:gd name="adj2" fmla="val 9185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C34BCC-F883-4158-922D-92DB07C429B6}"/>
                </a:ext>
              </a:extLst>
            </p:cNvPr>
            <p:cNvSpPr txBox="1"/>
            <p:nvPr/>
          </p:nvSpPr>
          <p:spPr>
            <a:xfrm>
              <a:off x="1136171" y="310829"/>
              <a:ext cx="9454061" cy="360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Good Morning, It’s good to be back.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79FCAD-E655-41FE-8B87-AECAE9098462}"/>
              </a:ext>
            </a:extLst>
          </p:cNvPr>
          <p:cNvGrpSpPr/>
          <p:nvPr/>
        </p:nvGrpSpPr>
        <p:grpSpPr>
          <a:xfrm>
            <a:off x="8457353" y="2524280"/>
            <a:ext cx="3513078" cy="1632290"/>
            <a:chOff x="1136169" y="270933"/>
            <a:chExt cx="9347202" cy="1274322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282907E5-BA30-458B-9869-7F04B25441A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74203"/>
                <a:gd name="adj2" fmla="val -19015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426E2C-484C-487F-8977-EFF9330A0DA3}"/>
                </a:ext>
              </a:extLst>
            </p:cNvPr>
            <p:cNvSpPr txBox="1"/>
            <p:nvPr/>
          </p:nvSpPr>
          <p:spPr>
            <a:xfrm>
              <a:off x="1136169" y="309631"/>
              <a:ext cx="9347197" cy="1225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Let’s see what songs we have today.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B36D5B-026B-4906-A5CF-237E578F62E2}"/>
              </a:ext>
            </a:extLst>
          </p:cNvPr>
          <p:cNvGrpSpPr/>
          <p:nvPr/>
        </p:nvGrpSpPr>
        <p:grpSpPr>
          <a:xfrm>
            <a:off x="2068563" y="2448261"/>
            <a:ext cx="4706117" cy="2060159"/>
            <a:chOff x="1136171" y="270933"/>
            <a:chExt cx="9347200" cy="1608358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EA387CC6-356D-47A5-A74B-F115E79BF5B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3863"/>
                <a:gd name="adj2" fmla="val -12876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FB05CD-3369-49B6-99C6-170C13348601}"/>
                </a:ext>
              </a:extLst>
            </p:cNvPr>
            <p:cNvSpPr txBox="1"/>
            <p:nvPr/>
          </p:nvSpPr>
          <p:spPr>
            <a:xfrm>
              <a:off x="1136171" y="309631"/>
              <a:ext cx="83794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Yes, God gave us instructions in the 10 Commandments.</a:t>
              </a:r>
            </a:p>
          </p:txBody>
        </p:sp>
      </p:grpSp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3811DF3-A168-40A3-BE72-70B208C23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38" name="Picture 3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1F803F3-AF31-46F2-8517-1B99C123B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847" y="2305660"/>
            <a:ext cx="1921429" cy="320723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B582FE9-27C8-4308-845D-6C7AACF09EDC}"/>
              </a:ext>
            </a:extLst>
          </p:cNvPr>
          <p:cNvSpPr txBox="1"/>
          <p:nvPr/>
        </p:nvSpPr>
        <p:spPr>
          <a:xfrm>
            <a:off x="132898" y="803061"/>
            <a:ext cx="5375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Which songs have you today?</a:t>
            </a:r>
            <a:endParaRPr lang="en-GB" sz="3000" dirty="0">
              <a:latin typeface="Comic Sans MS" panose="030F0702030302020204" pitchFamily="66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AD351B-396C-4C83-A199-A0DC4E3FBA82}"/>
              </a:ext>
            </a:extLst>
          </p:cNvPr>
          <p:cNvGrpSpPr/>
          <p:nvPr/>
        </p:nvGrpSpPr>
        <p:grpSpPr>
          <a:xfrm>
            <a:off x="135950" y="247206"/>
            <a:ext cx="5454025" cy="1274322"/>
            <a:chOff x="1136171" y="270933"/>
            <a:chExt cx="9578877" cy="1274322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25EADDA1-106E-4B0D-B2CA-53C10054E12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25014"/>
                <a:gd name="adj2" fmla="val 17108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012A16-35A7-427C-83A9-9861DA1DE876}"/>
                </a:ext>
              </a:extLst>
            </p:cNvPr>
            <p:cNvSpPr txBox="1"/>
            <p:nvPr/>
          </p:nvSpPr>
          <p:spPr>
            <a:xfrm>
              <a:off x="1136171" y="309631"/>
              <a:ext cx="9578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anose="030F0702030302020204" pitchFamily="66" charset="0"/>
                </a:rPr>
                <a:t>Good Morning Music Man.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D85EC14-AA6F-484A-898B-249F7711D6A3}"/>
              </a:ext>
            </a:extLst>
          </p:cNvPr>
          <p:cNvSpPr txBox="1"/>
          <p:nvPr/>
        </p:nvSpPr>
        <p:spPr>
          <a:xfrm>
            <a:off x="5699157" y="477947"/>
            <a:ext cx="5900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I’ve brought 3 songs we know.</a:t>
            </a:r>
          </a:p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We’ll have 2 now and 1 later.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79153FC-C656-42EA-837C-83597C0D2431}"/>
              </a:ext>
            </a:extLst>
          </p:cNvPr>
          <p:cNvGrpSpPr/>
          <p:nvPr/>
        </p:nvGrpSpPr>
        <p:grpSpPr>
          <a:xfrm>
            <a:off x="5630256" y="66347"/>
            <a:ext cx="6009146" cy="1499381"/>
            <a:chOff x="1136171" y="270933"/>
            <a:chExt cx="9347200" cy="1274322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FA29A914-B49C-4F2F-8FC9-6E23042AD66C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10504"/>
                <a:gd name="adj2" fmla="val 15148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F404A4D-A51F-417F-BBE4-A6E901CD8F4B}"/>
                </a:ext>
              </a:extLst>
            </p:cNvPr>
            <p:cNvSpPr txBox="1"/>
            <p:nvPr/>
          </p:nvSpPr>
          <p:spPr>
            <a:xfrm>
              <a:off x="1299654" y="270933"/>
              <a:ext cx="9066019" cy="49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morning.</a:t>
              </a:r>
            </a:p>
          </p:txBody>
        </p:sp>
      </p:grpSp>
      <p:sp>
        <p:nvSpPr>
          <p:cNvPr id="50" name="Rectangle 49">
            <a:hlinkClick r:id="rId5" action="ppaction://hlinksldjump"/>
            <a:extLst>
              <a:ext uri="{FF2B5EF4-FFF2-40B4-BE49-F238E27FC236}">
                <a16:creationId xmlns:a16="http://schemas.microsoft.com/office/drawing/2014/main" id="{95E2B63A-5488-4441-9CBB-EA7EF201481F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D34ED3-0732-4C84-81BA-70663CC1EC17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40" name="Arrow: Right 3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966F269-63B9-49DC-B90B-7E70E4D80780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84837A-66F3-4255-9D8A-56EB35B52B52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9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-4.07407E-6 L 0.48971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2.59259E-6 L -0.38737 0.009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42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50A6A338-8A0F-4CE1-BE98-71ED9A592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86" y="2294503"/>
            <a:ext cx="1930487" cy="3273228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9DE3F8-8B42-4F0F-8888-C9038B81B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69DDCD6-4D92-45AD-A2FD-2879C22108D0}"/>
              </a:ext>
            </a:extLst>
          </p:cNvPr>
          <p:cNvGrpSpPr/>
          <p:nvPr/>
        </p:nvGrpSpPr>
        <p:grpSpPr>
          <a:xfrm>
            <a:off x="463607" y="445933"/>
            <a:ext cx="4195480" cy="844336"/>
            <a:chOff x="1136171" y="270933"/>
            <a:chExt cx="9347200" cy="1274322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AE0D167-34C5-45EF-A439-98F46F98122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26398"/>
                <a:gd name="adj2" fmla="val 260472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F73BAC-DF45-4843-A666-D0294A73F0D3}"/>
                </a:ext>
              </a:extLst>
            </p:cNvPr>
            <p:cNvSpPr txBox="1"/>
            <p:nvPr/>
          </p:nvSpPr>
          <p:spPr>
            <a:xfrm>
              <a:off x="1136171" y="309631"/>
              <a:ext cx="81240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anose="030F0702030302020204" pitchFamily="66" charset="0"/>
                </a:rPr>
                <a:t>OK! I’ll see you later.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976683-51F4-48D4-8785-3A743D43A6AD}"/>
              </a:ext>
            </a:extLst>
          </p:cNvPr>
          <p:cNvGrpSpPr/>
          <p:nvPr/>
        </p:nvGrpSpPr>
        <p:grpSpPr>
          <a:xfrm>
            <a:off x="5174509" y="311799"/>
            <a:ext cx="6799778" cy="1355878"/>
            <a:chOff x="1136171" y="270933"/>
            <a:chExt cx="9347200" cy="127432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57406984-DB51-4E87-A374-E0F338A22A3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10504"/>
                <a:gd name="adj2" fmla="val 15148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3D33D9-E2BE-4195-9ADC-1068E44D4A05}"/>
                </a:ext>
              </a:extLst>
            </p:cNvPr>
            <p:cNvSpPr txBox="1"/>
            <p:nvPr/>
          </p:nvSpPr>
          <p:spPr>
            <a:xfrm>
              <a:off x="1836234" y="270933"/>
              <a:ext cx="8647136" cy="409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So let’s worship God by singing: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849B12-7606-4D22-A480-8A8D43B5D792}"/>
              </a:ext>
            </a:extLst>
          </p:cNvPr>
          <p:cNvSpPr txBox="1"/>
          <p:nvPr/>
        </p:nvSpPr>
        <p:spPr>
          <a:xfrm>
            <a:off x="6836854" y="890622"/>
            <a:ext cx="4362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  <a:extLst>
              <a:ext uri="{FF2B5EF4-FFF2-40B4-BE49-F238E27FC236}">
                <a16:creationId xmlns:a16="http://schemas.microsoft.com/office/drawing/2014/main" id="{457CD789-F0C4-4AAA-B959-1EE3033B8E0D}"/>
              </a:ext>
            </a:extLst>
          </p:cNvPr>
          <p:cNvSpPr/>
          <p:nvPr/>
        </p:nvSpPr>
        <p:spPr>
          <a:xfrm>
            <a:off x="-601380" y="-56197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rId6"/>
            <a:extLst>
              <a:ext uri="{FF2B5EF4-FFF2-40B4-BE49-F238E27FC236}">
                <a16:creationId xmlns:a16="http://schemas.microsoft.com/office/drawing/2014/main" id="{6CCFD6F8-8A4F-45D0-ADB3-C3F0C5843C20}"/>
              </a:ext>
            </a:extLst>
          </p:cNvPr>
          <p:cNvSpPr txBox="1"/>
          <p:nvPr/>
        </p:nvSpPr>
        <p:spPr>
          <a:xfrm>
            <a:off x="2561347" y="2446947"/>
            <a:ext cx="4238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Every move I make</a:t>
            </a:r>
          </a:p>
        </p:txBody>
      </p:sp>
      <p:sp>
        <p:nvSpPr>
          <p:cNvPr id="24" name="TextBox 23">
            <a:hlinkClick r:id="rId7"/>
            <a:extLst>
              <a:ext uri="{FF2B5EF4-FFF2-40B4-BE49-F238E27FC236}">
                <a16:creationId xmlns:a16="http://schemas.microsoft.com/office/drawing/2014/main" id="{AC47F0E7-941A-4F11-890F-904289BA82AF}"/>
              </a:ext>
            </a:extLst>
          </p:cNvPr>
          <p:cNvSpPr txBox="1"/>
          <p:nvPr/>
        </p:nvSpPr>
        <p:spPr>
          <a:xfrm>
            <a:off x="3372539" y="4045490"/>
            <a:ext cx="414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</a:rPr>
              <a:t>Be Bold, Be Strong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70F072-D80A-4E5B-AC27-40B1F66780EC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0" name="Arrow: Right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B90D1F0-4F56-49B9-822A-232F96FFE8E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FE36F5-881F-47F6-A07D-1DBC6FCBA790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00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25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7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75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988D8D-9CC4-4BBA-A73D-01FCDF75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137" y="2300529"/>
            <a:ext cx="1921428" cy="3262071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59CE77E2-76DA-415F-B905-162507652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41" y="2339229"/>
            <a:ext cx="1926423" cy="3236211"/>
          </a:xfrm>
          <a:prstGeom prst="rect">
            <a:avLst/>
          </a:prstGeom>
        </p:spPr>
      </p:pic>
      <p:pic>
        <p:nvPicPr>
          <p:cNvPr id="31" name="Picture 30" descr="A picture containing toy&#10;&#10;Description automatically generated">
            <a:extLst>
              <a:ext uri="{FF2B5EF4-FFF2-40B4-BE49-F238E27FC236}">
                <a16:creationId xmlns:a16="http://schemas.microsoft.com/office/drawing/2014/main" id="{A321FD89-9973-47C3-BF72-41EE758B7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879" y="2210042"/>
            <a:ext cx="1926423" cy="323621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B795579-F1A6-4580-82E0-65044BD21D59}"/>
              </a:ext>
            </a:extLst>
          </p:cNvPr>
          <p:cNvGrpSpPr/>
          <p:nvPr/>
        </p:nvGrpSpPr>
        <p:grpSpPr>
          <a:xfrm>
            <a:off x="2108527" y="5370028"/>
            <a:ext cx="7321224" cy="1090154"/>
            <a:chOff x="1136171" y="236236"/>
            <a:chExt cx="9428149" cy="1309019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8D28F87B-DF9E-4EEA-A614-36AB76825CE0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6259"/>
                <a:gd name="adj2" fmla="val -270417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F47F79-2A80-480F-B41F-1D3483980F06}"/>
                </a:ext>
              </a:extLst>
            </p:cNvPr>
            <p:cNvSpPr txBox="1"/>
            <p:nvPr/>
          </p:nvSpPr>
          <p:spPr>
            <a:xfrm>
              <a:off x="1217120" y="236236"/>
              <a:ext cx="9347200" cy="708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I wonder if the boys and girls can remember them?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218FB42-3326-4C5F-A5D5-17E43A5A2CC4}"/>
              </a:ext>
            </a:extLst>
          </p:cNvPr>
          <p:cNvSpPr txBox="1"/>
          <p:nvPr/>
        </p:nvSpPr>
        <p:spPr>
          <a:xfrm>
            <a:off x="3454581" y="2210586"/>
            <a:ext cx="5305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But sometimes it’s hard and we must remember to trust Jesus all the time.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A91FD3-AB6B-4ED2-9894-D7246F6C6A6B}"/>
              </a:ext>
            </a:extLst>
          </p:cNvPr>
          <p:cNvGrpSpPr/>
          <p:nvPr/>
        </p:nvGrpSpPr>
        <p:grpSpPr>
          <a:xfrm>
            <a:off x="261813" y="462388"/>
            <a:ext cx="8463087" cy="1268089"/>
            <a:chOff x="1136170" y="262270"/>
            <a:chExt cx="10866155" cy="1282985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A3E36C68-D11D-46F4-B93E-4E6C0C930C4B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35806"/>
                <a:gd name="adj2" fmla="val 156428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B66A09-7F5F-47A9-BDB0-8BFE3E1F8537}"/>
                </a:ext>
              </a:extLst>
            </p:cNvPr>
            <p:cNvSpPr txBox="1"/>
            <p:nvPr/>
          </p:nvSpPr>
          <p:spPr>
            <a:xfrm>
              <a:off x="1403816" y="262270"/>
              <a:ext cx="10598509" cy="1282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mic Sans MS" panose="030F0702030302020204" pitchFamily="66" charset="0"/>
                </a:rPr>
                <a:t>Those songs remind me that everything we do should show how much God loves us .</a:t>
              </a:r>
            </a:p>
            <a:p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DC383B-EF67-4D21-83D5-5D5D770CCA3B}"/>
              </a:ext>
            </a:extLst>
          </p:cNvPr>
          <p:cNvGrpSpPr/>
          <p:nvPr/>
        </p:nvGrpSpPr>
        <p:grpSpPr>
          <a:xfrm>
            <a:off x="3503760" y="1766044"/>
            <a:ext cx="5413079" cy="1991138"/>
            <a:chOff x="1136171" y="236236"/>
            <a:chExt cx="9428149" cy="13090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204ACB7-4903-4CBD-A44C-34AF572302E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3318"/>
                <a:gd name="adj2" fmla="val 14057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FA89D3-F9A6-4D87-9113-DF19EC892558}"/>
                </a:ext>
              </a:extLst>
            </p:cNvPr>
            <p:cNvSpPr txBox="1"/>
            <p:nvPr/>
          </p:nvSpPr>
          <p:spPr>
            <a:xfrm>
              <a:off x="1217120" y="236236"/>
              <a:ext cx="9347200" cy="38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You are right!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E74FC22-90D1-4005-B13F-6391B4394FB8}"/>
              </a:ext>
            </a:extLst>
          </p:cNvPr>
          <p:cNvGrpSpPr/>
          <p:nvPr/>
        </p:nvGrpSpPr>
        <p:grpSpPr>
          <a:xfrm>
            <a:off x="2385035" y="3710051"/>
            <a:ext cx="7044716" cy="1614818"/>
            <a:chOff x="410773" y="162662"/>
            <a:chExt cx="9347200" cy="1319896"/>
          </a:xfrm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FB552452-A290-41D9-9960-8D439006207C}"/>
                </a:ext>
              </a:extLst>
            </p:cNvPr>
            <p:cNvSpPr/>
            <p:nvPr/>
          </p:nvSpPr>
          <p:spPr>
            <a:xfrm>
              <a:off x="410773" y="162662"/>
              <a:ext cx="9347200" cy="1274322"/>
            </a:xfrm>
            <a:prstGeom prst="wedgeRoundRectCallout">
              <a:avLst>
                <a:gd name="adj1" fmla="val -62247"/>
                <a:gd name="adj2" fmla="val -92247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00C98CD-0D5B-4784-B3F0-5205EFAE2BCE}"/>
                </a:ext>
              </a:extLst>
            </p:cNvPr>
            <p:cNvSpPr txBox="1"/>
            <p:nvPr/>
          </p:nvSpPr>
          <p:spPr>
            <a:xfrm>
              <a:off x="410773" y="199573"/>
              <a:ext cx="9092247" cy="1282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That’s why God gave the Israelites the Ten Commandments, to show them how to live all the time.</a:t>
              </a:r>
            </a:p>
          </p:txBody>
        </p:sp>
      </p:grp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EE4C0186-B2E8-4427-B45A-A8303E8C5F9A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8118C0-9E25-48B0-A9ED-F30529F748BB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62A3E52-62C0-4424-B76A-EBABE942B43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3DD9F5-A956-4D7B-86DA-155960DF958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2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0808 0.0011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1.85185E-6 L -0.29831 0.01945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2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97350-E464-43E1-99C9-143CFD00C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28" y="3257854"/>
            <a:ext cx="2758115" cy="25219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FDD8DA-466A-426B-B211-4F5F9A158168}"/>
              </a:ext>
            </a:extLst>
          </p:cNvPr>
          <p:cNvSpPr txBox="1"/>
          <p:nvPr/>
        </p:nvSpPr>
        <p:spPr>
          <a:xfrm>
            <a:off x="348759" y="697192"/>
            <a:ext cx="1172308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have any other gods except me.</a:t>
            </a:r>
          </a:p>
          <a:p>
            <a:endParaRPr lang="en-GB" dirty="0"/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F660225A-3D96-4B46-B26B-255D1EAD4465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E7F9E-5CD5-4A90-BBEF-8D380B96E81F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7" name="Arrow: Right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EF3D7B2-C9F2-499B-A3A8-9CE5CDD5F0F7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8D74F9-1A2B-4FB3-9DFA-E222A7C95AD6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15FC1E4-A3F8-4C3E-91C5-F9093CCF09C0}"/>
              </a:ext>
            </a:extLst>
          </p:cNvPr>
          <p:cNvSpPr txBox="1"/>
          <p:nvPr/>
        </p:nvSpPr>
        <p:spPr>
          <a:xfrm>
            <a:off x="67395" y="706832"/>
            <a:ext cx="12004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make for yourselves any idols.</a:t>
            </a:r>
            <a:endParaRPr lang="en-GB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236D7-4805-4321-A971-6E0E0714C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27" y="2300548"/>
            <a:ext cx="2812438" cy="3479260"/>
          </a:xfrm>
          <a:prstGeom prst="rect">
            <a:avLst/>
          </a:prstGeom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FE9C7B49-6131-4492-85E1-409B82F01C01}"/>
              </a:ext>
            </a:extLst>
          </p:cNvPr>
          <p:cNvSpPr/>
          <p:nvPr/>
        </p:nvSpPr>
        <p:spPr>
          <a:xfrm>
            <a:off x="-400050" y="-34290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34E9B9-E95F-4FF5-9A9E-063D1864718E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7" name="Arrow: Right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E8F3DB8-01CE-48A8-A6FE-B022C43B90EA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B8D10F-61B5-4AAD-B2C4-CA36710ACE51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5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18065</TotalTime>
  <Words>1240</Words>
  <Application>Microsoft Office PowerPoint</Application>
  <PresentationFormat>Widescreen</PresentationFormat>
  <Paragraphs>162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704</cp:revision>
  <dcterms:created xsi:type="dcterms:W3CDTF">2020-08-25T07:54:05Z</dcterms:created>
  <dcterms:modified xsi:type="dcterms:W3CDTF">2020-11-19T10:57:30Z</dcterms:modified>
</cp:coreProperties>
</file>