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0" r:id="rId2"/>
    <p:sldId id="668" r:id="rId3"/>
    <p:sldId id="671" r:id="rId4"/>
    <p:sldId id="667" r:id="rId5"/>
    <p:sldId id="6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41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84" y="1182"/>
      </p:cViewPr>
      <p:guideLst>
        <p:guide orient="horz" pos="640"/>
        <p:guide pos="41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hyperlink" Target="https://ym.familyfed.org/sunday-school-resources/2018/4/16/aim-to-learn-that-god-wants-to-talk-to-us-and-if-we-try-we-can-hear-him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71763-7AF2-4693-B558-1362F6F9A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37EE1-0AF2-4AA0-9A61-389BD9401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7BEF7-782C-46B8-ABF3-6A679CC01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25C4CE2-D669-44BA-9A46-0CE404E84F3D}"/>
              </a:ext>
            </a:extLst>
          </p:cNvPr>
          <p:cNvGrpSpPr/>
          <p:nvPr userDrawn="1"/>
        </p:nvGrpSpPr>
        <p:grpSpPr>
          <a:xfrm>
            <a:off x="1766436" y="234666"/>
            <a:ext cx="8322117" cy="5945835"/>
            <a:chOff x="1161129" y="247545"/>
            <a:chExt cx="8322117" cy="5945835"/>
          </a:xfrm>
        </p:grpSpPr>
        <p:pic>
          <p:nvPicPr>
            <p:cNvPr id="14" name="Picture 13" descr="A picture containing text, book, drawing&#10;&#10;Description automatically generated">
              <a:extLst>
                <a:ext uri="{FF2B5EF4-FFF2-40B4-BE49-F238E27FC236}">
                  <a16:creationId xmlns:a16="http://schemas.microsoft.com/office/drawing/2014/main" id="{DE4E07D9-625A-4AD3-AA0D-CA0FB9AE5F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61129" y="526708"/>
              <a:ext cx="4057650" cy="5210175"/>
            </a:xfrm>
            <a:prstGeom prst="rect">
              <a:avLst/>
            </a:prstGeom>
          </p:spPr>
        </p:pic>
        <p:pic>
          <p:nvPicPr>
            <p:cNvPr id="15" name="Picture 14" descr="A picture containing text, book, drawing&#10;&#10;Description automatically generated">
              <a:extLst>
                <a:ext uri="{FF2B5EF4-FFF2-40B4-BE49-F238E27FC236}">
                  <a16:creationId xmlns:a16="http://schemas.microsoft.com/office/drawing/2014/main" id="{C1EB5295-54D9-4EAE-9CF8-40FCCB6FDFD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174071" y="555283"/>
              <a:ext cx="4057650" cy="518160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C1423F0-ECEA-4273-8B35-67ED0B98C69D}"/>
                </a:ext>
              </a:extLst>
            </p:cNvPr>
            <p:cNvSpPr txBox="1"/>
            <p:nvPr/>
          </p:nvSpPr>
          <p:spPr>
            <a:xfrm>
              <a:off x="1791732" y="247545"/>
              <a:ext cx="6345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anose="030F0702030302020204" pitchFamily="66" charset="0"/>
                </a:rPr>
                <a:t>Moses and the Burning Bush              Spot the difference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4A16C20-6D75-4BDE-A078-C378A4603A74}"/>
                </a:ext>
              </a:extLst>
            </p:cNvPr>
            <p:cNvSpPr txBox="1"/>
            <p:nvPr/>
          </p:nvSpPr>
          <p:spPr>
            <a:xfrm>
              <a:off x="1185782" y="5651143"/>
              <a:ext cx="8297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anose="030F0702030302020204" pitchFamily="66" charset="0"/>
                </a:rPr>
                <a:t>Can you spot 10 difference between these pictures. Click on the difference.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C28EB84-9FEE-4C6B-93BE-1216FB9F4B00}"/>
                </a:ext>
              </a:extLst>
            </p:cNvPr>
            <p:cNvSpPr txBox="1"/>
            <p:nvPr/>
          </p:nvSpPr>
          <p:spPr>
            <a:xfrm>
              <a:off x="1215833" y="5947159"/>
              <a:ext cx="8045939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GB" sz="1000" dirty="0"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Original image</a:t>
              </a:r>
              <a:r>
                <a:rPr lang="en-GB" sz="1000" dirty="0">
                  <a:solidFill>
                    <a:srgbClr val="0563C1"/>
                  </a:solidFill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: https://ym.familyfed.org/sunday-school-resources/2018/4/16/aim-to-learn-that-god-wants-to-talk-to-us-and-if-we-try-we-can-hear-him</a:t>
              </a:r>
              <a:endParaRPr lang="en-GB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74994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2BAF5-FDFB-4A4D-9DA2-2ED12624C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D6D53B-E2E1-44F7-8ED2-486261E31C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65BDA-4C11-458A-9013-BF6672F26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02B61-0E19-45ED-A9A7-A1A1B300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05550-825C-4BA8-822F-5B7D34DA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651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8035A9-BA97-4A9D-AADC-093510D28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4A27DF-BF02-4F57-9383-5A50CDC11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A5504-29B8-422E-8D9C-E8C092E5C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B8A4D-B7C5-417B-BB5D-8897EDAE3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8A628-2E7B-417C-BB7D-69ACF789E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3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8F889-A377-483A-9CC0-3599833FE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3BA75-2724-4D41-B9FE-9B995771C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38244-D7F1-4D16-A865-3D0034FB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C10D7-4A0C-467C-8CD6-8153303C9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F4EC4-B06C-4010-BD7E-1170F9DA5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8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BEC3B-79DF-4D8B-9865-0604E1170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87859-1166-4AEE-B78A-E22BC8947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09A4C-4DDD-4DA6-8267-0C4A9EAEA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726EF-B398-448D-8353-53A459083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CC3538-0FBC-4837-836F-2F40A6093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89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09FFE-0800-48D0-AC7F-0834055ED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5AACD-8047-4141-916E-F3827CDF5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7AF90-9556-4B99-BBF6-D4B652172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13BA1-E66F-4A38-B521-6AA18266F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D91F52-369F-4342-88B9-FB726BEF5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3859E-A168-4071-9208-19B594C19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718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1A213-F1EA-46F8-B263-DD1A9699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5BC20-B452-42B3-9B82-C740AB83A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9E7F5-7E32-4448-B0FD-62EA37F2A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28132D-A5EF-4E14-B78E-F0C0F0EAD0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37DAEC-1FFE-467B-8474-2A9C88BDEF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C0E852-AF03-4480-8B40-55C80E0E3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52E8A2-707E-4008-8EAF-0D1ABF6A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1F7784-BC4E-4067-B245-366F5A80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923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04C1F-9655-46DC-979C-BD0823A03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CCA4FB-C89E-4008-8311-45613549D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65901D-B8E7-46B9-B42C-ADF56E0E2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C6B64E-D5D3-4F29-9768-7556E264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758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7F2216-9F73-4299-B053-D35D1714D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677205-CFE1-4768-AD56-5CCD8B366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AE71AB-7283-425A-ABAE-19C21F03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4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AE4F1-3748-4230-A77D-DDD06460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B6994-94C3-4996-B0AE-FDE1CBD19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9E360-DEDC-4C30-88C0-ABA407314C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185F48-0FDB-4980-906E-E160E597E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62CEFA-E8F8-411E-BA16-0FD62C21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21A797-C798-404A-9402-7685EFC83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084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58314-75B2-48C1-8172-E94D6EFD9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ED7E6-EED0-46E5-A362-4BD650BA0B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A0C08-2CD1-4330-9200-AE418CC9D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29855E-49E0-46A1-AE6C-C43F5EB54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4DA093-C46D-42CE-9763-F3B73F82F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713442-9105-47A0-9884-70C030597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197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E5F42C-3F1F-446E-AF8C-14EAECAC6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CECDAB-5E5C-4438-9C0A-F1AD6FAD2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B63E8-A30F-4422-BF75-A9C636618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5B1A4-F0B9-4BD5-A078-3BC0E33138F8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D3801-1729-4BC8-B90E-7630E48458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2ADCD-F687-4638-A540-1FFBEE373D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39DE-0B13-4CFE-B797-EE392862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33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jp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jpg"/><Relationship Id="rId5" Type="http://schemas.openxmlformats.org/officeDocument/2006/relationships/image" Target="../media/image5.png"/><Relationship Id="rId10" Type="http://schemas.openxmlformats.org/officeDocument/2006/relationships/image" Target="../media/image10.jp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m.familyfed.org/sunday-school-resources/2018/4/16/aim-to-learn-that-god-wants-to-talk-to-us-and-if-we-try-we-can-hear-him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101A6C-865C-4427-9C2B-5504E4318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408176"/>
            <a:ext cx="8229600" cy="2990786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dirty="0">
                <a:latin typeface="Comic Sans MS" panose="030F0702030302020204" pitchFamily="66" charset="0"/>
              </a:rPr>
              <a:t>Please click on the slide show icon on the top bar to start the Powerpoint Presentation</a:t>
            </a:r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7" name="Rectangle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0E27CFD1-1658-4166-820E-6477E10A2CF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0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hlinkClick r:id="rId2" action="ppaction://hlinksldjump"/>
            <a:extLst>
              <a:ext uri="{FF2B5EF4-FFF2-40B4-BE49-F238E27FC236}">
                <a16:creationId xmlns:a16="http://schemas.microsoft.com/office/drawing/2014/main" id="{F2102EC7-2992-4EE0-93D5-B8D4CE6D80C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9353284-E9D2-46BA-9376-7BAFC392A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2981" y="1608182"/>
            <a:ext cx="793566" cy="144631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049D5AD-0CE4-4241-AC2A-A481E126E3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8691" y="2544147"/>
            <a:ext cx="266737" cy="54300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CAD4DE1-B85C-4E64-9589-B90C3B4F43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2771" y="3250166"/>
            <a:ext cx="838317" cy="30484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B02CAFE-8993-44E3-B5FA-AE1EA2B97F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3924" y="1628379"/>
            <a:ext cx="579601" cy="47651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15F4A6B-70BC-430C-868C-035289E000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1202" y="4569008"/>
            <a:ext cx="1147489" cy="42868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A72FCCA-D704-4FCC-AE50-F57EFE97D41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1395" y="5174881"/>
            <a:ext cx="1215743" cy="16318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3379D47-4032-48A2-94B4-EB273C75CAE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90752" y="1837402"/>
            <a:ext cx="266737" cy="752580"/>
          </a:xfrm>
          <a:prstGeom prst="rect">
            <a:avLst/>
          </a:prstGeom>
        </p:spPr>
      </p:pic>
      <p:pic>
        <p:nvPicPr>
          <p:cNvPr id="19" name="Picture 18" descr="A close up of a logo&#10;&#10;Description automatically generated">
            <a:extLst>
              <a:ext uri="{FF2B5EF4-FFF2-40B4-BE49-F238E27FC236}">
                <a16:creationId xmlns:a16="http://schemas.microsoft.com/office/drawing/2014/main" id="{7628C11A-07E1-466D-BFFB-4A96503B66D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1921" y="4997693"/>
            <a:ext cx="1019175" cy="59055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EA1D0E1-039A-4BC3-A6F4-8C4E351CA16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5082" y="3836486"/>
            <a:ext cx="409575" cy="342900"/>
          </a:xfrm>
          <a:prstGeom prst="rect">
            <a:avLst/>
          </a:prstGeom>
        </p:spPr>
      </p:pic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86B9B115-6427-4C34-869C-064084461C6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446" y="765430"/>
            <a:ext cx="619125" cy="609600"/>
          </a:xfrm>
          <a:prstGeom prst="rect">
            <a:avLst/>
          </a:prstGeom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22E970CF-7C91-4269-AA4E-4D568EC8BBC5}"/>
              </a:ext>
            </a:extLst>
          </p:cNvPr>
          <p:cNvSpPr/>
          <p:nvPr/>
        </p:nvSpPr>
        <p:spPr>
          <a:xfrm>
            <a:off x="6089870" y="852572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81BFDC6-1082-4461-9C88-6EF1324CE2A9}"/>
              </a:ext>
            </a:extLst>
          </p:cNvPr>
          <p:cNvSpPr/>
          <p:nvPr/>
        </p:nvSpPr>
        <p:spPr>
          <a:xfrm>
            <a:off x="6389396" y="2213692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586CC9A-8A4E-48D1-A3DA-A60989920725}"/>
              </a:ext>
            </a:extLst>
          </p:cNvPr>
          <p:cNvSpPr/>
          <p:nvPr/>
        </p:nvSpPr>
        <p:spPr>
          <a:xfrm>
            <a:off x="7705428" y="1983489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9FA19FA-0275-4B2E-97DF-3FC1AFC09B62}"/>
              </a:ext>
            </a:extLst>
          </p:cNvPr>
          <p:cNvSpPr/>
          <p:nvPr/>
        </p:nvSpPr>
        <p:spPr>
          <a:xfrm>
            <a:off x="8642649" y="4997693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02A946F-5440-4A81-B741-65FE1F86EBBC}"/>
              </a:ext>
            </a:extLst>
          </p:cNvPr>
          <p:cNvSpPr/>
          <p:nvPr/>
        </p:nvSpPr>
        <p:spPr>
          <a:xfrm>
            <a:off x="6487857" y="5038666"/>
            <a:ext cx="403815" cy="40945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F8ACEB4-C7BC-4E63-B5FE-14046CBDFC20}"/>
              </a:ext>
            </a:extLst>
          </p:cNvPr>
          <p:cNvSpPr/>
          <p:nvPr/>
        </p:nvSpPr>
        <p:spPr>
          <a:xfrm>
            <a:off x="6457585" y="1663468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3E57D55-BCAD-401F-AB02-C207247FF3D4}"/>
              </a:ext>
            </a:extLst>
          </p:cNvPr>
          <p:cNvSpPr/>
          <p:nvPr/>
        </p:nvSpPr>
        <p:spPr>
          <a:xfrm>
            <a:off x="7320921" y="2589982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B661D54-57F0-43EC-820E-5C9B95356FA5}"/>
              </a:ext>
            </a:extLst>
          </p:cNvPr>
          <p:cNvSpPr/>
          <p:nvPr/>
        </p:nvSpPr>
        <p:spPr>
          <a:xfrm>
            <a:off x="5887120" y="3750675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C4B2639-280A-465B-B1F3-1202B760AB1E}"/>
              </a:ext>
            </a:extLst>
          </p:cNvPr>
          <p:cNvSpPr/>
          <p:nvPr/>
        </p:nvSpPr>
        <p:spPr>
          <a:xfrm>
            <a:off x="6571328" y="4478595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910A692-C85F-4CB9-82BD-15D3C50C57B5}"/>
              </a:ext>
            </a:extLst>
          </p:cNvPr>
          <p:cNvSpPr/>
          <p:nvPr/>
        </p:nvSpPr>
        <p:spPr>
          <a:xfrm>
            <a:off x="6487857" y="3163295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Arrow: Right 3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F8AD466-A25A-448B-9DEC-A75C05E47DD0}"/>
              </a:ext>
            </a:extLst>
          </p:cNvPr>
          <p:cNvSpPr/>
          <p:nvPr/>
        </p:nvSpPr>
        <p:spPr>
          <a:xfrm>
            <a:off x="-1920240" y="5507401"/>
            <a:ext cx="1939290" cy="1350599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mic Sans MS" panose="030F0702030302020204" pitchFamily="66" charset="0"/>
              </a:rPr>
              <a:t>Click here for answers</a:t>
            </a:r>
            <a:endParaRPr lang="en-GB" sz="20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6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4.79167E-6 1.11111E-6 L 1 -0.0013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2102EC7-2992-4EE0-93D5-B8D4CE6D80C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2E970CF-7C91-4269-AA4E-4D568EC8BBC5}"/>
              </a:ext>
            </a:extLst>
          </p:cNvPr>
          <p:cNvSpPr/>
          <p:nvPr/>
        </p:nvSpPr>
        <p:spPr>
          <a:xfrm>
            <a:off x="6089870" y="852572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81BFDC6-1082-4461-9C88-6EF1324CE2A9}"/>
              </a:ext>
            </a:extLst>
          </p:cNvPr>
          <p:cNvSpPr/>
          <p:nvPr/>
        </p:nvSpPr>
        <p:spPr>
          <a:xfrm>
            <a:off x="6389396" y="2213692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586CC9A-8A4E-48D1-A3DA-A60989920725}"/>
              </a:ext>
            </a:extLst>
          </p:cNvPr>
          <p:cNvSpPr/>
          <p:nvPr/>
        </p:nvSpPr>
        <p:spPr>
          <a:xfrm>
            <a:off x="7705428" y="1983489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9FA19FA-0275-4B2E-97DF-3FC1AFC09B62}"/>
              </a:ext>
            </a:extLst>
          </p:cNvPr>
          <p:cNvSpPr/>
          <p:nvPr/>
        </p:nvSpPr>
        <p:spPr>
          <a:xfrm>
            <a:off x="8642649" y="4997693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C02A946F-5440-4A81-B741-65FE1F86EBBC}"/>
              </a:ext>
            </a:extLst>
          </p:cNvPr>
          <p:cNvSpPr/>
          <p:nvPr/>
        </p:nvSpPr>
        <p:spPr>
          <a:xfrm>
            <a:off x="6487857" y="5038666"/>
            <a:ext cx="403815" cy="40945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F8ACEB4-C7BC-4E63-B5FE-14046CBDFC20}"/>
              </a:ext>
            </a:extLst>
          </p:cNvPr>
          <p:cNvSpPr/>
          <p:nvPr/>
        </p:nvSpPr>
        <p:spPr>
          <a:xfrm>
            <a:off x="6457585" y="1663468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3E57D55-BCAD-401F-AB02-C207247FF3D4}"/>
              </a:ext>
            </a:extLst>
          </p:cNvPr>
          <p:cNvSpPr/>
          <p:nvPr/>
        </p:nvSpPr>
        <p:spPr>
          <a:xfrm>
            <a:off x="7320921" y="2589982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2B661D54-57F0-43EC-820E-5C9B95356FA5}"/>
              </a:ext>
            </a:extLst>
          </p:cNvPr>
          <p:cNvSpPr/>
          <p:nvPr/>
        </p:nvSpPr>
        <p:spPr>
          <a:xfrm>
            <a:off x="5887120" y="3750675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C4B2639-280A-465B-B1F3-1202B760AB1E}"/>
              </a:ext>
            </a:extLst>
          </p:cNvPr>
          <p:cNvSpPr/>
          <p:nvPr/>
        </p:nvSpPr>
        <p:spPr>
          <a:xfrm>
            <a:off x="6571328" y="4478595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910A692-C85F-4CB9-82BD-15D3C50C57B5}"/>
              </a:ext>
            </a:extLst>
          </p:cNvPr>
          <p:cNvSpPr/>
          <p:nvPr/>
        </p:nvSpPr>
        <p:spPr>
          <a:xfrm>
            <a:off x="6487857" y="3163295"/>
            <a:ext cx="502276" cy="47651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19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33C78CA1-37B3-45DB-A286-BF17FF8B4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984" y="1016000"/>
            <a:ext cx="9144000" cy="6465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B31E7D8-B733-4959-984A-C948AEC71820}"/>
              </a:ext>
            </a:extLst>
          </p:cNvPr>
          <p:cNvSpPr txBox="1"/>
          <p:nvPr/>
        </p:nvSpPr>
        <p:spPr>
          <a:xfrm>
            <a:off x="2057400" y="7239000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hlinkClick r:id="rId3"/>
              </a:rPr>
              <a:t>https://ym.familyfed.org/sunday-school-resources/2018/4/16/aim-to-learn-that-god-wants-to-talk-to-us-and-if-we-try-we-can-hear-him</a:t>
            </a:r>
            <a:endParaRPr lang="en-GB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8F7A126-5342-4498-BA2D-A179F9449463}"/>
              </a:ext>
            </a:extLst>
          </p:cNvPr>
          <p:cNvSpPr/>
          <p:nvPr/>
        </p:nvSpPr>
        <p:spPr>
          <a:xfrm>
            <a:off x="2895600" y="251460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8C5BFBB-2692-4FE0-A5D4-068A1AF3EBBA}"/>
              </a:ext>
            </a:extLst>
          </p:cNvPr>
          <p:cNvSpPr/>
          <p:nvPr/>
        </p:nvSpPr>
        <p:spPr>
          <a:xfrm>
            <a:off x="2895600" y="2035175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D4AEDEF-8015-4332-8F29-4B8EA1F7D7AF}"/>
              </a:ext>
            </a:extLst>
          </p:cNvPr>
          <p:cNvSpPr/>
          <p:nvPr/>
        </p:nvSpPr>
        <p:spPr>
          <a:xfrm>
            <a:off x="2438400" y="114300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E8CB165-AD5F-4ED0-910A-9D817C7CF3DB}"/>
              </a:ext>
            </a:extLst>
          </p:cNvPr>
          <p:cNvSpPr/>
          <p:nvPr/>
        </p:nvSpPr>
        <p:spPr>
          <a:xfrm>
            <a:off x="3810001" y="2895600"/>
            <a:ext cx="276225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384024D-BE7C-44F8-9012-CAED4F602BF6}"/>
              </a:ext>
            </a:extLst>
          </p:cNvPr>
          <p:cNvSpPr/>
          <p:nvPr/>
        </p:nvSpPr>
        <p:spPr>
          <a:xfrm>
            <a:off x="2924176" y="3581400"/>
            <a:ext cx="276225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C87D6AD-EE3F-4D84-A3CB-A301DEB44C19}"/>
              </a:ext>
            </a:extLst>
          </p:cNvPr>
          <p:cNvSpPr/>
          <p:nvPr/>
        </p:nvSpPr>
        <p:spPr>
          <a:xfrm>
            <a:off x="2300288" y="4191000"/>
            <a:ext cx="276225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C854F98-2E40-4659-B80C-DC3F7134E011}"/>
              </a:ext>
            </a:extLst>
          </p:cNvPr>
          <p:cNvSpPr/>
          <p:nvPr/>
        </p:nvSpPr>
        <p:spPr>
          <a:xfrm>
            <a:off x="3062288" y="4978400"/>
            <a:ext cx="276225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52CE18-AA0F-4978-9693-7AD4FD4E2B72}"/>
              </a:ext>
            </a:extLst>
          </p:cNvPr>
          <p:cNvSpPr/>
          <p:nvPr/>
        </p:nvSpPr>
        <p:spPr>
          <a:xfrm>
            <a:off x="4876801" y="5410200"/>
            <a:ext cx="276225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31E6827-718A-42DA-AE02-8C0C42837E22}"/>
              </a:ext>
            </a:extLst>
          </p:cNvPr>
          <p:cNvSpPr/>
          <p:nvPr/>
        </p:nvSpPr>
        <p:spPr>
          <a:xfrm>
            <a:off x="4095751" y="2320925"/>
            <a:ext cx="276225" cy="2857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2825C42-F814-460F-8ED5-46AE46A8CF79}"/>
              </a:ext>
            </a:extLst>
          </p:cNvPr>
          <p:cNvSpPr/>
          <p:nvPr/>
        </p:nvSpPr>
        <p:spPr>
          <a:xfrm>
            <a:off x="3429000" y="5410200"/>
            <a:ext cx="30480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237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603D-1046-43DE-BDBD-D772E7FCA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92476-607A-4B6A-87AC-9FABCA3DD4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751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33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Please click on the slide show icon on the top bar to start the 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Bryan Hancock</dc:creator>
  <cp:lastModifiedBy>Bryan Hancock</cp:lastModifiedBy>
  <cp:revision>10</cp:revision>
  <dcterms:created xsi:type="dcterms:W3CDTF">2020-08-17T14:27:59Z</dcterms:created>
  <dcterms:modified xsi:type="dcterms:W3CDTF">2020-08-17T16:37:13Z</dcterms:modified>
</cp:coreProperties>
</file>