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636" r:id="rId2"/>
    <p:sldId id="637" r:id="rId3"/>
    <p:sldId id="639" r:id="rId4"/>
    <p:sldId id="640" r:id="rId5"/>
    <p:sldId id="671" r:id="rId6"/>
    <p:sldId id="672" r:id="rId7"/>
    <p:sldId id="673" r:id="rId8"/>
    <p:sldId id="674" r:id="rId9"/>
    <p:sldId id="623" r:id="rId10"/>
    <p:sldId id="624" r:id="rId11"/>
    <p:sldId id="675" r:id="rId12"/>
    <p:sldId id="676" r:id="rId13"/>
    <p:sldId id="677" r:id="rId14"/>
    <p:sldId id="678" r:id="rId15"/>
    <p:sldId id="679" r:id="rId16"/>
    <p:sldId id="680" r:id="rId17"/>
    <p:sldId id="681" r:id="rId18"/>
    <p:sldId id="653" r:id="rId19"/>
    <p:sldId id="654" r:id="rId20"/>
    <p:sldId id="667" r:id="rId21"/>
    <p:sldId id="656" r:id="rId22"/>
    <p:sldId id="658" r:id="rId23"/>
    <p:sldId id="65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52" userDrawn="1">
          <p15:clr>
            <a:srgbClr val="A4A3A4"/>
          </p15:clr>
        </p15:guide>
        <p15:guide id="2" pos="674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yan Hancock" initials="BH" lastIdx="1" clrIdx="0">
    <p:extLst>
      <p:ext uri="{19B8F6BF-5375-455C-9EA6-DF929625EA0E}">
        <p15:presenceInfo xmlns:p15="http://schemas.microsoft.com/office/powerpoint/2012/main" userId="S::bhancock@wstanns.co.uk::f2573701-88e4-42de-a22f-8d3c7c1539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00"/>
    <a:srgbClr val="E2E9F6"/>
    <a:srgbClr val="EFC39F"/>
    <a:srgbClr val="F1CCAD"/>
    <a:srgbClr val="FF4B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2" autoAdjust="0"/>
    <p:restoredTop sz="93878" autoAdjust="0"/>
  </p:normalViewPr>
  <p:slideViewPr>
    <p:cSldViewPr snapToGrid="0" showGuides="1">
      <p:cViewPr varScale="1">
        <p:scale>
          <a:sx n="62" d="100"/>
          <a:sy n="62" d="100"/>
        </p:scale>
        <p:origin x="132" y="60"/>
      </p:cViewPr>
      <p:guideLst>
        <p:guide orient="horz" pos="3952"/>
        <p:guide pos="6743"/>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CB2CC5-AE97-4455-85C1-E45326FF10A2}" type="datetimeFigureOut">
              <a:rPr lang="en-GB" smtClean="0"/>
              <a:t>25/05/2021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2B329E-E699-4A6F-823D-0D360937B879}" type="slidenum">
              <a:rPr lang="en-GB" smtClean="0"/>
              <a:t>‹#›</a:t>
            </a:fld>
            <a:endParaRPr lang="en-GB"/>
          </a:p>
        </p:txBody>
      </p:sp>
    </p:spTree>
    <p:extLst>
      <p:ext uri="{BB962C8B-B14F-4D97-AF65-F5344CB8AC3E}">
        <p14:creationId xmlns:p14="http://schemas.microsoft.com/office/powerpoint/2010/main" val="2416267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2B329E-E699-4A6F-823D-0D360937B879}" type="slidenum">
              <a:rPr lang="en-GB" smtClean="0"/>
              <a:t>2</a:t>
            </a:fld>
            <a:endParaRPr lang="en-GB"/>
          </a:p>
        </p:txBody>
      </p:sp>
    </p:spTree>
    <p:extLst>
      <p:ext uri="{BB962C8B-B14F-4D97-AF65-F5344CB8AC3E}">
        <p14:creationId xmlns:p14="http://schemas.microsoft.com/office/powerpoint/2010/main" val="2384476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7DFCA38-7CE0-4D0D-BB8E-9650B263FD99}"/>
              </a:ext>
            </a:extLst>
          </p:cNvPr>
          <p:cNvGrpSpPr/>
          <p:nvPr userDrawn="1"/>
        </p:nvGrpSpPr>
        <p:grpSpPr>
          <a:xfrm>
            <a:off x="-166255" y="-77316"/>
            <a:ext cx="13283681" cy="6935316"/>
            <a:chOff x="-286329" y="-78722"/>
            <a:chExt cx="27036336" cy="6935316"/>
          </a:xfrm>
        </p:grpSpPr>
        <p:sp>
          <p:nvSpPr>
            <p:cNvPr id="8" name="Rectangle 7">
              <a:extLst>
                <a:ext uri="{FF2B5EF4-FFF2-40B4-BE49-F238E27FC236}">
                  <a16:creationId xmlns:a16="http://schemas.microsoft.com/office/drawing/2014/main" id="{DC3E569F-19A6-4F76-8B47-F1BE77C28573}"/>
                </a:ext>
              </a:extLst>
            </p:cNvPr>
            <p:cNvSpPr/>
            <p:nvPr/>
          </p:nvSpPr>
          <p:spPr>
            <a:xfrm>
              <a:off x="-269038" y="-6729"/>
              <a:ext cx="27019045" cy="6863323"/>
            </a:xfrm>
            <a:prstGeom prst="rect">
              <a:avLst/>
            </a:prstGeom>
            <a:solidFill>
              <a:srgbClr val="EFC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B0D451CB-F286-4319-BF40-CEC6AEEE053F}"/>
                </a:ext>
              </a:extLst>
            </p:cNvPr>
            <p:cNvSpPr/>
            <p:nvPr/>
          </p:nvSpPr>
          <p:spPr>
            <a:xfrm>
              <a:off x="-286329" y="-78722"/>
              <a:ext cx="27019044" cy="300325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283357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68AA7-D956-4A79-B6F4-7B02D9C85CE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6A7E07-79AE-4358-A437-C3C1924315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C8AFAD0-BD1C-4593-8B3F-64D94B1577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57F9440-1DC2-4989-91B1-517E5F0C4444}"/>
              </a:ext>
            </a:extLst>
          </p:cNvPr>
          <p:cNvSpPr>
            <a:spLocks noGrp="1"/>
          </p:cNvSpPr>
          <p:nvPr>
            <p:ph type="dt" sz="half" idx="10"/>
          </p:nvPr>
        </p:nvSpPr>
        <p:spPr/>
        <p:txBody>
          <a:bodyPr/>
          <a:lstStyle/>
          <a:p>
            <a:fld id="{0ACB1D3C-09DE-49D9-A6FB-9C65CC244FDC}" type="datetimeFigureOut">
              <a:rPr lang="en-GB" smtClean="0"/>
              <a:t>25/05/2021</a:t>
            </a:fld>
            <a:endParaRPr lang="en-GB" dirty="0"/>
          </a:p>
        </p:txBody>
      </p:sp>
      <p:sp>
        <p:nvSpPr>
          <p:cNvPr id="6" name="Footer Placeholder 5">
            <a:extLst>
              <a:ext uri="{FF2B5EF4-FFF2-40B4-BE49-F238E27FC236}">
                <a16:creationId xmlns:a16="http://schemas.microsoft.com/office/drawing/2014/main" id="{D3CFABD0-43B5-4EB5-8CAF-28D7467268A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5B93AC7-CDA7-4CCB-AC0C-A3FBEABCBAC6}"/>
              </a:ext>
            </a:extLst>
          </p:cNvPr>
          <p:cNvSpPr>
            <a:spLocks noGrp="1"/>
          </p:cNvSpPr>
          <p:nvPr>
            <p:ph type="sldNum" sz="quarter" idx="12"/>
          </p:nvPr>
        </p:nvSpPr>
        <p:spPr/>
        <p:txBody>
          <a:bodyPr/>
          <a:lstStyle/>
          <a:p>
            <a:fld id="{2F40FB70-5FCD-40EE-9B9B-4D1D78D1BE4E}" type="slidenum">
              <a:rPr lang="en-GB" smtClean="0"/>
              <a:t>‹#›</a:t>
            </a:fld>
            <a:endParaRPr lang="en-GB" dirty="0"/>
          </a:p>
        </p:txBody>
      </p:sp>
    </p:spTree>
    <p:extLst>
      <p:ext uri="{BB962C8B-B14F-4D97-AF65-F5344CB8AC3E}">
        <p14:creationId xmlns:p14="http://schemas.microsoft.com/office/powerpoint/2010/main" val="2444382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CA15A-CC39-48BB-B8CC-76925C0062C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AD702FE-3220-43DE-8A3C-86D0E1497B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7927AC-31C2-4A7D-ACCF-37C3D7DC70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C07AD2-70A8-484E-A756-C7159F5A6E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CB2558-6977-443B-9002-9D68569839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A28E78C-BA30-49E3-84AD-2B298A334BF4}"/>
              </a:ext>
            </a:extLst>
          </p:cNvPr>
          <p:cNvSpPr>
            <a:spLocks noGrp="1"/>
          </p:cNvSpPr>
          <p:nvPr>
            <p:ph type="dt" sz="half" idx="10"/>
          </p:nvPr>
        </p:nvSpPr>
        <p:spPr/>
        <p:txBody>
          <a:bodyPr/>
          <a:lstStyle/>
          <a:p>
            <a:fld id="{0ACB1D3C-09DE-49D9-A6FB-9C65CC244FDC}" type="datetimeFigureOut">
              <a:rPr lang="en-GB" smtClean="0"/>
              <a:t>25/05/2021</a:t>
            </a:fld>
            <a:endParaRPr lang="en-GB" dirty="0"/>
          </a:p>
        </p:txBody>
      </p:sp>
      <p:sp>
        <p:nvSpPr>
          <p:cNvPr id="8" name="Footer Placeholder 7">
            <a:extLst>
              <a:ext uri="{FF2B5EF4-FFF2-40B4-BE49-F238E27FC236}">
                <a16:creationId xmlns:a16="http://schemas.microsoft.com/office/drawing/2014/main" id="{2F6CC0E8-B864-4D86-B15E-6E9C612E7FB3}"/>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ABB290E9-2895-4D32-BFCA-4404FEBCEA55}"/>
              </a:ext>
            </a:extLst>
          </p:cNvPr>
          <p:cNvSpPr>
            <a:spLocks noGrp="1"/>
          </p:cNvSpPr>
          <p:nvPr>
            <p:ph type="sldNum" sz="quarter" idx="12"/>
          </p:nvPr>
        </p:nvSpPr>
        <p:spPr/>
        <p:txBody>
          <a:bodyPr/>
          <a:lstStyle/>
          <a:p>
            <a:fld id="{2F40FB70-5FCD-40EE-9B9B-4D1D78D1BE4E}" type="slidenum">
              <a:rPr lang="en-GB" smtClean="0"/>
              <a:t>‹#›</a:t>
            </a:fld>
            <a:endParaRPr lang="en-GB" dirty="0"/>
          </a:p>
        </p:txBody>
      </p:sp>
    </p:spTree>
    <p:extLst>
      <p:ext uri="{BB962C8B-B14F-4D97-AF65-F5344CB8AC3E}">
        <p14:creationId xmlns:p14="http://schemas.microsoft.com/office/powerpoint/2010/main" val="262505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A7BF9-101F-47DA-9838-4B875B1972D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54C7D18-2D3B-4F6C-B9D6-7ECE9174F761}"/>
              </a:ext>
            </a:extLst>
          </p:cNvPr>
          <p:cNvSpPr>
            <a:spLocks noGrp="1"/>
          </p:cNvSpPr>
          <p:nvPr>
            <p:ph type="dt" sz="half" idx="10"/>
          </p:nvPr>
        </p:nvSpPr>
        <p:spPr/>
        <p:txBody>
          <a:bodyPr/>
          <a:lstStyle/>
          <a:p>
            <a:fld id="{0ACB1D3C-09DE-49D9-A6FB-9C65CC244FDC}" type="datetimeFigureOut">
              <a:rPr lang="en-GB" smtClean="0"/>
              <a:t>25/05/2021</a:t>
            </a:fld>
            <a:endParaRPr lang="en-GB" dirty="0"/>
          </a:p>
        </p:txBody>
      </p:sp>
      <p:sp>
        <p:nvSpPr>
          <p:cNvPr id="4" name="Footer Placeholder 3">
            <a:extLst>
              <a:ext uri="{FF2B5EF4-FFF2-40B4-BE49-F238E27FC236}">
                <a16:creationId xmlns:a16="http://schemas.microsoft.com/office/drawing/2014/main" id="{9C242058-CFFC-44D5-850F-2A783A6B9D33}"/>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613908D2-897A-4FAB-A7C6-EC293F4CA062}"/>
              </a:ext>
            </a:extLst>
          </p:cNvPr>
          <p:cNvSpPr>
            <a:spLocks noGrp="1"/>
          </p:cNvSpPr>
          <p:nvPr>
            <p:ph type="sldNum" sz="quarter" idx="12"/>
          </p:nvPr>
        </p:nvSpPr>
        <p:spPr/>
        <p:txBody>
          <a:bodyPr/>
          <a:lstStyle/>
          <a:p>
            <a:fld id="{2F40FB70-5FCD-40EE-9B9B-4D1D78D1BE4E}" type="slidenum">
              <a:rPr lang="en-GB" smtClean="0"/>
              <a:t>‹#›</a:t>
            </a:fld>
            <a:endParaRPr lang="en-GB" dirty="0"/>
          </a:p>
        </p:txBody>
      </p:sp>
    </p:spTree>
    <p:extLst>
      <p:ext uri="{BB962C8B-B14F-4D97-AF65-F5344CB8AC3E}">
        <p14:creationId xmlns:p14="http://schemas.microsoft.com/office/powerpoint/2010/main" val="520486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D749E9-5FCA-4980-A774-AD5B2EFC3E6C}"/>
              </a:ext>
            </a:extLst>
          </p:cNvPr>
          <p:cNvSpPr/>
          <p:nvPr userDrawn="1"/>
        </p:nvSpPr>
        <p:spPr>
          <a:xfrm>
            <a:off x="1" y="0"/>
            <a:ext cx="12192000" cy="6858000"/>
          </a:xfrm>
          <a:prstGeom prst="rect">
            <a:avLst/>
          </a:prstGeom>
          <a:solidFill>
            <a:srgbClr val="E2E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77750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AF0F8-BCD7-4ED2-8F26-4307AAC3B5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1A79E6A-7604-4707-A7D0-F64EB6A6C0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89E47B6-80F6-4937-8F52-22CB3CACDF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970D7B-C676-4859-90DA-A9FE76047300}"/>
              </a:ext>
            </a:extLst>
          </p:cNvPr>
          <p:cNvSpPr>
            <a:spLocks noGrp="1"/>
          </p:cNvSpPr>
          <p:nvPr>
            <p:ph type="dt" sz="half" idx="10"/>
          </p:nvPr>
        </p:nvSpPr>
        <p:spPr/>
        <p:txBody>
          <a:bodyPr/>
          <a:lstStyle/>
          <a:p>
            <a:fld id="{0ACB1D3C-09DE-49D9-A6FB-9C65CC244FDC}" type="datetimeFigureOut">
              <a:rPr lang="en-GB" smtClean="0"/>
              <a:t>25/05/2021</a:t>
            </a:fld>
            <a:endParaRPr lang="en-GB" dirty="0"/>
          </a:p>
        </p:txBody>
      </p:sp>
      <p:sp>
        <p:nvSpPr>
          <p:cNvPr id="6" name="Footer Placeholder 5">
            <a:extLst>
              <a:ext uri="{FF2B5EF4-FFF2-40B4-BE49-F238E27FC236}">
                <a16:creationId xmlns:a16="http://schemas.microsoft.com/office/drawing/2014/main" id="{0632B009-3C0E-44A0-BFEC-3236E75DE42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EBF8D8B-62F7-46E7-A5DA-F00F1EB1D23E}"/>
              </a:ext>
            </a:extLst>
          </p:cNvPr>
          <p:cNvSpPr>
            <a:spLocks noGrp="1"/>
          </p:cNvSpPr>
          <p:nvPr>
            <p:ph type="sldNum" sz="quarter" idx="12"/>
          </p:nvPr>
        </p:nvSpPr>
        <p:spPr/>
        <p:txBody>
          <a:bodyPr/>
          <a:lstStyle/>
          <a:p>
            <a:fld id="{2F40FB70-5FCD-40EE-9B9B-4D1D78D1BE4E}" type="slidenum">
              <a:rPr lang="en-GB" smtClean="0"/>
              <a:t>‹#›</a:t>
            </a:fld>
            <a:endParaRPr lang="en-GB" dirty="0"/>
          </a:p>
        </p:txBody>
      </p:sp>
    </p:spTree>
    <p:extLst>
      <p:ext uri="{BB962C8B-B14F-4D97-AF65-F5344CB8AC3E}">
        <p14:creationId xmlns:p14="http://schemas.microsoft.com/office/powerpoint/2010/main" val="480599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6D616-5B13-4798-B4FD-5033C8CD0C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C2B89C7-ABC7-4D0E-89A2-A585CC44BE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12474150-619C-4936-83F2-0BB495FD8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289FC4-F80B-4C0D-8A13-B1FA8A7F2EEE}"/>
              </a:ext>
            </a:extLst>
          </p:cNvPr>
          <p:cNvSpPr>
            <a:spLocks noGrp="1"/>
          </p:cNvSpPr>
          <p:nvPr>
            <p:ph type="dt" sz="half" idx="10"/>
          </p:nvPr>
        </p:nvSpPr>
        <p:spPr/>
        <p:txBody>
          <a:bodyPr/>
          <a:lstStyle/>
          <a:p>
            <a:fld id="{0ACB1D3C-09DE-49D9-A6FB-9C65CC244FDC}" type="datetimeFigureOut">
              <a:rPr lang="en-GB" smtClean="0"/>
              <a:t>25/05/2021</a:t>
            </a:fld>
            <a:endParaRPr lang="en-GB" dirty="0"/>
          </a:p>
        </p:txBody>
      </p:sp>
      <p:sp>
        <p:nvSpPr>
          <p:cNvPr id="6" name="Footer Placeholder 5">
            <a:extLst>
              <a:ext uri="{FF2B5EF4-FFF2-40B4-BE49-F238E27FC236}">
                <a16:creationId xmlns:a16="http://schemas.microsoft.com/office/drawing/2014/main" id="{31FDB456-8686-4E97-A4A9-2AC796D435C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3326183-995E-4071-B296-A555D3E901CD}"/>
              </a:ext>
            </a:extLst>
          </p:cNvPr>
          <p:cNvSpPr>
            <a:spLocks noGrp="1"/>
          </p:cNvSpPr>
          <p:nvPr>
            <p:ph type="sldNum" sz="quarter" idx="12"/>
          </p:nvPr>
        </p:nvSpPr>
        <p:spPr/>
        <p:txBody>
          <a:bodyPr/>
          <a:lstStyle/>
          <a:p>
            <a:fld id="{2F40FB70-5FCD-40EE-9B9B-4D1D78D1BE4E}" type="slidenum">
              <a:rPr lang="en-GB" smtClean="0"/>
              <a:t>‹#›</a:t>
            </a:fld>
            <a:endParaRPr lang="en-GB" dirty="0"/>
          </a:p>
        </p:txBody>
      </p:sp>
    </p:spTree>
    <p:extLst>
      <p:ext uri="{BB962C8B-B14F-4D97-AF65-F5344CB8AC3E}">
        <p14:creationId xmlns:p14="http://schemas.microsoft.com/office/powerpoint/2010/main" val="1152331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F6E63-5119-47B2-A6A2-724D99D0134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744B38C-4968-4F8F-B141-0BD8E90213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BF69CC-14A3-4844-84EF-0B67281D116A}"/>
              </a:ext>
            </a:extLst>
          </p:cNvPr>
          <p:cNvSpPr>
            <a:spLocks noGrp="1"/>
          </p:cNvSpPr>
          <p:nvPr>
            <p:ph type="dt" sz="half" idx="10"/>
          </p:nvPr>
        </p:nvSpPr>
        <p:spPr/>
        <p:txBody>
          <a:bodyPr/>
          <a:lstStyle/>
          <a:p>
            <a:fld id="{0ACB1D3C-09DE-49D9-A6FB-9C65CC244FDC}" type="datetimeFigureOut">
              <a:rPr lang="en-GB" smtClean="0"/>
              <a:t>25/05/2021</a:t>
            </a:fld>
            <a:endParaRPr lang="en-GB" dirty="0"/>
          </a:p>
        </p:txBody>
      </p:sp>
      <p:sp>
        <p:nvSpPr>
          <p:cNvPr id="5" name="Footer Placeholder 4">
            <a:extLst>
              <a:ext uri="{FF2B5EF4-FFF2-40B4-BE49-F238E27FC236}">
                <a16:creationId xmlns:a16="http://schemas.microsoft.com/office/drawing/2014/main" id="{F4541DFB-66B8-4427-86A0-B84FD6E3E0A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E5677A5-F4E8-42F1-9C5D-17381C1A7D15}"/>
              </a:ext>
            </a:extLst>
          </p:cNvPr>
          <p:cNvSpPr>
            <a:spLocks noGrp="1"/>
          </p:cNvSpPr>
          <p:nvPr>
            <p:ph type="sldNum" sz="quarter" idx="12"/>
          </p:nvPr>
        </p:nvSpPr>
        <p:spPr/>
        <p:txBody>
          <a:bodyPr/>
          <a:lstStyle/>
          <a:p>
            <a:fld id="{2F40FB70-5FCD-40EE-9B9B-4D1D78D1BE4E}" type="slidenum">
              <a:rPr lang="en-GB" smtClean="0"/>
              <a:t>‹#›</a:t>
            </a:fld>
            <a:endParaRPr lang="en-GB" dirty="0"/>
          </a:p>
        </p:txBody>
      </p:sp>
    </p:spTree>
    <p:extLst>
      <p:ext uri="{BB962C8B-B14F-4D97-AF65-F5344CB8AC3E}">
        <p14:creationId xmlns:p14="http://schemas.microsoft.com/office/powerpoint/2010/main" val="3093553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3DA80D-5743-46EE-B4E7-E15C3E965BE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7131622-06F9-4BBB-90D5-B3B5BF4D88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062595-3382-4C61-9238-94D20C42678F}"/>
              </a:ext>
            </a:extLst>
          </p:cNvPr>
          <p:cNvSpPr>
            <a:spLocks noGrp="1"/>
          </p:cNvSpPr>
          <p:nvPr>
            <p:ph type="dt" sz="half" idx="10"/>
          </p:nvPr>
        </p:nvSpPr>
        <p:spPr/>
        <p:txBody>
          <a:bodyPr/>
          <a:lstStyle/>
          <a:p>
            <a:fld id="{0ACB1D3C-09DE-49D9-A6FB-9C65CC244FDC}" type="datetimeFigureOut">
              <a:rPr lang="en-GB" smtClean="0"/>
              <a:t>25/05/2021</a:t>
            </a:fld>
            <a:endParaRPr lang="en-GB" dirty="0"/>
          </a:p>
        </p:txBody>
      </p:sp>
      <p:sp>
        <p:nvSpPr>
          <p:cNvPr id="5" name="Footer Placeholder 4">
            <a:extLst>
              <a:ext uri="{FF2B5EF4-FFF2-40B4-BE49-F238E27FC236}">
                <a16:creationId xmlns:a16="http://schemas.microsoft.com/office/drawing/2014/main" id="{06E4C202-8B69-46EC-834D-5FA38DB5C69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A0D934A-1BFE-4CBD-B2D8-4C98909FC327}"/>
              </a:ext>
            </a:extLst>
          </p:cNvPr>
          <p:cNvSpPr>
            <a:spLocks noGrp="1"/>
          </p:cNvSpPr>
          <p:nvPr>
            <p:ph type="sldNum" sz="quarter" idx="12"/>
          </p:nvPr>
        </p:nvSpPr>
        <p:spPr/>
        <p:txBody>
          <a:bodyPr/>
          <a:lstStyle/>
          <a:p>
            <a:fld id="{2F40FB70-5FCD-40EE-9B9B-4D1D78D1BE4E}" type="slidenum">
              <a:rPr lang="en-GB" smtClean="0"/>
              <a:t>‹#›</a:t>
            </a:fld>
            <a:endParaRPr lang="en-GB" dirty="0"/>
          </a:p>
        </p:txBody>
      </p:sp>
    </p:spTree>
    <p:extLst>
      <p:ext uri="{BB962C8B-B14F-4D97-AF65-F5344CB8AC3E}">
        <p14:creationId xmlns:p14="http://schemas.microsoft.com/office/powerpoint/2010/main" val="484805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7DFCA38-7CE0-4D0D-BB8E-9650B263FD99}"/>
              </a:ext>
            </a:extLst>
          </p:cNvPr>
          <p:cNvGrpSpPr/>
          <p:nvPr userDrawn="1"/>
        </p:nvGrpSpPr>
        <p:grpSpPr>
          <a:xfrm>
            <a:off x="8389" y="-5323"/>
            <a:ext cx="13109037" cy="6863323"/>
            <a:chOff x="-269038" y="-6729"/>
            <a:chExt cx="27019045" cy="6863323"/>
          </a:xfrm>
        </p:grpSpPr>
        <p:sp>
          <p:nvSpPr>
            <p:cNvPr id="8" name="Rectangle 7">
              <a:extLst>
                <a:ext uri="{FF2B5EF4-FFF2-40B4-BE49-F238E27FC236}">
                  <a16:creationId xmlns:a16="http://schemas.microsoft.com/office/drawing/2014/main" id="{DC3E569F-19A6-4F76-8B47-F1BE77C28573}"/>
                </a:ext>
              </a:extLst>
            </p:cNvPr>
            <p:cNvSpPr/>
            <p:nvPr/>
          </p:nvSpPr>
          <p:spPr>
            <a:xfrm>
              <a:off x="-269038" y="-6729"/>
              <a:ext cx="27019045" cy="6863323"/>
            </a:xfrm>
            <a:prstGeom prst="rect">
              <a:avLst/>
            </a:prstGeom>
            <a:solidFill>
              <a:srgbClr val="F1C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B0D451CB-F286-4319-BF40-CEC6AEEE053F}"/>
                </a:ext>
              </a:extLst>
            </p:cNvPr>
            <p:cNvSpPr/>
            <p:nvPr/>
          </p:nvSpPr>
          <p:spPr>
            <a:xfrm>
              <a:off x="-269038" y="-6729"/>
              <a:ext cx="27019045" cy="300325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41100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7DFCA38-7CE0-4D0D-BB8E-9650B263FD99}"/>
              </a:ext>
            </a:extLst>
          </p:cNvPr>
          <p:cNvGrpSpPr/>
          <p:nvPr userDrawn="1"/>
        </p:nvGrpSpPr>
        <p:grpSpPr>
          <a:xfrm>
            <a:off x="0" y="-5323"/>
            <a:ext cx="12302836" cy="6863323"/>
            <a:chOff x="-269038" y="-6729"/>
            <a:chExt cx="27019045" cy="6863323"/>
          </a:xfrm>
        </p:grpSpPr>
        <p:sp>
          <p:nvSpPr>
            <p:cNvPr id="8" name="Rectangle 7">
              <a:extLst>
                <a:ext uri="{FF2B5EF4-FFF2-40B4-BE49-F238E27FC236}">
                  <a16:creationId xmlns:a16="http://schemas.microsoft.com/office/drawing/2014/main" id="{DC3E569F-19A6-4F76-8B47-F1BE77C28573}"/>
                </a:ext>
              </a:extLst>
            </p:cNvPr>
            <p:cNvSpPr/>
            <p:nvPr/>
          </p:nvSpPr>
          <p:spPr>
            <a:xfrm>
              <a:off x="-269038" y="-6729"/>
              <a:ext cx="27019045" cy="6863323"/>
            </a:xfrm>
            <a:prstGeom prst="rect">
              <a:avLst/>
            </a:prstGeom>
            <a:solidFill>
              <a:srgbClr val="F1C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B0D451CB-F286-4319-BF40-CEC6AEEE053F}"/>
                </a:ext>
              </a:extLst>
            </p:cNvPr>
            <p:cNvSpPr/>
            <p:nvPr/>
          </p:nvSpPr>
          <p:spPr>
            <a:xfrm>
              <a:off x="-269038" y="-6729"/>
              <a:ext cx="27019045" cy="300325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 name="Group 3">
            <a:extLst>
              <a:ext uri="{FF2B5EF4-FFF2-40B4-BE49-F238E27FC236}">
                <a16:creationId xmlns:a16="http://schemas.microsoft.com/office/drawing/2014/main" id="{26DC4D84-49C2-4BC7-B36E-2D5183E17725}"/>
              </a:ext>
            </a:extLst>
          </p:cNvPr>
          <p:cNvGrpSpPr/>
          <p:nvPr userDrawn="1"/>
        </p:nvGrpSpPr>
        <p:grpSpPr>
          <a:xfrm>
            <a:off x="0" y="2126013"/>
            <a:ext cx="12302836" cy="1734059"/>
            <a:chOff x="-276709" y="1989653"/>
            <a:chExt cx="12745417" cy="2016551"/>
          </a:xfrm>
        </p:grpSpPr>
        <p:pic>
          <p:nvPicPr>
            <p:cNvPr id="6" name="Picture 5" descr="A drawing of a house&#10;&#10;Description automatically generated with medium confidence">
              <a:extLst>
                <a:ext uri="{FF2B5EF4-FFF2-40B4-BE49-F238E27FC236}">
                  <a16:creationId xmlns:a16="http://schemas.microsoft.com/office/drawing/2014/main" id="{BB8AAD0E-9E68-4252-AD80-384B979B53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7102" y="2203310"/>
              <a:ext cx="1547669" cy="1207937"/>
            </a:xfrm>
            <a:prstGeom prst="rect">
              <a:avLst/>
            </a:prstGeom>
          </p:spPr>
        </p:pic>
        <p:pic>
          <p:nvPicPr>
            <p:cNvPr id="10" name="Picture 9" descr="A picture containing text, plant&#10;&#10;Description automatically generated">
              <a:extLst>
                <a:ext uri="{FF2B5EF4-FFF2-40B4-BE49-F238E27FC236}">
                  <a16:creationId xmlns:a16="http://schemas.microsoft.com/office/drawing/2014/main" id="{4258985F-0D94-48B2-BA0D-A73800700C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4364" y="2381411"/>
              <a:ext cx="2383865" cy="1202261"/>
            </a:xfrm>
            <a:prstGeom prst="rect">
              <a:avLst/>
            </a:prstGeom>
          </p:spPr>
        </p:pic>
        <p:pic>
          <p:nvPicPr>
            <p:cNvPr id="11" name="Picture 10" descr="A drawing of a house&#10;&#10;Description automatically generated with medium confidence">
              <a:extLst>
                <a:ext uri="{FF2B5EF4-FFF2-40B4-BE49-F238E27FC236}">
                  <a16:creationId xmlns:a16="http://schemas.microsoft.com/office/drawing/2014/main" id="{7B55E1D2-440E-4698-8823-5758452C30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8172" y="2030885"/>
              <a:ext cx="1770074" cy="1572353"/>
            </a:xfrm>
            <a:prstGeom prst="rect">
              <a:avLst/>
            </a:prstGeom>
          </p:spPr>
        </p:pic>
        <p:pic>
          <p:nvPicPr>
            <p:cNvPr id="12" name="Picture 11">
              <a:extLst>
                <a:ext uri="{FF2B5EF4-FFF2-40B4-BE49-F238E27FC236}">
                  <a16:creationId xmlns:a16="http://schemas.microsoft.com/office/drawing/2014/main" id="{28EC8A0F-5356-4200-BF0C-689DB2FDF5F3}"/>
                </a:ext>
              </a:extLst>
            </p:cNvPr>
            <p:cNvPicPr>
              <a:picLocks noChangeAspect="1"/>
            </p:cNvPicPr>
            <p:nvPr/>
          </p:nvPicPr>
          <p:blipFill>
            <a:blip r:embed="rId5"/>
            <a:stretch>
              <a:fillRect/>
            </a:stretch>
          </p:blipFill>
          <p:spPr>
            <a:xfrm flipH="1">
              <a:off x="6096107" y="2203311"/>
              <a:ext cx="3361152" cy="1635308"/>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CB1A01E9-8700-424E-8364-8E79771FA7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0220125" y="2379018"/>
              <a:ext cx="1261636" cy="1057833"/>
            </a:xfrm>
            <a:prstGeom prst="rect">
              <a:avLst/>
            </a:prstGeom>
          </p:spPr>
        </p:pic>
        <p:pic>
          <p:nvPicPr>
            <p:cNvPr id="14" name="Picture 13" descr="A drawing of a house&#10;&#10;Description automatically generated with medium confidence">
              <a:extLst>
                <a:ext uri="{FF2B5EF4-FFF2-40B4-BE49-F238E27FC236}">
                  <a16:creationId xmlns:a16="http://schemas.microsoft.com/office/drawing/2014/main" id="{56286A16-6C8F-4A8C-9E1E-8A0581FA31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2498" y="2330204"/>
              <a:ext cx="1770075" cy="1381522"/>
            </a:xfrm>
            <a:prstGeom prst="rect">
              <a:avLst/>
            </a:prstGeom>
          </p:spPr>
        </p:pic>
        <p:pic>
          <p:nvPicPr>
            <p:cNvPr id="15" name="Picture 14">
              <a:extLst>
                <a:ext uri="{FF2B5EF4-FFF2-40B4-BE49-F238E27FC236}">
                  <a16:creationId xmlns:a16="http://schemas.microsoft.com/office/drawing/2014/main" id="{ACBDD24C-8C81-4346-BE3C-59ACAD366FA2}"/>
                </a:ext>
              </a:extLst>
            </p:cNvPr>
            <p:cNvPicPr>
              <a:picLocks noChangeAspect="1"/>
            </p:cNvPicPr>
            <p:nvPr/>
          </p:nvPicPr>
          <p:blipFill>
            <a:blip r:embed="rId7"/>
            <a:stretch>
              <a:fillRect/>
            </a:stretch>
          </p:blipFill>
          <p:spPr>
            <a:xfrm>
              <a:off x="-276709" y="1989653"/>
              <a:ext cx="2207170" cy="1580133"/>
            </a:xfrm>
            <a:prstGeom prst="rect">
              <a:avLst/>
            </a:prstGeom>
          </p:spPr>
        </p:pic>
        <p:pic>
          <p:nvPicPr>
            <p:cNvPr id="16" name="Picture 15">
              <a:extLst>
                <a:ext uri="{FF2B5EF4-FFF2-40B4-BE49-F238E27FC236}">
                  <a16:creationId xmlns:a16="http://schemas.microsoft.com/office/drawing/2014/main" id="{8AEA1FEF-C5E1-46F5-9CE4-C100F87D258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6200000">
              <a:off x="10838696" y="2883267"/>
              <a:ext cx="872836" cy="1373038"/>
            </a:xfrm>
            <a:prstGeom prst="rect">
              <a:avLst/>
            </a:prstGeom>
          </p:spPr>
        </p:pic>
        <p:pic>
          <p:nvPicPr>
            <p:cNvPr id="17" name="Picture 16">
              <a:extLst>
                <a:ext uri="{FF2B5EF4-FFF2-40B4-BE49-F238E27FC236}">
                  <a16:creationId xmlns:a16="http://schemas.microsoft.com/office/drawing/2014/main" id="{72AC287C-D275-45AB-A016-2B9F51EA2A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54557" y="2383586"/>
              <a:ext cx="1014151" cy="1381522"/>
            </a:xfrm>
            <a:prstGeom prst="rect">
              <a:avLst/>
            </a:prstGeom>
          </p:spPr>
        </p:pic>
      </p:grpSp>
    </p:spTree>
    <p:extLst>
      <p:ext uri="{BB962C8B-B14F-4D97-AF65-F5344CB8AC3E}">
        <p14:creationId xmlns:p14="http://schemas.microsoft.com/office/powerpoint/2010/main" val="422523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7DFCA38-7CE0-4D0D-BB8E-9650B263FD99}"/>
              </a:ext>
            </a:extLst>
          </p:cNvPr>
          <p:cNvGrpSpPr/>
          <p:nvPr userDrawn="1"/>
        </p:nvGrpSpPr>
        <p:grpSpPr>
          <a:xfrm>
            <a:off x="8389" y="-5323"/>
            <a:ext cx="13109037" cy="6863323"/>
            <a:chOff x="-269038" y="-6729"/>
            <a:chExt cx="27019045" cy="6863323"/>
          </a:xfrm>
        </p:grpSpPr>
        <p:sp>
          <p:nvSpPr>
            <p:cNvPr id="8" name="Rectangle 7">
              <a:extLst>
                <a:ext uri="{FF2B5EF4-FFF2-40B4-BE49-F238E27FC236}">
                  <a16:creationId xmlns:a16="http://schemas.microsoft.com/office/drawing/2014/main" id="{DC3E569F-19A6-4F76-8B47-F1BE77C28573}"/>
                </a:ext>
              </a:extLst>
            </p:cNvPr>
            <p:cNvSpPr/>
            <p:nvPr/>
          </p:nvSpPr>
          <p:spPr>
            <a:xfrm>
              <a:off x="-269038" y="-6729"/>
              <a:ext cx="27019045" cy="6863323"/>
            </a:xfrm>
            <a:prstGeom prst="rect">
              <a:avLst/>
            </a:prstGeom>
            <a:solidFill>
              <a:srgbClr val="F1C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B0D451CB-F286-4319-BF40-CEC6AEEE053F}"/>
                </a:ext>
              </a:extLst>
            </p:cNvPr>
            <p:cNvSpPr/>
            <p:nvPr/>
          </p:nvSpPr>
          <p:spPr>
            <a:xfrm>
              <a:off x="-269038" y="-6729"/>
              <a:ext cx="27019045" cy="300325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19291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57040-BB08-46AC-B4ED-FB8838126D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D09B42F-A6E9-41E9-90BA-88DE2B2E73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315DBE9-A20F-4E69-9E55-5E2B0F755848}"/>
              </a:ext>
            </a:extLst>
          </p:cNvPr>
          <p:cNvSpPr>
            <a:spLocks noGrp="1"/>
          </p:cNvSpPr>
          <p:nvPr>
            <p:ph type="dt" sz="half" idx="10"/>
          </p:nvPr>
        </p:nvSpPr>
        <p:spPr/>
        <p:txBody>
          <a:bodyPr/>
          <a:lstStyle/>
          <a:p>
            <a:fld id="{0ACB1D3C-09DE-49D9-A6FB-9C65CC244FDC}" type="datetimeFigureOut">
              <a:rPr lang="en-GB" smtClean="0"/>
              <a:t>25/05/2021</a:t>
            </a:fld>
            <a:endParaRPr lang="en-GB" dirty="0"/>
          </a:p>
        </p:txBody>
      </p:sp>
      <p:sp>
        <p:nvSpPr>
          <p:cNvPr id="5" name="Footer Placeholder 4">
            <a:extLst>
              <a:ext uri="{FF2B5EF4-FFF2-40B4-BE49-F238E27FC236}">
                <a16:creationId xmlns:a16="http://schemas.microsoft.com/office/drawing/2014/main" id="{A41ECD33-1764-4861-BDA3-C3A073F27A8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A12F535-4F39-4F0F-ADDD-857BA196CD8D}"/>
              </a:ext>
            </a:extLst>
          </p:cNvPr>
          <p:cNvSpPr>
            <a:spLocks noGrp="1"/>
          </p:cNvSpPr>
          <p:nvPr>
            <p:ph type="sldNum" sz="quarter" idx="12"/>
          </p:nvPr>
        </p:nvSpPr>
        <p:spPr/>
        <p:txBody>
          <a:bodyPr/>
          <a:lstStyle/>
          <a:p>
            <a:fld id="{2F40FB70-5FCD-40EE-9B9B-4D1D78D1BE4E}" type="slidenum">
              <a:rPr lang="en-GB" smtClean="0"/>
              <a:t>‹#›</a:t>
            </a:fld>
            <a:endParaRPr lang="en-GB" dirty="0"/>
          </a:p>
        </p:txBody>
      </p:sp>
    </p:spTree>
    <p:extLst>
      <p:ext uri="{BB962C8B-B14F-4D97-AF65-F5344CB8AC3E}">
        <p14:creationId xmlns:p14="http://schemas.microsoft.com/office/powerpoint/2010/main" val="3311652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7DFCA38-7CE0-4D0D-BB8E-9650B263FD99}"/>
              </a:ext>
            </a:extLst>
          </p:cNvPr>
          <p:cNvGrpSpPr/>
          <p:nvPr userDrawn="1"/>
        </p:nvGrpSpPr>
        <p:grpSpPr>
          <a:xfrm>
            <a:off x="-96982" y="-77316"/>
            <a:ext cx="12399818" cy="6935316"/>
            <a:chOff x="-286329" y="-78722"/>
            <a:chExt cx="27036336" cy="6935316"/>
          </a:xfrm>
        </p:grpSpPr>
        <p:sp>
          <p:nvSpPr>
            <p:cNvPr id="8" name="Rectangle 7">
              <a:extLst>
                <a:ext uri="{FF2B5EF4-FFF2-40B4-BE49-F238E27FC236}">
                  <a16:creationId xmlns:a16="http://schemas.microsoft.com/office/drawing/2014/main" id="{DC3E569F-19A6-4F76-8B47-F1BE77C28573}"/>
                </a:ext>
              </a:extLst>
            </p:cNvPr>
            <p:cNvSpPr/>
            <p:nvPr/>
          </p:nvSpPr>
          <p:spPr>
            <a:xfrm>
              <a:off x="-269038" y="-6729"/>
              <a:ext cx="27019045" cy="6863323"/>
            </a:xfrm>
            <a:prstGeom prst="rect">
              <a:avLst/>
            </a:prstGeom>
            <a:solidFill>
              <a:srgbClr val="F1C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B0D451CB-F286-4319-BF40-CEC6AEEE053F}"/>
                </a:ext>
              </a:extLst>
            </p:cNvPr>
            <p:cNvSpPr/>
            <p:nvPr/>
          </p:nvSpPr>
          <p:spPr>
            <a:xfrm>
              <a:off x="-286329" y="-78722"/>
              <a:ext cx="27019045" cy="300325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9230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7DFCA38-7CE0-4D0D-BB8E-9650B263FD99}"/>
              </a:ext>
            </a:extLst>
          </p:cNvPr>
          <p:cNvGrpSpPr/>
          <p:nvPr userDrawn="1"/>
        </p:nvGrpSpPr>
        <p:grpSpPr>
          <a:xfrm>
            <a:off x="0" y="-77316"/>
            <a:ext cx="13117426" cy="6935316"/>
            <a:chOff x="-286329" y="-78722"/>
            <a:chExt cx="27036336" cy="6935316"/>
          </a:xfrm>
        </p:grpSpPr>
        <p:sp>
          <p:nvSpPr>
            <p:cNvPr id="8" name="Rectangle 7">
              <a:extLst>
                <a:ext uri="{FF2B5EF4-FFF2-40B4-BE49-F238E27FC236}">
                  <a16:creationId xmlns:a16="http://schemas.microsoft.com/office/drawing/2014/main" id="{DC3E569F-19A6-4F76-8B47-F1BE77C28573}"/>
                </a:ext>
              </a:extLst>
            </p:cNvPr>
            <p:cNvSpPr/>
            <p:nvPr/>
          </p:nvSpPr>
          <p:spPr>
            <a:xfrm>
              <a:off x="-269038" y="-6729"/>
              <a:ext cx="27019045" cy="6863323"/>
            </a:xfrm>
            <a:prstGeom prst="rect">
              <a:avLst/>
            </a:prstGeom>
            <a:solidFill>
              <a:srgbClr val="F1C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B0D451CB-F286-4319-BF40-CEC6AEEE053F}"/>
                </a:ext>
              </a:extLst>
            </p:cNvPr>
            <p:cNvSpPr/>
            <p:nvPr/>
          </p:nvSpPr>
          <p:spPr>
            <a:xfrm>
              <a:off x="-286329" y="-78722"/>
              <a:ext cx="27019045" cy="300325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971370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7DFCA38-7CE0-4D0D-BB8E-9650B263FD99}"/>
              </a:ext>
            </a:extLst>
          </p:cNvPr>
          <p:cNvGrpSpPr/>
          <p:nvPr userDrawn="1"/>
        </p:nvGrpSpPr>
        <p:grpSpPr>
          <a:xfrm>
            <a:off x="0" y="-77316"/>
            <a:ext cx="13117426" cy="6935316"/>
            <a:chOff x="-286329" y="-78722"/>
            <a:chExt cx="27036336" cy="6935316"/>
          </a:xfrm>
        </p:grpSpPr>
        <p:sp>
          <p:nvSpPr>
            <p:cNvPr id="8" name="Rectangle 7">
              <a:extLst>
                <a:ext uri="{FF2B5EF4-FFF2-40B4-BE49-F238E27FC236}">
                  <a16:creationId xmlns:a16="http://schemas.microsoft.com/office/drawing/2014/main" id="{DC3E569F-19A6-4F76-8B47-F1BE77C28573}"/>
                </a:ext>
              </a:extLst>
            </p:cNvPr>
            <p:cNvSpPr/>
            <p:nvPr/>
          </p:nvSpPr>
          <p:spPr>
            <a:xfrm>
              <a:off x="-269038" y="-6729"/>
              <a:ext cx="27019045" cy="6863323"/>
            </a:xfrm>
            <a:prstGeom prst="rect">
              <a:avLst/>
            </a:prstGeom>
            <a:solidFill>
              <a:srgbClr val="F1C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B0D451CB-F286-4319-BF40-CEC6AEEE053F}"/>
                </a:ext>
              </a:extLst>
            </p:cNvPr>
            <p:cNvSpPr/>
            <p:nvPr/>
          </p:nvSpPr>
          <p:spPr>
            <a:xfrm>
              <a:off x="-286329" y="-78722"/>
              <a:ext cx="27019045" cy="300325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7118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7C2C5-4C26-4DF1-A7F5-81A5020FE9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2F258EF-9845-47D5-A126-CE25563E49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6E81B6-C9DE-4D92-906D-106E68FF9E17}"/>
              </a:ext>
            </a:extLst>
          </p:cNvPr>
          <p:cNvSpPr>
            <a:spLocks noGrp="1"/>
          </p:cNvSpPr>
          <p:nvPr>
            <p:ph type="dt" sz="half" idx="10"/>
          </p:nvPr>
        </p:nvSpPr>
        <p:spPr/>
        <p:txBody>
          <a:bodyPr/>
          <a:lstStyle/>
          <a:p>
            <a:fld id="{0ACB1D3C-09DE-49D9-A6FB-9C65CC244FDC}" type="datetimeFigureOut">
              <a:rPr lang="en-GB" smtClean="0"/>
              <a:t>25/05/2021</a:t>
            </a:fld>
            <a:endParaRPr lang="en-GB" dirty="0"/>
          </a:p>
        </p:txBody>
      </p:sp>
      <p:sp>
        <p:nvSpPr>
          <p:cNvPr id="5" name="Footer Placeholder 4">
            <a:extLst>
              <a:ext uri="{FF2B5EF4-FFF2-40B4-BE49-F238E27FC236}">
                <a16:creationId xmlns:a16="http://schemas.microsoft.com/office/drawing/2014/main" id="{681A17AC-5A1C-46B6-A441-205E1F54B3E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7E99D7A-0727-4320-B828-4529C0C2F812}"/>
              </a:ext>
            </a:extLst>
          </p:cNvPr>
          <p:cNvSpPr>
            <a:spLocks noGrp="1"/>
          </p:cNvSpPr>
          <p:nvPr>
            <p:ph type="sldNum" sz="quarter" idx="12"/>
          </p:nvPr>
        </p:nvSpPr>
        <p:spPr/>
        <p:txBody>
          <a:bodyPr/>
          <a:lstStyle/>
          <a:p>
            <a:fld id="{2F40FB70-5FCD-40EE-9B9B-4D1D78D1BE4E}" type="slidenum">
              <a:rPr lang="en-GB" smtClean="0"/>
              <a:t>‹#›</a:t>
            </a:fld>
            <a:endParaRPr lang="en-GB" dirty="0"/>
          </a:p>
        </p:txBody>
      </p:sp>
    </p:spTree>
    <p:extLst>
      <p:ext uri="{BB962C8B-B14F-4D97-AF65-F5344CB8AC3E}">
        <p14:creationId xmlns:p14="http://schemas.microsoft.com/office/powerpoint/2010/main" val="3904042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F31337-D56E-442E-ADD0-7DFC7E9A5F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F80B710-7774-439A-832B-9ABF5E9A65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27F506-0BFF-4E81-AB26-7E159AF737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CB1D3C-09DE-49D9-A6FB-9C65CC244FDC}" type="datetimeFigureOut">
              <a:rPr lang="en-GB" smtClean="0"/>
              <a:t>25/05/2021</a:t>
            </a:fld>
            <a:endParaRPr lang="en-GB" dirty="0"/>
          </a:p>
        </p:txBody>
      </p:sp>
      <p:sp>
        <p:nvSpPr>
          <p:cNvPr id="5" name="Footer Placeholder 4">
            <a:extLst>
              <a:ext uri="{FF2B5EF4-FFF2-40B4-BE49-F238E27FC236}">
                <a16:creationId xmlns:a16="http://schemas.microsoft.com/office/drawing/2014/main" id="{AAEDDE83-604D-4C6A-BAFD-9EB4A03EE7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987E2ABE-3BDC-4052-954B-729E5F5FDF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40FB70-5FCD-40EE-9B9B-4D1D78D1BE4E}" type="slidenum">
              <a:rPr lang="en-GB" smtClean="0"/>
              <a:t>‹#›</a:t>
            </a:fld>
            <a:endParaRPr lang="en-GB" dirty="0"/>
          </a:p>
        </p:txBody>
      </p:sp>
    </p:spTree>
    <p:extLst>
      <p:ext uri="{BB962C8B-B14F-4D97-AF65-F5344CB8AC3E}">
        <p14:creationId xmlns:p14="http://schemas.microsoft.com/office/powerpoint/2010/main" val="3853505425"/>
      </p:ext>
    </p:extLst>
  </p:cSld>
  <p:clrMap bg1="lt1" tx1="dk1" bg2="lt2" tx2="dk2" accent1="accent1" accent2="accent2" accent3="accent3" accent4="accent4" accent5="accent5" accent6="accent6" hlink="hlink" folHlink="folHlink"/>
  <p:sldLayoutIdLst>
    <p:sldLayoutId id="2147483650" r:id="rId1"/>
    <p:sldLayoutId id="2147483665" r:id="rId2"/>
    <p:sldLayoutId id="2147483670" r:id="rId3"/>
    <p:sldLayoutId id="2147483669" r:id="rId4"/>
    <p:sldLayoutId id="2147483649" r:id="rId5"/>
    <p:sldLayoutId id="2147483663" r:id="rId6"/>
    <p:sldLayoutId id="2147483662" r:id="rId7"/>
    <p:sldLayoutId id="2147483661"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slide" Target="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slide" Target="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slide" Target="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slide" Target="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slide" Target="slide16.xml"/></Relationships>
</file>

<file path=ppt/slides/_rels/slide17.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1.png"/><Relationship Id="rId4" Type="http://schemas.openxmlformats.org/officeDocument/2006/relationships/image" Target="../media/image14.png"/><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hyperlink" Target="https://youtu.be/97FcRmIX4KQ" TargetMode="External"/><Relationship Id="rId4" Type="http://schemas.openxmlformats.org/officeDocument/2006/relationships/slide" Target="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slide" Target="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slide" Target="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hyperlink" Target="https://jigex.com/Ldn2" TargetMode="External"/><Relationship Id="rId2" Type="http://schemas.openxmlformats.org/officeDocument/2006/relationships/image" Target="../media/image24.jpg"/><Relationship Id="rId1" Type="http://schemas.openxmlformats.org/officeDocument/2006/relationships/slideLayout" Target="../slideLayouts/slideLayout3.xml"/><Relationship Id="rId6" Type="http://schemas.openxmlformats.org/officeDocument/2006/relationships/hyperlink" Target="https://jigex.com/ME6L" TargetMode="External"/><Relationship Id="rId5" Type="http://schemas.openxmlformats.org/officeDocument/2006/relationships/slide" Target="slide20.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hyperlink" Target="https://thewordsearch.com/puzzle/2432745/" TargetMode="External"/><Relationship Id="rId2" Type="http://schemas.openxmlformats.org/officeDocument/2006/relationships/image" Target="../media/image27.jpeg"/><Relationship Id="rId1" Type="http://schemas.openxmlformats.org/officeDocument/2006/relationships/slideLayout" Target="../slideLayouts/slideLayout3.xml"/><Relationship Id="rId6" Type="http://schemas.openxmlformats.org/officeDocument/2006/relationships/slide" Target="slide21.xml"/><Relationship Id="rId5" Type="http://schemas.openxmlformats.org/officeDocument/2006/relationships/hyperlink" Target="https://thewordsearch.com/puzzle/1799743/" TargetMode="External"/><Relationship Id="rId4" Type="http://schemas.openxmlformats.org/officeDocument/2006/relationships/image" Target="../media/image29.jpg"/></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Layout" Target="../slideLayouts/slideLayout3.xml"/><Relationship Id="rId5" Type="http://schemas.openxmlformats.org/officeDocument/2006/relationships/slide" Target="slide22.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3.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22.png"/><Relationship Id="rId11" Type="http://schemas.openxmlformats.org/officeDocument/2006/relationships/image" Target="../media/image40.png"/><Relationship Id="rId5" Type="http://schemas.openxmlformats.org/officeDocument/2006/relationships/image" Target="../media/image35.png"/><Relationship Id="rId15" Type="http://schemas.openxmlformats.org/officeDocument/2006/relationships/image" Target="../media/image44.png"/><Relationship Id="rId10" Type="http://schemas.openxmlformats.org/officeDocument/2006/relationships/image" Target="../media/image39.png"/><Relationship Id="rId4" Type="http://schemas.openxmlformats.org/officeDocument/2006/relationships/image" Target="../media/image34.png"/><Relationship Id="rId9" Type="http://schemas.openxmlformats.org/officeDocument/2006/relationships/image" Target="../media/image38.png"/><Relationship Id="rId1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slide" Target="slide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s://youtu.be/Rs02V1hcpQc?list=PLzSwkR28Y857krP9PVUByXDxcrdbNKano" TargetMode="External"/><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hyperlink" Target="https://youtu.be/NSBR-r9B_94" TargetMode="External"/><Relationship Id="rId5" Type="http://schemas.openxmlformats.org/officeDocument/2006/relationships/slide" Target="slide4.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slide" Target="slide5.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hyperlink" Target="https://youtu.be/F3B4mqMToko" TargetMode="External"/><Relationship Id="rId4" Type="http://schemas.openxmlformats.org/officeDocument/2006/relationships/slide" Target="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slide" Target="slide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slide" Target="slide8.xml"/></Relationships>
</file>

<file path=ppt/slides/_rels/slide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710CFA-9F63-453C-9C2A-3229C0B52E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871" y="2730493"/>
            <a:ext cx="1921428" cy="3532176"/>
          </a:xfrm>
          <a:prstGeom prst="rect">
            <a:avLst/>
          </a:prstGeom>
        </p:spPr>
      </p:pic>
      <p:pic>
        <p:nvPicPr>
          <p:cNvPr id="3" name="Picture 2">
            <a:extLst>
              <a:ext uri="{FF2B5EF4-FFF2-40B4-BE49-F238E27FC236}">
                <a16:creationId xmlns:a16="http://schemas.microsoft.com/office/drawing/2014/main" id="{493823FA-07B9-45D4-8B2D-B1AD202E33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2079" y="2730493"/>
            <a:ext cx="1921428" cy="3532176"/>
          </a:xfrm>
          <a:prstGeom prst="rect">
            <a:avLst/>
          </a:prstGeom>
        </p:spPr>
      </p:pic>
      <p:grpSp>
        <p:nvGrpSpPr>
          <p:cNvPr id="4" name="Group 3">
            <a:extLst>
              <a:ext uri="{FF2B5EF4-FFF2-40B4-BE49-F238E27FC236}">
                <a16:creationId xmlns:a16="http://schemas.microsoft.com/office/drawing/2014/main" id="{76A4405A-D9C5-492B-A55A-1A4447D9A7CF}"/>
              </a:ext>
            </a:extLst>
          </p:cNvPr>
          <p:cNvGrpSpPr/>
          <p:nvPr/>
        </p:nvGrpSpPr>
        <p:grpSpPr>
          <a:xfrm>
            <a:off x="515518" y="207667"/>
            <a:ext cx="5267615" cy="1752403"/>
            <a:chOff x="247422" y="112484"/>
            <a:chExt cx="12392965" cy="1419859"/>
          </a:xfrm>
        </p:grpSpPr>
        <p:sp>
          <p:nvSpPr>
            <p:cNvPr id="5" name="Speech Bubble: Rectangle with Corners Rounded 4">
              <a:extLst>
                <a:ext uri="{FF2B5EF4-FFF2-40B4-BE49-F238E27FC236}">
                  <a16:creationId xmlns:a16="http://schemas.microsoft.com/office/drawing/2014/main" id="{44CC74B2-BC84-4A4C-92B9-7C346819DF15}"/>
                </a:ext>
              </a:extLst>
            </p:cNvPr>
            <p:cNvSpPr/>
            <p:nvPr/>
          </p:nvSpPr>
          <p:spPr>
            <a:xfrm>
              <a:off x="247422" y="112484"/>
              <a:ext cx="12364992" cy="1419859"/>
            </a:xfrm>
            <a:prstGeom prst="wedgeRoundRectCallout">
              <a:avLst>
                <a:gd name="adj1" fmla="val -29288"/>
                <a:gd name="adj2" fmla="val 140520"/>
                <a:gd name="adj3" fmla="val 16667"/>
              </a:avLst>
            </a:prstGeom>
            <a:solidFill>
              <a:schemeClr val="bg1">
                <a:alpha val="36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E322AD35-ABDA-47B2-90BA-D5BBE832716E}"/>
                </a:ext>
              </a:extLst>
            </p:cNvPr>
            <p:cNvSpPr txBox="1"/>
            <p:nvPr/>
          </p:nvSpPr>
          <p:spPr>
            <a:xfrm>
              <a:off x="331342" y="170435"/>
              <a:ext cx="12309045" cy="580095"/>
            </a:xfrm>
            <a:prstGeom prst="rect">
              <a:avLst/>
            </a:prstGeom>
            <a:noFill/>
            <a:ln>
              <a:noFill/>
            </a:ln>
          </p:spPr>
          <p:txBody>
            <a:bodyPr wrap="square" rtlCol="0">
              <a:spAutoFit/>
            </a:bodyPr>
            <a:lstStyle/>
            <a:p>
              <a:pPr algn="ctr">
                <a:lnSpc>
                  <a:spcPts val="4000"/>
                </a:lnSpc>
              </a:pPr>
              <a:r>
                <a:rPr lang="en-US" sz="3100" dirty="0">
                  <a:latin typeface="Comic Sans MS" panose="030F0702030302020204" pitchFamily="66" charset="0"/>
                </a:rPr>
                <a:t>Good Morning! </a:t>
              </a:r>
            </a:p>
          </p:txBody>
        </p:sp>
      </p:grpSp>
      <p:sp>
        <p:nvSpPr>
          <p:cNvPr id="10" name="TextBox 9">
            <a:extLst>
              <a:ext uri="{FF2B5EF4-FFF2-40B4-BE49-F238E27FC236}">
                <a16:creationId xmlns:a16="http://schemas.microsoft.com/office/drawing/2014/main" id="{3B047611-8DC5-4959-B5FF-B00614424C22}"/>
              </a:ext>
            </a:extLst>
          </p:cNvPr>
          <p:cNvSpPr txBox="1"/>
          <p:nvPr/>
        </p:nvSpPr>
        <p:spPr>
          <a:xfrm>
            <a:off x="609148" y="790231"/>
            <a:ext cx="5068462" cy="576825"/>
          </a:xfrm>
          <a:prstGeom prst="rect">
            <a:avLst/>
          </a:prstGeom>
          <a:noFill/>
          <a:ln>
            <a:noFill/>
          </a:ln>
        </p:spPr>
        <p:txBody>
          <a:bodyPr wrap="square" rtlCol="0">
            <a:spAutoFit/>
          </a:bodyPr>
          <a:lstStyle/>
          <a:p>
            <a:pPr algn="ctr">
              <a:lnSpc>
                <a:spcPts val="4000"/>
              </a:lnSpc>
            </a:pPr>
            <a:r>
              <a:rPr lang="en-US" sz="3100" dirty="0">
                <a:latin typeface="Comic Sans MS" panose="030F0702030302020204" pitchFamily="66" charset="0"/>
              </a:rPr>
              <a:t>Welcome to </a:t>
            </a:r>
            <a:r>
              <a:rPr lang="en-US" sz="3100" dirty="0" err="1">
                <a:latin typeface="Comic Sans MS" panose="030F0702030302020204" pitchFamily="66" charset="0"/>
              </a:rPr>
              <a:t>Hillcliffe</a:t>
            </a:r>
            <a:endParaRPr lang="en-US" sz="3100" dirty="0">
              <a:latin typeface="Comic Sans MS" panose="030F0702030302020204" pitchFamily="66" charset="0"/>
            </a:endParaRPr>
          </a:p>
        </p:txBody>
      </p:sp>
      <p:grpSp>
        <p:nvGrpSpPr>
          <p:cNvPr id="12" name="Group 11">
            <a:extLst>
              <a:ext uri="{FF2B5EF4-FFF2-40B4-BE49-F238E27FC236}">
                <a16:creationId xmlns:a16="http://schemas.microsoft.com/office/drawing/2014/main" id="{809D1A90-EEA6-4E65-A17C-16877A559AAE}"/>
              </a:ext>
            </a:extLst>
          </p:cNvPr>
          <p:cNvGrpSpPr/>
          <p:nvPr/>
        </p:nvGrpSpPr>
        <p:grpSpPr>
          <a:xfrm>
            <a:off x="6039950" y="201446"/>
            <a:ext cx="6008880" cy="1752403"/>
            <a:chOff x="247422" y="112484"/>
            <a:chExt cx="12424945" cy="1419859"/>
          </a:xfrm>
        </p:grpSpPr>
        <p:sp>
          <p:nvSpPr>
            <p:cNvPr id="13" name="Speech Bubble: Rectangle with Corners Rounded 12">
              <a:extLst>
                <a:ext uri="{FF2B5EF4-FFF2-40B4-BE49-F238E27FC236}">
                  <a16:creationId xmlns:a16="http://schemas.microsoft.com/office/drawing/2014/main" id="{ABCBC466-3AA9-43EC-901A-6E97228EB3B3}"/>
                </a:ext>
              </a:extLst>
            </p:cNvPr>
            <p:cNvSpPr/>
            <p:nvPr/>
          </p:nvSpPr>
          <p:spPr>
            <a:xfrm>
              <a:off x="247422" y="112484"/>
              <a:ext cx="12364992" cy="1419859"/>
            </a:xfrm>
            <a:prstGeom prst="wedgeRoundRectCallout">
              <a:avLst>
                <a:gd name="adj1" fmla="val -123861"/>
                <a:gd name="adj2" fmla="val 137894"/>
                <a:gd name="adj3" fmla="val 16667"/>
              </a:avLst>
            </a:prstGeom>
            <a:solidFill>
              <a:schemeClr val="bg1">
                <a:alpha val="36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7186E22-91BA-49E1-96A8-0B971F06DB36}"/>
                </a:ext>
              </a:extLst>
            </p:cNvPr>
            <p:cNvSpPr txBox="1"/>
            <p:nvPr/>
          </p:nvSpPr>
          <p:spPr>
            <a:xfrm>
              <a:off x="363320" y="189966"/>
              <a:ext cx="12309047" cy="467364"/>
            </a:xfrm>
            <a:prstGeom prst="rect">
              <a:avLst/>
            </a:prstGeom>
            <a:noFill/>
            <a:ln>
              <a:noFill/>
            </a:ln>
          </p:spPr>
          <p:txBody>
            <a:bodyPr wrap="square" rtlCol="0">
              <a:spAutoFit/>
            </a:bodyPr>
            <a:lstStyle/>
            <a:p>
              <a:pPr algn="ctr">
                <a:lnSpc>
                  <a:spcPts val="4000"/>
                </a:lnSpc>
              </a:pPr>
              <a:r>
                <a:rPr lang="en-US" sz="3100" dirty="0">
                  <a:latin typeface="Comic Sans MS" panose="030F0702030302020204" pitchFamily="66" charset="0"/>
                </a:rPr>
                <a:t>Last week in Luke Street we</a:t>
              </a:r>
            </a:p>
          </p:txBody>
        </p:sp>
      </p:grpSp>
      <p:sp>
        <p:nvSpPr>
          <p:cNvPr id="15" name="TextBox 14">
            <a:extLst>
              <a:ext uri="{FF2B5EF4-FFF2-40B4-BE49-F238E27FC236}">
                <a16:creationId xmlns:a16="http://schemas.microsoft.com/office/drawing/2014/main" id="{29967003-DD43-4956-B039-6CABD0ED1834}"/>
              </a:ext>
            </a:extLst>
          </p:cNvPr>
          <p:cNvSpPr txBox="1"/>
          <p:nvPr/>
        </p:nvSpPr>
        <p:spPr>
          <a:xfrm>
            <a:off x="6051840" y="793820"/>
            <a:ext cx="5952830" cy="576825"/>
          </a:xfrm>
          <a:prstGeom prst="rect">
            <a:avLst/>
          </a:prstGeom>
          <a:noFill/>
          <a:ln>
            <a:noFill/>
          </a:ln>
        </p:spPr>
        <p:txBody>
          <a:bodyPr wrap="square" rtlCol="0">
            <a:spAutoFit/>
          </a:bodyPr>
          <a:lstStyle/>
          <a:p>
            <a:pPr algn="ctr">
              <a:lnSpc>
                <a:spcPts val="4000"/>
              </a:lnSpc>
            </a:pPr>
            <a:r>
              <a:rPr lang="en-US" sz="3100" dirty="0">
                <a:latin typeface="Comic Sans MS" panose="030F0702030302020204" pitchFamily="66" charset="0"/>
              </a:rPr>
              <a:t>looked at how Jesus told Levi,</a:t>
            </a:r>
          </a:p>
        </p:txBody>
      </p:sp>
      <p:sp>
        <p:nvSpPr>
          <p:cNvPr id="16" name="TextBox 15">
            <a:extLst>
              <a:ext uri="{FF2B5EF4-FFF2-40B4-BE49-F238E27FC236}">
                <a16:creationId xmlns:a16="http://schemas.microsoft.com/office/drawing/2014/main" id="{C4F0B063-86F8-4034-9CB0-C807C0453CDA}"/>
              </a:ext>
            </a:extLst>
          </p:cNvPr>
          <p:cNvSpPr txBox="1"/>
          <p:nvPr/>
        </p:nvSpPr>
        <p:spPr>
          <a:xfrm>
            <a:off x="6053478" y="1309288"/>
            <a:ext cx="6037873" cy="576825"/>
          </a:xfrm>
          <a:prstGeom prst="rect">
            <a:avLst/>
          </a:prstGeom>
          <a:noFill/>
          <a:ln>
            <a:noFill/>
          </a:ln>
        </p:spPr>
        <p:txBody>
          <a:bodyPr wrap="square" rtlCol="0">
            <a:spAutoFit/>
          </a:bodyPr>
          <a:lstStyle/>
          <a:p>
            <a:pPr algn="ctr">
              <a:lnSpc>
                <a:spcPts val="4000"/>
              </a:lnSpc>
            </a:pPr>
            <a:r>
              <a:rPr lang="en-US" sz="3100" dirty="0">
                <a:latin typeface="Comic Sans MS" panose="030F0702030302020204" pitchFamily="66" charset="0"/>
              </a:rPr>
              <a:t>the tax collector to follow Him.</a:t>
            </a:r>
          </a:p>
        </p:txBody>
      </p:sp>
      <p:grpSp>
        <p:nvGrpSpPr>
          <p:cNvPr id="22" name="Group 21">
            <a:extLst>
              <a:ext uri="{FF2B5EF4-FFF2-40B4-BE49-F238E27FC236}">
                <a16:creationId xmlns:a16="http://schemas.microsoft.com/office/drawing/2014/main" id="{FE10E8F3-8218-45F8-96CB-6D59C26569BF}"/>
              </a:ext>
            </a:extLst>
          </p:cNvPr>
          <p:cNvGrpSpPr/>
          <p:nvPr/>
        </p:nvGrpSpPr>
        <p:grpSpPr>
          <a:xfrm>
            <a:off x="2038662" y="5354250"/>
            <a:ext cx="9808093" cy="709930"/>
            <a:chOff x="24930" y="112484"/>
            <a:chExt cx="10296196" cy="1419859"/>
          </a:xfrm>
        </p:grpSpPr>
        <p:sp>
          <p:nvSpPr>
            <p:cNvPr id="23" name="Speech Bubble: Rectangle with Corners Rounded 22">
              <a:extLst>
                <a:ext uri="{FF2B5EF4-FFF2-40B4-BE49-F238E27FC236}">
                  <a16:creationId xmlns:a16="http://schemas.microsoft.com/office/drawing/2014/main" id="{109059AF-0364-4C50-A36D-43ECE9F830EA}"/>
                </a:ext>
              </a:extLst>
            </p:cNvPr>
            <p:cNvSpPr/>
            <p:nvPr/>
          </p:nvSpPr>
          <p:spPr>
            <a:xfrm>
              <a:off x="247422" y="112484"/>
              <a:ext cx="9825883" cy="1419859"/>
            </a:xfrm>
            <a:prstGeom prst="wedgeRoundRectCallout">
              <a:avLst>
                <a:gd name="adj1" fmla="val -56817"/>
                <a:gd name="adj2" fmla="val -302094"/>
                <a:gd name="adj3" fmla="val 16667"/>
              </a:avLst>
            </a:prstGeom>
            <a:solidFill>
              <a:schemeClr val="bg1">
                <a:alpha val="36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4984C0EB-EB47-4EF6-AC21-F667AA91235C}"/>
                </a:ext>
              </a:extLst>
            </p:cNvPr>
            <p:cNvSpPr txBox="1"/>
            <p:nvPr/>
          </p:nvSpPr>
          <p:spPr>
            <a:xfrm>
              <a:off x="24930" y="245588"/>
              <a:ext cx="10296196" cy="1153649"/>
            </a:xfrm>
            <a:prstGeom prst="rect">
              <a:avLst/>
            </a:prstGeom>
            <a:noFill/>
            <a:ln>
              <a:noFill/>
            </a:ln>
          </p:spPr>
          <p:txBody>
            <a:bodyPr wrap="square" rtlCol="0">
              <a:spAutoFit/>
            </a:bodyPr>
            <a:lstStyle/>
            <a:p>
              <a:pPr algn="ctr">
                <a:lnSpc>
                  <a:spcPts val="4000"/>
                </a:lnSpc>
              </a:pPr>
              <a:r>
                <a:rPr lang="en-US" sz="3100" dirty="0">
                  <a:latin typeface="Comic Sans MS" panose="030F0702030302020204" pitchFamily="66" charset="0"/>
                </a:rPr>
                <a:t>Let’s start our meeting this morning  with prayer. </a:t>
              </a:r>
            </a:p>
          </p:txBody>
        </p:sp>
      </p:grpSp>
      <p:grpSp>
        <p:nvGrpSpPr>
          <p:cNvPr id="7" name="Group 6">
            <a:extLst>
              <a:ext uri="{FF2B5EF4-FFF2-40B4-BE49-F238E27FC236}">
                <a16:creationId xmlns:a16="http://schemas.microsoft.com/office/drawing/2014/main" id="{1FF90565-6C10-4E63-88F2-2BD373611A19}"/>
              </a:ext>
            </a:extLst>
          </p:cNvPr>
          <p:cNvGrpSpPr/>
          <p:nvPr/>
        </p:nvGrpSpPr>
        <p:grpSpPr>
          <a:xfrm>
            <a:off x="2864224" y="3715630"/>
            <a:ext cx="8255592" cy="1419859"/>
            <a:chOff x="247420" y="112484"/>
            <a:chExt cx="9825885" cy="1419859"/>
          </a:xfrm>
        </p:grpSpPr>
        <p:sp>
          <p:nvSpPr>
            <p:cNvPr id="8" name="Speech Bubble: Rectangle with Corners Rounded 7">
              <a:extLst>
                <a:ext uri="{FF2B5EF4-FFF2-40B4-BE49-F238E27FC236}">
                  <a16:creationId xmlns:a16="http://schemas.microsoft.com/office/drawing/2014/main" id="{7E63CAA9-693F-43F4-A18C-D841F9D55224}"/>
                </a:ext>
              </a:extLst>
            </p:cNvPr>
            <p:cNvSpPr/>
            <p:nvPr/>
          </p:nvSpPr>
          <p:spPr>
            <a:xfrm>
              <a:off x="247422" y="112484"/>
              <a:ext cx="9825883" cy="1419859"/>
            </a:xfrm>
            <a:prstGeom prst="wedgeRoundRectCallout">
              <a:avLst>
                <a:gd name="adj1" fmla="val -64737"/>
                <a:gd name="adj2" fmla="val -63981"/>
                <a:gd name="adj3" fmla="val 16667"/>
              </a:avLst>
            </a:prstGeom>
            <a:solidFill>
              <a:schemeClr val="bg1">
                <a:alpha val="36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D0DC40BC-AEE6-438D-BFB0-54D9052C070F}"/>
                </a:ext>
              </a:extLst>
            </p:cNvPr>
            <p:cNvSpPr txBox="1"/>
            <p:nvPr/>
          </p:nvSpPr>
          <p:spPr>
            <a:xfrm>
              <a:off x="247420" y="219009"/>
              <a:ext cx="9603396" cy="576825"/>
            </a:xfrm>
            <a:prstGeom prst="rect">
              <a:avLst/>
            </a:prstGeom>
            <a:noFill/>
            <a:ln>
              <a:noFill/>
            </a:ln>
          </p:spPr>
          <p:txBody>
            <a:bodyPr wrap="square" rtlCol="0">
              <a:spAutoFit/>
            </a:bodyPr>
            <a:lstStyle/>
            <a:p>
              <a:pPr algn="ctr">
                <a:lnSpc>
                  <a:spcPts val="4000"/>
                </a:lnSpc>
              </a:pPr>
              <a:r>
                <a:rPr lang="en-US" sz="3100" dirty="0">
                  <a:latin typeface="Comic Sans MS" panose="030F0702030302020204" pitchFamily="66" charset="0"/>
                </a:rPr>
                <a:t>We learnt that Jesus came to save people</a:t>
              </a:r>
            </a:p>
          </p:txBody>
        </p:sp>
      </p:grpSp>
      <p:sp>
        <p:nvSpPr>
          <p:cNvPr id="21" name="TextBox 20">
            <a:extLst>
              <a:ext uri="{FF2B5EF4-FFF2-40B4-BE49-F238E27FC236}">
                <a16:creationId xmlns:a16="http://schemas.microsoft.com/office/drawing/2014/main" id="{6BA73127-3679-4724-A828-F7C8D97A86DD}"/>
              </a:ext>
            </a:extLst>
          </p:cNvPr>
          <p:cNvSpPr txBox="1"/>
          <p:nvPr/>
        </p:nvSpPr>
        <p:spPr>
          <a:xfrm>
            <a:off x="996899" y="1339607"/>
            <a:ext cx="4292959" cy="580095"/>
          </a:xfrm>
          <a:prstGeom prst="rect">
            <a:avLst/>
          </a:prstGeom>
          <a:noFill/>
          <a:ln>
            <a:noFill/>
          </a:ln>
        </p:spPr>
        <p:txBody>
          <a:bodyPr wrap="square" rtlCol="0">
            <a:spAutoFit/>
          </a:bodyPr>
          <a:lstStyle/>
          <a:p>
            <a:pPr algn="ctr">
              <a:lnSpc>
                <a:spcPts val="4000"/>
              </a:lnSpc>
            </a:pPr>
            <a:r>
              <a:rPr lang="en-US" sz="3100" dirty="0">
                <a:latin typeface="Comic Sans MS" panose="030F0702030302020204" pitchFamily="66" charset="0"/>
              </a:rPr>
              <a:t>Junior Church Online.</a:t>
            </a:r>
          </a:p>
        </p:txBody>
      </p:sp>
      <p:sp>
        <p:nvSpPr>
          <p:cNvPr id="11" name="TextBox 10">
            <a:extLst>
              <a:ext uri="{FF2B5EF4-FFF2-40B4-BE49-F238E27FC236}">
                <a16:creationId xmlns:a16="http://schemas.microsoft.com/office/drawing/2014/main" id="{C2C97E73-356F-43ED-9F62-13EE6410B075}"/>
              </a:ext>
            </a:extLst>
          </p:cNvPr>
          <p:cNvSpPr txBox="1"/>
          <p:nvPr/>
        </p:nvSpPr>
        <p:spPr>
          <a:xfrm>
            <a:off x="2957692" y="4435815"/>
            <a:ext cx="8068658" cy="576825"/>
          </a:xfrm>
          <a:prstGeom prst="rect">
            <a:avLst/>
          </a:prstGeom>
          <a:noFill/>
          <a:ln>
            <a:noFill/>
          </a:ln>
        </p:spPr>
        <p:txBody>
          <a:bodyPr wrap="square" rtlCol="0">
            <a:spAutoFit/>
          </a:bodyPr>
          <a:lstStyle/>
          <a:p>
            <a:pPr algn="ctr">
              <a:lnSpc>
                <a:spcPts val="4000"/>
              </a:lnSpc>
            </a:pPr>
            <a:r>
              <a:rPr lang="en-US" sz="3100" dirty="0">
                <a:latin typeface="Comic Sans MS" panose="030F0702030302020204" pitchFamily="66" charset="0"/>
              </a:rPr>
              <a:t>who were really sorry, whoever they were.</a:t>
            </a:r>
          </a:p>
        </p:txBody>
      </p:sp>
      <p:sp>
        <p:nvSpPr>
          <p:cNvPr id="17" name="Rectangle 16">
            <a:hlinkClick r:id="rId3" action="ppaction://hlinksldjump"/>
            <a:extLst>
              <a:ext uri="{FF2B5EF4-FFF2-40B4-BE49-F238E27FC236}">
                <a16:creationId xmlns:a16="http://schemas.microsoft.com/office/drawing/2014/main" id="{BD4702BC-B810-4ECB-9ADA-72B642889CD8}"/>
              </a:ext>
            </a:extLst>
          </p:cNvPr>
          <p:cNvSpPr/>
          <p:nvPr/>
        </p:nvSpPr>
        <p:spPr>
          <a:xfrm>
            <a:off x="-556376" y="-561975"/>
            <a:ext cx="13304752" cy="7981950"/>
          </a:xfrm>
          <a:prstGeom prst="rect">
            <a:avLst/>
          </a:prstGeom>
          <a:solidFill>
            <a:schemeClr val="accent1">
              <a:alpha val="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a:extLst>
              <a:ext uri="{FF2B5EF4-FFF2-40B4-BE49-F238E27FC236}">
                <a16:creationId xmlns:a16="http://schemas.microsoft.com/office/drawing/2014/main" id="{0F8E0E83-CE4C-4F9A-875E-97BA78E5D12B}"/>
              </a:ext>
            </a:extLst>
          </p:cNvPr>
          <p:cNvGrpSpPr/>
          <p:nvPr/>
        </p:nvGrpSpPr>
        <p:grpSpPr>
          <a:xfrm>
            <a:off x="9835076" y="5986585"/>
            <a:ext cx="2011680" cy="941878"/>
            <a:chOff x="3474720" y="-1626814"/>
            <a:chExt cx="2011680" cy="941878"/>
          </a:xfrm>
        </p:grpSpPr>
        <p:sp>
          <p:nvSpPr>
            <p:cNvPr id="19" name="Arrow: Right 18">
              <a:extLst>
                <a:ext uri="{FF2B5EF4-FFF2-40B4-BE49-F238E27FC236}">
                  <a16:creationId xmlns:a16="http://schemas.microsoft.com/office/drawing/2014/main" id="{5F8E60ED-574A-402B-AE45-B2AB1759C335}"/>
                </a:ext>
              </a:extLst>
            </p:cNvPr>
            <p:cNvSpPr/>
            <p:nvPr/>
          </p:nvSpPr>
          <p:spPr>
            <a:xfrm>
              <a:off x="3474720" y="-1626814"/>
              <a:ext cx="2011680" cy="94187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D8FC9B1C-5EBB-4E03-9346-CFDC20BA38DD}"/>
                </a:ext>
              </a:extLst>
            </p:cNvPr>
            <p:cNvSpPr txBox="1"/>
            <p:nvPr/>
          </p:nvSpPr>
          <p:spPr>
            <a:xfrm>
              <a:off x="3474720" y="-1390458"/>
              <a:ext cx="1749197" cy="461665"/>
            </a:xfrm>
            <a:prstGeom prst="rect">
              <a:avLst/>
            </a:prstGeom>
            <a:noFill/>
          </p:spPr>
          <p:txBody>
            <a:bodyPr wrap="none" rtlCol="0">
              <a:spAutoFit/>
            </a:bodyPr>
            <a:lstStyle/>
            <a:p>
              <a:r>
                <a:rPr lang="en-US" sz="2400" dirty="0">
                  <a:latin typeface="Comic Sans MS" panose="030F0702030302020204" pitchFamily="66" charset="0"/>
                </a:rPr>
                <a:t>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323652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250"/>
                                  </p:stCondLst>
                                  <p:childTnLst>
                                    <p:animMotion origin="layout" path="M 3.33333E-6 4.44444E-6 L 0.27981 4.44444E-6 " pathEditMode="relative" rAng="0" ptsTypes="AA">
                                      <p:cBhvr>
                                        <p:cTn id="6" dur="3500" fill="hold"/>
                                        <p:tgtEl>
                                          <p:spTgt spid="3"/>
                                        </p:tgtEl>
                                        <p:attrNameLst>
                                          <p:attrName>ppt_x</p:attrName>
                                          <p:attrName>ppt_y</p:attrName>
                                        </p:attrNameLst>
                                      </p:cBhvr>
                                      <p:rCtr x="13984" y="0"/>
                                    </p:animMotion>
                                  </p:childTnLst>
                                </p:cTn>
                              </p:par>
                            </p:childTnLst>
                          </p:cTn>
                        </p:par>
                        <p:par>
                          <p:cTn id="7" fill="hold">
                            <p:stCondLst>
                              <p:cond delay="3750"/>
                            </p:stCondLst>
                            <p:childTnLst>
                              <p:par>
                                <p:cTn id="8" presetID="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3750"/>
                            </p:stCondLst>
                            <p:childTnLst>
                              <p:par>
                                <p:cTn id="11" presetID="1" presetClass="exit" presetSubtype="0" fill="hold" nodeType="afterEffect">
                                  <p:stCondLst>
                                    <p:cond delay="0"/>
                                  </p:stCondLst>
                                  <p:childTnLst>
                                    <p:set>
                                      <p:cBhvr>
                                        <p:cTn id="12" dur="1" fill="hold">
                                          <p:stCondLst>
                                            <p:cond delay="0"/>
                                          </p:stCondLst>
                                        </p:cTn>
                                        <p:tgtEl>
                                          <p:spTgt spid="3"/>
                                        </p:tgtEl>
                                        <p:attrNameLst>
                                          <p:attrName>style.visibility</p:attrName>
                                        </p:attrNameLst>
                                      </p:cBhvr>
                                      <p:to>
                                        <p:strVal val="hidden"/>
                                      </p:to>
                                    </p:set>
                                  </p:childTnLst>
                                </p:cTn>
                              </p:par>
                            </p:childTnLst>
                          </p:cTn>
                        </p:par>
                        <p:par>
                          <p:cTn id="13" fill="hold">
                            <p:stCondLst>
                              <p:cond delay="3750"/>
                            </p:stCondLst>
                            <p:childTnLst>
                              <p:par>
                                <p:cTn id="14" presetID="22" presetClass="entr" presetSubtype="4" fill="hold" nodeType="afterEffect">
                                  <p:stCondLst>
                                    <p:cond delay="50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750"/>
                                        <p:tgtEl>
                                          <p:spTgt spid="4"/>
                                        </p:tgtEl>
                                      </p:cBhvr>
                                    </p:animEffect>
                                  </p:childTnLst>
                                </p:cTn>
                              </p:par>
                            </p:childTnLst>
                          </p:cTn>
                        </p:par>
                        <p:par>
                          <p:cTn id="17" fill="hold">
                            <p:stCondLst>
                              <p:cond delay="6000"/>
                            </p:stCondLst>
                            <p:childTnLst>
                              <p:par>
                                <p:cTn id="18" presetID="22" presetClass="entr" presetSubtype="8" fill="hold" grpId="0" nodeType="afterEffect">
                                  <p:stCondLst>
                                    <p:cond delay="200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750"/>
                                        <p:tgtEl>
                                          <p:spTgt spid="10"/>
                                        </p:tgtEl>
                                      </p:cBhvr>
                                    </p:animEffect>
                                  </p:childTnLst>
                                </p:cTn>
                              </p:par>
                            </p:childTnLst>
                          </p:cTn>
                        </p:par>
                        <p:par>
                          <p:cTn id="21" fill="hold">
                            <p:stCondLst>
                              <p:cond delay="9750"/>
                            </p:stCondLst>
                            <p:childTnLst>
                              <p:par>
                                <p:cTn id="22" presetID="22" presetClass="entr" presetSubtype="8"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1750"/>
                                        <p:tgtEl>
                                          <p:spTgt spid="21"/>
                                        </p:tgtEl>
                                      </p:cBhvr>
                                    </p:animEffect>
                                  </p:childTnLst>
                                </p:cTn>
                              </p:par>
                            </p:childTnLst>
                          </p:cTn>
                        </p:par>
                        <p:par>
                          <p:cTn id="25" fill="hold">
                            <p:stCondLst>
                              <p:cond delay="11500"/>
                            </p:stCondLst>
                            <p:childTnLst>
                              <p:par>
                                <p:cTn id="26" presetID="22" presetClass="entr" presetSubtype="4" fill="hold" nodeType="afterEffect">
                                  <p:stCondLst>
                                    <p:cond delay="200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1750"/>
                                        <p:tgtEl>
                                          <p:spTgt spid="12"/>
                                        </p:tgtEl>
                                      </p:cBhvr>
                                    </p:animEffect>
                                  </p:childTnLst>
                                </p:cTn>
                              </p:par>
                            </p:childTnLst>
                          </p:cTn>
                        </p:par>
                        <p:par>
                          <p:cTn id="29" fill="hold">
                            <p:stCondLst>
                              <p:cond delay="1525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750"/>
                                        <p:tgtEl>
                                          <p:spTgt spid="15"/>
                                        </p:tgtEl>
                                      </p:cBhvr>
                                    </p:animEffect>
                                  </p:childTnLst>
                                </p:cTn>
                              </p:par>
                            </p:childTnLst>
                          </p:cTn>
                        </p:par>
                        <p:par>
                          <p:cTn id="33" fill="hold">
                            <p:stCondLst>
                              <p:cond delay="17000"/>
                            </p:stCondLst>
                            <p:childTnLst>
                              <p:par>
                                <p:cTn id="34" presetID="22" presetClass="entr" presetSubtype="8"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1750"/>
                                        <p:tgtEl>
                                          <p:spTgt spid="16"/>
                                        </p:tgtEl>
                                      </p:cBhvr>
                                    </p:animEffect>
                                  </p:childTnLst>
                                </p:cTn>
                              </p:par>
                            </p:childTnLst>
                          </p:cTn>
                        </p:par>
                        <p:par>
                          <p:cTn id="37" fill="hold">
                            <p:stCondLst>
                              <p:cond delay="18750"/>
                            </p:stCondLst>
                            <p:childTnLst>
                              <p:par>
                                <p:cTn id="38" presetID="22" presetClass="entr" presetSubtype="8" fill="hold" nodeType="afterEffect">
                                  <p:stCondLst>
                                    <p:cond delay="200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1750"/>
                                        <p:tgtEl>
                                          <p:spTgt spid="7"/>
                                        </p:tgtEl>
                                      </p:cBhvr>
                                    </p:animEffect>
                                  </p:childTnLst>
                                </p:cTn>
                              </p:par>
                            </p:childTnLst>
                          </p:cTn>
                        </p:par>
                        <p:par>
                          <p:cTn id="41" fill="hold">
                            <p:stCondLst>
                              <p:cond delay="22500"/>
                            </p:stCondLst>
                            <p:childTnLst>
                              <p:par>
                                <p:cTn id="42" presetID="22" presetClass="entr" presetSubtype="8" fill="hold" grpId="0" nodeType="afterEffect">
                                  <p:stCondLst>
                                    <p:cond delay="25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1750"/>
                                        <p:tgtEl>
                                          <p:spTgt spid="11"/>
                                        </p:tgtEl>
                                      </p:cBhvr>
                                    </p:animEffect>
                                  </p:childTnLst>
                                </p:cTn>
                              </p:par>
                            </p:childTnLst>
                          </p:cTn>
                        </p:par>
                        <p:par>
                          <p:cTn id="45" fill="hold">
                            <p:stCondLst>
                              <p:cond delay="24500"/>
                            </p:stCondLst>
                            <p:childTnLst>
                              <p:par>
                                <p:cTn id="46" presetID="22" presetClass="entr" presetSubtype="1"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up)">
                                      <p:cBhvr>
                                        <p:cTn id="48" dur="1750"/>
                                        <p:tgtEl>
                                          <p:spTgt spid="22"/>
                                        </p:tgtEl>
                                      </p:cBhvr>
                                    </p:animEffect>
                                  </p:childTnLst>
                                </p:cTn>
                              </p:par>
                            </p:childTnLst>
                          </p:cTn>
                        </p:par>
                        <p:par>
                          <p:cTn id="49" fill="hold">
                            <p:stCondLst>
                              <p:cond delay="26250"/>
                            </p:stCondLst>
                            <p:childTnLst>
                              <p:par>
                                <p:cTn id="50" presetID="22" presetClass="entr" presetSubtype="8" fill="hold" nodeType="afterEffect">
                                  <p:stCondLst>
                                    <p:cond delay="100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6" grpId="0"/>
      <p:bldP spid="21"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E1A0C2F4-29DE-4A75-8026-090D1B08BD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4798" y="1998687"/>
            <a:ext cx="2248502" cy="3457551"/>
          </a:xfrm>
          <a:prstGeom prst="rect">
            <a:avLst/>
          </a:prstGeom>
        </p:spPr>
      </p:pic>
      <p:sp>
        <p:nvSpPr>
          <p:cNvPr id="8" name="TextBox 7">
            <a:extLst>
              <a:ext uri="{FF2B5EF4-FFF2-40B4-BE49-F238E27FC236}">
                <a16:creationId xmlns:a16="http://schemas.microsoft.com/office/drawing/2014/main" id="{0AF319C8-F457-457A-8D63-48CC8C082425}"/>
              </a:ext>
            </a:extLst>
          </p:cNvPr>
          <p:cNvSpPr txBox="1"/>
          <p:nvPr/>
        </p:nvSpPr>
        <p:spPr>
          <a:xfrm>
            <a:off x="110732" y="847726"/>
            <a:ext cx="11473541" cy="5860900"/>
          </a:xfrm>
          <a:prstGeom prst="rect">
            <a:avLst/>
          </a:prstGeom>
          <a:noFill/>
        </p:spPr>
        <p:txBody>
          <a:bodyPr wrap="square">
            <a:spAutoFit/>
          </a:bodyPr>
          <a:lstStyle/>
          <a:p>
            <a:pPr>
              <a:lnSpc>
                <a:spcPts val="4500"/>
              </a:lnSpc>
            </a:pPr>
            <a:r>
              <a:rPr lang="en-GB" sz="2800" dirty="0">
                <a:solidFill>
                  <a:srgbClr val="0000CC"/>
                </a:solidFill>
                <a:latin typeface="Comic Sans MS" panose="030F0702030302020204" pitchFamily="66" charset="0"/>
              </a:rPr>
              <a:t>On another Sabbath day Jesus went into the synagogue and was teaching. A man with a crippled right hand was there. </a:t>
            </a:r>
          </a:p>
          <a:p>
            <a:pPr>
              <a:lnSpc>
                <a:spcPts val="4500"/>
              </a:lnSpc>
            </a:pPr>
            <a:r>
              <a:rPr lang="en-GB" sz="2800" dirty="0">
                <a:latin typeface="Comic Sans MS" panose="030F0702030302020204" pitchFamily="66" charset="0"/>
              </a:rPr>
              <a:t>The teachers of the law and the Pharisees were </a:t>
            </a:r>
          </a:p>
          <a:p>
            <a:pPr>
              <a:lnSpc>
                <a:spcPts val="4500"/>
              </a:lnSpc>
            </a:pPr>
            <a:r>
              <a:rPr lang="en-GB" sz="2800" dirty="0">
                <a:latin typeface="Comic Sans MS" panose="030F0702030302020204" pitchFamily="66" charset="0"/>
              </a:rPr>
              <a:t>watching to see if Jesus would heal on the Sabbath </a:t>
            </a:r>
          </a:p>
          <a:p>
            <a:pPr>
              <a:lnSpc>
                <a:spcPts val="4500"/>
              </a:lnSpc>
            </a:pPr>
            <a:r>
              <a:rPr lang="en-GB" sz="2800" dirty="0">
                <a:latin typeface="Comic Sans MS" panose="030F0702030302020204" pitchFamily="66" charset="0"/>
              </a:rPr>
              <a:t>day. They wanted to see Jesus do something wrong </a:t>
            </a:r>
          </a:p>
          <a:p>
            <a:pPr>
              <a:lnSpc>
                <a:spcPts val="4500"/>
              </a:lnSpc>
            </a:pPr>
            <a:r>
              <a:rPr lang="en-GB" sz="2800" dirty="0">
                <a:latin typeface="Comic Sans MS" panose="030F0702030302020204" pitchFamily="66" charset="0"/>
              </a:rPr>
              <a:t>so that they could accuse him. </a:t>
            </a:r>
          </a:p>
          <a:p>
            <a:pPr>
              <a:lnSpc>
                <a:spcPts val="4500"/>
              </a:lnSpc>
            </a:pPr>
            <a:r>
              <a:rPr lang="en-GB" sz="2800" dirty="0">
                <a:solidFill>
                  <a:srgbClr val="FF0000"/>
                </a:solidFill>
                <a:latin typeface="Comic Sans MS" panose="030F0702030302020204" pitchFamily="66" charset="0"/>
              </a:rPr>
              <a:t>But he knew what they were thinking. He said to the man </a:t>
            </a:r>
          </a:p>
          <a:p>
            <a:pPr>
              <a:lnSpc>
                <a:spcPts val="4500"/>
              </a:lnSpc>
            </a:pPr>
            <a:r>
              <a:rPr lang="en-GB" sz="2800" dirty="0">
                <a:solidFill>
                  <a:srgbClr val="FF0000"/>
                </a:solidFill>
                <a:latin typeface="Comic Sans MS" panose="030F0702030302020204" pitchFamily="66" charset="0"/>
              </a:rPr>
              <a:t>with the crippled hand, “Get up and stand before these people.” The man got up and stood there. </a:t>
            </a:r>
          </a:p>
          <a:p>
            <a:pPr>
              <a:lnSpc>
                <a:spcPct val="150000"/>
              </a:lnSpc>
            </a:pPr>
            <a:endParaRPr lang="en-GB" sz="2800" dirty="0">
              <a:solidFill>
                <a:srgbClr val="FF0000"/>
              </a:solidFill>
              <a:latin typeface="Comic Sans MS" panose="030F0702030302020204" pitchFamily="66" charset="0"/>
            </a:endParaRPr>
          </a:p>
        </p:txBody>
      </p:sp>
      <p:sp>
        <p:nvSpPr>
          <p:cNvPr id="9" name="Rectangle 8">
            <a:extLst>
              <a:ext uri="{FF2B5EF4-FFF2-40B4-BE49-F238E27FC236}">
                <a16:creationId xmlns:a16="http://schemas.microsoft.com/office/drawing/2014/main" id="{57418979-DA83-4210-B589-3BA6E78038A1}"/>
              </a:ext>
            </a:extLst>
          </p:cNvPr>
          <p:cNvSpPr/>
          <p:nvPr/>
        </p:nvSpPr>
        <p:spPr>
          <a:xfrm>
            <a:off x="2639732" y="172463"/>
            <a:ext cx="5915402" cy="584775"/>
          </a:xfrm>
          <a:prstGeom prst="rect">
            <a:avLst/>
          </a:prstGeom>
        </p:spPr>
        <p:txBody>
          <a:bodyPr wrap="none">
            <a:spAutoFit/>
          </a:bodyPr>
          <a:lstStyle/>
          <a:p>
            <a:r>
              <a:rPr lang="en-GB" sz="3200" b="1" dirty="0">
                <a:solidFill>
                  <a:srgbClr val="FF0000"/>
                </a:solidFill>
                <a:latin typeface="Comic Sans MS" panose="030F0702030302020204" pitchFamily="66" charset="0"/>
              </a:rPr>
              <a:t>Luke chapter </a:t>
            </a:r>
            <a:r>
              <a:rPr lang="en-GB" sz="3200" b="1" i="0" dirty="0">
                <a:solidFill>
                  <a:srgbClr val="FF0000"/>
                </a:solidFill>
                <a:effectLst/>
                <a:latin typeface="Comic Sans MS" panose="030F0702030302020204" pitchFamily="66" charset="0"/>
              </a:rPr>
              <a:t>6 </a:t>
            </a:r>
            <a:r>
              <a:rPr lang="en-GB" sz="3200" b="1" dirty="0">
                <a:solidFill>
                  <a:srgbClr val="FF0000"/>
                </a:solidFill>
                <a:latin typeface="Comic Sans MS" panose="030F0702030302020204" pitchFamily="66" charset="0"/>
              </a:rPr>
              <a:t>verses 6 - 9</a:t>
            </a:r>
          </a:p>
        </p:txBody>
      </p:sp>
      <p:sp>
        <p:nvSpPr>
          <p:cNvPr id="4" name="Rectangle 3">
            <a:hlinkClick r:id="rId3" action="ppaction://hlinksldjump"/>
            <a:extLst>
              <a:ext uri="{FF2B5EF4-FFF2-40B4-BE49-F238E27FC236}">
                <a16:creationId xmlns:a16="http://schemas.microsoft.com/office/drawing/2014/main" id="{F7E0399F-EA7C-4643-A640-CF3D91F7D04F}"/>
              </a:ext>
            </a:extLst>
          </p:cNvPr>
          <p:cNvSpPr/>
          <p:nvPr/>
        </p:nvSpPr>
        <p:spPr>
          <a:xfrm>
            <a:off x="-657727" y="-690634"/>
            <a:ext cx="13010457" cy="7915275"/>
          </a:xfrm>
          <a:prstGeom prst="rect">
            <a:avLst/>
          </a:prstGeom>
          <a:solidFill>
            <a:schemeClr val="accent1">
              <a:alpha val="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 name="Group 4">
            <a:extLst>
              <a:ext uri="{FF2B5EF4-FFF2-40B4-BE49-F238E27FC236}">
                <a16:creationId xmlns:a16="http://schemas.microsoft.com/office/drawing/2014/main" id="{75A39C79-7167-494E-AD1D-0507A9A1D8B1}"/>
              </a:ext>
            </a:extLst>
          </p:cNvPr>
          <p:cNvGrpSpPr/>
          <p:nvPr/>
        </p:nvGrpSpPr>
        <p:grpSpPr>
          <a:xfrm>
            <a:off x="9624060" y="5743665"/>
            <a:ext cx="2011680" cy="941878"/>
            <a:chOff x="3474720" y="-1626814"/>
            <a:chExt cx="2011680" cy="941878"/>
          </a:xfrm>
        </p:grpSpPr>
        <p:sp>
          <p:nvSpPr>
            <p:cNvPr id="6" name="Arrow: Right 5">
              <a:extLst>
                <a:ext uri="{FF2B5EF4-FFF2-40B4-BE49-F238E27FC236}">
                  <a16:creationId xmlns:a16="http://schemas.microsoft.com/office/drawing/2014/main" id="{1EAC97D6-D43B-4BE1-A8E2-4AF74E1EC9A1}"/>
                </a:ext>
              </a:extLst>
            </p:cNvPr>
            <p:cNvSpPr/>
            <p:nvPr/>
          </p:nvSpPr>
          <p:spPr>
            <a:xfrm>
              <a:off x="3474720" y="-1626814"/>
              <a:ext cx="2011680" cy="94187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71ABDDDF-1373-4E99-80F0-795DD06A2A40}"/>
                </a:ext>
              </a:extLst>
            </p:cNvPr>
            <p:cNvSpPr txBox="1"/>
            <p:nvPr/>
          </p:nvSpPr>
          <p:spPr>
            <a:xfrm>
              <a:off x="3474720" y="-1390458"/>
              <a:ext cx="1749197" cy="461665"/>
            </a:xfrm>
            <a:prstGeom prst="rect">
              <a:avLst/>
            </a:prstGeom>
            <a:noFill/>
          </p:spPr>
          <p:txBody>
            <a:bodyPr wrap="none" rtlCol="0">
              <a:spAutoFit/>
            </a:bodyPr>
            <a:lstStyle/>
            <a:p>
              <a:r>
                <a:rPr lang="en-US" sz="2400" dirty="0">
                  <a:latin typeface="Comic Sans MS" panose="030F0702030302020204" pitchFamily="66" charset="0"/>
                </a:rPr>
                <a:t>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153376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500"/>
                                        <p:tgtEl>
                                          <p:spTgt spid="8"/>
                                        </p:tgtEl>
                                      </p:cBhvr>
                                    </p:animEffect>
                                  </p:childTnLst>
                                </p:cTn>
                              </p:par>
                            </p:childTnLst>
                          </p:cTn>
                        </p:par>
                        <p:par>
                          <p:cTn id="8" fill="hold">
                            <p:stCondLst>
                              <p:cond delay="1750"/>
                            </p:stCondLst>
                            <p:childTnLst>
                              <p:par>
                                <p:cTn id="9" presetID="22" presetClass="entr" presetSubtype="8"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E1A0C2F4-29DE-4A75-8026-090D1B08BD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4798" y="1998687"/>
            <a:ext cx="2248502" cy="3457551"/>
          </a:xfrm>
          <a:prstGeom prst="rect">
            <a:avLst/>
          </a:prstGeom>
        </p:spPr>
      </p:pic>
      <p:sp>
        <p:nvSpPr>
          <p:cNvPr id="8" name="TextBox 7">
            <a:extLst>
              <a:ext uri="{FF2B5EF4-FFF2-40B4-BE49-F238E27FC236}">
                <a16:creationId xmlns:a16="http://schemas.microsoft.com/office/drawing/2014/main" id="{0AF319C8-F457-457A-8D63-48CC8C082425}"/>
              </a:ext>
            </a:extLst>
          </p:cNvPr>
          <p:cNvSpPr txBox="1"/>
          <p:nvPr/>
        </p:nvSpPr>
        <p:spPr>
          <a:xfrm>
            <a:off x="110732" y="847726"/>
            <a:ext cx="11473541" cy="5860900"/>
          </a:xfrm>
          <a:prstGeom prst="rect">
            <a:avLst/>
          </a:prstGeom>
          <a:noFill/>
        </p:spPr>
        <p:txBody>
          <a:bodyPr wrap="square">
            <a:spAutoFit/>
          </a:bodyPr>
          <a:lstStyle/>
          <a:p>
            <a:pPr>
              <a:lnSpc>
                <a:spcPts val="4500"/>
              </a:lnSpc>
            </a:pPr>
            <a:r>
              <a:rPr lang="en-GB" sz="2800" dirty="0">
                <a:solidFill>
                  <a:srgbClr val="0000CC"/>
                </a:solidFill>
                <a:latin typeface="Comic Sans MS" panose="030F0702030302020204" pitchFamily="66" charset="0"/>
              </a:rPr>
              <a:t>Then Jesus said to them, “I ask you, which is it right to do on the Sabbath day: to do good, or to do evil? Is it right to save a life or to destroy one?” </a:t>
            </a:r>
          </a:p>
          <a:p>
            <a:pPr>
              <a:lnSpc>
                <a:spcPts val="4500"/>
              </a:lnSpc>
            </a:pPr>
            <a:r>
              <a:rPr lang="en-GB" sz="2800" dirty="0">
                <a:latin typeface="Comic Sans MS" panose="030F0702030302020204" pitchFamily="66" charset="0"/>
              </a:rPr>
              <a:t>Jesus looked around at all of them. He said to the </a:t>
            </a:r>
          </a:p>
          <a:p>
            <a:pPr>
              <a:lnSpc>
                <a:spcPts val="4500"/>
              </a:lnSpc>
            </a:pPr>
            <a:r>
              <a:rPr lang="en-GB" sz="2800" dirty="0">
                <a:latin typeface="Comic Sans MS" panose="030F0702030302020204" pitchFamily="66" charset="0"/>
              </a:rPr>
              <a:t>man, “Let me see your hand.” The man stretched out</a:t>
            </a:r>
          </a:p>
          <a:p>
            <a:pPr>
              <a:lnSpc>
                <a:spcPts val="4500"/>
              </a:lnSpc>
            </a:pPr>
            <a:r>
              <a:rPr lang="en-GB" sz="2800" dirty="0">
                <a:latin typeface="Comic Sans MS" panose="030F0702030302020204" pitchFamily="66" charset="0"/>
              </a:rPr>
              <a:t>his hand, and it was completely healed.</a:t>
            </a:r>
          </a:p>
          <a:p>
            <a:pPr>
              <a:lnSpc>
                <a:spcPts val="4500"/>
              </a:lnSpc>
            </a:pPr>
            <a:r>
              <a:rPr lang="en-GB" sz="2800" dirty="0">
                <a:solidFill>
                  <a:srgbClr val="FF0000"/>
                </a:solidFill>
                <a:latin typeface="Comic Sans MS" panose="030F0702030302020204" pitchFamily="66" charset="0"/>
              </a:rPr>
              <a:t>The Pharisees and the teachers of the law became </a:t>
            </a:r>
          </a:p>
          <a:p>
            <a:pPr>
              <a:lnSpc>
                <a:spcPts val="4500"/>
              </a:lnSpc>
            </a:pPr>
            <a:r>
              <a:rPr lang="en-GB" sz="2800" dirty="0">
                <a:solidFill>
                  <a:srgbClr val="FF0000"/>
                </a:solidFill>
                <a:latin typeface="Comic Sans MS" panose="030F0702030302020204" pitchFamily="66" charset="0"/>
              </a:rPr>
              <a:t>very angry. They said to each other, </a:t>
            </a:r>
          </a:p>
          <a:p>
            <a:pPr>
              <a:lnSpc>
                <a:spcPts val="4500"/>
              </a:lnSpc>
            </a:pPr>
            <a:r>
              <a:rPr lang="en-GB" sz="2800" dirty="0">
                <a:solidFill>
                  <a:srgbClr val="FF0000"/>
                </a:solidFill>
                <a:latin typeface="Comic Sans MS" panose="030F0702030302020204" pitchFamily="66" charset="0"/>
              </a:rPr>
              <a:t>“What can we do to Jesus?”</a:t>
            </a:r>
          </a:p>
          <a:p>
            <a:pPr>
              <a:lnSpc>
                <a:spcPct val="150000"/>
              </a:lnSpc>
            </a:pPr>
            <a:endParaRPr lang="en-GB" sz="2800" dirty="0">
              <a:solidFill>
                <a:srgbClr val="FF0000"/>
              </a:solidFill>
              <a:latin typeface="Comic Sans MS" panose="030F0702030302020204" pitchFamily="66" charset="0"/>
            </a:endParaRPr>
          </a:p>
        </p:txBody>
      </p:sp>
      <p:sp>
        <p:nvSpPr>
          <p:cNvPr id="9" name="Rectangle 8">
            <a:extLst>
              <a:ext uri="{FF2B5EF4-FFF2-40B4-BE49-F238E27FC236}">
                <a16:creationId xmlns:a16="http://schemas.microsoft.com/office/drawing/2014/main" id="{57418979-DA83-4210-B589-3BA6E78038A1}"/>
              </a:ext>
            </a:extLst>
          </p:cNvPr>
          <p:cNvSpPr/>
          <p:nvPr/>
        </p:nvSpPr>
        <p:spPr>
          <a:xfrm>
            <a:off x="2639732" y="172463"/>
            <a:ext cx="6165470" cy="584775"/>
          </a:xfrm>
          <a:prstGeom prst="rect">
            <a:avLst/>
          </a:prstGeom>
        </p:spPr>
        <p:txBody>
          <a:bodyPr wrap="none">
            <a:spAutoFit/>
          </a:bodyPr>
          <a:lstStyle/>
          <a:p>
            <a:r>
              <a:rPr lang="en-GB" sz="3200" b="1" dirty="0">
                <a:solidFill>
                  <a:srgbClr val="FF0000"/>
                </a:solidFill>
                <a:latin typeface="Comic Sans MS" panose="030F0702030302020204" pitchFamily="66" charset="0"/>
              </a:rPr>
              <a:t>Luke chapter </a:t>
            </a:r>
            <a:r>
              <a:rPr lang="en-GB" sz="3200" b="1" i="0" dirty="0">
                <a:solidFill>
                  <a:srgbClr val="FF0000"/>
                </a:solidFill>
                <a:effectLst/>
                <a:latin typeface="Comic Sans MS" panose="030F0702030302020204" pitchFamily="66" charset="0"/>
              </a:rPr>
              <a:t>6 </a:t>
            </a:r>
            <a:r>
              <a:rPr lang="en-GB" sz="3200" b="1" dirty="0">
                <a:solidFill>
                  <a:srgbClr val="FF0000"/>
                </a:solidFill>
                <a:latin typeface="Comic Sans MS" panose="030F0702030302020204" pitchFamily="66" charset="0"/>
              </a:rPr>
              <a:t>verses 9 - 11</a:t>
            </a:r>
          </a:p>
        </p:txBody>
      </p:sp>
      <p:sp>
        <p:nvSpPr>
          <p:cNvPr id="4" name="Rectangle 3">
            <a:hlinkClick r:id="rId3" action="ppaction://hlinksldjump"/>
            <a:extLst>
              <a:ext uri="{FF2B5EF4-FFF2-40B4-BE49-F238E27FC236}">
                <a16:creationId xmlns:a16="http://schemas.microsoft.com/office/drawing/2014/main" id="{F7E0399F-EA7C-4643-A640-CF3D91F7D04F}"/>
              </a:ext>
            </a:extLst>
          </p:cNvPr>
          <p:cNvSpPr/>
          <p:nvPr/>
        </p:nvSpPr>
        <p:spPr>
          <a:xfrm>
            <a:off x="-409229" y="-674890"/>
            <a:ext cx="13010457" cy="7915275"/>
          </a:xfrm>
          <a:prstGeom prst="rect">
            <a:avLst/>
          </a:prstGeom>
          <a:solidFill>
            <a:schemeClr val="accent1">
              <a:alpha val="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 name="Group 4">
            <a:extLst>
              <a:ext uri="{FF2B5EF4-FFF2-40B4-BE49-F238E27FC236}">
                <a16:creationId xmlns:a16="http://schemas.microsoft.com/office/drawing/2014/main" id="{75A39C79-7167-494E-AD1D-0507A9A1D8B1}"/>
              </a:ext>
            </a:extLst>
          </p:cNvPr>
          <p:cNvGrpSpPr/>
          <p:nvPr/>
        </p:nvGrpSpPr>
        <p:grpSpPr>
          <a:xfrm>
            <a:off x="9624060" y="5743665"/>
            <a:ext cx="2011680" cy="941878"/>
            <a:chOff x="3474720" y="-1626814"/>
            <a:chExt cx="2011680" cy="941878"/>
          </a:xfrm>
        </p:grpSpPr>
        <p:sp>
          <p:nvSpPr>
            <p:cNvPr id="6" name="Arrow: Right 5">
              <a:extLst>
                <a:ext uri="{FF2B5EF4-FFF2-40B4-BE49-F238E27FC236}">
                  <a16:creationId xmlns:a16="http://schemas.microsoft.com/office/drawing/2014/main" id="{1EAC97D6-D43B-4BE1-A8E2-4AF74E1EC9A1}"/>
                </a:ext>
              </a:extLst>
            </p:cNvPr>
            <p:cNvSpPr/>
            <p:nvPr/>
          </p:nvSpPr>
          <p:spPr>
            <a:xfrm>
              <a:off x="3474720" y="-1626814"/>
              <a:ext cx="2011680" cy="94187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71ABDDDF-1373-4E99-80F0-795DD06A2A40}"/>
                </a:ext>
              </a:extLst>
            </p:cNvPr>
            <p:cNvSpPr txBox="1"/>
            <p:nvPr/>
          </p:nvSpPr>
          <p:spPr>
            <a:xfrm>
              <a:off x="3474720" y="-1390458"/>
              <a:ext cx="1749197" cy="461665"/>
            </a:xfrm>
            <a:prstGeom prst="rect">
              <a:avLst/>
            </a:prstGeom>
            <a:noFill/>
          </p:spPr>
          <p:txBody>
            <a:bodyPr wrap="none" rtlCol="0">
              <a:spAutoFit/>
            </a:bodyPr>
            <a:lstStyle/>
            <a:p>
              <a:r>
                <a:rPr lang="en-US" sz="2400" dirty="0">
                  <a:latin typeface="Comic Sans MS" panose="030F0702030302020204" pitchFamily="66" charset="0"/>
                </a:rPr>
                <a:t>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227976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500"/>
                                        <p:tgtEl>
                                          <p:spTgt spid="8"/>
                                        </p:tgtEl>
                                      </p:cBhvr>
                                    </p:animEffect>
                                  </p:childTnLst>
                                </p:cTn>
                              </p:par>
                            </p:childTnLst>
                          </p:cTn>
                        </p:par>
                        <p:par>
                          <p:cTn id="8" fill="hold">
                            <p:stCondLst>
                              <p:cond delay="1750"/>
                            </p:stCondLst>
                            <p:childTnLst>
                              <p:par>
                                <p:cTn id="9" presetID="22" presetClass="entr" presetSubtype="8"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Icon&#10;&#10;Description automatically generated">
            <a:extLst>
              <a:ext uri="{FF2B5EF4-FFF2-40B4-BE49-F238E27FC236}">
                <a16:creationId xmlns:a16="http://schemas.microsoft.com/office/drawing/2014/main" id="{536C6AB2-5727-4067-AE08-3EB23EBF88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52336" y="2556831"/>
            <a:ext cx="2011680" cy="3652274"/>
          </a:xfrm>
          <a:prstGeom prst="rect">
            <a:avLst/>
          </a:prstGeom>
        </p:spPr>
      </p:pic>
      <p:pic>
        <p:nvPicPr>
          <p:cNvPr id="21" name="Picture 20" descr="A person wearing a garment&#10;&#10;Description automatically generated with low confidence">
            <a:extLst>
              <a:ext uri="{FF2B5EF4-FFF2-40B4-BE49-F238E27FC236}">
                <a16:creationId xmlns:a16="http://schemas.microsoft.com/office/drawing/2014/main" id="{2E0DD662-C81D-42AA-8686-74AA5245AC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3046" y="2730493"/>
            <a:ext cx="1911083" cy="3532176"/>
          </a:xfrm>
          <a:prstGeom prst="rect">
            <a:avLst/>
          </a:prstGeom>
        </p:spPr>
      </p:pic>
      <p:grpSp>
        <p:nvGrpSpPr>
          <p:cNvPr id="10" name="Group 9">
            <a:extLst>
              <a:ext uri="{FF2B5EF4-FFF2-40B4-BE49-F238E27FC236}">
                <a16:creationId xmlns:a16="http://schemas.microsoft.com/office/drawing/2014/main" id="{DBAD9C39-77C2-4203-A561-10CD81CE2BD2}"/>
              </a:ext>
            </a:extLst>
          </p:cNvPr>
          <p:cNvGrpSpPr/>
          <p:nvPr/>
        </p:nvGrpSpPr>
        <p:grpSpPr>
          <a:xfrm>
            <a:off x="6749934" y="326635"/>
            <a:ext cx="4643535" cy="1226445"/>
            <a:chOff x="6042920" y="202020"/>
            <a:chExt cx="3958080" cy="1543666"/>
          </a:xfrm>
        </p:grpSpPr>
        <p:sp>
          <p:nvSpPr>
            <p:cNvPr id="11" name="Speech Bubble: Rectangle with Corners Rounded 10">
              <a:extLst>
                <a:ext uri="{FF2B5EF4-FFF2-40B4-BE49-F238E27FC236}">
                  <a16:creationId xmlns:a16="http://schemas.microsoft.com/office/drawing/2014/main" id="{8B0807A1-DF08-4A5C-8445-68CC23441EA9}"/>
                </a:ext>
              </a:extLst>
            </p:cNvPr>
            <p:cNvSpPr/>
            <p:nvPr/>
          </p:nvSpPr>
          <p:spPr>
            <a:xfrm>
              <a:off x="6042920" y="202020"/>
              <a:ext cx="3958080" cy="1543666"/>
            </a:xfrm>
            <a:prstGeom prst="wedgeRoundRectCallout">
              <a:avLst>
                <a:gd name="adj1" fmla="val 33253"/>
                <a:gd name="adj2" fmla="val 211749"/>
                <a:gd name="adj3" fmla="val 16667"/>
              </a:avLst>
            </a:prstGeom>
            <a:solidFill>
              <a:schemeClr val="bg1">
                <a:alpha val="2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CD1F1DBA-CE10-4BF6-B4DA-39F3D4997BC0}"/>
                </a:ext>
              </a:extLst>
            </p:cNvPr>
            <p:cNvSpPr txBox="1"/>
            <p:nvPr/>
          </p:nvSpPr>
          <p:spPr>
            <a:xfrm>
              <a:off x="6277309" y="327406"/>
              <a:ext cx="3489301" cy="1371660"/>
            </a:xfrm>
            <a:prstGeom prst="rect">
              <a:avLst/>
            </a:prstGeom>
            <a:noFill/>
            <a:ln>
              <a:noFill/>
            </a:ln>
          </p:spPr>
          <p:txBody>
            <a:bodyPr wrap="square" rtlCol="0">
              <a:spAutoFit/>
            </a:bodyPr>
            <a:lstStyle/>
            <a:p>
              <a:pPr algn="ctr">
                <a:lnSpc>
                  <a:spcPts val="4000"/>
                </a:lnSpc>
              </a:pPr>
              <a:r>
                <a:rPr lang="en-US" sz="3100" dirty="0">
                  <a:latin typeface="Comic Sans MS" panose="030F0702030302020204" pitchFamily="66" charset="0"/>
                </a:rPr>
                <a:t>Did you spot how the</a:t>
              </a:r>
            </a:p>
          </p:txBody>
        </p:sp>
      </p:grpSp>
      <p:sp>
        <p:nvSpPr>
          <p:cNvPr id="17" name="TextBox 16">
            <a:extLst>
              <a:ext uri="{FF2B5EF4-FFF2-40B4-BE49-F238E27FC236}">
                <a16:creationId xmlns:a16="http://schemas.microsoft.com/office/drawing/2014/main" id="{C8D5B124-99E5-4325-B145-EC496F1FDCF6}"/>
              </a:ext>
            </a:extLst>
          </p:cNvPr>
          <p:cNvSpPr txBox="1"/>
          <p:nvPr/>
        </p:nvSpPr>
        <p:spPr>
          <a:xfrm>
            <a:off x="6755536" y="905249"/>
            <a:ext cx="4791842" cy="576825"/>
          </a:xfrm>
          <a:prstGeom prst="rect">
            <a:avLst/>
          </a:prstGeom>
          <a:noFill/>
        </p:spPr>
        <p:txBody>
          <a:bodyPr wrap="square">
            <a:spAutoFit/>
          </a:bodyPr>
          <a:lstStyle/>
          <a:p>
            <a:pPr algn="ctr">
              <a:lnSpc>
                <a:spcPts val="4000"/>
              </a:lnSpc>
            </a:pPr>
            <a:r>
              <a:rPr lang="en-US" sz="3100" dirty="0">
                <a:latin typeface="Comic Sans MS" panose="030F0702030302020204" pitchFamily="66" charset="0"/>
              </a:rPr>
              <a:t>stories are connected?</a:t>
            </a:r>
          </a:p>
        </p:txBody>
      </p:sp>
      <p:grpSp>
        <p:nvGrpSpPr>
          <p:cNvPr id="19" name="Group 18">
            <a:extLst>
              <a:ext uri="{FF2B5EF4-FFF2-40B4-BE49-F238E27FC236}">
                <a16:creationId xmlns:a16="http://schemas.microsoft.com/office/drawing/2014/main" id="{ACEB1E7C-1300-4218-8B28-D6BC041CC340}"/>
              </a:ext>
            </a:extLst>
          </p:cNvPr>
          <p:cNvGrpSpPr/>
          <p:nvPr/>
        </p:nvGrpSpPr>
        <p:grpSpPr>
          <a:xfrm>
            <a:off x="599983" y="189749"/>
            <a:ext cx="5684439" cy="1523232"/>
            <a:chOff x="599983" y="173394"/>
            <a:chExt cx="4528637" cy="1734054"/>
          </a:xfrm>
        </p:grpSpPr>
        <p:sp>
          <p:nvSpPr>
            <p:cNvPr id="20" name="Speech Bubble: Rectangle with Corners Rounded 19">
              <a:extLst>
                <a:ext uri="{FF2B5EF4-FFF2-40B4-BE49-F238E27FC236}">
                  <a16:creationId xmlns:a16="http://schemas.microsoft.com/office/drawing/2014/main" id="{67361F28-15C3-4C9B-896F-3BBD9D5F3994}"/>
                </a:ext>
              </a:extLst>
            </p:cNvPr>
            <p:cNvSpPr/>
            <p:nvPr/>
          </p:nvSpPr>
          <p:spPr>
            <a:xfrm>
              <a:off x="599983" y="173394"/>
              <a:ext cx="4528637" cy="1734054"/>
            </a:xfrm>
            <a:prstGeom prst="wedgeRoundRectCallout">
              <a:avLst>
                <a:gd name="adj1" fmla="val -24153"/>
                <a:gd name="adj2" fmla="val 163750"/>
                <a:gd name="adj3" fmla="val 16667"/>
              </a:avLst>
            </a:prstGeom>
            <a:solidFill>
              <a:schemeClr val="bg1">
                <a:alpha val="20000"/>
              </a:schemeClr>
            </a:solidFill>
            <a:ln w="63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651DB049-635D-4AC7-ABCC-5A1C28647B38}"/>
                </a:ext>
              </a:extLst>
            </p:cNvPr>
            <p:cNvSpPr txBox="1"/>
            <p:nvPr/>
          </p:nvSpPr>
          <p:spPr>
            <a:xfrm>
              <a:off x="758160" y="221638"/>
              <a:ext cx="4164984" cy="656660"/>
            </a:xfrm>
            <a:prstGeom prst="rect">
              <a:avLst/>
            </a:prstGeom>
            <a:noFill/>
            <a:ln>
              <a:noFill/>
            </a:ln>
          </p:spPr>
          <p:txBody>
            <a:bodyPr wrap="square" rtlCol="0">
              <a:spAutoFit/>
            </a:bodyPr>
            <a:lstStyle/>
            <a:p>
              <a:pPr algn="ctr">
                <a:lnSpc>
                  <a:spcPts val="4000"/>
                </a:lnSpc>
              </a:pPr>
              <a:r>
                <a:rPr lang="en-US" sz="3100" dirty="0">
                  <a:solidFill>
                    <a:srgbClr val="0000CC"/>
                  </a:solidFill>
                  <a:latin typeface="Comic Sans MS" panose="030F0702030302020204" pitchFamily="66" charset="0"/>
                </a:rPr>
                <a:t>I did.</a:t>
              </a:r>
            </a:p>
          </p:txBody>
        </p:sp>
      </p:grpSp>
      <p:sp>
        <p:nvSpPr>
          <p:cNvPr id="24" name="TextBox 23">
            <a:extLst>
              <a:ext uri="{FF2B5EF4-FFF2-40B4-BE49-F238E27FC236}">
                <a16:creationId xmlns:a16="http://schemas.microsoft.com/office/drawing/2014/main" id="{35880509-3113-4F89-8565-5A57C0B7CD7A}"/>
              </a:ext>
            </a:extLst>
          </p:cNvPr>
          <p:cNvSpPr txBox="1"/>
          <p:nvPr/>
        </p:nvSpPr>
        <p:spPr>
          <a:xfrm>
            <a:off x="549128" y="639888"/>
            <a:ext cx="5687574" cy="576825"/>
          </a:xfrm>
          <a:prstGeom prst="rect">
            <a:avLst/>
          </a:prstGeom>
          <a:noFill/>
          <a:ln>
            <a:noFill/>
          </a:ln>
        </p:spPr>
        <p:txBody>
          <a:bodyPr wrap="square" rtlCol="0">
            <a:spAutoFit/>
          </a:bodyPr>
          <a:lstStyle/>
          <a:p>
            <a:pPr algn="ctr">
              <a:lnSpc>
                <a:spcPts val="4000"/>
              </a:lnSpc>
            </a:pPr>
            <a:r>
              <a:rPr lang="en-US" sz="3100" dirty="0">
                <a:solidFill>
                  <a:srgbClr val="0000CC"/>
                </a:solidFill>
                <a:latin typeface="Comic Sans MS" panose="030F0702030302020204" pitchFamily="66" charset="0"/>
              </a:rPr>
              <a:t>Both the stories happened</a:t>
            </a:r>
          </a:p>
        </p:txBody>
      </p:sp>
      <p:sp>
        <p:nvSpPr>
          <p:cNvPr id="25" name="TextBox 24">
            <a:extLst>
              <a:ext uri="{FF2B5EF4-FFF2-40B4-BE49-F238E27FC236}">
                <a16:creationId xmlns:a16="http://schemas.microsoft.com/office/drawing/2014/main" id="{7B6FB40D-01E2-4E17-A7BF-EB6F221C2C0E}"/>
              </a:ext>
            </a:extLst>
          </p:cNvPr>
          <p:cNvSpPr txBox="1"/>
          <p:nvPr/>
        </p:nvSpPr>
        <p:spPr>
          <a:xfrm>
            <a:off x="621441" y="1084621"/>
            <a:ext cx="5351431" cy="576825"/>
          </a:xfrm>
          <a:prstGeom prst="rect">
            <a:avLst/>
          </a:prstGeom>
          <a:noFill/>
          <a:ln>
            <a:noFill/>
          </a:ln>
        </p:spPr>
        <p:txBody>
          <a:bodyPr wrap="square" rtlCol="0">
            <a:spAutoFit/>
          </a:bodyPr>
          <a:lstStyle/>
          <a:p>
            <a:pPr algn="ctr">
              <a:lnSpc>
                <a:spcPts val="4000"/>
              </a:lnSpc>
            </a:pPr>
            <a:r>
              <a:rPr lang="en-US" sz="3100" dirty="0">
                <a:solidFill>
                  <a:srgbClr val="0000CC"/>
                </a:solidFill>
                <a:latin typeface="Comic Sans MS" panose="030F0702030302020204" pitchFamily="66" charset="0"/>
              </a:rPr>
              <a:t>on Sabbath days.</a:t>
            </a:r>
          </a:p>
        </p:txBody>
      </p:sp>
      <p:grpSp>
        <p:nvGrpSpPr>
          <p:cNvPr id="27" name="Group 26">
            <a:extLst>
              <a:ext uri="{FF2B5EF4-FFF2-40B4-BE49-F238E27FC236}">
                <a16:creationId xmlns:a16="http://schemas.microsoft.com/office/drawing/2014/main" id="{8EF97C3B-2CBF-4B37-AA02-AE3BF46F2D1F}"/>
              </a:ext>
            </a:extLst>
          </p:cNvPr>
          <p:cNvGrpSpPr/>
          <p:nvPr/>
        </p:nvGrpSpPr>
        <p:grpSpPr>
          <a:xfrm>
            <a:off x="2772554" y="3568468"/>
            <a:ext cx="6582364" cy="2705332"/>
            <a:chOff x="6042920" y="202020"/>
            <a:chExt cx="3958080" cy="1543666"/>
          </a:xfrm>
        </p:grpSpPr>
        <p:sp>
          <p:nvSpPr>
            <p:cNvPr id="28" name="Speech Bubble: Rectangle with Corners Rounded 27">
              <a:extLst>
                <a:ext uri="{FF2B5EF4-FFF2-40B4-BE49-F238E27FC236}">
                  <a16:creationId xmlns:a16="http://schemas.microsoft.com/office/drawing/2014/main" id="{B4F77BC9-7E43-4ADA-B8E9-59E9D780D7BD}"/>
                </a:ext>
              </a:extLst>
            </p:cNvPr>
            <p:cNvSpPr/>
            <p:nvPr/>
          </p:nvSpPr>
          <p:spPr>
            <a:xfrm>
              <a:off x="6042920" y="202020"/>
              <a:ext cx="3958080" cy="1543666"/>
            </a:xfrm>
            <a:prstGeom prst="wedgeRoundRectCallout">
              <a:avLst>
                <a:gd name="adj1" fmla="val 69804"/>
                <a:gd name="adj2" fmla="val -51884"/>
                <a:gd name="adj3" fmla="val 16667"/>
              </a:avLst>
            </a:prstGeom>
            <a:solidFill>
              <a:schemeClr val="bg1">
                <a:alpha val="2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TextBox 28">
              <a:extLst>
                <a:ext uri="{FF2B5EF4-FFF2-40B4-BE49-F238E27FC236}">
                  <a16:creationId xmlns:a16="http://schemas.microsoft.com/office/drawing/2014/main" id="{B1EAC97F-F5DB-4AD4-BCC0-2719C3354676}"/>
                </a:ext>
              </a:extLst>
            </p:cNvPr>
            <p:cNvSpPr txBox="1"/>
            <p:nvPr/>
          </p:nvSpPr>
          <p:spPr>
            <a:xfrm>
              <a:off x="6117474" y="228777"/>
              <a:ext cx="3781311" cy="329137"/>
            </a:xfrm>
            <a:prstGeom prst="rect">
              <a:avLst/>
            </a:prstGeom>
            <a:noFill/>
            <a:ln>
              <a:noFill/>
            </a:ln>
          </p:spPr>
          <p:txBody>
            <a:bodyPr wrap="square" rtlCol="0">
              <a:spAutoFit/>
            </a:bodyPr>
            <a:lstStyle/>
            <a:p>
              <a:pPr algn="ctr">
                <a:lnSpc>
                  <a:spcPts val="4000"/>
                </a:lnSpc>
              </a:pPr>
              <a:r>
                <a:rPr lang="en-US" sz="3100" dirty="0">
                  <a:latin typeface="Comic Sans MS" panose="030F0702030302020204" pitchFamily="66" charset="0"/>
                </a:rPr>
                <a:t>Jesus had shown the Pharisees</a:t>
              </a:r>
            </a:p>
          </p:txBody>
        </p:sp>
      </p:grpSp>
      <p:sp>
        <p:nvSpPr>
          <p:cNvPr id="30" name="TextBox 29">
            <a:extLst>
              <a:ext uri="{FF2B5EF4-FFF2-40B4-BE49-F238E27FC236}">
                <a16:creationId xmlns:a16="http://schemas.microsoft.com/office/drawing/2014/main" id="{7D309029-6578-4B8B-90CE-EBED409B45AD}"/>
              </a:ext>
            </a:extLst>
          </p:cNvPr>
          <p:cNvSpPr txBox="1"/>
          <p:nvPr/>
        </p:nvSpPr>
        <p:spPr>
          <a:xfrm>
            <a:off x="2925238" y="4114109"/>
            <a:ext cx="6437823" cy="576825"/>
          </a:xfrm>
          <a:prstGeom prst="rect">
            <a:avLst/>
          </a:prstGeom>
          <a:noFill/>
        </p:spPr>
        <p:txBody>
          <a:bodyPr wrap="square">
            <a:spAutoFit/>
          </a:bodyPr>
          <a:lstStyle/>
          <a:p>
            <a:pPr algn="ctr">
              <a:lnSpc>
                <a:spcPts val="4000"/>
              </a:lnSpc>
            </a:pPr>
            <a:r>
              <a:rPr lang="en-US" sz="3100" dirty="0">
                <a:latin typeface="Comic Sans MS" panose="030F0702030302020204" pitchFamily="66" charset="0"/>
              </a:rPr>
              <a:t>that he could do healing miracles.</a:t>
            </a:r>
          </a:p>
        </p:txBody>
      </p:sp>
      <p:sp>
        <p:nvSpPr>
          <p:cNvPr id="31" name="TextBox 30">
            <a:extLst>
              <a:ext uri="{FF2B5EF4-FFF2-40B4-BE49-F238E27FC236}">
                <a16:creationId xmlns:a16="http://schemas.microsoft.com/office/drawing/2014/main" id="{568DFF25-E8FF-4FCF-A0DF-88DAB4EF5EF0}"/>
              </a:ext>
            </a:extLst>
          </p:cNvPr>
          <p:cNvSpPr txBox="1"/>
          <p:nvPr/>
        </p:nvSpPr>
        <p:spPr>
          <a:xfrm>
            <a:off x="2701804" y="4595178"/>
            <a:ext cx="6717642" cy="576825"/>
          </a:xfrm>
          <a:prstGeom prst="rect">
            <a:avLst/>
          </a:prstGeom>
          <a:noFill/>
        </p:spPr>
        <p:txBody>
          <a:bodyPr wrap="square">
            <a:spAutoFit/>
          </a:bodyPr>
          <a:lstStyle/>
          <a:p>
            <a:pPr algn="ctr">
              <a:lnSpc>
                <a:spcPts val="4000"/>
              </a:lnSpc>
            </a:pPr>
            <a:r>
              <a:rPr lang="en-US" sz="3100" dirty="0">
                <a:latin typeface="Comic Sans MS" panose="030F0702030302020204" pitchFamily="66" charset="0"/>
              </a:rPr>
              <a:t>The Pharisees were now looking for</a:t>
            </a:r>
          </a:p>
        </p:txBody>
      </p:sp>
      <p:sp>
        <p:nvSpPr>
          <p:cNvPr id="32" name="TextBox 31">
            <a:extLst>
              <a:ext uri="{FF2B5EF4-FFF2-40B4-BE49-F238E27FC236}">
                <a16:creationId xmlns:a16="http://schemas.microsoft.com/office/drawing/2014/main" id="{4C74B998-D317-4D9F-A86C-5F329B39322D}"/>
              </a:ext>
            </a:extLst>
          </p:cNvPr>
          <p:cNvSpPr txBox="1"/>
          <p:nvPr/>
        </p:nvSpPr>
        <p:spPr>
          <a:xfrm>
            <a:off x="2875462" y="5110723"/>
            <a:ext cx="6441076" cy="576825"/>
          </a:xfrm>
          <a:prstGeom prst="rect">
            <a:avLst/>
          </a:prstGeom>
          <a:noFill/>
        </p:spPr>
        <p:txBody>
          <a:bodyPr wrap="square">
            <a:spAutoFit/>
          </a:bodyPr>
          <a:lstStyle/>
          <a:p>
            <a:pPr algn="ctr">
              <a:lnSpc>
                <a:spcPts val="4000"/>
              </a:lnSpc>
            </a:pPr>
            <a:r>
              <a:rPr lang="en-US" sz="3100" dirty="0">
                <a:latin typeface="Comic Sans MS" panose="030F0702030302020204" pitchFamily="66" charset="0"/>
              </a:rPr>
              <a:t>a way to trap Jesus and make Him</a:t>
            </a:r>
          </a:p>
        </p:txBody>
      </p:sp>
      <p:sp>
        <p:nvSpPr>
          <p:cNvPr id="34" name="TextBox 33">
            <a:extLst>
              <a:ext uri="{FF2B5EF4-FFF2-40B4-BE49-F238E27FC236}">
                <a16:creationId xmlns:a16="http://schemas.microsoft.com/office/drawing/2014/main" id="{F0BA3655-3C52-4EBD-A456-D4588467D476}"/>
              </a:ext>
            </a:extLst>
          </p:cNvPr>
          <p:cNvSpPr txBox="1"/>
          <p:nvPr/>
        </p:nvSpPr>
        <p:spPr>
          <a:xfrm>
            <a:off x="2703866" y="5618760"/>
            <a:ext cx="6810228" cy="576825"/>
          </a:xfrm>
          <a:prstGeom prst="rect">
            <a:avLst/>
          </a:prstGeom>
          <a:noFill/>
        </p:spPr>
        <p:txBody>
          <a:bodyPr wrap="square">
            <a:spAutoFit/>
          </a:bodyPr>
          <a:lstStyle/>
          <a:p>
            <a:pPr algn="ctr">
              <a:lnSpc>
                <a:spcPts val="4000"/>
              </a:lnSpc>
            </a:pPr>
            <a:r>
              <a:rPr lang="en-US" sz="3100" dirty="0">
                <a:latin typeface="Comic Sans MS" panose="030F0702030302020204" pitchFamily="66" charset="0"/>
              </a:rPr>
              <a:t>look bad in front of the people.</a:t>
            </a:r>
          </a:p>
        </p:txBody>
      </p:sp>
      <p:grpSp>
        <p:nvGrpSpPr>
          <p:cNvPr id="35" name="Group 34">
            <a:extLst>
              <a:ext uri="{FF2B5EF4-FFF2-40B4-BE49-F238E27FC236}">
                <a16:creationId xmlns:a16="http://schemas.microsoft.com/office/drawing/2014/main" id="{499216FE-084A-4369-A674-FA72010387B5}"/>
              </a:ext>
            </a:extLst>
          </p:cNvPr>
          <p:cNvGrpSpPr/>
          <p:nvPr/>
        </p:nvGrpSpPr>
        <p:grpSpPr>
          <a:xfrm>
            <a:off x="3064016" y="1823584"/>
            <a:ext cx="7019764" cy="587993"/>
            <a:chOff x="599983" y="173394"/>
            <a:chExt cx="4528637" cy="1734054"/>
          </a:xfrm>
        </p:grpSpPr>
        <p:sp>
          <p:nvSpPr>
            <p:cNvPr id="36" name="Speech Bubble: Rectangle with Corners Rounded 35">
              <a:extLst>
                <a:ext uri="{FF2B5EF4-FFF2-40B4-BE49-F238E27FC236}">
                  <a16:creationId xmlns:a16="http://schemas.microsoft.com/office/drawing/2014/main" id="{E4E5A372-7CE7-4CFE-9DAD-69B38EB88E23}"/>
                </a:ext>
              </a:extLst>
            </p:cNvPr>
            <p:cNvSpPr/>
            <p:nvPr/>
          </p:nvSpPr>
          <p:spPr>
            <a:xfrm>
              <a:off x="599983" y="173394"/>
              <a:ext cx="4528637" cy="1734054"/>
            </a:xfrm>
            <a:prstGeom prst="wedgeRoundRectCallout">
              <a:avLst>
                <a:gd name="adj1" fmla="val -63942"/>
                <a:gd name="adj2" fmla="val 226497"/>
                <a:gd name="adj3" fmla="val 16667"/>
              </a:avLst>
            </a:prstGeom>
            <a:solidFill>
              <a:schemeClr val="bg1">
                <a:alpha val="20000"/>
              </a:schemeClr>
            </a:solidFill>
            <a:ln w="63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TextBox 36">
              <a:extLst>
                <a:ext uri="{FF2B5EF4-FFF2-40B4-BE49-F238E27FC236}">
                  <a16:creationId xmlns:a16="http://schemas.microsoft.com/office/drawing/2014/main" id="{E001C3FF-3FE0-4D60-81DC-7F14426C0917}"/>
                </a:ext>
              </a:extLst>
            </p:cNvPr>
            <p:cNvSpPr txBox="1"/>
            <p:nvPr/>
          </p:nvSpPr>
          <p:spPr>
            <a:xfrm>
              <a:off x="661759" y="188204"/>
              <a:ext cx="4466861" cy="1701118"/>
            </a:xfrm>
            <a:prstGeom prst="rect">
              <a:avLst/>
            </a:prstGeom>
            <a:noFill/>
            <a:ln>
              <a:noFill/>
            </a:ln>
          </p:spPr>
          <p:txBody>
            <a:bodyPr wrap="square" rtlCol="0">
              <a:spAutoFit/>
            </a:bodyPr>
            <a:lstStyle/>
            <a:p>
              <a:pPr algn="ctr">
                <a:lnSpc>
                  <a:spcPts val="4000"/>
                </a:lnSpc>
              </a:pPr>
              <a:r>
                <a:rPr lang="en-US" sz="3100" dirty="0">
                  <a:solidFill>
                    <a:srgbClr val="0000CC"/>
                  </a:solidFill>
                  <a:latin typeface="Comic Sans MS" panose="030F0702030302020204" pitchFamily="66" charset="0"/>
                </a:rPr>
                <a:t>Yes, he healed the man on the mat.</a:t>
              </a:r>
            </a:p>
          </p:txBody>
        </p:sp>
      </p:grpSp>
      <p:sp>
        <p:nvSpPr>
          <p:cNvPr id="13" name="Rectangle 12">
            <a:hlinkClick r:id="rId4" action="ppaction://hlinksldjump"/>
            <a:extLst>
              <a:ext uri="{FF2B5EF4-FFF2-40B4-BE49-F238E27FC236}">
                <a16:creationId xmlns:a16="http://schemas.microsoft.com/office/drawing/2014/main" id="{F8CF8A9A-CDB5-4374-B863-9542BE87B349}"/>
              </a:ext>
            </a:extLst>
          </p:cNvPr>
          <p:cNvSpPr/>
          <p:nvPr/>
        </p:nvSpPr>
        <p:spPr>
          <a:xfrm>
            <a:off x="-877177" y="-561975"/>
            <a:ext cx="13700098" cy="7981950"/>
          </a:xfrm>
          <a:prstGeom prst="rect">
            <a:avLst/>
          </a:prstGeom>
          <a:solidFill>
            <a:schemeClr val="accent1">
              <a:alpha val="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Comic Sans MS" panose="030F0702030302020204" pitchFamily="66" charset="0"/>
              </a:rPr>
              <a:t>.</a:t>
            </a:r>
            <a:endParaRPr lang="en-GB" dirty="0"/>
          </a:p>
        </p:txBody>
      </p:sp>
      <p:grpSp>
        <p:nvGrpSpPr>
          <p:cNvPr id="14" name="Group 13">
            <a:extLst>
              <a:ext uri="{FF2B5EF4-FFF2-40B4-BE49-F238E27FC236}">
                <a16:creationId xmlns:a16="http://schemas.microsoft.com/office/drawing/2014/main" id="{55BAD522-9799-4DD6-BD56-D3BA72353BCB}"/>
              </a:ext>
            </a:extLst>
          </p:cNvPr>
          <p:cNvGrpSpPr/>
          <p:nvPr/>
        </p:nvGrpSpPr>
        <p:grpSpPr>
          <a:xfrm>
            <a:off x="9835076" y="5986585"/>
            <a:ext cx="2011680" cy="941878"/>
            <a:chOff x="3474720" y="-1626814"/>
            <a:chExt cx="2011680" cy="941878"/>
          </a:xfrm>
        </p:grpSpPr>
        <p:sp>
          <p:nvSpPr>
            <p:cNvPr id="15" name="Arrow: Right 14">
              <a:extLst>
                <a:ext uri="{FF2B5EF4-FFF2-40B4-BE49-F238E27FC236}">
                  <a16:creationId xmlns:a16="http://schemas.microsoft.com/office/drawing/2014/main" id="{33AE3B5B-818C-431D-923F-BEA5F53ED2E5}"/>
                </a:ext>
              </a:extLst>
            </p:cNvPr>
            <p:cNvSpPr/>
            <p:nvPr/>
          </p:nvSpPr>
          <p:spPr>
            <a:xfrm>
              <a:off x="3474720" y="-1626814"/>
              <a:ext cx="2011680" cy="94187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F2D9DA5D-72CC-4833-8AC9-2AAF3A32AF42}"/>
                </a:ext>
              </a:extLst>
            </p:cNvPr>
            <p:cNvSpPr txBox="1"/>
            <p:nvPr/>
          </p:nvSpPr>
          <p:spPr>
            <a:xfrm>
              <a:off x="3474720" y="-1390458"/>
              <a:ext cx="1749197" cy="461665"/>
            </a:xfrm>
            <a:prstGeom prst="rect">
              <a:avLst/>
            </a:prstGeom>
            <a:noFill/>
          </p:spPr>
          <p:txBody>
            <a:bodyPr wrap="none" rtlCol="0">
              <a:spAutoFit/>
            </a:bodyPr>
            <a:lstStyle/>
            <a:p>
              <a:r>
                <a:rPr lang="en-US" sz="2400" dirty="0">
                  <a:latin typeface="Comic Sans MS" panose="030F0702030302020204" pitchFamily="66" charset="0"/>
                </a:rPr>
                <a:t>Next Slide</a:t>
              </a:r>
              <a:endParaRPr lang="en-GB" sz="2400" dirty="0">
                <a:latin typeface="Comic Sans MS" panose="030F0702030302020204" pitchFamily="66" charset="0"/>
              </a:endParaRPr>
            </a:p>
          </p:txBody>
        </p:sp>
      </p:grpSp>
      <p:pic>
        <p:nvPicPr>
          <p:cNvPr id="33" name="Picture 32">
            <a:extLst>
              <a:ext uri="{FF2B5EF4-FFF2-40B4-BE49-F238E27FC236}">
                <a16:creationId xmlns:a16="http://schemas.microsoft.com/office/drawing/2014/main" id="{F20E4524-9904-4C6F-8859-83F0A264D254}"/>
              </a:ext>
            </a:extLst>
          </p:cNvPr>
          <p:cNvPicPr>
            <a:picLocks noChangeAspect="1"/>
          </p:cNvPicPr>
          <p:nvPr/>
        </p:nvPicPr>
        <p:blipFill>
          <a:blip r:embed="rId5"/>
          <a:stretch>
            <a:fillRect/>
          </a:stretch>
        </p:blipFill>
        <p:spPr>
          <a:xfrm>
            <a:off x="5023789" y="406878"/>
            <a:ext cx="1154347" cy="1252415"/>
          </a:xfrm>
          <a:prstGeom prst="rect">
            <a:avLst/>
          </a:prstGeom>
        </p:spPr>
      </p:pic>
    </p:spTree>
    <p:extLst>
      <p:ext uri="{BB962C8B-B14F-4D97-AF65-F5344CB8AC3E}">
        <p14:creationId xmlns:p14="http://schemas.microsoft.com/office/powerpoint/2010/main" val="137409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1750"/>
                                        <p:tgtEl>
                                          <p:spTgt spid="10"/>
                                        </p:tgtEl>
                                      </p:cBhvr>
                                    </p:animEffect>
                                  </p:childTnLst>
                                </p:cTn>
                              </p:par>
                            </p:childTnLst>
                          </p:cTn>
                        </p:par>
                        <p:par>
                          <p:cTn id="8" fill="hold">
                            <p:stCondLst>
                              <p:cond delay="2000"/>
                            </p:stCondLst>
                            <p:childTnLst>
                              <p:par>
                                <p:cTn id="9" presetID="22" presetClass="entr" presetSubtype="8" fill="hold" grpId="0" nodeType="afterEffect">
                                  <p:stCondLst>
                                    <p:cond delay="25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750"/>
                                        <p:tgtEl>
                                          <p:spTgt spid="17"/>
                                        </p:tgtEl>
                                      </p:cBhvr>
                                    </p:animEffect>
                                  </p:childTnLst>
                                </p:cTn>
                              </p:par>
                            </p:childTnLst>
                          </p:cTn>
                        </p:par>
                        <p:par>
                          <p:cTn id="12" fill="hold">
                            <p:stCondLst>
                              <p:cond delay="4000"/>
                            </p:stCondLst>
                            <p:childTnLst>
                              <p:par>
                                <p:cTn id="13" presetID="1" presetClass="entr" presetSubtype="0" fill="hold" nodeType="afterEffect">
                                  <p:stCondLst>
                                    <p:cond delay="0"/>
                                  </p:stCondLst>
                                  <p:childTnLst>
                                    <p:set>
                                      <p:cBhvr>
                                        <p:cTn id="14" dur="1" fill="hold">
                                          <p:stCondLst>
                                            <p:cond delay="9"/>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33"/>
                    </p:tgtEl>
                  </p:cond>
                </p:stCondLst>
                <p:endSync evt="end" delay="0">
                  <p:rtn val="all"/>
                </p:endSync>
                <p:childTnLst>
                  <p:par>
                    <p:cTn id="16" fill="hold">
                      <p:stCondLst>
                        <p:cond delay="0"/>
                      </p:stCondLst>
                      <p:childTnLst>
                        <p:par>
                          <p:cTn id="17" fill="hold">
                            <p:stCondLst>
                              <p:cond delay="0"/>
                            </p:stCondLst>
                            <p:childTnLst>
                              <p:par>
                                <p:cTn id="18" presetID="1" presetClass="exit" presetSubtype="0" fill="hold" nodeType="afterEffect">
                                  <p:stCondLst>
                                    <p:cond delay="0"/>
                                  </p:stCondLst>
                                  <p:childTnLst>
                                    <p:set>
                                      <p:cBhvr>
                                        <p:cTn id="19" dur="1" fill="hold">
                                          <p:stCondLst>
                                            <p:cond delay="0"/>
                                          </p:stCondLst>
                                        </p:cTn>
                                        <p:tgtEl>
                                          <p:spTgt spid="33"/>
                                        </p:tgtEl>
                                        <p:attrNameLst>
                                          <p:attrName>style.visibility</p:attrName>
                                        </p:attrNameLst>
                                      </p:cBhvr>
                                      <p:to>
                                        <p:strVal val="hidden"/>
                                      </p:to>
                                    </p:set>
                                  </p:childTnLst>
                                </p:cTn>
                              </p:par>
                            </p:childTnLst>
                          </p:cTn>
                        </p:par>
                        <p:par>
                          <p:cTn id="20" fill="hold">
                            <p:stCondLst>
                              <p:cond delay="0"/>
                            </p:stCondLst>
                            <p:childTnLst>
                              <p:par>
                                <p:cTn id="21" presetID="22" presetClass="entr" presetSubtype="4" fill="hold" nodeType="afterEffect">
                                  <p:stCondLst>
                                    <p:cond delay="25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1750"/>
                                        <p:tgtEl>
                                          <p:spTgt spid="19"/>
                                        </p:tgtEl>
                                      </p:cBhvr>
                                    </p:animEffect>
                                  </p:childTnLst>
                                </p:cTn>
                              </p:par>
                            </p:childTnLst>
                          </p:cTn>
                        </p:par>
                        <p:par>
                          <p:cTn id="24" fill="hold">
                            <p:stCondLst>
                              <p:cond delay="2000"/>
                            </p:stCondLst>
                            <p:childTnLst>
                              <p:par>
                                <p:cTn id="25" presetID="22" presetClass="entr" presetSubtype="8" fill="hold" grpId="0" nodeType="afterEffect">
                                  <p:stCondLst>
                                    <p:cond delay="150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1750"/>
                                        <p:tgtEl>
                                          <p:spTgt spid="24"/>
                                        </p:tgtEl>
                                      </p:cBhvr>
                                    </p:animEffect>
                                  </p:childTnLst>
                                </p:cTn>
                              </p:par>
                            </p:childTnLst>
                          </p:cTn>
                        </p:par>
                        <p:par>
                          <p:cTn id="28" fill="hold">
                            <p:stCondLst>
                              <p:cond delay="5250"/>
                            </p:stCondLst>
                            <p:childTnLst>
                              <p:par>
                                <p:cTn id="29" presetID="22" presetClass="entr" presetSubtype="8" fill="hold" grpId="0" nodeType="afterEffect">
                                  <p:stCondLst>
                                    <p:cond delay="25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1750"/>
                                        <p:tgtEl>
                                          <p:spTgt spid="25"/>
                                        </p:tgtEl>
                                      </p:cBhvr>
                                    </p:animEffect>
                                  </p:childTnLst>
                                </p:cTn>
                              </p:par>
                            </p:childTnLst>
                          </p:cTn>
                        </p:par>
                        <p:par>
                          <p:cTn id="32" fill="hold">
                            <p:stCondLst>
                              <p:cond delay="7250"/>
                            </p:stCondLst>
                            <p:childTnLst>
                              <p:par>
                                <p:cTn id="33" presetID="22" presetClass="entr" presetSubtype="2" fill="hold" nodeType="afterEffect">
                                  <p:stCondLst>
                                    <p:cond delay="1750"/>
                                  </p:stCondLst>
                                  <p:childTnLst>
                                    <p:set>
                                      <p:cBhvr>
                                        <p:cTn id="34" dur="1" fill="hold">
                                          <p:stCondLst>
                                            <p:cond delay="0"/>
                                          </p:stCondLst>
                                        </p:cTn>
                                        <p:tgtEl>
                                          <p:spTgt spid="27"/>
                                        </p:tgtEl>
                                        <p:attrNameLst>
                                          <p:attrName>style.visibility</p:attrName>
                                        </p:attrNameLst>
                                      </p:cBhvr>
                                      <p:to>
                                        <p:strVal val="visible"/>
                                      </p:to>
                                    </p:set>
                                    <p:animEffect transition="in" filter="wipe(right)">
                                      <p:cBhvr>
                                        <p:cTn id="35" dur="1750"/>
                                        <p:tgtEl>
                                          <p:spTgt spid="27"/>
                                        </p:tgtEl>
                                      </p:cBhvr>
                                    </p:animEffect>
                                  </p:childTnLst>
                                </p:cTn>
                              </p:par>
                            </p:childTnLst>
                          </p:cTn>
                        </p:par>
                        <p:par>
                          <p:cTn id="36" fill="hold">
                            <p:stCondLst>
                              <p:cond delay="10750"/>
                            </p:stCondLst>
                            <p:childTnLst>
                              <p:par>
                                <p:cTn id="37" presetID="22" presetClass="entr" presetSubtype="8" fill="hold" grpId="0" nodeType="afterEffect">
                                  <p:stCondLst>
                                    <p:cond delay="25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1750"/>
                                        <p:tgtEl>
                                          <p:spTgt spid="30"/>
                                        </p:tgtEl>
                                      </p:cBhvr>
                                    </p:animEffect>
                                  </p:childTnLst>
                                </p:cTn>
                              </p:par>
                            </p:childTnLst>
                          </p:cTn>
                        </p:par>
                        <p:par>
                          <p:cTn id="40" fill="hold">
                            <p:stCondLst>
                              <p:cond delay="12750"/>
                            </p:stCondLst>
                            <p:childTnLst>
                              <p:par>
                                <p:cTn id="41" presetID="22" presetClass="entr" presetSubtype="8" fill="hold"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left)">
                                      <p:cBhvr>
                                        <p:cTn id="43" dur="1750"/>
                                        <p:tgtEl>
                                          <p:spTgt spid="35"/>
                                        </p:tgtEl>
                                      </p:cBhvr>
                                    </p:animEffect>
                                  </p:childTnLst>
                                </p:cTn>
                              </p:par>
                            </p:childTnLst>
                          </p:cTn>
                        </p:par>
                        <p:par>
                          <p:cTn id="44" fill="hold">
                            <p:stCondLst>
                              <p:cond delay="14500"/>
                            </p:stCondLst>
                            <p:childTnLst>
                              <p:par>
                                <p:cTn id="45" presetID="22" presetClass="entr" presetSubtype="8" fill="hold" grpId="0" nodeType="afterEffect">
                                  <p:stCondLst>
                                    <p:cond delay="200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1750"/>
                                        <p:tgtEl>
                                          <p:spTgt spid="31"/>
                                        </p:tgtEl>
                                      </p:cBhvr>
                                    </p:animEffect>
                                  </p:childTnLst>
                                </p:cTn>
                              </p:par>
                            </p:childTnLst>
                          </p:cTn>
                        </p:par>
                        <p:par>
                          <p:cTn id="48" fill="hold">
                            <p:stCondLst>
                              <p:cond delay="18250"/>
                            </p:stCondLst>
                            <p:childTnLst>
                              <p:par>
                                <p:cTn id="49" presetID="22" presetClass="entr" presetSubtype="8" fill="hold" grpId="0" nodeType="afterEffect">
                                  <p:stCondLst>
                                    <p:cond delay="25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1750"/>
                                        <p:tgtEl>
                                          <p:spTgt spid="32"/>
                                        </p:tgtEl>
                                      </p:cBhvr>
                                    </p:animEffect>
                                  </p:childTnLst>
                                </p:cTn>
                              </p:par>
                            </p:childTnLst>
                          </p:cTn>
                        </p:par>
                        <p:par>
                          <p:cTn id="52" fill="hold">
                            <p:stCondLst>
                              <p:cond delay="20250"/>
                            </p:stCondLst>
                            <p:childTnLst>
                              <p:par>
                                <p:cTn id="53" presetID="22" presetClass="entr" presetSubtype="8" fill="hold" grpId="0" nodeType="afterEffect">
                                  <p:stCondLst>
                                    <p:cond delay="25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1750"/>
                                        <p:tgtEl>
                                          <p:spTgt spid="34"/>
                                        </p:tgtEl>
                                      </p:cBhvr>
                                    </p:animEffect>
                                  </p:childTnLst>
                                </p:cTn>
                              </p:par>
                            </p:childTnLst>
                          </p:cTn>
                        </p:par>
                        <p:par>
                          <p:cTn id="56" fill="hold">
                            <p:stCondLst>
                              <p:cond delay="22250"/>
                            </p:stCondLst>
                            <p:childTnLst>
                              <p:par>
                                <p:cTn id="57" presetID="22" presetClass="entr" presetSubtype="8" fill="hold" nodeType="afterEffect">
                                  <p:stCondLst>
                                    <p:cond delay="100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childTnLst>
                    </p:cTn>
                  </p:par>
                </p:childTnLst>
              </p:cTn>
              <p:nextCondLst>
                <p:cond evt="onClick" delay="0">
                  <p:tgtEl>
                    <p:spTgt spid="33"/>
                  </p:tgtEl>
                </p:cond>
              </p:nextCondLst>
            </p:seq>
          </p:childTnLst>
        </p:cTn>
      </p:par>
    </p:tnLst>
    <p:bldLst>
      <p:bldP spid="17" grpId="0"/>
      <p:bldP spid="24" grpId="0"/>
      <p:bldP spid="25" grpId="0"/>
      <p:bldP spid="30" grpId="0"/>
      <p:bldP spid="31" grpId="0"/>
      <p:bldP spid="32"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Icon&#10;&#10;Description automatically generated">
            <a:extLst>
              <a:ext uri="{FF2B5EF4-FFF2-40B4-BE49-F238E27FC236}">
                <a16:creationId xmlns:a16="http://schemas.microsoft.com/office/drawing/2014/main" id="{536C6AB2-5727-4067-AE08-3EB23EBF88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52336" y="2556831"/>
            <a:ext cx="2011680" cy="3652274"/>
          </a:xfrm>
          <a:prstGeom prst="rect">
            <a:avLst/>
          </a:prstGeom>
        </p:spPr>
      </p:pic>
      <p:pic>
        <p:nvPicPr>
          <p:cNvPr id="21" name="Picture 20" descr="A person wearing a garment&#10;&#10;Description automatically generated with low confidence">
            <a:extLst>
              <a:ext uri="{FF2B5EF4-FFF2-40B4-BE49-F238E27FC236}">
                <a16:creationId xmlns:a16="http://schemas.microsoft.com/office/drawing/2014/main" id="{2E0DD662-C81D-42AA-8686-74AA5245AC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3046" y="2730493"/>
            <a:ext cx="1911083" cy="3532176"/>
          </a:xfrm>
          <a:prstGeom prst="rect">
            <a:avLst/>
          </a:prstGeom>
        </p:spPr>
      </p:pic>
      <p:grpSp>
        <p:nvGrpSpPr>
          <p:cNvPr id="19" name="Group 18">
            <a:extLst>
              <a:ext uri="{FF2B5EF4-FFF2-40B4-BE49-F238E27FC236}">
                <a16:creationId xmlns:a16="http://schemas.microsoft.com/office/drawing/2014/main" id="{ACEB1E7C-1300-4218-8B28-D6BC041CC340}"/>
              </a:ext>
            </a:extLst>
          </p:cNvPr>
          <p:cNvGrpSpPr/>
          <p:nvPr/>
        </p:nvGrpSpPr>
        <p:grpSpPr>
          <a:xfrm>
            <a:off x="599983" y="189749"/>
            <a:ext cx="5496017" cy="1964090"/>
            <a:chOff x="599983" y="173394"/>
            <a:chExt cx="4528637" cy="1734054"/>
          </a:xfrm>
        </p:grpSpPr>
        <p:sp>
          <p:nvSpPr>
            <p:cNvPr id="20" name="Speech Bubble: Rectangle with Corners Rounded 19">
              <a:extLst>
                <a:ext uri="{FF2B5EF4-FFF2-40B4-BE49-F238E27FC236}">
                  <a16:creationId xmlns:a16="http://schemas.microsoft.com/office/drawing/2014/main" id="{67361F28-15C3-4C9B-896F-3BBD9D5F3994}"/>
                </a:ext>
              </a:extLst>
            </p:cNvPr>
            <p:cNvSpPr/>
            <p:nvPr/>
          </p:nvSpPr>
          <p:spPr>
            <a:xfrm>
              <a:off x="599983" y="173394"/>
              <a:ext cx="4528637" cy="1734054"/>
            </a:xfrm>
            <a:prstGeom prst="wedgeRoundRectCallout">
              <a:avLst>
                <a:gd name="adj1" fmla="val -22640"/>
                <a:gd name="adj2" fmla="val 115985"/>
                <a:gd name="adj3" fmla="val 16667"/>
              </a:avLst>
            </a:prstGeom>
            <a:solidFill>
              <a:schemeClr val="bg1">
                <a:alpha val="20000"/>
              </a:schemeClr>
            </a:solidFill>
            <a:ln w="63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651DB049-635D-4AC7-ABCC-5A1C28647B38}"/>
                </a:ext>
              </a:extLst>
            </p:cNvPr>
            <p:cNvSpPr txBox="1"/>
            <p:nvPr/>
          </p:nvSpPr>
          <p:spPr>
            <a:xfrm>
              <a:off x="758160" y="221638"/>
              <a:ext cx="4164984" cy="656660"/>
            </a:xfrm>
            <a:prstGeom prst="rect">
              <a:avLst/>
            </a:prstGeom>
            <a:noFill/>
            <a:ln>
              <a:noFill/>
            </a:ln>
          </p:spPr>
          <p:txBody>
            <a:bodyPr wrap="square" rtlCol="0">
              <a:spAutoFit/>
            </a:bodyPr>
            <a:lstStyle/>
            <a:p>
              <a:pPr algn="ctr">
                <a:lnSpc>
                  <a:spcPts val="4000"/>
                </a:lnSpc>
              </a:pPr>
              <a:r>
                <a:rPr lang="en-US" sz="3100" dirty="0">
                  <a:solidFill>
                    <a:srgbClr val="0000CC"/>
                  </a:solidFill>
                  <a:latin typeface="Comic Sans MS" panose="030F0702030302020204" pitchFamily="66" charset="0"/>
                </a:rPr>
                <a:t>The Pharisees said Jesus</a:t>
              </a:r>
            </a:p>
          </p:txBody>
        </p:sp>
      </p:grpSp>
      <p:sp>
        <p:nvSpPr>
          <p:cNvPr id="24" name="TextBox 23">
            <a:extLst>
              <a:ext uri="{FF2B5EF4-FFF2-40B4-BE49-F238E27FC236}">
                <a16:creationId xmlns:a16="http://schemas.microsoft.com/office/drawing/2014/main" id="{35880509-3113-4F89-8565-5A57C0B7CD7A}"/>
              </a:ext>
            </a:extLst>
          </p:cNvPr>
          <p:cNvSpPr txBox="1"/>
          <p:nvPr/>
        </p:nvSpPr>
        <p:spPr>
          <a:xfrm>
            <a:off x="568730" y="659605"/>
            <a:ext cx="5687574" cy="576825"/>
          </a:xfrm>
          <a:prstGeom prst="rect">
            <a:avLst/>
          </a:prstGeom>
          <a:noFill/>
          <a:ln>
            <a:noFill/>
          </a:ln>
        </p:spPr>
        <p:txBody>
          <a:bodyPr wrap="square" rtlCol="0">
            <a:spAutoFit/>
          </a:bodyPr>
          <a:lstStyle/>
          <a:p>
            <a:pPr algn="ctr">
              <a:lnSpc>
                <a:spcPts val="4000"/>
              </a:lnSpc>
            </a:pPr>
            <a:r>
              <a:rPr lang="en-US" sz="3100" dirty="0">
                <a:solidFill>
                  <a:srgbClr val="0000CC"/>
                </a:solidFill>
                <a:latin typeface="Comic Sans MS" panose="030F0702030302020204" pitchFamily="66" charset="0"/>
              </a:rPr>
              <a:t>broke the 10 commandments</a:t>
            </a:r>
          </a:p>
        </p:txBody>
      </p:sp>
      <p:sp>
        <p:nvSpPr>
          <p:cNvPr id="25" name="TextBox 24">
            <a:extLst>
              <a:ext uri="{FF2B5EF4-FFF2-40B4-BE49-F238E27FC236}">
                <a16:creationId xmlns:a16="http://schemas.microsoft.com/office/drawing/2014/main" id="{7B6FB40D-01E2-4E17-A7BF-EB6F221C2C0E}"/>
              </a:ext>
            </a:extLst>
          </p:cNvPr>
          <p:cNvSpPr txBox="1"/>
          <p:nvPr/>
        </p:nvSpPr>
        <p:spPr>
          <a:xfrm>
            <a:off x="709194" y="1118309"/>
            <a:ext cx="5351431" cy="576825"/>
          </a:xfrm>
          <a:prstGeom prst="rect">
            <a:avLst/>
          </a:prstGeom>
          <a:noFill/>
          <a:ln>
            <a:noFill/>
          </a:ln>
        </p:spPr>
        <p:txBody>
          <a:bodyPr wrap="square" rtlCol="0">
            <a:spAutoFit/>
          </a:bodyPr>
          <a:lstStyle/>
          <a:p>
            <a:pPr algn="ctr">
              <a:lnSpc>
                <a:spcPts val="4000"/>
              </a:lnSpc>
            </a:pPr>
            <a:r>
              <a:rPr lang="en-US" sz="3100" dirty="0">
                <a:solidFill>
                  <a:srgbClr val="0000CC"/>
                </a:solidFill>
                <a:latin typeface="Comic Sans MS" panose="030F0702030302020204" pitchFamily="66" charset="0"/>
              </a:rPr>
              <a:t>because He healed on</a:t>
            </a:r>
          </a:p>
        </p:txBody>
      </p:sp>
      <p:grpSp>
        <p:nvGrpSpPr>
          <p:cNvPr id="27" name="Group 26">
            <a:extLst>
              <a:ext uri="{FF2B5EF4-FFF2-40B4-BE49-F238E27FC236}">
                <a16:creationId xmlns:a16="http://schemas.microsoft.com/office/drawing/2014/main" id="{8EF97C3B-2CBF-4B37-AA02-AE3BF46F2D1F}"/>
              </a:ext>
            </a:extLst>
          </p:cNvPr>
          <p:cNvGrpSpPr/>
          <p:nvPr/>
        </p:nvGrpSpPr>
        <p:grpSpPr>
          <a:xfrm>
            <a:off x="2772553" y="3568468"/>
            <a:ext cx="6857999" cy="2705332"/>
            <a:chOff x="6042920" y="202020"/>
            <a:chExt cx="3958080" cy="1543666"/>
          </a:xfrm>
        </p:grpSpPr>
        <p:sp>
          <p:nvSpPr>
            <p:cNvPr id="28" name="Speech Bubble: Rectangle with Corners Rounded 27">
              <a:extLst>
                <a:ext uri="{FF2B5EF4-FFF2-40B4-BE49-F238E27FC236}">
                  <a16:creationId xmlns:a16="http://schemas.microsoft.com/office/drawing/2014/main" id="{B4F77BC9-7E43-4ADA-B8E9-59E9D780D7BD}"/>
                </a:ext>
              </a:extLst>
            </p:cNvPr>
            <p:cNvSpPr/>
            <p:nvPr/>
          </p:nvSpPr>
          <p:spPr>
            <a:xfrm>
              <a:off x="6042920" y="202020"/>
              <a:ext cx="3958080" cy="1543666"/>
            </a:xfrm>
            <a:prstGeom prst="wedgeRoundRectCallout">
              <a:avLst>
                <a:gd name="adj1" fmla="val 64436"/>
                <a:gd name="adj2" fmla="val -51884"/>
                <a:gd name="adj3" fmla="val 16667"/>
              </a:avLst>
            </a:prstGeom>
            <a:solidFill>
              <a:schemeClr val="bg1">
                <a:alpha val="2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TextBox 28">
              <a:extLst>
                <a:ext uri="{FF2B5EF4-FFF2-40B4-BE49-F238E27FC236}">
                  <a16:creationId xmlns:a16="http://schemas.microsoft.com/office/drawing/2014/main" id="{B1EAC97F-F5DB-4AD4-BCC0-2719C3354676}"/>
                </a:ext>
              </a:extLst>
            </p:cNvPr>
            <p:cNvSpPr txBox="1"/>
            <p:nvPr/>
          </p:nvSpPr>
          <p:spPr>
            <a:xfrm>
              <a:off x="6087398" y="238865"/>
              <a:ext cx="3890523" cy="329137"/>
            </a:xfrm>
            <a:prstGeom prst="rect">
              <a:avLst/>
            </a:prstGeom>
            <a:noFill/>
            <a:ln>
              <a:noFill/>
            </a:ln>
          </p:spPr>
          <p:txBody>
            <a:bodyPr wrap="square" rtlCol="0">
              <a:spAutoFit/>
            </a:bodyPr>
            <a:lstStyle/>
            <a:p>
              <a:pPr algn="ctr">
                <a:lnSpc>
                  <a:spcPts val="4000"/>
                </a:lnSpc>
              </a:pPr>
              <a:r>
                <a:rPr lang="en-US" sz="3100" dirty="0">
                  <a:latin typeface="Comic Sans MS" panose="030F0702030302020204" pitchFamily="66" charset="0"/>
                </a:rPr>
                <a:t>They couldn’t answer His question.</a:t>
              </a:r>
            </a:p>
          </p:txBody>
        </p:sp>
      </p:grpSp>
      <p:sp>
        <p:nvSpPr>
          <p:cNvPr id="34" name="TextBox 33">
            <a:extLst>
              <a:ext uri="{FF2B5EF4-FFF2-40B4-BE49-F238E27FC236}">
                <a16:creationId xmlns:a16="http://schemas.microsoft.com/office/drawing/2014/main" id="{F0BA3655-3C52-4EBD-A456-D4588467D476}"/>
              </a:ext>
            </a:extLst>
          </p:cNvPr>
          <p:cNvSpPr txBox="1"/>
          <p:nvPr/>
        </p:nvSpPr>
        <p:spPr>
          <a:xfrm>
            <a:off x="2690052" y="4127686"/>
            <a:ext cx="7098604" cy="576825"/>
          </a:xfrm>
          <a:prstGeom prst="rect">
            <a:avLst/>
          </a:prstGeom>
          <a:noFill/>
        </p:spPr>
        <p:txBody>
          <a:bodyPr wrap="square">
            <a:spAutoFit/>
          </a:bodyPr>
          <a:lstStyle/>
          <a:p>
            <a:pPr algn="ctr">
              <a:lnSpc>
                <a:spcPts val="4000"/>
              </a:lnSpc>
            </a:pPr>
            <a:r>
              <a:rPr lang="en-US" sz="3100" dirty="0">
                <a:latin typeface="Comic Sans MS" panose="030F0702030302020204" pitchFamily="66" charset="0"/>
              </a:rPr>
              <a:t>If they said GOOD they were saying </a:t>
            </a:r>
          </a:p>
        </p:txBody>
      </p:sp>
      <p:sp>
        <p:nvSpPr>
          <p:cNvPr id="38" name="TextBox 37">
            <a:extLst>
              <a:ext uri="{FF2B5EF4-FFF2-40B4-BE49-F238E27FC236}">
                <a16:creationId xmlns:a16="http://schemas.microsoft.com/office/drawing/2014/main" id="{806DAE9B-5081-4434-B8E4-A823554E78C2}"/>
              </a:ext>
            </a:extLst>
          </p:cNvPr>
          <p:cNvSpPr txBox="1"/>
          <p:nvPr/>
        </p:nvSpPr>
        <p:spPr>
          <a:xfrm>
            <a:off x="2058176" y="1583774"/>
            <a:ext cx="2706864" cy="576825"/>
          </a:xfrm>
          <a:prstGeom prst="rect">
            <a:avLst/>
          </a:prstGeom>
          <a:noFill/>
          <a:ln>
            <a:noFill/>
          </a:ln>
        </p:spPr>
        <p:txBody>
          <a:bodyPr wrap="square" rtlCol="0">
            <a:spAutoFit/>
          </a:bodyPr>
          <a:lstStyle/>
          <a:p>
            <a:pPr algn="ctr">
              <a:lnSpc>
                <a:spcPts val="4000"/>
              </a:lnSpc>
            </a:pPr>
            <a:r>
              <a:rPr lang="en-US" sz="3100" dirty="0">
                <a:solidFill>
                  <a:srgbClr val="0000CC"/>
                </a:solidFill>
                <a:latin typeface="Comic Sans MS" panose="030F0702030302020204" pitchFamily="66" charset="0"/>
              </a:rPr>
              <a:t>the Sabbath.</a:t>
            </a:r>
          </a:p>
        </p:txBody>
      </p:sp>
      <p:grpSp>
        <p:nvGrpSpPr>
          <p:cNvPr id="40" name="Group 39">
            <a:extLst>
              <a:ext uri="{FF2B5EF4-FFF2-40B4-BE49-F238E27FC236}">
                <a16:creationId xmlns:a16="http://schemas.microsoft.com/office/drawing/2014/main" id="{098091BB-8666-459D-8964-CC2F762CAEF3}"/>
              </a:ext>
            </a:extLst>
          </p:cNvPr>
          <p:cNvGrpSpPr/>
          <p:nvPr/>
        </p:nvGrpSpPr>
        <p:grpSpPr>
          <a:xfrm>
            <a:off x="6239354" y="122713"/>
            <a:ext cx="5109780" cy="1706922"/>
            <a:chOff x="6042920" y="202020"/>
            <a:chExt cx="3964656" cy="973972"/>
          </a:xfrm>
        </p:grpSpPr>
        <p:sp>
          <p:nvSpPr>
            <p:cNvPr id="41" name="Speech Bubble: Rectangle with Corners Rounded 40">
              <a:extLst>
                <a:ext uri="{FF2B5EF4-FFF2-40B4-BE49-F238E27FC236}">
                  <a16:creationId xmlns:a16="http://schemas.microsoft.com/office/drawing/2014/main" id="{E1780C42-DC40-4846-B666-D7416223A49E}"/>
                </a:ext>
              </a:extLst>
            </p:cNvPr>
            <p:cNvSpPr/>
            <p:nvPr/>
          </p:nvSpPr>
          <p:spPr>
            <a:xfrm>
              <a:off x="6042920" y="202020"/>
              <a:ext cx="3958080" cy="973972"/>
            </a:xfrm>
            <a:prstGeom prst="wedgeRoundRectCallout">
              <a:avLst>
                <a:gd name="adj1" fmla="val 35583"/>
                <a:gd name="adj2" fmla="val 149145"/>
                <a:gd name="adj3" fmla="val 16667"/>
              </a:avLst>
            </a:prstGeom>
            <a:solidFill>
              <a:schemeClr val="bg1">
                <a:alpha val="2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TextBox 41">
              <a:extLst>
                <a:ext uri="{FF2B5EF4-FFF2-40B4-BE49-F238E27FC236}">
                  <a16:creationId xmlns:a16="http://schemas.microsoft.com/office/drawing/2014/main" id="{D1CD1193-1806-4AE6-8AB2-2050C4E14479}"/>
                </a:ext>
              </a:extLst>
            </p:cNvPr>
            <p:cNvSpPr txBox="1"/>
            <p:nvPr/>
          </p:nvSpPr>
          <p:spPr>
            <a:xfrm>
              <a:off x="6049497" y="272465"/>
              <a:ext cx="3958079" cy="329137"/>
            </a:xfrm>
            <a:prstGeom prst="rect">
              <a:avLst/>
            </a:prstGeom>
            <a:noFill/>
            <a:ln>
              <a:noFill/>
            </a:ln>
          </p:spPr>
          <p:txBody>
            <a:bodyPr wrap="square" rtlCol="0">
              <a:spAutoFit/>
            </a:bodyPr>
            <a:lstStyle/>
            <a:p>
              <a:pPr algn="ctr">
                <a:lnSpc>
                  <a:spcPts val="4000"/>
                </a:lnSpc>
              </a:pPr>
              <a:r>
                <a:rPr lang="en-US" sz="3100" dirty="0">
                  <a:latin typeface="Comic Sans MS" panose="030F0702030302020204" pitchFamily="66" charset="0"/>
                </a:rPr>
                <a:t>Jesus asked the Pharisees </a:t>
              </a:r>
            </a:p>
          </p:txBody>
        </p:sp>
      </p:grpSp>
      <p:sp>
        <p:nvSpPr>
          <p:cNvPr id="30" name="TextBox 29">
            <a:extLst>
              <a:ext uri="{FF2B5EF4-FFF2-40B4-BE49-F238E27FC236}">
                <a16:creationId xmlns:a16="http://schemas.microsoft.com/office/drawing/2014/main" id="{7D309029-6578-4B8B-90CE-EBED409B45AD}"/>
              </a:ext>
            </a:extLst>
          </p:cNvPr>
          <p:cNvSpPr txBox="1"/>
          <p:nvPr/>
        </p:nvSpPr>
        <p:spPr>
          <a:xfrm>
            <a:off x="6203979" y="770909"/>
            <a:ext cx="5101303" cy="576825"/>
          </a:xfrm>
          <a:prstGeom prst="rect">
            <a:avLst/>
          </a:prstGeom>
          <a:noFill/>
        </p:spPr>
        <p:txBody>
          <a:bodyPr wrap="square">
            <a:spAutoFit/>
          </a:bodyPr>
          <a:lstStyle/>
          <a:p>
            <a:pPr algn="ctr">
              <a:lnSpc>
                <a:spcPts val="4000"/>
              </a:lnSpc>
            </a:pPr>
            <a:r>
              <a:rPr lang="en-US" sz="3100" dirty="0">
                <a:latin typeface="Comic Sans MS" panose="030F0702030302020204" pitchFamily="66" charset="0"/>
              </a:rPr>
              <a:t>if it was right to do good</a:t>
            </a:r>
          </a:p>
        </p:txBody>
      </p:sp>
      <p:sp>
        <p:nvSpPr>
          <p:cNvPr id="31" name="TextBox 30">
            <a:extLst>
              <a:ext uri="{FF2B5EF4-FFF2-40B4-BE49-F238E27FC236}">
                <a16:creationId xmlns:a16="http://schemas.microsoft.com/office/drawing/2014/main" id="{568DFF25-E8FF-4FCF-A0DF-88DAB4EF5EF0}"/>
              </a:ext>
            </a:extLst>
          </p:cNvPr>
          <p:cNvSpPr txBox="1"/>
          <p:nvPr/>
        </p:nvSpPr>
        <p:spPr>
          <a:xfrm>
            <a:off x="6188763" y="1252810"/>
            <a:ext cx="5201414" cy="576825"/>
          </a:xfrm>
          <a:prstGeom prst="rect">
            <a:avLst/>
          </a:prstGeom>
          <a:noFill/>
        </p:spPr>
        <p:txBody>
          <a:bodyPr wrap="square">
            <a:spAutoFit/>
          </a:bodyPr>
          <a:lstStyle/>
          <a:p>
            <a:pPr algn="ctr">
              <a:lnSpc>
                <a:spcPts val="4000"/>
              </a:lnSpc>
            </a:pPr>
            <a:r>
              <a:rPr lang="en-US" sz="3100" dirty="0">
                <a:latin typeface="Comic Sans MS" panose="030F0702030302020204" pitchFamily="66" charset="0"/>
              </a:rPr>
              <a:t>or evil on the Sabbath day.</a:t>
            </a:r>
          </a:p>
        </p:txBody>
      </p:sp>
      <p:sp>
        <p:nvSpPr>
          <p:cNvPr id="43" name="TextBox 42">
            <a:extLst>
              <a:ext uri="{FF2B5EF4-FFF2-40B4-BE49-F238E27FC236}">
                <a16:creationId xmlns:a16="http://schemas.microsoft.com/office/drawing/2014/main" id="{9E74321D-EA56-422A-81C5-3DFF41A5F6D6}"/>
              </a:ext>
            </a:extLst>
          </p:cNvPr>
          <p:cNvSpPr txBox="1"/>
          <p:nvPr/>
        </p:nvSpPr>
        <p:spPr>
          <a:xfrm>
            <a:off x="2863182" y="4627067"/>
            <a:ext cx="6740946" cy="576825"/>
          </a:xfrm>
          <a:prstGeom prst="rect">
            <a:avLst/>
          </a:prstGeom>
          <a:noFill/>
        </p:spPr>
        <p:txBody>
          <a:bodyPr wrap="square">
            <a:spAutoFit/>
          </a:bodyPr>
          <a:lstStyle/>
          <a:p>
            <a:pPr algn="ctr">
              <a:lnSpc>
                <a:spcPts val="4000"/>
              </a:lnSpc>
            </a:pPr>
            <a:r>
              <a:rPr lang="en-US" sz="3100" dirty="0">
                <a:latin typeface="Comic Sans MS" panose="030F0702030302020204" pitchFamily="66" charset="0"/>
              </a:rPr>
              <a:t>it was OK to heal on the Sabbath.</a:t>
            </a:r>
          </a:p>
        </p:txBody>
      </p:sp>
      <p:sp>
        <p:nvSpPr>
          <p:cNvPr id="44" name="TextBox 43">
            <a:extLst>
              <a:ext uri="{FF2B5EF4-FFF2-40B4-BE49-F238E27FC236}">
                <a16:creationId xmlns:a16="http://schemas.microsoft.com/office/drawing/2014/main" id="{91789DBB-A7E1-4E87-87DE-BCA010AF1957}"/>
              </a:ext>
            </a:extLst>
          </p:cNvPr>
          <p:cNvSpPr txBox="1"/>
          <p:nvPr/>
        </p:nvSpPr>
        <p:spPr>
          <a:xfrm>
            <a:off x="2684353" y="5113145"/>
            <a:ext cx="7098604" cy="576825"/>
          </a:xfrm>
          <a:prstGeom prst="rect">
            <a:avLst/>
          </a:prstGeom>
          <a:noFill/>
        </p:spPr>
        <p:txBody>
          <a:bodyPr wrap="square">
            <a:spAutoFit/>
          </a:bodyPr>
          <a:lstStyle/>
          <a:p>
            <a:pPr algn="ctr">
              <a:lnSpc>
                <a:spcPts val="4000"/>
              </a:lnSpc>
            </a:pPr>
            <a:r>
              <a:rPr lang="en-US" sz="3100" dirty="0">
                <a:latin typeface="Comic Sans MS" panose="030F0702030302020204" pitchFamily="66" charset="0"/>
              </a:rPr>
              <a:t>If they said EVIL they were saying </a:t>
            </a:r>
          </a:p>
        </p:txBody>
      </p:sp>
      <p:sp>
        <p:nvSpPr>
          <p:cNvPr id="45" name="TextBox 44">
            <a:extLst>
              <a:ext uri="{FF2B5EF4-FFF2-40B4-BE49-F238E27FC236}">
                <a16:creationId xmlns:a16="http://schemas.microsoft.com/office/drawing/2014/main" id="{4A6296C2-38EF-4903-95C9-EFF42DE2FDA8}"/>
              </a:ext>
            </a:extLst>
          </p:cNvPr>
          <p:cNvSpPr txBox="1"/>
          <p:nvPr/>
        </p:nvSpPr>
        <p:spPr>
          <a:xfrm>
            <a:off x="2792100" y="5634844"/>
            <a:ext cx="6740946" cy="576825"/>
          </a:xfrm>
          <a:prstGeom prst="rect">
            <a:avLst/>
          </a:prstGeom>
          <a:noFill/>
        </p:spPr>
        <p:txBody>
          <a:bodyPr wrap="square">
            <a:spAutoFit/>
          </a:bodyPr>
          <a:lstStyle/>
          <a:p>
            <a:pPr algn="ctr">
              <a:lnSpc>
                <a:spcPts val="4000"/>
              </a:lnSpc>
            </a:pPr>
            <a:r>
              <a:rPr lang="en-US" sz="3100" dirty="0">
                <a:latin typeface="Comic Sans MS" panose="030F0702030302020204" pitchFamily="66" charset="0"/>
              </a:rPr>
              <a:t>sick people didn’t really matter.</a:t>
            </a:r>
          </a:p>
        </p:txBody>
      </p:sp>
      <p:sp>
        <p:nvSpPr>
          <p:cNvPr id="13" name="Rectangle 12">
            <a:hlinkClick r:id="rId4" action="ppaction://hlinksldjump"/>
            <a:extLst>
              <a:ext uri="{FF2B5EF4-FFF2-40B4-BE49-F238E27FC236}">
                <a16:creationId xmlns:a16="http://schemas.microsoft.com/office/drawing/2014/main" id="{F8CF8A9A-CDB5-4374-B863-9542BE87B349}"/>
              </a:ext>
            </a:extLst>
          </p:cNvPr>
          <p:cNvSpPr/>
          <p:nvPr/>
        </p:nvSpPr>
        <p:spPr>
          <a:xfrm>
            <a:off x="-327737" y="-561975"/>
            <a:ext cx="13700098" cy="7981950"/>
          </a:xfrm>
          <a:prstGeom prst="rect">
            <a:avLst/>
          </a:prstGeom>
          <a:solidFill>
            <a:schemeClr val="accent1">
              <a:alpha val="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Comic Sans MS" panose="030F0702030302020204" pitchFamily="66" charset="0"/>
              </a:rPr>
              <a:t>.</a:t>
            </a:r>
            <a:endParaRPr lang="en-GB" dirty="0"/>
          </a:p>
        </p:txBody>
      </p:sp>
      <p:grpSp>
        <p:nvGrpSpPr>
          <p:cNvPr id="14" name="Group 13">
            <a:extLst>
              <a:ext uri="{FF2B5EF4-FFF2-40B4-BE49-F238E27FC236}">
                <a16:creationId xmlns:a16="http://schemas.microsoft.com/office/drawing/2014/main" id="{55BAD522-9799-4DD6-BD56-D3BA72353BCB}"/>
              </a:ext>
            </a:extLst>
          </p:cNvPr>
          <p:cNvGrpSpPr/>
          <p:nvPr/>
        </p:nvGrpSpPr>
        <p:grpSpPr>
          <a:xfrm>
            <a:off x="9835076" y="5986585"/>
            <a:ext cx="2011680" cy="941878"/>
            <a:chOff x="3474720" y="-1626814"/>
            <a:chExt cx="2011680" cy="941878"/>
          </a:xfrm>
        </p:grpSpPr>
        <p:sp>
          <p:nvSpPr>
            <p:cNvPr id="15" name="Arrow: Right 14">
              <a:extLst>
                <a:ext uri="{FF2B5EF4-FFF2-40B4-BE49-F238E27FC236}">
                  <a16:creationId xmlns:a16="http://schemas.microsoft.com/office/drawing/2014/main" id="{33AE3B5B-818C-431D-923F-BEA5F53ED2E5}"/>
                </a:ext>
              </a:extLst>
            </p:cNvPr>
            <p:cNvSpPr/>
            <p:nvPr/>
          </p:nvSpPr>
          <p:spPr>
            <a:xfrm>
              <a:off x="3474720" y="-1626814"/>
              <a:ext cx="2011680" cy="94187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F2D9DA5D-72CC-4833-8AC9-2AAF3A32AF42}"/>
                </a:ext>
              </a:extLst>
            </p:cNvPr>
            <p:cNvSpPr txBox="1"/>
            <p:nvPr/>
          </p:nvSpPr>
          <p:spPr>
            <a:xfrm>
              <a:off x="3474720" y="-1390458"/>
              <a:ext cx="1749197" cy="461665"/>
            </a:xfrm>
            <a:prstGeom prst="rect">
              <a:avLst/>
            </a:prstGeom>
            <a:noFill/>
          </p:spPr>
          <p:txBody>
            <a:bodyPr wrap="none" rtlCol="0">
              <a:spAutoFit/>
            </a:bodyPr>
            <a:lstStyle/>
            <a:p>
              <a:r>
                <a:rPr lang="en-US" sz="2400" dirty="0">
                  <a:latin typeface="Comic Sans MS" panose="030F0702030302020204" pitchFamily="66" charset="0"/>
                </a:rPr>
                <a:t>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321332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1750"/>
                                        <p:tgtEl>
                                          <p:spTgt spid="19"/>
                                        </p:tgtEl>
                                      </p:cBhvr>
                                    </p:animEffect>
                                  </p:childTnLst>
                                </p:cTn>
                              </p:par>
                            </p:childTnLst>
                          </p:cTn>
                        </p:par>
                        <p:par>
                          <p:cTn id="8" fill="hold">
                            <p:stCondLst>
                              <p:cond delay="2000"/>
                            </p:stCondLst>
                            <p:childTnLst>
                              <p:par>
                                <p:cTn id="9" presetID="22" presetClass="entr" presetSubtype="8" fill="hold" grpId="0" nodeType="afterEffect">
                                  <p:stCondLst>
                                    <p:cond delay="25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1750"/>
                                        <p:tgtEl>
                                          <p:spTgt spid="24"/>
                                        </p:tgtEl>
                                      </p:cBhvr>
                                    </p:animEffect>
                                  </p:childTnLst>
                                </p:cTn>
                              </p:par>
                            </p:childTnLst>
                          </p:cTn>
                        </p:par>
                        <p:par>
                          <p:cTn id="12" fill="hold">
                            <p:stCondLst>
                              <p:cond delay="4000"/>
                            </p:stCondLst>
                            <p:childTnLst>
                              <p:par>
                                <p:cTn id="13" presetID="22" presetClass="entr" presetSubtype="8" fill="hold" grpId="0" nodeType="afterEffect">
                                  <p:stCondLst>
                                    <p:cond delay="25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1750"/>
                                        <p:tgtEl>
                                          <p:spTgt spid="25"/>
                                        </p:tgtEl>
                                      </p:cBhvr>
                                    </p:animEffect>
                                  </p:childTnLst>
                                </p:cTn>
                              </p:par>
                            </p:childTnLst>
                          </p:cTn>
                        </p:par>
                        <p:par>
                          <p:cTn id="16" fill="hold">
                            <p:stCondLst>
                              <p:cond delay="60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1750"/>
                                        <p:tgtEl>
                                          <p:spTgt spid="38"/>
                                        </p:tgtEl>
                                      </p:cBhvr>
                                    </p:animEffect>
                                  </p:childTnLst>
                                </p:cTn>
                              </p:par>
                            </p:childTnLst>
                          </p:cTn>
                        </p:par>
                        <p:par>
                          <p:cTn id="20" fill="hold">
                            <p:stCondLst>
                              <p:cond delay="7750"/>
                            </p:stCondLst>
                            <p:childTnLst>
                              <p:par>
                                <p:cTn id="21" presetID="22" presetClass="entr" presetSubtype="4" fill="hold" nodeType="afterEffect">
                                  <p:stCondLst>
                                    <p:cond delay="2000"/>
                                  </p:stCondLst>
                                  <p:childTnLst>
                                    <p:set>
                                      <p:cBhvr>
                                        <p:cTn id="22" dur="1" fill="hold">
                                          <p:stCondLst>
                                            <p:cond delay="0"/>
                                          </p:stCondLst>
                                        </p:cTn>
                                        <p:tgtEl>
                                          <p:spTgt spid="40"/>
                                        </p:tgtEl>
                                        <p:attrNameLst>
                                          <p:attrName>style.visibility</p:attrName>
                                        </p:attrNameLst>
                                      </p:cBhvr>
                                      <p:to>
                                        <p:strVal val="visible"/>
                                      </p:to>
                                    </p:set>
                                    <p:animEffect transition="in" filter="wipe(down)">
                                      <p:cBhvr>
                                        <p:cTn id="23" dur="1750"/>
                                        <p:tgtEl>
                                          <p:spTgt spid="40"/>
                                        </p:tgtEl>
                                      </p:cBhvr>
                                    </p:animEffect>
                                  </p:childTnLst>
                                </p:cTn>
                              </p:par>
                            </p:childTnLst>
                          </p:cTn>
                        </p:par>
                        <p:par>
                          <p:cTn id="24" fill="hold">
                            <p:stCondLst>
                              <p:cond delay="11500"/>
                            </p:stCondLst>
                            <p:childTnLst>
                              <p:par>
                                <p:cTn id="25" presetID="22" presetClass="entr" presetSubtype="8" fill="hold" grpId="0" nodeType="afterEffect">
                                  <p:stCondLst>
                                    <p:cond delay="25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1750"/>
                                        <p:tgtEl>
                                          <p:spTgt spid="30"/>
                                        </p:tgtEl>
                                      </p:cBhvr>
                                    </p:animEffect>
                                  </p:childTnLst>
                                </p:cTn>
                              </p:par>
                            </p:childTnLst>
                          </p:cTn>
                        </p:par>
                        <p:par>
                          <p:cTn id="28" fill="hold">
                            <p:stCondLst>
                              <p:cond delay="13500"/>
                            </p:stCondLst>
                            <p:childTnLst>
                              <p:par>
                                <p:cTn id="29" presetID="22" presetClass="entr" presetSubtype="8" fill="hold" grpId="0" nodeType="afterEffect">
                                  <p:stCondLst>
                                    <p:cond delay="25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1750"/>
                                        <p:tgtEl>
                                          <p:spTgt spid="31"/>
                                        </p:tgtEl>
                                      </p:cBhvr>
                                    </p:animEffect>
                                  </p:childTnLst>
                                </p:cTn>
                              </p:par>
                            </p:childTnLst>
                          </p:cTn>
                        </p:par>
                        <p:par>
                          <p:cTn id="32" fill="hold">
                            <p:stCondLst>
                              <p:cond delay="15500"/>
                            </p:stCondLst>
                            <p:childTnLst>
                              <p:par>
                                <p:cTn id="33" presetID="22" presetClass="entr" presetSubtype="2" fill="hold" nodeType="afterEffect">
                                  <p:stCondLst>
                                    <p:cond delay="2000"/>
                                  </p:stCondLst>
                                  <p:childTnLst>
                                    <p:set>
                                      <p:cBhvr>
                                        <p:cTn id="34" dur="1" fill="hold">
                                          <p:stCondLst>
                                            <p:cond delay="0"/>
                                          </p:stCondLst>
                                        </p:cTn>
                                        <p:tgtEl>
                                          <p:spTgt spid="27"/>
                                        </p:tgtEl>
                                        <p:attrNameLst>
                                          <p:attrName>style.visibility</p:attrName>
                                        </p:attrNameLst>
                                      </p:cBhvr>
                                      <p:to>
                                        <p:strVal val="visible"/>
                                      </p:to>
                                    </p:set>
                                    <p:animEffect transition="in" filter="wipe(right)">
                                      <p:cBhvr>
                                        <p:cTn id="35" dur="1750"/>
                                        <p:tgtEl>
                                          <p:spTgt spid="27"/>
                                        </p:tgtEl>
                                      </p:cBhvr>
                                    </p:animEffect>
                                  </p:childTnLst>
                                </p:cTn>
                              </p:par>
                            </p:childTnLst>
                          </p:cTn>
                        </p:par>
                        <p:par>
                          <p:cTn id="36" fill="hold">
                            <p:stCondLst>
                              <p:cond delay="19250"/>
                            </p:stCondLst>
                            <p:childTnLst>
                              <p:par>
                                <p:cTn id="37" presetID="22" presetClass="entr" presetSubtype="8" fill="hold" grpId="0" nodeType="afterEffect">
                                  <p:stCondLst>
                                    <p:cond delay="2000"/>
                                  </p:stCondLst>
                                  <p:childTnLst>
                                    <p:set>
                                      <p:cBhvr>
                                        <p:cTn id="38" dur="1" fill="hold">
                                          <p:stCondLst>
                                            <p:cond delay="0"/>
                                          </p:stCondLst>
                                        </p:cTn>
                                        <p:tgtEl>
                                          <p:spTgt spid="34"/>
                                        </p:tgtEl>
                                        <p:attrNameLst>
                                          <p:attrName>style.visibility</p:attrName>
                                        </p:attrNameLst>
                                      </p:cBhvr>
                                      <p:to>
                                        <p:strVal val="visible"/>
                                      </p:to>
                                    </p:set>
                                    <p:animEffect transition="in" filter="wipe(left)">
                                      <p:cBhvr>
                                        <p:cTn id="39" dur="1750"/>
                                        <p:tgtEl>
                                          <p:spTgt spid="34"/>
                                        </p:tgtEl>
                                      </p:cBhvr>
                                    </p:animEffect>
                                  </p:childTnLst>
                                </p:cTn>
                              </p:par>
                            </p:childTnLst>
                          </p:cTn>
                        </p:par>
                        <p:par>
                          <p:cTn id="40" fill="hold">
                            <p:stCondLst>
                              <p:cond delay="23000"/>
                            </p:stCondLst>
                            <p:childTnLst>
                              <p:par>
                                <p:cTn id="41" presetID="22" presetClass="entr" presetSubtype="8" fill="hold" grpId="0"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1750"/>
                                        <p:tgtEl>
                                          <p:spTgt spid="43"/>
                                        </p:tgtEl>
                                      </p:cBhvr>
                                    </p:animEffect>
                                  </p:childTnLst>
                                </p:cTn>
                              </p:par>
                            </p:childTnLst>
                          </p:cTn>
                        </p:par>
                        <p:par>
                          <p:cTn id="44" fill="hold">
                            <p:stCondLst>
                              <p:cond delay="24750"/>
                            </p:stCondLst>
                            <p:childTnLst>
                              <p:par>
                                <p:cTn id="45" presetID="22" presetClass="entr" presetSubtype="8" fill="hold" grpId="0" nodeType="afterEffect">
                                  <p:stCondLst>
                                    <p:cond delay="200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1750"/>
                                        <p:tgtEl>
                                          <p:spTgt spid="44"/>
                                        </p:tgtEl>
                                      </p:cBhvr>
                                    </p:animEffect>
                                  </p:childTnLst>
                                </p:cTn>
                              </p:par>
                            </p:childTnLst>
                          </p:cTn>
                        </p:par>
                        <p:par>
                          <p:cTn id="48" fill="hold">
                            <p:stCondLst>
                              <p:cond delay="28500"/>
                            </p:stCondLst>
                            <p:childTnLst>
                              <p:par>
                                <p:cTn id="49" presetID="22" presetClass="entr" presetSubtype="8" fill="hold" grpId="0" nodeType="afterEffect">
                                  <p:stCondLst>
                                    <p:cond delay="250"/>
                                  </p:stCondLst>
                                  <p:childTnLst>
                                    <p:set>
                                      <p:cBhvr>
                                        <p:cTn id="50" dur="1" fill="hold">
                                          <p:stCondLst>
                                            <p:cond delay="0"/>
                                          </p:stCondLst>
                                        </p:cTn>
                                        <p:tgtEl>
                                          <p:spTgt spid="45"/>
                                        </p:tgtEl>
                                        <p:attrNameLst>
                                          <p:attrName>style.visibility</p:attrName>
                                        </p:attrNameLst>
                                      </p:cBhvr>
                                      <p:to>
                                        <p:strVal val="visible"/>
                                      </p:to>
                                    </p:set>
                                    <p:animEffect transition="in" filter="wipe(left)">
                                      <p:cBhvr>
                                        <p:cTn id="51" dur="1750"/>
                                        <p:tgtEl>
                                          <p:spTgt spid="45"/>
                                        </p:tgtEl>
                                      </p:cBhvr>
                                    </p:animEffect>
                                  </p:childTnLst>
                                </p:cTn>
                              </p:par>
                            </p:childTnLst>
                          </p:cTn>
                        </p:par>
                        <p:par>
                          <p:cTn id="52" fill="hold">
                            <p:stCondLst>
                              <p:cond delay="30500"/>
                            </p:stCondLst>
                            <p:childTnLst>
                              <p:par>
                                <p:cTn id="53" presetID="22" presetClass="entr" presetSubtype="8" fill="hold" nodeType="afterEffect">
                                  <p:stCondLst>
                                    <p:cond delay="100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34" grpId="0"/>
      <p:bldP spid="38" grpId="0"/>
      <p:bldP spid="30" grpId="0"/>
      <p:bldP spid="31"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Icon&#10;&#10;Description automatically generated">
            <a:extLst>
              <a:ext uri="{FF2B5EF4-FFF2-40B4-BE49-F238E27FC236}">
                <a16:creationId xmlns:a16="http://schemas.microsoft.com/office/drawing/2014/main" id="{536C6AB2-5727-4067-AE08-3EB23EBF88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52336" y="2556831"/>
            <a:ext cx="2011680" cy="3652274"/>
          </a:xfrm>
          <a:prstGeom prst="rect">
            <a:avLst/>
          </a:prstGeom>
        </p:spPr>
      </p:pic>
      <p:pic>
        <p:nvPicPr>
          <p:cNvPr id="21" name="Picture 20" descr="A person wearing a garment&#10;&#10;Description automatically generated with low confidence">
            <a:extLst>
              <a:ext uri="{FF2B5EF4-FFF2-40B4-BE49-F238E27FC236}">
                <a16:creationId xmlns:a16="http://schemas.microsoft.com/office/drawing/2014/main" id="{2E0DD662-C81D-42AA-8686-74AA5245AC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3046" y="2730493"/>
            <a:ext cx="1911083" cy="3532176"/>
          </a:xfrm>
          <a:prstGeom prst="rect">
            <a:avLst/>
          </a:prstGeom>
        </p:spPr>
      </p:pic>
      <p:grpSp>
        <p:nvGrpSpPr>
          <p:cNvPr id="19" name="Group 18">
            <a:extLst>
              <a:ext uri="{FF2B5EF4-FFF2-40B4-BE49-F238E27FC236}">
                <a16:creationId xmlns:a16="http://schemas.microsoft.com/office/drawing/2014/main" id="{ACEB1E7C-1300-4218-8B28-D6BC041CC340}"/>
              </a:ext>
            </a:extLst>
          </p:cNvPr>
          <p:cNvGrpSpPr/>
          <p:nvPr/>
        </p:nvGrpSpPr>
        <p:grpSpPr>
          <a:xfrm>
            <a:off x="599983" y="189749"/>
            <a:ext cx="5496017" cy="1964090"/>
            <a:chOff x="599983" y="173394"/>
            <a:chExt cx="4528637" cy="1734054"/>
          </a:xfrm>
        </p:grpSpPr>
        <p:sp>
          <p:nvSpPr>
            <p:cNvPr id="20" name="Speech Bubble: Rectangle with Corners Rounded 19">
              <a:extLst>
                <a:ext uri="{FF2B5EF4-FFF2-40B4-BE49-F238E27FC236}">
                  <a16:creationId xmlns:a16="http://schemas.microsoft.com/office/drawing/2014/main" id="{67361F28-15C3-4C9B-896F-3BBD9D5F3994}"/>
                </a:ext>
              </a:extLst>
            </p:cNvPr>
            <p:cNvSpPr/>
            <p:nvPr/>
          </p:nvSpPr>
          <p:spPr>
            <a:xfrm>
              <a:off x="599983" y="173394"/>
              <a:ext cx="4528637" cy="1734054"/>
            </a:xfrm>
            <a:prstGeom prst="wedgeRoundRectCallout">
              <a:avLst>
                <a:gd name="adj1" fmla="val -22640"/>
                <a:gd name="adj2" fmla="val 115985"/>
                <a:gd name="adj3" fmla="val 16667"/>
              </a:avLst>
            </a:prstGeom>
            <a:solidFill>
              <a:schemeClr val="bg1">
                <a:alpha val="20000"/>
              </a:schemeClr>
            </a:solidFill>
            <a:ln w="63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651DB049-635D-4AC7-ABCC-5A1C28647B38}"/>
                </a:ext>
              </a:extLst>
            </p:cNvPr>
            <p:cNvSpPr txBox="1"/>
            <p:nvPr/>
          </p:nvSpPr>
          <p:spPr>
            <a:xfrm>
              <a:off x="758160" y="221638"/>
              <a:ext cx="4164984" cy="509267"/>
            </a:xfrm>
            <a:prstGeom prst="rect">
              <a:avLst/>
            </a:prstGeom>
            <a:noFill/>
            <a:ln>
              <a:noFill/>
            </a:ln>
          </p:spPr>
          <p:txBody>
            <a:bodyPr wrap="square" rtlCol="0">
              <a:spAutoFit/>
            </a:bodyPr>
            <a:lstStyle/>
            <a:p>
              <a:pPr algn="ctr">
                <a:lnSpc>
                  <a:spcPts val="4000"/>
                </a:lnSpc>
              </a:pPr>
              <a:r>
                <a:rPr lang="en-US" sz="3100" dirty="0">
                  <a:solidFill>
                    <a:srgbClr val="0000CC"/>
                  </a:solidFill>
                  <a:latin typeface="Comic Sans MS" panose="030F0702030302020204" pitchFamily="66" charset="0"/>
                </a:rPr>
                <a:t>Jesus was too clever</a:t>
              </a:r>
            </a:p>
          </p:txBody>
        </p:sp>
      </p:grpSp>
      <p:sp>
        <p:nvSpPr>
          <p:cNvPr id="24" name="TextBox 23">
            <a:extLst>
              <a:ext uri="{FF2B5EF4-FFF2-40B4-BE49-F238E27FC236}">
                <a16:creationId xmlns:a16="http://schemas.microsoft.com/office/drawing/2014/main" id="{35880509-3113-4F89-8565-5A57C0B7CD7A}"/>
              </a:ext>
            </a:extLst>
          </p:cNvPr>
          <p:cNvSpPr txBox="1"/>
          <p:nvPr/>
        </p:nvSpPr>
        <p:spPr>
          <a:xfrm>
            <a:off x="568730" y="659605"/>
            <a:ext cx="5687574" cy="576825"/>
          </a:xfrm>
          <a:prstGeom prst="rect">
            <a:avLst/>
          </a:prstGeom>
          <a:noFill/>
          <a:ln>
            <a:noFill/>
          </a:ln>
        </p:spPr>
        <p:txBody>
          <a:bodyPr wrap="square" rtlCol="0">
            <a:spAutoFit/>
          </a:bodyPr>
          <a:lstStyle/>
          <a:p>
            <a:pPr algn="ctr">
              <a:lnSpc>
                <a:spcPts val="4000"/>
              </a:lnSpc>
            </a:pPr>
            <a:r>
              <a:rPr lang="en-US" sz="3100" dirty="0">
                <a:solidFill>
                  <a:srgbClr val="0000CC"/>
                </a:solidFill>
                <a:latin typeface="Comic Sans MS" panose="030F0702030302020204" pitchFamily="66" charset="0"/>
              </a:rPr>
              <a:t>for the Pharisees.</a:t>
            </a:r>
          </a:p>
        </p:txBody>
      </p:sp>
      <p:sp>
        <p:nvSpPr>
          <p:cNvPr id="25" name="TextBox 24">
            <a:extLst>
              <a:ext uri="{FF2B5EF4-FFF2-40B4-BE49-F238E27FC236}">
                <a16:creationId xmlns:a16="http://schemas.microsoft.com/office/drawing/2014/main" id="{7B6FB40D-01E2-4E17-A7BF-EB6F221C2C0E}"/>
              </a:ext>
            </a:extLst>
          </p:cNvPr>
          <p:cNvSpPr txBox="1"/>
          <p:nvPr/>
        </p:nvSpPr>
        <p:spPr>
          <a:xfrm>
            <a:off x="728222" y="1100213"/>
            <a:ext cx="5351431" cy="576825"/>
          </a:xfrm>
          <a:prstGeom prst="rect">
            <a:avLst/>
          </a:prstGeom>
          <a:noFill/>
          <a:ln>
            <a:noFill/>
          </a:ln>
        </p:spPr>
        <p:txBody>
          <a:bodyPr wrap="square" rtlCol="0">
            <a:spAutoFit/>
          </a:bodyPr>
          <a:lstStyle/>
          <a:p>
            <a:pPr algn="ctr">
              <a:lnSpc>
                <a:spcPts val="4000"/>
              </a:lnSpc>
            </a:pPr>
            <a:r>
              <a:rPr lang="en-US" sz="3100" dirty="0">
                <a:solidFill>
                  <a:srgbClr val="0000CC"/>
                </a:solidFill>
                <a:latin typeface="Comic Sans MS" panose="030F0702030302020204" pitchFamily="66" charset="0"/>
              </a:rPr>
              <a:t>He healed the man which</a:t>
            </a:r>
          </a:p>
        </p:txBody>
      </p:sp>
      <p:grpSp>
        <p:nvGrpSpPr>
          <p:cNvPr id="27" name="Group 26">
            <a:extLst>
              <a:ext uri="{FF2B5EF4-FFF2-40B4-BE49-F238E27FC236}">
                <a16:creationId xmlns:a16="http://schemas.microsoft.com/office/drawing/2014/main" id="{8EF97C3B-2CBF-4B37-AA02-AE3BF46F2D1F}"/>
              </a:ext>
            </a:extLst>
          </p:cNvPr>
          <p:cNvGrpSpPr/>
          <p:nvPr/>
        </p:nvGrpSpPr>
        <p:grpSpPr>
          <a:xfrm>
            <a:off x="2772553" y="3568468"/>
            <a:ext cx="6857999" cy="2705332"/>
            <a:chOff x="6042920" y="202020"/>
            <a:chExt cx="3958080" cy="1543666"/>
          </a:xfrm>
        </p:grpSpPr>
        <p:sp>
          <p:nvSpPr>
            <p:cNvPr id="28" name="Speech Bubble: Rectangle with Corners Rounded 27">
              <a:extLst>
                <a:ext uri="{FF2B5EF4-FFF2-40B4-BE49-F238E27FC236}">
                  <a16:creationId xmlns:a16="http://schemas.microsoft.com/office/drawing/2014/main" id="{B4F77BC9-7E43-4ADA-B8E9-59E9D780D7BD}"/>
                </a:ext>
              </a:extLst>
            </p:cNvPr>
            <p:cNvSpPr/>
            <p:nvPr/>
          </p:nvSpPr>
          <p:spPr>
            <a:xfrm>
              <a:off x="6042920" y="202020"/>
              <a:ext cx="3958080" cy="1543666"/>
            </a:xfrm>
            <a:prstGeom prst="wedgeRoundRectCallout">
              <a:avLst>
                <a:gd name="adj1" fmla="val 64436"/>
                <a:gd name="adj2" fmla="val -51884"/>
                <a:gd name="adj3" fmla="val 16667"/>
              </a:avLst>
            </a:prstGeom>
            <a:solidFill>
              <a:schemeClr val="bg1">
                <a:alpha val="2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TextBox 28">
              <a:extLst>
                <a:ext uri="{FF2B5EF4-FFF2-40B4-BE49-F238E27FC236}">
                  <a16:creationId xmlns:a16="http://schemas.microsoft.com/office/drawing/2014/main" id="{B1EAC97F-F5DB-4AD4-BCC0-2719C3354676}"/>
                </a:ext>
              </a:extLst>
            </p:cNvPr>
            <p:cNvSpPr txBox="1"/>
            <p:nvPr/>
          </p:nvSpPr>
          <p:spPr>
            <a:xfrm>
              <a:off x="6087398" y="238865"/>
              <a:ext cx="3890523" cy="329137"/>
            </a:xfrm>
            <a:prstGeom prst="rect">
              <a:avLst/>
            </a:prstGeom>
            <a:noFill/>
            <a:ln>
              <a:noFill/>
            </a:ln>
          </p:spPr>
          <p:txBody>
            <a:bodyPr wrap="square" rtlCol="0">
              <a:spAutoFit/>
            </a:bodyPr>
            <a:lstStyle/>
            <a:p>
              <a:pPr algn="ctr">
                <a:lnSpc>
                  <a:spcPts val="4000"/>
                </a:lnSpc>
              </a:pPr>
              <a:r>
                <a:rPr lang="en-US" sz="3100" dirty="0">
                  <a:latin typeface="Comic Sans MS" panose="030F0702030302020204" pitchFamily="66" charset="0"/>
                </a:rPr>
                <a:t>The Pharisees thought that they</a:t>
              </a:r>
            </a:p>
          </p:txBody>
        </p:sp>
      </p:grpSp>
      <p:sp>
        <p:nvSpPr>
          <p:cNvPr id="34" name="TextBox 33">
            <a:extLst>
              <a:ext uri="{FF2B5EF4-FFF2-40B4-BE49-F238E27FC236}">
                <a16:creationId xmlns:a16="http://schemas.microsoft.com/office/drawing/2014/main" id="{F0BA3655-3C52-4EBD-A456-D4588467D476}"/>
              </a:ext>
            </a:extLst>
          </p:cNvPr>
          <p:cNvSpPr txBox="1"/>
          <p:nvPr/>
        </p:nvSpPr>
        <p:spPr>
          <a:xfrm>
            <a:off x="2690052" y="4127686"/>
            <a:ext cx="7098604" cy="576825"/>
          </a:xfrm>
          <a:prstGeom prst="rect">
            <a:avLst/>
          </a:prstGeom>
          <a:noFill/>
        </p:spPr>
        <p:txBody>
          <a:bodyPr wrap="square">
            <a:spAutoFit/>
          </a:bodyPr>
          <a:lstStyle/>
          <a:p>
            <a:pPr algn="ctr">
              <a:lnSpc>
                <a:spcPts val="4000"/>
              </a:lnSpc>
            </a:pPr>
            <a:r>
              <a:rPr lang="en-US" sz="3100" dirty="0">
                <a:latin typeface="Comic Sans MS" panose="030F0702030302020204" pitchFamily="66" charset="0"/>
              </a:rPr>
              <a:t>understood God’s promises.</a:t>
            </a:r>
          </a:p>
        </p:txBody>
      </p:sp>
      <p:sp>
        <p:nvSpPr>
          <p:cNvPr id="38" name="TextBox 37">
            <a:extLst>
              <a:ext uri="{FF2B5EF4-FFF2-40B4-BE49-F238E27FC236}">
                <a16:creationId xmlns:a16="http://schemas.microsoft.com/office/drawing/2014/main" id="{806DAE9B-5081-4434-B8E4-A823554E78C2}"/>
              </a:ext>
            </a:extLst>
          </p:cNvPr>
          <p:cNvSpPr txBox="1"/>
          <p:nvPr/>
        </p:nvSpPr>
        <p:spPr>
          <a:xfrm>
            <a:off x="456629" y="1547357"/>
            <a:ext cx="5774250" cy="576825"/>
          </a:xfrm>
          <a:prstGeom prst="rect">
            <a:avLst/>
          </a:prstGeom>
          <a:noFill/>
          <a:ln>
            <a:noFill/>
          </a:ln>
        </p:spPr>
        <p:txBody>
          <a:bodyPr wrap="square" rtlCol="0">
            <a:spAutoFit/>
          </a:bodyPr>
          <a:lstStyle/>
          <a:p>
            <a:pPr algn="ctr">
              <a:lnSpc>
                <a:spcPts val="4000"/>
              </a:lnSpc>
            </a:pPr>
            <a:r>
              <a:rPr lang="en-US" sz="3100" dirty="0">
                <a:solidFill>
                  <a:srgbClr val="0000CC"/>
                </a:solidFill>
                <a:latin typeface="Comic Sans MS" panose="030F0702030302020204" pitchFamily="66" charset="0"/>
              </a:rPr>
              <a:t>made them very cross.</a:t>
            </a:r>
          </a:p>
        </p:txBody>
      </p:sp>
      <p:grpSp>
        <p:nvGrpSpPr>
          <p:cNvPr id="40" name="Group 39">
            <a:extLst>
              <a:ext uri="{FF2B5EF4-FFF2-40B4-BE49-F238E27FC236}">
                <a16:creationId xmlns:a16="http://schemas.microsoft.com/office/drawing/2014/main" id="{098091BB-8666-459D-8964-CC2F762CAEF3}"/>
              </a:ext>
            </a:extLst>
          </p:cNvPr>
          <p:cNvGrpSpPr/>
          <p:nvPr/>
        </p:nvGrpSpPr>
        <p:grpSpPr>
          <a:xfrm>
            <a:off x="6239354" y="122712"/>
            <a:ext cx="5109780" cy="2228253"/>
            <a:chOff x="6042920" y="202020"/>
            <a:chExt cx="3964656" cy="973972"/>
          </a:xfrm>
        </p:grpSpPr>
        <p:sp>
          <p:nvSpPr>
            <p:cNvPr id="41" name="Speech Bubble: Rectangle with Corners Rounded 40">
              <a:extLst>
                <a:ext uri="{FF2B5EF4-FFF2-40B4-BE49-F238E27FC236}">
                  <a16:creationId xmlns:a16="http://schemas.microsoft.com/office/drawing/2014/main" id="{E1780C42-DC40-4846-B666-D7416223A49E}"/>
                </a:ext>
              </a:extLst>
            </p:cNvPr>
            <p:cNvSpPr/>
            <p:nvPr/>
          </p:nvSpPr>
          <p:spPr>
            <a:xfrm>
              <a:off x="6042920" y="202020"/>
              <a:ext cx="3958080" cy="973972"/>
            </a:xfrm>
            <a:prstGeom prst="wedgeRoundRectCallout">
              <a:avLst>
                <a:gd name="adj1" fmla="val 34605"/>
                <a:gd name="adj2" fmla="val 102139"/>
                <a:gd name="adj3" fmla="val 16667"/>
              </a:avLst>
            </a:prstGeom>
            <a:solidFill>
              <a:schemeClr val="bg1">
                <a:alpha val="2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TextBox 41">
              <a:extLst>
                <a:ext uri="{FF2B5EF4-FFF2-40B4-BE49-F238E27FC236}">
                  <a16:creationId xmlns:a16="http://schemas.microsoft.com/office/drawing/2014/main" id="{D1CD1193-1806-4AE6-8AB2-2050C4E14479}"/>
                </a:ext>
              </a:extLst>
            </p:cNvPr>
            <p:cNvSpPr txBox="1"/>
            <p:nvPr/>
          </p:nvSpPr>
          <p:spPr>
            <a:xfrm>
              <a:off x="6049497" y="244034"/>
              <a:ext cx="3958079" cy="329137"/>
            </a:xfrm>
            <a:prstGeom prst="rect">
              <a:avLst/>
            </a:prstGeom>
            <a:noFill/>
            <a:ln>
              <a:noFill/>
            </a:ln>
          </p:spPr>
          <p:txBody>
            <a:bodyPr wrap="square" rtlCol="0">
              <a:spAutoFit/>
            </a:bodyPr>
            <a:lstStyle/>
            <a:p>
              <a:pPr algn="ctr">
                <a:lnSpc>
                  <a:spcPts val="4000"/>
                </a:lnSpc>
              </a:pPr>
              <a:r>
                <a:rPr lang="en-US" sz="3100" dirty="0">
                  <a:latin typeface="Comic Sans MS" panose="030F0702030302020204" pitchFamily="66" charset="0"/>
                </a:rPr>
                <a:t>The Pharisees were angry </a:t>
              </a:r>
            </a:p>
          </p:txBody>
        </p:sp>
      </p:grpSp>
      <p:sp>
        <p:nvSpPr>
          <p:cNvPr id="30" name="TextBox 29">
            <a:extLst>
              <a:ext uri="{FF2B5EF4-FFF2-40B4-BE49-F238E27FC236}">
                <a16:creationId xmlns:a16="http://schemas.microsoft.com/office/drawing/2014/main" id="{7D309029-6578-4B8B-90CE-EBED409B45AD}"/>
              </a:ext>
            </a:extLst>
          </p:cNvPr>
          <p:cNvSpPr txBox="1"/>
          <p:nvPr/>
        </p:nvSpPr>
        <p:spPr>
          <a:xfrm>
            <a:off x="6270146" y="704089"/>
            <a:ext cx="5101303" cy="576825"/>
          </a:xfrm>
          <a:prstGeom prst="rect">
            <a:avLst/>
          </a:prstGeom>
          <a:noFill/>
        </p:spPr>
        <p:txBody>
          <a:bodyPr wrap="square">
            <a:spAutoFit/>
          </a:bodyPr>
          <a:lstStyle/>
          <a:p>
            <a:pPr algn="ctr">
              <a:lnSpc>
                <a:spcPts val="4000"/>
              </a:lnSpc>
            </a:pPr>
            <a:r>
              <a:rPr lang="en-US" sz="3100" dirty="0">
                <a:latin typeface="Comic Sans MS" panose="030F0702030302020204" pitchFamily="66" charset="0"/>
              </a:rPr>
              <a:t>because everything Jesus</a:t>
            </a:r>
          </a:p>
        </p:txBody>
      </p:sp>
      <p:sp>
        <p:nvSpPr>
          <p:cNvPr id="31" name="TextBox 30">
            <a:extLst>
              <a:ext uri="{FF2B5EF4-FFF2-40B4-BE49-F238E27FC236}">
                <a16:creationId xmlns:a16="http://schemas.microsoft.com/office/drawing/2014/main" id="{568DFF25-E8FF-4FCF-A0DF-88DAB4EF5EF0}"/>
              </a:ext>
            </a:extLst>
          </p:cNvPr>
          <p:cNvSpPr txBox="1"/>
          <p:nvPr/>
        </p:nvSpPr>
        <p:spPr>
          <a:xfrm>
            <a:off x="6238015" y="1186978"/>
            <a:ext cx="5201414" cy="576825"/>
          </a:xfrm>
          <a:prstGeom prst="rect">
            <a:avLst/>
          </a:prstGeom>
          <a:noFill/>
        </p:spPr>
        <p:txBody>
          <a:bodyPr wrap="square">
            <a:spAutoFit/>
          </a:bodyPr>
          <a:lstStyle/>
          <a:p>
            <a:pPr algn="ctr">
              <a:lnSpc>
                <a:spcPts val="4000"/>
              </a:lnSpc>
            </a:pPr>
            <a:r>
              <a:rPr lang="en-US" sz="3100" dirty="0">
                <a:latin typeface="Comic Sans MS" panose="030F0702030302020204" pitchFamily="66" charset="0"/>
              </a:rPr>
              <a:t>was doing showed that</a:t>
            </a:r>
          </a:p>
        </p:txBody>
      </p:sp>
      <p:sp>
        <p:nvSpPr>
          <p:cNvPr id="43" name="TextBox 42">
            <a:extLst>
              <a:ext uri="{FF2B5EF4-FFF2-40B4-BE49-F238E27FC236}">
                <a16:creationId xmlns:a16="http://schemas.microsoft.com/office/drawing/2014/main" id="{9E74321D-EA56-422A-81C5-3DFF41A5F6D6}"/>
              </a:ext>
            </a:extLst>
          </p:cNvPr>
          <p:cNvSpPr txBox="1"/>
          <p:nvPr/>
        </p:nvSpPr>
        <p:spPr>
          <a:xfrm>
            <a:off x="2863182" y="4627067"/>
            <a:ext cx="6740946" cy="576825"/>
          </a:xfrm>
          <a:prstGeom prst="rect">
            <a:avLst/>
          </a:prstGeom>
          <a:noFill/>
        </p:spPr>
        <p:txBody>
          <a:bodyPr wrap="square">
            <a:spAutoFit/>
          </a:bodyPr>
          <a:lstStyle/>
          <a:p>
            <a:pPr algn="ctr">
              <a:lnSpc>
                <a:spcPts val="4000"/>
              </a:lnSpc>
            </a:pPr>
            <a:r>
              <a:rPr lang="en-US" sz="3100" dirty="0">
                <a:latin typeface="Comic Sans MS" panose="030F0702030302020204" pitchFamily="66" charset="0"/>
              </a:rPr>
              <a:t>But they had become very selfish</a:t>
            </a:r>
          </a:p>
        </p:txBody>
      </p:sp>
      <p:sp>
        <p:nvSpPr>
          <p:cNvPr id="44" name="TextBox 43">
            <a:extLst>
              <a:ext uri="{FF2B5EF4-FFF2-40B4-BE49-F238E27FC236}">
                <a16:creationId xmlns:a16="http://schemas.microsoft.com/office/drawing/2014/main" id="{91789DBB-A7E1-4E87-87DE-BCA010AF1957}"/>
              </a:ext>
            </a:extLst>
          </p:cNvPr>
          <p:cNvSpPr txBox="1"/>
          <p:nvPr/>
        </p:nvSpPr>
        <p:spPr>
          <a:xfrm>
            <a:off x="2684353" y="5113145"/>
            <a:ext cx="7098604" cy="576825"/>
          </a:xfrm>
          <a:prstGeom prst="rect">
            <a:avLst/>
          </a:prstGeom>
          <a:noFill/>
        </p:spPr>
        <p:txBody>
          <a:bodyPr wrap="square">
            <a:spAutoFit/>
          </a:bodyPr>
          <a:lstStyle/>
          <a:p>
            <a:pPr algn="ctr">
              <a:lnSpc>
                <a:spcPts val="4000"/>
              </a:lnSpc>
            </a:pPr>
            <a:r>
              <a:rPr lang="en-US" sz="3100" dirty="0">
                <a:latin typeface="Comic Sans MS" panose="030F0702030302020204" pitchFamily="66" charset="0"/>
              </a:rPr>
              <a:t>and didn’t show God’s love and care </a:t>
            </a:r>
          </a:p>
        </p:txBody>
      </p:sp>
      <p:sp>
        <p:nvSpPr>
          <p:cNvPr id="45" name="TextBox 44">
            <a:extLst>
              <a:ext uri="{FF2B5EF4-FFF2-40B4-BE49-F238E27FC236}">
                <a16:creationId xmlns:a16="http://schemas.microsoft.com/office/drawing/2014/main" id="{4A6296C2-38EF-4903-95C9-EFF42DE2FDA8}"/>
              </a:ext>
            </a:extLst>
          </p:cNvPr>
          <p:cNvSpPr txBox="1"/>
          <p:nvPr/>
        </p:nvSpPr>
        <p:spPr>
          <a:xfrm>
            <a:off x="2792100" y="5634844"/>
            <a:ext cx="6740946" cy="576825"/>
          </a:xfrm>
          <a:prstGeom prst="rect">
            <a:avLst/>
          </a:prstGeom>
          <a:noFill/>
        </p:spPr>
        <p:txBody>
          <a:bodyPr wrap="square">
            <a:spAutoFit/>
          </a:bodyPr>
          <a:lstStyle/>
          <a:p>
            <a:pPr algn="ctr">
              <a:lnSpc>
                <a:spcPts val="4000"/>
              </a:lnSpc>
            </a:pPr>
            <a:r>
              <a:rPr lang="en-US" sz="3100" dirty="0">
                <a:latin typeface="Comic Sans MS" panose="030F0702030302020204" pitchFamily="66" charset="0"/>
              </a:rPr>
              <a:t>for other people.</a:t>
            </a:r>
          </a:p>
        </p:txBody>
      </p:sp>
      <p:sp>
        <p:nvSpPr>
          <p:cNvPr id="26" name="TextBox 25">
            <a:extLst>
              <a:ext uri="{FF2B5EF4-FFF2-40B4-BE49-F238E27FC236}">
                <a16:creationId xmlns:a16="http://schemas.microsoft.com/office/drawing/2014/main" id="{683A80D8-3974-4C6F-B733-166A1EAFFC78}"/>
              </a:ext>
            </a:extLst>
          </p:cNvPr>
          <p:cNvSpPr txBox="1"/>
          <p:nvPr/>
        </p:nvSpPr>
        <p:spPr>
          <a:xfrm>
            <a:off x="6220091" y="1734680"/>
            <a:ext cx="5201414" cy="576825"/>
          </a:xfrm>
          <a:prstGeom prst="rect">
            <a:avLst/>
          </a:prstGeom>
          <a:noFill/>
        </p:spPr>
        <p:txBody>
          <a:bodyPr wrap="square">
            <a:spAutoFit/>
          </a:bodyPr>
          <a:lstStyle/>
          <a:p>
            <a:pPr algn="ctr">
              <a:lnSpc>
                <a:spcPts val="4000"/>
              </a:lnSpc>
            </a:pPr>
            <a:r>
              <a:rPr lang="en-US" sz="3100" dirty="0">
                <a:latin typeface="Comic Sans MS" panose="030F0702030302020204" pitchFamily="66" charset="0"/>
              </a:rPr>
              <a:t>He had God’s power.</a:t>
            </a:r>
          </a:p>
        </p:txBody>
      </p:sp>
      <p:sp>
        <p:nvSpPr>
          <p:cNvPr id="13" name="Rectangle 12">
            <a:hlinkClick r:id="rId4" action="ppaction://hlinksldjump"/>
            <a:extLst>
              <a:ext uri="{FF2B5EF4-FFF2-40B4-BE49-F238E27FC236}">
                <a16:creationId xmlns:a16="http://schemas.microsoft.com/office/drawing/2014/main" id="{F8CF8A9A-CDB5-4374-B863-9542BE87B349}"/>
              </a:ext>
            </a:extLst>
          </p:cNvPr>
          <p:cNvSpPr/>
          <p:nvPr/>
        </p:nvSpPr>
        <p:spPr>
          <a:xfrm>
            <a:off x="-227984" y="-561975"/>
            <a:ext cx="13700098" cy="7981950"/>
          </a:xfrm>
          <a:prstGeom prst="rect">
            <a:avLst/>
          </a:prstGeom>
          <a:solidFill>
            <a:schemeClr val="accent1">
              <a:alpha val="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Comic Sans MS" panose="030F0702030302020204" pitchFamily="66" charset="0"/>
              </a:rPr>
              <a:t>.</a:t>
            </a:r>
            <a:endParaRPr lang="en-GB" dirty="0"/>
          </a:p>
        </p:txBody>
      </p:sp>
      <p:grpSp>
        <p:nvGrpSpPr>
          <p:cNvPr id="14" name="Group 13">
            <a:extLst>
              <a:ext uri="{FF2B5EF4-FFF2-40B4-BE49-F238E27FC236}">
                <a16:creationId xmlns:a16="http://schemas.microsoft.com/office/drawing/2014/main" id="{55BAD522-9799-4DD6-BD56-D3BA72353BCB}"/>
              </a:ext>
            </a:extLst>
          </p:cNvPr>
          <p:cNvGrpSpPr/>
          <p:nvPr/>
        </p:nvGrpSpPr>
        <p:grpSpPr>
          <a:xfrm>
            <a:off x="9835076" y="5986585"/>
            <a:ext cx="2011680" cy="941878"/>
            <a:chOff x="3474720" y="-1626814"/>
            <a:chExt cx="2011680" cy="941878"/>
          </a:xfrm>
        </p:grpSpPr>
        <p:sp>
          <p:nvSpPr>
            <p:cNvPr id="15" name="Arrow: Right 14">
              <a:extLst>
                <a:ext uri="{FF2B5EF4-FFF2-40B4-BE49-F238E27FC236}">
                  <a16:creationId xmlns:a16="http://schemas.microsoft.com/office/drawing/2014/main" id="{33AE3B5B-818C-431D-923F-BEA5F53ED2E5}"/>
                </a:ext>
              </a:extLst>
            </p:cNvPr>
            <p:cNvSpPr/>
            <p:nvPr/>
          </p:nvSpPr>
          <p:spPr>
            <a:xfrm>
              <a:off x="3474720" y="-1626814"/>
              <a:ext cx="2011680" cy="94187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F2D9DA5D-72CC-4833-8AC9-2AAF3A32AF42}"/>
                </a:ext>
              </a:extLst>
            </p:cNvPr>
            <p:cNvSpPr txBox="1"/>
            <p:nvPr/>
          </p:nvSpPr>
          <p:spPr>
            <a:xfrm>
              <a:off x="3474720" y="-1390458"/>
              <a:ext cx="1749197" cy="461665"/>
            </a:xfrm>
            <a:prstGeom prst="rect">
              <a:avLst/>
            </a:prstGeom>
            <a:noFill/>
          </p:spPr>
          <p:txBody>
            <a:bodyPr wrap="none" rtlCol="0">
              <a:spAutoFit/>
            </a:bodyPr>
            <a:lstStyle/>
            <a:p>
              <a:r>
                <a:rPr lang="en-US" sz="2400" dirty="0">
                  <a:latin typeface="Comic Sans MS" panose="030F0702030302020204" pitchFamily="66" charset="0"/>
                </a:rPr>
                <a:t>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61995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1750"/>
                                        <p:tgtEl>
                                          <p:spTgt spid="19"/>
                                        </p:tgtEl>
                                      </p:cBhvr>
                                    </p:animEffect>
                                  </p:childTnLst>
                                </p:cTn>
                              </p:par>
                            </p:childTnLst>
                          </p:cTn>
                        </p:par>
                        <p:par>
                          <p:cTn id="8" fill="hold">
                            <p:stCondLst>
                              <p:cond delay="2000"/>
                            </p:stCondLst>
                            <p:childTnLst>
                              <p:par>
                                <p:cTn id="9" presetID="22" presetClass="entr" presetSubtype="8" fill="hold" grpId="0" nodeType="afterEffect">
                                  <p:stCondLst>
                                    <p:cond delay="25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1750"/>
                                        <p:tgtEl>
                                          <p:spTgt spid="24"/>
                                        </p:tgtEl>
                                      </p:cBhvr>
                                    </p:animEffect>
                                  </p:childTnLst>
                                </p:cTn>
                              </p:par>
                            </p:childTnLst>
                          </p:cTn>
                        </p:par>
                        <p:par>
                          <p:cTn id="12" fill="hold">
                            <p:stCondLst>
                              <p:cond delay="4000"/>
                            </p:stCondLst>
                            <p:childTnLst>
                              <p:par>
                                <p:cTn id="13" presetID="22" presetClass="entr" presetSubtype="8" fill="hold" grpId="0" nodeType="afterEffect">
                                  <p:stCondLst>
                                    <p:cond delay="200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1750"/>
                                        <p:tgtEl>
                                          <p:spTgt spid="25"/>
                                        </p:tgtEl>
                                      </p:cBhvr>
                                    </p:animEffect>
                                  </p:childTnLst>
                                </p:cTn>
                              </p:par>
                            </p:childTnLst>
                          </p:cTn>
                        </p:par>
                        <p:par>
                          <p:cTn id="16" fill="hold">
                            <p:stCondLst>
                              <p:cond delay="7750"/>
                            </p:stCondLst>
                            <p:childTnLst>
                              <p:par>
                                <p:cTn id="17" presetID="22" presetClass="entr" presetSubtype="8" fill="hold" grpId="0" nodeType="afterEffect">
                                  <p:stCondLst>
                                    <p:cond delay="25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1750"/>
                                        <p:tgtEl>
                                          <p:spTgt spid="38"/>
                                        </p:tgtEl>
                                      </p:cBhvr>
                                    </p:animEffect>
                                  </p:childTnLst>
                                </p:cTn>
                              </p:par>
                            </p:childTnLst>
                          </p:cTn>
                        </p:par>
                        <p:par>
                          <p:cTn id="20" fill="hold">
                            <p:stCondLst>
                              <p:cond delay="9750"/>
                            </p:stCondLst>
                            <p:childTnLst>
                              <p:par>
                                <p:cTn id="21" presetID="22" presetClass="entr" presetSubtype="4" fill="hold" nodeType="afterEffect">
                                  <p:stCondLst>
                                    <p:cond delay="2000"/>
                                  </p:stCondLst>
                                  <p:childTnLst>
                                    <p:set>
                                      <p:cBhvr>
                                        <p:cTn id="22" dur="1" fill="hold">
                                          <p:stCondLst>
                                            <p:cond delay="0"/>
                                          </p:stCondLst>
                                        </p:cTn>
                                        <p:tgtEl>
                                          <p:spTgt spid="40"/>
                                        </p:tgtEl>
                                        <p:attrNameLst>
                                          <p:attrName>style.visibility</p:attrName>
                                        </p:attrNameLst>
                                      </p:cBhvr>
                                      <p:to>
                                        <p:strVal val="visible"/>
                                      </p:to>
                                    </p:set>
                                    <p:animEffect transition="in" filter="wipe(down)">
                                      <p:cBhvr>
                                        <p:cTn id="23" dur="1750"/>
                                        <p:tgtEl>
                                          <p:spTgt spid="40"/>
                                        </p:tgtEl>
                                      </p:cBhvr>
                                    </p:animEffect>
                                  </p:childTnLst>
                                </p:cTn>
                              </p:par>
                            </p:childTnLst>
                          </p:cTn>
                        </p:par>
                        <p:par>
                          <p:cTn id="24" fill="hold">
                            <p:stCondLst>
                              <p:cond delay="13500"/>
                            </p:stCondLst>
                            <p:childTnLst>
                              <p:par>
                                <p:cTn id="25" presetID="22" presetClass="entr" presetSubtype="8" fill="hold" grpId="0" nodeType="afterEffect">
                                  <p:stCondLst>
                                    <p:cond delay="25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1750"/>
                                        <p:tgtEl>
                                          <p:spTgt spid="30"/>
                                        </p:tgtEl>
                                      </p:cBhvr>
                                    </p:animEffect>
                                  </p:childTnLst>
                                </p:cTn>
                              </p:par>
                            </p:childTnLst>
                          </p:cTn>
                        </p:par>
                        <p:par>
                          <p:cTn id="28" fill="hold">
                            <p:stCondLst>
                              <p:cond delay="15500"/>
                            </p:stCondLst>
                            <p:childTnLst>
                              <p:par>
                                <p:cTn id="29" presetID="22" presetClass="entr" presetSubtype="8" fill="hold" grpId="0" nodeType="afterEffect">
                                  <p:stCondLst>
                                    <p:cond delay="25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1750"/>
                                        <p:tgtEl>
                                          <p:spTgt spid="31"/>
                                        </p:tgtEl>
                                      </p:cBhvr>
                                    </p:animEffect>
                                  </p:childTnLst>
                                </p:cTn>
                              </p:par>
                            </p:childTnLst>
                          </p:cTn>
                        </p:par>
                        <p:par>
                          <p:cTn id="32" fill="hold">
                            <p:stCondLst>
                              <p:cond delay="17500"/>
                            </p:stCondLst>
                            <p:childTnLst>
                              <p:par>
                                <p:cTn id="33" presetID="22" presetClass="entr" presetSubtype="8" fill="hold" grpId="0" nodeType="afterEffect">
                                  <p:stCondLst>
                                    <p:cond delay="25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1750"/>
                                        <p:tgtEl>
                                          <p:spTgt spid="26"/>
                                        </p:tgtEl>
                                      </p:cBhvr>
                                    </p:animEffect>
                                  </p:childTnLst>
                                </p:cTn>
                              </p:par>
                            </p:childTnLst>
                          </p:cTn>
                        </p:par>
                        <p:par>
                          <p:cTn id="36" fill="hold">
                            <p:stCondLst>
                              <p:cond delay="19500"/>
                            </p:stCondLst>
                            <p:childTnLst>
                              <p:par>
                                <p:cTn id="37" presetID="22" presetClass="entr" presetSubtype="2" fill="hold" nodeType="afterEffect">
                                  <p:stCondLst>
                                    <p:cond delay="2000"/>
                                  </p:stCondLst>
                                  <p:childTnLst>
                                    <p:set>
                                      <p:cBhvr>
                                        <p:cTn id="38" dur="1" fill="hold">
                                          <p:stCondLst>
                                            <p:cond delay="0"/>
                                          </p:stCondLst>
                                        </p:cTn>
                                        <p:tgtEl>
                                          <p:spTgt spid="27"/>
                                        </p:tgtEl>
                                        <p:attrNameLst>
                                          <p:attrName>style.visibility</p:attrName>
                                        </p:attrNameLst>
                                      </p:cBhvr>
                                      <p:to>
                                        <p:strVal val="visible"/>
                                      </p:to>
                                    </p:set>
                                    <p:animEffect transition="in" filter="wipe(right)">
                                      <p:cBhvr>
                                        <p:cTn id="39" dur="1750"/>
                                        <p:tgtEl>
                                          <p:spTgt spid="27"/>
                                        </p:tgtEl>
                                      </p:cBhvr>
                                    </p:animEffect>
                                  </p:childTnLst>
                                </p:cTn>
                              </p:par>
                            </p:childTnLst>
                          </p:cTn>
                        </p:par>
                        <p:par>
                          <p:cTn id="40" fill="hold">
                            <p:stCondLst>
                              <p:cond delay="23250"/>
                            </p:stCondLst>
                            <p:childTnLst>
                              <p:par>
                                <p:cTn id="41" presetID="22" presetClass="entr" presetSubtype="8" fill="hold" grpId="0" nodeType="afterEffect">
                                  <p:stCondLst>
                                    <p:cond delay="250"/>
                                  </p:stCondLst>
                                  <p:childTnLst>
                                    <p:set>
                                      <p:cBhvr>
                                        <p:cTn id="42" dur="1" fill="hold">
                                          <p:stCondLst>
                                            <p:cond delay="0"/>
                                          </p:stCondLst>
                                        </p:cTn>
                                        <p:tgtEl>
                                          <p:spTgt spid="34"/>
                                        </p:tgtEl>
                                        <p:attrNameLst>
                                          <p:attrName>style.visibility</p:attrName>
                                        </p:attrNameLst>
                                      </p:cBhvr>
                                      <p:to>
                                        <p:strVal val="visible"/>
                                      </p:to>
                                    </p:set>
                                    <p:animEffect transition="in" filter="wipe(left)">
                                      <p:cBhvr>
                                        <p:cTn id="43" dur="1750"/>
                                        <p:tgtEl>
                                          <p:spTgt spid="34"/>
                                        </p:tgtEl>
                                      </p:cBhvr>
                                    </p:animEffect>
                                  </p:childTnLst>
                                </p:cTn>
                              </p:par>
                            </p:childTnLst>
                          </p:cTn>
                        </p:par>
                        <p:par>
                          <p:cTn id="44" fill="hold">
                            <p:stCondLst>
                              <p:cond delay="25250"/>
                            </p:stCondLst>
                            <p:childTnLst>
                              <p:par>
                                <p:cTn id="45" presetID="22" presetClass="entr" presetSubtype="8" fill="hold" grpId="0" nodeType="afterEffect">
                                  <p:stCondLst>
                                    <p:cond delay="2000"/>
                                  </p:stCondLst>
                                  <p:childTnLst>
                                    <p:set>
                                      <p:cBhvr>
                                        <p:cTn id="46" dur="1" fill="hold">
                                          <p:stCondLst>
                                            <p:cond delay="0"/>
                                          </p:stCondLst>
                                        </p:cTn>
                                        <p:tgtEl>
                                          <p:spTgt spid="43"/>
                                        </p:tgtEl>
                                        <p:attrNameLst>
                                          <p:attrName>style.visibility</p:attrName>
                                        </p:attrNameLst>
                                      </p:cBhvr>
                                      <p:to>
                                        <p:strVal val="visible"/>
                                      </p:to>
                                    </p:set>
                                    <p:animEffect transition="in" filter="wipe(left)">
                                      <p:cBhvr>
                                        <p:cTn id="47" dur="1750"/>
                                        <p:tgtEl>
                                          <p:spTgt spid="43"/>
                                        </p:tgtEl>
                                      </p:cBhvr>
                                    </p:animEffect>
                                  </p:childTnLst>
                                </p:cTn>
                              </p:par>
                            </p:childTnLst>
                          </p:cTn>
                        </p:par>
                        <p:par>
                          <p:cTn id="48" fill="hold">
                            <p:stCondLst>
                              <p:cond delay="29000"/>
                            </p:stCondLst>
                            <p:childTnLst>
                              <p:par>
                                <p:cTn id="49" presetID="22" presetClass="entr" presetSubtype="8" fill="hold" grpId="0" nodeType="afterEffect">
                                  <p:stCondLst>
                                    <p:cond delay="25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1750"/>
                                        <p:tgtEl>
                                          <p:spTgt spid="44"/>
                                        </p:tgtEl>
                                      </p:cBhvr>
                                    </p:animEffect>
                                  </p:childTnLst>
                                </p:cTn>
                              </p:par>
                            </p:childTnLst>
                          </p:cTn>
                        </p:par>
                        <p:par>
                          <p:cTn id="52" fill="hold">
                            <p:stCondLst>
                              <p:cond delay="31000"/>
                            </p:stCondLst>
                            <p:childTnLst>
                              <p:par>
                                <p:cTn id="53" presetID="22" presetClass="entr" presetSubtype="8" fill="hold" grpId="0" nodeType="afterEffect">
                                  <p:stCondLst>
                                    <p:cond delay="250"/>
                                  </p:stCondLst>
                                  <p:childTnLst>
                                    <p:set>
                                      <p:cBhvr>
                                        <p:cTn id="54" dur="1" fill="hold">
                                          <p:stCondLst>
                                            <p:cond delay="0"/>
                                          </p:stCondLst>
                                        </p:cTn>
                                        <p:tgtEl>
                                          <p:spTgt spid="45"/>
                                        </p:tgtEl>
                                        <p:attrNameLst>
                                          <p:attrName>style.visibility</p:attrName>
                                        </p:attrNameLst>
                                      </p:cBhvr>
                                      <p:to>
                                        <p:strVal val="visible"/>
                                      </p:to>
                                    </p:set>
                                    <p:animEffect transition="in" filter="wipe(left)">
                                      <p:cBhvr>
                                        <p:cTn id="55" dur="1750"/>
                                        <p:tgtEl>
                                          <p:spTgt spid="45"/>
                                        </p:tgtEl>
                                      </p:cBhvr>
                                    </p:animEffect>
                                  </p:childTnLst>
                                </p:cTn>
                              </p:par>
                            </p:childTnLst>
                          </p:cTn>
                        </p:par>
                        <p:par>
                          <p:cTn id="56" fill="hold">
                            <p:stCondLst>
                              <p:cond delay="33000"/>
                            </p:stCondLst>
                            <p:childTnLst>
                              <p:par>
                                <p:cTn id="57" presetID="22" presetClass="entr" presetSubtype="8" fill="hold" nodeType="afterEffect">
                                  <p:stCondLst>
                                    <p:cond delay="100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34" grpId="0"/>
      <p:bldP spid="38" grpId="0"/>
      <p:bldP spid="30" grpId="0"/>
      <p:bldP spid="31" grpId="0"/>
      <p:bldP spid="43" grpId="0"/>
      <p:bldP spid="44" grpId="0"/>
      <p:bldP spid="4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Icon&#10;&#10;Description automatically generated">
            <a:extLst>
              <a:ext uri="{FF2B5EF4-FFF2-40B4-BE49-F238E27FC236}">
                <a16:creationId xmlns:a16="http://schemas.microsoft.com/office/drawing/2014/main" id="{536C6AB2-5727-4067-AE08-3EB23EBF88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52336" y="2556831"/>
            <a:ext cx="2011680" cy="3652274"/>
          </a:xfrm>
          <a:prstGeom prst="rect">
            <a:avLst/>
          </a:prstGeom>
        </p:spPr>
      </p:pic>
      <p:pic>
        <p:nvPicPr>
          <p:cNvPr id="21" name="Picture 20" descr="A person wearing a garment&#10;&#10;Description automatically generated with low confidence">
            <a:extLst>
              <a:ext uri="{FF2B5EF4-FFF2-40B4-BE49-F238E27FC236}">
                <a16:creationId xmlns:a16="http://schemas.microsoft.com/office/drawing/2014/main" id="{2E0DD662-C81D-42AA-8686-74AA5245AC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3046" y="2730493"/>
            <a:ext cx="1911083" cy="3532176"/>
          </a:xfrm>
          <a:prstGeom prst="rect">
            <a:avLst/>
          </a:prstGeom>
        </p:spPr>
      </p:pic>
      <p:grpSp>
        <p:nvGrpSpPr>
          <p:cNvPr id="19" name="Group 18">
            <a:extLst>
              <a:ext uri="{FF2B5EF4-FFF2-40B4-BE49-F238E27FC236}">
                <a16:creationId xmlns:a16="http://schemas.microsoft.com/office/drawing/2014/main" id="{ACEB1E7C-1300-4218-8B28-D6BC041CC340}"/>
              </a:ext>
            </a:extLst>
          </p:cNvPr>
          <p:cNvGrpSpPr/>
          <p:nvPr/>
        </p:nvGrpSpPr>
        <p:grpSpPr>
          <a:xfrm>
            <a:off x="2970495" y="3367754"/>
            <a:ext cx="6308261" cy="1687288"/>
            <a:chOff x="599983" y="173394"/>
            <a:chExt cx="4528637" cy="1734054"/>
          </a:xfrm>
        </p:grpSpPr>
        <p:sp>
          <p:nvSpPr>
            <p:cNvPr id="20" name="Speech Bubble: Rectangle with Corners Rounded 19">
              <a:extLst>
                <a:ext uri="{FF2B5EF4-FFF2-40B4-BE49-F238E27FC236}">
                  <a16:creationId xmlns:a16="http://schemas.microsoft.com/office/drawing/2014/main" id="{67361F28-15C3-4C9B-896F-3BBD9D5F3994}"/>
                </a:ext>
              </a:extLst>
            </p:cNvPr>
            <p:cNvSpPr/>
            <p:nvPr/>
          </p:nvSpPr>
          <p:spPr>
            <a:xfrm>
              <a:off x="599983" y="173394"/>
              <a:ext cx="4528637" cy="1734054"/>
            </a:xfrm>
            <a:prstGeom prst="wedgeRoundRectCallout">
              <a:avLst>
                <a:gd name="adj1" fmla="val -63227"/>
                <a:gd name="adj2" fmla="val -45610"/>
                <a:gd name="adj3" fmla="val 16667"/>
              </a:avLst>
            </a:prstGeom>
            <a:solidFill>
              <a:schemeClr val="bg1">
                <a:alpha val="20000"/>
              </a:schemeClr>
            </a:solidFill>
            <a:ln w="63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651DB049-635D-4AC7-ABCC-5A1C28647B38}"/>
                </a:ext>
              </a:extLst>
            </p:cNvPr>
            <p:cNvSpPr txBox="1"/>
            <p:nvPr/>
          </p:nvSpPr>
          <p:spPr>
            <a:xfrm>
              <a:off x="781809" y="180275"/>
              <a:ext cx="4164984" cy="509266"/>
            </a:xfrm>
            <a:prstGeom prst="rect">
              <a:avLst/>
            </a:prstGeom>
            <a:noFill/>
            <a:ln>
              <a:noFill/>
            </a:ln>
          </p:spPr>
          <p:txBody>
            <a:bodyPr wrap="square" rtlCol="0">
              <a:spAutoFit/>
            </a:bodyPr>
            <a:lstStyle/>
            <a:p>
              <a:pPr algn="ctr">
                <a:lnSpc>
                  <a:spcPts val="4000"/>
                </a:lnSpc>
              </a:pPr>
              <a:r>
                <a:rPr lang="en-US" sz="3100" dirty="0">
                  <a:solidFill>
                    <a:srgbClr val="0000CC"/>
                  </a:solidFill>
                  <a:latin typeface="Comic Sans MS" panose="030F0702030302020204" pitchFamily="66" charset="0"/>
                </a:rPr>
                <a:t>Can you think of a time when</a:t>
              </a:r>
            </a:p>
          </p:txBody>
        </p:sp>
      </p:grpSp>
      <p:sp>
        <p:nvSpPr>
          <p:cNvPr id="24" name="TextBox 23">
            <a:extLst>
              <a:ext uri="{FF2B5EF4-FFF2-40B4-BE49-F238E27FC236}">
                <a16:creationId xmlns:a16="http://schemas.microsoft.com/office/drawing/2014/main" id="{35880509-3113-4F89-8565-5A57C0B7CD7A}"/>
              </a:ext>
            </a:extLst>
          </p:cNvPr>
          <p:cNvSpPr txBox="1"/>
          <p:nvPr/>
        </p:nvSpPr>
        <p:spPr>
          <a:xfrm>
            <a:off x="3064016" y="3848326"/>
            <a:ext cx="6157489" cy="576825"/>
          </a:xfrm>
          <a:prstGeom prst="rect">
            <a:avLst/>
          </a:prstGeom>
          <a:noFill/>
          <a:ln>
            <a:noFill/>
          </a:ln>
        </p:spPr>
        <p:txBody>
          <a:bodyPr wrap="square" rtlCol="0">
            <a:spAutoFit/>
          </a:bodyPr>
          <a:lstStyle/>
          <a:p>
            <a:pPr algn="ctr">
              <a:lnSpc>
                <a:spcPts val="4000"/>
              </a:lnSpc>
            </a:pPr>
            <a:r>
              <a:rPr lang="en-US" sz="3100" dirty="0">
                <a:solidFill>
                  <a:srgbClr val="0000CC"/>
                </a:solidFill>
                <a:latin typeface="Comic Sans MS" panose="030F0702030302020204" pitchFamily="66" charset="0"/>
              </a:rPr>
              <a:t>people have made fun of you for</a:t>
            </a:r>
          </a:p>
        </p:txBody>
      </p:sp>
      <p:sp>
        <p:nvSpPr>
          <p:cNvPr id="25" name="TextBox 24">
            <a:extLst>
              <a:ext uri="{FF2B5EF4-FFF2-40B4-BE49-F238E27FC236}">
                <a16:creationId xmlns:a16="http://schemas.microsoft.com/office/drawing/2014/main" id="{7B6FB40D-01E2-4E17-A7BF-EB6F221C2C0E}"/>
              </a:ext>
            </a:extLst>
          </p:cNvPr>
          <p:cNvSpPr txBox="1"/>
          <p:nvPr/>
        </p:nvSpPr>
        <p:spPr>
          <a:xfrm>
            <a:off x="3110016" y="4401057"/>
            <a:ext cx="6247550" cy="576825"/>
          </a:xfrm>
          <a:prstGeom prst="rect">
            <a:avLst/>
          </a:prstGeom>
          <a:noFill/>
          <a:ln>
            <a:noFill/>
          </a:ln>
        </p:spPr>
        <p:txBody>
          <a:bodyPr wrap="square" rtlCol="0">
            <a:spAutoFit/>
          </a:bodyPr>
          <a:lstStyle/>
          <a:p>
            <a:pPr algn="ctr">
              <a:lnSpc>
                <a:spcPts val="4000"/>
              </a:lnSpc>
            </a:pPr>
            <a:r>
              <a:rPr lang="en-US" sz="3100" dirty="0">
                <a:solidFill>
                  <a:srgbClr val="0000CC"/>
                </a:solidFill>
                <a:latin typeface="Comic Sans MS" panose="030F0702030302020204" pitchFamily="66" charset="0"/>
              </a:rPr>
              <a:t>trusting and following Jesus?</a:t>
            </a:r>
          </a:p>
        </p:txBody>
      </p:sp>
      <p:grpSp>
        <p:nvGrpSpPr>
          <p:cNvPr id="27" name="Group 26">
            <a:extLst>
              <a:ext uri="{FF2B5EF4-FFF2-40B4-BE49-F238E27FC236}">
                <a16:creationId xmlns:a16="http://schemas.microsoft.com/office/drawing/2014/main" id="{8EF97C3B-2CBF-4B37-AA02-AE3BF46F2D1F}"/>
              </a:ext>
            </a:extLst>
          </p:cNvPr>
          <p:cNvGrpSpPr/>
          <p:nvPr/>
        </p:nvGrpSpPr>
        <p:grpSpPr>
          <a:xfrm>
            <a:off x="441043" y="95819"/>
            <a:ext cx="11629037" cy="1795218"/>
            <a:chOff x="6041071" y="202020"/>
            <a:chExt cx="6536457" cy="1543666"/>
          </a:xfrm>
        </p:grpSpPr>
        <p:sp>
          <p:nvSpPr>
            <p:cNvPr id="28" name="Speech Bubble: Rectangle with Corners Rounded 27">
              <a:extLst>
                <a:ext uri="{FF2B5EF4-FFF2-40B4-BE49-F238E27FC236}">
                  <a16:creationId xmlns:a16="http://schemas.microsoft.com/office/drawing/2014/main" id="{B4F77BC9-7E43-4ADA-B8E9-59E9D780D7BD}"/>
                </a:ext>
              </a:extLst>
            </p:cNvPr>
            <p:cNvSpPr/>
            <p:nvPr/>
          </p:nvSpPr>
          <p:spPr>
            <a:xfrm>
              <a:off x="6042920" y="202020"/>
              <a:ext cx="6429444" cy="1543666"/>
            </a:xfrm>
            <a:prstGeom prst="wedgeRoundRectCallout">
              <a:avLst>
                <a:gd name="adj1" fmla="val 38080"/>
                <a:gd name="adj2" fmla="val 140814"/>
                <a:gd name="adj3" fmla="val 16667"/>
              </a:avLst>
            </a:prstGeom>
            <a:solidFill>
              <a:schemeClr val="bg1">
                <a:alpha val="2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TextBox 28">
              <a:extLst>
                <a:ext uri="{FF2B5EF4-FFF2-40B4-BE49-F238E27FC236}">
                  <a16:creationId xmlns:a16="http://schemas.microsoft.com/office/drawing/2014/main" id="{B1EAC97F-F5DB-4AD4-BCC0-2719C3354676}"/>
                </a:ext>
              </a:extLst>
            </p:cNvPr>
            <p:cNvSpPr txBox="1"/>
            <p:nvPr/>
          </p:nvSpPr>
          <p:spPr>
            <a:xfrm>
              <a:off x="6041071" y="295484"/>
              <a:ext cx="6536457" cy="329137"/>
            </a:xfrm>
            <a:prstGeom prst="rect">
              <a:avLst/>
            </a:prstGeom>
            <a:noFill/>
            <a:ln>
              <a:noFill/>
            </a:ln>
          </p:spPr>
          <p:txBody>
            <a:bodyPr wrap="square" rtlCol="0">
              <a:spAutoFit/>
            </a:bodyPr>
            <a:lstStyle/>
            <a:p>
              <a:pPr algn="ctr">
                <a:lnSpc>
                  <a:spcPts val="4000"/>
                </a:lnSpc>
              </a:pPr>
              <a:r>
                <a:rPr lang="en-US" sz="3100" dirty="0">
                  <a:latin typeface="Comic Sans MS" panose="030F0702030302020204" pitchFamily="66" charset="0"/>
                </a:rPr>
                <a:t>Lots of people today don’t want to accept that Jesus is God. </a:t>
              </a:r>
            </a:p>
          </p:txBody>
        </p:sp>
      </p:grpSp>
      <p:sp>
        <p:nvSpPr>
          <p:cNvPr id="43" name="TextBox 42">
            <a:extLst>
              <a:ext uri="{FF2B5EF4-FFF2-40B4-BE49-F238E27FC236}">
                <a16:creationId xmlns:a16="http://schemas.microsoft.com/office/drawing/2014/main" id="{9E74321D-EA56-422A-81C5-3DFF41A5F6D6}"/>
              </a:ext>
            </a:extLst>
          </p:cNvPr>
          <p:cNvSpPr txBox="1"/>
          <p:nvPr/>
        </p:nvSpPr>
        <p:spPr>
          <a:xfrm>
            <a:off x="523908" y="736097"/>
            <a:ext cx="11223759" cy="576825"/>
          </a:xfrm>
          <a:prstGeom prst="rect">
            <a:avLst/>
          </a:prstGeom>
          <a:noFill/>
        </p:spPr>
        <p:txBody>
          <a:bodyPr wrap="square">
            <a:spAutoFit/>
          </a:bodyPr>
          <a:lstStyle/>
          <a:p>
            <a:pPr algn="ctr">
              <a:lnSpc>
                <a:spcPts val="4000"/>
              </a:lnSpc>
            </a:pPr>
            <a:r>
              <a:rPr lang="en-US" sz="3100" dirty="0">
                <a:latin typeface="Comic Sans MS" panose="030F0702030302020204" pitchFamily="66" charset="0"/>
              </a:rPr>
              <a:t>They make fun of us and try to show that we are wrong</a:t>
            </a:r>
          </a:p>
        </p:txBody>
      </p:sp>
      <p:sp>
        <p:nvSpPr>
          <p:cNvPr id="45" name="TextBox 44">
            <a:extLst>
              <a:ext uri="{FF2B5EF4-FFF2-40B4-BE49-F238E27FC236}">
                <a16:creationId xmlns:a16="http://schemas.microsoft.com/office/drawing/2014/main" id="{4A6296C2-38EF-4903-95C9-EFF42DE2FDA8}"/>
              </a:ext>
            </a:extLst>
          </p:cNvPr>
          <p:cNvSpPr txBox="1"/>
          <p:nvPr/>
        </p:nvSpPr>
        <p:spPr>
          <a:xfrm>
            <a:off x="2725527" y="1248801"/>
            <a:ext cx="6740946" cy="576825"/>
          </a:xfrm>
          <a:prstGeom prst="rect">
            <a:avLst/>
          </a:prstGeom>
          <a:noFill/>
        </p:spPr>
        <p:txBody>
          <a:bodyPr wrap="square">
            <a:spAutoFit/>
          </a:bodyPr>
          <a:lstStyle/>
          <a:p>
            <a:pPr algn="ctr">
              <a:lnSpc>
                <a:spcPts val="4000"/>
              </a:lnSpc>
            </a:pPr>
            <a:r>
              <a:rPr lang="en-US" sz="3100" dirty="0">
                <a:latin typeface="Comic Sans MS" panose="030F0702030302020204" pitchFamily="66" charset="0"/>
              </a:rPr>
              <a:t>to trust  and follow Jesus.</a:t>
            </a:r>
          </a:p>
        </p:txBody>
      </p:sp>
      <p:grpSp>
        <p:nvGrpSpPr>
          <p:cNvPr id="32" name="Group 31">
            <a:extLst>
              <a:ext uri="{FF2B5EF4-FFF2-40B4-BE49-F238E27FC236}">
                <a16:creationId xmlns:a16="http://schemas.microsoft.com/office/drawing/2014/main" id="{D983CC55-E354-4B3F-B61D-E01B82A6FBAA}"/>
              </a:ext>
            </a:extLst>
          </p:cNvPr>
          <p:cNvGrpSpPr/>
          <p:nvPr/>
        </p:nvGrpSpPr>
        <p:grpSpPr>
          <a:xfrm>
            <a:off x="2576945" y="5430774"/>
            <a:ext cx="7258131" cy="657571"/>
            <a:chOff x="599983" y="173394"/>
            <a:chExt cx="4528637" cy="1734054"/>
          </a:xfrm>
        </p:grpSpPr>
        <p:sp>
          <p:nvSpPr>
            <p:cNvPr id="33" name="Speech Bubble: Rectangle with Corners Rounded 32">
              <a:extLst>
                <a:ext uri="{FF2B5EF4-FFF2-40B4-BE49-F238E27FC236}">
                  <a16:creationId xmlns:a16="http://schemas.microsoft.com/office/drawing/2014/main" id="{DE3CD2A8-28E3-43C8-8E60-FB3C70CC7B71}"/>
                </a:ext>
              </a:extLst>
            </p:cNvPr>
            <p:cNvSpPr/>
            <p:nvPr/>
          </p:nvSpPr>
          <p:spPr>
            <a:xfrm>
              <a:off x="599983" y="173394"/>
              <a:ext cx="4528637" cy="1734054"/>
            </a:xfrm>
            <a:prstGeom prst="wedgeRoundRectCallout">
              <a:avLst>
                <a:gd name="adj1" fmla="val -56270"/>
                <a:gd name="adj2" fmla="val -354386"/>
                <a:gd name="adj3" fmla="val 16667"/>
              </a:avLst>
            </a:prstGeom>
            <a:solidFill>
              <a:schemeClr val="bg1">
                <a:alpha val="20000"/>
              </a:schemeClr>
            </a:solidFill>
            <a:ln w="63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Box 34">
              <a:extLst>
                <a:ext uri="{FF2B5EF4-FFF2-40B4-BE49-F238E27FC236}">
                  <a16:creationId xmlns:a16="http://schemas.microsoft.com/office/drawing/2014/main" id="{D12B8262-2190-4D45-BF41-22AFFA7783C1}"/>
                </a:ext>
              </a:extLst>
            </p:cNvPr>
            <p:cNvSpPr txBox="1"/>
            <p:nvPr/>
          </p:nvSpPr>
          <p:spPr>
            <a:xfrm>
              <a:off x="665330" y="308791"/>
              <a:ext cx="4453609" cy="1521122"/>
            </a:xfrm>
            <a:prstGeom prst="rect">
              <a:avLst/>
            </a:prstGeom>
            <a:noFill/>
            <a:ln>
              <a:noFill/>
            </a:ln>
          </p:spPr>
          <p:txBody>
            <a:bodyPr wrap="square" rtlCol="0">
              <a:spAutoFit/>
            </a:bodyPr>
            <a:lstStyle/>
            <a:p>
              <a:pPr algn="ctr">
                <a:lnSpc>
                  <a:spcPts val="4000"/>
                </a:lnSpc>
              </a:pPr>
              <a:r>
                <a:rPr lang="en-US" sz="3100" dirty="0">
                  <a:solidFill>
                    <a:srgbClr val="0000CC"/>
                  </a:solidFill>
                  <a:latin typeface="Comic Sans MS" panose="030F0702030302020204" pitchFamily="66" charset="0"/>
                </a:rPr>
                <a:t>What did you do when this happened?</a:t>
              </a:r>
            </a:p>
          </p:txBody>
        </p:sp>
      </p:grpSp>
      <p:sp>
        <p:nvSpPr>
          <p:cNvPr id="13" name="Rectangle 12">
            <a:hlinkClick r:id="rId4" action="ppaction://hlinksldjump"/>
            <a:extLst>
              <a:ext uri="{FF2B5EF4-FFF2-40B4-BE49-F238E27FC236}">
                <a16:creationId xmlns:a16="http://schemas.microsoft.com/office/drawing/2014/main" id="{F8CF8A9A-CDB5-4374-B863-9542BE87B349}"/>
              </a:ext>
            </a:extLst>
          </p:cNvPr>
          <p:cNvSpPr/>
          <p:nvPr/>
        </p:nvSpPr>
        <p:spPr>
          <a:xfrm>
            <a:off x="-247988" y="-623221"/>
            <a:ext cx="13700098" cy="7981950"/>
          </a:xfrm>
          <a:prstGeom prst="rect">
            <a:avLst/>
          </a:prstGeom>
          <a:solidFill>
            <a:schemeClr val="accent1">
              <a:alpha val="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Comic Sans MS" panose="030F0702030302020204" pitchFamily="66" charset="0"/>
              </a:rPr>
              <a:t>.</a:t>
            </a:r>
            <a:endParaRPr lang="en-GB" dirty="0"/>
          </a:p>
        </p:txBody>
      </p:sp>
      <p:grpSp>
        <p:nvGrpSpPr>
          <p:cNvPr id="14" name="Group 13">
            <a:extLst>
              <a:ext uri="{FF2B5EF4-FFF2-40B4-BE49-F238E27FC236}">
                <a16:creationId xmlns:a16="http://schemas.microsoft.com/office/drawing/2014/main" id="{55BAD522-9799-4DD6-BD56-D3BA72353BCB}"/>
              </a:ext>
            </a:extLst>
          </p:cNvPr>
          <p:cNvGrpSpPr/>
          <p:nvPr/>
        </p:nvGrpSpPr>
        <p:grpSpPr>
          <a:xfrm>
            <a:off x="9835076" y="5986585"/>
            <a:ext cx="2011680" cy="941878"/>
            <a:chOff x="3474720" y="-1626814"/>
            <a:chExt cx="2011680" cy="941878"/>
          </a:xfrm>
        </p:grpSpPr>
        <p:sp>
          <p:nvSpPr>
            <p:cNvPr id="15" name="Arrow: Right 14">
              <a:extLst>
                <a:ext uri="{FF2B5EF4-FFF2-40B4-BE49-F238E27FC236}">
                  <a16:creationId xmlns:a16="http://schemas.microsoft.com/office/drawing/2014/main" id="{33AE3B5B-818C-431D-923F-BEA5F53ED2E5}"/>
                </a:ext>
              </a:extLst>
            </p:cNvPr>
            <p:cNvSpPr/>
            <p:nvPr/>
          </p:nvSpPr>
          <p:spPr>
            <a:xfrm>
              <a:off x="3474720" y="-1626814"/>
              <a:ext cx="2011680" cy="94187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F2D9DA5D-72CC-4833-8AC9-2AAF3A32AF42}"/>
                </a:ext>
              </a:extLst>
            </p:cNvPr>
            <p:cNvSpPr txBox="1"/>
            <p:nvPr/>
          </p:nvSpPr>
          <p:spPr>
            <a:xfrm>
              <a:off x="3474720" y="-1390458"/>
              <a:ext cx="1749197" cy="461665"/>
            </a:xfrm>
            <a:prstGeom prst="rect">
              <a:avLst/>
            </a:prstGeom>
            <a:noFill/>
          </p:spPr>
          <p:txBody>
            <a:bodyPr wrap="none" rtlCol="0">
              <a:spAutoFit/>
            </a:bodyPr>
            <a:lstStyle/>
            <a:p>
              <a:r>
                <a:rPr lang="en-US" sz="2400" dirty="0">
                  <a:latin typeface="Comic Sans MS" panose="030F0702030302020204" pitchFamily="66" charset="0"/>
                </a:rPr>
                <a:t>Next Slide</a:t>
              </a:r>
              <a:endParaRPr lang="en-GB" sz="2400" dirty="0">
                <a:latin typeface="Comic Sans MS" panose="030F0702030302020204" pitchFamily="66" charset="0"/>
              </a:endParaRPr>
            </a:p>
          </p:txBody>
        </p:sp>
      </p:grpSp>
      <p:pic>
        <p:nvPicPr>
          <p:cNvPr id="36" name="Picture 35">
            <a:extLst>
              <a:ext uri="{FF2B5EF4-FFF2-40B4-BE49-F238E27FC236}">
                <a16:creationId xmlns:a16="http://schemas.microsoft.com/office/drawing/2014/main" id="{1B989ADD-A307-4ACF-9EDF-4DF119C3097D}"/>
              </a:ext>
            </a:extLst>
          </p:cNvPr>
          <p:cNvPicPr>
            <a:picLocks noChangeAspect="1"/>
          </p:cNvPicPr>
          <p:nvPr/>
        </p:nvPicPr>
        <p:blipFill>
          <a:blip r:embed="rId5"/>
          <a:stretch>
            <a:fillRect/>
          </a:stretch>
        </p:blipFill>
        <p:spPr>
          <a:xfrm>
            <a:off x="8701582" y="1386758"/>
            <a:ext cx="1154347" cy="1252415"/>
          </a:xfrm>
          <a:prstGeom prst="rect">
            <a:avLst/>
          </a:prstGeom>
        </p:spPr>
      </p:pic>
    </p:spTree>
    <p:extLst>
      <p:ext uri="{BB962C8B-B14F-4D97-AF65-F5344CB8AC3E}">
        <p14:creationId xmlns:p14="http://schemas.microsoft.com/office/powerpoint/2010/main" val="249978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1750"/>
                                        <p:tgtEl>
                                          <p:spTgt spid="27"/>
                                        </p:tgtEl>
                                      </p:cBhvr>
                                    </p:animEffect>
                                  </p:childTnLst>
                                </p:cTn>
                              </p:par>
                            </p:childTnLst>
                          </p:cTn>
                        </p:par>
                        <p:par>
                          <p:cTn id="8" fill="hold">
                            <p:stCondLst>
                              <p:cond delay="2000"/>
                            </p:stCondLst>
                            <p:childTnLst>
                              <p:par>
                                <p:cTn id="9" presetID="22" presetClass="entr" presetSubtype="8" fill="hold" grpId="0" nodeType="afterEffect">
                                  <p:stCondLst>
                                    <p:cond delay="2000"/>
                                  </p:stCondLst>
                                  <p:childTnLst>
                                    <p:set>
                                      <p:cBhvr>
                                        <p:cTn id="10" dur="1" fill="hold">
                                          <p:stCondLst>
                                            <p:cond delay="0"/>
                                          </p:stCondLst>
                                        </p:cTn>
                                        <p:tgtEl>
                                          <p:spTgt spid="43"/>
                                        </p:tgtEl>
                                        <p:attrNameLst>
                                          <p:attrName>style.visibility</p:attrName>
                                        </p:attrNameLst>
                                      </p:cBhvr>
                                      <p:to>
                                        <p:strVal val="visible"/>
                                      </p:to>
                                    </p:set>
                                    <p:animEffect transition="in" filter="wipe(left)">
                                      <p:cBhvr>
                                        <p:cTn id="11" dur="1750"/>
                                        <p:tgtEl>
                                          <p:spTgt spid="43"/>
                                        </p:tgtEl>
                                      </p:cBhvr>
                                    </p:animEffect>
                                  </p:childTnLst>
                                </p:cTn>
                              </p:par>
                            </p:childTnLst>
                          </p:cTn>
                        </p:par>
                        <p:par>
                          <p:cTn id="12" fill="hold">
                            <p:stCondLst>
                              <p:cond delay="5750"/>
                            </p:stCondLst>
                            <p:childTnLst>
                              <p:par>
                                <p:cTn id="13" presetID="22" presetClass="entr" presetSubtype="8" fill="hold" grpId="0" nodeType="afterEffect">
                                  <p:stCondLst>
                                    <p:cond delay="250"/>
                                  </p:stCondLst>
                                  <p:childTnLst>
                                    <p:set>
                                      <p:cBhvr>
                                        <p:cTn id="14" dur="1" fill="hold">
                                          <p:stCondLst>
                                            <p:cond delay="0"/>
                                          </p:stCondLst>
                                        </p:cTn>
                                        <p:tgtEl>
                                          <p:spTgt spid="45"/>
                                        </p:tgtEl>
                                        <p:attrNameLst>
                                          <p:attrName>style.visibility</p:attrName>
                                        </p:attrNameLst>
                                      </p:cBhvr>
                                      <p:to>
                                        <p:strVal val="visible"/>
                                      </p:to>
                                    </p:set>
                                    <p:animEffect transition="in" filter="wipe(left)">
                                      <p:cBhvr>
                                        <p:cTn id="15" dur="1750"/>
                                        <p:tgtEl>
                                          <p:spTgt spid="45"/>
                                        </p:tgtEl>
                                      </p:cBhvr>
                                    </p:animEffect>
                                  </p:childTnLst>
                                </p:cTn>
                              </p:par>
                            </p:childTnLst>
                          </p:cTn>
                        </p:par>
                        <p:par>
                          <p:cTn id="16" fill="hold">
                            <p:stCondLst>
                              <p:cond delay="7750"/>
                            </p:stCondLst>
                            <p:childTnLst>
                              <p:par>
                                <p:cTn id="17" presetID="22" presetClass="entr" presetSubtype="8" fill="hold" nodeType="afterEffect">
                                  <p:stCondLst>
                                    <p:cond delay="200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1750"/>
                                        <p:tgtEl>
                                          <p:spTgt spid="19"/>
                                        </p:tgtEl>
                                      </p:cBhvr>
                                    </p:animEffect>
                                  </p:childTnLst>
                                </p:cTn>
                              </p:par>
                            </p:childTnLst>
                          </p:cTn>
                        </p:par>
                        <p:par>
                          <p:cTn id="20" fill="hold">
                            <p:stCondLst>
                              <p:cond delay="11500"/>
                            </p:stCondLst>
                            <p:childTnLst>
                              <p:par>
                                <p:cTn id="21" presetID="22" presetClass="entr" presetSubtype="8" fill="hold" grpId="0" nodeType="afterEffect">
                                  <p:stCondLst>
                                    <p:cond delay="25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1750"/>
                                        <p:tgtEl>
                                          <p:spTgt spid="24"/>
                                        </p:tgtEl>
                                      </p:cBhvr>
                                    </p:animEffect>
                                  </p:childTnLst>
                                </p:cTn>
                              </p:par>
                            </p:childTnLst>
                          </p:cTn>
                        </p:par>
                        <p:par>
                          <p:cTn id="24" fill="hold">
                            <p:stCondLst>
                              <p:cond delay="13500"/>
                            </p:stCondLst>
                            <p:childTnLst>
                              <p:par>
                                <p:cTn id="25" presetID="22" presetClass="entr" presetSubtype="8" fill="hold" grpId="0" nodeType="afterEffect">
                                  <p:stCondLst>
                                    <p:cond delay="25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1750"/>
                                        <p:tgtEl>
                                          <p:spTgt spid="25"/>
                                        </p:tgtEl>
                                      </p:cBhvr>
                                    </p:animEffect>
                                  </p:childTnLst>
                                </p:cTn>
                              </p:par>
                            </p:childTnLst>
                          </p:cTn>
                        </p:par>
                        <p:par>
                          <p:cTn id="28" fill="hold">
                            <p:stCondLst>
                              <p:cond delay="15500"/>
                            </p:stCondLst>
                            <p:childTnLst>
                              <p:par>
                                <p:cTn id="29" presetID="1" presetClass="entr" presetSubtype="0" fill="hold" nodeType="afterEffect">
                                  <p:stCondLst>
                                    <p:cond delay="0"/>
                                  </p:stCondLst>
                                  <p:childTnLst>
                                    <p:set>
                                      <p:cBhvr>
                                        <p:cTn id="30" dur="1" fill="hold">
                                          <p:stCondLst>
                                            <p:cond delay="9"/>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36"/>
                    </p:tgtEl>
                  </p:cond>
                </p:stCondLst>
                <p:endSync evt="end" delay="0">
                  <p:rtn val="all"/>
                </p:endSync>
                <p:childTnLst>
                  <p:par>
                    <p:cTn id="32" fill="hold">
                      <p:stCondLst>
                        <p:cond delay="0"/>
                      </p:stCondLst>
                      <p:childTnLst>
                        <p:par>
                          <p:cTn id="33" fill="hold">
                            <p:stCondLst>
                              <p:cond delay="0"/>
                            </p:stCondLst>
                            <p:childTnLst>
                              <p:par>
                                <p:cTn id="34" presetID="1" presetClass="exit" presetSubtype="0" fill="hold" nodeType="afterEffect">
                                  <p:stCondLst>
                                    <p:cond delay="0"/>
                                  </p:stCondLst>
                                  <p:childTnLst>
                                    <p:set>
                                      <p:cBhvr>
                                        <p:cTn id="35" dur="1" fill="hold">
                                          <p:stCondLst>
                                            <p:cond delay="0"/>
                                          </p:stCondLst>
                                        </p:cTn>
                                        <p:tgtEl>
                                          <p:spTgt spid="36"/>
                                        </p:tgtEl>
                                        <p:attrNameLst>
                                          <p:attrName>style.visibility</p:attrName>
                                        </p:attrNameLst>
                                      </p:cBhvr>
                                      <p:to>
                                        <p:strVal val="hidden"/>
                                      </p:to>
                                    </p:set>
                                  </p:childTnLst>
                                </p:cTn>
                              </p:par>
                            </p:childTnLst>
                          </p:cTn>
                        </p:par>
                        <p:par>
                          <p:cTn id="36" fill="hold">
                            <p:stCondLst>
                              <p:cond delay="0"/>
                            </p:stCondLst>
                            <p:childTnLst>
                              <p:par>
                                <p:cTn id="37" presetID="22" presetClass="entr" presetSubtype="8" fill="hold" nodeType="afterEffect">
                                  <p:stCondLst>
                                    <p:cond delay="25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1750"/>
                                        <p:tgtEl>
                                          <p:spTgt spid="32"/>
                                        </p:tgtEl>
                                      </p:cBhvr>
                                    </p:animEffect>
                                  </p:childTnLst>
                                </p:cTn>
                              </p:par>
                            </p:childTnLst>
                          </p:cTn>
                        </p:par>
                        <p:par>
                          <p:cTn id="40" fill="hold">
                            <p:stCondLst>
                              <p:cond delay="2000"/>
                            </p:stCondLst>
                            <p:childTnLst>
                              <p:par>
                                <p:cTn id="41" presetID="22" presetClass="entr" presetSubtype="8" fill="hold" nodeType="afterEffect">
                                  <p:stCondLst>
                                    <p:cond delay="100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childTnLst>
                    </p:cTn>
                  </p:par>
                </p:childTnLst>
              </p:cTn>
              <p:nextCondLst>
                <p:cond evt="onClick" delay="0">
                  <p:tgtEl>
                    <p:spTgt spid="36"/>
                  </p:tgtEl>
                </p:cond>
              </p:nextCondLst>
            </p:seq>
          </p:childTnLst>
        </p:cTn>
      </p:par>
    </p:tnLst>
    <p:bldLst>
      <p:bldP spid="24" grpId="0"/>
      <p:bldP spid="25" grpId="0"/>
      <p:bldP spid="43"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Icon&#10;&#10;Description automatically generated">
            <a:extLst>
              <a:ext uri="{FF2B5EF4-FFF2-40B4-BE49-F238E27FC236}">
                <a16:creationId xmlns:a16="http://schemas.microsoft.com/office/drawing/2014/main" id="{536C6AB2-5727-4067-AE08-3EB23EBF88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52336" y="2556831"/>
            <a:ext cx="2011680" cy="3652274"/>
          </a:xfrm>
          <a:prstGeom prst="rect">
            <a:avLst/>
          </a:prstGeom>
        </p:spPr>
      </p:pic>
      <p:pic>
        <p:nvPicPr>
          <p:cNvPr id="21" name="Picture 20" descr="A person wearing a garment&#10;&#10;Description automatically generated with low confidence">
            <a:extLst>
              <a:ext uri="{FF2B5EF4-FFF2-40B4-BE49-F238E27FC236}">
                <a16:creationId xmlns:a16="http://schemas.microsoft.com/office/drawing/2014/main" id="{2E0DD662-C81D-42AA-8686-74AA5245AC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3046" y="2730493"/>
            <a:ext cx="1911083" cy="3532176"/>
          </a:xfrm>
          <a:prstGeom prst="rect">
            <a:avLst/>
          </a:prstGeom>
        </p:spPr>
      </p:pic>
      <p:grpSp>
        <p:nvGrpSpPr>
          <p:cNvPr id="19" name="Group 18">
            <a:extLst>
              <a:ext uri="{FF2B5EF4-FFF2-40B4-BE49-F238E27FC236}">
                <a16:creationId xmlns:a16="http://schemas.microsoft.com/office/drawing/2014/main" id="{ACEB1E7C-1300-4218-8B28-D6BC041CC340}"/>
              </a:ext>
            </a:extLst>
          </p:cNvPr>
          <p:cNvGrpSpPr/>
          <p:nvPr/>
        </p:nvGrpSpPr>
        <p:grpSpPr>
          <a:xfrm>
            <a:off x="427228" y="302684"/>
            <a:ext cx="5442475" cy="1588353"/>
            <a:chOff x="599983" y="173394"/>
            <a:chExt cx="4528637" cy="1734054"/>
          </a:xfrm>
        </p:grpSpPr>
        <p:sp>
          <p:nvSpPr>
            <p:cNvPr id="20" name="Speech Bubble: Rectangle with Corners Rounded 19">
              <a:extLst>
                <a:ext uri="{FF2B5EF4-FFF2-40B4-BE49-F238E27FC236}">
                  <a16:creationId xmlns:a16="http://schemas.microsoft.com/office/drawing/2014/main" id="{67361F28-15C3-4C9B-896F-3BBD9D5F3994}"/>
                </a:ext>
              </a:extLst>
            </p:cNvPr>
            <p:cNvSpPr/>
            <p:nvPr/>
          </p:nvSpPr>
          <p:spPr>
            <a:xfrm>
              <a:off x="599983" y="173394"/>
              <a:ext cx="4528637" cy="1734054"/>
            </a:xfrm>
            <a:prstGeom prst="wedgeRoundRectCallout">
              <a:avLst>
                <a:gd name="adj1" fmla="val -19238"/>
                <a:gd name="adj2" fmla="val 148273"/>
                <a:gd name="adj3" fmla="val 16667"/>
              </a:avLst>
            </a:prstGeom>
            <a:solidFill>
              <a:schemeClr val="bg1">
                <a:alpha val="20000"/>
              </a:schemeClr>
            </a:solidFill>
            <a:ln w="63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651DB049-635D-4AC7-ABCC-5A1C28647B38}"/>
                </a:ext>
              </a:extLst>
            </p:cNvPr>
            <p:cNvSpPr txBox="1"/>
            <p:nvPr/>
          </p:nvSpPr>
          <p:spPr>
            <a:xfrm>
              <a:off x="781808" y="180275"/>
              <a:ext cx="4310998" cy="556935"/>
            </a:xfrm>
            <a:prstGeom prst="rect">
              <a:avLst/>
            </a:prstGeom>
            <a:noFill/>
            <a:ln>
              <a:noFill/>
            </a:ln>
          </p:spPr>
          <p:txBody>
            <a:bodyPr wrap="square" rtlCol="0">
              <a:spAutoFit/>
            </a:bodyPr>
            <a:lstStyle/>
            <a:p>
              <a:pPr algn="ctr">
                <a:lnSpc>
                  <a:spcPts val="4000"/>
                </a:lnSpc>
              </a:pPr>
              <a:r>
                <a:rPr lang="en-US" sz="3100" dirty="0">
                  <a:solidFill>
                    <a:srgbClr val="0000CC"/>
                  </a:solidFill>
                  <a:latin typeface="Comic Sans MS" panose="030F0702030302020204" pitchFamily="66" charset="0"/>
                </a:rPr>
                <a:t>They might say it is wrong</a:t>
              </a:r>
            </a:p>
          </p:txBody>
        </p:sp>
      </p:grpSp>
      <p:sp>
        <p:nvSpPr>
          <p:cNvPr id="24" name="TextBox 23">
            <a:extLst>
              <a:ext uri="{FF2B5EF4-FFF2-40B4-BE49-F238E27FC236}">
                <a16:creationId xmlns:a16="http://schemas.microsoft.com/office/drawing/2014/main" id="{35880509-3113-4F89-8565-5A57C0B7CD7A}"/>
              </a:ext>
            </a:extLst>
          </p:cNvPr>
          <p:cNvSpPr txBox="1"/>
          <p:nvPr/>
        </p:nvSpPr>
        <p:spPr>
          <a:xfrm>
            <a:off x="537439" y="810093"/>
            <a:ext cx="5332264" cy="576825"/>
          </a:xfrm>
          <a:prstGeom prst="rect">
            <a:avLst/>
          </a:prstGeom>
          <a:noFill/>
          <a:ln>
            <a:noFill/>
          </a:ln>
        </p:spPr>
        <p:txBody>
          <a:bodyPr wrap="square" rtlCol="0">
            <a:spAutoFit/>
          </a:bodyPr>
          <a:lstStyle/>
          <a:p>
            <a:pPr algn="ctr">
              <a:lnSpc>
                <a:spcPts val="4000"/>
              </a:lnSpc>
            </a:pPr>
            <a:r>
              <a:rPr lang="en-US" sz="3100" dirty="0">
                <a:solidFill>
                  <a:srgbClr val="0000CC"/>
                </a:solidFill>
                <a:latin typeface="Comic Sans MS" panose="030F0702030302020204" pitchFamily="66" charset="0"/>
              </a:rPr>
              <a:t>to do things or go to places</a:t>
            </a:r>
          </a:p>
        </p:txBody>
      </p:sp>
      <p:grpSp>
        <p:nvGrpSpPr>
          <p:cNvPr id="27" name="Group 26">
            <a:extLst>
              <a:ext uri="{FF2B5EF4-FFF2-40B4-BE49-F238E27FC236}">
                <a16:creationId xmlns:a16="http://schemas.microsoft.com/office/drawing/2014/main" id="{8EF97C3B-2CBF-4B37-AA02-AE3BF46F2D1F}"/>
              </a:ext>
            </a:extLst>
          </p:cNvPr>
          <p:cNvGrpSpPr/>
          <p:nvPr/>
        </p:nvGrpSpPr>
        <p:grpSpPr>
          <a:xfrm>
            <a:off x="6096000" y="95819"/>
            <a:ext cx="5974080" cy="1795218"/>
            <a:chOff x="6041071" y="202020"/>
            <a:chExt cx="6536457" cy="1543666"/>
          </a:xfrm>
        </p:grpSpPr>
        <p:sp>
          <p:nvSpPr>
            <p:cNvPr id="28" name="Speech Bubble: Rectangle with Corners Rounded 27">
              <a:extLst>
                <a:ext uri="{FF2B5EF4-FFF2-40B4-BE49-F238E27FC236}">
                  <a16:creationId xmlns:a16="http://schemas.microsoft.com/office/drawing/2014/main" id="{B4F77BC9-7E43-4ADA-B8E9-59E9D780D7BD}"/>
                </a:ext>
              </a:extLst>
            </p:cNvPr>
            <p:cNvSpPr/>
            <p:nvPr/>
          </p:nvSpPr>
          <p:spPr>
            <a:xfrm>
              <a:off x="6042920" y="202020"/>
              <a:ext cx="6429444" cy="1543666"/>
            </a:xfrm>
            <a:prstGeom prst="wedgeRoundRectCallout">
              <a:avLst>
                <a:gd name="adj1" fmla="val 25631"/>
                <a:gd name="adj2" fmla="val 139888"/>
                <a:gd name="adj3" fmla="val 16667"/>
              </a:avLst>
            </a:prstGeom>
            <a:solidFill>
              <a:schemeClr val="bg1">
                <a:alpha val="2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TextBox 28">
              <a:extLst>
                <a:ext uri="{FF2B5EF4-FFF2-40B4-BE49-F238E27FC236}">
                  <a16:creationId xmlns:a16="http://schemas.microsoft.com/office/drawing/2014/main" id="{B1EAC97F-F5DB-4AD4-BCC0-2719C3354676}"/>
                </a:ext>
              </a:extLst>
            </p:cNvPr>
            <p:cNvSpPr txBox="1"/>
            <p:nvPr/>
          </p:nvSpPr>
          <p:spPr>
            <a:xfrm>
              <a:off x="6041071" y="295484"/>
              <a:ext cx="6536457" cy="495998"/>
            </a:xfrm>
            <a:prstGeom prst="rect">
              <a:avLst/>
            </a:prstGeom>
            <a:noFill/>
            <a:ln>
              <a:noFill/>
            </a:ln>
          </p:spPr>
          <p:txBody>
            <a:bodyPr wrap="square" rtlCol="0">
              <a:spAutoFit/>
            </a:bodyPr>
            <a:lstStyle/>
            <a:p>
              <a:pPr algn="ctr">
                <a:lnSpc>
                  <a:spcPts val="4000"/>
                </a:lnSpc>
              </a:pPr>
              <a:r>
                <a:rPr lang="en-US" sz="3100" dirty="0">
                  <a:latin typeface="Comic Sans MS" panose="030F0702030302020204" pitchFamily="66" charset="0"/>
                </a:rPr>
                <a:t>Some people might say things</a:t>
              </a:r>
            </a:p>
          </p:txBody>
        </p:sp>
      </p:grpSp>
      <p:sp>
        <p:nvSpPr>
          <p:cNvPr id="43" name="TextBox 42">
            <a:extLst>
              <a:ext uri="{FF2B5EF4-FFF2-40B4-BE49-F238E27FC236}">
                <a16:creationId xmlns:a16="http://schemas.microsoft.com/office/drawing/2014/main" id="{9E74321D-EA56-422A-81C5-3DFF41A5F6D6}"/>
              </a:ext>
            </a:extLst>
          </p:cNvPr>
          <p:cNvSpPr txBox="1"/>
          <p:nvPr/>
        </p:nvSpPr>
        <p:spPr>
          <a:xfrm>
            <a:off x="6434051" y="736097"/>
            <a:ext cx="5313616" cy="576825"/>
          </a:xfrm>
          <a:prstGeom prst="rect">
            <a:avLst/>
          </a:prstGeom>
          <a:noFill/>
        </p:spPr>
        <p:txBody>
          <a:bodyPr wrap="square">
            <a:spAutoFit/>
          </a:bodyPr>
          <a:lstStyle/>
          <a:p>
            <a:pPr algn="ctr">
              <a:lnSpc>
                <a:spcPts val="4000"/>
              </a:lnSpc>
            </a:pPr>
            <a:r>
              <a:rPr lang="en-US" sz="3100" dirty="0">
                <a:latin typeface="Comic Sans MS" panose="030F0702030302020204" pitchFamily="66" charset="0"/>
              </a:rPr>
              <a:t>to try and make us unsure</a:t>
            </a:r>
          </a:p>
        </p:txBody>
      </p:sp>
      <p:sp>
        <p:nvSpPr>
          <p:cNvPr id="45" name="TextBox 44">
            <a:extLst>
              <a:ext uri="{FF2B5EF4-FFF2-40B4-BE49-F238E27FC236}">
                <a16:creationId xmlns:a16="http://schemas.microsoft.com/office/drawing/2014/main" id="{4A6296C2-38EF-4903-95C9-EFF42DE2FDA8}"/>
              </a:ext>
            </a:extLst>
          </p:cNvPr>
          <p:cNvSpPr txBox="1"/>
          <p:nvPr/>
        </p:nvSpPr>
        <p:spPr>
          <a:xfrm>
            <a:off x="6987215" y="1218932"/>
            <a:ext cx="4207288" cy="576825"/>
          </a:xfrm>
          <a:prstGeom prst="rect">
            <a:avLst/>
          </a:prstGeom>
          <a:noFill/>
        </p:spPr>
        <p:txBody>
          <a:bodyPr wrap="square">
            <a:spAutoFit/>
          </a:bodyPr>
          <a:lstStyle/>
          <a:p>
            <a:pPr algn="ctr">
              <a:lnSpc>
                <a:spcPts val="4000"/>
              </a:lnSpc>
            </a:pPr>
            <a:r>
              <a:rPr lang="en-US" sz="3100" dirty="0">
                <a:latin typeface="Comic Sans MS" panose="030F0702030302020204" pitchFamily="66" charset="0"/>
              </a:rPr>
              <a:t>about trusting Jesus.</a:t>
            </a:r>
          </a:p>
        </p:txBody>
      </p:sp>
      <p:sp>
        <p:nvSpPr>
          <p:cNvPr id="26" name="TextBox 25">
            <a:extLst>
              <a:ext uri="{FF2B5EF4-FFF2-40B4-BE49-F238E27FC236}">
                <a16:creationId xmlns:a16="http://schemas.microsoft.com/office/drawing/2014/main" id="{5A9DD2B1-2D4C-46DA-B691-6B368BDEB0EB}"/>
              </a:ext>
            </a:extLst>
          </p:cNvPr>
          <p:cNvSpPr txBox="1"/>
          <p:nvPr/>
        </p:nvSpPr>
        <p:spPr>
          <a:xfrm>
            <a:off x="1589824" y="1285470"/>
            <a:ext cx="3292758" cy="576825"/>
          </a:xfrm>
          <a:prstGeom prst="rect">
            <a:avLst/>
          </a:prstGeom>
          <a:noFill/>
          <a:ln>
            <a:noFill/>
          </a:ln>
        </p:spPr>
        <p:txBody>
          <a:bodyPr wrap="square" rtlCol="0">
            <a:spAutoFit/>
          </a:bodyPr>
          <a:lstStyle/>
          <a:p>
            <a:pPr algn="ctr">
              <a:lnSpc>
                <a:spcPts val="4000"/>
              </a:lnSpc>
            </a:pPr>
            <a:r>
              <a:rPr lang="en-US" sz="3100" dirty="0">
                <a:solidFill>
                  <a:srgbClr val="0000CC"/>
                </a:solidFill>
                <a:latin typeface="Comic Sans MS" panose="030F0702030302020204" pitchFamily="66" charset="0"/>
              </a:rPr>
              <a:t>on a Sunday.</a:t>
            </a:r>
          </a:p>
        </p:txBody>
      </p:sp>
      <p:grpSp>
        <p:nvGrpSpPr>
          <p:cNvPr id="30" name="Group 29">
            <a:extLst>
              <a:ext uri="{FF2B5EF4-FFF2-40B4-BE49-F238E27FC236}">
                <a16:creationId xmlns:a16="http://schemas.microsoft.com/office/drawing/2014/main" id="{FC7CB314-9E2D-435E-A2BF-AD6BE174C983}"/>
              </a:ext>
            </a:extLst>
          </p:cNvPr>
          <p:cNvGrpSpPr/>
          <p:nvPr/>
        </p:nvGrpSpPr>
        <p:grpSpPr>
          <a:xfrm>
            <a:off x="2170948" y="3468805"/>
            <a:ext cx="7848953" cy="3080208"/>
            <a:chOff x="130527" y="202020"/>
            <a:chExt cx="9870474" cy="1543666"/>
          </a:xfrm>
        </p:grpSpPr>
        <p:sp>
          <p:nvSpPr>
            <p:cNvPr id="31" name="Speech Bubble: Rectangle with Corners Rounded 30">
              <a:extLst>
                <a:ext uri="{FF2B5EF4-FFF2-40B4-BE49-F238E27FC236}">
                  <a16:creationId xmlns:a16="http://schemas.microsoft.com/office/drawing/2014/main" id="{F3C3D77B-7AF0-4421-A9D0-5F949020FC48}"/>
                </a:ext>
              </a:extLst>
            </p:cNvPr>
            <p:cNvSpPr/>
            <p:nvPr/>
          </p:nvSpPr>
          <p:spPr>
            <a:xfrm>
              <a:off x="130527" y="202020"/>
              <a:ext cx="9870474" cy="1543666"/>
            </a:xfrm>
            <a:prstGeom prst="wedgeRoundRectCallout">
              <a:avLst>
                <a:gd name="adj1" fmla="val 56640"/>
                <a:gd name="adj2" fmla="val -49015"/>
                <a:gd name="adj3" fmla="val 16667"/>
              </a:avLst>
            </a:prstGeom>
            <a:solidFill>
              <a:schemeClr val="bg1">
                <a:alpha val="2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TextBox 33">
              <a:extLst>
                <a:ext uri="{FF2B5EF4-FFF2-40B4-BE49-F238E27FC236}">
                  <a16:creationId xmlns:a16="http://schemas.microsoft.com/office/drawing/2014/main" id="{46EEA9BE-D36D-4A0C-9B74-8694E7DE98D3}"/>
                </a:ext>
              </a:extLst>
            </p:cNvPr>
            <p:cNvSpPr txBox="1"/>
            <p:nvPr/>
          </p:nvSpPr>
          <p:spPr>
            <a:xfrm>
              <a:off x="215496" y="247893"/>
              <a:ext cx="9700536" cy="484813"/>
            </a:xfrm>
            <a:prstGeom prst="rect">
              <a:avLst/>
            </a:prstGeom>
            <a:noFill/>
            <a:ln>
              <a:noFill/>
            </a:ln>
          </p:spPr>
          <p:txBody>
            <a:bodyPr wrap="square" rtlCol="0">
              <a:spAutoFit/>
            </a:bodyPr>
            <a:lstStyle/>
            <a:p>
              <a:pPr algn="ctr">
                <a:lnSpc>
                  <a:spcPts val="4000"/>
                </a:lnSpc>
              </a:pPr>
              <a:r>
                <a:rPr lang="en-US" sz="3100" dirty="0">
                  <a:latin typeface="Comic Sans MS" panose="030F0702030302020204" pitchFamily="66" charset="0"/>
                </a:rPr>
                <a:t>We have to be very careful that we </a:t>
              </a:r>
            </a:p>
          </p:txBody>
        </p:sp>
      </p:grpSp>
      <p:sp>
        <p:nvSpPr>
          <p:cNvPr id="37" name="TextBox 36">
            <a:extLst>
              <a:ext uri="{FF2B5EF4-FFF2-40B4-BE49-F238E27FC236}">
                <a16:creationId xmlns:a16="http://schemas.microsoft.com/office/drawing/2014/main" id="{6680BBE6-64A6-4C59-9A27-BDCAD7C2FAEB}"/>
              </a:ext>
            </a:extLst>
          </p:cNvPr>
          <p:cNvSpPr txBox="1"/>
          <p:nvPr/>
        </p:nvSpPr>
        <p:spPr>
          <a:xfrm>
            <a:off x="2732796" y="4067958"/>
            <a:ext cx="6965925" cy="576825"/>
          </a:xfrm>
          <a:prstGeom prst="rect">
            <a:avLst/>
          </a:prstGeom>
          <a:noFill/>
        </p:spPr>
        <p:txBody>
          <a:bodyPr wrap="square">
            <a:spAutoFit/>
          </a:bodyPr>
          <a:lstStyle/>
          <a:p>
            <a:pPr algn="ctr">
              <a:lnSpc>
                <a:spcPts val="4000"/>
              </a:lnSpc>
            </a:pPr>
            <a:r>
              <a:rPr lang="en-US" sz="3100" dirty="0">
                <a:latin typeface="Comic Sans MS" panose="030F0702030302020204" pitchFamily="66" charset="0"/>
              </a:rPr>
              <a:t>don’t behave like the Pharisees and</a:t>
            </a:r>
          </a:p>
        </p:txBody>
      </p:sp>
      <p:sp>
        <p:nvSpPr>
          <p:cNvPr id="38" name="TextBox 37">
            <a:extLst>
              <a:ext uri="{FF2B5EF4-FFF2-40B4-BE49-F238E27FC236}">
                <a16:creationId xmlns:a16="http://schemas.microsoft.com/office/drawing/2014/main" id="{20E07BB0-5E5D-4C80-93D7-07DF7E53561E}"/>
              </a:ext>
            </a:extLst>
          </p:cNvPr>
          <p:cNvSpPr txBox="1"/>
          <p:nvPr/>
        </p:nvSpPr>
        <p:spPr>
          <a:xfrm>
            <a:off x="2971009" y="4511910"/>
            <a:ext cx="6489501" cy="576825"/>
          </a:xfrm>
          <a:prstGeom prst="rect">
            <a:avLst/>
          </a:prstGeom>
          <a:noFill/>
        </p:spPr>
        <p:txBody>
          <a:bodyPr wrap="square">
            <a:spAutoFit/>
          </a:bodyPr>
          <a:lstStyle/>
          <a:p>
            <a:pPr algn="ctr">
              <a:lnSpc>
                <a:spcPts val="4000"/>
              </a:lnSpc>
            </a:pPr>
            <a:r>
              <a:rPr lang="en-US" sz="3100" dirty="0">
                <a:latin typeface="Comic Sans MS" panose="030F0702030302020204" pitchFamily="66" charset="0"/>
              </a:rPr>
              <a:t>make rules that aren’t from God.</a:t>
            </a:r>
          </a:p>
        </p:txBody>
      </p:sp>
      <p:sp>
        <p:nvSpPr>
          <p:cNvPr id="41" name="TextBox 40">
            <a:extLst>
              <a:ext uri="{FF2B5EF4-FFF2-40B4-BE49-F238E27FC236}">
                <a16:creationId xmlns:a16="http://schemas.microsoft.com/office/drawing/2014/main" id="{A8C07B6C-5081-4BCF-A92C-BE76040CFD7A}"/>
              </a:ext>
            </a:extLst>
          </p:cNvPr>
          <p:cNvSpPr txBox="1"/>
          <p:nvPr/>
        </p:nvSpPr>
        <p:spPr>
          <a:xfrm>
            <a:off x="2731490" y="4977627"/>
            <a:ext cx="6843076" cy="576825"/>
          </a:xfrm>
          <a:prstGeom prst="rect">
            <a:avLst/>
          </a:prstGeom>
          <a:noFill/>
        </p:spPr>
        <p:txBody>
          <a:bodyPr wrap="square">
            <a:spAutoFit/>
          </a:bodyPr>
          <a:lstStyle/>
          <a:p>
            <a:pPr algn="ctr">
              <a:lnSpc>
                <a:spcPts val="4000"/>
              </a:lnSpc>
            </a:pPr>
            <a:r>
              <a:rPr lang="en-US" sz="3100" dirty="0">
                <a:latin typeface="Comic Sans MS" panose="030F0702030302020204" pitchFamily="66" charset="0"/>
              </a:rPr>
              <a:t>If we keep talking and listening </a:t>
            </a:r>
          </a:p>
        </p:txBody>
      </p:sp>
      <p:sp>
        <p:nvSpPr>
          <p:cNvPr id="42" name="TextBox 41">
            <a:extLst>
              <a:ext uri="{FF2B5EF4-FFF2-40B4-BE49-F238E27FC236}">
                <a16:creationId xmlns:a16="http://schemas.microsoft.com/office/drawing/2014/main" id="{F177EA95-ED9D-4398-84A9-EEC920B144CD}"/>
              </a:ext>
            </a:extLst>
          </p:cNvPr>
          <p:cNvSpPr txBox="1"/>
          <p:nvPr/>
        </p:nvSpPr>
        <p:spPr>
          <a:xfrm>
            <a:off x="2681422" y="5457640"/>
            <a:ext cx="6893144" cy="576825"/>
          </a:xfrm>
          <a:prstGeom prst="rect">
            <a:avLst/>
          </a:prstGeom>
          <a:noFill/>
        </p:spPr>
        <p:txBody>
          <a:bodyPr wrap="square">
            <a:spAutoFit/>
          </a:bodyPr>
          <a:lstStyle/>
          <a:p>
            <a:pPr algn="ctr">
              <a:lnSpc>
                <a:spcPts val="4000"/>
              </a:lnSpc>
            </a:pPr>
            <a:r>
              <a:rPr lang="en-US" sz="3100" dirty="0">
                <a:latin typeface="Comic Sans MS" panose="030F0702030302020204" pitchFamily="66" charset="0"/>
              </a:rPr>
              <a:t>to God and try to put Him first,</a:t>
            </a:r>
          </a:p>
        </p:txBody>
      </p:sp>
      <p:sp>
        <p:nvSpPr>
          <p:cNvPr id="44" name="TextBox 43">
            <a:extLst>
              <a:ext uri="{FF2B5EF4-FFF2-40B4-BE49-F238E27FC236}">
                <a16:creationId xmlns:a16="http://schemas.microsoft.com/office/drawing/2014/main" id="{D500D378-A2C0-4753-AA39-EDE95A41836E}"/>
              </a:ext>
            </a:extLst>
          </p:cNvPr>
          <p:cNvSpPr txBox="1"/>
          <p:nvPr/>
        </p:nvSpPr>
        <p:spPr>
          <a:xfrm>
            <a:off x="2170947" y="5889601"/>
            <a:ext cx="7848953" cy="576825"/>
          </a:xfrm>
          <a:prstGeom prst="rect">
            <a:avLst/>
          </a:prstGeom>
          <a:noFill/>
        </p:spPr>
        <p:txBody>
          <a:bodyPr wrap="square">
            <a:spAutoFit/>
          </a:bodyPr>
          <a:lstStyle/>
          <a:p>
            <a:pPr algn="ctr">
              <a:lnSpc>
                <a:spcPts val="4000"/>
              </a:lnSpc>
            </a:pPr>
            <a:r>
              <a:rPr lang="en-US" sz="3100" dirty="0">
                <a:latin typeface="Comic Sans MS" panose="030F0702030302020204" pitchFamily="66" charset="0"/>
              </a:rPr>
              <a:t>He will help us make the right decisions.</a:t>
            </a:r>
          </a:p>
        </p:txBody>
      </p:sp>
      <p:sp>
        <p:nvSpPr>
          <p:cNvPr id="13" name="Rectangle 12">
            <a:hlinkClick r:id="rId4" action="ppaction://hlinksldjump"/>
            <a:extLst>
              <a:ext uri="{FF2B5EF4-FFF2-40B4-BE49-F238E27FC236}">
                <a16:creationId xmlns:a16="http://schemas.microsoft.com/office/drawing/2014/main" id="{F8CF8A9A-CDB5-4374-B863-9542BE87B349}"/>
              </a:ext>
            </a:extLst>
          </p:cNvPr>
          <p:cNvSpPr/>
          <p:nvPr/>
        </p:nvSpPr>
        <p:spPr>
          <a:xfrm>
            <a:off x="-299620" y="-561975"/>
            <a:ext cx="13700098" cy="7981950"/>
          </a:xfrm>
          <a:prstGeom prst="rect">
            <a:avLst/>
          </a:prstGeom>
          <a:solidFill>
            <a:schemeClr val="accent1">
              <a:alpha val="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Comic Sans MS" panose="030F0702030302020204" pitchFamily="66" charset="0"/>
              </a:rPr>
              <a:t>.</a:t>
            </a:r>
            <a:endParaRPr lang="en-GB" dirty="0"/>
          </a:p>
        </p:txBody>
      </p:sp>
      <p:grpSp>
        <p:nvGrpSpPr>
          <p:cNvPr id="14" name="Group 13">
            <a:extLst>
              <a:ext uri="{FF2B5EF4-FFF2-40B4-BE49-F238E27FC236}">
                <a16:creationId xmlns:a16="http://schemas.microsoft.com/office/drawing/2014/main" id="{55BAD522-9799-4DD6-BD56-D3BA72353BCB}"/>
              </a:ext>
            </a:extLst>
          </p:cNvPr>
          <p:cNvGrpSpPr/>
          <p:nvPr/>
        </p:nvGrpSpPr>
        <p:grpSpPr>
          <a:xfrm>
            <a:off x="9835076" y="5986585"/>
            <a:ext cx="2011680" cy="941878"/>
            <a:chOff x="3474720" y="-1626814"/>
            <a:chExt cx="2011680" cy="941878"/>
          </a:xfrm>
        </p:grpSpPr>
        <p:sp>
          <p:nvSpPr>
            <p:cNvPr id="15" name="Arrow: Right 14">
              <a:extLst>
                <a:ext uri="{FF2B5EF4-FFF2-40B4-BE49-F238E27FC236}">
                  <a16:creationId xmlns:a16="http://schemas.microsoft.com/office/drawing/2014/main" id="{33AE3B5B-818C-431D-923F-BEA5F53ED2E5}"/>
                </a:ext>
              </a:extLst>
            </p:cNvPr>
            <p:cNvSpPr/>
            <p:nvPr/>
          </p:nvSpPr>
          <p:spPr>
            <a:xfrm>
              <a:off x="3474720" y="-1626814"/>
              <a:ext cx="2011680" cy="94187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F2D9DA5D-72CC-4833-8AC9-2AAF3A32AF42}"/>
                </a:ext>
              </a:extLst>
            </p:cNvPr>
            <p:cNvSpPr txBox="1"/>
            <p:nvPr/>
          </p:nvSpPr>
          <p:spPr>
            <a:xfrm>
              <a:off x="3474720" y="-1390458"/>
              <a:ext cx="1749197" cy="461665"/>
            </a:xfrm>
            <a:prstGeom prst="rect">
              <a:avLst/>
            </a:prstGeom>
            <a:noFill/>
          </p:spPr>
          <p:txBody>
            <a:bodyPr wrap="none" rtlCol="0">
              <a:spAutoFit/>
            </a:bodyPr>
            <a:lstStyle/>
            <a:p>
              <a:r>
                <a:rPr lang="en-US" sz="2400" dirty="0">
                  <a:latin typeface="Comic Sans MS" panose="030F0702030302020204" pitchFamily="66" charset="0"/>
                </a:rPr>
                <a:t>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141162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1750"/>
                                        <p:tgtEl>
                                          <p:spTgt spid="27"/>
                                        </p:tgtEl>
                                      </p:cBhvr>
                                    </p:animEffect>
                                  </p:childTnLst>
                                </p:cTn>
                              </p:par>
                            </p:childTnLst>
                          </p:cTn>
                        </p:par>
                        <p:par>
                          <p:cTn id="8" fill="hold">
                            <p:stCondLst>
                              <p:cond delay="2000"/>
                            </p:stCondLst>
                            <p:childTnLst>
                              <p:par>
                                <p:cTn id="9" presetID="22" presetClass="entr" presetSubtype="8" fill="hold" grpId="0" nodeType="afterEffect">
                                  <p:stCondLst>
                                    <p:cond delay="250"/>
                                  </p:stCondLst>
                                  <p:childTnLst>
                                    <p:set>
                                      <p:cBhvr>
                                        <p:cTn id="10" dur="1" fill="hold">
                                          <p:stCondLst>
                                            <p:cond delay="0"/>
                                          </p:stCondLst>
                                        </p:cTn>
                                        <p:tgtEl>
                                          <p:spTgt spid="43"/>
                                        </p:tgtEl>
                                        <p:attrNameLst>
                                          <p:attrName>style.visibility</p:attrName>
                                        </p:attrNameLst>
                                      </p:cBhvr>
                                      <p:to>
                                        <p:strVal val="visible"/>
                                      </p:to>
                                    </p:set>
                                    <p:animEffect transition="in" filter="wipe(left)">
                                      <p:cBhvr>
                                        <p:cTn id="11" dur="1750"/>
                                        <p:tgtEl>
                                          <p:spTgt spid="43"/>
                                        </p:tgtEl>
                                      </p:cBhvr>
                                    </p:animEffect>
                                  </p:childTnLst>
                                </p:cTn>
                              </p:par>
                            </p:childTnLst>
                          </p:cTn>
                        </p:par>
                        <p:par>
                          <p:cTn id="12" fill="hold">
                            <p:stCondLst>
                              <p:cond delay="4000"/>
                            </p:stCondLst>
                            <p:childTnLst>
                              <p:par>
                                <p:cTn id="13" presetID="22" presetClass="entr" presetSubtype="8" fill="hold" grpId="0" nodeType="afterEffect">
                                  <p:stCondLst>
                                    <p:cond delay="250"/>
                                  </p:stCondLst>
                                  <p:childTnLst>
                                    <p:set>
                                      <p:cBhvr>
                                        <p:cTn id="14" dur="1" fill="hold">
                                          <p:stCondLst>
                                            <p:cond delay="0"/>
                                          </p:stCondLst>
                                        </p:cTn>
                                        <p:tgtEl>
                                          <p:spTgt spid="45"/>
                                        </p:tgtEl>
                                        <p:attrNameLst>
                                          <p:attrName>style.visibility</p:attrName>
                                        </p:attrNameLst>
                                      </p:cBhvr>
                                      <p:to>
                                        <p:strVal val="visible"/>
                                      </p:to>
                                    </p:set>
                                    <p:animEffect transition="in" filter="wipe(left)">
                                      <p:cBhvr>
                                        <p:cTn id="15" dur="1750"/>
                                        <p:tgtEl>
                                          <p:spTgt spid="45"/>
                                        </p:tgtEl>
                                      </p:cBhvr>
                                    </p:animEffect>
                                  </p:childTnLst>
                                </p:cTn>
                              </p:par>
                            </p:childTnLst>
                          </p:cTn>
                        </p:par>
                        <p:par>
                          <p:cTn id="16" fill="hold">
                            <p:stCondLst>
                              <p:cond delay="6000"/>
                            </p:stCondLst>
                            <p:childTnLst>
                              <p:par>
                                <p:cTn id="17" presetID="22" presetClass="entr" presetSubtype="8" fill="hold" nodeType="afterEffect">
                                  <p:stCondLst>
                                    <p:cond delay="200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1750"/>
                                        <p:tgtEl>
                                          <p:spTgt spid="19"/>
                                        </p:tgtEl>
                                      </p:cBhvr>
                                    </p:animEffect>
                                  </p:childTnLst>
                                </p:cTn>
                              </p:par>
                            </p:childTnLst>
                          </p:cTn>
                        </p:par>
                        <p:par>
                          <p:cTn id="20" fill="hold">
                            <p:stCondLst>
                              <p:cond delay="9750"/>
                            </p:stCondLst>
                            <p:childTnLst>
                              <p:par>
                                <p:cTn id="21" presetID="22" presetClass="entr" presetSubtype="8" fill="hold" grpId="0" nodeType="afterEffect">
                                  <p:stCondLst>
                                    <p:cond delay="25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1750"/>
                                        <p:tgtEl>
                                          <p:spTgt spid="24"/>
                                        </p:tgtEl>
                                      </p:cBhvr>
                                    </p:animEffect>
                                  </p:childTnLst>
                                </p:cTn>
                              </p:par>
                            </p:childTnLst>
                          </p:cTn>
                        </p:par>
                        <p:par>
                          <p:cTn id="24" fill="hold">
                            <p:stCondLst>
                              <p:cond delay="11750"/>
                            </p:stCondLst>
                            <p:childTnLst>
                              <p:par>
                                <p:cTn id="25" presetID="22" presetClass="entr" presetSubtype="8" fill="hold" grpId="0" nodeType="afterEffect">
                                  <p:stCondLst>
                                    <p:cond delay="25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1750"/>
                                        <p:tgtEl>
                                          <p:spTgt spid="26"/>
                                        </p:tgtEl>
                                      </p:cBhvr>
                                    </p:animEffect>
                                  </p:childTnLst>
                                </p:cTn>
                              </p:par>
                            </p:childTnLst>
                          </p:cTn>
                        </p:par>
                        <p:par>
                          <p:cTn id="28" fill="hold">
                            <p:stCondLst>
                              <p:cond delay="13750"/>
                            </p:stCondLst>
                            <p:childTnLst>
                              <p:par>
                                <p:cTn id="29" presetID="22" presetClass="entr" presetSubtype="2" fill="hold" nodeType="afterEffect">
                                  <p:stCondLst>
                                    <p:cond delay="2000"/>
                                  </p:stCondLst>
                                  <p:childTnLst>
                                    <p:set>
                                      <p:cBhvr>
                                        <p:cTn id="30" dur="1" fill="hold">
                                          <p:stCondLst>
                                            <p:cond delay="0"/>
                                          </p:stCondLst>
                                        </p:cTn>
                                        <p:tgtEl>
                                          <p:spTgt spid="30"/>
                                        </p:tgtEl>
                                        <p:attrNameLst>
                                          <p:attrName>style.visibility</p:attrName>
                                        </p:attrNameLst>
                                      </p:cBhvr>
                                      <p:to>
                                        <p:strVal val="visible"/>
                                      </p:to>
                                    </p:set>
                                    <p:animEffect transition="in" filter="wipe(right)">
                                      <p:cBhvr>
                                        <p:cTn id="31" dur="1750"/>
                                        <p:tgtEl>
                                          <p:spTgt spid="30"/>
                                        </p:tgtEl>
                                      </p:cBhvr>
                                    </p:animEffect>
                                  </p:childTnLst>
                                </p:cTn>
                              </p:par>
                            </p:childTnLst>
                          </p:cTn>
                        </p:par>
                        <p:par>
                          <p:cTn id="32" fill="hold">
                            <p:stCondLst>
                              <p:cond delay="17500"/>
                            </p:stCondLst>
                            <p:childTnLst>
                              <p:par>
                                <p:cTn id="33" presetID="22" presetClass="entr" presetSubtype="8" fill="hold" grpId="0" nodeType="afterEffect">
                                  <p:stCondLst>
                                    <p:cond delay="250"/>
                                  </p:stCondLst>
                                  <p:childTnLst>
                                    <p:set>
                                      <p:cBhvr>
                                        <p:cTn id="34" dur="1" fill="hold">
                                          <p:stCondLst>
                                            <p:cond delay="0"/>
                                          </p:stCondLst>
                                        </p:cTn>
                                        <p:tgtEl>
                                          <p:spTgt spid="37"/>
                                        </p:tgtEl>
                                        <p:attrNameLst>
                                          <p:attrName>style.visibility</p:attrName>
                                        </p:attrNameLst>
                                      </p:cBhvr>
                                      <p:to>
                                        <p:strVal val="visible"/>
                                      </p:to>
                                    </p:set>
                                    <p:animEffect transition="in" filter="wipe(left)">
                                      <p:cBhvr>
                                        <p:cTn id="35" dur="1750"/>
                                        <p:tgtEl>
                                          <p:spTgt spid="37"/>
                                        </p:tgtEl>
                                      </p:cBhvr>
                                    </p:animEffect>
                                  </p:childTnLst>
                                </p:cTn>
                              </p:par>
                            </p:childTnLst>
                          </p:cTn>
                        </p:par>
                        <p:par>
                          <p:cTn id="36" fill="hold">
                            <p:stCondLst>
                              <p:cond delay="19500"/>
                            </p:stCondLst>
                            <p:childTnLst>
                              <p:par>
                                <p:cTn id="37" presetID="22" presetClass="entr" presetSubtype="8" fill="hold" grpId="0" nodeType="afterEffect">
                                  <p:stCondLst>
                                    <p:cond delay="250"/>
                                  </p:stCondLst>
                                  <p:childTnLst>
                                    <p:set>
                                      <p:cBhvr>
                                        <p:cTn id="38" dur="1" fill="hold">
                                          <p:stCondLst>
                                            <p:cond delay="0"/>
                                          </p:stCondLst>
                                        </p:cTn>
                                        <p:tgtEl>
                                          <p:spTgt spid="38"/>
                                        </p:tgtEl>
                                        <p:attrNameLst>
                                          <p:attrName>style.visibility</p:attrName>
                                        </p:attrNameLst>
                                      </p:cBhvr>
                                      <p:to>
                                        <p:strVal val="visible"/>
                                      </p:to>
                                    </p:set>
                                    <p:animEffect transition="in" filter="wipe(left)">
                                      <p:cBhvr>
                                        <p:cTn id="39" dur="1750"/>
                                        <p:tgtEl>
                                          <p:spTgt spid="38"/>
                                        </p:tgtEl>
                                      </p:cBhvr>
                                    </p:animEffect>
                                  </p:childTnLst>
                                </p:cTn>
                              </p:par>
                            </p:childTnLst>
                          </p:cTn>
                        </p:par>
                        <p:par>
                          <p:cTn id="40" fill="hold">
                            <p:stCondLst>
                              <p:cond delay="21500"/>
                            </p:stCondLst>
                            <p:childTnLst>
                              <p:par>
                                <p:cTn id="41" presetID="22" presetClass="entr" presetSubtype="8" fill="hold" grpId="0" nodeType="afterEffect">
                                  <p:stCondLst>
                                    <p:cond delay="2000"/>
                                  </p:stCondLst>
                                  <p:childTnLst>
                                    <p:set>
                                      <p:cBhvr>
                                        <p:cTn id="42" dur="1" fill="hold">
                                          <p:stCondLst>
                                            <p:cond delay="0"/>
                                          </p:stCondLst>
                                        </p:cTn>
                                        <p:tgtEl>
                                          <p:spTgt spid="41"/>
                                        </p:tgtEl>
                                        <p:attrNameLst>
                                          <p:attrName>style.visibility</p:attrName>
                                        </p:attrNameLst>
                                      </p:cBhvr>
                                      <p:to>
                                        <p:strVal val="visible"/>
                                      </p:to>
                                    </p:set>
                                    <p:animEffect transition="in" filter="wipe(left)">
                                      <p:cBhvr>
                                        <p:cTn id="43" dur="1750"/>
                                        <p:tgtEl>
                                          <p:spTgt spid="41"/>
                                        </p:tgtEl>
                                      </p:cBhvr>
                                    </p:animEffect>
                                  </p:childTnLst>
                                </p:cTn>
                              </p:par>
                            </p:childTnLst>
                          </p:cTn>
                        </p:par>
                        <p:par>
                          <p:cTn id="44" fill="hold">
                            <p:stCondLst>
                              <p:cond delay="25250"/>
                            </p:stCondLst>
                            <p:childTnLst>
                              <p:par>
                                <p:cTn id="45" presetID="22" presetClass="entr" presetSubtype="8" fill="hold" grpId="0" nodeType="afterEffect">
                                  <p:stCondLst>
                                    <p:cond delay="25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1750"/>
                                        <p:tgtEl>
                                          <p:spTgt spid="42"/>
                                        </p:tgtEl>
                                      </p:cBhvr>
                                    </p:animEffect>
                                  </p:childTnLst>
                                </p:cTn>
                              </p:par>
                            </p:childTnLst>
                          </p:cTn>
                        </p:par>
                        <p:par>
                          <p:cTn id="48" fill="hold">
                            <p:stCondLst>
                              <p:cond delay="27250"/>
                            </p:stCondLst>
                            <p:childTnLst>
                              <p:par>
                                <p:cTn id="49" presetID="22" presetClass="entr" presetSubtype="8" fill="hold" grpId="0" nodeType="afterEffect">
                                  <p:stCondLst>
                                    <p:cond delay="125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1750"/>
                                        <p:tgtEl>
                                          <p:spTgt spid="44"/>
                                        </p:tgtEl>
                                      </p:cBhvr>
                                    </p:animEffect>
                                  </p:childTnLst>
                                </p:cTn>
                              </p:par>
                            </p:childTnLst>
                          </p:cTn>
                        </p:par>
                        <p:par>
                          <p:cTn id="52" fill="hold">
                            <p:stCondLst>
                              <p:cond delay="30250"/>
                            </p:stCondLst>
                            <p:childTnLst>
                              <p:par>
                                <p:cTn id="53" presetID="22" presetClass="entr" presetSubtype="8" fill="hold" nodeType="afterEffect">
                                  <p:stCondLst>
                                    <p:cond delay="100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3" grpId="0"/>
      <p:bldP spid="45" grpId="0"/>
      <p:bldP spid="26" grpId="0"/>
      <p:bldP spid="37" grpId="0"/>
      <p:bldP spid="38" grpId="0"/>
      <p:bldP spid="41" grpId="0"/>
      <p:bldP spid="42"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A picture containing clipart, vector graphics&#10;&#10;Description automatically generated">
            <a:extLst>
              <a:ext uri="{FF2B5EF4-FFF2-40B4-BE49-F238E27FC236}">
                <a16:creationId xmlns:a16="http://schemas.microsoft.com/office/drawing/2014/main" id="{06872587-625E-459B-AEE9-D90437D316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91348" y="2728304"/>
            <a:ext cx="1926321" cy="3543307"/>
          </a:xfrm>
          <a:prstGeom prst="rect">
            <a:avLst/>
          </a:prstGeom>
        </p:spPr>
      </p:pic>
      <p:pic>
        <p:nvPicPr>
          <p:cNvPr id="33" name="Picture 32" descr="Shape&#10;&#10;Description automatically generated with medium confidence">
            <a:extLst>
              <a:ext uri="{FF2B5EF4-FFF2-40B4-BE49-F238E27FC236}">
                <a16:creationId xmlns:a16="http://schemas.microsoft.com/office/drawing/2014/main" id="{D34DB8F2-F501-4A3C-9AF2-29679389A1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3451" y="2690765"/>
            <a:ext cx="2017453" cy="3532176"/>
          </a:xfrm>
          <a:prstGeom prst="rect">
            <a:avLst/>
          </a:prstGeom>
        </p:spPr>
      </p:pic>
      <p:pic>
        <p:nvPicPr>
          <p:cNvPr id="23" name="Picture 22" descr="Icon&#10;&#10;Description automatically generated">
            <a:extLst>
              <a:ext uri="{FF2B5EF4-FFF2-40B4-BE49-F238E27FC236}">
                <a16:creationId xmlns:a16="http://schemas.microsoft.com/office/drawing/2014/main" id="{536C6AB2-5727-4067-AE08-3EB23EBF88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52336" y="2556831"/>
            <a:ext cx="2011680" cy="3652274"/>
          </a:xfrm>
          <a:prstGeom prst="rect">
            <a:avLst/>
          </a:prstGeom>
        </p:spPr>
      </p:pic>
      <p:pic>
        <p:nvPicPr>
          <p:cNvPr id="21" name="Picture 20" descr="A person wearing a garment&#10;&#10;Description automatically generated with low confidence">
            <a:extLst>
              <a:ext uri="{FF2B5EF4-FFF2-40B4-BE49-F238E27FC236}">
                <a16:creationId xmlns:a16="http://schemas.microsoft.com/office/drawing/2014/main" id="{2E0DD662-C81D-42AA-8686-74AA5245AC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33046" y="2730493"/>
            <a:ext cx="1911083" cy="3532176"/>
          </a:xfrm>
          <a:prstGeom prst="rect">
            <a:avLst/>
          </a:prstGeom>
        </p:spPr>
      </p:pic>
      <p:grpSp>
        <p:nvGrpSpPr>
          <p:cNvPr id="19" name="Group 18">
            <a:extLst>
              <a:ext uri="{FF2B5EF4-FFF2-40B4-BE49-F238E27FC236}">
                <a16:creationId xmlns:a16="http://schemas.microsoft.com/office/drawing/2014/main" id="{ACEB1E7C-1300-4218-8B28-D6BC041CC340}"/>
              </a:ext>
            </a:extLst>
          </p:cNvPr>
          <p:cNvGrpSpPr/>
          <p:nvPr/>
        </p:nvGrpSpPr>
        <p:grpSpPr>
          <a:xfrm>
            <a:off x="427228" y="302685"/>
            <a:ext cx="5442475" cy="1084234"/>
            <a:chOff x="599983" y="173394"/>
            <a:chExt cx="4528637" cy="1734054"/>
          </a:xfrm>
        </p:grpSpPr>
        <p:sp>
          <p:nvSpPr>
            <p:cNvPr id="20" name="Speech Bubble: Rectangle with Corners Rounded 19">
              <a:extLst>
                <a:ext uri="{FF2B5EF4-FFF2-40B4-BE49-F238E27FC236}">
                  <a16:creationId xmlns:a16="http://schemas.microsoft.com/office/drawing/2014/main" id="{67361F28-15C3-4C9B-896F-3BBD9D5F3994}"/>
                </a:ext>
              </a:extLst>
            </p:cNvPr>
            <p:cNvSpPr/>
            <p:nvPr/>
          </p:nvSpPr>
          <p:spPr>
            <a:xfrm>
              <a:off x="599983" y="173394"/>
              <a:ext cx="4528637" cy="1734054"/>
            </a:xfrm>
            <a:prstGeom prst="wedgeRoundRectCallout">
              <a:avLst>
                <a:gd name="adj1" fmla="val -18974"/>
                <a:gd name="adj2" fmla="val 240506"/>
                <a:gd name="adj3" fmla="val 16667"/>
              </a:avLst>
            </a:prstGeom>
            <a:solidFill>
              <a:schemeClr val="bg1">
                <a:alpha val="20000"/>
              </a:schemeClr>
            </a:solidFill>
            <a:ln w="63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651DB049-635D-4AC7-ABCC-5A1C28647B38}"/>
                </a:ext>
              </a:extLst>
            </p:cNvPr>
            <p:cNvSpPr txBox="1"/>
            <p:nvPr/>
          </p:nvSpPr>
          <p:spPr>
            <a:xfrm>
              <a:off x="781808" y="180275"/>
              <a:ext cx="4310998" cy="629738"/>
            </a:xfrm>
            <a:prstGeom prst="rect">
              <a:avLst/>
            </a:prstGeom>
            <a:noFill/>
            <a:ln>
              <a:noFill/>
            </a:ln>
          </p:spPr>
          <p:txBody>
            <a:bodyPr wrap="square" rtlCol="0">
              <a:spAutoFit/>
            </a:bodyPr>
            <a:lstStyle/>
            <a:p>
              <a:pPr algn="ctr">
                <a:lnSpc>
                  <a:spcPts val="4000"/>
                </a:lnSpc>
              </a:pPr>
              <a:r>
                <a:rPr lang="en-US" sz="3100" dirty="0">
                  <a:solidFill>
                    <a:srgbClr val="0000CC"/>
                  </a:solidFill>
                  <a:latin typeface="Comic Sans MS" panose="030F0702030302020204" pitchFamily="66" charset="0"/>
                </a:rPr>
                <a:t>There’s a lot to think</a:t>
              </a:r>
            </a:p>
          </p:txBody>
        </p:sp>
      </p:grpSp>
      <p:sp>
        <p:nvSpPr>
          <p:cNvPr id="24" name="TextBox 23">
            <a:extLst>
              <a:ext uri="{FF2B5EF4-FFF2-40B4-BE49-F238E27FC236}">
                <a16:creationId xmlns:a16="http://schemas.microsoft.com/office/drawing/2014/main" id="{35880509-3113-4F89-8565-5A57C0B7CD7A}"/>
              </a:ext>
            </a:extLst>
          </p:cNvPr>
          <p:cNvSpPr txBox="1"/>
          <p:nvPr/>
        </p:nvSpPr>
        <p:spPr>
          <a:xfrm>
            <a:off x="537439" y="810093"/>
            <a:ext cx="5332264" cy="576825"/>
          </a:xfrm>
          <a:prstGeom prst="rect">
            <a:avLst/>
          </a:prstGeom>
          <a:noFill/>
          <a:ln>
            <a:noFill/>
          </a:ln>
        </p:spPr>
        <p:txBody>
          <a:bodyPr wrap="square" rtlCol="0">
            <a:spAutoFit/>
          </a:bodyPr>
          <a:lstStyle/>
          <a:p>
            <a:pPr algn="ctr">
              <a:lnSpc>
                <a:spcPts val="4000"/>
              </a:lnSpc>
            </a:pPr>
            <a:r>
              <a:rPr lang="en-US" sz="3100" dirty="0">
                <a:solidFill>
                  <a:srgbClr val="0000CC"/>
                </a:solidFill>
                <a:latin typeface="Comic Sans MS" panose="030F0702030302020204" pitchFamily="66" charset="0"/>
              </a:rPr>
              <a:t>about today.</a:t>
            </a:r>
          </a:p>
        </p:txBody>
      </p:sp>
      <p:grpSp>
        <p:nvGrpSpPr>
          <p:cNvPr id="27" name="Group 26">
            <a:extLst>
              <a:ext uri="{FF2B5EF4-FFF2-40B4-BE49-F238E27FC236}">
                <a16:creationId xmlns:a16="http://schemas.microsoft.com/office/drawing/2014/main" id="{8EF97C3B-2CBF-4B37-AA02-AE3BF46F2D1F}"/>
              </a:ext>
            </a:extLst>
          </p:cNvPr>
          <p:cNvGrpSpPr/>
          <p:nvPr/>
        </p:nvGrpSpPr>
        <p:grpSpPr>
          <a:xfrm>
            <a:off x="6095423" y="95819"/>
            <a:ext cx="5974080" cy="1291099"/>
            <a:chOff x="6040440" y="202020"/>
            <a:chExt cx="6536457" cy="1543666"/>
          </a:xfrm>
        </p:grpSpPr>
        <p:sp>
          <p:nvSpPr>
            <p:cNvPr id="28" name="Speech Bubble: Rectangle with Corners Rounded 27">
              <a:extLst>
                <a:ext uri="{FF2B5EF4-FFF2-40B4-BE49-F238E27FC236}">
                  <a16:creationId xmlns:a16="http://schemas.microsoft.com/office/drawing/2014/main" id="{B4F77BC9-7E43-4ADA-B8E9-59E9D780D7BD}"/>
                </a:ext>
              </a:extLst>
            </p:cNvPr>
            <p:cNvSpPr/>
            <p:nvPr/>
          </p:nvSpPr>
          <p:spPr>
            <a:xfrm>
              <a:off x="6042920" y="202020"/>
              <a:ext cx="6429444" cy="1543666"/>
            </a:xfrm>
            <a:prstGeom prst="wedgeRoundRectCallout">
              <a:avLst>
                <a:gd name="adj1" fmla="val 26237"/>
                <a:gd name="adj2" fmla="val 214759"/>
                <a:gd name="adj3" fmla="val 16667"/>
              </a:avLst>
            </a:prstGeom>
            <a:solidFill>
              <a:schemeClr val="bg1">
                <a:alpha val="2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TextBox 28">
              <a:extLst>
                <a:ext uri="{FF2B5EF4-FFF2-40B4-BE49-F238E27FC236}">
                  <a16:creationId xmlns:a16="http://schemas.microsoft.com/office/drawing/2014/main" id="{B1EAC97F-F5DB-4AD4-BCC0-2719C3354676}"/>
                </a:ext>
              </a:extLst>
            </p:cNvPr>
            <p:cNvSpPr txBox="1"/>
            <p:nvPr/>
          </p:nvSpPr>
          <p:spPr>
            <a:xfrm>
              <a:off x="6040440" y="266961"/>
              <a:ext cx="6536457" cy="495998"/>
            </a:xfrm>
            <a:prstGeom prst="rect">
              <a:avLst/>
            </a:prstGeom>
            <a:noFill/>
            <a:ln>
              <a:noFill/>
            </a:ln>
          </p:spPr>
          <p:txBody>
            <a:bodyPr wrap="square" rtlCol="0">
              <a:spAutoFit/>
            </a:bodyPr>
            <a:lstStyle/>
            <a:p>
              <a:pPr algn="ctr">
                <a:lnSpc>
                  <a:spcPts val="4000"/>
                </a:lnSpc>
              </a:pPr>
              <a:r>
                <a:rPr lang="en-US" sz="3100" dirty="0">
                  <a:latin typeface="Comic Sans MS" panose="030F0702030302020204" pitchFamily="66" charset="0"/>
                </a:rPr>
                <a:t>There is.</a:t>
              </a:r>
            </a:p>
          </p:txBody>
        </p:sp>
      </p:grpSp>
      <p:sp>
        <p:nvSpPr>
          <p:cNvPr id="43" name="TextBox 42">
            <a:extLst>
              <a:ext uri="{FF2B5EF4-FFF2-40B4-BE49-F238E27FC236}">
                <a16:creationId xmlns:a16="http://schemas.microsoft.com/office/drawing/2014/main" id="{9E74321D-EA56-422A-81C5-3DFF41A5F6D6}"/>
              </a:ext>
            </a:extLst>
          </p:cNvPr>
          <p:cNvSpPr txBox="1"/>
          <p:nvPr/>
        </p:nvSpPr>
        <p:spPr>
          <a:xfrm>
            <a:off x="6451156" y="670724"/>
            <a:ext cx="5313616" cy="576825"/>
          </a:xfrm>
          <a:prstGeom prst="rect">
            <a:avLst/>
          </a:prstGeom>
          <a:noFill/>
        </p:spPr>
        <p:txBody>
          <a:bodyPr wrap="square">
            <a:spAutoFit/>
          </a:bodyPr>
          <a:lstStyle/>
          <a:p>
            <a:pPr algn="ctr">
              <a:lnSpc>
                <a:spcPts val="4000"/>
              </a:lnSpc>
            </a:pPr>
            <a:r>
              <a:rPr lang="en-US" sz="3100" dirty="0">
                <a:latin typeface="Comic Sans MS" panose="030F0702030302020204" pitchFamily="66" charset="0"/>
              </a:rPr>
              <a:t>I think we should pray now.</a:t>
            </a:r>
          </a:p>
        </p:txBody>
      </p:sp>
      <p:pic>
        <p:nvPicPr>
          <p:cNvPr id="35" name="Picture 34">
            <a:extLst>
              <a:ext uri="{FF2B5EF4-FFF2-40B4-BE49-F238E27FC236}">
                <a16:creationId xmlns:a16="http://schemas.microsoft.com/office/drawing/2014/main" id="{B5341FCB-A059-4965-BADC-62CCBEA7EA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45110" y="2498441"/>
            <a:ext cx="2045109" cy="3625420"/>
          </a:xfrm>
          <a:prstGeom prst="rect">
            <a:avLst/>
          </a:prstGeom>
        </p:spPr>
      </p:pic>
      <p:pic>
        <p:nvPicPr>
          <p:cNvPr id="3" name="Picture 2">
            <a:extLst>
              <a:ext uri="{FF2B5EF4-FFF2-40B4-BE49-F238E27FC236}">
                <a16:creationId xmlns:a16="http://schemas.microsoft.com/office/drawing/2014/main" id="{F1B1D81E-F720-43E1-9E67-B8EBA400AE6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15114" y="2732854"/>
            <a:ext cx="1937971" cy="3543307"/>
          </a:xfrm>
          <a:prstGeom prst="rect">
            <a:avLst/>
          </a:prstGeom>
        </p:spPr>
      </p:pic>
      <p:grpSp>
        <p:nvGrpSpPr>
          <p:cNvPr id="39" name="Group 38">
            <a:extLst>
              <a:ext uri="{FF2B5EF4-FFF2-40B4-BE49-F238E27FC236}">
                <a16:creationId xmlns:a16="http://schemas.microsoft.com/office/drawing/2014/main" id="{6A2AE9B7-5DB9-4096-ABB4-E0FBDE910F95}"/>
              </a:ext>
            </a:extLst>
          </p:cNvPr>
          <p:cNvGrpSpPr/>
          <p:nvPr/>
        </p:nvGrpSpPr>
        <p:grpSpPr>
          <a:xfrm>
            <a:off x="-19325" y="117025"/>
            <a:ext cx="11520340" cy="1840096"/>
            <a:chOff x="70094" y="202019"/>
            <a:chExt cx="9991340" cy="1855887"/>
          </a:xfrm>
        </p:grpSpPr>
        <p:sp>
          <p:nvSpPr>
            <p:cNvPr id="40" name="Speech Bubble: Rectangle with Corners Rounded 39">
              <a:extLst>
                <a:ext uri="{FF2B5EF4-FFF2-40B4-BE49-F238E27FC236}">
                  <a16:creationId xmlns:a16="http://schemas.microsoft.com/office/drawing/2014/main" id="{58C30AEC-F7EA-470C-B113-2687460416C9}"/>
                </a:ext>
              </a:extLst>
            </p:cNvPr>
            <p:cNvSpPr/>
            <p:nvPr/>
          </p:nvSpPr>
          <p:spPr>
            <a:xfrm>
              <a:off x="130527" y="202019"/>
              <a:ext cx="9870475" cy="1855887"/>
            </a:xfrm>
            <a:prstGeom prst="wedgeRoundRectCallout">
              <a:avLst>
                <a:gd name="adj1" fmla="val 41931"/>
                <a:gd name="adj2" fmla="val 134108"/>
                <a:gd name="adj3" fmla="val 16667"/>
              </a:avLst>
            </a:prstGeom>
            <a:solidFill>
              <a:schemeClr val="bg1">
                <a:alpha val="2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TextBox 45">
              <a:extLst>
                <a:ext uri="{FF2B5EF4-FFF2-40B4-BE49-F238E27FC236}">
                  <a16:creationId xmlns:a16="http://schemas.microsoft.com/office/drawing/2014/main" id="{6CAF708E-AF37-447A-8B1B-6D232C359E74}"/>
                </a:ext>
              </a:extLst>
            </p:cNvPr>
            <p:cNvSpPr txBox="1"/>
            <p:nvPr/>
          </p:nvSpPr>
          <p:spPr>
            <a:xfrm>
              <a:off x="70094" y="292122"/>
              <a:ext cx="9991340" cy="581775"/>
            </a:xfrm>
            <a:prstGeom prst="rect">
              <a:avLst/>
            </a:prstGeom>
            <a:noFill/>
            <a:ln>
              <a:noFill/>
            </a:ln>
          </p:spPr>
          <p:txBody>
            <a:bodyPr wrap="square" rtlCol="0">
              <a:spAutoFit/>
            </a:bodyPr>
            <a:lstStyle/>
            <a:p>
              <a:pPr algn="ctr">
                <a:lnSpc>
                  <a:spcPts val="4000"/>
                </a:lnSpc>
              </a:pPr>
              <a:r>
                <a:rPr lang="en-US" sz="3100" dirty="0">
                  <a:latin typeface="Comic Sans MS" panose="030F0702030302020204" pitchFamily="66" charset="0"/>
                </a:rPr>
                <a:t>Dear God, thank You that You made us and love us.</a:t>
              </a:r>
            </a:p>
          </p:txBody>
        </p:sp>
      </p:grpSp>
      <p:sp>
        <p:nvSpPr>
          <p:cNvPr id="47" name="TextBox 46">
            <a:extLst>
              <a:ext uri="{FF2B5EF4-FFF2-40B4-BE49-F238E27FC236}">
                <a16:creationId xmlns:a16="http://schemas.microsoft.com/office/drawing/2014/main" id="{DFF6DEA7-B511-4C33-B519-D2F5C705F702}"/>
              </a:ext>
            </a:extLst>
          </p:cNvPr>
          <p:cNvSpPr txBox="1"/>
          <p:nvPr/>
        </p:nvSpPr>
        <p:spPr>
          <a:xfrm>
            <a:off x="70296" y="662200"/>
            <a:ext cx="11184577" cy="576825"/>
          </a:xfrm>
          <a:prstGeom prst="rect">
            <a:avLst/>
          </a:prstGeom>
          <a:noFill/>
        </p:spPr>
        <p:txBody>
          <a:bodyPr wrap="square">
            <a:spAutoFit/>
          </a:bodyPr>
          <a:lstStyle/>
          <a:p>
            <a:pPr algn="ctr">
              <a:lnSpc>
                <a:spcPts val="4000"/>
              </a:lnSpc>
            </a:pPr>
            <a:r>
              <a:rPr lang="en-US" sz="3100" dirty="0">
                <a:latin typeface="Comic Sans MS" panose="030F0702030302020204" pitchFamily="66" charset="0"/>
              </a:rPr>
              <a:t>Thank you, that You forgive us when we get things wrongs.</a:t>
            </a:r>
          </a:p>
        </p:txBody>
      </p:sp>
      <p:sp>
        <p:nvSpPr>
          <p:cNvPr id="48" name="TextBox 47">
            <a:extLst>
              <a:ext uri="{FF2B5EF4-FFF2-40B4-BE49-F238E27FC236}">
                <a16:creationId xmlns:a16="http://schemas.microsoft.com/office/drawing/2014/main" id="{DA27996B-D7A4-4E74-8EAC-3D4A862D0624}"/>
              </a:ext>
            </a:extLst>
          </p:cNvPr>
          <p:cNvSpPr txBox="1"/>
          <p:nvPr/>
        </p:nvSpPr>
        <p:spPr>
          <a:xfrm>
            <a:off x="139975" y="1206068"/>
            <a:ext cx="11184577" cy="576825"/>
          </a:xfrm>
          <a:prstGeom prst="rect">
            <a:avLst/>
          </a:prstGeom>
          <a:noFill/>
        </p:spPr>
        <p:txBody>
          <a:bodyPr wrap="square">
            <a:spAutoFit/>
          </a:bodyPr>
          <a:lstStyle/>
          <a:p>
            <a:pPr algn="ctr">
              <a:lnSpc>
                <a:spcPts val="4000"/>
              </a:lnSpc>
            </a:pPr>
            <a:r>
              <a:rPr lang="en-US" sz="3100" dirty="0">
                <a:latin typeface="Comic Sans MS" panose="030F0702030302020204" pitchFamily="66" charset="0"/>
              </a:rPr>
              <a:t>Thank you, that You promise to be with us always.</a:t>
            </a:r>
          </a:p>
        </p:txBody>
      </p:sp>
      <p:grpSp>
        <p:nvGrpSpPr>
          <p:cNvPr id="49" name="Group 48">
            <a:extLst>
              <a:ext uri="{FF2B5EF4-FFF2-40B4-BE49-F238E27FC236}">
                <a16:creationId xmlns:a16="http://schemas.microsoft.com/office/drawing/2014/main" id="{CF6B92B4-9E8B-444A-9B99-9881CAD43637}"/>
              </a:ext>
            </a:extLst>
          </p:cNvPr>
          <p:cNvGrpSpPr/>
          <p:nvPr/>
        </p:nvGrpSpPr>
        <p:grpSpPr>
          <a:xfrm>
            <a:off x="2970495" y="3367753"/>
            <a:ext cx="6422407" cy="2142397"/>
            <a:chOff x="599983" y="173394"/>
            <a:chExt cx="4528637" cy="1734054"/>
          </a:xfrm>
        </p:grpSpPr>
        <p:sp>
          <p:nvSpPr>
            <p:cNvPr id="50" name="Speech Bubble: Rectangle with Corners Rounded 49">
              <a:extLst>
                <a:ext uri="{FF2B5EF4-FFF2-40B4-BE49-F238E27FC236}">
                  <a16:creationId xmlns:a16="http://schemas.microsoft.com/office/drawing/2014/main" id="{36D8BF23-DFC5-4AD9-A18E-1117C2A09358}"/>
                </a:ext>
              </a:extLst>
            </p:cNvPr>
            <p:cNvSpPr/>
            <p:nvPr/>
          </p:nvSpPr>
          <p:spPr>
            <a:xfrm>
              <a:off x="599983" y="173394"/>
              <a:ext cx="4528637" cy="1734054"/>
            </a:xfrm>
            <a:prstGeom prst="wedgeRoundRectCallout">
              <a:avLst>
                <a:gd name="adj1" fmla="val -63227"/>
                <a:gd name="adj2" fmla="val -45610"/>
                <a:gd name="adj3" fmla="val 16667"/>
              </a:avLst>
            </a:prstGeom>
            <a:solidFill>
              <a:schemeClr val="bg1">
                <a:alpha val="20000"/>
              </a:schemeClr>
            </a:solidFill>
            <a:ln w="63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TextBox 50">
              <a:extLst>
                <a:ext uri="{FF2B5EF4-FFF2-40B4-BE49-F238E27FC236}">
                  <a16:creationId xmlns:a16="http://schemas.microsoft.com/office/drawing/2014/main" id="{ED7DA138-7AE2-4D07-8B46-1904CD37D8AA}"/>
                </a:ext>
              </a:extLst>
            </p:cNvPr>
            <p:cNvSpPr txBox="1"/>
            <p:nvPr/>
          </p:nvSpPr>
          <p:spPr>
            <a:xfrm>
              <a:off x="781809" y="180275"/>
              <a:ext cx="4164984" cy="592813"/>
            </a:xfrm>
            <a:prstGeom prst="rect">
              <a:avLst/>
            </a:prstGeom>
            <a:noFill/>
            <a:ln>
              <a:noFill/>
            </a:ln>
          </p:spPr>
          <p:txBody>
            <a:bodyPr wrap="square" rtlCol="0">
              <a:spAutoFit/>
            </a:bodyPr>
            <a:lstStyle/>
            <a:p>
              <a:pPr algn="ctr">
                <a:lnSpc>
                  <a:spcPts val="4000"/>
                </a:lnSpc>
              </a:pPr>
              <a:r>
                <a:rPr lang="en-US" sz="3100" dirty="0">
                  <a:solidFill>
                    <a:srgbClr val="0000CC"/>
                  </a:solidFill>
                  <a:latin typeface="Comic Sans MS" panose="030F0702030302020204" pitchFamily="66" charset="0"/>
                </a:rPr>
                <a:t>Help us to keep talking</a:t>
              </a:r>
            </a:p>
          </p:txBody>
        </p:sp>
      </p:grpSp>
      <p:sp>
        <p:nvSpPr>
          <p:cNvPr id="52" name="TextBox 51">
            <a:extLst>
              <a:ext uri="{FF2B5EF4-FFF2-40B4-BE49-F238E27FC236}">
                <a16:creationId xmlns:a16="http://schemas.microsoft.com/office/drawing/2014/main" id="{3D893616-FFDB-42BB-A92C-197649B8A1E7}"/>
              </a:ext>
            </a:extLst>
          </p:cNvPr>
          <p:cNvSpPr txBox="1"/>
          <p:nvPr/>
        </p:nvSpPr>
        <p:spPr>
          <a:xfrm>
            <a:off x="3064016" y="3848326"/>
            <a:ext cx="6157489" cy="576825"/>
          </a:xfrm>
          <a:prstGeom prst="rect">
            <a:avLst/>
          </a:prstGeom>
          <a:noFill/>
          <a:ln>
            <a:noFill/>
          </a:ln>
        </p:spPr>
        <p:txBody>
          <a:bodyPr wrap="square" rtlCol="0">
            <a:spAutoFit/>
          </a:bodyPr>
          <a:lstStyle/>
          <a:p>
            <a:pPr algn="ctr">
              <a:lnSpc>
                <a:spcPts val="4000"/>
              </a:lnSpc>
            </a:pPr>
            <a:r>
              <a:rPr lang="en-US" sz="3100" dirty="0">
                <a:solidFill>
                  <a:srgbClr val="0000CC"/>
                </a:solidFill>
                <a:latin typeface="Comic Sans MS" panose="030F0702030302020204" pitchFamily="66" charset="0"/>
              </a:rPr>
              <a:t>and listening to You.</a:t>
            </a:r>
          </a:p>
        </p:txBody>
      </p:sp>
      <p:sp>
        <p:nvSpPr>
          <p:cNvPr id="53" name="TextBox 52">
            <a:extLst>
              <a:ext uri="{FF2B5EF4-FFF2-40B4-BE49-F238E27FC236}">
                <a16:creationId xmlns:a16="http://schemas.microsoft.com/office/drawing/2014/main" id="{498EEA65-0EC5-461A-8F97-063FC0F2CF2E}"/>
              </a:ext>
            </a:extLst>
          </p:cNvPr>
          <p:cNvSpPr txBox="1"/>
          <p:nvPr/>
        </p:nvSpPr>
        <p:spPr>
          <a:xfrm>
            <a:off x="3203571" y="4351956"/>
            <a:ext cx="5801703" cy="576825"/>
          </a:xfrm>
          <a:prstGeom prst="rect">
            <a:avLst/>
          </a:prstGeom>
          <a:noFill/>
          <a:ln>
            <a:noFill/>
          </a:ln>
        </p:spPr>
        <p:txBody>
          <a:bodyPr wrap="square" rtlCol="0">
            <a:spAutoFit/>
          </a:bodyPr>
          <a:lstStyle/>
          <a:p>
            <a:pPr algn="ctr">
              <a:lnSpc>
                <a:spcPts val="4000"/>
              </a:lnSpc>
            </a:pPr>
            <a:r>
              <a:rPr lang="en-US" sz="3100" dirty="0">
                <a:solidFill>
                  <a:srgbClr val="0000CC"/>
                </a:solidFill>
                <a:latin typeface="Comic Sans MS" panose="030F0702030302020204" pitchFamily="66" charset="0"/>
              </a:rPr>
              <a:t>Help us to turn to You</a:t>
            </a:r>
          </a:p>
        </p:txBody>
      </p:sp>
      <p:sp>
        <p:nvSpPr>
          <p:cNvPr id="54" name="TextBox 53">
            <a:extLst>
              <a:ext uri="{FF2B5EF4-FFF2-40B4-BE49-F238E27FC236}">
                <a16:creationId xmlns:a16="http://schemas.microsoft.com/office/drawing/2014/main" id="{555EA39D-BA0A-4D45-9668-A70909E14753}"/>
              </a:ext>
            </a:extLst>
          </p:cNvPr>
          <p:cNvSpPr txBox="1"/>
          <p:nvPr/>
        </p:nvSpPr>
        <p:spPr>
          <a:xfrm>
            <a:off x="3236203" y="4846725"/>
            <a:ext cx="5801703" cy="576825"/>
          </a:xfrm>
          <a:prstGeom prst="rect">
            <a:avLst/>
          </a:prstGeom>
          <a:noFill/>
          <a:ln>
            <a:noFill/>
          </a:ln>
        </p:spPr>
        <p:txBody>
          <a:bodyPr wrap="square" rtlCol="0">
            <a:spAutoFit/>
          </a:bodyPr>
          <a:lstStyle/>
          <a:p>
            <a:pPr algn="ctr">
              <a:lnSpc>
                <a:spcPts val="4000"/>
              </a:lnSpc>
            </a:pPr>
            <a:r>
              <a:rPr lang="en-US" sz="3100" dirty="0">
                <a:solidFill>
                  <a:srgbClr val="0000CC"/>
                </a:solidFill>
                <a:latin typeface="Comic Sans MS" panose="030F0702030302020204" pitchFamily="66" charset="0"/>
              </a:rPr>
              <a:t>when things are tough.</a:t>
            </a:r>
          </a:p>
        </p:txBody>
      </p:sp>
      <p:grpSp>
        <p:nvGrpSpPr>
          <p:cNvPr id="55" name="Group 54">
            <a:extLst>
              <a:ext uri="{FF2B5EF4-FFF2-40B4-BE49-F238E27FC236}">
                <a16:creationId xmlns:a16="http://schemas.microsoft.com/office/drawing/2014/main" id="{6FF3FC73-51D4-4EF3-8FC8-C31965DE2021}"/>
              </a:ext>
            </a:extLst>
          </p:cNvPr>
          <p:cNvGrpSpPr/>
          <p:nvPr/>
        </p:nvGrpSpPr>
        <p:grpSpPr>
          <a:xfrm>
            <a:off x="3091037" y="5924108"/>
            <a:ext cx="2735625" cy="699384"/>
            <a:chOff x="4782150" y="13800"/>
            <a:chExt cx="5714944" cy="1840096"/>
          </a:xfrm>
        </p:grpSpPr>
        <p:sp>
          <p:nvSpPr>
            <p:cNvPr id="56" name="Speech Bubble: Rectangle with Corners Rounded 55">
              <a:extLst>
                <a:ext uri="{FF2B5EF4-FFF2-40B4-BE49-F238E27FC236}">
                  <a16:creationId xmlns:a16="http://schemas.microsoft.com/office/drawing/2014/main" id="{F5A5AFE0-8BF4-4D6D-B2D3-A4422406C20C}"/>
                </a:ext>
              </a:extLst>
            </p:cNvPr>
            <p:cNvSpPr/>
            <p:nvPr/>
          </p:nvSpPr>
          <p:spPr>
            <a:xfrm>
              <a:off x="4850490" y="13800"/>
              <a:ext cx="5646604" cy="1840096"/>
            </a:xfrm>
            <a:prstGeom prst="wedgeRoundRectCallout">
              <a:avLst>
                <a:gd name="adj1" fmla="val -119675"/>
                <a:gd name="adj2" fmla="val -395365"/>
                <a:gd name="adj3" fmla="val 16667"/>
              </a:avLst>
            </a:prstGeom>
            <a:solidFill>
              <a:schemeClr val="bg1">
                <a:alpha val="20000"/>
              </a:schemeClr>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TextBox 56">
              <a:extLst>
                <a:ext uri="{FF2B5EF4-FFF2-40B4-BE49-F238E27FC236}">
                  <a16:creationId xmlns:a16="http://schemas.microsoft.com/office/drawing/2014/main" id="{B0DA60D6-1658-4ABF-BF8F-14AFFDE9C0CA}"/>
                </a:ext>
              </a:extLst>
            </p:cNvPr>
            <p:cNvSpPr txBox="1"/>
            <p:nvPr/>
          </p:nvSpPr>
          <p:spPr>
            <a:xfrm>
              <a:off x="4782150" y="264921"/>
              <a:ext cx="5707288" cy="1517640"/>
            </a:xfrm>
            <a:prstGeom prst="rect">
              <a:avLst/>
            </a:prstGeom>
            <a:noFill/>
            <a:ln>
              <a:noFill/>
            </a:ln>
          </p:spPr>
          <p:txBody>
            <a:bodyPr wrap="square" rtlCol="0">
              <a:spAutoFit/>
            </a:bodyPr>
            <a:lstStyle/>
            <a:p>
              <a:pPr algn="ctr">
                <a:lnSpc>
                  <a:spcPts val="4000"/>
                </a:lnSpc>
              </a:pPr>
              <a:r>
                <a:rPr lang="en-US" sz="3100" dirty="0">
                  <a:solidFill>
                    <a:srgbClr val="FF0000"/>
                  </a:solidFill>
                  <a:latin typeface="Comic Sans MS" panose="030F0702030302020204" pitchFamily="66" charset="0"/>
                </a:rPr>
                <a:t>AMEN</a:t>
              </a:r>
            </a:p>
          </p:txBody>
        </p:sp>
      </p:grpSp>
      <p:sp>
        <p:nvSpPr>
          <p:cNvPr id="13" name="Rectangle 12">
            <a:hlinkClick r:id="rId8" action="ppaction://hlinksldjump"/>
            <a:extLst>
              <a:ext uri="{FF2B5EF4-FFF2-40B4-BE49-F238E27FC236}">
                <a16:creationId xmlns:a16="http://schemas.microsoft.com/office/drawing/2014/main" id="{F8CF8A9A-CDB5-4374-B863-9542BE87B349}"/>
              </a:ext>
            </a:extLst>
          </p:cNvPr>
          <p:cNvSpPr/>
          <p:nvPr/>
        </p:nvSpPr>
        <p:spPr>
          <a:xfrm>
            <a:off x="-918791" y="-623222"/>
            <a:ext cx="13700098" cy="7981950"/>
          </a:xfrm>
          <a:prstGeom prst="rect">
            <a:avLst/>
          </a:prstGeom>
          <a:solidFill>
            <a:schemeClr val="accent1">
              <a:alpha val="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Comic Sans MS" panose="030F0702030302020204" pitchFamily="66" charset="0"/>
              </a:rPr>
              <a:t>.</a:t>
            </a:r>
            <a:endParaRPr lang="en-GB" dirty="0"/>
          </a:p>
        </p:txBody>
      </p:sp>
      <p:grpSp>
        <p:nvGrpSpPr>
          <p:cNvPr id="14" name="Group 13">
            <a:extLst>
              <a:ext uri="{FF2B5EF4-FFF2-40B4-BE49-F238E27FC236}">
                <a16:creationId xmlns:a16="http://schemas.microsoft.com/office/drawing/2014/main" id="{55BAD522-9799-4DD6-BD56-D3BA72353BCB}"/>
              </a:ext>
            </a:extLst>
          </p:cNvPr>
          <p:cNvGrpSpPr/>
          <p:nvPr/>
        </p:nvGrpSpPr>
        <p:grpSpPr>
          <a:xfrm>
            <a:off x="9835076" y="5986585"/>
            <a:ext cx="2011680" cy="941878"/>
            <a:chOff x="3474720" y="-1626814"/>
            <a:chExt cx="2011680" cy="941878"/>
          </a:xfrm>
        </p:grpSpPr>
        <p:sp>
          <p:nvSpPr>
            <p:cNvPr id="15" name="Arrow: Right 14">
              <a:extLst>
                <a:ext uri="{FF2B5EF4-FFF2-40B4-BE49-F238E27FC236}">
                  <a16:creationId xmlns:a16="http://schemas.microsoft.com/office/drawing/2014/main" id="{33AE3B5B-818C-431D-923F-BEA5F53ED2E5}"/>
                </a:ext>
              </a:extLst>
            </p:cNvPr>
            <p:cNvSpPr/>
            <p:nvPr/>
          </p:nvSpPr>
          <p:spPr>
            <a:xfrm>
              <a:off x="3474720" y="-1626814"/>
              <a:ext cx="2011680" cy="94187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F2D9DA5D-72CC-4833-8AC9-2AAF3A32AF42}"/>
                </a:ext>
              </a:extLst>
            </p:cNvPr>
            <p:cNvSpPr txBox="1"/>
            <p:nvPr/>
          </p:nvSpPr>
          <p:spPr>
            <a:xfrm>
              <a:off x="3474720" y="-1390458"/>
              <a:ext cx="1749197" cy="461665"/>
            </a:xfrm>
            <a:prstGeom prst="rect">
              <a:avLst/>
            </a:prstGeom>
            <a:noFill/>
          </p:spPr>
          <p:txBody>
            <a:bodyPr wrap="none" rtlCol="0">
              <a:spAutoFit/>
            </a:bodyPr>
            <a:lstStyle/>
            <a:p>
              <a:r>
                <a:rPr lang="en-US" sz="2400" dirty="0">
                  <a:latin typeface="Comic Sans MS" panose="030F0702030302020204" pitchFamily="66" charset="0"/>
                </a:rPr>
                <a:t>Next Slide</a:t>
              </a:r>
              <a:endParaRPr lang="en-GB" sz="2400" dirty="0">
                <a:latin typeface="Comic Sans MS" panose="030F0702030302020204" pitchFamily="66" charset="0"/>
              </a:endParaRPr>
            </a:p>
          </p:txBody>
        </p:sp>
      </p:grpSp>
      <p:pic>
        <p:nvPicPr>
          <p:cNvPr id="32" name="Picture 31">
            <a:extLst>
              <a:ext uri="{FF2B5EF4-FFF2-40B4-BE49-F238E27FC236}">
                <a16:creationId xmlns:a16="http://schemas.microsoft.com/office/drawing/2014/main" id="{58D8D6AB-D15C-40C5-AA39-112A3092C4DA}"/>
              </a:ext>
            </a:extLst>
          </p:cNvPr>
          <p:cNvPicPr>
            <a:picLocks noChangeAspect="1"/>
          </p:cNvPicPr>
          <p:nvPr/>
        </p:nvPicPr>
        <p:blipFill>
          <a:blip r:embed="rId9"/>
          <a:stretch>
            <a:fillRect/>
          </a:stretch>
        </p:blipFill>
        <p:spPr>
          <a:xfrm>
            <a:off x="5354085" y="700737"/>
            <a:ext cx="1154347" cy="1252415"/>
          </a:xfrm>
          <a:prstGeom prst="rect">
            <a:avLst/>
          </a:prstGeom>
        </p:spPr>
      </p:pic>
    </p:spTree>
    <p:extLst>
      <p:ext uri="{BB962C8B-B14F-4D97-AF65-F5344CB8AC3E}">
        <p14:creationId xmlns:p14="http://schemas.microsoft.com/office/powerpoint/2010/main" val="162938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750"/>
                                        <p:tgtEl>
                                          <p:spTgt spid="19"/>
                                        </p:tgtEl>
                                      </p:cBhvr>
                                    </p:animEffect>
                                  </p:childTnLst>
                                </p:cTn>
                              </p:par>
                            </p:childTnLst>
                          </p:cTn>
                        </p:par>
                        <p:par>
                          <p:cTn id="8" fill="hold">
                            <p:stCondLst>
                              <p:cond delay="1750"/>
                            </p:stCondLst>
                            <p:childTnLst>
                              <p:par>
                                <p:cTn id="9" presetID="22" presetClass="entr" presetSubtype="8" fill="hold" grpId="0" nodeType="afterEffect">
                                  <p:stCondLst>
                                    <p:cond delay="25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1750"/>
                                        <p:tgtEl>
                                          <p:spTgt spid="24"/>
                                        </p:tgtEl>
                                      </p:cBhvr>
                                    </p:animEffect>
                                  </p:childTnLst>
                                </p:cTn>
                              </p:par>
                            </p:childTnLst>
                          </p:cTn>
                        </p:par>
                        <p:par>
                          <p:cTn id="12" fill="hold">
                            <p:stCondLst>
                              <p:cond delay="3750"/>
                            </p:stCondLst>
                            <p:childTnLst>
                              <p:par>
                                <p:cTn id="13" presetID="22" presetClass="entr" presetSubtype="4" fill="hold" nodeType="afterEffect">
                                  <p:stCondLst>
                                    <p:cond delay="150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1750"/>
                                        <p:tgtEl>
                                          <p:spTgt spid="27"/>
                                        </p:tgtEl>
                                      </p:cBhvr>
                                    </p:animEffect>
                                  </p:childTnLst>
                                </p:cTn>
                              </p:par>
                            </p:childTnLst>
                          </p:cTn>
                        </p:par>
                        <p:par>
                          <p:cTn id="16" fill="hold">
                            <p:stCondLst>
                              <p:cond delay="7000"/>
                            </p:stCondLst>
                            <p:childTnLst>
                              <p:par>
                                <p:cTn id="17" presetID="22" presetClass="entr" presetSubtype="8" fill="hold" grpId="0" nodeType="afterEffect">
                                  <p:stCondLst>
                                    <p:cond delay="250"/>
                                  </p:stCondLst>
                                  <p:childTnLst>
                                    <p:set>
                                      <p:cBhvr>
                                        <p:cTn id="18" dur="1" fill="hold">
                                          <p:stCondLst>
                                            <p:cond delay="0"/>
                                          </p:stCondLst>
                                        </p:cTn>
                                        <p:tgtEl>
                                          <p:spTgt spid="43"/>
                                        </p:tgtEl>
                                        <p:attrNameLst>
                                          <p:attrName>style.visibility</p:attrName>
                                        </p:attrNameLst>
                                      </p:cBhvr>
                                      <p:to>
                                        <p:strVal val="visible"/>
                                      </p:to>
                                    </p:set>
                                    <p:animEffect transition="in" filter="wipe(left)">
                                      <p:cBhvr>
                                        <p:cTn id="19" dur="1750"/>
                                        <p:tgtEl>
                                          <p:spTgt spid="43"/>
                                        </p:tgtEl>
                                      </p:cBhvr>
                                    </p:animEffect>
                                  </p:childTnLst>
                                </p:cTn>
                              </p:par>
                            </p:childTnLst>
                          </p:cTn>
                        </p:par>
                        <p:par>
                          <p:cTn id="20" fill="hold">
                            <p:stCondLst>
                              <p:cond delay="9000"/>
                            </p:stCondLst>
                            <p:childTnLst>
                              <p:par>
                                <p:cTn id="21" presetID="1" presetClass="entr" presetSubtype="0" fill="hold" nodeType="afterEffect">
                                  <p:stCondLst>
                                    <p:cond delay="750"/>
                                  </p:stCondLst>
                                  <p:childTnLst>
                                    <p:set>
                                      <p:cBhvr>
                                        <p:cTn id="22" dur="1" fill="hold">
                                          <p:stCondLst>
                                            <p:cond delay="9"/>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2"/>
                    </p:tgtEl>
                  </p:cond>
                </p:stCondLst>
                <p:endSync evt="end" delay="0">
                  <p:rtn val="all"/>
                </p:endSync>
                <p:childTnLst>
                  <p:par>
                    <p:cTn id="24" fill="hold">
                      <p:stCondLst>
                        <p:cond delay="0"/>
                      </p:stCondLst>
                      <p:childTnLst>
                        <p:par>
                          <p:cTn id="25" fill="hold">
                            <p:stCondLst>
                              <p:cond delay="0"/>
                            </p:stCondLst>
                            <p:childTnLst>
                              <p:par>
                                <p:cTn id="26" presetID="1" presetClass="exit" presetSubtype="0" fill="hold" nodeType="afterEffect">
                                  <p:stCondLst>
                                    <p:cond delay="0"/>
                                  </p:stCondLst>
                                  <p:childTnLst>
                                    <p:set>
                                      <p:cBhvr>
                                        <p:cTn id="27" dur="1" fill="hold">
                                          <p:stCondLst>
                                            <p:cond delay="0"/>
                                          </p:stCondLst>
                                        </p:cTn>
                                        <p:tgtEl>
                                          <p:spTgt spid="32"/>
                                        </p:tgtEl>
                                        <p:attrNameLst>
                                          <p:attrName>style.visibility</p:attrName>
                                        </p:attrNameLst>
                                      </p:cBhvr>
                                      <p:to>
                                        <p:strVal val="hidden"/>
                                      </p:to>
                                    </p:set>
                                  </p:childTnLst>
                                </p:cTn>
                              </p:par>
                            </p:childTnLst>
                          </p:cTn>
                        </p:par>
                        <p:par>
                          <p:cTn id="28" fill="hold">
                            <p:stCondLst>
                              <p:cond delay="0"/>
                            </p:stCondLst>
                            <p:childTnLst>
                              <p:par>
                                <p:cTn id="29" presetID="10" presetClass="exit" presetSubtype="0" fill="hold" nodeType="afterEffect">
                                  <p:stCondLst>
                                    <p:cond delay="0"/>
                                  </p:stCondLst>
                                  <p:childTnLst>
                                    <p:animEffect transition="out" filter="fade">
                                      <p:cBhvr>
                                        <p:cTn id="30" dur="500"/>
                                        <p:tgtEl>
                                          <p:spTgt spid="19"/>
                                        </p:tgtEl>
                                      </p:cBhvr>
                                    </p:animEffect>
                                    <p:set>
                                      <p:cBhvr>
                                        <p:cTn id="31" dur="1" fill="hold">
                                          <p:stCondLst>
                                            <p:cond delay="499"/>
                                          </p:stCondLst>
                                        </p:cTn>
                                        <p:tgtEl>
                                          <p:spTgt spid="19"/>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24"/>
                                        </p:tgtEl>
                                      </p:cBhvr>
                                    </p:animEffect>
                                    <p:set>
                                      <p:cBhvr>
                                        <p:cTn id="34" dur="1" fill="hold">
                                          <p:stCondLst>
                                            <p:cond delay="499"/>
                                          </p:stCondLst>
                                        </p:cTn>
                                        <p:tgtEl>
                                          <p:spTgt spid="2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27"/>
                                        </p:tgtEl>
                                      </p:cBhvr>
                                    </p:animEffect>
                                    <p:set>
                                      <p:cBhvr>
                                        <p:cTn id="37" dur="1" fill="hold">
                                          <p:stCondLst>
                                            <p:cond delay="499"/>
                                          </p:stCondLst>
                                        </p:cTn>
                                        <p:tgtEl>
                                          <p:spTgt spid="27"/>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43"/>
                                        </p:tgtEl>
                                      </p:cBhvr>
                                    </p:animEffect>
                                    <p:set>
                                      <p:cBhvr>
                                        <p:cTn id="40" dur="1" fill="hold">
                                          <p:stCondLst>
                                            <p:cond delay="499"/>
                                          </p:stCondLst>
                                        </p:cTn>
                                        <p:tgtEl>
                                          <p:spTgt spid="43"/>
                                        </p:tgtEl>
                                        <p:attrNameLst>
                                          <p:attrName>style.visibility</p:attrName>
                                        </p:attrNameLst>
                                      </p:cBhvr>
                                      <p:to>
                                        <p:strVal val="hidden"/>
                                      </p:to>
                                    </p:set>
                                  </p:childTnLst>
                                </p:cTn>
                              </p:par>
                            </p:childTnLst>
                          </p:cTn>
                        </p:par>
                        <p:par>
                          <p:cTn id="41" fill="hold">
                            <p:stCondLst>
                              <p:cond delay="500"/>
                            </p:stCondLst>
                            <p:childTnLst>
                              <p:par>
                                <p:cTn id="42" presetID="63" presetClass="path" presetSubtype="0" accel="50000" decel="50000" fill="hold" nodeType="afterEffect">
                                  <p:stCondLst>
                                    <p:cond delay="250"/>
                                  </p:stCondLst>
                                  <p:childTnLst>
                                    <p:animMotion origin="layout" path="M -3.125E-6 1.48148E-6 L 0.34727 -0.02431 " pathEditMode="relative" rAng="0" ptsTypes="AA">
                                      <p:cBhvr>
                                        <p:cTn id="43" dur="4000" fill="hold"/>
                                        <p:tgtEl>
                                          <p:spTgt spid="33"/>
                                        </p:tgtEl>
                                        <p:attrNameLst>
                                          <p:attrName>ppt_x</p:attrName>
                                          <p:attrName>ppt_y</p:attrName>
                                        </p:attrNameLst>
                                      </p:cBhvr>
                                      <p:rCtr x="17357" y="-1227"/>
                                    </p:animMotion>
                                  </p:childTnLst>
                                </p:cTn>
                              </p:par>
                            </p:childTnLst>
                          </p:cTn>
                        </p:par>
                        <p:par>
                          <p:cTn id="44" fill="hold">
                            <p:stCondLst>
                              <p:cond delay="4750"/>
                            </p:stCondLst>
                            <p:childTnLst>
                              <p:par>
                                <p:cTn id="45" presetID="63" presetClass="path" presetSubtype="0" accel="50000" decel="50000" fill="hold" nodeType="afterEffect">
                                  <p:stCondLst>
                                    <p:cond delay="250"/>
                                  </p:stCondLst>
                                  <p:childTnLst>
                                    <p:animMotion origin="layout" path="M 4.16667E-6 -3.7037E-6 L 0.19635 0.03357 " pathEditMode="relative" rAng="0" ptsTypes="AA">
                                      <p:cBhvr>
                                        <p:cTn id="46" dur="3000" fill="hold"/>
                                        <p:tgtEl>
                                          <p:spTgt spid="35"/>
                                        </p:tgtEl>
                                        <p:attrNameLst>
                                          <p:attrName>ppt_x</p:attrName>
                                          <p:attrName>ppt_y</p:attrName>
                                        </p:attrNameLst>
                                      </p:cBhvr>
                                      <p:rCtr x="9818" y="1667"/>
                                    </p:animMotion>
                                  </p:childTnLst>
                                </p:cTn>
                              </p:par>
                              <p:par>
                                <p:cTn id="47" presetID="35" presetClass="path" presetSubtype="0" accel="50000" decel="50000" fill="hold" nodeType="withEffect">
                                  <p:stCondLst>
                                    <p:cond delay="250"/>
                                  </p:stCondLst>
                                  <p:childTnLst>
                                    <p:animMotion origin="layout" path="M -3.125E-6 1.11022E-16 L -0.3858 -0.01898 " pathEditMode="relative" rAng="0" ptsTypes="AA">
                                      <p:cBhvr>
                                        <p:cTn id="48" dur="3000" fill="hold"/>
                                        <p:tgtEl>
                                          <p:spTgt spid="36"/>
                                        </p:tgtEl>
                                        <p:attrNameLst>
                                          <p:attrName>ppt_x</p:attrName>
                                          <p:attrName>ppt_y</p:attrName>
                                        </p:attrNameLst>
                                      </p:cBhvr>
                                      <p:rCtr x="-19297" y="-949"/>
                                    </p:animMotion>
                                  </p:childTnLst>
                                </p:cTn>
                              </p:par>
                            </p:childTnLst>
                          </p:cTn>
                        </p:par>
                        <p:par>
                          <p:cTn id="49" fill="hold">
                            <p:stCondLst>
                              <p:cond delay="8000"/>
                            </p:stCondLst>
                            <p:childTnLst>
                              <p:par>
                                <p:cTn id="50" presetID="35" presetClass="path" presetSubtype="0" accel="50000" decel="50000" fill="hold" nodeType="afterEffect">
                                  <p:stCondLst>
                                    <p:cond delay="250"/>
                                  </p:stCondLst>
                                  <p:childTnLst>
                                    <p:animMotion origin="layout" path="M -3.33333E-6 -2.96296E-6 L -0.17591 0.02037 " pathEditMode="relative" rAng="0" ptsTypes="AA">
                                      <p:cBhvr>
                                        <p:cTn id="51" dur="2500" fill="hold"/>
                                        <p:tgtEl>
                                          <p:spTgt spid="3"/>
                                        </p:tgtEl>
                                        <p:attrNameLst>
                                          <p:attrName>ppt_x</p:attrName>
                                          <p:attrName>ppt_y</p:attrName>
                                        </p:attrNameLst>
                                      </p:cBhvr>
                                      <p:rCtr x="-8802" y="1019"/>
                                    </p:animMotion>
                                  </p:childTnLst>
                                </p:cTn>
                              </p:par>
                            </p:childTnLst>
                          </p:cTn>
                        </p:par>
                        <p:par>
                          <p:cTn id="52" fill="hold">
                            <p:stCondLst>
                              <p:cond delay="10750"/>
                            </p:stCondLst>
                            <p:childTnLst>
                              <p:par>
                                <p:cTn id="53" presetID="22" presetClass="entr" presetSubtype="4" fill="hold" nodeType="afterEffect">
                                  <p:stCondLst>
                                    <p:cond delay="500"/>
                                  </p:stCondLst>
                                  <p:childTnLst>
                                    <p:set>
                                      <p:cBhvr>
                                        <p:cTn id="54" dur="1" fill="hold">
                                          <p:stCondLst>
                                            <p:cond delay="0"/>
                                          </p:stCondLst>
                                        </p:cTn>
                                        <p:tgtEl>
                                          <p:spTgt spid="39"/>
                                        </p:tgtEl>
                                        <p:attrNameLst>
                                          <p:attrName>style.visibility</p:attrName>
                                        </p:attrNameLst>
                                      </p:cBhvr>
                                      <p:to>
                                        <p:strVal val="visible"/>
                                      </p:to>
                                    </p:set>
                                    <p:animEffect transition="in" filter="wipe(down)">
                                      <p:cBhvr>
                                        <p:cTn id="55" dur="1750"/>
                                        <p:tgtEl>
                                          <p:spTgt spid="39"/>
                                        </p:tgtEl>
                                      </p:cBhvr>
                                    </p:animEffect>
                                  </p:childTnLst>
                                </p:cTn>
                              </p:par>
                            </p:childTnLst>
                          </p:cTn>
                        </p:par>
                        <p:par>
                          <p:cTn id="56" fill="hold">
                            <p:stCondLst>
                              <p:cond delay="13000"/>
                            </p:stCondLst>
                            <p:childTnLst>
                              <p:par>
                                <p:cTn id="57" presetID="22" presetClass="entr" presetSubtype="8" fill="hold" grpId="0" nodeType="afterEffect">
                                  <p:stCondLst>
                                    <p:cond delay="1750"/>
                                  </p:stCondLst>
                                  <p:childTnLst>
                                    <p:set>
                                      <p:cBhvr>
                                        <p:cTn id="58" dur="1" fill="hold">
                                          <p:stCondLst>
                                            <p:cond delay="0"/>
                                          </p:stCondLst>
                                        </p:cTn>
                                        <p:tgtEl>
                                          <p:spTgt spid="47"/>
                                        </p:tgtEl>
                                        <p:attrNameLst>
                                          <p:attrName>style.visibility</p:attrName>
                                        </p:attrNameLst>
                                      </p:cBhvr>
                                      <p:to>
                                        <p:strVal val="visible"/>
                                      </p:to>
                                    </p:set>
                                    <p:animEffect transition="in" filter="wipe(left)">
                                      <p:cBhvr>
                                        <p:cTn id="59" dur="1750"/>
                                        <p:tgtEl>
                                          <p:spTgt spid="47"/>
                                        </p:tgtEl>
                                      </p:cBhvr>
                                    </p:animEffect>
                                  </p:childTnLst>
                                </p:cTn>
                              </p:par>
                            </p:childTnLst>
                          </p:cTn>
                        </p:par>
                        <p:par>
                          <p:cTn id="60" fill="hold">
                            <p:stCondLst>
                              <p:cond delay="16500"/>
                            </p:stCondLst>
                            <p:childTnLst>
                              <p:par>
                                <p:cTn id="61" presetID="22" presetClass="entr" presetSubtype="8" fill="hold" grpId="0" nodeType="afterEffect">
                                  <p:stCondLst>
                                    <p:cond delay="1750"/>
                                  </p:stCondLst>
                                  <p:childTnLst>
                                    <p:set>
                                      <p:cBhvr>
                                        <p:cTn id="62" dur="1" fill="hold">
                                          <p:stCondLst>
                                            <p:cond delay="0"/>
                                          </p:stCondLst>
                                        </p:cTn>
                                        <p:tgtEl>
                                          <p:spTgt spid="48"/>
                                        </p:tgtEl>
                                        <p:attrNameLst>
                                          <p:attrName>style.visibility</p:attrName>
                                        </p:attrNameLst>
                                      </p:cBhvr>
                                      <p:to>
                                        <p:strVal val="visible"/>
                                      </p:to>
                                    </p:set>
                                    <p:animEffect transition="in" filter="wipe(left)">
                                      <p:cBhvr>
                                        <p:cTn id="63" dur="1750"/>
                                        <p:tgtEl>
                                          <p:spTgt spid="48"/>
                                        </p:tgtEl>
                                      </p:cBhvr>
                                    </p:animEffect>
                                  </p:childTnLst>
                                </p:cTn>
                              </p:par>
                            </p:childTnLst>
                          </p:cTn>
                        </p:par>
                        <p:par>
                          <p:cTn id="64" fill="hold">
                            <p:stCondLst>
                              <p:cond delay="20000"/>
                            </p:stCondLst>
                            <p:childTnLst>
                              <p:par>
                                <p:cTn id="65" presetID="22" presetClass="entr" presetSubtype="8" fill="hold" nodeType="afterEffect">
                                  <p:stCondLst>
                                    <p:cond delay="250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1750"/>
                                        <p:tgtEl>
                                          <p:spTgt spid="49"/>
                                        </p:tgtEl>
                                      </p:cBhvr>
                                    </p:animEffect>
                                  </p:childTnLst>
                                </p:cTn>
                              </p:par>
                            </p:childTnLst>
                          </p:cTn>
                        </p:par>
                        <p:par>
                          <p:cTn id="68" fill="hold">
                            <p:stCondLst>
                              <p:cond delay="24250"/>
                            </p:stCondLst>
                            <p:childTnLst>
                              <p:par>
                                <p:cTn id="69" presetID="22" presetClass="entr" presetSubtype="8" fill="hold" grpId="0" nodeType="afterEffect">
                                  <p:stCondLst>
                                    <p:cond delay="250"/>
                                  </p:stCondLst>
                                  <p:childTnLst>
                                    <p:set>
                                      <p:cBhvr>
                                        <p:cTn id="70" dur="1" fill="hold">
                                          <p:stCondLst>
                                            <p:cond delay="0"/>
                                          </p:stCondLst>
                                        </p:cTn>
                                        <p:tgtEl>
                                          <p:spTgt spid="52"/>
                                        </p:tgtEl>
                                        <p:attrNameLst>
                                          <p:attrName>style.visibility</p:attrName>
                                        </p:attrNameLst>
                                      </p:cBhvr>
                                      <p:to>
                                        <p:strVal val="visible"/>
                                      </p:to>
                                    </p:set>
                                    <p:animEffect transition="in" filter="wipe(left)">
                                      <p:cBhvr>
                                        <p:cTn id="71" dur="1750"/>
                                        <p:tgtEl>
                                          <p:spTgt spid="52"/>
                                        </p:tgtEl>
                                      </p:cBhvr>
                                    </p:animEffect>
                                  </p:childTnLst>
                                </p:cTn>
                              </p:par>
                            </p:childTnLst>
                          </p:cTn>
                        </p:par>
                        <p:par>
                          <p:cTn id="72" fill="hold">
                            <p:stCondLst>
                              <p:cond delay="26250"/>
                            </p:stCondLst>
                            <p:childTnLst>
                              <p:par>
                                <p:cTn id="73" presetID="22" presetClass="entr" presetSubtype="8" fill="hold" grpId="0" nodeType="afterEffect">
                                  <p:stCondLst>
                                    <p:cond delay="2000"/>
                                  </p:stCondLst>
                                  <p:childTnLst>
                                    <p:set>
                                      <p:cBhvr>
                                        <p:cTn id="74" dur="1" fill="hold">
                                          <p:stCondLst>
                                            <p:cond delay="0"/>
                                          </p:stCondLst>
                                        </p:cTn>
                                        <p:tgtEl>
                                          <p:spTgt spid="53"/>
                                        </p:tgtEl>
                                        <p:attrNameLst>
                                          <p:attrName>style.visibility</p:attrName>
                                        </p:attrNameLst>
                                      </p:cBhvr>
                                      <p:to>
                                        <p:strVal val="visible"/>
                                      </p:to>
                                    </p:set>
                                    <p:animEffect transition="in" filter="wipe(left)">
                                      <p:cBhvr>
                                        <p:cTn id="75" dur="1750"/>
                                        <p:tgtEl>
                                          <p:spTgt spid="53"/>
                                        </p:tgtEl>
                                      </p:cBhvr>
                                    </p:animEffect>
                                  </p:childTnLst>
                                </p:cTn>
                              </p:par>
                            </p:childTnLst>
                          </p:cTn>
                        </p:par>
                        <p:par>
                          <p:cTn id="76" fill="hold">
                            <p:stCondLst>
                              <p:cond delay="30000"/>
                            </p:stCondLst>
                            <p:childTnLst>
                              <p:par>
                                <p:cTn id="77" presetID="22" presetClass="entr" presetSubtype="8" fill="hold" grpId="0" nodeType="afterEffect">
                                  <p:stCondLst>
                                    <p:cond delay="250"/>
                                  </p:stCondLst>
                                  <p:childTnLst>
                                    <p:set>
                                      <p:cBhvr>
                                        <p:cTn id="78" dur="1" fill="hold">
                                          <p:stCondLst>
                                            <p:cond delay="0"/>
                                          </p:stCondLst>
                                        </p:cTn>
                                        <p:tgtEl>
                                          <p:spTgt spid="54"/>
                                        </p:tgtEl>
                                        <p:attrNameLst>
                                          <p:attrName>style.visibility</p:attrName>
                                        </p:attrNameLst>
                                      </p:cBhvr>
                                      <p:to>
                                        <p:strVal val="visible"/>
                                      </p:to>
                                    </p:set>
                                    <p:animEffect transition="in" filter="wipe(left)">
                                      <p:cBhvr>
                                        <p:cTn id="79" dur="1750"/>
                                        <p:tgtEl>
                                          <p:spTgt spid="54"/>
                                        </p:tgtEl>
                                      </p:cBhvr>
                                    </p:animEffect>
                                  </p:childTnLst>
                                </p:cTn>
                              </p:par>
                            </p:childTnLst>
                          </p:cTn>
                        </p:par>
                        <p:par>
                          <p:cTn id="80" fill="hold">
                            <p:stCondLst>
                              <p:cond delay="32000"/>
                            </p:stCondLst>
                            <p:childTnLst>
                              <p:par>
                                <p:cTn id="81" presetID="22" presetClass="entr" presetSubtype="1" fill="hold" nodeType="afterEffect">
                                  <p:stCondLst>
                                    <p:cond delay="1500"/>
                                  </p:stCondLst>
                                  <p:childTnLst>
                                    <p:set>
                                      <p:cBhvr>
                                        <p:cTn id="82" dur="1" fill="hold">
                                          <p:stCondLst>
                                            <p:cond delay="0"/>
                                          </p:stCondLst>
                                        </p:cTn>
                                        <p:tgtEl>
                                          <p:spTgt spid="55"/>
                                        </p:tgtEl>
                                        <p:attrNameLst>
                                          <p:attrName>style.visibility</p:attrName>
                                        </p:attrNameLst>
                                      </p:cBhvr>
                                      <p:to>
                                        <p:strVal val="visible"/>
                                      </p:to>
                                    </p:set>
                                    <p:animEffect transition="in" filter="wipe(up)">
                                      <p:cBhvr>
                                        <p:cTn id="83" dur="1750"/>
                                        <p:tgtEl>
                                          <p:spTgt spid="55"/>
                                        </p:tgtEl>
                                      </p:cBhvr>
                                    </p:animEffect>
                                  </p:childTnLst>
                                </p:cTn>
                              </p:par>
                            </p:childTnLst>
                          </p:cTn>
                        </p:par>
                        <p:par>
                          <p:cTn id="84" fill="hold">
                            <p:stCondLst>
                              <p:cond delay="35250"/>
                            </p:stCondLst>
                            <p:childTnLst>
                              <p:par>
                                <p:cTn id="85" presetID="22" presetClass="entr" presetSubtype="8" fill="hold" nodeType="afterEffect">
                                  <p:stCondLst>
                                    <p:cond delay="1000"/>
                                  </p:stCondLst>
                                  <p:childTnLst>
                                    <p:set>
                                      <p:cBhvr>
                                        <p:cTn id="86" dur="1" fill="hold">
                                          <p:stCondLst>
                                            <p:cond delay="0"/>
                                          </p:stCondLst>
                                        </p:cTn>
                                        <p:tgtEl>
                                          <p:spTgt spid="14"/>
                                        </p:tgtEl>
                                        <p:attrNameLst>
                                          <p:attrName>style.visibility</p:attrName>
                                        </p:attrNameLst>
                                      </p:cBhvr>
                                      <p:to>
                                        <p:strVal val="visible"/>
                                      </p:to>
                                    </p:set>
                                    <p:animEffect transition="in" filter="wipe(left)">
                                      <p:cBhvr>
                                        <p:cTn id="87" dur="500"/>
                                        <p:tgtEl>
                                          <p:spTgt spid="14"/>
                                        </p:tgtEl>
                                      </p:cBhvr>
                                    </p:animEffect>
                                  </p:childTnLst>
                                </p:cTn>
                              </p:par>
                            </p:childTnLst>
                          </p:cTn>
                        </p:par>
                      </p:childTnLst>
                    </p:cTn>
                  </p:par>
                </p:childTnLst>
              </p:cTn>
              <p:nextCondLst>
                <p:cond evt="onClick" delay="0">
                  <p:tgtEl>
                    <p:spTgt spid="32"/>
                  </p:tgtEl>
                </p:cond>
              </p:nextCondLst>
            </p:seq>
          </p:childTnLst>
        </p:cTn>
      </p:par>
    </p:tnLst>
    <p:bldLst>
      <p:bldP spid="24" grpId="0"/>
      <p:bldP spid="24" grpId="1"/>
      <p:bldP spid="43" grpId="0"/>
      <p:bldP spid="43" grpId="1"/>
      <p:bldP spid="47" grpId="0"/>
      <p:bldP spid="48" grpId="0"/>
      <p:bldP spid="52" grpId="0"/>
      <p:bldP spid="53"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sign, clock&#10;&#10;Description automatically generated">
            <a:extLst>
              <a:ext uri="{FF2B5EF4-FFF2-40B4-BE49-F238E27FC236}">
                <a16:creationId xmlns:a16="http://schemas.microsoft.com/office/drawing/2014/main" id="{DF21F467-7E1F-493C-8B2D-AF1A5CA11A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9496" y="2226853"/>
            <a:ext cx="1967359" cy="3335747"/>
          </a:xfrm>
          <a:prstGeom prst="rect">
            <a:avLst/>
          </a:prstGeom>
        </p:spPr>
      </p:pic>
      <p:pic>
        <p:nvPicPr>
          <p:cNvPr id="3" name="Picture 2" descr="A drawing of a cartoon character&#10;&#10;Description automatically generated">
            <a:extLst>
              <a:ext uri="{FF2B5EF4-FFF2-40B4-BE49-F238E27FC236}">
                <a16:creationId xmlns:a16="http://schemas.microsoft.com/office/drawing/2014/main" id="{C2F1CA19-2ADE-4014-B550-1C1A853832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2460" y="2355366"/>
            <a:ext cx="1921429" cy="3207234"/>
          </a:xfrm>
          <a:prstGeom prst="rect">
            <a:avLst/>
          </a:prstGeom>
        </p:spPr>
      </p:pic>
      <p:grpSp>
        <p:nvGrpSpPr>
          <p:cNvPr id="4" name="Group 3">
            <a:extLst>
              <a:ext uri="{FF2B5EF4-FFF2-40B4-BE49-F238E27FC236}">
                <a16:creationId xmlns:a16="http://schemas.microsoft.com/office/drawing/2014/main" id="{51707563-CDE6-49C2-B1F7-F49CEE865E63}"/>
              </a:ext>
            </a:extLst>
          </p:cNvPr>
          <p:cNvGrpSpPr/>
          <p:nvPr/>
        </p:nvGrpSpPr>
        <p:grpSpPr>
          <a:xfrm>
            <a:off x="1702912" y="521816"/>
            <a:ext cx="8055410" cy="1355878"/>
            <a:chOff x="1136171" y="270933"/>
            <a:chExt cx="9347200" cy="1274322"/>
          </a:xfrm>
        </p:grpSpPr>
        <p:sp>
          <p:nvSpPr>
            <p:cNvPr id="5" name="Speech Bubble: Rectangle with Corners Rounded 4">
              <a:extLst>
                <a:ext uri="{FF2B5EF4-FFF2-40B4-BE49-F238E27FC236}">
                  <a16:creationId xmlns:a16="http://schemas.microsoft.com/office/drawing/2014/main" id="{A6E79195-513D-4899-87DF-7C207FC351E3}"/>
                </a:ext>
              </a:extLst>
            </p:cNvPr>
            <p:cNvSpPr/>
            <p:nvPr/>
          </p:nvSpPr>
          <p:spPr>
            <a:xfrm>
              <a:off x="1136171" y="270933"/>
              <a:ext cx="9347200" cy="1274322"/>
            </a:xfrm>
            <a:prstGeom prst="wedgeRoundRectCallout">
              <a:avLst>
                <a:gd name="adj1" fmla="val 42434"/>
                <a:gd name="adj2" fmla="val 135882"/>
                <a:gd name="adj3" fmla="val 16667"/>
              </a:avLst>
            </a:prstGeom>
            <a:no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962737E8-7BAF-4811-94F0-6F3C7CD39D6B}"/>
                </a:ext>
              </a:extLst>
            </p:cNvPr>
            <p:cNvSpPr txBox="1"/>
            <p:nvPr/>
          </p:nvSpPr>
          <p:spPr>
            <a:xfrm>
              <a:off x="1570500" y="614057"/>
              <a:ext cx="8246845" cy="549601"/>
            </a:xfrm>
            <a:prstGeom prst="rect">
              <a:avLst/>
            </a:prstGeom>
            <a:noFill/>
          </p:spPr>
          <p:txBody>
            <a:bodyPr wrap="square" rtlCol="0">
              <a:spAutoFit/>
            </a:bodyPr>
            <a:lstStyle/>
            <a:p>
              <a:pPr algn="ctr"/>
              <a:r>
                <a:rPr lang="en-US" sz="3200" dirty="0">
                  <a:solidFill>
                    <a:srgbClr val="C00000"/>
                  </a:solidFill>
                  <a:latin typeface="Comic Sans MS" panose="030F0702030302020204" pitchFamily="66" charset="0"/>
                </a:rPr>
                <a:t>Are you ready to sing again?</a:t>
              </a:r>
            </a:p>
          </p:txBody>
        </p:sp>
      </p:grpSp>
      <p:grpSp>
        <p:nvGrpSpPr>
          <p:cNvPr id="7" name="Group 6">
            <a:extLst>
              <a:ext uri="{FF2B5EF4-FFF2-40B4-BE49-F238E27FC236}">
                <a16:creationId xmlns:a16="http://schemas.microsoft.com/office/drawing/2014/main" id="{E0D2326F-954C-4D74-93FB-AAB0A603F53C}"/>
              </a:ext>
            </a:extLst>
          </p:cNvPr>
          <p:cNvGrpSpPr/>
          <p:nvPr/>
        </p:nvGrpSpPr>
        <p:grpSpPr>
          <a:xfrm>
            <a:off x="764884" y="3550979"/>
            <a:ext cx="6015844" cy="1355878"/>
            <a:chOff x="1136171" y="270933"/>
            <a:chExt cx="9347200" cy="1274322"/>
          </a:xfrm>
        </p:grpSpPr>
        <p:sp>
          <p:nvSpPr>
            <p:cNvPr id="8" name="Speech Bubble: Rectangle with Corners Rounded 7">
              <a:extLst>
                <a:ext uri="{FF2B5EF4-FFF2-40B4-BE49-F238E27FC236}">
                  <a16:creationId xmlns:a16="http://schemas.microsoft.com/office/drawing/2014/main" id="{CC65A283-940D-435D-92A2-6E4E4BF30E60}"/>
                </a:ext>
              </a:extLst>
            </p:cNvPr>
            <p:cNvSpPr/>
            <p:nvPr/>
          </p:nvSpPr>
          <p:spPr>
            <a:xfrm>
              <a:off x="1136171" y="270933"/>
              <a:ext cx="9347200" cy="1274322"/>
            </a:xfrm>
            <a:prstGeom prst="wedgeRoundRectCallout">
              <a:avLst>
                <a:gd name="adj1" fmla="val 89869"/>
                <a:gd name="adj2" fmla="val -87519"/>
                <a:gd name="adj3" fmla="val 16667"/>
              </a:avLst>
            </a:prstGeom>
            <a:no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774BBEA4-6998-4144-ACB4-B998AE7E57A6}"/>
                </a:ext>
              </a:extLst>
            </p:cNvPr>
            <p:cNvSpPr txBox="1"/>
            <p:nvPr/>
          </p:nvSpPr>
          <p:spPr>
            <a:xfrm>
              <a:off x="1610718" y="318098"/>
              <a:ext cx="8820024" cy="549601"/>
            </a:xfrm>
            <a:prstGeom prst="rect">
              <a:avLst/>
            </a:prstGeom>
            <a:noFill/>
          </p:spPr>
          <p:txBody>
            <a:bodyPr wrap="none" rtlCol="0">
              <a:spAutoFit/>
            </a:bodyPr>
            <a:lstStyle/>
            <a:p>
              <a:r>
                <a:rPr lang="en-US" sz="3200" dirty="0">
                  <a:solidFill>
                    <a:srgbClr val="C00000"/>
                  </a:solidFill>
                  <a:latin typeface="Comic Sans MS" panose="030F0702030302020204" pitchFamily="66" charset="0"/>
                </a:rPr>
                <a:t>Let’s worship God by singing:</a:t>
              </a:r>
            </a:p>
          </p:txBody>
        </p:sp>
      </p:grpSp>
      <p:sp>
        <p:nvSpPr>
          <p:cNvPr id="10" name="TextBox 9">
            <a:extLst>
              <a:ext uri="{FF2B5EF4-FFF2-40B4-BE49-F238E27FC236}">
                <a16:creationId xmlns:a16="http://schemas.microsoft.com/office/drawing/2014/main" id="{2EAD90A0-08A5-4222-87A3-D337A6C30B07}"/>
              </a:ext>
            </a:extLst>
          </p:cNvPr>
          <p:cNvSpPr txBox="1"/>
          <p:nvPr/>
        </p:nvSpPr>
        <p:spPr>
          <a:xfrm>
            <a:off x="1739014" y="4231785"/>
            <a:ext cx="4464684" cy="584775"/>
          </a:xfrm>
          <a:prstGeom prst="rect">
            <a:avLst/>
          </a:prstGeom>
          <a:noFill/>
        </p:spPr>
        <p:txBody>
          <a:bodyPr wrap="none" rtlCol="0">
            <a:spAutoFit/>
          </a:bodyPr>
          <a:lstStyle/>
          <a:p>
            <a:r>
              <a:rPr lang="en-US" sz="3200" dirty="0">
                <a:solidFill>
                  <a:srgbClr val="C00000"/>
                </a:solidFill>
                <a:latin typeface="Comic Sans MS" panose="030F0702030302020204" pitchFamily="66" charset="0"/>
              </a:rPr>
              <a:t>Click on the song title.</a:t>
            </a:r>
            <a:endParaRPr lang="en-GB" sz="3200" dirty="0">
              <a:solidFill>
                <a:srgbClr val="C00000"/>
              </a:solidFill>
              <a:latin typeface="Comic Sans MS" panose="030F0702030302020204" pitchFamily="66" charset="0"/>
            </a:endParaRPr>
          </a:p>
        </p:txBody>
      </p:sp>
      <p:sp>
        <p:nvSpPr>
          <p:cNvPr id="11" name="Rectangle 10">
            <a:hlinkClick r:id="rId4" action="ppaction://hlinksldjump"/>
            <a:extLst>
              <a:ext uri="{FF2B5EF4-FFF2-40B4-BE49-F238E27FC236}">
                <a16:creationId xmlns:a16="http://schemas.microsoft.com/office/drawing/2014/main" id="{E818D903-34CF-4F4F-9F52-CDCF062417E1}"/>
              </a:ext>
            </a:extLst>
          </p:cNvPr>
          <p:cNvSpPr/>
          <p:nvPr/>
        </p:nvSpPr>
        <p:spPr>
          <a:xfrm>
            <a:off x="-249569" y="-776189"/>
            <a:ext cx="12691137" cy="7981950"/>
          </a:xfrm>
          <a:prstGeom prst="rect">
            <a:avLst/>
          </a:prstGeom>
          <a:solidFill>
            <a:schemeClr val="accent1">
              <a:alpha val="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60BB3C96-954C-440E-A095-1955C1875762}"/>
              </a:ext>
            </a:extLst>
          </p:cNvPr>
          <p:cNvGrpSpPr/>
          <p:nvPr/>
        </p:nvGrpSpPr>
        <p:grpSpPr>
          <a:xfrm>
            <a:off x="9835076" y="5986585"/>
            <a:ext cx="2011680" cy="941878"/>
            <a:chOff x="3474720" y="-1626814"/>
            <a:chExt cx="2011680" cy="941878"/>
          </a:xfrm>
        </p:grpSpPr>
        <p:sp>
          <p:nvSpPr>
            <p:cNvPr id="14" name="Arrow: Right 13">
              <a:extLst>
                <a:ext uri="{FF2B5EF4-FFF2-40B4-BE49-F238E27FC236}">
                  <a16:creationId xmlns:a16="http://schemas.microsoft.com/office/drawing/2014/main" id="{3FEBA46C-CFE7-4A2D-AC91-A9BC449D5967}"/>
                </a:ext>
              </a:extLst>
            </p:cNvPr>
            <p:cNvSpPr/>
            <p:nvPr/>
          </p:nvSpPr>
          <p:spPr>
            <a:xfrm>
              <a:off x="3474720" y="-1626814"/>
              <a:ext cx="2011680" cy="94187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523634DF-37D1-4BAB-8D1C-A334ECCBBA59}"/>
                </a:ext>
              </a:extLst>
            </p:cNvPr>
            <p:cNvSpPr txBox="1"/>
            <p:nvPr/>
          </p:nvSpPr>
          <p:spPr>
            <a:xfrm>
              <a:off x="3474720" y="-1390458"/>
              <a:ext cx="1749197" cy="461665"/>
            </a:xfrm>
            <a:prstGeom prst="rect">
              <a:avLst/>
            </a:prstGeom>
            <a:noFill/>
          </p:spPr>
          <p:txBody>
            <a:bodyPr wrap="none" rtlCol="0">
              <a:spAutoFit/>
            </a:bodyPr>
            <a:lstStyle/>
            <a:p>
              <a:r>
                <a:rPr lang="en-US" sz="2400" dirty="0">
                  <a:latin typeface="Comic Sans MS" panose="030F0702030302020204" pitchFamily="66" charset="0"/>
                </a:rPr>
                <a:t>Next Slide</a:t>
              </a:r>
              <a:endParaRPr lang="en-GB" sz="2400" dirty="0">
                <a:latin typeface="Comic Sans MS" panose="030F0702030302020204" pitchFamily="66" charset="0"/>
              </a:endParaRPr>
            </a:p>
          </p:txBody>
        </p:sp>
      </p:grpSp>
      <p:sp>
        <p:nvSpPr>
          <p:cNvPr id="17" name="TextBox 16">
            <a:hlinkClick r:id="rId5"/>
            <a:extLst>
              <a:ext uri="{FF2B5EF4-FFF2-40B4-BE49-F238E27FC236}">
                <a16:creationId xmlns:a16="http://schemas.microsoft.com/office/drawing/2014/main" id="{F570F018-07D5-44DE-8CE4-89DB7A7226FF}"/>
              </a:ext>
            </a:extLst>
          </p:cNvPr>
          <p:cNvSpPr txBox="1"/>
          <p:nvPr/>
        </p:nvSpPr>
        <p:spPr>
          <a:xfrm>
            <a:off x="2873918" y="5459279"/>
            <a:ext cx="2856699" cy="707886"/>
          </a:xfrm>
          <a:prstGeom prst="rect">
            <a:avLst/>
          </a:prstGeom>
          <a:noFill/>
        </p:spPr>
        <p:txBody>
          <a:bodyPr wrap="square" rtlCol="0">
            <a:spAutoFit/>
          </a:bodyPr>
          <a:lstStyle/>
          <a:p>
            <a:pPr algn="ctr"/>
            <a:r>
              <a:rPr lang="en-GB" sz="4000" b="1" dirty="0">
                <a:solidFill>
                  <a:srgbClr val="0000FF"/>
                </a:solidFill>
                <a:latin typeface="Comic Sans MS" panose="030F0702030302020204" pitchFamily="66" charset="0"/>
              </a:rPr>
              <a:t>Victory</a:t>
            </a:r>
          </a:p>
        </p:txBody>
      </p:sp>
    </p:spTree>
    <p:extLst>
      <p:ext uri="{BB962C8B-B14F-4D97-AF65-F5344CB8AC3E}">
        <p14:creationId xmlns:p14="http://schemas.microsoft.com/office/powerpoint/2010/main" val="75516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750"/>
                                        <p:tgtEl>
                                          <p:spTgt spid="4"/>
                                        </p:tgtEl>
                                      </p:cBhvr>
                                    </p:animEffect>
                                  </p:childTnLst>
                                </p:cTn>
                              </p:par>
                            </p:childTnLst>
                          </p:cTn>
                        </p:par>
                        <p:par>
                          <p:cTn id="8" fill="hold">
                            <p:stCondLst>
                              <p:cond delay="2000"/>
                            </p:stCondLst>
                            <p:childTnLst>
                              <p:par>
                                <p:cTn id="9" presetID="1" presetClass="entr" presetSubtype="0" fill="hold" nodeType="afterEffect">
                                  <p:stCondLst>
                                    <p:cond delay="200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4000"/>
                            </p:stCondLst>
                            <p:childTnLst>
                              <p:par>
                                <p:cTn id="12" presetID="1" presetClass="exit" presetSubtype="0" fill="hold" nodeType="afterEffect">
                                  <p:stCondLst>
                                    <p:cond delay="0"/>
                                  </p:stCondLst>
                                  <p:childTnLst>
                                    <p:set>
                                      <p:cBhvr>
                                        <p:cTn id="13" dur="1" fill="hold">
                                          <p:stCondLst>
                                            <p:cond delay="0"/>
                                          </p:stCondLst>
                                        </p:cTn>
                                        <p:tgtEl>
                                          <p:spTgt spid="3"/>
                                        </p:tgtEl>
                                        <p:attrNameLst>
                                          <p:attrName>style.visibility</p:attrName>
                                        </p:attrNameLst>
                                      </p:cBhvr>
                                      <p:to>
                                        <p:strVal val="hidden"/>
                                      </p:to>
                                    </p:set>
                                  </p:childTnLst>
                                </p:cTn>
                              </p:par>
                            </p:childTnLst>
                          </p:cTn>
                        </p:par>
                        <p:par>
                          <p:cTn id="14" fill="hold">
                            <p:stCondLst>
                              <p:cond delay="4000"/>
                            </p:stCondLst>
                            <p:childTnLst>
                              <p:par>
                                <p:cTn id="15" presetID="22" presetClass="entr" presetSubtype="2"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1750"/>
                                        <p:tgtEl>
                                          <p:spTgt spid="7"/>
                                        </p:tgtEl>
                                      </p:cBhvr>
                                    </p:animEffect>
                                  </p:childTnLst>
                                </p:cTn>
                              </p:par>
                            </p:childTnLst>
                          </p:cTn>
                        </p:par>
                        <p:par>
                          <p:cTn id="18" fill="hold">
                            <p:stCondLst>
                              <p:cond delay="5750"/>
                            </p:stCondLst>
                            <p:childTnLst>
                              <p:par>
                                <p:cTn id="19" presetID="53" presetClass="entr" presetSubtype="16" fill="hold" nodeType="afterEffect">
                                  <p:stCondLst>
                                    <p:cond delay="0"/>
                                  </p:stCondLst>
                                  <p:childTnLst>
                                    <p:set>
                                      <p:cBhvr>
                                        <p:cTn id="20" dur="1" fill="hold">
                                          <p:stCondLst>
                                            <p:cond delay="0"/>
                                          </p:stCondLst>
                                        </p:cTn>
                                        <p:tgtEl>
                                          <p:spTgt spid="17">
                                            <p:txEl>
                                              <p:pRg st="0" end="0"/>
                                            </p:txEl>
                                          </p:spTgt>
                                        </p:tgtEl>
                                        <p:attrNameLst>
                                          <p:attrName>style.visibility</p:attrName>
                                        </p:attrNameLst>
                                      </p:cBhvr>
                                      <p:to>
                                        <p:strVal val="visible"/>
                                      </p:to>
                                    </p:set>
                                    <p:anim calcmode="lin" valueType="num">
                                      <p:cBhvr>
                                        <p:cTn id="21"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7">
                                            <p:txEl>
                                              <p:pRg st="0" end="0"/>
                                            </p:txEl>
                                          </p:spTgt>
                                        </p:tgtEl>
                                      </p:cBhvr>
                                    </p:animEffect>
                                  </p:childTnLst>
                                </p:cTn>
                              </p:par>
                            </p:childTnLst>
                          </p:cTn>
                        </p:par>
                        <p:par>
                          <p:cTn id="24" fill="hold">
                            <p:stCondLst>
                              <p:cond delay="6250"/>
                            </p:stCondLst>
                            <p:childTnLst>
                              <p:par>
                                <p:cTn id="25" presetID="14" presetClass="entr" presetSubtype="10" fill="hold" grpId="0" nodeType="afterEffect">
                                  <p:stCondLst>
                                    <p:cond delay="100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1750"/>
                                        <p:tgtEl>
                                          <p:spTgt spid="10"/>
                                        </p:tgtEl>
                                      </p:cBhvr>
                                    </p:animEffect>
                                  </p:childTnLst>
                                </p:cTn>
                              </p:par>
                            </p:childTnLst>
                          </p:cTn>
                        </p:par>
                        <p:par>
                          <p:cTn id="28" fill="hold">
                            <p:stCondLst>
                              <p:cond delay="9000"/>
                            </p:stCondLst>
                            <p:childTnLst>
                              <p:par>
                                <p:cTn id="29" presetID="22" presetClass="entr" presetSubtype="8" fill="hold" nodeType="afterEffect">
                                  <p:stCondLst>
                                    <p:cond delay="100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oy&#10;&#10;Description automatically generated">
            <a:extLst>
              <a:ext uri="{FF2B5EF4-FFF2-40B4-BE49-F238E27FC236}">
                <a16:creationId xmlns:a16="http://schemas.microsoft.com/office/drawing/2014/main" id="{F6DCF0FE-6CF7-45F8-9480-FC8519B14B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7454" y="2805706"/>
            <a:ext cx="1926423" cy="3236211"/>
          </a:xfrm>
          <a:prstGeom prst="rect">
            <a:avLst/>
          </a:prstGeom>
        </p:spPr>
      </p:pic>
      <p:grpSp>
        <p:nvGrpSpPr>
          <p:cNvPr id="3" name="Group 2">
            <a:extLst>
              <a:ext uri="{FF2B5EF4-FFF2-40B4-BE49-F238E27FC236}">
                <a16:creationId xmlns:a16="http://schemas.microsoft.com/office/drawing/2014/main" id="{C5BFC8C0-FA07-4C2C-A5AB-68E0737E9B75}"/>
              </a:ext>
            </a:extLst>
          </p:cNvPr>
          <p:cNvGrpSpPr/>
          <p:nvPr/>
        </p:nvGrpSpPr>
        <p:grpSpPr>
          <a:xfrm>
            <a:off x="760164" y="126770"/>
            <a:ext cx="4401848" cy="2202501"/>
            <a:chOff x="760164" y="126770"/>
            <a:chExt cx="4401848" cy="2202501"/>
          </a:xfrm>
        </p:grpSpPr>
        <p:sp>
          <p:nvSpPr>
            <p:cNvPr id="4" name="Speech Bubble: Rectangle with Corners Rounded 3">
              <a:extLst>
                <a:ext uri="{FF2B5EF4-FFF2-40B4-BE49-F238E27FC236}">
                  <a16:creationId xmlns:a16="http://schemas.microsoft.com/office/drawing/2014/main" id="{D4AC0515-B1EF-464B-B1D0-69164F5FCC36}"/>
                </a:ext>
              </a:extLst>
            </p:cNvPr>
            <p:cNvSpPr/>
            <p:nvPr/>
          </p:nvSpPr>
          <p:spPr>
            <a:xfrm>
              <a:off x="911642" y="126770"/>
              <a:ext cx="4098892" cy="2202501"/>
            </a:xfrm>
            <a:prstGeom prst="wedgeRoundRectCallout">
              <a:avLst>
                <a:gd name="adj1" fmla="val -15721"/>
                <a:gd name="adj2" fmla="val 103152"/>
                <a:gd name="adj3" fmla="val 16667"/>
              </a:avLst>
            </a:prstGeom>
            <a:solidFill>
              <a:schemeClr val="bg1">
                <a:alpha val="30000"/>
              </a:schemeClr>
            </a:solidFill>
            <a:ln w="63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A4A073E9-8319-4620-B979-4F03BE6BED26}"/>
                </a:ext>
              </a:extLst>
            </p:cNvPr>
            <p:cNvSpPr txBox="1"/>
            <p:nvPr/>
          </p:nvSpPr>
          <p:spPr>
            <a:xfrm>
              <a:off x="760164" y="140464"/>
              <a:ext cx="4401848" cy="1077218"/>
            </a:xfrm>
            <a:prstGeom prst="rect">
              <a:avLst/>
            </a:prstGeom>
            <a:noFill/>
          </p:spPr>
          <p:txBody>
            <a:bodyPr wrap="square">
              <a:spAutoFit/>
            </a:bodyPr>
            <a:lstStyle/>
            <a:p>
              <a:pPr algn="ctr"/>
              <a:r>
                <a:rPr lang="en-GB" sz="3200" dirty="0">
                  <a:latin typeface="Comic Sans MS" panose="030F0702030302020204" pitchFamily="66" charset="0"/>
                </a:rPr>
                <a:t>Can you learn</a:t>
              </a:r>
            </a:p>
            <a:p>
              <a:pPr algn="ctr"/>
              <a:r>
                <a:rPr lang="en-GB" sz="3200" dirty="0">
                  <a:latin typeface="Comic Sans MS" panose="030F0702030302020204" pitchFamily="66" charset="0"/>
                </a:rPr>
                <a:t>this memory verse.</a:t>
              </a:r>
            </a:p>
          </p:txBody>
        </p:sp>
      </p:grpSp>
      <p:grpSp>
        <p:nvGrpSpPr>
          <p:cNvPr id="6" name="Group 5">
            <a:extLst>
              <a:ext uri="{FF2B5EF4-FFF2-40B4-BE49-F238E27FC236}">
                <a16:creationId xmlns:a16="http://schemas.microsoft.com/office/drawing/2014/main" id="{0C043498-2E9B-4F1B-8D52-6E0362ECB35F}"/>
              </a:ext>
            </a:extLst>
          </p:cNvPr>
          <p:cNvGrpSpPr/>
          <p:nvPr/>
        </p:nvGrpSpPr>
        <p:grpSpPr>
          <a:xfrm>
            <a:off x="4098970" y="679073"/>
            <a:ext cx="7332866" cy="5156423"/>
            <a:chOff x="4098970" y="679073"/>
            <a:chExt cx="7332866" cy="5156423"/>
          </a:xfrm>
        </p:grpSpPr>
        <p:pic>
          <p:nvPicPr>
            <p:cNvPr id="7" name="Picture 6">
              <a:extLst>
                <a:ext uri="{FF2B5EF4-FFF2-40B4-BE49-F238E27FC236}">
                  <a16:creationId xmlns:a16="http://schemas.microsoft.com/office/drawing/2014/main" id="{BBC19306-949C-424B-B28E-39E15F514F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98970" y="679073"/>
              <a:ext cx="7332866" cy="5156423"/>
            </a:xfrm>
            <a:prstGeom prst="rect">
              <a:avLst/>
            </a:prstGeom>
          </p:spPr>
        </p:pic>
        <p:sp>
          <p:nvSpPr>
            <p:cNvPr id="8" name="Rectangle 7">
              <a:extLst>
                <a:ext uri="{FF2B5EF4-FFF2-40B4-BE49-F238E27FC236}">
                  <a16:creationId xmlns:a16="http://schemas.microsoft.com/office/drawing/2014/main" id="{A29E9301-D811-40D7-A6AE-6C4CE070C549}"/>
                </a:ext>
              </a:extLst>
            </p:cNvPr>
            <p:cNvSpPr/>
            <p:nvPr/>
          </p:nvSpPr>
          <p:spPr>
            <a:xfrm rot="258286">
              <a:off x="5311389" y="982476"/>
              <a:ext cx="4728863" cy="4157870"/>
            </a:xfrm>
            <a:prstGeom prst="rect">
              <a:avLst/>
            </a:prstGeom>
          </p:spPr>
          <p:txBody>
            <a:bodyPr wrap="square">
              <a:spAutoFit/>
            </a:bodyPr>
            <a:lstStyle/>
            <a:p>
              <a:pPr algn="l">
                <a:lnSpc>
                  <a:spcPts val="4000"/>
                </a:lnSpc>
              </a:pPr>
              <a:r>
                <a:rPr lang="en-US" sz="2800" b="0" i="0" dirty="0">
                  <a:solidFill>
                    <a:srgbClr val="0000CC"/>
                  </a:solidFill>
                  <a:effectLst/>
                  <a:latin typeface="Comic Sans MS" panose="030F0702030302020204" pitchFamily="66" charset="0"/>
                </a:rPr>
                <a:t>     </a:t>
              </a:r>
              <a:r>
                <a:rPr lang="en-GB" sz="2600" b="0" i="0" dirty="0">
                  <a:solidFill>
                    <a:srgbClr val="0000CC"/>
                  </a:solidFill>
                  <a:effectLst/>
                  <a:latin typeface="Comic Sans MS" panose="030F0702030302020204" pitchFamily="66" charset="0"/>
                </a:rPr>
                <a:t>Trust the Lord with </a:t>
              </a:r>
            </a:p>
            <a:p>
              <a:pPr algn="l">
                <a:lnSpc>
                  <a:spcPts val="4000"/>
                </a:lnSpc>
              </a:pPr>
              <a:r>
                <a:rPr lang="en-GB" sz="2600" dirty="0">
                  <a:solidFill>
                    <a:srgbClr val="0000CC"/>
                  </a:solidFill>
                  <a:latin typeface="Comic Sans MS" panose="030F0702030302020204" pitchFamily="66" charset="0"/>
                </a:rPr>
                <a:t>       </a:t>
              </a:r>
              <a:r>
                <a:rPr lang="en-GB" sz="2600" b="0" i="0" dirty="0">
                  <a:solidFill>
                    <a:srgbClr val="0000CC"/>
                  </a:solidFill>
                  <a:effectLst/>
                  <a:latin typeface="Comic Sans MS" panose="030F0702030302020204" pitchFamily="66" charset="0"/>
                </a:rPr>
                <a:t>all your heart.</a:t>
              </a:r>
              <a:br>
                <a:rPr lang="en-GB" sz="2600" dirty="0">
                  <a:solidFill>
                    <a:srgbClr val="0000CC"/>
                  </a:solidFill>
                  <a:latin typeface="Comic Sans MS" panose="030F0702030302020204" pitchFamily="66" charset="0"/>
                </a:rPr>
              </a:br>
              <a:r>
                <a:rPr lang="en-GB" sz="2600" b="0" i="0" dirty="0">
                  <a:solidFill>
                    <a:srgbClr val="0000CC"/>
                  </a:solidFill>
                  <a:effectLst/>
                  <a:latin typeface="Comic Sans MS" panose="030F0702030302020204" pitchFamily="66" charset="0"/>
                </a:rPr>
                <a:t>      Don’t depend on your </a:t>
              </a:r>
            </a:p>
            <a:p>
              <a:pPr algn="l">
                <a:lnSpc>
                  <a:spcPts val="4000"/>
                </a:lnSpc>
              </a:pPr>
              <a:r>
                <a:rPr lang="en-GB" sz="2600" dirty="0">
                  <a:solidFill>
                    <a:srgbClr val="0000CC"/>
                  </a:solidFill>
                  <a:latin typeface="Comic Sans MS" panose="030F0702030302020204" pitchFamily="66" charset="0"/>
                </a:rPr>
                <a:t>        </a:t>
              </a:r>
              <a:r>
                <a:rPr lang="en-GB" sz="2600" b="0" i="0" dirty="0">
                  <a:solidFill>
                    <a:srgbClr val="0000CC"/>
                  </a:solidFill>
                  <a:effectLst/>
                  <a:latin typeface="Comic Sans MS" panose="030F0702030302020204" pitchFamily="66" charset="0"/>
                </a:rPr>
                <a:t>own understanding.</a:t>
              </a:r>
              <a:br>
                <a:rPr lang="en-GB" sz="2600" dirty="0">
                  <a:solidFill>
                    <a:srgbClr val="0000CC"/>
                  </a:solidFill>
                  <a:latin typeface="Comic Sans MS" panose="030F0702030302020204" pitchFamily="66" charset="0"/>
                </a:rPr>
              </a:br>
              <a:r>
                <a:rPr lang="en-GB" sz="2600" dirty="0">
                  <a:solidFill>
                    <a:srgbClr val="0000CC"/>
                  </a:solidFill>
                  <a:latin typeface="Comic Sans MS" panose="030F0702030302020204" pitchFamily="66" charset="0"/>
                </a:rPr>
                <a:t>         </a:t>
              </a:r>
              <a:r>
                <a:rPr lang="en-GB" sz="2600" b="0" i="0" dirty="0">
                  <a:solidFill>
                    <a:srgbClr val="0000CC"/>
                  </a:solidFill>
                  <a:effectLst/>
                  <a:latin typeface="Comic Sans MS" panose="030F0702030302020204" pitchFamily="66" charset="0"/>
                </a:rPr>
                <a:t>Remember the Lord in </a:t>
              </a:r>
            </a:p>
            <a:p>
              <a:pPr algn="l">
                <a:lnSpc>
                  <a:spcPts val="4000"/>
                </a:lnSpc>
              </a:pPr>
              <a:r>
                <a:rPr lang="en-GB" sz="2600" dirty="0">
                  <a:solidFill>
                    <a:srgbClr val="0000CC"/>
                  </a:solidFill>
                  <a:latin typeface="Comic Sans MS" panose="030F0702030302020204" pitchFamily="66" charset="0"/>
                </a:rPr>
                <a:t>         </a:t>
              </a:r>
              <a:r>
                <a:rPr lang="en-GB" sz="2600" b="0" i="0" dirty="0">
                  <a:solidFill>
                    <a:srgbClr val="0000CC"/>
                  </a:solidFill>
                  <a:effectLst/>
                  <a:latin typeface="Comic Sans MS" panose="030F0702030302020204" pitchFamily="66" charset="0"/>
                </a:rPr>
                <a:t>everything you do, and </a:t>
              </a:r>
            </a:p>
            <a:p>
              <a:pPr algn="l">
                <a:lnSpc>
                  <a:spcPts val="4000"/>
                </a:lnSpc>
              </a:pPr>
              <a:r>
                <a:rPr lang="en-GB" sz="2600" dirty="0">
                  <a:solidFill>
                    <a:srgbClr val="0000CC"/>
                  </a:solidFill>
                  <a:latin typeface="Comic Sans MS" panose="030F0702030302020204" pitchFamily="66" charset="0"/>
                </a:rPr>
                <a:t>      </a:t>
              </a:r>
              <a:r>
                <a:rPr lang="en-GB" sz="2600" b="0" i="0" dirty="0">
                  <a:solidFill>
                    <a:srgbClr val="0000CC"/>
                  </a:solidFill>
                  <a:effectLst/>
                  <a:latin typeface="Comic Sans MS" panose="030F0702030302020204" pitchFamily="66" charset="0"/>
                </a:rPr>
                <a:t>he will give you success.</a:t>
              </a:r>
              <a:r>
                <a:rPr lang="en-US" sz="2800" b="1" dirty="0">
                  <a:solidFill>
                    <a:srgbClr val="0000CC"/>
                  </a:solidFill>
                  <a:latin typeface="Comic Sans MS" panose="030F0702030302020204" pitchFamily="66" charset="0"/>
                </a:rPr>
                <a:t>   </a:t>
              </a:r>
            </a:p>
            <a:p>
              <a:pPr algn="l">
                <a:lnSpc>
                  <a:spcPts val="4000"/>
                </a:lnSpc>
              </a:pPr>
              <a:r>
                <a:rPr lang="en-US" sz="2800" b="1" dirty="0">
                  <a:solidFill>
                    <a:srgbClr val="0000CC"/>
                  </a:solidFill>
                  <a:latin typeface="Comic Sans MS" panose="030F0702030302020204" pitchFamily="66" charset="0"/>
                </a:rPr>
                <a:t>       </a:t>
              </a:r>
              <a:r>
                <a:rPr lang="en-US" sz="2400" b="1" dirty="0">
                  <a:solidFill>
                    <a:srgbClr val="FF0000"/>
                  </a:solidFill>
                  <a:latin typeface="Comic Sans MS" panose="030F0702030302020204" pitchFamily="66" charset="0"/>
                </a:rPr>
                <a:t>Proverbs 3 v5-6</a:t>
              </a:r>
              <a:endParaRPr lang="en-GB" sz="1400" dirty="0">
                <a:latin typeface="Comic Sans MS" panose="030F0702030302020204" pitchFamily="66" charset="0"/>
              </a:endParaRPr>
            </a:p>
          </p:txBody>
        </p:sp>
      </p:grpSp>
      <p:sp>
        <p:nvSpPr>
          <p:cNvPr id="9" name="TextBox 8">
            <a:extLst>
              <a:ext uri="{FF2B5EF4-FFF2-40B4-BE49-F238E27FC236}">
                <a16:creationId xmlns:a16="http://schemas.microsoft.com/office/drawing/2014/main" id="{1E6727CF-454A-4005-BCB3-589CB4C6C40C}"/>
              </a:ext>
            </a:extLst>
          </p:cNvPr>
          <p:cNvSpPr txBox="1"/>
          <p:nvPr/>
        </p:nvSpPr>
        <p:spPr>
          <a:xfrm>
            <a:off x="1256116" y="1217682"/>
            <a:ext cx="3409943" cy="1077218"/>
          </a:xfrm>
          <a:prstGeom prst="rect">
            <a:avLst/>
          </a:prstGeom>
          <a:noFill/>
        </p:spPr>
        <p:txBody>
          <a:bodyPr wrap="square">
            <a:spAutoFit/>
          </a:bodyPr>
          <a:lstStyle/>
          <a:p>
            <a:pPr algn="ctr"/>
            <a:r>
              <a:rPr lang="en-GB" sz="3200" dirty="0">
                <a:latin typeface="Comic Sans MS" panose="030F0702030302020204" pitchFamily="66" charset="0"/>
              </a:rPr>
              <a:t>Tell your mum or dad if you can.</a:t>
            </a:r>
          </a:p>
        </p:txBody>
      </p:sp>
      <p:sp>
        <p:nvSpPr>
          <p:cNvPr id="10" name="Rectangle 9">
            <a:hlinkClick r:id="rId4" action="ppaction://hlinksldjump"/>
            <a:extLst>
              <a:ext uri="{FF2B5EF4-FFF2-40B4-BE49-F238E27FC236}">
                <a16:creationId xmlns:a16="http://schemas.microsoft.com/office/drawing/2014/main" id="{3651D492-C39B-437F-877F-E20BB1F685DA}"/>
              </a:ext>
            </a:extLst>
          </p:cNvPr>
          <p:cNvSpPr/>
          <p:nvPr/>
        </p:nvSpPr>
        <p:spPr>
          <a:xfrm>
            <a:off x="-676922" y="-561975"/>
            <a:ext cx="13545844" cy="7981950"/>
          </a:xfrm>
          <a:prstGeom prst="rect">
            <a:avLst/>
          </a:prstGeom>
          <a:solidFill>
            <a:schemeClr val="accent1">
              <a:alpha val="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E382D618-7F58-42D7-BCFE-757B369DF545}"/>
              </a:ext>
            </a:extLst>
          </p:cNvPr>
          <p:cNvGrpSpPr/>
          <p:nvPr/>
        </p:nvGrpSpPr>
        <p:grpSpPr>
          <a:xfrm>
            <a:off x="9835076" y="5986585"/>
            <a:ext cx="2011680" cy="941878"/>
            <a:chOff x="3474720" y="-1626814"/>
            <a:chExt cx="2011680" cy="941878"/>
          </a:xfrm>
        </p:grpSpPr>
        <p:sp>
          <p:nvSpPr>
            <p:cNvPr id="12" name="Arrow: Right 11">
              <a:extLst>
                <a:ext uri="{FF2B5EF4-FFF2-40B4-BE49-F238E27FC236}">
                  <a16:creationId xmlns:a16="http://schemas.microsoft.com/office/drawing/2014/main" id="{77E8D207-DC71-4E99-9665-8C77A72AF35A}"/>
                </a:ext>
              </a:extLst>
            </p:cNvPr>
            <p:cNvSpPr/>
            <p:nvPr/>
          </p:nvSpPr>
          <p:spPr>
            <a:xfrm>
              <a:off x="3474720" y="-1626814"/>
              <a:ext cx="2011680" cy="94187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A62769AD-031C-4E7B-9070-B00B127DE215}"/>
                </a:ext>
              </a:extLst>
            </p:cNvPr>
            <p:cNvSpPr txBox="1"/>
            <p:nvPr/>
          </p:nvSpPr>
          <p:spPr>
            <a:xfrm>
              <a:off x="3474720" y="-1390458"/>
              <a:ext cx="1749197" cy="461665"/>
            </a:xfrm>
            <a:prstGeom prst="rect">
              <a:avLst/>
            </a:prstGeom>
            <a:noFill/>
          </p:spPr>
          <p:txBody>
            <a:bodyPr wrap="none" rtlCol="0">
              <a:spAutoFit/>
            </a:bodyPr>
            <a:lstStyle/>
            <a:p>
              <a:r>
                <a:rPr lang="en-US" sz="2400" dirty="0">
                  <a:latin typeface="Comic Sans MS" panose="030F0702030302020204" pitchFamily="66" charset="0"/>
                </a:rPr>
                <a:t>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277084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500"/>
                                        <p:tgtEl>
                                          <p:spTgt spid="3"/>
                                        </p:tgtEl>
                                      </p:cBhvr>
                                    </p:animEffect>
                                  </p:childTnLst>
                                </p:cTn>
                              </p:par>
                            </p:childTnLst>
                          </p:cTn>
                        </p:par>
                        <p:par>
                          <p:cTn id="8" fill="hold">
                            <p:stCondLst>
                              <p:cond delay="1750"/>
                            </p:stCondLst>
                            <p:childTnLst>
                              <p:par>
                                <p:cTn id="9" presetID="22" presetClass="entr" presetSubtype="8" fill="hold" grpId="0" nodeType="afterEffect">
                                  <p:stCondLst>
                                    <p:cond delay="150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500"/>
                                        <p:tgtEl>
                                          <p:spTgt spid="9"/>
                                        </p:tgtEl>
                                      </p:cBhvr>
                                    </p:animEffect>
                                  </p:childTnLst>
                                </p:cTn>
                              </p:par>
                            </p:childTnLst>
                          </p:cTn>
                        </p:par>
                        <p:par>
                          <p:cTn id="12" fill="hold">
                            <p:stCondLst>
                              <p:cond delay="4750"/>
                            </p:stCondLst>
                            <p:childTnLst>
                              <p:par>
                                <p:cTn id="13" presetID="22" presetClass="entr" presetSubtype="8" fill="hold"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79546E-2922-47D7-9B5B-C5673192C6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871" y="2730493"/>
            <a:ext cx="1921428" cy="3532176"/>
          </a:xfrm>
          <a:prstGeom prst="rect">
            <a:avLst/>
          </a:prstGeom>
        </p:spPr>
      </p:pic>
      <p:grpSp>
        <p:nvGrpSpPr>
          <p:cNvPr id="3" name="Group 2">
            <a:extLst>
              <a:ext uri="{FF2B5EF4-FFF2-40B4-BE49-F238E27FC236}">
                <a16:creationId xmlns:a16="http://schemas.microsoft.com/office/drawing/2014/main" id="{DCCC17AD-73B9-47EC-9030-9E933CE9EC23}"/>
              </a:ext>
            </a:extLst>
          </p:cNvPr>
          <p:cNvGrpSpPr/>
          <p:nvPr/>
        </p:nvGrpSpPr>
        <p:grpSpPr>
          <a:xfrm>
            <a:off x="87681" y="202019"/>
            <a:ext cx="11488649" cy="1855887"/>
            <a:chOff x="130526" y="202019"/>
            <a:chExt cx="12143858" cy="1855887"/>
          </a:xfrm>
        </p:grpSpPr>
        <p:sp>
          <p:nvSpPr>
            <p:cNvPr id="4" name="Speech Bubble: Rectangle with Corners Rounded 3">
              <a:extLst>
                <a:ext uri="{FF2B5EF4-FFF2-40B4-BE49-F238E27FC236}">
                  <a16:creationId xmlns:a16="http://schemas.microsoft.com/office/drawing/2014/main" id="{2297BD16-18D2-4164-BD2A-4D0D4E0D620D}"/>
                </a:ext>
              </a:extLst>
            </p:cNvPr>
            <p:cNvSpPr/>
            <p:nvPr/>
          </p:nvSpPr>
          <p:spPr>
            <a:xfrm>
              <a:off x="130527" y="202019"/>
              <a:ext cx="11930950" cy="1855887"/>
            </a:xfrm>
            <a:prstGeom prst="wedgeRoundRectCallout">
              <a:avLst>
                <a:gd name="adj1" fmla="val -35641"/>
                <a:gd name="adj2" fmla="val 127597"/>
                <a:gd name="adj3" fmla="val 16667"/>
              </a:avLst>
            </a:prstGeom>
            <a:solidFill>
              <a:schemeClr val="bg1">
                <a:alpha val="2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8249D87D-10F5-4AC7-9372-8B8B582253A7}"/>
                </a:ext>
              </a:extLst>
            </p:cNvPr>
            <p:cNvSpPr txBox="1"/>
            <p:nvPr/>
          </p:nvSpPr>
          <p:spPr>
            <a:xfrm>
              <a:off x="130526" y="362708"/>
              <a:ext cx="12143858" cy="576825"/>
            </a:xfrm>
            <a:prstGeom prst="rect">
              <a:avLst/>
            </a:prstGeom>
            <a:noFill/>
            <a:ln>
              <a:noFill/>
            </a:ln>
          </p:spPr>
          <p:txBody>
            <a:bodyPr wrap="square" rtlCol="0">
              <a:spAutoFit/>
            </a:bodyPr>
            <a:lstStyle/>
            <a:p>
              <a:pPr algn="ctr">
                <a:lnSpc>
                  <a:spcPts val="4000"/>
                </a:lnSpc>
              </a:pPr>
              <a:r>
                <a:rPr lang="en-US" sz="3100" dirty="0">
                  <a:latin typeface="Comic Sans MS" panose="030F0702030302020204" pitchFamily="66" charset="0"/>
                </a:rPr>
                <a:t>Thank You God, that You love us and care for us.</a:t>
              </a:r>
            </a:p>
          </p:txBody>
        </p:sp>
      </p:grpSp>
      <p:sp>
        <p:nvSpPr>
          <p:cNvPr id="6" name="TextBox 5">
            <a:extLst>
              <a:ext uri="{FF2B5EF4-FFF2-40B4-BE49-F238E27FC236}">
                <a16:creationId xmlns:a16="http://schemas.microsoft.com/office/drawing/2014/main" id="{19505772-48E5-41B8-89F5-1B799D135325}"/>
              </a:ext>
            </a:extLst>
          </p:cNvPr>
          <p:cNvSpPr txBox="1"/>
          <p:nvPr/>
        </p:nvSpPr>
        <p:spPr>
          <a:xfrm>
            <a:off x="257583" y="1392323"/>
            <a:ext cx="10907510" cy="576825"/>
          </a:xfrm>
          <a:prstGeom prst="rect">
            <a:avLst/>
          </a:prstGeom>
          <a:noFill/>
        </p:spPr>
        <p:txBody>
          <a:bodyPr wrap="square">
            <a:spAutoFit/>
          </a:bodyPr>
          <a:lstStyle/>
          <a:p>
            <a:pPr algn="ctr">
              <a:lnSpc>
                <a:spcPts val="4000"/>
              </a:lnSpc>
            </a:pPr>
            <a:r>
              <a:rPr lang="en-US" sz="3100" dirty="0">
                <a:latin typeface="Comic Sans MS" panose="030F0702030302020204" pitchFamily="66" charset="0"/>
              </a:rPr>
              <a:t>Thank You, that You have a really good plan for our lives. </a:t>
            </a:r>
          </a:p>
        </p:txBody>
      </p:sp>
      <p:sp>
        <p:nvSpPr>
          <p:cNvPr id="7" name="TextBox 6">
            <a:extLst>
              <a:ext uri="{FF2B5EF4-FFF2-40B4-BE49-F238E27FC236}">
                <a16:creationId xmlns:a16="http://schemas.microsoft.com/office/drawing/2014/main" id="{4B4F49B5-A501-4567-83CA-52FB0E79B86B}"/>
              </a:ext>
            </a:extLst>
          </p:cNvPr>
          <p:cNvSpPr txBox="1"/>
          <p:nvPr/>
        </p:nvSpPr>
        <p:spPr>
          <a:xfrm>
            <a:off x="162308" y="870612"/>
            <a:ext cx="11098060" cy="576825"/>
          </a:xfrm>
          <a:prstGeom prst="rect">
            <a:avLst/>
          </a:prstGeom>
          <a:noFill/>
        </p:spPr>
        <p:txBody>
          <a:bodyPr wrap="square">
            <a:spAutoFit/>
          </a:bodyPr>
          <a:lstStyle/>
          <a:p>
            <a:pPr algn="ctr">
              <a:lnSpc>
                <a:spcPts val="4000"/>
              </a:lnSpc>
            </a:pPr>
            <a:r>
              <a:rPr lang="en-US" sz="3100" dirty="0">
                <a:latin typeface="Comic Sans MS" panose="030F0702030302020204" pitchFamily="66" charset="0"/>
              </a:rPr>
              <a:t>Thank You, that You know all about us and what we need.</a:t>
            </a:r>
          </a:p>
        </p:txBody>
      </p:sp>
      <p:grpSp>
        <p:nvGrpSpPr>
          <p:cNvPr id="11" name="Group 10">
            <a:extLst>
              <a:ext uri="{FF2B5EF4-FFF2-40B4-BE49-F238E27FC236}">
                <a16:creationId xmlns:a16="http://schemas.microsoft.com/office/drawing/2014/main" id="{269F3E03-9AF3-4CD5-BBA8-4FAF4F40C4EA}"/>
              </a:ext>
            </a:extLst>
          </p:cNvPr>
          <p:cNvGrpSpPr/>
          <p:nvPr/>
        </p:nvGrpSpPr>
        <p:grpSpPr>
          <a:xfrm>
            <a:off x="2479521" y="3432890"/>
            <a:ext cx="9286589" cy="1855887"/>
            <a:chOff x="95548" y="202019"/>
            <a:chExt cx="12215563" cy="1855887"/>
          </a:xfrm>
        </p:grpSpPr>
        <p:sp>
          <p:nvSpPr>
            <p:cNvPr id="12" name="Speech Bubble: Rectangle with Corners Rounded 11">
              <a:extLst>
                <a:ext uri="{FF2B5EF4-FFF2-40B4-BE49-F238E27FC236}">
                  <a16:creationId xmlns:a16="http://schemas.microsoft.com/office/drawing/2014/main" id="{47C75306-476A-4C26-952E-7AFA4483D512}"/>
                </a:ext>
              </a:extLst>
            </p:cNvPr>
            <p:cNvSpPr/>
            <p:nvPr/>
          </p:nvSpPr>
          <p:spPr>
            <a:xfrm>
              <a:off x="130527" y="202019"/>
              <a:ext cx="11930949" cy="1855887"/>
            </a:xfrm>
            <a:prstGeom prst="wedgeRoundRectCallout">
              <a:avLst>
                <a:gd name="adj1" fmla="val -59753"/>
                <a:gd name="adj2" fmla="val -45403"/>
                <a:gd name="adj3" fmla="val 16667"/>
              </a:avLst>
            </a:prstGeom>
            <a:solidFill>
              <a:schemeClr val="bg1">
                <a:alpha val="2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C60EBDA5-B664-4C10-9B1A-E815C22C0EB9}"/>
                </a:ext>
              </a:extLst>
            </p:cNvPr>
            <p:cNvSpPr txBox="1"/>
            <p:nvPr/>
          </p:nvSpPr>
          <p:spPr>
            <a:xfrm>
              <a:off x="95548" y="284648"/>
              <a:ext cx="12215563" cy="576825"/>
            </a:xfrm>
            <a:prstGeom prst="rect">
              <a:avLst/>
            </a:prstGeom>
            <a:noFill/>
            <a:ln>
              <a:noFill/>
            </a:ln>
          </p:spPr>
          <p:txBody>
            <a:bodyPr wrap="square" rtlCol="0">
              <a:spAutoFit/>
            </a:bodyPr>
            <a:lstStyle/>
            <a:p>
              <a:pPr algn="ctr">
                <a:lnSpc>
                  <a:spcPts val="4000"/>
                </a:lnSpc>
              </a:pPr>
              <a:r>
                <a:rPr lang="en-US" sz="3100" dirty="0">
                  <a:latin typeface="Comic Sans MS" panose="030F0702030302020204" pitchFamily="66" charset="0"/>
                </a:rPr>
                <a:t>Help us understand what You are saying today.</a:t>
              </a:r>
            </a:p>
          </p:txBody>
        </p:sp>
      </p:grpSp>
      <p:sp>
        <p:nvSpPr>
          <p:cNvPr id="14" name="TextBox 13">
            <a:extLst>
              <a:ext uri="{FF2B5EF4-FFF2-40B4-BE49-F238E27FC236}">
                <a16:creationId xmlns:a16="http://schemas.microsoft.com/office/drawing/2014/main" id="{273FAFB9-1E57-4781-9ECE-EFF5E4D732F9}"/>
              </a:ext>
            </a:extLst>
          </p:cNvPr>
          <p:cNvSpPr txBox="1"/>
          <p:nvPr/>
        </p:nvSpPr>
        <p:spPr>
          <a:xfrm>
            <a:off x="2576381" y="4064963"/>
            <a:ext cx="8929681" cy="576825"/>
          </a:xfrm>
          <a:prstGeom prst="rect">
            <a:avLst/>
          </a:prstGeom>
          <a:noFill/>
        </p:spPr>
        <p:txBody>
          <a:bodyPr wrap="square">
            <a:spAutoFit/>
          </a:bodyPr>
          <a:lstStyle/>
          <a:p>
            <a:pPr algn="ctr">
              <a:lnSpc>
                <a:spcPts val="4000"/>
              </a:lnSpc>
            </a:pPr>
            <a:r>
              <a:rPr lang="en-US" sz="3100" dirty="0">
                <a:latin typeface="Comic Sans MS" panose="030F0702030302020204" pitchFamily="66" charset="0"/>
              </a:rPr>
              <a:t>Help us to trust and follow Jesus in our lives. </a:t>
            </a:r>
          </a:p>
        </p:txBody>
      </p:sp>
      <p:sp>
        <p:nvSpPr>
          <p:cNvPr id="15" name="TextBox 14">
            <a:extLst>
              <a:ext uri="{FF2B5EF4-FFF2-40B4-BE49-F238E27FC236}">
                <a16:creationId xmlns:a16="http://schemas.microsoft.com/office/drawing/2014/main" id="{6C8710A6-DE67-4E37-A3CE-BA3298BD286D}"/>
              </a:ext>
            </a:extLst>
          </p:cNvPr>
          <p:cNvSpPr txBox="1"/>
          <p:nvPr/>
        </p:nvSpPr>
        <p:spPr>
          <a:xfrm>
            <a:off x="2518712" y="4587435"/>
            <a:ext cx="9070217" cy="576825"/>
          </a:xfrm>
          <a:prstGeom prst="rect">
            <a:avLst/>
          </a:prstGeom>
          <a:noFill/>
        </p:spPr>
        <p:txBody>
          <a:bodyPr wrap="square">
            <a:spAutoFit/>
          </a:bodyPr>
          <a:lstStyle/>
          <a:p>
            <a:pPr algn="ctr">
              <a:lnSpc>
                <a:spcPts val="4000"/>
              </a:lnSpc>
            </a:pPr>
            <a:r>
              <a:rPr lang="en-US" sz="3100" dirty="0">
                <a:latin typeface="Comic Sans MS" panose="030F0702030302020204" pitchFamily="66" charset="0"/>
              </a:rPr>
              <a:t>Help us to stay close to You in everything we do.</a:t>
            </a:r>
          </a:p>
        </p:txBody>
      </p:sp>
      <p:grpSp>
        <p:nvGrpSpPr>
          <p:cNvPr id="20" name="Group 19">
            <a:extLst>
              <a:ext uri="{FF2B5EF4-FFF2-40B4-BE49-F238E27FC236}">
                <a16:creationId xmlns:a16="http://schemas.microsoft.com/office/drawing/2014/main" id="{01665190-E2FD-438A-AA04-4C04EC026F6F}"/>
              </a:ext>
            </a:extLst>
          </p:cNvPr>
          <p:cNvGrpSpPr/>
          <p:nvPr/>
        </p:nvGrpSpPr>
        <p:grpSpPr>
          <a:xfrm>
            <a:off x="2895336" y="5428359"/>
            <a:ext cx="2936669" cy="694728"/>
            <a:chOff x="130527" y="202019"/>
            <a:chExt cx="11930949" cy="1855887"/>
          </a:xfrm>
        </p:grpSpPr>
        <p:sp>
          <p:nvSpPr>
            <p:cNvPr id="21" name="Speech Bubble: Rectangle with Corners Rounded 20">
              <a:extLst>
                <a:ext uri="{FF2B5EF4-FFF2-40B4-BE49-F238E27FC236}">
                  <a16:creationId xmlns:a16="http://schemas.microsoft.com/office/drawing/2014/main" id="{5DBD85DF-B43F-41FB-933A-3067711CAD22}"/>
                </a:ext>
              </a:extLst>
            </p:cNvPr>
            <p:cNvSpPr/>
            <p:nvPr/>
          </p:nvSpPr>
          <p:spPr>
            <a:xfrm>
              <a:off x="130527" y="202019"/>
              <a:ext cx="11930949" cy="1855887"/>
            </a:xfrm>
            <a:prstGeom prst="wedgeRoundRectCallout">
              <a:avLst>
                <a:gd name="adj1" fmla="val -92512"/>
                <a:gd name="adj2" fmla="val -326466"/>
                <a:gd name="adj3" fmla="val 16667"/>
              </a:avLst>
            </a:prstGeom>
            <a:solidFill>
              <a:schemeClr val="bg1">
                <a:alpha val="2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BF445C4F-1EA0-4FAD-9A65-9FF2E0DB836E}"/>
                </a:ext>
              </a:extLst>
            </p:cNvPr>
            <p:cNvSpPr txBox="1"/>
            <p:nvPr/>
          </p:nvSpPr>
          <p:spPr>
            <a:xfrm>
              <a:off x="201630" y="285233"/>
              <a:ext cx="11821891" cy="576825"/>
            </a:xfrm>
            <a:prstGeom prst="rect">
              <a:avLst/>
            </a:prstGeom>
            <a:noFill/>
            <a:ln>
              <a:noFill/>
            </a:ln>
          </p:spPr>
          <p:txBody>
            <a:bodyPr wrap="square" rtlCol="0">
              <a:spAutoFit/>
            </a:bodyPr>
            <a:lstStyle/>
            <a:p>
              <a:pPr algn="ctr">
                <a:lnSpc>
                  <a:spcPts val="4000"/>
                </a:lnSpc>
              </a:pPr>
              <a:r>
                <a:rPr lang="en-US" sz="3100" dirty="0">
                  <a:latin typeface="Comic Sans MS" panose="030F0702030302020204" pitchFamily="66" charset="0"/>
                </a:rPr>
                <a:t>AMEN!</a:t>
              </a:r>
            </a:p>
          </p:txBody>
        </p:sp>
      </p:grpSp>
      <p:sp>
        <p:nvSpPr>
          <p:cNvPr id="16" name="Rectangle 15">
            <a:hlinkClick r:id="rId4" action="ppaction://hlinksldjump"/>
            <a:extLst>
              <a:ext uri="{FF2B5EF4-FFF2-40B4-BE49-F238E27FC236}">
                <a16:creationId xmlns:a16="http://schemas.microsoft.com/office/drawing/2014/main" id="{F8189F51-F583-4D17-AF37-F8E287A4AA2E}"/>
              </a:ext>
            </a:extLst>
          </p:cNvPr>
          <p:cNvSpPr/>
          <p:nvPr/>
        </p:nvSpPr>
        <p:spPr>
          <a:xfrm>
            <a:off x="-906685" y="-396129"/>
            <a:ext cx="13458695" cy="7650257"/>
          </a:xfrm>
          <a:prstGeom prst="rect">
            <a:avLst/>
          </a:prstGeom>
          <a:solidFill>
            <a:schemeClr val="accent1">
              <a:alpha val="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497FF0D1-F0F6-464E-9B85-34A926A69FA3}"/>
              </a:ext>
            </a:extLst>
          </p:cNvPr>
          <p:cNvGrpSpPr/>
          <p:nvPr/>
        </p:nvGrpSpPr>
        <p:grpSpPr>
          <a:xfrm>
            <a:off x="9835076" y="5986585"/>
            <a:ext cx="2011680" cy="941878"/>
            <a:chOff x="3474720" y="-1626814"/>
            <a:chExt cx="2011680" cy="941878"/>
          </a:xfrm>
        </p:grpSpPr>
        <p:sp>
          <p:nvSpPr>
            <p:cNvPr id="18" name="Arrow: Right 17">
              <a:extLst>
                <a:ext uri="{FF2B5EF4-FFF2-40B4-BE49-F238E27FC236}">
                  <a16:creationId xmlns:a16="http://schemas.microsoft.com/office/drawing/2014/main" id="{95D5AA38-3FE9-473C-9FE6-A82916D99D50}"/>
                </a:ext>
              </a:extLst>
            </p:cNvPr>
            <p:cNvSpPr/>
            <p:nvPr/>
          </p:nvSpPr>
          <p:spPr>
            <a:xfrm>
              <a:off x="3474720" y="-1626814"/>
              <a:ext cx="2011680" cy="94187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6BC869BD-2ADE-4687-86FE-31570845FDD3}"/>
                </a:ext>
              </a:extLst>
            </p:cNvPr>
            <p:cNvSpPr txBox="1"/>
            <p:nvPr/>
          </p:nvSpPr>
          <p:spPr>
            <a:xfrm>
              <a:off x="3474720" y="-1390458"/>
              <a:ext cx="1749197" cy="461665"/>
            </a:xfrm>
            <a:prstGeom prst="rect">
              <a:avLst/>
            </a:prstGeom>
            <a:noFill/>
          </p:spPr>
          <p:txBody>
            <a:bodyPr wrap="none" rtlCol="0">
              <a:spAutoFit/>
            </a:bodyPr>
            <a:lstStyle/>
            <a:p>
              <a:r>
                <a:rPr lang="en-US" sz="2400" dirty="0">
                  <a:latin typeface="Comic Sans MS" panose="030F0702030302020204" pitchFamily="66" charset="0"/>
                </a:rPr>
                <a:t>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340665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750"/>
                                        <p:tgtEl>
                                          <p:spTgt spid="3"/>
                                        </p:tgtEl>
                                      </p:cBhvr>
                                    </p:animEffect>
                                  </p:childTnLst>
                                </p:cTn>
                              </p:par>
                            </p:childTnLst>
                          </p:cTn>
                        </p:par>
                        <p:par>
                          <p:cTn id="8" fill="hold">
                            <p:stCondLst>
                              <p:cond delay="1750"/>
                            </p:stCondLst>
                            <p:childTnLst>
                              <p:par>
                                <p:cTn id="9" presetID="22" presetClass="entr" presetSubtype="8" fill="hold" grpId="0" nodeType="afterEffect">
                                  <p:stCondLst>
                                    <p:cond delay="175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750"/>
                                        <p:tgtEl>
                                          <p:spTgt spid="7"/>
                                        </p:tgtEl>
                                      </p:cBhvr>
                                    </p:animEffect>
                                  </p:childTnLst>
                                </p:cTn>
                              </p:par>
                            </p:childTnLst>
                          </p:cTn>
                        </p:par>
                        <p:par>
                          <p:cTn id="12" fill="hold">
                            <p:stCondLst>
                              <p:cond delay="5250"/>
                            </p:stCondLst>
                            <p:childTnLst>
                              <p:par>
                                <p:cTn id="13" presetID="22" presetClass="entr" presetSubtype="8" fill="hold" grpId="0" nodeType="afterEffect">
                                  <p:stCondLst>
                                    <p:cond delay="225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750"/>
                                        <p:tgtEl>
                                          <p:spTgt spid="6"/>
                                        </p:tgtEl>
                                      </p:cBhvr>
                                    </p:animEffect>
                                  </p:childTnLst>
                                </p:cTn>
                              </p:par>
                            </p:childTnLst>
                          </p:cTn>
                        </p:par>
                        <p:par>
                          <p:cTn id="16" fill="hold">
                            <p:stCondLst>
                              <p:cond delay="9250"/>
                            </p:stCondLst>
                            <p:childTnLst>
                              <p:par>
                                <p:cTn id="17" presetID="22" presetClass="entr" presetSubtype="8" fill="hold" nodeType="afterEffect">
                                  <p:stCondLst>
                                    <p:cond delay="225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1750"/>
                                        <p:tgtEl>
                                          <p:spTgt spid="11"/>
                                        </p:tgtEl>
                                      </p:cBhvr>
                                    </p:animEffect>
                                  </p:childTnLst>
                                </p:cTn>
                              </p:par>
                            </p:childTnLst>
                          </p:cTn>
                        </p:par>
                        <p:par>
                          <p:cTn id="20" fill="hold">
                            <p:stCondLst>
                              <p:cond delay="13250"/>
                            </p:stCondLst>
                            <p:childTnLst>
                              <p:par>
                                <p:cTn id="21" presetID="22" presetClass="entr" presetSubtype="8" fill="hold" grpId="0" nodeType="afterEffect">
                                  <p:stCondLst>
                                    <p:cond delay="200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1750"/>
                                        <p:tgtEl>
                                          <p:spTgt spid="14"/>
                                        </p:tgtEl>
                                      </p:cBhvr>
                                    </p:animEffect>
                                  </p:childTnLst>
                                </p:cTn>
                              </p:par>
                            </p:childTnLst>
                          </p:cTn>
                        </p:par>
                        <p:par>
                          <p:cTn id="24" fill="hold">
                            <p:stCondLst>
                              <p:cond delay="17000"/>
                            </p:stCondLst>
                            <p:childTnLst>
                              <p:par>
                                <p:cTn id="25" presetID="22" presetClass="entr" presetSubtype="8" fill="hold" grpId="0" nodeType="afterEffect">
                                  <p:stCondLst>
                                    <p:cond delay="200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1750"/>
                                        <p:tgtEl>
                                          <p:spTgt spid="15"/>
                                        </p:tgtEl>
                                      </p:cBhvr>
                                    </p:animEffect>
                                  </p:childTnLst>
                                </p:cTn>
                              </p:par>
                            </p:childTnLst>
                          </p:cTn>
                        </p:par>
                        <p:par>
                          <p:cTn id="28" fill="hold">
                            <p:stCondLst>
                              <p:cond delay="20750"/>
                            </p:stCondLst>
                            <p:childTnLst>
                              <p:par>
                                <p:cTn id="29" presetID="22" presetClass="entr" presetSubtype="8"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1750"/>
                                        <p:tgtEl>
                                          <p:spTgt spid="20"/>
                                        </p:tgtEl>
                                      </p:cBhvr>
                                    </p:animEffect>
                                  </p:childTnLst>
                                </p:cTn>
                              </p:par>
                            </p:childTnLst>
                          </p:cTn>
                        </p:par>
                        <p:par>
                          <p:cTn id="32" fill="hold">
                            <p:stCondLst>
                              <p:cond delay="22500"/>
                            </p:stCondLst>
                            <p:childTnLst>
                              <p:par>
                                <p:cTn id="33" presetID="22" presetClass="entr" presetSubtype="8" fill="hold" nodeType="afterEffect">
                                  <p:stCondLst>
                                    <p:cond delay="100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icture containing text&#10;&#10;Description automatically generated">
            <a:extLst>
              <a:ext uri="{FF2B5EF4-FFF2-40B4-BE49-F238E27FC236}">
                <a16:creationId xmlns:a16="http://schemas.microsoft.com/office/drawing/2014/main" id="{1DEAD02A-6902-4C22-849E-CE9EDE4F04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3085" y="1369528"/>
            <a:ext cx="3403927" cy="2277913"/>
          </a:xfrm>
          <a:prstGeom prst="rect">
            <a:avLst/>
          </a:prstGeom>
        </p:spPr>
      </p:pic>
      <p:pic>
        <p:nvPicPr>
          <p:cNvPr id="22" name="Picture 21" descr="A picture containing calendar&#10;&#10;Description automatically generated">
            <a:extLst>
              <a:ext uri="{FF2B5EF4-FFF2-40B4-BE49-F238E27FC236}">
                <a16:creationId xmlns:a16="http://schemas.microsoft.com/office/drawing/2014/main" id="{AA9B8E07-07AD-43BC-A489-8AD45504C3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0346" y="797160"/>
            <a:ext cx="3403927" cy="2867340"/>
          </a:xfrm>
          <a:prstGeom prst="rect">
            <a:avLst/>
          </a:prstGeom>
        </p:spPr>
      </p:pic>
      <p:pic>
        <p:nvPicPr>
          <p:cNvPr id="2" name="Picture 1" descr="A picture containing toy&#10;&#10;Description automatically generated">
            <a:extLst>
              <a:ext uri="{FF2B5EF4-FFF2-40B4-BE49-F238E27FC236}">
                <a16:creationId xmlns:a16="http://schemas.microsoft.com/office/drawing/2014/main" id="{06F22F41-469A-45EB-BA02-943A37509D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005" y="2788707"/>
            <a:ext cx="1909519" cy="3233325"/>
          </a:xfrm>
          <a:prstGeom prst="rect">
            <a:avLst/>
          </a:prstGeom>
        </p:spPr>
      </p:pic>
      <p:grpSp>
        <p:nvGrpSpPr>
          <p:cNvPr id="3" name="Group 2">
            <a:extLst>
              <a:ext uri="{FF2B5EF4-FFF2-40B4-BE49-F238E27FC236}">
                <a16:creationId xmlns:a16="http://schemas.microsoft.com/office/drawing/2014/main" id="{B82A20A7-7342-4154-9764-DF053825329F}"/>
              </a:ext>
            </a:extLst>
          </p:cNvPr>
          <p:cNvGrpSpPr/>
          <p:nvPr/>
        </p:nvGrpSpPr>
        <p:grpSpPr>
          <a:xfrm>
            <a:off x="266700" y="351738"/>
            <a:ext cx="3591737" cy="2035581"/>
            <a:chOff x="7548076" y="4811713"/>
            <a:chExt cx="3162354" cy="1069667"/>
          </a:xfrm>
        </p:grpSpPr>
        <p:sp>
          <p:nvSpPr>
            <p:cNvPr id="4" name="Speech Bubble: Rectangle with Corners Rounded 3">
              <a:extLst>
                <a:ext uri="{FF2B5EF4-FFF2-40B4-BE49-F238E27FC236}">
                  <a16:creationId xmlns:a16="http://schemas.microsoft.com/office/drawing/2014/main" id="{5F1F9682-E8B8-4210-97F8-261C48D30A3E}"/>
                </a:ext>
              </a:extLst>
            </p:cNvPr>
            <p:cNvSpPr/>
            <p:nvPr/>
          </p:nvSpPr>
          <p:spPr>
            <a:xfrm>
              <a:off x="7548076" y="4811713"/>
              <a:ext cx="3162354" cy="1069667"/>
            </a:xfrm>
            <a:prstGeom prst="wedgeRoundRectCallout">
              <a:avLst>
                <a:gd name="adj1" fmla="val -15698"/>
                <a:gd name="adj2" fmla="val 105483"/>
                <a:gd name="adj3" fmla="val 16667"/>
              </a:avLst>
            </a:prstGeom>
            <a:solidFill>
              <a:schemeClr val="bg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065DCE64-127A-468D-BC6C-30FAF8583924}"/>
                </a:ext>
              </a:extLst>
            </p:cNvPr>
            <p:cNvSpPr txBox="1"/>
            <p:nvPr/>
          </p:nvSpPr>
          <p:spPr>
            <a:xfrm>
              <a:off x="7612216" y="4865041"/>
              <a:ext cx="2974640" cy="727794"/>
            </a:xfrm>
            <a:prstGeom prst="rect">
              <a:avLst/>
            </a:prstGeom>
            <a:noFill/>
          </p:spPr>
          <p:txBody>
            <a:bodyPr wrap="square" rtlCol="0">
              <a:spAutoFit/>
            </a:bodyPr>
            <a:lstStyle/>
            <a:p>
              <a:pPr algn="ctr"/>
              <a:r>
                <a:rPr lang="en-US" sz="2800" dirty="0">
                  <a:solidFill>
                    <a:srgbClr val="FF0000"/>
                  </a:solidFill>
                  <a:latin typeface="Comic Sans MS" panose="030F0702030302020204" pitchFamily="66" charset="0"/>
                </a:rPr>
                <a:t>Here are the activities we have this week.</a:t>
              </a:r>
            </a:p>
          </p:txBody>
        </p:sp>
      </p:grpSp>
      <p:sp>
        <p:nvSpPr>
          <p:cNvPr id="6" name="TextBox 5">
            <a:extLst>
              <a:ext uri="{FF2B5EF4-FFF2-40B4-BE49-F238E27FC236}">
                <a16:creationId xmlns:a16="http://schemas.microsoft.com/office/drawing/2014/main" id="{F8075C8A-27F9-4942-8FD7-E79407960E0F}"/>
              </a:ext>
            </a:extLst>
          </p:cNvPr>
          <p:cNvSpPr txBox="1"/>
          <p:nvPr/>
        </p:nvSpPr>
        <p:spPr>
          <a:xfrm>
            <a:off x="4915298" y="5334123"/>
            <a:ext cx="2569934" cy="954107"/>
          </a:xfrm>
          <a:prstGeom prst="rect">
            <a:avLst/>
          </a:prstGeom>
          <a:noFill/>
        </p:spPr>
        <p:txBody>
          <a:bodyPr wrap="none" rtlCol="0">
            <a:spAutoFit/>
          </a:bodyPr>
          <a:lstStyle/>
          <a:p>
            <a:r>
              <a:rPr lang="en-US" sz="2800" dirty="0">
                <a:latin typeface="Comic Sans MS" panose="030F0702030302020204" pitchFamily="66" charset="0"/>
              </a:rPr>
              <a:t>Craft Activity</a:t>
            </a:r>
          </a:p>
          <a:p>
            <a:pPr algn="ctr"/>
            <a:r>
              <a:rPr lang="en-US" sz="2800" dirty="0">
                <a:latin typeface="Comic Sans MS" panose="030F0702030302020204" pitchFamily="66" charset="0"/>
              </a:rPr>
              <a:t> </a:t>
            </a:r>
            <a:endParaRPr lang="en-GB" sz="2800" dirty="0">
              <a:latin typeface="Comic Sans MS" panose="030F0702030302020204" pitchFamily="66" charset="0"/>
            </a:endParaRPr>
          </a:p>
        </p:txBody>
      </p:sp>
      <p:grpSp>
        <p:nvGrpSpPr>
          <p:cNvPr id="7" name="Group 6">
            <a:extLst>
              <a:ext uri="{FF2B5EF4-FFF2-40B4-BE49-F238E27FC236}">
                <a16:creationId xmlns:a16="http://schemas.microsoft.com/office/drawing/2014/main" id="{C72A701E-2374-4414-A494-878EE35BD6D1}"/>
              </a:ext>
            </a:extLst>
          </p:cNvPr>
          <p:cNvGrpSpPr/>
          <p:nvPr/>
        </p:nvGrpSpPr>
        <p:grpSpPr>
          <a:xfrm>
            <a:off x="4319181" y="150167"/>
            <a:ext cx="7371455" cy="5127910"/>
            <a:chOff x="4319181" y="150167"/>
            <a:chExt cx="7371455" cy="5127910"/>
          </a:xfrm>
        </p:grpSpPr>
        <p:sp>
          <p:nvSpPr>
            <p:cNvPr id="8" name="Rectangle: Rounded Corners 7">
              <a:extLst>
                <a:ext uri="{FF2B5EF4-FFF2-40B4-BE49-F238E27FC236}">
                  <a16:creationId xmlns:a16="http://schemas.microsoft.com/office/drawing/2014/main" id="{1E03712A-80E3-497F-89ED-7BF50F5C8B3D}"/>
                </a:ext>
              </a:extLst>
            </p:cNvPr>
            <p:cNvSpPr/>
            <p:nvPr/>
          </p:nvSpPr>
          <p:spPr>
            <a:xfrm>
              <a:off x="4319181" y="150167"/>
              <a:ext cx="3591737" cy="51279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14297C78-03E8-47CD-93AF-21D3E8CB13A3}"/>
                </a:ext>
              </a:extLst>
            </p:cNvPr>
            <p:cNvSpPr/>
            <p:nvPr/>
          </p:nvSpPr>
          <p:spPr>
            <a:xfrm>
              <a:off x="8098899" y="150167"/>
              <a:ext cx="3591737" cy="51279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a:extLst>
              <a:ext uri="{FF2B5EF4-FFF2-40B4-BE49-F238E27FC236}">
                <a16:creationId xmlns:a16="http://schemas.microsoft.com/office/drawing/2014/main" id="{519FF063-1131-4A3E-A19E-43F9ACD7B4D1}"/>
              </a:ext>
            </a:extLst>
          </p:cNvPr>
          <p:cNvSpPr txBox="1"/>
          <p:nvPr/>
        </p:nvSpPr>
        <p:spPr>
          <a:xfrm>
            <a:off x="8643898" y="5279105"/>
            <a:ext cx="2778325" cy="523220"/>
          </a:xfrm>
          <a:prstGeom prst="rect">
            <a:avLst/>
          </a:prstGeom>
          <a:noFill/>
        </p:spPr>
        <p:txBody>
          <a:bodyPr wrap="none" rtlCol="0">
            <a:spAutoFit/>
          </a:bodyPr>
          <a:lstStyle/>
          <a:p>
            <a:r>
              <a:rPr lang="en-US" sz="2800" dirty="0">
                <a:latin typeface="Comic Sans MS" panose="030F0702030302020204" pitchFamily="66" charset="0"/>
              </a:rPr>
              <a:t>Jigsaw Activity</a:t>
            </a:r>
            <a:endParaRPr lang="en-GB" sz="2800" dirty="0">
              <a:latin typeface="Comic Sans MS" panose="030F0702030302020204" pitchFamily="66" charset="0"/>
            </a:endParaRPr>
          </a:p>
        </p:txBody>
      </p:sp>
      <p:sp>
        <p:nvSpPr>
          <p:cNvPr id="11" name="TextBox 10">
            <a:extLst>
              <a:ext uri="{FF2B5EF4-FFF2-40B4-BE49-F238E27FC236}">
                <a16:creationId xmlns:a16="http://schemas.microsoft.com/office/drawing/2014/main" id="{7C2F5337-6C2F-4423-A2A7-255EDA386206}"/>
              </a:ext>
            </a:extLst>
          </p:cNvPr>
          <p:cNvSpPr txBox="1"/>
          <p:nvPr/>
        </p:nvSpPr>
        <p:spPr>
          <a:xfrm>
            <a:off x="8992929" y="3848760"/>
            <a:ext cx="1949573" cy="338554"/>
          </a:xfrm>
          <a:prstGeom prst="rect">
            <a:avLst/>
          </a:prstGeom>
          <a:noFill/>
        </p:spPr>
        <p:txBody>
          <a:bodyPr wrap="none" rtlCol="0">
            <a:spAutoFit/>
          </a:bodyPr>
          <a:lstStyle/>
          <a:p>
            <a:r>
              <a:rPr lang="en-US" sz="1600" dirty="0">
                <a:latin typeface="Comic Sans MS" panose="030F0702030302020204" pitchFamily="66" charset="0"/>
              </a:rPr>
              <a:t>Large piece puzzle</a:t>
            </a:r>
            <a:endParaRPr lang="en-GB" sz="1600" dirty="0">
              <a:latin typeface="Comic Sans MS" panose="030F0702030302020204" pitchFamily="66" charset="0"/>
            </a:endParaRPr>
          </a:p>
        </p:txBody>
      </p:sp>
      <p:sp>
        <p:nvSpPr>
          <p:cNvPr id="12" name="TextBox 11">
            <a:extLst>
              <a:ext uri="{FF2B5EF4-FFF2-40B4-BE49-F238E27FC236}">
                <a16:creationId xmlns:a16="http://schemas.microsoft.com/office/drawing/2014/main" id="{B8EFA4C1-35DE-48B8-97E5-381F08AAAD2F}"/>
              </a:ext>
            </a:extLst>
          </p:cNvPr>
          <p:cNvSpPr txBox="1"/>
          <p:nvPr/>
        </p:nvSpPr>
        <p:spPr>
          <a:xfrm>
            <a:off x="8976885" y="4527303"/>
            <a:ext cx="1989647" cy="338554"/>
          </a:xfrm>
          <a:prstGeom prst="rect">
            <a:avLst/>
          </a:prstGeom>
          <a:noFill/>
        </p:spPr>
        <p:txBody>
          <a:bodyPr wrap="none" rtlCol="0">
            <a:spAutoFit/>
          </a:bodyPr>
          <a:lstStyle/>
          <a:p>
            <a:r>
              <a:rPr lang="en-US" sz="1600" dirty="0">
                <a:latin typeface="Comic Sans MS" panose="030F0702030302020204" pitchFamily="66" charset="0"/>
              </a:rPr>
              <a:t>Small piece puzzle</a:t>
            </a:r>
            <a:endParaRPr lang="en-GB" sz="1600" dirty="0">
              <a:latin typeface="Comic Sans MS" panose="030F0702030302020204" pitchFamily="66" charset="0"/>
            </a:endParaRPr>
          </a:p>
        </p:txBody>
      </p:sp>
      <p:sp>
        <p:nvSpPr>
          <p:cNvPr id="19" name="Rectangle 18">
            <a:hlinkClick r:id="rId5" action="ppaction://hlinksldjump"/>
            <a:extLst>
              <a:ext uri="{FF2B5EF4-FFF2-40B4-BE49-F238E27FC236}">
                <a16:creationId xmlns:a16="http://schemas.microsoft.com/office/drawing/2014/main" id="{D8FA8603-9DDE-4777-B2EA-4F8AC27474B7}"/>
              </a:ext>
            </a:extLst>
          </p:cNvPr>
          <p:cNvSpPr/>
          <p:nvPr/>
        </p:nvSpPr>
        <p:spPr>
          <a:xfrm>
            <a:off x="-145304" y="-774956"/>
            <a:ext cx="12691137" cy="7981950"/>
          </a:xfrm>
          <a:prstGeom prst="rect">
            <a:avLst/>
          </a:prstGeom>
          <a:solidFill>
            <a:schemeClr val="accent1">
              <a:alpha val="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C4296716-B87A-455E-9504-7BDAB4485FAA}"/>
              </a:ext>
            </a:extLst>
          </p:cNvPr>
          <p:cNvGrpSpPr/>
          <p:nvPr/>
        </p:nvGrpSpPr>
        <p:grpSpPr>
          <a:xfrm>
            <a:off x="9835076" y="5986585"/>
            <a:ext cx="2011680" cy="941878"/>
            <a:chOff x="3474720" y="-1626814"/>
            <a:chExt cx="2011680" cy="941878"/>
          </a:xfrm>
        </p:grpSpPr>
        <p:sp>
          <p:nvSpPr>
            <p:cNvPr id="14" name="Arrow: Right 13">
              <a:extLst>
                <a:ext uri="{FF2B5EF4-FFF2-40B4-BE49-F238E27FC236}">
                  <a16:creationId xmlns:a16="http://schemas.microsoft.com/office/drawing/2014/main" id="{8E34AF90-33B9-464C-BE34-A466F822E5B4}"/>
                </a:ext>
              </a:extLst>
            </p:cNvPr>
            <p:cNvSpPr/>
            <p:nvPr/>
          </p:nvSpPr>
          <p:spPr>
            <a:xfrm>
              <a:off x="3474720" y="-1626814"/>
              <a:ext cx="2011680" cy="94187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A4959BDD-F5E2-4646-8835-C182B1988428}"/>
                </a:ext>
              </a:extLst>
            </p:cNvPr>
            <p:cNvSpPr txBox="1"/>
            <p:nvPr/>
          </p:nvSpPr>
          <p:spPr>
            <a:xfrm>
              <a:off x="3474720" y="-1390458"/>
              <a:ext cx="1749197" cy="461665"/>
            </a:xfrm>
            <a:prstGeom prst="rect">
              <a:avLst/>
            </a:prstGeom>
            <a:noFill/>
          </p:spPr>
          <p:txBody>
            <a:bodyPr wrap="none" rtlCol="0">
              <a:spAutoFit/>
            </a:bodyPr>
            <a:lstStyle/>
            <a:p>
              <a:r>
                <a:rPr lang="en-US" sz="2400" dirty="0">
                  <a:latin typeface="Comic Sans MS" panose="030F0702030302020204" pitchFamily="66" charset="0"/>
                </a:rPr>
                <a:t>Next Slide</a:t>
              </a:r>
              <a:endParaRPr lang="en-GB" sz="2400" dirty="0">
                <a:latin typeface="Comic Sans MS" panose="030F0702030302020204" pitchFamily="66" charset="0"/>
              </a:endParaRPr>
            </a:p>
          </p:txBody>
        </p:sp>
      </p:grpSp>
      <p:sp>
        <p:nvSpPr>
          <p:cNvPr id="16" name="TextBox 15">
            <a:extLst>
              <a:ext uri="{FF2B5EF4-FFF2-40B4-BE49-F238E27FC236}">
                <a16:creationId xmlns:a16="http://schemas.microsoft.com/office/drawing/2014/main" id="{01315924-E90F-457B-B9D3-464F5AE164E2}"/>
              </a:ext>
            </a:extLst>
          </p:cNvPr>
          <p:cNvSpPr txBox="1"/>
          <p:nvPr/>
        </p:nvSpPr>
        <p:spPr>
          <a:xfrm>
            <a:off x="8828571" y="4156943"/>
            <a:ext cx="2429349" cy="646331"/>
          </a:xfrm>
          <a:prstGeom prst="rect">
            <a:avLst/>
          </a:prstGeom>
          <a:noFill/>
        </p:spPr>
        <p:txBody>
          <a:bodyPr wrap="square">
            <a:spAutoFit/>
          </a:bodyPr>
          <a:lstStyle/>
          <a:p>
            <a:r>
              <a:rPr lang="en-GB" dirty="0">
                <a:hlinkClick r:id="rId6"/>
              </a:rPr>
              <a:t>https://jigex.com/ME6L</a:t>
            </a:r>
            <a:endParaRPr lang="en-GB" dirty="0"/>
          </a:p>
          <a:p>
            <a:endParaRPr lang="en-GB" dirty="0"/>
          </a:p>
        </p:txBody>
      </p:sp>
      <p:sp>
        <p:nvSpPr>
          <p:cNvPr id="17" name="TextBox 16">
            <a:extLst>
              <a:ext uri="{FF2B5EF4-FFF2-40B4-BE49-F238E27FC236}">
                <a16:creationId xmlns:a16="http://schemas.microsoft.com/office/drawing/2014/main" id="{2C181088-4279-4615-9E02-ADEC57A1CE58}"/>
              </a:ext>
            </a:extLst>
          </p:cNvPr>
          <p:cNvSpPr txBox="1"/>
          <p:nvPr/>
        </p:nvSpPr>
        <p:spPr>
          <a:xfrm>
            <a:off x="8828571" y="4778140"/>
            <a:ext cx="2614022" cy="923330"/>
          </a:xfrm>
          <a:prstGeom prst="rect">
            <a:avLst/>
          </a:prstGeom>
          <a:noFill/>
        </p:spPr>
        <p:txBody>
          <a:bodyPr wrap="square">
            <a:spAutoFit/>
          </a:bodyPr>
          <a:lstStyle/>
          <a:p>
            <a:r>
              <a:rPr lang="en-GB" dirty="0">
                <a:hlinkClick r:id="rId7"/>
              </a:rPr>
              <a:t>https://jigex.com/Ldn2</a:t>
            </a:r>
            <a:endParaRPr lang="en-GB" dirty="0"/>
          </a:p>
          <a:p>
            <a:endParaRPr lang="en-GB" dirty="0"/>
          </a:p>
          <a:p>
            <a:endParaRPr lang="en-GB" dirty="0">
              <a:solidFill>
                <a:srgbClr val="0000CC"/>
              </a:solidFill>
            </a:endParaRPr>
          </a:p>
        </p:txBody>
      </p:sp>
    </p:spTree>
    <p:extLst>
      <p:ext uri="{BB962C8B-B14F-4D97-AF65-F5344CB8AC3E}">
        <p14:creationId xmlns:p14="http://schemas.microsoft.com/office/powerpoint/2010/main" val="60434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750"/>
                                        <p:tgtEl>
                                          <p:spTgt spid="3"/>
                                        </p:tgtEl>
                                      </p:cBhvr>
                                    </p:animEffect>
                                  </p:childTnLst>
                                </p:cTn>
                              </p:par>
                            </p:childTnLst>
                          </p:cTn>
                        </p:par>
                        <p:par>
                          <p:cTn id="8" fill="hold">
                            <p:stCondLst>
                              <p:cond delay="2250"/>
                            </p:stCondLst>
                            <p:childTnLst>
                              <p:par>
                                <p:cTn id="9" presetID="22" presetClass="entr" presetSubtype="8" fill="hold" nodeType="afterEffect">
                                  <p:stCondLst>
                                    <p:cond delay="100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Diagram&#10;&#10;Description automatically generated">
            <a:extLst>
              <a:ext uri="{FF2B5EF4-FFF2-40B4-BE49-F238E27FC236}">
                <a16:creationId xmlns:a16="http://schemas.microsoft.com/office/drawing/2014/main" id="{4A40A826-5577-4261-B303-3CDD6632E0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1026" y="422970"/>
            <a:ext cx="3144184" cy="462431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E0BE8258-CDFB-4A8B-849E-3DAA0C9714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476" y="460727"/>
            <a:ext cx="3305710" cy="4506790"/>
          </a:xfrm>
          <a:prstGeom prst="rect">
            <a:avLst/>
          </a:prstGeom>
        </p:spPr>
      </p:pic>
      <p:pic>
        <p:nvPicPr>
          <p:cNvPr id="3" name="Picture 2" descr="Diagram&#10;&#10;Description automatically generated">
            <a:extLst>
              <a:ext uri="{FF2B5EF4-FFF2-40B4-BE49-F238E27FC236}">
                <a16:creationId xmlns:a16="http://schemas.microsoft.com/office/drawing/2014/main" id="{8373C823-0AE7-47F1-A825-9931B5DAD6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9481" y="1230152"/>
            <a:ext cx="3452071" cy="2907895"/>
          </a:xfrm>
          <a:prstGeom prst="rect">
            <a:avLst/>
          </a:prstGeom>
        </p:spPr>
      </p:pic>
      <p:sp>
        <p:nvSpPr>
          <p:cNvPr id="5" name="TextBox 4">
            <a:extLst>
              <a:ext uri="{FF2B5EF4-FFF2-40B4-BE49-F238E27FC236}">
                <a16:creationId xmlns:a16="http://schemas.microsoft.com/office/drawing/2014/main" id="{388B9B9B-4954-4CA5-9DD0-C5BA53C45091}"/>
              </a:ext>
            </a:extLst>
          </p:cNvPr>
          <p:cNvSpPr txBox="1"/>
          <p:nvPr/>
        </p:nvSpPr>
        <p:spPr>
          <a:xfrm>
            <a:off x="4334112" y="5370874"/>
            <a:ext cx="3591736" cy="954107"/>
          </a:xfrm>
          <a:prstGeom prst="rect">
            <a:avLst/>
          </a:prstGeom>
          <a:noFill/>
        </p:spPr>
        <p:txBody>
          <a:bodyPr wrap="square" rtlCol="0">
            <a:spAutoFit/>
          </a:bodyPr>
          <a:lstStyle/>
          <a:p>
            <a:pPr algn="ctr"/>
            <a:r>
              <a:rPr lang="en-US" sz="2800" dirty="0">
                <a:latin typeface="Comic Sans MS" panose="030F0702030302020204" pitchFamily="66" charset="0"/>
              </a:rPr>
              <a:t>Spot the difference Activity</a:t>
            </a:r>
            <a:endParaRPr lang="en-GB" sz="2800" dirty="0">
              <a:latin typeface="Comic Sans MS" panose="030F0702030302020204" pitchFamily="66" charset="0"/>
            </a:endParaRPr>
          </a:p>
        </p:txBody>
      </p:sp>
      <p:sp>
        <p:nvSpPr>
          <p:cNvPr id="6" name="Rectangle: Rounded Corners 5">
            <a:extLst>
              <a:ext uri="{FF2B5EF4-FFF2-40B4-BE49-F238E27FC236}">
                <a16:creationId xmlns:a16="http://schemas.microsoft.com/office/drawing/2014/main" id="{5CADD046-C7DD-42AC-8C23-6F6CC861A5CB}"/>
              </a:ext>
            </a:extLst>
          </p:cNvPr>
          <p:cNvSpPr/>
          <p:nvPr/>
        </p:nvSpPr>
        <p:spPr>
          <a:xfrm>
            <a:off x="4319181" y="150167"/>
            <a:ext cx="3591737" cy="51279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D0FB1AC0-FAEB-4028-A20A-05686786F69B}"/>
              </a:ext>
            </a:extLst>
          </p:cNvPr>
          <p:cNvSpPr/>
          <p:nvPr/>
        </p:nvSpPr>
        <p:spPr>
          <a:xfrm>
            <a:off x="8098899" y="150167"/>
            <a:ext cx="3591737" cy="51279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8B270B76-121A-4530-A09E-A2888673F88B}"/>
              </a:ext>
            </a:extLst>
          </p:cNvPr>
          <p:cNvSpPr/>
          <p:nvPr/>
        </p:nvSpPr>
        <p:spPr>
          <a:xfrm>
            <a:off x="539463" y="150167"/>
            <a:ext cx="3591737" cy="51279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rtl="0" eaLnBrk="1" fontAlgn="ctr" latinLnBrk="0" hangingPunct="1">
              <a:spcBef>
                <a:spcPts val="0"/>
              </a:spcBef>
              <a:spcAft>
                <a:spcPts val="0"/>
              </a:spcAft>
            </a:pPr>
            <a:endParaRPr lang="en-GB" sz="1800" b="0" i="0" u="none" strike="noStrike" dirty="0">
              <a:effectLst/>
              <a:latin typeface="Arial" panose="020B0604020202020204" pitchFamily="34" charset="0"/>
            </a:endParaRPr>
          </a:p>
        </p:txBody>
      </p:sp>
      <p:sp>
        <p:nvSpPr>
          <p:cNvPr id="9" name="TextBox 8">
            <a:extLst>
              <a:ext uri="{FF2B5EF4-FFF2-40B4-BE49-F238E27FC236}">
                <a16:creationId xmlns:a16="http://schemas.microsoft.com/office/drawing/2014/main" id="{32F4CBE8-A25B-44F8-84D2-EAE5A657C03A}"/>
              </a:ext>
            </a:extLst>
          </p:cNvPr>
          <p:cNvSpPr txBox="1"/>
          <p:nvPr/>
        </p:nvSpPr>
        <p:spPr>
          <a:xfrm>
            <a:off x="425994" y="5347083"/>
            <a:ext cx="3818674" cy="523220"/>
          </a:xfrm>
          <a:prstGeom prst="rect">
            <a:avLst/>
          </a:prstGeom>
          <a:noFill/>
        </p:spPr>
        <p:txBody>
          <a:bodyPr wrap="none" rtlCol="0">
            <a:spAutoFit/>
          </a:bodyPr>
          <a:lstStyle/>
          <a:p>
            <a:r>
              <a:rPr lang="en-US" sz="2800" dirty="0">
                <a:latin typeface="Comic Sans MS" panose="030F0702030302020204" pitchFamily="66" charset="0"/>
              </a:rPr>
              <a:t>Word search Activity</a:t>
            </a:r>
            <a:endParaRPr lang="en-GB" sz="2800" dirty="0">
              <a:latin typeface="Comic Sans MS" panose="030F0702030302020204" pitchFamily="66" charset="0"/>
            </a:endParaRPr>
          </a:p>
        </p:txBody>
      </p:sp>
      <p:sp>
        <p:nvSpPr>
          <p:cNvPr id="10" name="TextBox 9">
            <a:extLst>
              <a:ext uri="{FF2B5EF4-FFF2-40B4-BE49-F238E27FC236}">
                <a16:creationId xmlns:a16="http://schemas.microsoft.com/office/drawing/2014/main" id="{E065F21F-F6C7-4BDA-B2DD-4DB74153E4D2}"/>
              </a:ext>
            </a:extLst>
          </p:cNvPr>
          <p:cNvSpPr txBox="1"/>
          <p:nvPr/>
        </p:nvSpPr>
        <p:spPr>
          <a:xfrm>
            <a:off x="8307633" y="5336197"/>
            <a:ext cx="3174267" cy="523220"/>
          </a:xfrm>
          <a:prstGeom prst="rect">
            <a:avLst/>
          </a:prstGeom>
          <a:noFill/>
        </p:spPr>
        <p:txBody>
          <a:bodyPr wrap="none" rtlCol="0">
            <a:spAutoFit/>
          </a:bodyPr>
          <a:lstStyle/>
          <a:p>
            <a:r>
              <a:rPr lang="en-US" sz="2800" dirty="0">
                <a:latin typeface="Comic Sans MS" panose="030F0702030302020204" pitchFamily="66" charset="0"/>
              </a:rPr>
              <a:t>Colouring Activity</a:t>
            </a:r>
            <a:endParaRPr lang="en-GB" sz="2800" dirty="0">
              <a:latin typeface="Comic Sans MS" panose="030F0702030302020204" pitchFamily="66" charset="0"/>
            </a:endParaRPr>
          </a:p>
        </p:txBody>
      </p:sp>
      <p:sp>
        <p:nvSpPr>
          <p:cNvPr id="11" name="TextBox 10">
            <a:hlinkClick r:id="rId5"/>
            <a:extLst>
              <a:ext uri="{FF2B5EF4-FFF2-40B4-BE49-F238E27FC236}">
                <a16:creationId xmlns:a16="http://schemas.microsoft.com/office/drawing/2014/main" id="{533063DF-F7EB-4DC4-B2BD-50A134011C8C}"/>
              </a:ext>
            </a:extLst>
          </p:cNvPr>
          <p:cNvSpPr txBox="1"/>
          <p:nvPr/>
        </p:nvSpPr>
        <p:spPr>
          <a:xfrm>
            <a:off x="964328" y="5828639"/>
            <a:ext cx="2933700" cy="369332"/>
          </a:xfrm>
          <a:prstGeom prst="rect">
            <a:avLst/>
          </a:prstGeom>
          <a:noFill/>
        </p:spPr>
        <p:txBody>
          <a:bodyPr wrap="square">
            <a:spAutoFit/>
          </a:bodyPr>
          <a:lstStyle/>
          <a:p>
            <a:pPr algn="ctr"/>
            <a:r>
              <a:rPr lang="en-US" sz="1800" dirty="0">
                <a:latin typeface="Comic Sans MS" panose="030F0702030302020204" pitchFamily="66" charset="0"/>
              </a:rPr>
              <a:t>Click to play online</a:t>
            </a:r>
          </a:p>
        </p:txBody>
      </p:sp>
      <p:sp>
        <p:nvSpPr>
          <p:cNvPr id="12" name="Rectangle 11">
            <a:hlinkClick r:id="rId6" action="ppaction://hlinksldjump"/>
            <a:extLst>
              <a:ext uri="{FF2B5EF4-FFF2-40B4-BE49-F238E27FC236}">
                <a16:creationId xmlns:a16="http://schemas.microsoft.com/office/drawing/2014/main" id="{4FE50A57-982D-4CC3-9C73-C57209BAE343}"/>
              </a:ext>
            </a:extLst>
          </p:cNvPr>
          <p:cNvSpPr/>
          <p:nvPr/>
        </p:nvSpPr>
        <p:spPr>
          <a:xfrm>
            <a:off x="-215589" y="-792685"/>
            <a:ext cx="12691137" cy="7981950"/>
          </a:xfrm>
          <a:prstGeom prst="rect">
            <a:avLst/>
          </a:prstGeom>
          <a:solidFill>
            <a:schemeClr val="accent1">
              <a:alpha val="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3246C6C4-9877-45BB-AC05-BE89CD71DE3D}"/>
              </a:ext>
            </a:extLst>
          </p:cNvPr>
          <p:cNvGrpSpPr/>
          <p:nvPr/>
        </p:nvGrpSpPr>
        <p:grpSpPr>
          <a:xfrm>
            <a:off x="9835076" y="5986585"/>
            <a:ext cx="2011680" cy="941878"/>
            <a:chOff x="3474720" y="-1626814"/>
            <a:chExt cx="2011680" cy="941878"/>
          </a:xfrm>
        </p:grpSpPr>
        <p:sp>
          <p:nvSpPr>
            <p:cNvPr id="14" name="Arrow: Right 13">
              <a:extLst>
                <a:ext uri="{FF2B5EF4-FFF2-40B4-BE49-F238E27FC236}">
                  <a16:creationId xmlns:a16="http://schemas.microsoft.com/office/drawing/2014/main" id="{8BFBB2C2-FD8D-4B31-9B44-3843AF15A30E}"/>
                </a:ext>
              </a:extLst>
            </p:cNvPr>
            <p:cNvSpPr/>
            <p:nvPr/>
          </p:nvSpPr>
          <p:spPr>
            <a:xfrm>
              <a:off x="3474720" y="-1626814"/>
              <a:ext cx="2011680" cy="94187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C9C7D451-C75A-4511-BEA1-38A208B044F0}"/>
                </a:ext>
              </a:extLst>
            </p:cNvPr>
            <p:cNvSpPr txBox="1"/>
            <p:nvPr/>
          </p:nvSpPr>
          <p:spPr>
            <a:xfrm>
              <a:off x="3474720" y="-1390458"/>
              <a:ext cx="1749197" cy="461665"/>
            </a:xfrm>
            <a:prstGeom prst="rect">
              <a:avLst/>
            </a:prstGeom>
            <a:noFill/>
          </p:spPr>
          <p:txBody>
            <a:bodyPr wrap="none" rtlCol="0">
              <a:spAutoFit/>
            </a:bodyPr>
            <a:lstStyle/>
            <a:p>
              <a:r>
                <a:rPr lang="en-US" sz="2400" dirty="0">
                  <a:latin typeface="Comic Sans MS" panose="030F0702030302020204" pitchFamily="66" charset="0"/>
                </a:rPr>
                <a:t>Next Slide</a:t>
              </a:r>
              <a:endParaRPr lang="en-GB" sz="2400" dirty="0">
                <a:latin typeface="Comic Sans MS" panose="030F0702030302020204" pitchFamily="66" charset="0"/>
              </a:endParaRPr>
            </a:p>
          </p:txBody>
        </p:sp>
      </p:grpSp>
      <p:sp>
        <p:nvSpPr>
          <p:cNvPr id="16" name="TextBox 15">
            <a:extLst>
              <a:ext uri="{FF2B5EF4-FFF2-40B4-BE49-F238E27FC236}">
                <a16:creationId xmlns:a16="http://schemas.microsoft.com/office/drawing/2014/main" id="{814FFA14-0A56-4DF8-9E5F-B1E950A2528C}"/>
              </a:ext>
            </a:extLst>
          </p:cNvPr>
          <p:cNvSpPr txBox="1"/>
          <p:nvPr/>
        </p:nvSpPr>
        <p:spPr>
          <a:xfrm>
            <a:off x="663080" y="6197971"/>
            <a:ext cx="3530563" cy="461665"/>
          </a:xfrm>
          <a:prstGeom prst="rect">
            <a:avLst/>
          </a:prstGeom>
          <a:noFill/>
        </p:spPr>
        <p:txBody>
          <a:bodyPr wrap="square">
            <a:spAutoFit/>
          </a:bodyPr>
          <a:lstStyle/>
          <a:p>
            <a:r>
              <a:rPr lang="en-US" sz="1200" u="sng" dirty="0">
                <a:solidFill>
                  <a:srgbClr val="0000CC"/>
                </a:solidFill>
                <a:latin typeface="Comic Sans MS" panose="030F0702030302020204" pitchFamily="66" charset="0"/>
                <a:hlinkClick r:id="rId7"/>
              </a:rPr>
              <a:t>https://thewordsearch.com/puzzle/2432745/</a:t>
            </a:r>
            <a:endParaRPr lang="en-US" sz="1200" u="sng" dirty="0">
              <a:solidFill>
                <a:srgbClr val="0000CC"/>
              </a:solidFill>
              <a:latin typeface="Comic Sans MS" panose="030F0702030302020204" pitchFamily="66" charset="0"/>
            </a:endParaRPr>
          </a:p>
          <a:p>
            <a:endParaRPr lang="en-US" sz="1200" u="sng" dirty="0">
              <a:solidFill>
                <a:srgbClr val="0000CC"/>
              </a:solidFill>
              <a:latin typeface="Comic Sans MS" panose="030F0702030302020204" pitchFamily="66" charset="0"/>
            </a:endParaRPr>
          </a:p>
        </p:txBody>
      </p:sp>
    </p:spTree>
    <p:extLst>
      <p:ext uri="{BB962C8B-B14F-4D97-AF65-F5344CB8AC3E}">
        <p14:creationId xmlns:p14="http://schemas.microsoft.com/office/powerpoint/2010/main" val="330017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Diagram&#10;&#10;Description automatically generated">
            <a:extLst>
              <a:ext uri="{FF2B5EF4-FFF2-40B4-BE49-F238E27FC236}">
                <a16:creationId xmlns:a16="http://schemas.microsoft.com/office/drawing/2014/main" id="{D157CEC5-7AF7-4A02-96FD-4C0AFC0830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2118" y="506392"/>
            <a:ext cx="3041756" cy="4557102"/>
          </a:xfrm>
          <a:prstGeom prst="rect">
            <a:avLst/>
          </a:prstGeom>
        </p:spPr>
      </p:pic>
      <p:pic>
        <p:nvPicPr>
          <p:cNvPr id="17" name="Picture 16" descr="Table&#10;&#10;Description automatically generated with low confidence">
            <a:extLst>
              <a:ext uri="{FF2B5EF4-FFF2-40B4-BE49-F238E27FC236}">
                <a16:creationId xmlns:a16="http://schemas.microsoft.com/office/drawing/2014/main" id="{72956B76-B9AF-4A62-BF0B-503D061A4F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2228" y="570996"/>
            <a:ext cx="3041004" cy="4362953"/>
          </a:xfrm>
          <a:prstGeom prst="rect">
            <a:avLst/>
          </a:prstGeom>
        </p:spPr>
      </p:pic>
      <p:pic>
        <p:nvPicPr>
          <p:cNvPr id="4" name="Picture 3" descr="Diagram&#10;&#10;Description automatically generated">
            <a:extLst>
              <a:ext uri="{FF2B5EF4-FFF2-40B4-BE49-F238E27FC236}">
                <a16:creationId xmlns:a16="http://schemas.microsoft.com/office/drawing/2014/main" id="{35BAC880-1DB2-43F6-96A0-1C4A817BD2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126" y="506392"/>
            <a:ext cx="3214410" cy="4591173"/>
          </a:xfrm>
          <a:prstGeom prst="rect">
            <a:avLst/>
          </a:prstGeom>
        </p:spPr>
      </p:pic>
      <p:sp>
        <p:nvSpPr>
          <p:cNvPr id="5" name="TextBox 4">
            <a:extLst>
              <a:ext uri="{FF2B5EF4-FFF2-40B4-BE49-F238E27FC236}">
                <a16:creationId xmlns:a16="http://schemas.microsoft.com/office/drawing/2014/main" id="{2D016C20-6E66-4A7C-9E3D-C8EBE03335C9}"/>
              </a:ext>
            </a:extLst>
          </p:cNvPr>
          <p:cNvSpPr txBox="1"/>
          <p:nvPr/>
        </p:nvSpPr>
        <p:spPr>
          <a:xfrm>
            <a:off x="1019226" y="5489704"/>
            <a:ext cx="2896492" cy="523220"/>
          </a:xfrm>
          <a:prstGeom prst="rect">
            <a:avLst/>
          </a:prstGeom>
          <a:noFill/>
        </p:spPr>
        <p:txBody>
          <a:bodyPr wrap="square" rtlCol="0">
            <a:spAutoFit/>
          </a:bodyPr>
          <a:lstStyle/>
          <a:p>
            <a:pPr algn="ctr"/>
            <a:r>
              <a:rPr lang="en-US" sz="2800" dirty="0">
                <a:latin typeface="Comic Sans MS" panose="030F0702030302020204" pitchFamily="66" charset="0"/>
              </a:rPr>
              <a:t>Puzzle Activity </a:t>
            </a:r>
            <a:endParaRPr lang="en-GB" sz="2800" dirty="0">
              <a:latin typeface="Comic Sans MS" panose="030F0702030302020204" pitchFamily="66" charset="0"/>
            </a:endParaRPr>
          </a:p>
        </p:txBody>
      </p:sp>
      <p:sp>
        <p:nvSpPr>
          <p:cNvPr id="6" name="Rectangle: Rounded Corners 5">
            <a:extLst>
              <a:ext uri="{FF2B5EF4-FFF2-40B4-BE49-F238E27FC236}">
                <a16:creationId xmlns:a16="http://schemas.microsoft.com/office/drawing/2014/main" id="{56574FD5-1706-4853-AC1E-30D94C99A94F}"/>
              </a:ext>
            </a:extLst>
          </p:cNvPr>
          <p:cNvSpPr/>
          <p:nvPr/>
        </p:nvSpPr>
        <p:spPr>
          <a:xfrm>
            <a:off x="8098899" y="150167"/>
            <a:ext cx="3591737" cy="51279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6164680E-1F80-472A-9E48-479F575941AC}"/>
              </a:ext>
            </a:extLst>
          </p:cNvPr>
          <p:cNvSpPr/>
          <p:nvPr/>
        </p:nvSpPr>
        <p:spPr>
          <a:xfrm>
            <a:off x="539463" y="150167"/>
            <a:ext cx="3591737" cy="51279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B1120858-EEEE-42BF-9FC5-BE83C8C8FCC1}"/>
              </a:ext>
            </a:extLst>
          </p:cNvPr>
          <p:cNvSpPr/>
          <p:nvPr/>
        </p:nvSpPr>
        <p:spPr>
          <a:xfrm>
            <a:off x="4319181" y="150167"/>
            <a:ext cx="3591737" cy="51279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8A1D8A1-4E24-4FB0-BB8A-626D015C6484}"/>
              </a:ext>
            </a:extLst>
          </p:cNvPr>
          <p:cNvSpPr txBox="1"/>
          <p:nvPr/>
        </p:nvSpPr>
        <p:spPr>
          <a:xfrm>
            <a:off x="8235844" y="5408606"/>
            <a:ext cx="3454792" cy="523220"/>
          </a:xfrm>
          <a:prstGeom prst="rect">
            <a:avLst/>
          </a:prstGeom>
          <a:noFill/>
        </p:spPr>
        <p:txBody>
          <a:bodyPr wrap="none" rtlCol="0">
            <a:spAutoFit/>
          </a:bodyPr>
          <a:lstStyle/>
          <a:p>
            <a:r>
              <a:rPr lang="en-US" sz="2800" dirty="0">
                <a:latin typeface="Comic Sans MS" panose="030F0702030302020204" pitchFamily="66" charset="0"/>
              </a:rPr>
              <a:t>Dot to Dot Activity</a:t>
            </a:r>
            <a:endParaRPr lang="en-GB" sz="2800" dirty="0">
              <a:latin typeface="Comic Sans MS" panose="030F0702030302020204" pitchFamily="66" charset="0"/>
            </a:endParaRPr>
          </a:p>
        </p:txBody>
      </p:sp>
      <p:sp>
        <p:nvSpPr>
          <p:cNvPr id="10" name="TextBox 9">
            <a:extLst>
              <a:ext uri="{FF2B5EF4-FFF2-40B4-BE49-F238E27FC236}">
                <a16:creationId xmlns:a16="http://schemas.microsoft.com/office/drawing/2014/main" id="{3907ED85-36E2-4A25-8E17-E83E15652FA7}"/>
              </a:ext>
            </a:extLst>
          </p:cNvPr>
          <p:cNvSpPr txBox="1"/>
          <p:nvPr/>
        </p:nvSpPr>
        <p:spPr>
          <a:xfrm>
            <a:off x="4898216" y="5370493"/>
            <a:ext cx="2433680" cy="954107"/>
          </a:xfrm>
          <a:prstGeom prst="rect">
            <a:avLst/>
          </a:prstGeom>
          <a:noFill/>
        </p:spPr>
        <p:txBody>
          <a:bodyPr wrap="none" rtlCol="0">
            <a:spAutoFit/>
          </a:bodyPr>
          <a:lstStyle/>
          <a:p>
            <a:pPr algn="ctr"/>
            <a:r>
              <a:rPr lang="en-US" sz="2800" dirty="0">
                <a:latin typeface="Comic Sans MS" panose="030F0702030302020204" pitchFamily="66" charset="0"/>
              </a:rPr>
              <a:t>True or False</a:t>
            </a:r>
          </a:p>
          <a:p>
            <a:pPr algn="ctr"/>
            <a:r>
              <a:rPr lang="en-US" sz="2800" dirty="0">
                <a:latin typeface="Comic Sans MS" panose="030F0702030302020204" pitchFamily="66" charset="0"/>
              </a:rPr>
              <a:t> Activity</a:t>
            </a:r>
            <a:endParaRPr lang="en-GB" sz="2800" dirty="0">
              <a:latin typeface="Comic Sans MS" panose="030F0702030302020204" pitchFamily="66" charset="0"/>
            </a:endParaRPr>
          </a:p>
        </p:txBody>
      </p:sp>
      <p:sp>
        <p:nvSpPr>
          <p:cNvPr id="11" name="Rectangle 10">
            <a:hlinkClick r:id="rId5" action="ppaction://hlinksldjump"/>
            <a:extLst>
              <a:ext uri="{FF2B5EF4-FFF2-40B4-BE49-F238E27FC236}">
                <a16:creationId xmlns:a16="http://schemas.microsoft.com/office/drawing/2014/main" id="{7BD7353C-1EC5-45A7-9532-36C9D771FE06}"/>
              </a:ext>
            </a:extLst>
          </p:cNvPr>
          <p:cNvSpPr/>
          <p:nvPr/>
        </p:nvSpPr>
        <p:spPr>
          <a:xfrm>
            <a:off x="-249569" y="-561975"/>
            <a:ext cx="12691137" cy="7981950"/>
          </a:xfrm>
          <a:prstGeom prst="rect">
            <a:avLst/>
          </a:prstGeom>
          <a:solidFill>
            <a:schemeClr val="accent1">
              <a:alpha val="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 name="Group 11">
            <a:extLst>
              <a:ext uri="{FF2B5EF4-FFF2-40B4-BE49-F238E27FC236}">
                <a16:creationId xmlns:a16="http://schemas.microsoft.com/office/drawing/2014/main" id="{10815FD7-6834-400B-B107-9F6E150E2FBF}"/>
              </a:ext>
            </a:extLst>
          </p:cNvPr>
          <p:cNvGrpSpPr/>
          <p:nvPr/>
        </p:nvGrpSpPr>
        <p:grpSpPr>
          <a:xfrm>
            <a:off x="9835076" y="5986585"/>
            <a:ext cx="2011680" cy="941878"/>
            <a:chOff x="3474720" y="-1626814"/>
            <a:chExt cx="2011680" cy="941878"/>
          </a:xfrm>
        </p:grpSpPr>
        <p:sp>
          <p:nvSpPr>
            <p:cNvPr id="13" name="Arrow: Right 12">
              <a:extLst>
                <a:ext uri="{FF2B5EF4-FFF2-40B4-BE49-F238E27FC236}">
                  <a16:creationId xmlns:a16="http://schemas.microsoft.com/office/drawing/2014/main" id="{27303503-CA8E-4623-9658-F4151C5C980E}"/>
                </a:ext>
              </a:extLst>
            </p:cNvPr>
            <p:cNvSpPr/>
            <p:nvPr/>
          </p:nvSpPr>
          <p:spPr>
            <a:xfrm>
              <a:off x="3474720" y="-1626814"/>
              <a:ext cx="2011680" cy="94187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FCCACDF5-63ED-4927-A2D0-BF7C1004A8E8}"/>
                </a:ext>
              </a:extLst>
            </p:cNvPr>
            <p:cNvSpPr txBox="1"/>
            <p:nvPr/>
          </p:nvSpPr>
          <p:spPr>
            <a:xfrm>
              <a:off x="3474720" y="-1390458"/>
              <a:ext cx="1749197" cy="461665"/>
            </a:xfrm>
            <a:prstGeom prst="rect">
              <a:avLst/>
            </a:prstGeom>
            <a:noFill/>
          </p:spPr>
          <p:txBody>
            <a:bodyPr wrap="none" rtlCol="0">
              <a:spAutoFit/>
            </a:bodyPr>
            <a:lstStyle/>
            <a:p>
              <a:r>
                <a:rPr lang="en-US" sz="2400" dirty="0">
                  <a:latin typeface="Comic Sans MS" panose="030F0702030302020204" pitchFamily="66" charset="0"/>
                </a:rPr>
                <a:t>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422267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rawing of a cartoon character&#10;&#10;Description automatically generated">
            <a:extLst>
              <a:ext uri="{FF2B5EF4-FFF2-40B4-BE49-F238E27FC236}">
                <a16:creationId xmlns:a16="http://schemas.microsoft.com/office/drawing/2014/main" id="{B0551243-4092-4A69-85B7-1E140F20CD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512" y="2345352"/>
            <a:ext cx="1921429" cy="3207234"/>
          </a:xfrm>
          <a:prstGeom prst="rect">
            <a:avLst/>
          </a:prstGeom>
        </p:spPr>
      </p:pic>
      <p:pic>
        <p:nvPicPr>
          <p:cNvPr id="3" name="Picture 2" descr="A drawing of a cartoon character&#10;&#10;Description automatically generated">
            <a:extLst>
              <a:ext uri="{FF2B5EF4-FFF2-40B4-BE49-F238E27FC236}">
                <a16:creationId xmlns:a16="http://schemas.microsoft.com/office/drawing/2014/main" id="{967C843C-1DFC-4B5E-A08C-B97D2209EF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728" y="2239980"/>
            <a:ext cx="1921429" cy="3280841"/>
          </a:xfrm>
          <a:prstGeom prst="rect">
            <a:avLst/>
          </a:prstGeom>
        </p:spPr>
      </p:pic>
      <p:pic>
        <p:nvPicPr>
          <p:cNvPr id="4" name="Picture 3" descr="A picture containing toy&#10;&#10;Description automatically generated">
            <a:extLst>
              <a:ext uri="{FF2B5EF4-FFF2-40B4-BE49-F238E27FC236}">
                <a16:creationId xmlns:a16="http://schemas.microsoft.com/office/drawing/2014/main" id="{7BE09B4A-9A2E-4983-8BD5-BEEDB00310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9996" y="2308549"/>
            <a:ext cx="1883539" cy="3207234"/>
          </a:xfrm>
          <a:prstGeom prst="rect">
            <a:avLst/>
          </a:prstGeom>
        </p:spPr>
      </p:pic>
      <p:pic>
        <p:nvPicPr>
          <p:cNvPr id="5" name="Picture 4" descr="A picture containing toy&#10;&#10;Description automatically generated">
            <a:extLst>
              <a:ext uri="{FF2B5EF4-FFF2-40B4-BE49-F238E27FC236}">
                <a16:creationId xmlns:a16="http://schemas.microsoft.com/office/drawing/2014/main" id="{D3659075-DB97-49A7-899D-09D9E5A8BD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2948" y="2239980"/>
            <a:ext cx="1934730" cy="3303552"/>
          </a:xfrm>
          <a:prstGeom prst="rect">
            <a:avLst/>
          </a:prstGeom>
        </p:spPr>
      </p:pic>
      <p:pic>
        <p:nvPicPr>
          <p:cNvPr id="6" name="Picture 5" descr="A picture containing toy&#10;&#10;Description automatically generated">
            <a:extLst>
              <a:ext uri="{FF2B5EF4-FFF2-40B4-BE49-F238E27FC236}">
                <a16:creationId xmlns:a16="http://schemas.microsoft.com/office/drawing/2014/main" id="{7B243F3A-5285-4ADF-8EEE-0F58C05AA6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9426" y="2277925"/>
            <a:ext cx="1926423" cy="3236211"/>
          </a:xfrm>
          <a:prstGeom prst="rect">
            <a:avLst/>
          </a:prstGeom>
        </p:spPr>
      </p:pic>
      <p:pic>
        <p:nvPicPr>
          <p:cNvPr id="7" name="Picture 6" descr="A picture containing toy&#10;&#10;Description automatically generated">
            <a:extLst>
              <a:ext uri="{FF2B5EF4-FFF2-40B4-BE49-F238E27FC236}">
                <a16:creationId xmlns:a16="http://schemas.microsoft.com/office/drawing/2014/main" id="{E5BF7713-F5DF-4661-B6A0-A2B62AF6FA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13332" y="2195000"/>
            <a:ext cx="1921429" cy="3344374"/>
          </a:xfrm>
          <a:prstGeom prst="rect">
            <a:avLst/>
          </a:prstGeom>
        </p:spPr>
      </p:pic>
      <p:pic>
        <p:nvPicPr>
          <p:cNvPr id="8" name="Picture 7" descr="A picture containing toy&#10;&#10;Description automatically generated">
            <a:extLst>
              <a:ext uri="{FF2B5EF4-FFF2-40B4-BE49-F238E27FC236}">
                <a16:creationId xmlns:a16="http://schemas.microsoft.com/office/drawing/2014/main" id="{860D273B-1351-4B5B-AAE9-FCCA85141E5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21364" y="2038558"/>
            <a:ext cx="1918601" cy="3468758"/>
          </a:xfrm>
          <a:prstGeom prst="rect">
            <a:avLst/>
          </a:prstGeom>
        </p:spPr>
      </p:pic>
      <p:pic>
        <p:nvPicPr>
          <p:cNvPr id="9" name="Picture 8">
            <a:extLst>
              <a:ext uri="{FF2B5EF4-FFF2-40B4-BE49-F238E27FC236}">
                <a16:creationId xmlns:a16="http://schemas.microsoft.com/office/drawing/2014/main" id="{5FA5102A-906D-4A51-9EEA-43CD81E8E55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04405" y="2359986"/>
            <a:ext cx="1942401" cy="3184919"/>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DE4199DC-196C-49A7-A078-0A7F5EC7394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28214" y="2332140"/>
            <a:ext cx="1909872" cy="3207234"/>
          </a:xfrm>
          <a:prstGeom prst="rect">
            <a:avLst/>
          </a:prstGeom>
        </p:spPr>
      </p:pic>
      <p:pic>
        <p:nvPicPr>
          <p:cNvPr id="11" name="Picture 10">
            <a:extLst>
              <a:ext uri="{FF2B5EF4-FFF2-40B4-BE49-F238E27FC236}">
                <a16:creationId xmlns:a16="http://schemas.microsoft.com/office/drawing/2014/main" id="{D7DBF495-430C-4BFE-AF57-DEB8A4E8EEC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17078" y="2277303"/>
            <a:ext cx="1921428" cy="3262071"/>
          </a:xfrm>
          <a:prstGeom prst="rect">
            <a:avLst/>
          </a:prstGeom>
        </p:spPr>
      </p:pic>
      <p:pic>
        <p:nvPicPr>
          <p:cNvPr id="12" name="Picture 11" descr="A picture containing toy&#10;&#10;Description automatically generated">
            <a:extLst>
              <a:ext uri="{FF2B5EF4-FFF2-40B4-BE49-F238E27FC236}">
                <a16:creationId xmlns:a16="http://schemas.microsoft.com/office/drawing/2014/main" id="{186BE5F2-F713-4B63-B741-F94EF8B41B4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22152" y="2258535"/>
            <a:ext cx="1934730" cy="3280839"/>
          </a:xfrm>
          <a:prstGeom prst="rect">
            <a:avLst/>
          </a:prstGeom>
        </p:spPr>
      </p:pic>
      <p:pic>
        <p:nvPicPr>
          <p:cNvPr id="13" name="Picture 12" descr="A close up of a logo&#10;&#10;Description automatically generated">
            <a:extLst>
              <a:ext uri="{FF2B5EF4-FFF2-40B4-BE49-F238E27FC236}">
                <a16:creationId xmlns:a16="http://schemas.microsoft.com/office/drawing/2014/main" id="{90EE5618-9A34-48A2-871E-3305D65AA71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04405" y="2208213"/>
            <a:ext cx="1962265" cy="3322638"/>
          </a:xfrm>
          <a:prstGeom prst="rect">
            <a:avLst/>
          </a:prstGeom>
        </p:spPr>
      </p:pic>
      <p:pic>
        <p:nvPicPr>
          <p:cNvPr id="14" name="Picture 13" descr="A picture containing toy, lamp, phone, table&#10;&#10;Description automatically generated">
            <a:extLst>
              <a:ext uri="{FF2B5EF4-FFF2-40B4-BE49-F238E27FC236}">
                <a16:creationId xmlns:a16="http://schemas.microsoft.com/office/drawing/2014/main" id="{8A4C2A7F-6579-464A-A38B-71196C1410B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814564" y="2053478"/>
            <a:ext cx="1921429" cy="3473871"/>
          </a:xfrm>
          <a:prstGeom prst="rect">
            <a:avLst/>
          </a:prstGeom>
        </p:spPr>
      </p:pic>
      <p:pic>
        <p:nvPicPr>
          <p:cNvPr id="15" name="Picture 14" descr="A picture containing toy&#10;&#10;Description automatically generated">
            <a:extLst>
              <a:ext uri="{FF2B5EF4-FFF2-40B4-BE49-F238E27FC236}">
                <a16:creationId xmlns:a16="http://schemas.microsoft.com/office/drawing/2014/main" id="{7BAFBDA4-31C8-4A9C-8122-5F379AB5123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983494" y="2239980"/>
            <a:ext cx="1921428" cy="3280839"/>
          </a:xfrm>
          <a:prstGeom prst="rect">
            <a:avLst/>
          </a:prstGeom>
        </p:spPr>
      </p:pic>
      <p:sp>
        <p:nvSpPr>
          <p:cNvPr id="16" name="TextBox 15">
            <a:extLst>
              <a:ext uri="{FF2B5EF4-FFF2-40B4-BE49-F238E27FC236}">
                <a16:creationId xmlns:a16="http://schemas.microsoft.com/office/drawing/2014/main" id="{2F5822FF-5235-4BE9-88FB-E0FC50462A83}"/>
              </a:ext>
            </a:extLst>
          </p:cNvPr>
          <p:cNvSpPr txBox="1"/>
          <p:nvPr/>
        </p:nvSpPr>
        <p:spPr>
          <a:xfrm>
            <a:off x="3531363" y="1007793"/>
            <a:ext cx="5030544" cy="584775"/>
          </a:xfrm>
          <a:prstGeom prst="rect">
            <a:avLst/>
          </a:prstGeom>
          <a:noFill/>
        </p:spPr>
        <p:txBody>
          <a:bodyPr wrap="none" rtlCol="0">
            <a:spAutoFit/>
          </a:bodyPr>
          <a:lstStyle/>
          <a:p>
            <a:r>
              <a:rPr lang="en-US" sz="3200" b="1" dirty="0">
                <a:latin typeface="Comic Sans MS" panose="030F0702030302020204" pitchFamily="66" charset="0"/>
              </a:rPr>
              <a:t>Bye. See you next week</a:t>
            </a:r>
            <a:endParaRPr lang="en-GB" sz="3200" b="1" dirty="0">
              <a:latin typeface="Comic Sans MS" panose="030F0702030302020204" pitchFamily="66" charset="0"/>
            </a:endParaRPr>
          </a:p>
        </p:txBody>
      </p:sp>
      <p:sp>
        <p:nvSpPr>
          <p:cNvPr id="17" name="Rectangle 16">
            <a:hlinkClick r:id="" action="ppaction://hlinkshowjump?jump=endshow"/>
            <a:extLst>
              <a:ext uri="{FF2B5EF4-FFF2-40B4-BE49-F238E27FC236}">
                <a16:creationId xmlns:a16="http://schemas.microsoft.com/office/drawing/2014/main" id="{263FEF49-0185-441C-AC43-57F5F4A65B60}"/>
              </a:ext>
            </a:extLst>
          </p:cNvPr>
          <p:cNvSpPr/>
          <p:nvPr/>
        </p:nvSpPr>
        <p:spPr>
          <a:xfrm>
            <a:off x="-386891" y="-561975"/>
            <a:ext cx="13818085" cy="7981950"/>
          </a:xfrm>
          <a:prstGeom prst="rect">
            <a:avLst/>
          </a:prstGeom>
          <a:solidFill>
            <a:schemeClr val="accent1">
              <a:alpha val="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6895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5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750"/>
                            </p:stCondLst>
                            <p:childTnLst>
                              <p:par>
                                <p:cTn id="8" presetID="1" presetClass="exit" presetSubtype="0" fill="hold" nodeType="afterEffect">
                                  <p:stCondLst>
                                    <p:cond delay="0"/>
                                  </p:stCondLst>
                                  <p:childTnLst>
                                    <p:set>
                                      <p:cBhvr>
                                        <p:cTn id="9" dur="1" fill="hold">
                                          <p:stCondLst>
                                            <p:cond delay="0"/>
                                          </p:stCondLst>
                                        </p:cTn>
                                        <p:tgtEl>
                                          <p:spTgt spid="2"/>
                                        </p:tgtEl>
                                        <p:attrNameLst>
                                          <p:attrName>style.visibility</p:attrName>
                                        </p:attrNameLst>
                                      </p:cBhvr>
                                      <p:to>
                                        <p:strVal val="hidden"/>
                                      </p:to>
                                    </p:set>
                                  </p:childTnLst>
                                </p:cTn>
                              </p:par>
                            </p:childTnLst>
                          </p:cTn>
                        </p:par>
                        <p:par>
                          <p:cTn id="10" fill="hold">
                            <p:stCondLst>
                              <p:cond delay="750"/>
                            </p:stCondLst>
                            <p:childTnLst>
                              <p:par>
                                <p:cTn id="11" presetID="1"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750"/>
                            </p:stCondLst>
                            <p:childTnLst>
                              <p:par>
                                <p:cTn id="14" presetID="1" presetClass="exit" presetSubtype="0" fill="hold" nodeType="afterEffect">
                                  <p:stCondLst>
                                    <p:cond delay="0"/>
                                  </p:stCondLst>
                                  <p:childTnLst>
                                    <p:set>
                                      <p:cBhvr>
                                        <p:cTn id="15" dur="1" fill="hold">
                                          <p:stCondLst>
                                            <p:cond delay="0"/>
                                          </p:stCondLst>
                                        </p:cTn>
                                        <p:tgtEl>
                                          <p:spTgt spid="4"/>
                                        </p:tgtEl>
                                        <p:attrNameLst>
                                          <p:attrName>style.visibility</p:attrName>
                                        </p:attrNameLst>
                                      </p:cBhvr>
                                      <p:to>
                                        <p:strVal val="hidden"/>
                                      </p:to>
                                    </p:set>
                                  </p:childTnLst>
                                </p:cTn>
                              </p:par>
                            </p:childTnLst>
                          </p:cTn>
                        </p:par>
                        <p:par>
                          <p:cTn id="16" fill="hold">
                            <p:stCondLst>
                              <p:cond delay="750"/>
                            </p:stCondLst>
                            <p:childTnLst>
                              <p:par>
                                <p:cTn id="17" presetID="1"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par>
                          <p:cTn id="19" fill="hold">
                            <p:stCondLst>
                              <p:cond delay="750"/>
                            </p:stCondLst>
                            <p:childTnLst>
                              <p:par>
                                <p:cTn id="20" presetID="1" presetClass="exit" presetSubtype="0" fill="hold" nodeType="afterEffect">
                                  <p:stCondLst>
                                    <p:cond delay="0"/>
                                  </p:stCondLst>
                                  <p:childTnLst>
                                    <p:set>
                                      <p:cBhvr>
                                        <p:cTn id="21" dur="1" fill="hold">
                                          <p:stCondLst>
                                            <p:cond delay="0"/>
                                          </p:stCondLst>
                                        </p:cTn>
                                        <p:tgtEl>
                                          <p:spTgt spid="6"/>
                                        </p:tgtEl>
                                        <p:attrNameLst>
                                          <p:attrName>style.visibility</p:attrName>
                                        </p:attrNameLst>
                                      </p:cBhvr>
                                      <p:to>
                                        <p:strVal val="hidden"/>
                                      </p:to>
                                    </p:set>
                                  </p:childTnLst>
                                </p:cTn>
                              </p:par>
                            </p:childTnLst>
                          </p:cTn>
                        </p:par>
                        <p:par>
                          <p:cTn id="22" fill="hold">
                            <p:stCondLst>
                              <p:cond delay="750"/>
                            </p:stCondLst>
                            <p:childTnLst>
                              <p:par>
                                <p:cTn id="23" presetID="1"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par>
                          <p:cTn id="25" fill="hold">
                            <p:stCondLst>
                              <p:cond delay="750"/>
                            </p:stCondLst>
                            <p:childTnLst>
                              <p:par>
                                <p:cTn id="26" presetID="1" presetClass="exit" presetSubtype="0" fill="hold" nodeType="afterEffect">
                                  <p:stCondLst>
                                    <p:cond delay="0"/>
                                  </p:stCondLst>
                                  <p:childTnLst>
                                    <p:set>
                                      <p:cBhvr>
                                        <p:cTn id="27" dur="1" fill="hold">
                                          <p:stCondLst>
                                            <p:cond delay="0"/>
                                          </p:stCondLst>
                                        </p:cTn>
                                        <p:tgtEl>
                                          <p:spTgt spid="11"/>
                                        </p:tgtEl>
                                        <p:attrNameLst>
                                          <p:attrName>style.visibility</p:attrName>
                                        </p:attrNameLst>
                                      </p:cBhvr>
                                      <p:to>
                                        <p:strVal val="hidden"/>
                                      </p:to>
                                    </p:set>
                                  </p:childTnLst>
                                </p:cTn>
                              </p:par>
                            </p:childTnLst>
                          </p:cTn>
                        </p:par>
                        <p:par>
                          <p:cTn id="28" fill="hold">
                            <p:stCondLst>
                              <p:cond delay="750"/>
                            </p:stCondLst>
                            <p:childTnLst>
                              <p:par>
                                <p:cTn id="29" presetID="1"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par>
                          <p:cTn id="31" fill="hold">
                            <p:stCondLst>
                              <p:cond delay="750"/>
                            </p:stCondLst>
                            <p:childTnLst>
                              <p:par>
                                <p:cTn id="32" presetID="1" presetClass="exit" presetSubtype="0" fill="hold" nodeType="afterEffect">
                                  <p:stCondLst>
                                    <p:cond delay="0"/>
                                  </p:stCondLst>
                                  <p:childTnLst>
                                    <p:set>
                                      <p:cBhvr>
                                        <p:cTn id="33" dur="1" fill="hold">
                                          <p:stCondLst>
                                            <p:cond delay="0"/>
                                          </p:stCondLst>
                                        </p:cTn>
                                        <p:tgtEl>
                                          <p:spTgt spid="10"/>
                                        </p:tgtEl>
                                        <p:attrNameLst>
                                          <p:attrName>style.visibility</p:attrName>
                                        </p:attrNameLst>
                                      </p:cBhvr>
                                      <p:to>
                                        <p:strVal val="hidden"/>
                                      </p:to>
                                    </p:set>
                                  </p:childTnLst>
                                </p:cTn>
                              </p:par>
                            </p:childTnLst>
                          </p:cTn>
                        </p:par>
                        <p:par>
                          <p:cTn id="34" fill="hold">
                            <p:stCondLst>
                              <p:cond delay="750"/>
                            </p:stCondLst>
                            <p:childTnLst>
                              <p:par>
                                <p:cTn id="35" presetID="1" presetClass="entr" presetSubtype="0"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par>
                          <p:cTn id="37" fill="hold">
                            <p:stCondLst>
                              <p:cond delay="750"/>
                            </p:stCondLst>
                            <p:childTnLst>
                              <p:par>
                                <p:cTn id="38" presetID="1" presetClass="exit" presetSubtype="0" fill="hold" nodeType="afterEffect">
                                  <p:stCondLst>
                                    <p:cond delay="0"/>
                                  </p:stCondLst>
                                  <p:childTnLst>
                                    <p:set>
                                      <p:cBhvr>
                                        <p:cTn id="39" dur="1" fill="hold">
                                          <p:stCondLst>
                                            <p:cond delay="0"/>
                                          </p:stCondLst>
                                        </p:cTn>
                                        <p:tgtEl>
                                          <p:spTgt spid="9"/>
                                        </p:tgtEl>
                                        <p:attrNameLst>
                                          <p:attrName>style.visibility</p:attrName>
                                        </p:attrNameLst>
                                      </p:cBhvr>
                                      <p:to>
                                        <p:strVal val="hidden"/>
                                      </p:to>
                                    </p:set>
                                  </p:childTnLst>
                                </p:cTn>
                              </p:par>
                            </p:childTnLst>
                          </p:cTn>
                        </p:par>
                        <p:par>
                          <p:cTn id="40" fill="hold">
                            <p:stCondLst>
                              <p:cond delay="750"/>
                            </p:stCondLst>
                            <p:childTnLst>
                              <p:par>
                                <p:cTn id="41" presetID="1"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par>
                          <p:cTn id="43" fill="hold">
                            <p:stCondLst>
                              <p:cond delay="750"/>
                            </p:stCondLst>
                            <p:childTnLst>
                              <p:par>
                                <p:cTn id="44" presetID="1" presetClass="exit" presetSubtype="0" fill="hold" nodeType="afterEffect">
                                  <p:stCondLst>
                                    <p:cond delay="0"/>
                                  </p:stCondLst>
                                  <p:childTnLst>
                                    <p:set>
                                      <p:cBhvr>
                                        <p:cTn id="45" dur="1" fill="hold">
                                          <p:stCondLst>
                                            <p:cond delay="0"/>
                                          </p:stCondLst>
                                        </p:cTn>
                                        <p:tgtEl>
                                          <p:spTgt spid="8"/>
                                        </p:tgtEl>
                                        <p:attrNameLst>
                                          <p:attrName>style.visibility</p:attrName>
                                        </p:attrNameLst>
                                      </p:cBhvr>
                                      <p:to>
                                        <p:strVal val="hidden"/>
                                      </p:to>
                                    </p:set>
                                  </p:childTnLst>
                                </p:cTn>
                              </p:par>
                            </p:childTnLst>
                          </p:cTn>
                        </p:par>
                        <p:par>
                          <p:cTn id="46" fill="hold">
                            <p:stCondLst>
                              <p:cond delay="750"/>
                            </p:stCondLst>
                            <p:childTnLst>
                              <p:par>
                                <p:cTn id="47" presetID="42"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C837E6D-15E8-425B-AB6B-4DE287167C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4670" y="2747432"/>
            <a:ext cx="2512063" cy="3526368"/>
          </a:xfrm>
          <a:prstGeom prst="rect">
            <a:avLst/>
          </a:prstGeom>
        </p:spPr>
      </p:pic>
      <p:pic>
        <p:nvPicPr>
          <p:cNvPr id="16" name="Picture 15" descr="A person wearing a garment&#10;&#10;Description automatically generated with low confidence">
            <a:extLst>
              <a:ext uri="{FF2B5EF4-FFF2-40B4-BE49-F238E27FC236}">
                <a16:creationId xmlns:a16="http://schemas.microsoft.com/office/drawing/2014/main" id="{D5EA1336-BE0E-42E9-8F90-DE58078761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3046" y="2730493"/>
            <a:ext cx="1911083" cy="3532176"/>
          </a:xfrm>
          <a:prstGeom prst="rect">
            <a:avLst/>
          </a:prstGeom>
        </p:spPr>
      </p:pic>
      <p:pic>
        <p:nvPicPr>
          <p:cNvPr id="5" name="Picture 4">
            <a:extLst>
              <a:ext uri="{FF2B5EF4-FFF2-40B4-BE49-F238E27FC236}">
                <a16:creationId xmlns:a16="http://schemas.microsoft.com/office/drawing/2014/main" id="{52DD566F-FBFC-4919-911F-E4F18DA921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871" y="2730493"/>
            <a:ext cx="1921428" cy="3532176"/>
          </a:xfrm>
          <a:prstGeom prst="rect">
            <a:avLst/>
          </a:prstGeom>
        </p:spPr>
      </p:pic>
      <p:grpSp>
        <p:nvGrpSpPr>
          <p:cNvPr id="6" name="Group 5">
            <a:extLst>
              <a:ext uri="{FF2B5EF4-FFF2-40B4-BE49-F238E27FC236}">
                <a16:creationId xmlns:a16="http://schemas.microsoft.com/office/drawing/2014/main" id="{A734A190-10E5-4EB0-9B44-06F58F87FCB4}"/>
              </a:ext>
            </a:extLst>
          </p:cNvPr>
          <p:cNvGrpSpPr/>
          <p:nvPr/>
        </p:nvGrpSpPr>
        <p:grpSpPr>
          <a:xfrm>
            <a:off x="280456" y="326635"/>
            <a:ext cx="10560459" cy="1412190"/>
            <a:chOff x="130527" y="202020"/>
            <a:chExt cx="9950652" cy="1543666"/>
          </a:xfrm>
        </p:grpSpPr>
        <p:sp>
          <p:nvSpPr>
            <p:cNvPr id="7" name="Speech Bubble: Rectangle with Corners Rounded 6">
              <a:extLst>
                <a:ext uri="{FF2B5EF4-FFF2-40B4-BE49-F238E27FC236}">
                  <a16:creationId xmlns:a16="http://schemas.microsoft.com/office/drawing/2014/main" id="{ADAD46AB-956B-43C5-87E7-519870B3CF50}"/>
                </a:ext>
              </a:extLst>
            </p:cNvPr>
            <p:cNvSpPr/>
            <p:nvPr/>
          </p:nvSpPr>
          <p:spPr>
            <a:xfrm>
              <a:off x="130527" y="202020"/>
              <a:ext cx="9870474" cy="1543666"/>
            </a:xfrm>
            <a:prstGeom prst="wedgeRoundRectCallout">
              <a:avLst>
                <a:gd name="adj1" fmla="val 47745"/>
                <a:gd name="adj2" fmla="val 176310"/>
                <a:gd name="adj3" fmla="val 16667"/>
              </a:avLst>
            </a:prstGeom>
            <a:solidFill>
              <a:schemeClr val="bg1">
                <a:alpha val="2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326A56A5-A170-4C9D-A241-4F018F3D32EE}"/>
                </a:ext>
              </a:extLst>
            </p:cNvPr>
            <p:cNvSpPr txBox="1"/>
            <p:nvPr/>
          </p:nvSpPr>
          <p:spPr>
            <a:xfrm>
              <a:off x="210705" y="327869"/>
              <a:ext cx="9870474" cy="630528"/>
            </a:xfrm>
            <a:prstGeom prst="rect">
              <a:avLst/>
            </a:prstGeom>
            <a:noFill/>
            <a:ln>
              <a:noFill/>
            </a:ln>
          </p:spPr>
          <p:txBody>
            <a:bodyPr wrap="square" rtlCol="0">
              <a:spAutoFit/>
            </a:bodyPr>
            <a:lstStyle/>
            <a:p>
              <a:pPr algn="ctr">
                <a:lnSpc>
                  <a:spcPts val="4000"/>
                </a:lnSpc>
              </a:pPr>
              <a:r>
                <a:rPr lang="en-US" sz="3100" dirty="0">
                  <a:latin typeface="Comic Sans MS" panose="030F0702030302020204" pitchFamily="66" charset="0"/>
                </a:rPr>
                <a:t>Our story today takes place in that synagogue. </a:t>
              </a:r>
            </a:p>
          </p:txBody>
        </p:sp>
      </p:grpSp>
      <p:sp>
        <p:nvSpPr>
          <p:cNvPr id="9" name="TextBox 8">
            <a:extLst>
              <a:ext uri="{FF2B5EF4-FFF2-40B4-BE49-F238E27FC236}">
                <a16:creationId xmlns:a16="http://schemas.microsoft.com/office/drawing/2014/main" id="{B6A3BF76-9E52-4C86-BA7E-CA471A675E0D}"/>
              </a:ext>
            </a:extLst>
          </p:cNvPr>
          <p:cNvSpPr txBox="1"/>
          <p:nvPr/>
        </p:nvSpPr>
        <p:spPr>
          <a:xfrm>
            <a:off x="1282902" y="1090295"/>
            <a:ext cx="7551132" cy="576825"/>
          </a:xfrm>
          <a:prstGeom prst="rect">
            <a:avLst/>
          </a:prstGeom>
          <a:noFill/>
        </p:spPr>
        <p:txBody>
          <a:bodyPr wrap="square">
            <a:spAutoFit/>
          </a:bodyPr>
          <a:lstStyle/>
          <a:p>
            <a:pPr algn="ctr">
              <a:lnSpc>
                <a:spcPts val="4000"/>
              </a:lnSpc>
            </a:pPr>
            <a:r>
              <a:rPr lang="en-US" sz="3100" dirty="0">
                <a:latin typeface="Comic Sans MS" panose="030F0702030302020204" pitchFamily="66" charset="0"/>
              </a:rPr>
              <a:t>Let’s listen to the Music Man first.</a:t>
            </a:r>
          </a:p>
        </p:txBody>
      </p:sp>
      <p:sp>
        <p:nvSpPr>
          <p:cNvPr id="10" name="Rectangle 9">
            <a:hlinkClick r:id="rId5" action="ppaction://hlinksldjump"/>
            <a:extLst>
              <a:ext uri="{FF2B5EF4-FFF2-40B4-BE49-F238E27FC236}">
                <a16:creationId xmlns:a16="http://schemas.microsoft.com/office/drawing/2014/main" id="{E6EB79EA-9249-4789-A912-2FF48B002896}"/>
              </a:ext>
            </a:extLst>
          </p:cNvPr>
          <p:cNvSpPr/>
          <p:nvPr/>
        </p:nvSpPr>
        <p:spPr>
          <a:xfrm>
            <a:off x="-487717" y="-423863"/>
            <a:ext cx="13523694" cy="7705725"/>
          </a:xfrm>
          <a:prstGeom prst="rect">
            <a:avLst/>
          </a:prstGeom>
          <a:solidFill>
            <a:schemeClr val="accent1">
              <a:alpha val="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1736A0E2-77CC-472C-9064-78BC562F3880}"/>
              </a:ext>
            </a:extLst>
          </p:cNvPr>
          <p:cNvGrpSpPr/>
          <p:nvPr/>
        </p:nvGrpSpPr>
        <p:grpSpPr>
          <a:xfrm>
            <a:off x="9835076" y="5986585"/>
            <a:ext cx="2011680" cy="941878"/>
            <a:chOff x="3474720" y="-1626814"/>
            <a:chExt cx="2011680" cy="941878"/>
          </a:xfrm>
        </p:grpSpPr>
        <p:sp>
          <p:nvSpPr>
            <p:cNvPr id="12" name="Arrow: Right 11">
              <a:extLst>
                <a:ext uri="{FF2B5EF4-FFF2-40B4-BE49-F238E27FC236}">
                  <a16:creationId xmlns:a16="http://schemas.microsoft.com/office/drawing/2014/main" id="{56497C15-D1AE-4963-9F1C-77B84344C5FC}"/>
                </a:ext>
              </a:extLst>
            </p:cNvPr>
            <p:cNvSpPr/>
            <p:nvPr/>
          </p:nvSpPr>
          <p:spPr>
            <a:xfrm>
              <a:off x="3474720" y="-1626814"/>
              <a:ext cx="2011680" cy="94187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7428CB2B-9C44-4238-B54D-358C48EACDFF}"/>
                </a:ext>
              </a:extLst>
            </p:cNvPr>
            <p:cNvSpPr txBox="1"/>
            <p:nvPr/>
          </p:nvSpPr>
          <p:spPr>
            <a:xfrm>
              <a:off x="3474720" y="-1390458"/>
              <a:ext cx="1749197" cy="461665"/>
            </a:xfrm>
            <a:prstGeom prst="rect">
              <a:avLst/>
            </a:prstGeom>
            <a:noFill/>
          </p:spPr>
          <p:txBody>
            <a:bodyPr wrap="none" rtlCol="0">
              <a:spAutoFit/>
            </a:bodyPr>
            <a:lstStyle/>
            <a:p>
              <a:r>
                <a:rPr lang="en-US" sz="2400" dirty="0">
                  <a:latin typeface="Comic Sans MS" panose="030F0702030302020204" pitchFamily="66" charset="0"/>
                </a:rPr>
                <a:t>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142773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4.16667E-6 4.44444E-6 L 0.7349 -0.0007 " pathEditMode="relative" rAng="0" ptsTypes="AA">
                                      <p:cBhvr>
                                        <p:cTn id="6" dur="4500" fill="hold"/>
                                        <p:tgtEl>
                                          <p:spTgt spid="5"/>
                                        </p:tgtEl>
                                        <p:attrNameLst>
                                          <p:attrName>ppt_x</p:attrName>
                                          <p:attrName>ppt_y</p:attrName>
                                        </p:attrNameLst>
                                      </p:cBhvr>
                                      <p:rCtr x="36745" y="-46"/>
                                    </p:animMotion>
                                  </p:childTnLst>
                                </p:cTn>
                              </p:par>
                            </p:childTnLst>
                          </p:cTn>
                        </p:par>
                        <p:par>
                          <p:cTn id="7" fill="hold">
                            <p:stCondLst>
                              <p:cond delay="4500"/>
                            </p:stCondLst>
                            <p:childTnLst>
                              <p:par>
                                <p:cTn id="8" presetID="1" presetClass="entr" presetSubtype="0" fill="hold" nodeType="afterEffect">
                                  <p:stCondLst>
                                    <p:cond delay="0"/>
                                  </p:stCondLst>
                                  <p:childTnLst>
                                    <p:set>
                                      <p:cBhvr>
                                        <p:cTn id="9" dur="1" fill="hold">
                                          <p:stCondLst>
                                            <p:cond delay="0"/>
                                          </p:stCondLst>
                                        </p:cTn>
                                        <p:tgtEl>
                                          <p:spTgt spid="16"/>
                                        </p:tgtEl>
                                        <p:attrNameLst>
                                          <p:attrName>style.visibility</p:attrName>
                                        </p:attrNameLst>
                                      </p:cBhvr>
                                      <p:to>
                                        <p:strVal val="visible"/>
                                      </p:to>
                                    </p:set>
                                  </p:childTnLst>
                                </p:cTn>
                              </p:par>
                            </p:childTnLst>
                          </p:cTn>
                        </p:par>
                        <p:par>
                          <p:cTn id="10" fill="hold">
                            <p:stCondLst>
                              <p:cond delay="4500"/>
                            </p:stCondLst>
                            <p:childTnLst>
                              <p:par>
                                <p:cTn id="11" presetID="1" presetClass="exit" presetSubtype="0" fill="hold" nodeType="after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par>
                          <p:cTn id="13" fill="hold">
                            <p:stCondLst>
                              <p:cond delay="4500"/>
                            </p:stCondLst>
                            <p:childTnLst>
                              <p:par>
                                <p:cTn id="14" presetID="22" presetClass="entr" presetSubtype="4" fill="hold" nodeType="afterEffect">
                                  <p:stCondLst>
                                    <p:cond delay="50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1750"/>
                                        <p:tgtEl>
                                          <p:spTgt spid="6"/>
                                        </p:tgtEl>
                                      </p:cBhvr>
                                    </p:animEffect>
                                  </p:childTnLst>
                                </p:cTn>
                              </p:par>
                            </p:childTnLst>
                          </p:cTn>
                        </p:par>
                        <p:par>
                          <p:cTn id="17" fill="hold">
                            <p:stCondLst>
                              <p:cond delay="6750"/>
                            </p:stCondLst>
                            <p:childTnLst>
                              <p:par>
                                <p:cTn id="18" presetID="1"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par>
                          <p:cTn id="20" fill="hold">
                            <p:stCondLst>
                              <p:cond delay="6750"/>
                            </p:stCondLst>
                            <p:childTnLst>
                              <p:par>
                                <p:cTn id="21" presetID="1" presetClass="exit" presetSubtype="0" fill="hold" nodeType="afterEffect">
                                  <p:stCondLst>
                                    <p:cond delay="0"/>
                                  </p:stCondLst>
                                  <p:childTnLst>
                                    <p:set>
                                      <p:cBhvr>
                                        <p:cTn id="22" dur="1" fill="hold">
                                          <p:stCondLst>
                                            <p:cond delay="0"/>
                                          </p:stCondLst>
                                        </p:cTn>
                                        <p:tgtEl>
                                          <p:spTgt spid="16"/>
                                        </p:tgtEl>
                                        <p:attrNameLst>
                                          <p:attrName>style.visibility</p:attrName>
                                        </p:attrNameLst>
                                      </p:cBhvr>
                                      <p:to>
                                        <p:strVal val="hidden"/>
                                      </p:to>
                                    </p:set>
                                  </p:childTnLst>
                                </p:cTn>
                              </p:par>
                            </p:childTnLst>
                          </p:cTn>
                        </p:par>
                        <p:par>
                          <p:cTn id="23" fill="hold">
                            <p:stCondLst>
                              <p:cond delay="6750"/>
                            </p:stCondLst>
                            <p:childTnLst>
                              <p:par>
                                <p:cTn id="24" presetID="22" presetClass="entr" presetSubtype="8" fill="hold" grpId="0" nodeType="afterEffect">
                                  <p:stCondLst>
                                    <p:cond delay="200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1750"/>
                                        <p:tgtEl>
                                          <p:spTgt spid="9"/>
                                        </p:tgtEl>
                                      </p:cBhvr>
                                    </p:animEffect>
                                  </p:childTnLst>
                                </p:cTn>
                              </p:par>
                            </p:childTnLst>
                          </p:cTn>
                        </p:par>
                        <p:par>
                          <p:cTn id="27" fill="hold">
                            <p:stCondLst>
                              <p:cond delay="10500"/>
                            </p:stCondLst>
                            <p:childTnLst>
                              <p:par>
                                <p:cTn id="28" presetID="22" presetClass="entr" presetSubtype="8" fill="hold" nodeType="afterEffect">
                                  <p:stCondLst>
                                    <p:cond delay="100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person wearing a garment&#10;&#10;Description automatically generated with low confidence">
            <a:extLst>
              <a:ext uri="{FF2B5EF4-FFF2-40B4-BE49-F238E27FC236}">
                <a16:creationId xmlns:a16="http://schemas.microsoft.com/office/drawing/2014/main" id="{2E0DD662-C81D-42AA-8686-74AA5245AC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3046" y="2730493"/>
            <a:ext cx="1911083" cy="3532176"/>
          </a:xfrm>
          <a:prstGeom prst="rect">
            <a:avLst/>
          </a:prstGeom>
        </p:spPr>
      </p:pic>
      <p:pic>
        <p:nvPicPr>
          <p:cNvPr id="2" name="Picture 1" descr="A picture containing sign, clock&#10;&#10;Description automatically generated">
            <a:extLst>
              <a:ext uri="{FF2B5EF4-FFF2-40B4-BE49-F238E27FC236}">
                <a16:creationId xmlns:a16="http://schemas.microsoft.com/office/drawing/2014/main" id="{FDE5D6E3-DD89-4A17-BF25-79E155A117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420" y="2626577"/>
            <a:ext cx="1967359" cy="3335747"/>
          </a:xfrm>
          <a:prstGeom prst="rect">
            <a:avLst/>
          </a:prstGeom>
        </p:spPr>
      </p:pic>
      <p:pic>
        <p:nvPicPr>
          <p:cNvPr id="3" name="Picture 2" descr="A drawing of a cartoon character&#10;&#10;Description automatically generated">
            <a:extLst>
              <a:ext uri="{FF2B5EF4-FFF2-40B4-BE49-F238E27FC236}">
                <a16:creationId xmlns:a16="http://schemas.microsoft.com/office/drawing/2014/main" id="{6B13D87E-9279-40E2-98BF-40C118C2A5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7273" y="2730493"/>
            <a:ext cx="1921429" cy="3207234"/>
          </a:xfrm>
          <a:prstGeom prst="rect">
            <a:avLst/>
          </a:prstGeom>
        </p:spPr>
      </p:pic>
      <p:grpSp>
        <p:nvGrpSpPr>
          <p:cNvPr id="4" name="Group 3">
            <a:extLst>
              <a:ext uri="{FF2B5EF4-FFF2-40B4-BE49-F238E27FC236}">
                <a16:creationId xmlns:a16="http://schemas.microsoft.com/office/drawing/2014/main" id="{F661748A-6F44-40C0-ACBB-7195B0CD1467}"/>
              </a:ext>
            </a:extLst>
          </p:cNvPr>
          <p:cNvGrpSpPr/>
          <p:nvPr/>
        </p:nvGrpSpPr>
        <p:grpSpPr>
          <a:xfrm>
            <a:off x="1448790" y="36283"/>
            <a:ext cx="9512135" cy="1842807"/>
            <a:chOff x="1136171" y="270933"/>
            <a:chExt cx="9347200" cy="1274322"/>
          </a:xfrm>
        </p:grpSpPr>
        <p:sp>
          <p:nvSpPr>
            <p:cNvPr id="5" name="Speech Bubble: Rectangle with Corners Rounded 4">
              <a:extLst>
                <a:ext uri="{FF2B5EF4-FFF2-40B4-BE49-F238E27FC236}">
                  <a16:creationId xmlns:a16="http://schemas.microsoft.com/office/drawing/2014/main" id="{44BADE4E-BBCF-4452-BF33-95839956B722}"/>
                </a:ext>
              </a:extLst>
            </p:cNvPr>
            <p:cNvSpPr/>
            <p:nvPr/>
          </p:nvSpPr>
          <p:spPr>
            <a:xfrm>
              <a:off x="1136171" y="270933"/>
              <a:ext cx="9347200" cy="1274322"/>
            </a:xfrm>
            <a:prstGeom prst="wedgeRoundRectCallout">
              <a:avLst>
                <a:gd name="adj1" fmla="val -43983"/>
                <a:gd name="adj2" fmla="val 132634"/>
                <a:gd name="adj3" fmla="val 16667"/>
              </a:avLst>
            </a:prstGeom>
            <a:no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740B72A7-CD45-4530-BA28-C6C390725B14}"/>
                </a:ext>
              </a:extLst>
            </p:cNvPr>
            <p:cNvSpPr txBox="1"/>
            <p:nvPr/>
          </p:nvSpPr>
          <p:spPr>
            <a:xfrm>
              <a:off x="2070961" y="379020"/>
              <a:ext cx="7477617" cy="404379"/>
            </a:xfrm>
            <a:prstGeom prst="rect">
              <a:avLst/>
            </a:prstGeom>
            <a:noFill/>
          </p:spPr>
          <p:txBody>
            <a:bodyPr wrap="square" rtlCol="0">
              <a:spAutoFit/>
            </a:bodyPr>
            <a:lstStyle/>
            <a:p>
              <a:pPr algn="ctr"/>
              <a:r>
                <a:rPr lang="en-US" sz="3200" dirty="0">
                  <a:solidFill>
                    <a:srgbClr val="C00000"/>
                  </a:solidFill>
                  <a:latin typeface="Comic Sans MS" panose="030F0702030302020204" pitchFamily="66" charset="0"/>
                </a:rPr>
                <a:t>Good Morning! </a:t>
              </a:r>
            </a:p>
          </p:txBody>
        </p:sp>
      </p:grpSp>
      <p:sp>
        <p:nvSpPr>
          <p:cNvPr id="7" name="TextBox 6">
            <a:extLst>
              <a:ext uri="{FF2B5EF4-FFF2-40B4-BE49-F238E27FC236}">
                <a16:creationId xmlns:a16="http://schemas.microsoft.com/office/drawing/2014/main" id="{D58BD8A3-4BA2-4CF0-B165-B1EB9FFC046D}"/>
              </a:ext>
            </a:extLst>
          </p:cNvPr>
          <p:cNvSpPr txBox="1"/>
          <p:nvPr/>
        </p:nvSpPr>
        <p:spPr>
          <a:xfrm>
            <a:off x="6003296" y="1202228"/>
            <a:ext cx="4861781" cy="584775"/>
          </a:xfrm>
          <a:prstGeom prst="rect">
            <a:avLst/>
          </a:prstGeom>
          <a:noFill/>
        </p:spPr>
        <p:txBody>
          <a:bodyPr wrap="square" rtlCol="0">
            <a:spAutoFit/>
          </a:bodyPr>
          <a:lstStyle/>
          <a:p>
            <a:pPr algn="ctr"/>
            <a:r>
              <a:rPr lang="en-US" sz="3200" dirty="0">
                <a:solidFill>
                  <a:srgbClr val="C00000"/>
                </a:solidFill>
                <a:latin typeface="Comic Sans MS" panose="030F0702030302020204" pitchFamily="66" charset="0"/>
              </a:rPr>
              <a:t>Are you ready to sing?</a:t>
            </a:r>
            <a:endParaRPr lang="en-GB" sz="3200" dirty="0">
              <a:solidFill>
                <a:srgbClr val="C00000"/>
              </a:solidFill>
              <a:latin typeface="Comic Sans MS" panose="030F0702030302020204" pitchFamily="66" charset="0"/>
            </a:endParaRPr>
          </a:p>
        </p:txBody>
      </p:sp>
      <p:sp>
        <p:nvSpPr>
          <p:cNvPr id="8" name="TextBox 7">
            <a:extLst>
              <a:ext uri="{FF2B5EF4-FFF2-40B4-BE49-F238E27FC236}">
                <a16:creationId xmlns:a16="http://schemas.microsoft.com/office/drawing/2014/main" id="{1A9E00F1-2BEE-4FAF-B5D2-2ACE3F673BB0}"/>
              </a:ext>
            </a:extLst>
          </p:cNvPr>
          <p:cNvSpPr txBox="1"/>
          <p:nvPr/>
        </p:nvSpPr>
        <p:spPr>
          <a:xfrm>
            <a:off x="1377961" y="637688"/>
            <a:ext cx="9653790" cy="584775"/>
          </a:xfrm>
          <a:prstGeom prst="rect">
            <a:avLst/>
          </a:prstGeom>
          <a:noFill/>
        </p:spPr>
        <p:txBody>
          <a:bodyPr wrap="square" rtlCol="0">
            <a:spAutoFit/>
          </a:bodyPr>
          <a:lstStyle/>
          <a:p>
            <a:pPr algn="ctr"/>
            <a:r>
              <a:rPr lang="en-US" sz="3200" dirty="0">
                <a:solidFill>
                  <a:srgbClr val="C00000"/>
                </a:solidFill>
                <a:latin typeface="Comic Sans MS" panose="030F0702030302020204" pitchFamily="66" charset="0"/>
              </a:rPr>
              <a:t>I have some songs today that we don’t often sing.</a:t>
            </a:r>
          </a:p>
        </p:txBody>
      </p:sp>
      <p:grpSp>
        <p:nvGrpSpPr>
          <p:cNvPr id="9" name="Group 8">
            <a:extLst>
              <a:ext uri="{FF2B5EF4-FFF2-40B4-BE49-F238E27FC236}">
                <a16:creationId xmlns:a16="http://schemas.microsoft.com/office/drawing/2014/main" id="{A4F61E38-BD9D-4E56-AB58-066909D470C1}"/>
              </a:ext>
            </a:extLst>
          </p:cNvPr>
          <p:cNvGrpSpPr/>
          <p:nvPr/>
        </p:nvGrpSpPr>
        <p:grpSpPr>
          <a:xfrm>
            <a:off x="3344748" y="3658201"/>
            <a:ext cx="6015844" cy="1355878"/>
            <a:chOff x="1136171" y="270933"/>
            <a:chExt cx="9347200" cy="1274322"/>
          </a:xfrm>
        </p:grpSpPr>
        <p:sp>
          <p:nvSpPr>
            <p:cNvPr id="10" name="Speech Bubble: Rectangle with Corners Rounded 9">
              <a:extLst>
                <a:ext uri="{FF2B5EF4-FFF2-40B4-BE49-F238E27FC236}">
                  <a16:creationId xmlns:a16="http://schemas.microsoft.com/office/drawing/2014/main" id="{522F1C90-AD32-4CA1-B02E-0685364304FD}"/>
                </a:ext>
              </a:extLst>
            </p:cNvPr>
            <p:cNvSpPr/>
            <p:nvPr/>
          </p:nvSpPr>
          <p:spPr>
            <a:xfrm>
              <a:off x="1136171" y="270933"/>
              <a:ext cx="9347200" cy="1274322"/>
            </a:xfrm>
            <a:prstGeom prst="wedgeRoundRectCallout">
              <a:avLst>
                <a:gd name="adj1" fmla="val -71871"/>
                <a:gd name="adj2" fmla="val -65948"/>
                <a:gd name="adj3" fmla="val 16667"/>
              </a:avLst>
            </a:prstGeom>
            <a:no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C5603964-D7A6-4859-A387-95B5FE4CA573}"/>
                </a:ext>
              </a:extLst>
            </p:cNvPr>
            <p:cNvSpPr txBox="1"/>
            <p:nvPr/>
          </p:nvSpPr>
          <p:spPr>
            <a:xfrm>
              <a:off x="1610718" y="318098"/>
              <a:ext cx="8820024" cy="549601"/>
            </a:xfrm>
            <a:prstGeom prst="rect">
              <a:avLst/>
            </a:prstGeom>
            <a:noFill/>
          </p:spPr>
          <p:txBody>
            <a:bodyPr wrap="none" rtlCol="0">
              <a:spAutoFit/>
            </a:bodyPr>
            <a:lstStyle/>
            <a:p>
              <a:r>
                <a:rPr lang="en-US" sz="3200" dirty="0">
                  <a:solidFill>
                    <a:srgbClr val="C00000"/>
                  </a:solidFill>
                  <a:latin typeface="Comic Sans MS" panose="030F0702030302020204" pitchFamily="66" charset="0"/>
                </a:rPr>
                <a:t>Let’s worship God by singing:</a:t>
              </a:r>
            </a:p>
          </p:txBody>
        </p:sp>
      </p:grpSp>
      <p:sp>
        <p:nvSpPr>
          <p:cNvPr id="12" name="TextBox 11">
            <a:extLst>
              <a:ext uri="{FF2B5EF4-FFF2-40B4-BE49-F238E27FC236}">
                <a16:creationId xmlns:a16="http://schemas.microsoft.com/office/drawing/2014/main" id="{BF506E5C-0BDC-4B8F-8AAA-86651208A1C8}"/>
              </a:ext>
            </a:extLst>
          </p:cNvPr>
          <p:cNvSpPr txBox="1"/>
          <p:nvPr/>
        </p:nvSpPr>
        <p:spPr>
          <a:xfrm>
            <a:off x="4327333" y="4325953"/>
            <a:ext cx="4464684" cy="584775"/>
          </a:xfrm>
          <a:prstGeom prst="rect">
            <a:avLst/>
          </a:prstGeom>
          <a:noFill/>
        </p:spPr>
        <p:txBody>
          <a:bodyPr wrap="none" rtlCol="0">
            <a:spAutoFit/>
          </a:bodyPr>
          <a:lstStyle/>
          <a:p>
            <a:r>
              <a:rPr lang="en-US" sz="3200" dirty="0">
                <a:solidFill>
                  <a:srgbClr val="C00000"/>
                </a:solidFill>
                <a:latin typeface="Comic Sans MS" panose="030F0702030302020204" pitchFamily="66" charset="0"/>
              </a:rPr>
              <a:t>Click on the song title.</a:t>
            </a:r>
            <a:endParaRPr lang="en-GB" sz="3200" dirty="0">
              <a:solidFill>
                <a:srgbClr val="C00000"/>
              </a:solidFill>
              <a:latin typeface="Comic Sans MS" panose="030F0702030302020204" pitchFamily="66" charset="0"/>
            </a:endParaRPr>
          </a:p>
        </p:txBody>
      </p:sp>
      <p:sp>
        <p:nvSpPr>
          <p:cNvPr id="13" name="Rectangle 12">
            <a:hlinkClick r:id="rId5" action="ppaction://hlinksldjump"/>
            <a:extLst>
              <a:ext uri="{FF2B5EF4-FFF2-40B4-BE49-F238E27FC236}">
                <a16:creationId xmlns:a16="http://schemas.microsoft.com/office/drawing/2014/main" id="{F8CF8A9A-CDB5-4374-B863-9542BE87B349}"/>
              </a:ext>
            </a:extLst>
          </p:cNvPr>
          <p:cNvSpPr/>
          <p:nvPr/>
        </p:nvSpPr>
        <p:spPr>
          <a:xfrm>
            <a:off x="-846753" y="-561975"/>
            <a:ext cx="13700098" cy="7981950"/>
          </a:xfrm>
          <a:prstGeom prst="rect">
            <a:avLst/>
          </a:prstGeom>
          <a:solidFill>
            <a:schemeClr val="accent1">
              <a:alpha val="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Comic Sans MS" panose="030F0702030302020204" pitchFamily="66" charset="0"/>
              </a:rPr>
              <a:t>.</a:t>
            </a:r>
            <a:endParaRPr lang="en-GB" dirty="0"/>
          </a:p>
        </p:txBody>
      </p:sp>
      <p:grpSp>
        <p:nvGrpSpPr>
          <p:cNvPr id="14" name="Group 13">
            <a:extLst>
              <a:ext uri="{FF2B5EF4-FFF2-40B4-BE49-F238E27FC236}">
                <a16:creationId xmlns:a16="http://schemas.microsoft.com/office/drawing/2014/main" id="{55BAD522-9799-4DD6-BD56-D3BA72353BCB}"/>
              </a:ext>
            </a:extLst>
          </p:cNvPr>
          <p:cNvGrpSpPr/>
          <p:nvPr/>
        </p:nvGrpSpPr>
        <p:grpSpPr>
          <a:xfrm>
            <a:off x="9835076" y="5986585"/>
            <a:ext cx="2011680" cy="941878"/>
            <a:chOff x="3474720" y="-1626814"/>
            <a:chExt cx="2011680" cy="941878"/>
          </a:xfrm>
        </p:grpSpPr>
        <p:sp>
          <p:nvSpPr>
            <p:cNvPr id="15" name="Arrow: Right 14">
              <a:extLst>
                <a:ext uri="{FF2B5EF4-FFF2-40B4-BE49-F238E27FC236}">
                  <a16:creationId xmlns:a16="http://schemas.microsoft.com/office/drawing/2014/main" id="{33AE3B5B-818C-431D-923F-BEA5F53ED2E5}"/>
                </a:ext>
              </a:extLst>
            </p:cNvPr>
            <p:cNvSpPr/>
            <p:nvPr/>
          </p:nvSpPr>
          <p:spPr>
            <a:xfrm>
              <a:off x="3474720" y="-1626814"/>
              <a:ext cx="2011680" cy="94187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F2D9DA5D-72CC-4833-8AC9-2AAF3A32AF42}"/>
                </a:ext>
              </a:extLst>
            </p:cNvPr>
            <p:cNvSpPr txBox="1"/>
            <p:nvPr/>
          </p:nvSpPr>
          <p:spPr>
            <a:xfrm>
              <a:off x="3474720" y="-1390458"/>
              <a:ext cx="1749197" cy="461665"/>
            </a:xfrm>
            <a:prstGeom prst="rect">
              <a:avLst/>
            </a:prstGeom>
            <a:noFill/>
          </p:spPr>
          <p:txBody>
            <a:bodyPr wrap="none" rtlCol="0">
              <a:spAutoFit/>
            </a:bodyPr>
            <a:lstStyle/>
            <a:p>
              <a:r>
                <a:rPr lang="en-US" sz="2400" dirty="0">
                  <a:latin typeface="Comic Sans MS" panose="030F0702030302020204" pitchFamily="66" charset="0"/>
                </a:rPr>
                <a:t>Next Slide</a:t>
              </a:r>
              <a:endParaRPr lang="en-GB" sz="2400" dirty="0">
                <a:latin typeface="Comic Sans MS" panose="030F0702030302020204" pitchFamily="66" charset="0"/>
              </a:endParaRPr>
            </a:p>
          </p:txBody>
        </p:sp>
      </p:grpSp>
      <p:sp>
        <p:nvSpPr>
          <p:cNvPr id="22" name="TextBox 21">
            <a:hlinkClick r:id="rId6"/>
            <a:extLst>
              <a:ext uri="{FF2B5EF4-FFF2-40B4-BE49-F238E27FC236}">
                <a16:creationId xmlns:a16="http://schemas.microsoft.com/office/drawing/2014/main" id="{3A227FDA-EADC-40BF-8F74-607EBEDA89FD}"/>
              </a:ext>
            </a:extLst>
          </p:cNvPr>
          <p:cNvSpPr txBox="1"/>
          <p:nvPr/>
        </p:nvSpPr>
        <p:spPr>
          <a:xfrm>
            <a:off x="5043575" y="5046872"/>
            <a:ext cx="2618189" cy="707886"/>
          </a:xfrm>
          <a:prstGeom prst="rect">
            <a:avLst/>
          </a:prstGeom>
          <a:noFill/>
        </p:spPr>
        <p:txBody>
          <a:bodyPr wrap="square" rtlCol="0">
            <a:spAutoFit/>
          </a:bodyPr>
          <a:lstStyle/>
          <a:p>
            <a:pPr algn="ctr"/>
            <a:r>
              <a:rPr lang="en-GB" sz="4000" b="1" dirty="0">
                <a:solidFill>
                  <a:srgbClr val="0000CC"/>
                </a:solidFill>
                <a:latin typeface="Comic Sans MS" panose="030F0702030302020204" pitchFamily="66" charset="0"/>
              </a:rPr>
              <a:t>Hosanna</a:t>
            </a:r>
          </a:p>
        </p:txBody>
      </p:sp>
      <p:sp>
        <p:nvSpPr>
          <p:cNvPr id="23" name="TextBox 22">
            <a:hlinkClick r:id="rId7"/>
            <a:extLst>
              <a:ext uri="{FF2B5EF4-FFF2-40B4-BE49-F238E27FC236}">
                <a16:creationId xmlns:a16="http://schemas.microsoft.com/office/drawing/2014/main" id="{62907404-C868-4458-8F6C-2C5DE682FC61}"/>
              </a:ext>
            </a:extLst>
          </p:cNvPr>
          <p:cNvSpPr txBox="1"/>
          <p:nvPr/>
        </p:nvSpPr>
        <p:spPr>
          <a:xfrm>
            <a:off x="3126630" y="5813416"/>
            <a:ext cx="6574239" cy="707886"/>
          </a:xfrm>
          <a:prstGeom prst="rect">
            <a:avLst/>
          </a:prstGeom>
          <a:noFill/>
        </p:spPr>
        <p:txBody>
          <a:bodyPr wrap="square" rtlCol="0">
            <a:spAutoFit/>
          </a:bodyPr>
          <a:lstStyle/>
          <a:p>
            <a:pPr algn="ctr"/>
            <a:r>
              <a:rPr lang="en-GB" sz="4000" b="1" dirty="0">
                <a:solidFill>
                  <a:srgbClr val="0000CC"/>
                </a:solidFill>
                <a:latin typeface="Comic Sans MS" panose="030F0702030302020204" pitchFamily="66" charset="0"/>
              </a:rPr>
              <a:t>God is watching over you</a:t>
            </a:r>
          </a:p>
        </p:txBody>
      </p:sp>
      <p:sp>
        <p:nvSpPr>
          <p:cNvPr id="20" name="TextBox 19">
            <a:extLst>
              <a:ext uri="{FF2B5EF4-FFF2-40B4-BE49-F238E27FC236}">
                <a16:creationId xmlns:a16="http://schemas.microsoft.com/office/drawing/2014/main" id="{C3793549-471C-4505-8DB6-D260AB7B194F}"/>
              </a:ext>
            </a:extLst>
          </p:cNvPr>
          <p:cNvSpPr txBox="1"/>
          <p:nvPr/>
        </p:nvSpPr>
        <p:spPr>
          <a:xfrm>
            <a:off x="1343075" y="1205756"/>
            <a:ext cx="4861781" cy="584775"/>
          </a:xfrm>
          <a:prstGeom prst="rect">
            <a:avLst/>
          </a:prstGeom>
          <a:noFill/>
        </p:spPr>
        <p:txBody>
          <a:bodyPr wrap="square" rtlCol="0">
            <a:spAutoFit/>
          </a:bodyPr>
          <a:lstStyle/>
          <a:p>
            <a:pPr algn="ctr"/>
            <a:r>
              <a:rPr lang="en-US" sz="3200" dirty="0">
                <a:solidFill>
                  <a:srgbClr val="C00000"/>
                </a:solidFill>
                <a:latin typeface="Comic Sans MS" panose="030F0702030302020204" pitchFamily="66" charset="0"/>
              </a:rPr>
              <a:t>I hope you like them.</a:t>
            </a:r>
            <a:endParaRPr lang="en-GB" sz="3200" dirty="0">
              <a:solidFill>
                <a:srgbClr val="C00000"/>
              </a:solidFill>
              <a:latin typeface="Comic Sans MS" panose="030F0702030302020204" pitchFamily="66" charset="0"/>
            </a:endParaRPr>
          </a:p>
        </p:txBody>
      </p:sp>
    </p:spTree>
    <p:extLst>
      <p:ext uri="{BB962C8B-B14F-4D97-AF65-F5344CB8AC3E}">
        <p14:creationId xmlns:p14="http://schemas.microsoft.com/office/powerpoint/2010/main" val="160514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250"/>
                                  </p:stCondLst>
                                  <p:childTnLst>
                                    <p:animMotion origin="layout" path="M -2.70833E-6 -4.44444E-6 L 0.30573 0.00301 " pathEditMode="relative" rAng="0" ptsTypes="AA">
                                      <p:cBhvr>
                                        <p:cTn id="6" dur="2000" fill="hold"/>
                                        <p:tgtEl>
                                          <p:spTgt spid="3"/>
                                        </p:tgtEl>
                                        <p:attrNameLst>
                                          <p:attrName>ppt_x</p:attrName>
                                          <p:attrName>ppt_y</p:attrName>
                                        </p:attrNameLst>
                                      </p:cBhvr>
                                      <p:rCtr x="15286" y="139"/>
                                    </p:animMotion>
                                  </p:childTnLst>
                                </p:cTn>
                              </p:par>
                            </p:childTnLst>
                          </p:cTn>
                        </p:par>
                        <p:par>
                          <p:cTn id="7" fill="hold">
                            <p:stCondLst>
                              <p:cond delay="2250"/>
                            </p:stCondLst>
                            <p:childTnLst>
                              <p:par>
                                <p:cTn id="8" presetID="22" presetClass="entr" presetSubtype="4" fill="hold" nodeType="afterEffect">
                                  <p:stCondLst>
                                    <p:cond delay="75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1750"/>
                                        <p:tgtEl>
                                          <p:spTgt spid="4"/>
                                        </p:tgtEl>
                                      </p:cBhvr>
                                    </p:animEffect>
                                  </p:childTnLst>
                                </p:cTn>
                              </p:par>
                            </p:childTnLst>
                          </p:cTn>
                        </p:par>
                        <p:par>
                          <p:cTn id="11" fill="hold">
                            <p:stCondLst>
                              <p:cond delay="4750"/>
                            </p:stCondLst>
                            <p:childTnLst>
                              <p:par>
                                <p:cTn id="12" presetID="22" presetClass="entr" presetSubtype="8" fill="hold" grpId="0" nodeType="after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1750"/>
                                        <p:tgtEl>
                                          <p:spTgt spid="8"/>
                                        </p:tgtEl>
                                      </p:cBhvr>
                                    </p:animEffect>
                                  </p:childTnLst>
                                </p:cTn>
                              </p:par>
                            </p:childTnLst>
                          </p:cTn>
                        </p:par>
                        <p:par>
                          <p:cTn id="15" fill="hold">
                            <p:stCondLst>
                              <p:cond delay="7500"/>
                            </p:stCondLst>
                            <p:childTnLst>
                              <p:par>
                                <p:cTn id="16" presetID="22" presetClass="entr" presetSubtype="8" fill="hold" grpId="0" nodeType="afterEffect">
                                  <p:stCondLst>
                                    <p:cond delay="150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1750"/>
                                        <p:tgtEl>
                                          <p:spTgt spid="20"/>
                                        </p:tgtEl>
                                      </p:cBhvr>
                                    </p:animEffect>
                                  </p:childTnLst>
                                </p:cTn>
                              </p:par>
                            </p:childTnLst>
                          </p:cTn>
                        </p:par>
                        <p:par>
                          <p:cTn id="19" fill="hold">
                            <p:stCondLst>
                              <p:cond delay="10750"/>
                            </p:stCondLst>
                            <p:childTnLst>
                              <p:par>
                                <p:cTn id="20" presetID="22" presetClass="entr" presetSubtype="8" fill="hold" grpId="0" nodeType="afterEffect">
                                  <p:stCondLst>
                                    <p:cond delay="150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750"/>
                                        <p:tgtEl>
                                          <p:spTgt spid="7"/>
                                        </p:tgtEl>
                                      </p:cBhvr>
                                    </p:animEffect>
                                  </p:childTnLst>
                                </p:cTn>
                              </p:par>
                            </p:childTnLst>
                          </p:cTn>
                        </p:par>
                        <p:par>
                          <p:cTn id="23" fill="hold">
                            <p:stCondLst>
                              <p:cond delay="14000"/>
                            </p:stCondLst>
                            <p:childTnLst>
                              <p:par>
                                <p:cTn id="24" presetID="1" presetClass="entr" presetSubtype="0" fill="hold" nodeType="afterEffect">
                                  <p:stCondLst>
                                    <p:cond delay="250"/>
                                  </p:stCondLst>
                                  <p:childTnLst>
                                    <p:set>
                                      <p:cBhvr>
                                        <p:cTn id="25" dur="1" fill="hold">
                                          <p:stCondLst>
                                            <p:cond delay="0"/>
                                          </p:stCondLst>
                                        </p:cTn>
                                        <p:tgtEl>
                                          <p:spTgt spid="2"/>
                                        </p:tgtEl>
                                        <p:attrNameLst>
                                          <p:attrName>style.visibility</p:attrName>
                                        </p:attrNameLst>
                                      </p:cBhvr>
                                      <p:to>
                                        <p:strVal val="visible"/>
                                      </p:to>
                                    </p:set>
                                  </p:childTnLst>
                                </p:cTn>
                              </p:par>
                            </p:childTnLst>
                          </p:cTn>
                        </p:par>
                        <p:par>
                          <p:cTn id="26" fill="hold">
                            <p:stCondLst>
                              <p:cond delay="14250"/>
                            </p:stCondLst>
                            <p:childTnLst>
                              <p:par>
                                <p:cTn id="27" presetID="1" presetClass="exit" presetSubtype="0" fill="hold" nodeType="afterEffect">
                                  <p:stCondLst>
                                    <p:cond delay="0"/>
                                  </p:stCondLst>
                                  <p:childTnLst>
                                    <p:set>
                                      <p:cBhvr>
                                        <p:cTn id="28" dur="1" fill="hold">
                                          <p:stCondLst>
                                            <p:cond delay="0"/>
                                          </p:stCondLst>
                                        </p:cTn>
                                        <p:tgtEl>
                                          <p:spTgt spid="3"/>
                                        </p:tgtEl>
                                        <p:attrNameLst>
                                          <p:attrName>style.visibility</p:attrName>
                                        </p:attrNameLst>
                                      </p:cBhvr>
                                      <p:to>
                                        <p:strVal val="hidden"/>
                                      </p:to>
                                    </p:set>
                                  </p:childTnLst>
                                </p:cTn>
                              </p:par>
                            </p:childTnLst>
                          </p:cTn>
                        </p:par>
                        <p:par>
                          <p:cTn id="29" fill="hold">
                            <p:stCondLst>
                              <p:cond delay="14250"/>
                            </p:stCondLst>
                            <p:childTnLst>
                              <p:par>
                                <p:cTn id="30" presetID="22" presetClass="entr" presetSubtype="8"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1750"/>
                                        <p:tgtEl>
                                          <p:spTgt spid="9"/>
                                        </p:tgtEl>
                                      </p:cBhvr>
                                    </p:animEffect>
                                  </p:childTnLst>
                                </p:cTn>
                              </p:par>
                            </p:childTnLst>
                          </p:cTn>
                        </p:par>
                        <p:par>
                          <p:cTn id="33" fill="hold">
                            <p:stCondLst>
                              <p:cond delay="16000"/>
                            </p:stCondLst>
                            <p:childTnLst>
                              <p:par>
                                <p:cTn id="34" presetID="53" presetClass="entr" presetSubtype="16"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cTn>
                              </p:par>
                            </p:childTnLst>
                          </p:cTn>
                        </p:par>
                        <p:par>
                          <p:cTn id="39" fill="hold">
                            <p:stCondLst>
                              <p:cond delay="16500"/>
                            </p:stCondLst>
                            <p:childTnLst>
                              <p:par>
                                <p:cTn id="40" presetID="53" presetClass="entr" presetSubtype="16"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p:cTn id="42" dur="500" fill="hold"/>
                                        <p:tgtEl>
                                          <p:spTgt spid="23"/>
                                        </p:tgtEl>
                                        <p:attrNameLst>
                                          <p:attrName>ppt_w</p:attrName>
                                        </p:attrNameLst>
                                      </p:cBhvr>
                                      <p:tavLst>
                                        <p:tav tm="0">
                                          <p:val>
                                            <p:fltVal val="0"/>
                                          </p:val>
                                        </p:tav>
                                        <p:tav tm="100000">
                                          <p:val>
                                            <p:strVal val="#ppt_w"/>
                                          </p:val>
                                        </p:tav>
                                      </p:tavLst>
                                    </p:anim>
                                    <p:anim calcmode="lin" valueType="num">
                                      <p:cBhvr>
                                        <p:cTn id="43" dur="500" fill="hold"/>
                                        <p:tgtEl>
                                          <p:spTgt spid="23"/>
                                        </p:tgtEl>
                                        <p:attrNameLst>
                                          <p:attrName>ppt_h</p:attrName>
                                        </p:attrNameLst>
                                      </p:cBhvr>
                                      <p:tavLst>
                                        <p:tav tm="0">
                                          <p:val>
                                            <p:fltVal val="0"/>
                                          </p:val>
                                        </p:tav>
                                        <p:tav tm="100000">
                                          <p:val>
                                            <p:strVal val="#ppt_h"/>
                                          </p:val>
                                        </p:tav>
                                      </p:tavLst>
                                    </p:anim>
                                    <p:animEffect transition="in" filter="fade">
                                      <p:cBhvr>
                                        <p:cTn id="44" dur="500"/>
                                        <p:tgtEl>
                                          <p:spTgt spid="23"/>
                                        </p:tgtEl>
                                      </p:cBhvr>
                                    </p:animEffect>
                                  </p:childTnLst>
                                </p:cTn>
                              </p:par>
                            </p:childTnLst>
                          </p:cTn>
                        </p:par>
                        <p:par>
                          <p:cTn id="45" fill="hold">
                            <p:stCondLst>
                              <p:cond delay="17000"/>
                            </p:stCondLst>
                            <p:childTnLst>
                              <p:par>
                                <p:cTn id="46" presetID="22" presetClass="entr" presetSubtype="8" fill="hold" grpId="0" nodeType="afterEffect">
                                  <p:stCondLst>
                                    <p:cond delay="500"/>
                                  </p:stCondLst>
                                  <p:childTnLst>
                                    <p:set>
                                      <p:cBhvr>
                                        <p:cTn id="47" dur="1" fill="hold">
                                          <p:stCondLst>
                                            <p:cond delay="0"/>
                                          </p:stCondLst>
                                        </p:cTn>
                                        <p:tgtEl>
                                          <p:spTgt spid="12"/>
                                        </p:tgtEl>
                                        <p:attrNameLst>
                                          <p:attrName>style.visibility</p:attrName>
                                        </p:attrNameLst>
                                      </p:cBhvr>
                                      <p:to>
                                        <p:strVal val="visible"/>
                                      </p:to>
                                    </p:set>
                                    <p:animEffect transition="in" filter="wipe(left)">
                                      <p:cBhvr>
                                        <p:cTn id="48" dur="1750"/>
                                        <p:tgtEl>
                                          <p:spTgt spid="12"/>
                                        </p:tgtEl>
                                      </p:cBhvr>
                                    </p:animEffect>
                                  </p:childTnLst>
                                </p:cTn>
                              </p:par>
                            </p:childTnLst>
                          </p:cTn>
                        </p:par>
                        <p:par>
                          <p:cTn id="49" fill="hold">
                            <p:stCondLst>
                              <p:cond delay="19250"/>
                            </p:stCondLst>
                            <p:childTnLst>
                              <p:par>
                                <p:cTn id="50" presetID="22" presetClass="entr" presetSubtype="8" fill="hold" nodeType="afterEffect">
                                  <p:stCondLst>
                                    <p:cond delay="100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22" grpId="0"/>
      <p:bldP spid="23"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rawing of a cartoon character&#10;&#10;Description automatically generated">
            <a:extLst>
              <a:ext uri="{FF2B5EF4-FFF2-40B4-BE49-F238E27FC236}">
                <a16:creationId xmlns:a16="http://schemas.microsoft.com/office/drawing/2014/main" id="{6B13D87E-9279-40E2-98BF-40C118C2A5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786" y="2779351"/>
            <a:ext cx="1921429" cy="3207234"/>
          </a:xfrm>
          <a:prstGeom prst="rect">
            <a:avLst/>
          </a:prstGeom>
        </p:spPr>
      </p:pic>
      <p:pic>
        <p:nvPicPr>
          <p:cNvPr id="18" name="Picture 17" descr="Icon&#10;&#10;Description automatically generated">
            <a:extLst>
              <a:ext uri="{FF2B5EF4-FFF2-40B4-BE49-F238E27FC236}">
                <a16:creationId xmlns:a16="http://schemas.microsoft.com/office/drawing/2014/main" id="{015B51CB-BE61-4FE4-AC74-62C5B0CDBE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52336" y="2556831"/>
            <a:ext cx="2011680" cy="3652274"/>
          </a:xfrm>
          <a:prstGeom prst="rect">
            <a:avLst/>
          </a:prstGeom>
        </p:spPr>
      </p:pic>
      <p:pic>
        <p:nvPicPr>
          <p:cNvPr id="21" name="Picture 20" descr="A person wearing a garment&#10;&#10;Description automatically generated with low confidence">
            <a:extLst>
              <a:ext uri="{FF2B5EF4-FFF2-40B4-BE49-F238E27FC236}">
                <a16:creationId xmlns:a16="http://schemas.microsoft.com/office/drawing/2014/main" id="{2E0DD662-C81D-42AA-8686-74AA5245AC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3046" y="2730493"/>
            <a:ext cx="1911083" cy="3532176"/>
          </a:xfrm>
          <a:prstGeom prst="rect">
            <a:avLst/>
          </a:prstGeom>
        </p:spPr>
      </p:pic>
      <p:grpSp>
        <p:nvGrpSpPr>
          <p:cNvPr id="20" name="Group 19">
            <a:extLst>
              <a:ext uri="{FF2B5EF4-FFF2-40B4-BE49-F238E27FC236}">
                <a16:creationId xmlns:a16="http://schemas.microsoft.com/office/drawing/2014/main" id="{51BB4EA6-ED43-406A-9138-8B41651FC8D5}"/>
              </a:ext>
            </a:extLst>
          </p:cNvPr>
          <p:cNvGrpSpPr/>
          <p:nvPr/>
        </p:nvGrpSpPr>
        <p:grpSpPr>
          <a:xfrm>
            <a:off x="6096000" y="173394"/>
            <a:ext cx="5496017" cy="941878"/>
            <a:chOff x="130527" y="202020"/>
            <a:chExt cx="9870474" cy="1543666"/>
          </a:xfrm>
        </p:grpSpPr>
        <p:sp>
          <p:nvSpPr>
            <p:cNvPr id="24" name="Speech Bubble: Rectangle with Corners Rounded 23">
              <a:extLst>
                <a:ext uri="{FF2B5EF4-FFF2-40B4-BE49-F238E27FC236}">
                  <a16:creationId xmlns:a16="http://schemas.microsoft.com/office/drawing/2014/main" id="{F2DECB23-4B28-45DA-9FEB-F7F754ACDCF7}"/>
                </a:ext>
              </a:extLst>
            </p:cNvPr>
            <p:cNvSpPr/>
            <p:nvPr/>
          </p:nvSpPr>
          <p:spPr>
            <a:xfrm>
              <a:off x="130527" y="202020"/>
              <a:ext cx="9870474" cy="1543666"/>
            </a:xfrm>
            <a:prstGeom prst="wedgeRoundRectCallout">
              <a:avLst>
                <a:gd name="adj1" fmla="val 30630"/>
                <a:gd name="adj2" fmla="val 307499"/>
                <a:gd name="adj3" fmla="val 16667"/>
              </a:avLst>
            </a:prstGeom>
            <a:solidFill>
              <a:schemeClr val="bg1">
                <a:alpha val="2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57AD91C5-FBB0-4EAC-9700-B0B4DA772A14}"/>
                </a:ext>
              </a:extLst>
            </p:cNvPr>
            <p:cNvSpPr txBox="1"/>
            <p:nvPr/>
          </p:nvSpPr>
          <p:spPr>
            <a:xfrm>
              <a:off x="130527" y="457713"/>
              <a:ext cx="9870474" cy="945372"/>
            </a:xfrm>
            <a:prstGeom prst="rect">
              <a:avLst/>
            </a:prstGeom>
            <a:noFill/>
            <a:ln>
              <a:noFill/>
            </a:ln>
          </p:spPr>
          <p:txBody>
            <a:bodyPr wrap="square" rtlCol="0">
              <a:spAutoFit/>
            </a:bodyPr>
            <a:lstStyle/>
            <a:p>
              <a:pPr algn="ctr">
                <a:lnSpc>
                  <a:spcPts val="4000"/>
                </a:lnSpc>
              </a:pPr>
              <a:r>
                <a:rPr lang="en-US" sz="3100" dirty="0">
                  <a:latin typeface="Comic Sans MS" panose="030F0702030302020204" pitchFamily="66" charset="0"/>
                </a:rPr>
                <a:t>Good morning, Ben. </a:t>
              </a:r>
            </a:p>
          </p:txBody>
        </p:sp>
      </p:grpSp>
      <p:pic>
        <p:nvPicPr>
          <p:cNvPr id="26" name="Picture 25" descr="Icon&#10;&#10;Description automatically generated">
            <a:extLst>
              <a:ext uri="{FF2B5EF4-FFF2-40B4-BE49-F238E27FC236}">
                <a16:creationId xmlns:a16="http://schemas.microsoft.com/office/drawing/2014/main" id="{A859C693-B396-468B-A4CD-794C8123C8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056110" y="2610395"/>
            <a:ext cx="2011680" cy="3652274"/>
          </a:xfrm>
          <a:prstGeom prst="rect">
            <a:avLst/>
          </a:prstGeom>
        </p:spPr>
      </p:pic>
      <p:grpSp>
        <p:nvGrpSpPr>
          <p:cNvPr id="19" name="Group 18">
            <a:extLst>
              <a:ext uri="{FF2B5EF4-FFF2-40B4-BE49-F238E27FC236}">
                <a16:creationId xmlns:a16="http://schemas.microsoft.com/office/drawing/2014/main" id="{A031DAB1-E4DF-420A-8296-8C8F0FAFFDA8}"/>
              </a:ext>
            </a:extLst>
          </p:cNvPr>
          <p:cNvGrpSpPr/>
          <p:nvPr/>
        </p:nvGrpSpPr>
        <p:grpSpPr>
          <a:xfrm>
            <a:off x="599983" y="189749"/>
            <a:ext cx="5289373" cy="1363331"/>
            <a:chOff x="599983" y="173394"/>
            <a:chExt cx="4528637" cy="1363331"/>
          </a:xfrm>
        </p:grpSpPr>
        <p:sp>
          <p:nvSpPr>
            <p:cNvPr id="28" name="Speech Bubble: Rectangle with Corners Rounded 27">
              <a:extLst>
                <a:ext uri="{FF2B5EF4-FFF2-40B4-BE49-F238E27FC236}">
                  <a16:creationId xmlns:a16="http://schemas.microsoft.com/office/drawing/2014/main" id="{E0E4C353-A3C5-49A9-A27F-F1C7D6BD0C6E}"/>
                </a:ext>
              </a:extLst>
            </p:cNvPr>
            <p:cNvSpPr/>
            <p:nvPr/>
          </p:nvSpPr>
          <p:spPr>
            <a:xfrm>
              <a:off x="599983" y="173394"/>
              <a:ext cx="4528637" cy="1363331"/>
            </a:xfrm>
            <a:prstGeom prst="wedgeRoundRectCallout">
              <a:avLst>
                <a:gd name="adj1" fmla="val -21891"/>
                <a:gd name="adj2" fmla="val 189468"/>
                <a:gd name="adj3" fmla="val 16667"/>
              </a:avLst>
            </a:prstGeom>
            <a:solidFill>
              <a:schemeClr val="bg1">
                <a:alpha val="20000"/>
              </a:schemeClr>
            </a:solidFill>
            <a:ln w="63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TextBox 28">
              <a:extLst>
                <a:ext uri="{FF2B5EF4-FFF2-40B4-BE49-F238E27FC236}">
                  <a16:creationId xmlns:a16="http://schemas.microsoft.com/office/drawing/2014/main" id="{D5A2CDBB-BB57-4436-AFC8-BF6221046D6C}"/>
                </a:ext>
              </a:extLst>
            </p:cNvPr>
            <p:cNvSpPr txBox="1"/>
            <p:nvPr/>
          </p:nvSpPr>
          <p:spPr>
            <a:xfrm>
              <a:off x="758160" y="221639"/>
              <a:ext cx="4164984" cy="576825"/>
            </a:xfrm>
            <a:prstGeom prst="rect">
              <a:avLst/>
            </a:prstGeom>
            <a:noFill/>
            <a:ln>
              <a:noFill/>
            </a:ln>
          </p:spPr>
          <p:txBody>
            <a:bodyPr wrap="square" rtlCol="0">
              <a:spAutoFit/>
            </a:bodyPr>
            <a:lstStyle/>
            <a:p>
              <a:pPr algn="ctr">
                <a:lnSpc>
                  <a:spcPts val="4000"/>
                </a:lnSpc>
              </a:pPr>
              <a:r>
                <a:rPr lang="en-US" sz="3100" dirty="0">
                  <a:solidFill>
                    <a:srgbClr val="0000CC"/>
                  </a:solidFill>
                  <a:latin typeface="Comic Sans MS" panose="030F0702030302020204" pitchFamily="66" charset="0"/>
                </a:rPr>
                <a:t>Good morning.</a:t>
              </a:r>
            </a:p>
          </p:txBody>
        </p:sp>
      </p:grpSp>
      <p:sp>
        <p:nvSpPr>
          <p:cNvPr id="30" name="TextBox 29">
            <a:extLst>
              <a:ext uri="{FF2B5EF4-FFF2-40B4-BE49-F238E27FC236}">
                <a16:creationId xmlns:a16="http://schemas.microsoft.com/office/drawing/2014/main" id="{7E37242D-3D39-40CD-B5F3-FDCD1C571B0F}"/>
              </a:ext>
            </a:extLst>
          </p:cNvPr>
          <p:cNvSpPr txBox="1"/>
          <p:nvPr/>
        </p:nvSpPr>
        <p:spPr>
          <a:xfrm>
            <a:off x="599983" y="794161"/>
            <a:ext cx="5351431" cy="576825"/>
          </a:xfrm>
          <a:prstGeom prst="rect">
            <a:avLst/>
          </a:prstGeom>
          <a:noFill/>
          <a:ln>
            <a:noFill/>
          </a:ln>
        </p:spPr>
        <p:txBody>
          <a:bodyPr wrap="square" rtlCol="0">
            <a:spAutoFit/>
          </a:bodyPr>
          <a:lstStyle/>
          <a:p>
            <a:pPr algn="ctr">
              <a:lnSpc>
                <a:spcPts val="4000"/>
              </a:lnSpc>
            </a:pPr>
            <a:r>
              <a:rPr lang="en-US" sz="3100" dirty="0">
                <a:solidFill>
                  <a:srgbClr val="0000CC"/>
                </a:solidFill>
                <a:latin typeface="Comic Sans MS" panose="030F0702030302020204" pitchFamily="66" charset="0"/>
              </a:rPr>
              <a:t>I’m glad I could come today.</a:t>
            </a:r>
          </a:p>
        </p:txBody>
      </p:sp>
      <p:grpSp>
        <p:nvGrpSpPr>
          <p:cNvPr id="31" name="Group 30">
            <a:extLst>
              <a:ext uri="{FF2B5EF4-FFF2-40B4-BE49-F238E27FC236}">
                <a16:creationId xmlns:a16="http://schemas.microsoft.com/office/drawing/2014/main" id="{2C210645-B518-4454-A780-89CB599D395E}"/>
              </a:ext>
            </a:extLst>
          </p:cNvPr>
          <p:cNvGrpSpPr/>
          <p:nvPr/>
        </p:nvGrpSpPr>
        <p:grpSpPr>
          <a:xfrm>
            <a:off x="3524119" y="3429000"/>
            <a:ext cx="5800960" cy="1169568"/>
            <a:chOff x="130527" y="202020"/>
            <a:chExt cx="9870474" cy="1543666"/>
          </a:xfrm>
        </p:grpSpPr>
        <p:sp>
          <p:nvSpPr>
            <p:cNvPr id="32" name="Speech Bubble: Rectangle with Corners Rounded 31">
              <a:extLst>
                <a:ext uri="{FF2B5EF4-FFF2-40B4-BE49-F238E27FC236}">
                  <a16:creationId xmlns:a16="http://schemas.microsoft.com/office/drawing/2014/main" id="{A2B35352-346B-405D-A996-890CF2EBC6AD}"/>
                </a:ext>
              </a:extLst>
            </p:cNvPr>
            <p:cNvSpPr/>
            <p:nvPr/>
          </p:nvSpPr>
          <p:spPr>
            <a:xfrm>
              <a:off x="130527" y="202020"/>
              <a:ext cx="9870474" cy="1543666"/>
            </a:xfrm>
            <a:prstGeom prst="wedgeRoundRectCallout">
              <a:avLst>
                <a:gd name="adj1" fmla="val 69958"/>
                <a:gd name="adj2" fmla="val -41887"/>
                <a:gd name="adj3" fmla="val 16667"/>
              </a:avLst>
            </a:prstGeom>
            <a:solidFill>
              <a:schemeClr val="bg1">
                <a:alpha val="2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TextBox 32">
              <a:extLst>
                <a:ext uri="{FF2B5EF4-FFF2-40B4-BE49-F238E27FC236}">
                  <a16:creationId xmlns:a16="http://schemas.microsoft.com/office/drawing/2014/main" id="{995782B3-1F9D-4312-816D-1E4CCFF627E8}"/>
                </a:ext>
              </a:extLst>
            </p:cNvPr>
            <p:cNvSpPr txBox="1"/>
            <p:nvPr/>
          </p:nvSpPr>
          <p:spPr>
            <a:xfrm>
              <a:off x="130527" y="226470"/>
              <a:ext cx="9870474" cy="727988"/>
            </a:xfrm>
            <a:prstGeom prst="rect">
              <a:avLst/>
            </a:prstGeom>
            <a:noFill/>
            <a:ln>
              <a:noFill/>
            </a:ln>
          </p:spPr>
          <p:txBody>
            <a:bodyPr wrap="square" rtlCol="0">
              <a:spAutoFit/>
            </a:bodyPr>
            <a:lstStyle/>
            <a:p>
              <a:pPr algn="ctr">
                <a:lnSpc>
                  <a:spcPts val="4000"/>
                </a:lnSpc>
              </a:pPr>
              <a:r>
                <a:rPr lang="en-US" sz="3100" dirty="0">
                  <a:latin typeface="Comic Sans MS" panose="030F0702030302020204" pitchFamily="66" charset="0"/>
                </a:rPr>
                <a:t>Our story today happens in</a:t>
              </a:r>
            </a:p>
          </p:txBody>
        </p:sp>
      </p:grpSp>
      <p:sp>
        <p:nvSpPr>
          <p:cNvPr id="34" name="TextBox 33">
            <a:extLst>
              <a:ext uri="{FF2B5EF4-FFF2-40B4-BE49-F238E27FC236}">
                <a16:creationId xmlns:a16="http://schemas.microsoft.com/office/drawing/2014/main" id="{E09B8D2C-69B1-4D02-954F-42F0A3686BB9}"/>
              </a:ext>
            </a:extLst>
          </p:cNvPr>
          <p:cNvSpPr txBox="1"/>
          <p:nvPr/>
        </p:nvSpPr>
        <p:spPr>
          <a:xfrm>
            <a:off x="3748883" y="3928586"/>
            <a:ext cx="5351431" cy="576825"/>
          </a:xfrm>
          <a:prstGeom prst="rect">
            <a:avLst/>
          </a:prstGeom>
          <a:noFill/>
          <a:ln>
            <a:noFill/>
          </a:ln>
        </p:spPr>
        <p:txBody>
          <a:bodyPr wrap="square" rtlCol="0">
            <a:spAutoFit/>
          </a:bodyPr>
          <a:lstStyle/>
          <a:p>
            <a:pPr algn="ctr">
              <a:lnSpc>
                <a:spcPts val="4000"/>
              </a:lnSpc>
            </a:pPr>
            <a:r>
              <a:rPr lang="en-US" sz="3100" dirty="0">
                <a:latin typeface="Comic Sans MS" panose="030F0702030302020204" pitchFamily="66" charset="0"/>
              </a:rPr>
              <a:t>the synagogue behind you.</a:t>
            </a:r>
          </a:p>
        </p:txBody>
      </p:sp>
      <p:grpSp>
        <p:nvGrpSpPr>
          <p:cNvPr id="35" name="Group 34">
            <a:extLst>
              <a:ext uri="{FF2B5EF4-FFF2-40B4-BE49-F238E27FC236}">
                <a16:creationId xmlns:a16="http://schemas.microsoft.com/office/drawing/2014/main" id="{D89F7915-5740-483C-8155-5F43B71B1E07}"/>
              </a:ext>
            </a:extLst>
          </p:cNvPr>
          <p:cNvGrpSpPr/>
          <p:nvPr/>
        </p:nvGrpSpPr>
        <p:grpSpPr>
          <a:xfrm>
            <a:off x="3838613" y="4735592"/>
            <a:ext cx="5289373" cy="681666"/>
            <a:chOff x="599983" y="173394"/>
            <a:chExt cx="4528637" cy="1363331"/>
          </a:xfrm>
        </p:grpSpPr>
        <p:sp>
          <p:nvSpPr>
            <p:cNvPr id="36" name="Speech Bubble: Rectangle with Corners Rounded 35">
              <a:extLst>
                <a:ext uri="{FF2B5EF4-FFF2-40B4-BE49-F238E27FC236}">
                  <a16:creationId xmlns:a16="http://schemas.microsoft.com/office/drawing/2014/main" id="{D41D5932-3077-429E-9527-3665AC6ED1F4}"/>
                </a:ext>
              </a:extLst>
            </p:cNvPr>
            <p:cNvSpPr/>
            <p:nvPr/>
          </p:nvSpPr>
          <p:spPr>
            <a:xfrm>
              <a:off x="599983" y="173394"/>
              <a:ext cx="4528637" cy="1363331"/>
            </a:xfrm>
            <a:prstGeom prst="wedgeRoundRectCallout">
              <a:avLst>
                <a:gd name="adj1" fmla="val -83130"/>
                <a:gd name="adj2" fmla="val -244788"/>
                <a:gd name="adj3" fmla="val 16667"/>
              </a:avLst>
            </a:prstGeom>
            <a:solidFill>
              <a:schemeClr val="bg1">
                <a:alpha val="20000"/>
              </a:schemeClr>
            </a:solidFill>
            <a:ln w="63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TextBox 36">
              <a:extLst>
                <a:ext uri="{FF2B5EF4-FFF2-40B4-BE49-F238E27FC236}">
                  <a16:creationId xmlns:a16="http://schemas.microsoft.com/office/drawing/2014/main" id="{BA7462AB-D25A-4603-9571-D4150AB0F032}"/>
                </a:ext>
              </a:extLst>
            </p:cNvPr>
            <p:cNvSpPr txBox="1"/>
            <p:nvPr/>
          </p:nvSpPr>
          <p:spPr>
            <a:xfrm>
              <a:off x="758160" y="221640"/>
              <a:ext cx="4164984" cy="1153649"/>
            </a:xfrm>
            <a:prstGeom prst="rect">
              <a:avLst/>
            </a:prstGeom>
            <a:noFill/>
            <a:ln>
              <a:noFill/>
            </a:ln>
          </p:spPr>
          <p:txBody>
            <a:bodyPr wrap="square" rtlCol="0">
              <a:spAutoFit/>
            </a:bodyPr>
            <a:lstStyle/>
            <a:p>
              <a:pPr algn="ctr">
                <a:lnSpc>
                  <a:spcPts val="4000"/>
                </a:lnSpc>
              </a:pPr>
              <a:r>
                <a:rPr lang="en-US" sz="3100" dirty="0">
                  <a:solidFill>
                    <a:srgbClr val="0000CC"/>
                  </a:solidFill>
                  <a:latin typeface="Comic Sans MS" panose="030F0702030302020204" pitchFamily="66" charset="0"/>
                </a:rPr>
                <a:t>What is a synagogue?</a:t>
              </a:r>
            </a:p>
          </p:txBody>
        </p:sp>
      </p:grpSp>
      <p:grpSp>
        <p:nvGrpSpPr>
          <p:cNvPr id="39" name="Group 38">
            <a:extLst>
              <a:ext uri="{FF2B5EF4-FFF2-40B4-BE49-F238E27FC236}">
                <a16:creationId xmlns:a16="http://schemas.microsoft.com/office/drawing/2014/main" id="{57593B84-4310-4655-8CD4-8DB2D9CABE3E}"/>
              </a:ext>
            </a:extLst>
          </p:cNvPr>
          <p:cNvGrpSpPr/>
          <p:nvPr/>
        </p:nvGrpSpPr>
        <p:grpSpPr>
          <a:xfrm>
            <a:off x="3040171" y="5554282"/>
            <a:ext cx="5800960" cy="1223132"/>
            <a:chOff x="130527" y="202020"/>
            <a:chExt cx="9870474" cy="1543666"/>
          </a:xfrm>
        </p:grpSpPr>
        <p:sp>
          <p:nvSpPr>
            <p:cNvPr id="40" name="Speech Bubble: Rectangle with Corners Rounded 39">
              <a:extLst>
                <a:ext uri="{FF2B5EF4-FFF2-40B4-BE49-F238E27FC236}">
                  <a16:creationId xmlns:a16="http://schemas.microsoft.com/office/drawing/2014/main" id="{5DDDB393-204F-451B-A1F4-BE2CD5209E18}"/>
                </a:ext>
              </a:extLst>
            </p:cNvPr>
            <p:cNvSpPr/>
            <p:nvPr/>
          </p:nvSpPr>
          <p:spPr>
            <a:xfrm>
              <a:off x="130527" y="202020"/>
              <a:ext cx="9870474" cy="1543666"/>
            </a:xfrm>
            <a:prstGeom prst="wedgeRoundRectCallout">
              <a:avLst>
                <a:gd name="adj1" fmla="val 77973"/>
                <a:gd name="adj2" fmla="val -215480"/>
                <a:gd name="adj3" fmla="val 16667"/>
              </a:avLst>
            </a:prstGeom>
            <a:solidFill>
              <a:schemeClr val="bg1">
                <a:alpha val="2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TextBox 40">
              <a:extLst>
                <a:ext uri="{FF2B5EF4-FFF2-40B4-BE49-F238E27FC236}">
                  <a16:creationId xmlns:a16="http://schemas.microsoft.com/office/drawing/2014/main" id="{AAE6C009-C756-44B5-82C0-1523074058DC}"/>
                </a:ext>
              </a:extLst>
            </p:cNvPr>
            <p:cNvSpPr txBox="1"/>
            <p:nvPr/>
          </p:nvSpPr>
          <p:spPr>
            <a:xfrm>
              <a:off x="130527" y="226470"/>
              <a:ext cx="9870474" cy="727988"/>
            </a:xfrm>
            <a:prstGeom prst="rect">
              <a:avLst/>
            </a:prstGeom>
            <a:noFill/>
            <a:ln>
              <a:noFill/>
            </a:ln>
          </p:spPr>
          <p:txBody>
            <a:bodyPr wrap="square" rtlCol="0">
              <a:spAutoFit/>
            </a:bodyPr>
            <a:lstStyle/>
            <a:p>
              <a:pPr algn="ctr">
                <a:lnSpc>
                  <a:spcPts val="4000"/>
                </a:lnSpc>
              </a:pPr>
              <a:r>
                <a:rPr lang="en-US" sz="3100" dirty="0">
                  <a:latin typeface="Comic Sans MS" panose="030F0702030302020204" pitchFamily="66" charset="0"/>
                </a:rPr>
                <a:t>A synagogue is a Jewish</a:t>
              </a:r>
            </a:p>
          </p:txBody>
        </p:sp>
      </p:grpSp>
      <p:sp>
        <p:nvSpPr>
          <p:cNvPr id="42" name="TextBox 41">
            <a:extLst>
              <a:ext uri="{FF2B5EF4-FFF2-40B4-BE49-F238E27FC236}">
                <a16:creationId xmlns:a16="http://schemas.microsoft.com/office/drawing/2014/main" id="{741EA8E2-7EAB-455F-A1F3-E2FC9FB34B80}"/>
              </a:ext>
            </a:extLst>
          </p:cNvPr>
          <p:cNvSpPr txBox="1"/>
          <p:nvPr/>
        </p:nvSpPr>
        <p:spPr>
          <a:xfrm>
            <a:off x="3003468" y="6110136"/>
            <a:ext cx="5983020" cy="576825"/>
          </a:xfrm>
          <a:prstGeom prst="rect">
            <a:avLst/>
          </a:prstGeom>
          <a:noFill/>
          <a:ln>
            <a:noFill/>
          </a:ln>
        </p:spPr>
        <p:txBody>
          <a:bodyPr wrap="square" rtlCol="0">
            <a:spAutoFit/>
          </a:bodyPr>
          <a:lstStyle/>
          <a:p>
            <a:pPr algn="ctr">
              <a:lnSpc>
                <a:spcPts val="4000"/>
              </a:lnSpc>
            </a:pPr>
            <a:r>
              <a:rPr lang="en-US" sz="3100" dirty="0">
                <a:latin typeface="Comic Sans MS" panose="030F0702030302020204" pitchFamily="66" charset="0"/>
              </a:rPr>
              <a:t>place of worship, like a church.</a:t>
            </a:r>
          </a:p>
        </p:txBody>
      </p:sp>
      <p:sp>
        <p:nvSpPr>
          <p:cNvPr id="13" name="Rectangle 12">
            <a:hlinkClick r:id="rId5" action="ppaction://hlinksldjump"/>
            <a:extLst>
              <a:ext uri="{FF2B5EF4-FFF2-40B4-BE49-F238E27FC236}">
                <a16:creationId xmlns:a16="http://schemas.microsoft.com/office/drawing/2014/main" id="{F8CF8A9A-CDB5-4374-B863-9542BE87B349}"/>
              </a:ext>
            </a:extLst>
          </p:cNvPr>
          <p:cNvSpPr/>
          <p:nvPr/>
        </p:nvSpPr>
        <p:spPr>
          <a:xfrm>
            <a:off x="-754049" y="-726330"/>
            <a:ext cx="13700098" cy="7981950"/>
          </a:xfrm>
          <a:prstGeom prst="rect">
            <a:avLst/>
          </a:prstGeom>
          <a:solidFill>
            <a:schemeClr val="accent1">
              <a:alpha val="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Comic Sans MS" panose="030F0702030302020204" pitchFamily="66" charset="0"/>
              </a:rPr>
              <a:t>.</a:t>
            </a:r>
            <a:endParaRPr lang="en-GB" dirty="0"/>
          </a:p>
        </p:txBody>
      </p:sp>
      <p:grpSp>
        <p:nvGrpSpPr>
          <p:cNvPr id="14" name="Group 13">
            <a:extLst>
              <a:ext uri="{FF2B5EF4-FFF2-40B4-BE49-F238E27FC236}">
                <a16:creationId xmlns:a16="http://schemas.microsoft.com/office/drawing/2014/main" id="{55BAD522-9799-4DD6-BD56-D3BA72353BCB}"/>
              </a:ext>
            </a:extLst>
          </p:cNvPr>
          <p:cNvGrpSpPr/>
          <p:nvPr/>
        </p:nvGrpSpPr>
        <p:grpSpPr>
          <a:xfrm>
            <a:off x="9835076" y="5986585"/>
            <a:ext cx="2011680" cy="941878"/>
            <a:chOff x="3474720" y="-1626814"/>
            <a:chExt cx="2011680" cy="941878"/>
          </a:xfrm>
        </p:grpSpPr>
        <p:sp>
          <p:nvSpPr>
            <p:cNvPr id="15" name="Arrow: Right 14">
              <a:extLst>
                <a:ext uri="{FF2B5EF4-FFF2-40B4-BE49-F238E27FC236}">
                  <a16:creationId xmlns:a16="http://schemas.microsoft.com/office/drawing/2014/main" id="{33AE3B5B-818C-431D-923F-BEA5F53ED2E5}"/>
                </a:ext>
              </a:extLst>
            </p:cNvPr>
            <p:cNvSpPr/>
            <p:nvPr/>
          </p:nvSpPr>
          <p:spPr>
            <a:xfrm>
              <a:off x="3474720" y="-1626814"/>
              <a:ext cx="2011680" cy="94187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F2D9DA5D-72CC-4833-8AC9-2AAF3A32AF42}"/>
                </a:ext>
              </a:extLst>
            </p:cNvPr>
            <p:cNvSpPr txBox="1"/>
            <p:nvPr/>
          </p:nvSpPr>
          <p:spPr>
            <a:xfrm>
              <a:off x="3474720" y="-1390458"/>
              <a:ext cx="1749197" cy="461665"/>
            </a:xfrm>
            <a:prstGeom prst="rect">
              <a:avLst/>
            </a:prstGeom>
            <a:noFill/>
          </p:spPr>
          <p:txBody>
            <a:bodyPr wrap="none" rtlCol="0">
              <a:spAutoFit/>
            </a:bodyPr>
            <a:lstStyle/>
            <a:p>
              <a:r>
                <a:rPr lang="en-US" sz="2400" dirty="0">
                  <a:latin typeface="Comic Sans MS" panose="030F0702030302020204" pitchFamily="66" charset="0"/>
                </a:rPr>
                <a:t>Next Slide</a:t>
              </a:r>
              <a:endParaRPr lang="en-GB" sz="2400" dirty="0">
                <a:latin typeface="Comic Sans MS" panose="030F0702030302020204" pitchFamily="66" charset="0"/>
              </a:endParaRPr>
            </a:p>
          </p:txBody>
        </p:sp>
      </p:grpSp>
      <p:pic>
        <p:nvPicPr>
          <p:cNvPr id="38" name="Picture 37">
            <a:extLst>
              <a:ext uri="{FF2B5EF4-FFF2-40B4-BE49-F238E27FC236}">
                <a16:creationId xmlns:a16="http://schemas.microsoft.com/office/drawing/2014/main" id="{398451E2-7A02-40C3-80DF-1245EF1F8BB1}"/>
              </a:ext>
            </a:extLst>
          </p:cNvPr>
          <p:cNvPicPr>
            <a:picLocks noChangeAspect="1"/>
          </p:cNvPicPr>
          <p:nvPr/>
        </p:nvPicPr>
        <p:blipFill>
          <a:blip r:embed="rId6"/>
          <a:stretch>
            <a:fillRect/>
          </a:stretch>
        </p:blipFill>
        <p:spPr>
          <a:xfrm>
            <a:off x="7068251" y="1232982"/>
            <a:ext cx="1154347" cy="1252415"/>
          </a:xfrm>
          <a:prstGeom prst="rect">
            <a:avLst/>
          </a:prstGeom>
        </p:spPr>
      </p:pic>
    </p:spTree>
    <p:extLst>
      <p:ext uri="{BB962C8B-B14F-4D97-AF65-F5344CB8AC3E}">
        <p14:creationId xmlns:p14="http://schemas.microsoft.com/office/powerpoint/2010/main" val="247778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0"/>
                                  </p:stCondLst>
                                  <p:childTnLst>
                                    <p:animMotion origin="layout" path="M 0 0 L -0.25 0 E" pathEditMode="relative" ptsTypes="">
                                      <p:cBhvr>
                                        <p:cTn id="6" dur="3000" fill="hold"/>
                                        <p:tgtEl>
                                          <p:spTgt spid="3"/>
                                        </p:tgtEl>
                                        <p:attrNameLst>
                                          <p:attrName>ppt_x</p:attrName>
                                          <p:attrName>ppt_y</p:attrName>
                                        </p:attrNameLst>
                                      </p:cBhvr>
                                    </p:animMotion>
                                  </p:childTnLst>
                                </p:cTn>
                              </p:par>
                            </p:childTnLst>
                          </p:cTn>
                        </p:par>
                        <p:par>
                          <p:cTn id="7" fill="hold">
                            <p:stCondLst>
                              <p:cond delay="3000"/>
                            </p:stCondLst>
                            <p:childTnLst>
                              <p:par>
                                <p:cTn id="8" presetID="63" presetClass="path" presetSubtype="0" accel="50000" decel="50000" fill="hold" nodeType="afterEffect">
                                  <p:stCondLst>
                                    <p:cond delay="1500"/>
                                  </p:stCondLst>
                                  <p:childTnLst>
                                    <p:animMotion origin="layout" path="M -2.29167E-6 7.40741E-7 L 0.25482 -0.00764 " pathEditMode="relative" rAng="0" ptsTypes="AA">
                                      <p:cBhvr>
                                        <p:cTn id="9" dur="3000" fill="hold"/>
                                        <p:tgtEl>
                                          <p:spTgt spid="26"/>
                                        </p:tgtEl>
                                        <p:attrNameLst>
                                          <p:attrName>ppt_x</p:attrName>
                                          <p:attrName>ppt_y</p:attrName>
                                        </p:attrNameLst>
                                      </p:cBhvr>
                                      <p:rCtr x="12760" y="-440"/>
                                    </p:animMotion>
                                  </p:childTnLst>
                                </p:cTn>
                              </p:par>
                            </p:childTnLst>
                          </p:cTn>
                        </p:par>
                        <p:par>
                          <p:cTn id="10" fill="hold">
                            <p:stCondLst>
                              <p:cond delay="7500"/>
                            </p:stCondLst>
                            <p:childTnLst>
                              <p:par>
                                <p:cTn id="11" presetID="1"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par>
                          <p:cTn id="13" fill="hold">
                            <p:stCondLst>
                              <p:cond delay="7500"/>
                            </p:stCondLst>
                            <p:childTnLst>
                              <p:par>
                                <p:cTn id="14" presetID="1" presetClass="exit" presetSubtype="0" fill="hold" nodeType="afterEffect">
                                  <p:stCondLst>
                                    <p:cond delay="0"/>
                                  </p:stCondLst>
                                  <p:childTnLst>
                                    <p:set>
                                      <p:cBhvr>
                                        <p:cTn id="15" dur="1" fill="hold">
                                          <p:stCondLst>
                                            <p:cond delay="0"/>
                                          </p:stCondLst>
                                        </p:cTn>
                                        <p:tgtEl>
                                          <p:spTgt spid="26"/>
                                        </p:tgtEl>
                                        <p:attrNameLst>
                                          <p:attrName>style.visibility</p:attrName>
                                        </p:attrNameLst>
                                      </p:cBhvr>
                                      <p:to>
                                        <p:strVal val="hidden"/>
                                      </p:to>
                                    </p:set>
                                  </p:childTnLst>
                                </p:cTn>
                              </p:par>
                            </p:childTnLst>
                          </p:cTn>
                        </p:par>
                        <p:par>
                          <p:cTn id="16" fill="hold">
                            <p:stCondLst>
                              <p:cond delay="7500"/>
                            </p:stCondLst>
                            <p:childTnLst>
                              <p:par>
                                <p:cTn id="17" presetID="22" presetClass="entr" presetSubtype="4" fill="hold" nodeType="afterEffect">
                                  <p:stCondLst>
                                    <p:cond delay="25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1750"/>
                                        <p:tgtEl>
                                          <p:spTgt spid="20"/>
                                        </p:tgtEl>
                                      </p:cBhvr>
                                    </p:animEffect>
                                  </p:childTnLst>
                                </p:cTn>
                              </p:par>
                            </p:childTnLst>
                          </p:cTn>
                        </p:par>
                        <p:par>
                          <p:cTn id="20" fill="hold">
                            <p:stCondLst>
                              <p:cond delay="9500"/>
                            </p:stCondLst>
                            <p:childTnLst>
                              <p:par>
                                <p:cTn id="21" presetID="22" presetClass="entr" presetSubtype="4" fill="hold" nodeType="afterEffect">
                                  <p:stCondLst>
                                    <p:cond delay="50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1750"/>
                                        <p:tgtEl>
                                          <p:spTgt spid="19"/>
                                        </p:tgtEl>
                                      </p:cBhvr>
                                    </p:animEffect>
                                  </p:childTnLst>
                                </p:cTn>
                              </p:par>
                            </p:childTnLst>
                          </p:cTn>
                        </p:par>
                        <p:par>
                          <p:cTn id="24" fill="hold">
                            <p:stCondLst>
                              <p:cond delay="11750"/>
                            </p:stCondLst>
                            <p:childTnLst>
                              <p:par>
                                <p:cTn id="25" presetID="22" presetClass="entr" presetSubtype="8" fill="hold" grpId="0" nodeType="afterEffect">
                                  <p:stCondLst>
                                    <p:cond delay="200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1750"/>
                                        <p:tgtEl>
                                          <p:spTgt spid="30"/>
                                        </p:tgtEl>
                                      </p:cBhvr>
                                    </p:animEffect>
                                  </p:childTnLst>
                                </p:cTn>
                              </p:par>
                            </p:childTnLst>
                          </p:cTn>
                        </p:par>
                        <p:par>
                          <p:cTn id="28" fill="hold">
                            <p:stCondLst>
                              <p:cond delay="15500"/>
                            </p:stCondLst>
                            <p:childTnLst>
                              <p:par>
                                <p:cTn id="29" presetID="22" presetClass="entr" presetSubtype="2" fill="hold" nodeType="afterEffect">
                                  <p:stCondLst>
                                    <p:cond delay="2000"/>
                                  </p:stCondLst>
                                  <p:childTnLst>
                                    <p:set>
                                      <p:cBhvr>
                                        <p:cTn id="30" dur="1" fill="hold">
                                          <p:stCondLst>
                                            <p:cond delay="0"/>
                                          </p:stCondLst>
                                        </p:cTn>
                                        <p:tgtEl>
                                          <p:spTgt spid="31"/>
                                        </p:tgtEl>
                                        <p:attrNameLst>
                                          <p:attrName>style.visibility</p:attrName>
                                        </p:attrNameLst>
                                      </p:cBhvr>
                                      <p:to>
                                        <p:strVal val="visible"/>
                                      </p:to>
                                    </p:set>
                                    <p:animEffect transition="in" filter="wipe(right)">
                                      <p:cBhvr>
                                        <p:cTn id="31" dur="1750"/>
                                        <p:tgtEl>
                                          <p:spTgt spid="31"/>
                                        </p:tgtEl>
                                      </p:cBhvr>
                                    </p:animEffect>
                                  </p:childTnLst>
                                </p:cTn>
                              </p:par>
                            </p:childTnLst>
                          </p:cTn>
                        </p:par>
                        <p:par>
                          <p:cTn id="32" fill="hold">
                            <p:stCondLst>
                              <p:cond delay="19250"/>
                            </p:stCondLst>
                            <p:childTnLst>
                              <p:par>
                                <p:cTn id="33" presetID="22" presetClass="entr" presetSubtype="8" fill="hold" grpId="0" nodeType="afterEffect">
                                  <p:stCondLst>
                                    <p:cond delay="25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1750"/>
                                        <p:tgtEl>
                                          <p:spTgt spid="34"/>
                                        </p:tgtEl>
                                      </p:cBhvr>
                                    </p:animEffect>
                                  </p:childTnLst>
                                </p:cTn>
                              </p:par>
                            </p:childTnLst>
                          </p:cTn>
                        </p:par>
                        <p:par>
                          <p:cTn id="36" fill="hold">
                            <p:stCondLst>
                              <p:cond delay="21250"/>
                            </p:stCondLst>
                            <p:childTnLst>
                              <p:par>
                                <p:cTn id="37" presetID="22" presetClass="entr" presetSubtype="8" fill="hold" nodeType="afterEffect">
                                  <p:stCondLst>
                                    <p:cond delay="2000"/>
                                  </p:stCondLst>
                                  <p:childTnLst>
                                    <p:set>
                                      <p:cBhvr>
                                        <p:cTn id="38" dur="1" fill="hold">
                                          <p:stCondLst>
                                            <p:cond delay="0"/>
                                          </p:stCondLst>
                                        </p:cTn>
                                        <p:tgtEl>
                                          <p:spTgt spid="35"/>
                                        </p:tgtEl>
                                        <p:attrNameLst>
                                          <p:attrName>style.visibility</p:attrName>
                                        </p:attrNameLst>
                                      </p:cBhvr>
                                      <p:to>
                                        <p:strVal val="visible"/>
                                      </p:to>
                                    </p:set>
                                    <p:animEffect transition="in" filter="wipe(left)">
                                      <p:cBhvr>
                                        <p:cTn id="39" dur="1750"/>
                                        <p:tgtEl>
                                          <p:spTgt spid="35"/>
                                        </p:tgtEl>
                                      </p:cBhvr>
                                    </p:animEffect>
                                  </p:childTnLst>
                                </p:cTn>
                              </p:par>
                            </p:childTnLst>
                          </p:cTn>
                        </p:par>
                        <p:par>
                          <p:cTn id="40" fill="hold">
                            <p:stCondLst>
                              <p:cond delay="25000"/>
                            </p:stCondLst>
                            <p:childTnLst>
                              <p:par>
                                <p:cTn id="41" presetID="1" presetClass="entr" presetSubtype="0" fill="hold" nodeType="afterEffect">
                                  <p:stCondLst>
                                    <p:cond delay="0"/>
                                  </p:stCondLst>
                                  <p:childTnLst>
                                    <p:set>
                                      <p:cBhvr>
                                        <p:cTn id="42" dur="1" fill="hold">
                                          <p:stCondLst>
                                            <p:cond delay="9"/>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38"/>
                    </p:tgtEl>
                  </p:cond>
                </p:stCondLst>
                <p:endSync evt="end" delay="0">
                  <p:rtn val="all"/>
                </p:endSync>
                <p:childTnLst>
                  <p:par>
                    <p:cTn id="44" fill="hold">
                      <p:stCondLst>
                        <p:cond delay="0"/>
                      </p:stCondLst>
                      <p:childTnLst>
                        <p:par>
                          <p:cTn id="45" fill="hold">
                            <p:stCondLst>
                              <p:cond delay="0"/>
                            </p:stCondLst>
                            <p:childTnLst>
                              <p:par>
                                <p:cTn id="46" presetID="1" presetClass="exit" presetSubtype="0" fill="hold" nodeType="afterEffect">
                                  <p:stCondLst>
                                    <p:cond delay="0"/>
                                  </p:stCondLst>
                                  <p:childTnLst>
                                    <p:set>
                                      <p:cBhvr>
                                        <p:cTn id="47" dur="1" fill="hold">
                                          <p:stCondLst>
                                            <p:cond delay="0"/>
                                          </p:stCondLst>
                                        </p:cTn>
                                        <p:tgtEl>
                                          <p:spTgt spid="38"/>
                                        </p:tgtEl>
                                        <p:attrNameLst>
                                          <p:attrName>style.visibility</p:attrName>
                                        </p:attrNameLst>
                                      </p:cBhvr>
                                      <p:to>
                                        <p:strVal val="hidden"/>
                                      </p:to>
                                    </p:set>
                                  </p:childTnLst>
                                </p:cTn>
                              </p:par>
                            </p:childTnLst>
                          </p:cTn>
                        </p:par>
                        <p:par>
                          <p:cTn id="48" fill="hold">
                            <p:stCondLst>
                              <p:cond delay="0"/>
                            </p:stCondLst>
                            <p:childTnLst>
                              <p:par>
                                <p:cTn id="49" presetID="22" presetClass="entr" presetSubtype="1" fill="hold"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wipe(up)">
                                      <p:cBhvr>
                                        <p:cTn id="51" dur="1750"/>
                                        <p:tgtEl>
                                          <p:spTgt spid="39"/>
                                        </p:tgtEl>
                                      </p:cBhvr>
                                    </p:animEffect>
                                  </p:childTnLst>
                                </p:cTn>
                              </p:par>
                            </p:childTnLst>
                          </p:cTn>
                        </p:par>
                        <p:par>
                          <p:cTn id="52" fill="hold">
                            <p:stCondLst>
                              <p:cond delay="1750"/>
                            </p:stCondLst>
                            <p:childTnLst>
                              <p:par>
                                <p:cTn id="53" presetID="22" presetClass="entr" presetSubtype="8"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left)">
                                      <p:cBhvr>
                                        <p:cTn id="55" dur="1750"/>
                                        <p:tgtEl>
                                          <p:spTgt spid="42"/>
                                        </p:tgtEl>
                                      </p:cBhvr>
                                    </p:animEffect>
                                  </p:childTnLst>
                                </p:cTn>
                              </p:par>
                            </p:childTnLst>
                          </p:cTn>
                        </p:par>
                        <p:par>
                          <p:cTn id="56" fill="hold">
                            <p:stCondLst>
                              <p:cond delay="3500"/>
                            </p:stCondLst>
                            <p:childTnLst>
                              <p:par>
                                <p:cTn id="57" presetID="22" presetClass="entr" presetSubtype="8" fill="hold" nodeType="afterEffect">
                                  <p:stCondLst>
                                    <p:cond delay="100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childTnLst>
                    </p:cTn>
                  </p:par>
                </p:childTnLst>
              </p:cTn>
              <p:nextCondLst>
                <p:cond evt="onClick" delay="0">
                  <p:tgtEl>
                    <p:spTgt spid="38"/>
                  </p:tgtEl>
                </p:cond>
              </p:nextCondLst>
            </p:seq>
          </p:childTnLst>
        </p:cTn>
      </p:par>
    </p:tnLst>
    <p:bldLst>
      <p:bldP spid="30" grpId="0"/>
      <p:bldP spid="34" grpId="0"/>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Icon&#10;&#10;Description automatically generated">
            <a:extLst>
              <a:ext uri="{FF2B5EF4-FFF2-40B4-BE49-F238E27FC236}">
                <a16:creationId xmlns:a16="http://schemas.microsoft.com/office/drawing/2014/main" id="{015B51CB-BE61-4FE4-AC74-62C5B0CDBE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52336" y="2556831"/>
            <a:ext cx="2011680" cy="3652274"/>
          </a:xfrm>
          <a:prstGeom prst="rect">
            <a:avLst/>
          </a:prstGeom>
        </p:spPr>
      </p:pic>
      <p:pic>
        <p:nvPicPr>
          <p:cNvPr id="43" name="Picture 42" descr="Icon&#10;&#10;Description automatically generated">
            <a:extLst>
              <a:ext uri="{FF2B5EF4-FFF2-40B4-BE49-F238E27FC236}">
                <a16:creationId xmlns:a16="http://schemas.microsoft.com/office/drawing/2014/main" id="{5AA45844-BC96-4B16-AAE6-F3BAFB989F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632" y="2581099"/>
            <a:ext cx="2011680" cy="3652274"/>
          </a:xfrm>
          <a:prstGeom prst="rect">
            <a:avLst/>
          </a:prstGeom>
        </p:spPr>
      </p:pic>
      <p:pic>
        <p:nvPicPr>
          <p:cNvPr id="21" name="Picture 20" descr="A person wearing a garment&#10;&#10;Description automatically generated with low confidence">
            <a:extLst>
              <a:ext uri="{FF2B5EF4-FFF2-40B4-BE49-F238E27FC236}">
                <a16:creationId xmlns:a16="http://schemas.microsoft.com/office/drawing/2014/main" id="{2E0DD662-C81D-42AA-8686-74AA5245AC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3046" y="2730493"/>
            <a:ext cx="1911083" cy="3532176"/>
          </a:xfrm>
          <a:prstGeom prst="rect">
            <a:avLst/>
          </a:prstGeom>
        </p:spPr>
      </p:pic>
      <p:grpSp>
        <p:nvGrpSpPr>
          <p:cNvPr id="20" name="Group 19">
            <a:extLst>
              <a:ext uri="{FF2B5EF4-FFF2-40B4-BE49-F238E27FC236}">
                <a16:creationId xmlns:a16="http://schemas.microsoft.com/office/drawing/2014/main" id="{51BB4EA6-ED43-406A-9138-8B41651FC8D5}"/>
              </a:ext>
            </a:extLst>
          </p:cNvPr>
          <p:cNvGrpSpPr/>
          <p:nvPr/>
        </p:nvGrpSpPr>
        <p:grpSpPr>
          <a:xfrm>
            <a:off x="6096000" y="173394"/>
            <a:ext cx="5496017" cy="941878"/>
            <a:chOff x="130527" y="202020"/>
            <a:chExt cx="9870474" cy="1543666"/>
          </a:xfrm>
        </p:grpSpPr>
        <p:sp>
          <p:nvSpPr>
            <p:cNvPr id="24" name="Speech Bubble: Rectangle with Corners Rounded 23">
              <a:extLst>
                <a:ext uri="{FF2B5EF4-FFF2-40B4-BE49-F238E27FC236}">
                  <a16:creationId xmlns:a16="http://schemas.microsoft.com/office/drawing/2014/main" id="{F2DECB23-4B28-45DA-9FEB-F7F754ACDCF7}"/>
                </a:ext>
              </a:extLst>
            </p:cNvPr>
            <p:cNvSpPr/>
            <p:nvPr/>
          </p:nvSpPr>
          <p:spPr>
            <a:xfrm>
              <a:off x="130527" y="202020"/>
              <a:ext cx="9870474" cy="1543666"/>
            </a:xfrm>
            <a:prstGeom prst="wedgeRoundRectCallout">
              <a:avLst>
                <a:gd name="adj1" fmla="val 30630"/>
                <a:gd name="adj2" fmla="val 307499"/>
                <a:gd name="adj3" fmla="val 16667"/>
              </a:avLst>
            </a:prstGeom>
            <a:solidFill>
              <a:schemeClr val="bg1">
                <a:alpha val="2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57AD91C5-FBB0-4EAC-9700-B0B4DA772A14}"/>
                </a:ext>
              </a:extLst>
            </p:cNvPr>
            <p:cNvSpPr txBox="1"/>
            <p:nvPr/>
          </p:nvSpPr>
          <p:spPr>
            <a:xfrm>
              <a:off x="130527" y="400649"/>
              <a:ext cx="9870474" cy="945372"/>
            </a:xfrm>
            <a:prstGeom prst="rect">
              <a:avLst/>
            </a:prstGeom>
            <a:noFill/>
            <a:ln>
              <a:noFill/>
            </a:ln>
          </p:spPr>
          <p:txBody>
            <a:bodyPr wrap="square" rtlCol="0">
              <a:spAutoFit/>
            </a:bodyPr>
            <a:lstStyle/>
            <a:p>
              <a:pPr algn="ctr">
                <a:lnSpc>
                  <a:spcPts val="4000"/>
                </a:lnSpc>
              </a:pPr>
              <a:r>
                <a:rPr lang="en-US" sz="3100" dirty="0">
                  <a:latin typeface="Comic Sans MS" panose="030F0702030302020204" pitchFamily="66" charset="0"/>
                </a:rPr>
                <a:t>Yes please, Ben. </a:t>
              </a:r>
            </a:p>
          </p:txBody>
        </p:sp>
      </p:grpSp>
      <p:grpSp>
        <p:nvGrpSpPr>
          <p:cNvPr id="19" name="Group 18">
            <a:extLst>
              <a:ext uri="{FF2B5EF4-FFF2-40B4-BE49-F238E27FC236}">
                <a16:creationId xmlns:a16="http://schemas.microsoft.com/office/drawing/2014/main" id="{A031DAB1-E4DF-420A-8296-8C8F0FAFFDA8}"/>
              </a:ext>
            </a:extLst>
          </p:cNvPr>
          <p:cNvGrpSpPr/>
          <p:nvPr/>
        </p:nvGrpSpPr>
        <p:grpSpPr>
          <a:xfrm>
            <a:off x="599983" y="189749"/>
            <a:ext cx="5289373" cy="1363331"/>
            <a:chOff x="599983" y="173394"/>
            <a:chExt cx="4528637" cy="1363331"/>
          </a:xfrm>
        </p:grpSpPr>
        <p:sp>
          <p:nvSpPr>
            <p:cNvPr id="28" name="Speech Bubble: Rectangle with Corners Rounded 27">
              <a:extLst>
                <a:ext uri="{FF2B5EF4-FFF2-40B4-BE49-F238E27FC236}">
                  <a16:creationId xmlns:a16="http://schemas.microsoft.com/office/drawing/2014/main" id="{E0E4C353-A3C5-49A9-A27F-F1C7D6BD0C6E}"/>
                </a:ext>
              </a:extLst>
            </p:cNvPr>
            <p:cNvSpPr/>
            <p:nvPr/>
          </p:nvSpPr>
          <p:spPr>
            <a:xfrm>
              <a:off x="599983" y="173394"/>
              <a:ext cx="4528637" cy="1363331"/>
            </a:xfrm>
            <a:prstGeom prst="wedgeRoundRectCallout">
              <a:avLst>
                <a:gd name="adj1" fmla="val -21891"/>
                <a:gd name="adj2" fmla="val 189468"/>
                <a:gd name="adj3" fmla="val 16667"/>
              </a:avLst>
            </a:prstGeom>
            <a:solidFill>
              <a:schemeClr val="bg1">
                <a:alpha val="20000"/>
              </a:schemeClr>
            </a:solidFill>
            <a:ln w="63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TextBox 28">
              <a:extLst>
                <a:ext uri="{FF2B5EF4-FFF2-40B4-BE49-F238E27FC236}">
                  <a16:creationId xmlns:a16="http://schemas.microsoft.com/office/drawing/2014/main" id="{D5A2CDBB-BB57-4436-AFC8-BF6221046D6C}"/>
                </a:ext>
              </a:extLst>
            </p:cNvPr>
            <p:cNvSpPr txBox="1"/>
            <p:nvPr/>
          </p:nvSpPr>
          <p:spPr>
            <a:xfrm>
              <a:off x="758160" y="221639"/>
              <a:ext cx="4164984" cy="576825"/>
            </a:xfrm>
            <a:prstGeom prst="rect">
              <a:avLst/>
            </a:prstGeom>
            <a:noFill/>
            <a:ln>
              <a:noFill/>
            </a:ln>
          </p:spPr>
          <p:txBody>
            <a:bodyPr wrap="square" rtlCol="0">
              <a:spAutoFit/>
            </a:bodyPr>
            <a:lstStyle/>
            <a:p>
              <a:pPr algn="ctr">
                <a:lnSpc>
                  <a:spcPts val="4000"/>
                </a:lnSpc>
              </a:pPr>
              <a:r>
                <a:rPr lang="en-US" sz="3100" dirty="0">
                  <a:solidFill>
                    <a:srgbClr val="0000CC"/>
                  </a:solidFill>
                  <a:latin typeface="Comic Sans MS" panose="030F0702030302020204" pitchFamily="66" charset="0"/>
                </a:rPr>
                <a:t>Thank you.</a:t>
              </a:r>
            </a:p>
          </p:txBody>
        </p:sp>
      </p:grpSp>
      <p:sp>
        <p:nvSpPr>
          <p:cNvPr id="30" name="TextBox 29">
            <a:extLst>
              <a:ext uri="{FF2B5EF4-FFF2-40B4-BE49-F238E27FC236}">
                <a16:creationId xmlns:a16="http://schemas.microsoft.com/office/drawing/2014/main" id="{7E37242D-3D39-40CD-B5F3-FDCD1C571B0F}"/>
              </a:ext>
            </a:extLst>
          </p:cNvPr>
          <p:cNvSpPr txBox="1"/>
          <p:nvPr/>
        </p:nvSpPr>
        <p:spPr>
          <a:xfrm>
            <a:off x="599983" y="794161"/>
            <a:ext cx="5351431" cy="576825"/>
          </a:xfrm>
          <a:prstGeom prst="rect">
            <a:avLst/>
          </a:prstGeom>
          <a:noFill/>
          <a:ln>
            <a:noFill/>
          </a:ln>
        </p:spPr>
        <p:txBody>
          <a:bodyPr wrap="square" rtlCol="0">
            <a:spAutoFit/>
          </a:bodyPr>
          <a:lstStyle/>
          <a:p>
            <a:pPr algn="ctr">
              <a:lnSpc>
                <a:spcPts val="4000"/>
              </a:lnSpc>
            </a:pPr>
            <a:r>
              <a:rPr lang="en-US" sz="3100" dirty="0">
                <a:solidFill>
                  <a:srgbClr val="0000CC"/>
                </a:solidFill>
                <a:latin typeface="Comic Sans MS" panose="030F0702030302020204" pitchFamily="66" charset="0"/>
              </a:rPr>
              <a:t>Shall I get the video?</a:t>
            </a:r>
          </a:p>
        </p:txBody>
      </p:sp>
      <p:sp>
        <p:nvSpPr>
          <p:cNvPr id="13" name="Rectangle 12">
            <a:hlinkClick r:id="rId4" action="ppaction://hlinksldjump"/>
            <a:extLst>
              <a:ext uri="{FF2B5EF4-FFF2-40B4-BE49-F238E27FC236}">
                <a16:creationId xmlns:a16="http://schemas.microsoft.com/office/drawing/2014/main" id="{F8CF8A9A-CDB5-4374-B863-9542BE87B349}"/>
              </a:ext>
            </a:extLst>
          </p:cNvPr>
          <p:cNvSpPr/>
          <p:nvPr/>
        </p:nvSpPr>
        <p:spPr>
          <a:xfrm>
            <a:off x="-960693" y="-862293"/>
            <a:ext cx="13700098" cy="7981950"/>
          </a:xfrm>
          <a:prstGeom prst="rect">
            <a:avLst/>
          </a:prstGeom>
          <a:solidFill>
            <a:schemeClr val="accent1">
              <a:alpha val="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Comic Sans MS" panose="030F0702030302020204" pitchFamily="66" charset="0"/>
              </a:rPr>
              <a:t>.</a:t>
            </a:r>
            <a:endParaRPr lang="en-GB" dirty="0"/>
          </a:p>
        </p:txBody>
      </p:sp>
      <p:grpSp>
        <p:nvGrpSpPr>
          <p:cNvPr id="14" name="Group 13">
            <a:extLst>
              <a:ext uri="{FF2B5EF4-FFF2-40B4-BE49-F238E27FC236}">
                <a16:creationId xmlns:a16="http://schemas.microsoft.com/office/drawing/2014/main" id="{55BAD522-9799-4DD6-BD56-D3BA72353BCB}"/>
              </a:ext>
            </a:extLst>
          </p:cNvPr>
          <p:cNvGrpSpPr/>
          <p:nvPr/>
        </p:nvGrpSpPr>
        <p:grpSpPr>
          <a:xfrm>
            <a:off x="9835076" y="5986585"/>
            <a:ext cx="2011680" cy="941878"/>
            <a:chOff x="3474720" y="-1626814"/>
            <a:chExt cx="2011680" cy="941878"/>
          </a:xfrm>
        </p:grpSpPr>
        <p:sp>
          <p:nvSpPr>
            <p:cNvPr id="15" name="Arrow: Right 14">
              <a:extLst>
                <a:ext uri="{FF2B5EF4-FFF2-40B4-BE49-F238E27FC236}">
                  <a16:creationId xmlns:a16="http://schemas.microsoft.com/office/drawing/2014/main" id="{33AE3B5B-818C-431D-923F-BEA5F53ED2E5}"/>
                </a:ext>
              </a:extLst>
            </p:cNvPr>
            <p:cNvSpPr/>
            <p:nvPr/>
          </p:nvSpPr>
          <p:spPr>
            <a:xfrm>
              <a:off x="3474720" y="-1626814"/>
              <a:ext cx="2011680" cy="94187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F2D9DA5D-72CC-4833-8AC9-2AAF3A32AF42}"/>
                </a:ext>
              </a:extLst>
            </p:cNvPr>
            <p:cNvSpPr txBox="1"/>
            <p:nvPr/>
          </p:nvSpPr>
          <p:spPr>
            <a:xfrm>
              <a:off x="3474720" y="-1390458"/>
              <a:ext cx="1749197" cy="461665"/>
            </a:xfrm>
            <a:prstGeom prst="rect">
              <a:avLst/>
            </a:prstGeom>
            <a:noFill/>
          </p:spPr>
          <p:txBody>
            <a:bodyPr wrap="none" rtlCol="0">
              <a:spAutoFit/>
            </a:bodyPr>
            <a:lstStyle/>
            <a:p>
              <a:r>
                <a:rPr lang="en-US" sz="2400" dirty="0">
                  <a:latin typeface="Comic Sans MS" panose="030F0702030302020204" pitchFamily="66" charset="0"/>
                </a:rPr>
                <a:t>Next Slide</a:t>
              </a:r>
              <a:endParaRPr lang="en-GB" sz="2400" dirty="0">
                <a:latin typeface="Comic Sans MS" panose="030F0702030302020204" pitchFamily="66" charset="0"/>
              </a:endParaRPr>
            </a:p>
          </p:txBody>
        </p:sp>
      </p:grpSp>
      <p:pic>
        <p:nvPicPr>
          <p:cNvPr id="44" name="Picture 43" descr="A picture containing text, vector graphics&#10;&#10;Description automatically generated">
            <a:hlinkClick r:id="rId5"/>
            <a:extLst>
              <a:ext uri="{FF2B5EF4-FFF2-40B4-BE49-F238E27FC236}">
                <a16:creationId xmlns:a16="http://schemas.microsoft.com/office/drawing/2014/main" id="{1E7C36F3-5BC7-4218-A0E2-7D65FD21A4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7024" y="2635962"/>
            <a:ext cx="4356529" cy="3573143"/>
          </a:xfrm>
          <a:prstGeom prst="rect">
            <a:avLst/>
          </a:prstGeom>
        </p:spPr>
      </p:pic>
    </p:spTree>
    <p:extLst>
      <p:ext uri="{BB962C8B-B14F-4D97-AF65-F5344CB8AC3E}">
        <p14:creationId xmlns:p14="http://schemas.microsoft.com/office/powerpoint/2010/main" val="49552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1750"/>
                                        <p:tgtEl>
                                          <p:spTgt spid="19"/>
                                        </p:tgtEl>
                                      </p:cBhvr>
                                    </p:animEffect>
                                  </p:childTnLst>
                                </p:cTn>
                              </p:par>
                            </p:childTnLst>
                          </p:cTn>
                        </p:par>
                        <p:par>
                          <p:cTn id="8" fill="hold">
                            <p:stCondLst>
                              <p:cond delay="2000"/>
                            </p:stCondLst>
                            <p:childTnLst>
                              <p:par>
                                <p:cTn id="9" presetID="22" presetClass="entr" presetSubtype="8" fill="hold" grpId="0" nodeType="afterEffect">
                                  <p:stCondLst>
                                    <p:cond delay="200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1750"/>
                                        <p:tgtEl>
                                          <p:spTgt spid="30"/>
                                        </p:tgtEl>
                                      </p:cBhvr>
                                    </p:animEffect>
                                  </p:childTnLst>
                                </p:cTn>
                              </p:par>
                            </p:childTnLst>
                          </p:cTn>
                        </p:par>
                        <p:par>
                          <p:cTn id="12" fill="hold">
                            <p:stCondLst>
                              <p:cond delay="5750"/>
                            </p:stCondLst>
                            <p:childTnLst>
                              <p:par>
                                <p:cTn id="13" presetID="22" presetClass="entr" presetSubtype="4" fill="hold" nodeType="afterEffect">
                                  <p:stCondLst>
                                    <p:cond delay="100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1750"/>
                                        <p:tgtEl>
                                          <p:spTgt spid="20"/>
                                        </p:tgtEl>
                                      </p:cBhvr>
                                    </p:animEffect>
                                  </p:childTnLst>
                                </p:cTn>
                              </p:par>
                            </p:childTnLst>
                          </p:cTn>
                        </p:par>
                        <p:par>
                          <p:cTn id="16" fill="hold">
                            <p:stCondLst>
                              <p:cond delay="8500"/>
                            </p:stCondLst>
                            <p:childTnLst>
                              <p:par>
                                <p:cTn id="17" presetID="1" presetClass="entr" presetSubtype="0" fill="hold" nodeType="afterEffect">
                                  <p:stCondLst>
                                    <p:cond delay="750"/>
                                  </p:stCondLst>
                                  <p:childTnLst>
                                    <p:set>
                                      <p:cBhvr>
                                        <p:cTn id="18" dur="1" fill="hold">
                                          <p:stCondLst>
                                            <p:cond delay="0"/>
                                          </p:stCondLst>
                                        </p:cTn>
                                        <p:tgtEl>
                                          <p:spTgt spid="43"/>
                                        </p:tgtEl>
                                        <p:attrNameLst>
                                          <p:attrName>style.visibility</p:attrName>
                                        </p:attrNameLst>
                                      </p:cBhvr>
                                      <p:to>
                                        <p:strVal val="visible"/>
                                      </p:to>
                                    </p:set>
                                  </p:childTnLst>
                                </p:cTn>
                              </p:par>
                            </p:childTnLst>
                          </p:cTn>
                        </p:par>
                        <p:par>
                          <p:cTn id="19" fill="hold">
                            <p:stCondLst>
                              <p:cond delay="9250"/>
                            </p:stCondLst>
                            <p:childTnLst>
                              <p:par>
                                <p:cTn id="20" presetID="1" presetClass="exit" presetSubtype="0" fill="hold" nodeType="afterEffect">
                                  <p:stCondLst>
                                    <p:cond delay="0"/>
                                  </p:stCondLst>
                                  <p:childTnLst>
                                    <p:set>
                                      <p:cBhvr>
                                        <p:cTn id="21" dur="1" fill="hold">
                                          <p:stCondLst>
                                            <p:cond delay="0"/>
                                          </p:stCondLst>
                                        </p:cTn>
                                        <p:tgtEl>
                                          <p:spTgt spid="18"/>
                                        </p:tgtEl>
                                        <p:attrNameLst>
                                          <p:attrName>style.visibility</p:attrName>
                                        </p:attrNameLst>
                                      </p:cBhvr>
                                      <p:to>
                                        <p:strVal val="hidden"/>
                                      </p:to>
                                    </p:set>
                                  </p:childTnLst>
                                </p:cTn>
                              </p:par>
                            </p:childTnLst>
                          </p:cTn>
                        </p:par>
                        <p:par>
                          <p:cTn id="22" fill="hold">
                            <p:stCondLst>
                              <p:cond delay="9250"/>
                            </p:stCondLst>
                            <p:childTnLst>
                              <p:par>
                                <p:cTn id="23" presetID="35" presetClass="path" presetSubtype="0" accel="50000" decel="50000" fill="hold" nodeType="afterEffect">
                                  <p:stCondLst>
                                    <p:cond delay="500"/>
                                  </p:stCondLst>
                                  <p:childTnLst>
                                    <p:animMotion origin="layout" path="M 0 0 L -0.25 0 E" pathEditMode="relative" ptsTypes="">
                                      <p:cBhvr>
                                        <p:cTn id="24" dur="3000" fill="hold"/>
                                        <p:tgtEl>
                                          <p:spTgt spid="43"/>
                                        </p:tgtEl>
                                        <p:attrNameLst>
                                          <p:attrName>ppt_x</p:attrName>
                                          <p:attrName>ppt_y</p:attrName>
                                        </p:attrNameLst>
                                      </p:cBhvr>
                                    </p:animMotion>
                                  </p:childTnLst>
                                </p:cTn>
                              </p:par>
                            </p:childTnLst>
                          </p:cTn>
                        </p:par>
                        <p:par>
                          <p:cTn id="25" fill="hold">
                            <p:stCondLst>
                              <p:cond delay="12750"/>
                            </p:stCondLst>
                            <p:childTnLst>
                              <p:par>
                                <p:cTn id="26" presetID="10" presetClass="exit" presetSubtype="0" fill="hold" nodeType="afterEffect">
                                  <p:stCondLst>
                                    <p:cond delay="0"/>
                                  </p:stCondLst>
                                  <p:childTnLst>
                                    <p:animEffect transition="out" filter="fade">
                                      <p:cBhvr>
                                        <p:cTn id="27" dur="500"/>
                                        <p:tgtEl>
                                          <p:spTgt spid="19"/>
                                        </p:tgtEl>
                                      </p:cBhvr>
                                    </p:animEffect>
                                    <p:set>
                                      <p:cBhvr>
                                        <p:cTn id="28" dur="1" fill="hold">
                                          <p:stCondLst>
                                            <p:cond delay="499"/>
                                          </p:stCondLst>
                                        </p:cTn>
                                        <p:tgtEl>
                                          <p:spTgt spid="19"/>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30"/>
                                        </p:tgtEl>
                                      </p:cBhvr>
                                    </p:animEffect>
                                    <p:set>
                                      <p:cBhvr>
                                        <p:cTn id="31" dur="1" fill="hold">
                                          <p:stCondLst>
                                            <p:cond delay="499"/>
                                          </p:stCondLst>
                                        </p:cTn>
                                        <p:tgtEl>
                                          <p:spTgt spid="30"/>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20"/>
                                        </p:tgtEl>
                                      </p:cBhvr>
                                    </p:animEffect>
                                    <p:set>
                                      <p:cBhvr>
                                        <p:cTn id="34" dur="1" fill="hold">
                                          <p:stCondLst>
                                            <p:cond delay="499"/>
                                          </p:stCondLst>
                                        </p:cTn>
                                        <p:tgtEl>
                                          <p:spTgt spid="20"/>
                                        </p:tgtEl>
                                        <p:attrNameLst>
                                          <p:attrName>style.visibility</p:attrName>
                                        </p:attrNameLst>
                                      </p:cBhvr>
                                      <p:to>
                                        <p:strVal val="hidden"/>
                                      </p:to>
                                    </p:set>
                                  </p:childTnLst>
                                </p:cTn>
                              </p:par>
                            </p:childTnLst>
                          </p:cTn>
                        </p:par>
                        <p:par>
                          <p:cTn id="35" fill="hold">
                            <p:stCondLst>
                              <p:cond delay="13250"/>
                            </p:stCondLst>
                            <p:childTnLst>
                              <p:par>
                                <p:cTn id="36" presetID="63" presetClass="path" presetSubtype="0" accel="50000" decel="50000" fill="hold" nodeType="afterEffect">
                                  <p:stCondLst>
                                    <p:cond delay="1500"/>
                                  </p:stCondLst>
                                  <p:childTnLst>
                                    <p:animMotion origin="layout" path="M -1.875E-6 4.07407E-6 L 0.73281 0.00116 " pathEditMode="relative" rAng="0" ptsTypes="AA">
                                      <p:cBhvr>
                                        <p:cTn id="37" dur="4000" fill="hold"/>
                                        <p:tgtEl>
                                          <p:spTgt spid="44"/>
                                        </p:tgtEl>
                                        <p:attrNameLst>
                                          <p:attrName>ppt_x</p:attrName>
                                          <p:attrName>ppt_y</p:attrName>
                                        </p:attrNameLst>
                                      </p:cBhvr>
                                      <p:rCtr x="36758" y="116"/>
                                    </p:animMotion>
                                  </p:childTnLst>
                                </p:cTn>
                              </p:par>
                            </p:childTnLst>
                          </p:cTn>
                        </p:par>
                        <p:par>
                          <p:cTn id="38" fill="hold">
                            <p:stCondLst>
                              <p:cond delay="18750"/>
                            </p:stCondLst>
                            <p:childTnLst>
                              <p:par>
                                <p:cTn id="39" presetID="22" presetClass="entr" presetSubtype="8" fill="hold" nodeType="afterEffect">
                                  <p:stCondLst>
                                    <p:cond delay="100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Icon&#10;&#10;Description automatically generated">
            <a:extLst>
              <a:ext uri="{FF2B5EF4-FFF2-40B4-BE49-F238E27FC236}">
                <a16:creationId xmlns:a16="http://schemas.microsoft.com/office/drawing/2014/main" id="{536C6AB2-5727-4067-AE08-3EB23EBF88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52336" y="2556831"/>
            <a:ext cx="2011680" cy="3652274"/>
          </a:xfrm>
          <a:prstGeom prst="rect">
            <a:avLst/>
          </a:prstGeom>
        </p:spPr>
      </p:pic>
      <p:pic>
        <p:nvPicPr>
          <p:cNvPr id="4" name="Picture 3" descr="A picture containing text, vector graphics&#10;&#10;Description automatically generated">
            <a:extLst>
              <a:ext uri="{FF2B5EF4-FFF2-40B4-BE49-F238E27FC236}">
                <a16:creationId xmlns:a16="http://schemas.microsoft.com/office/drawing/2014/main" id="{0B7376D7-500D-4C92-8E79-8FD7D2B544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7426" y="2643065"/>
            <a:ext cx="4356529" cy="3573143"/>
          </a:xfrm>
          <a:prstGeom prst="rect">
            <a:avLst/>
          </a:prstGeom>
        </p:spPr>
      </p:pic>
      <p:pic>
        <p:nvPicPr>
          <p:cNvPr id="21" name="Picture 20" descr="A person wearing a garment&#10;&#10;Description automatically generated with low confidence">
            <a:extLst>
              <a:ext uri="{FF2B5EF4-FFF2-40B4-BE49-F238E27FC236}">
                <a16:creationId xmlns:a16="http://schemas.microsoft.com/office/drawing/2014/main" id="{2E0DD662-C81D-42AA-8686-74AA5245AC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3046" y="2730493"/>
            <a:ext cx="1911083" cy="3532176"/>
          </a:xfrm>
          <a:prstGeom prst="rect">
            <a:avLst/>
          </a:prstGeom>
        </p:spPr>
      </p:pic>
      <p:pic>
        <p:nvPicPr>
          <p:cNvPr id="26" name="Picture 25" descr="Icon&#10;&#10;Description automatically generated">
            <a:extLst>
              <a:ext uri="{FF2B5EF4-FFF2-40B4-BE49-F238E27FC236}">
                <a16:creationId xmlns:a16="http://schemas.microsoft.com/office/drawing/2014/main" id="{F5145E23-7F6C-4D90-929D-20EBEE5115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056110" y="2610395"/>
            <a:ext cx="2011680" cy="3652274"/>
          </a:xfrm>
          <a:prstGeom prst="rect">
            <a:avLst/>
          </a:prstGeom>
        </p:spPr>
      </p:pic>
      <p:grpSp>
        <p:nvGrpSpPr>
          <p:cNvPr id="10" name="Group 9">
            <a:extLst>
              <a:ext uri="{FF2B5EF4-FFF2-40B4-BE49-F238E27FC236}">
                <a16:creationId xmlns:a16="http://schemas.microsoft.com/office/drawing/2014/main" id="{DBAD9C39-77C2-4203-A561-10CD81CE2BD2}"/>
              </a:ext>
            </a:extLst>
          </p:cNvPr>
          <p:cNvGrpSpPr/>
          <p:nvPr/>
        </p:nvGrpSpPr>
        <p:grpSpPr>
          <a:xfrm>
            <a:off x="7206893" y="326635"/>
            <a:ext cx="3548928" cy="1226445"/>
            <a:chOff x="6042920" y="202020"/>
            <a:chExt cx="3958080" cy="1543666"/>
          </a:xfrm>
        </p:grpSpPr>
        <p:sp>
          <p:nvSpPr>
            <p:cNvPr id="11" name="Speech Bubble: Rectangle with Corners Rounded 10">
              <a:extLst>
                <a:ext uri="{FF2B5EF4-FFF2-40B4-BE49-F238E27FC236}">
                  <a16:creationId xmlns:a16="http://schemas.microsoft.com/office/drawing/2014/main" id="{8B0807A1-DF08-4A5C-8445-68CC23441EA9}"/>
                </a:ext>
              </a:extLst>
            </p:cNvPr>
            <p:cNvSpPr/>
            <p:nvPr/>
          </p:nvSpPr>
          <p:spPr>
            <a:xfrm>
              <a:off x="6042920" y="202020"/>
              <a:ext cx="3958080" cy="1543666"/>
            </a:xfrm>
            <a:prstGeom prst="wedgeRoundRectCallout">
              <a:avLst>
                <a:gd name="adj1" fmla="val 45068"/>
                <a:gd name="adj2" fmla="val 213105"/>
                <a:gd name="adj3" fmla="val 16667"/>
              </a:avLst>
            </a:prstGeom>
            <a:solidFill>
              <a:schemeClr val="bg1">
                <a:alpha val="2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CD1F1DBA-CE10-4BF6-B4DA-39F3D4997BC0}"/>
                </a:ext>
              </a:extLst>
            </p:cNvPr>
            <p:cNvSpPr txBox="1"/>
            <p:nvPr/>
          </p:nvSpPr>
          <p:spPr>
            <a:xfrm>
              <a:off x="6277309" y="327406"/>
              <a:ext cx="3489301" cy="630528"/>
            </a:xfrm>
            <a:prstGeom prst="rect">
              <a:avLst/>
            </a:prstGeom>
            <a:noFill/>
            <a:ln>
              <a:noFill/>
            </a:ln>
          </p:spPr>
          <p:txBody>
            <a:bodyPr wrap="square" rtlCol="0">
              <a:spAutoFit/>
            </a:bodyPr>
            <a:lstStyle/>
            <a:p>
              <a:pPr algn="ctr">
                <a:lnSpc>
                  <a:spcPts val="4000"/>
                </a:lnSpc>
              </a:pPr>
              <a:r>
                <a:rPr lang="en-US" sz="3100" dirty="0">
                  <a:latin typeface="Comic Sans MS" panose="030F0702030302020204" pitchFamily="66" charset="0"/>
                </a:rPr>
                <a:t>How did you get</a:t>
              </a:r>
            </a:p>
          </p:txBody>
        </p:sp>
      </p:grpSp>
      <p:sp>
        <p:nvSpPr>
          <p:cNvPr id="17" name="TextBox 16">
            <a:extLst>
              <a:ext uri="{FF2B5EF4-FFF2-40B4-BE49-F238E27FC236}">
                <a16:creationId xmlns:a16="http://schemas.microsoft.com/office/drawing/2014/main" id="{C8D5B124-99E5-4325-B145-EC496F1FDCF6}"/>
              </a:ext>
            </a:extLst>
          </p:cNvPr>
          <p:cNvSpPr txBox="1"/>
          <p:nvPr/>
        </p:nvSpPr>
        <p:spPr>
          <a:xfrm>
            <a:off x="7648448" y="939857"/>
            <a:ext cx="2897212" cy="576825"/>
          </a:xfrm>
          <a:prstGeom prst="rect">
            <a:avLst/>
          </a:prstGeom>
          <a:noFill/>
        </p:spPr>
        <p:txBody>
          <a:bodyPr wrap="square">
            <a:spAutoFit/>
          </a:bodyPr>
          <a:lstStyle/>
          <a:p>
            <a:pPr algn="ctr">
              <a:lnSpc>
                <a:spcPts val="4000"/>
              </a:lnSpc>
            </a:pPr>
            <a:r>
              <a:rPr lang="en-US" sz="3100" dirty="0">
                <a:latin typeface="Comic Sans MS" panose="030F0702030302020204" pitchFamily="66" charset="0"/>
              </a:rPr>
              <a:t>to that side?</a:t>
            </a:r>
          </a:p>
        </p:txBody>
      </p:sp>
      <p:grpSp>
        <p:nvGrpSpPr>
          <p:cNvPr id="19" name="Group 18">
            <a:extLst>
              <a:ext uri="{FF2B5EF4-FFF2-40B4-BE49-F238E27FC236}">
                <a16:creationId xmlns:a16="http://schemas.microsoft.com/office/drawing/2014/main" id="{ACEB1E7C-1300-4218-8B28-D6BC041CC340}"/>
              </a:ext>
            </a:extLst>
          </p:cNvPr>
          <p:cNvGrpSpPr/>
          <p:nvPr/>
        </p:nvGrpSpPr>
        <p:grpSpPr>
          <a:xfrm>
            <a:off x="599983" y="189749"/>
            <a:ext cx="5514621" cy="1840932"/>
            <a:chOff x="599983" y="173394"/>
            <a:chExt cx="4528637" cy="1734054"/>
          </a:xfrm>
        </p:grpSpPr>
        <p:sp>
          <p:nvSpPr>
            <p:cNvPr id="20" name="Speech Bubble: Rectangle with Corners Rounded 19">
              <a:extLst>
                <a:ext uri="{FF2B5EF4-FFF2-40B4-BE49-F238E27FC236}">
                  <a16:creationId xmlns:a16="http://schemas.microsoft.com/office/drawing/2014/main" id="{67361F28-15C3-4C9B-896F-3BBD9D5F3994}"/>
                </a:ext>
              </a:extLst>
            </p:cNvPr>
            <p:cNvSpPr/>
            <p:nvPr/>
          </p:nvSpPr>
          <p:spPr>
            <a:xfrm>
              <a:off x="599983" y="173394"/>
              <a:ext cx="4528637" cy="1734054"/>
            </a:xfrm>
            <a:prstGeom prst="wedgeRoundRectCallout">
              <a:avLst>
                <a:gd name="adj1" fmla="val -22106"/>
                <a:gd name="adj2" fmla="val 127541"/>
                <a:gd name="adj3" fmla="val 16667"/>
              </a:avLst>
            </a:prstGeom>
            <a:solidFill>
              <a:schemeClr val="bg1">
                <a:alpha val="20000"/>
              </a:schemeClr>
            </a:solidFill>
            <a:ln w="63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651DB049-635D-4AC7-ABCC-5A1C28647B38}"/>
                </a:ext>
              </a:extLst>
            </p:cNvPr>
            <p:cNvSpPr txBox="1"/>
            <p:nvPr/>
          </p:nvSpPr>
          <p:spPr>
            <a:xfrm>
              <a:off x="758160" y="221639"/>
              <a:ext cx="4164984" cy="543337"/>
            </a:xfrm>
            <a:prstGeom prst="rect">
              <a:avLst/>
            </a:prstGeom>
            <a:noFill/>
            <a:ln>
              <a:noFill/>
            </a:ln>
          </p:spPr>
          <p:txBody>
            <a:bodyPr wrap="square" rtlCol="0">
              <a:spAutoFit/>
            </a:bodyPr>
            <a:lstStyle/>
            <a:p>
              <a:pPr algn="ctr">
                <a:lnSpc>
                  <a:spcPts val="4000"/>
                </a:lnSpc>
              </a:pPr>
              <a:r>
                <a:rPr lang="en-US" sz="3100" dirty="0">
                  <a:solidFill>
                    <a:srgbClr val="0000CC"/>
                  </a:solidFill>
                  <a:latin typeface="Comic Sans MS" panose="030F0702030302020204" pitchFamily="66" charset="0"/>
                </a:rPr>
                <a:t>That is a mystery.</a:t>
              </a:r>
            </a:p>
          </p:txBody>
        </p:sp>
      </p:grpSp>
      <p:sp>
        <p:nvSpPr>
          <p:cNvPr id="24" name="TextBox 23">
            <a:extLst>
              <a:ext uri="{FF2B5EF4-FFF2-40B4-BE49-F238E27FC236}">
                <a16:creationId xmlns:a16="http://schemas.microsoft.com/office/drawing/2014/main" id="{35880509-3113-4F89-8565-5A57C0B7CD7A}"/>
              </a:ext>
            </a:extLst>
          </p:cNvPr>
          <p:cNvSpPr txBox="1"/>
          <p:nvPr/>
        </p:nvSpPr>
        <p:spPr>
          <a:xfrm>
            <a:off x="637190" y="735990"/>
            <a:ext cx="5477414" cy="576825"/>
          </a:xfrm>
          <a:prstGeom prst="rect">
            <a:avLst/>
          </a:prstGeom>
          <a:noFill/>
          <a:ln>
            <a:noFill/>
          </a:ln>
        </p:spPr>
        <p:txBody>
          <a:bodyPr wrap="square" rtlCol="0">
            <a:spAutoFit/>
          </a:bodyPr>
          <a:lstStyle/>
          <a:p>
            <a:pPr algn="ctr">
              <a:lnSpc>
                <a:spcPts val="4000"/>
              </a:lnSpc>
            </a:pPr>
            <a:r>
              <a:rPr lang="en-US" sz="3100" dirty="0">
                <a:solidFill>
                  <a:srgbClr val="0000CC"/>
                </a:solidFill>
                <a:latin typeface="Comic Sans MS" panose="030F0702030302020204" pitchFamily="66" charset="0"/>
              </a:rPr>
              <a:t>But it isn’t a miracle like the</a:t>
            </a:r>
          </a:p>
        </p:txBody>
      </p:sp>
      <p:sp>
        <p:nvSpPr>
          <p:cNvPr id="25" name="TextBox 24">
            <a:extLst>
              <a:ext uri="{FF2B5EF4-FFF2-40B4-BE49-F238E27FC236}">
                <a16:creationId xmlns:a16="http://schemas.microsoft.com/office/drawing/2014/main" id="{7B6FB40D-01E2-4E17-A7BF-EB6F221C2C0E}"/>
              </a:ext>
            </a:extLst>
          </p:cNvPr>
          <p:cNvSpPr txBox="1"/>
          <p:nvPr/>
        </p:nvSpPr>
        <p:spPr>
          <a:xfrm>
            <a:off x="638067" y="1301239"/>
            <a:ext cx="5351431" cy="576825"/>
          </a:xfrm>
          <a:prstGeom prst="rect">
            <a:avLst/>
          </a:prstGeom>
          <a:noFill/>
          <a:ln>
            <a:noFill/>
          </a:ln>
        </p:spPr>
        <p:txBody>
          <a:bodyPr wrap="square" rtlCol="0">
            <a:spAutoFit/>
          </a:bodyPr>
          <a:lstStyle/>
          <a:p>
            <a:pPr algn="ctr">
              <a:lnSpc>
                <a:spcPts val="4000"/>
              </a:lnSpc>
            </a:pPr>
            <a:r>
              <a:rPr lang="en-US" sz="3100" dirty="0">
                <a:solidFill>
                  <a:srgbClr val="0000CC"/>
                </a:solidFill>
                <a:latin typeface="Comic Sans MS" panose="030F0702030302020204" pitchFamily="66" charset="0"/>
              </a:rPr>
              <a:t>one Jesus did in the video.</a:t>
            </a:r>
          </a:p>
        </p:txBody>
      </p:sp>
      <p:grpSp>
        <p:nvGrpSpPr>
          <p:cNvPr id="27" name="Group 26">
            <a:extLst>
              <a:ext uri="{FF2B5EF4-FFF2-40B4-BE49-F238E27FC236}">
                <a16:creationId xmlns:a16="http://schemas.microsoft.com/office/drawing/2014/main" id="{8EF97C3B-2CBF-4B37-AA02-AE3BF46F2D1F}"/>
              </a:ext>
            </a:extLst>
          </p:cNvPr>
          <p:cNvGrpSpPr/>
          <p:nvPr/>
        </p:nvGrpSpPr>
        <p:grpSpPr>
          <a:xfrm>
            <a:off x="3351766" y="3241964"/>
            <a:ext cx="5396825" cy="3048564"/>
            <a:chOff x="6042920" y="202020"/>
            <a:chExt cx="3958080" cy="1543666"/>
          </a:xfrm>
        </p:grpSpPr>
        <p:sp>
          <p:nvSpPr>
            <p:cNvPr id="28" name="Speech Bubble: Rectangle with Corners Rounded 27">
              <a:extLst>
                <a:ext uri="{FF2B5EF4-FFF2-40B4-BE49-F238E27FC236}">
                  <a16:creationId xmlns:a16="http://schemas.microsoft.com/office/drawing/2014/main" id="{B4F77BC9-7E43-4ADA-B8E9-59E9D780D7BD}"/>
                </a:ext>
              </a:extLst>
            </p:cNvPr>
            <p:cNvSpPr/>
            <p:nvPr/>
          </p:nvSpPr>
          <p:spPr>
            <a:xfrm>
              <a:off x="6042920" y="202020"/>
              <a:ext cx="3958080" cy="1543666"/>
            </a:xfrm>
            <a:prstGeom prst="wedgeRoundRectCallout">
              <a:avLst>
                <a:gd name="adj1" fmla="val 83839"/>
                <a:gd name="adj2" fmla="val -40822"/>
                <a:gd name="adj3" fmla="val 16667"/>
              </a:avLst>
            </a:prstGeom>
            <a:solidFill>
              <a:schemeClr val="bg1">
                <a:alpha val="2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TextBox 28">
              <a:extLst>
                <a:ext uri="{FF2B5EF4-FFF2-40B4-BE49-F238E27FC236}">
                  <a16:creationId xmlns:a16="http://schemas.microsoft.com/office/drawing/2014/main" id="{B1EAC97F-F5DB-4AD4-BCC0-2719C3354676}"/>
                </a:ext>
              </a:extLst>
            </p:cNvPr>
            <p:cNvSpPr txBox="1"/>
            <p:nvPr/>
          </p:nvSpPr>
          <p:spPr>
            <a:xfrm>
              <a:off x="6317674" y="219864"/>
              <a:ext cx="3489301" cy="726021"/>
            </a:xfrm>
            <a:prstGeom prst="rect">
              <a:avLst/>
            </a:prstGeom>
            <a:noFill/>
            <a:ln>
              <a:noFill/>
            </a:ln>
          </p:spPr>
          <p:txBody>
            <a:bodyPr wrap="square" rtlCol="0">
              <a:spAutoFit/>
            </a:bodyPr>
            <a:lstStyle/>
            <a:p>
              <a:pPr algn="ctr">
                <a:lnSpc>
                  <a:spcPts val="4000"/>
                </a:lnSpc>
              </a:pPr>
              <a:r>
                <a:rPr lang="en-US" sz="3100" dirty="0">
                  <a:latin typeface="Comic Sans MS" panose="030F0702030302020204" pitchFamily="66" charset="0"/>
                </a:rPr>
                <a:t>You are right!</a:t>
              </a:r>
            </a:p>
          </p:txBody>
        </p:sp>
      </p:grpSp>
      <p:sp>
        <p:nvSpPr>
          <p:cNvPr id="30" name="TextBox 29">
            <a:extLst>
              <a:ext uri="{FF2B5EF4-FFF2-40B4-BE49-F238E27FC236}">
                <a16:creationId xmlns:a16="http://schemas.microsoft.com/office/drawing/2014/main" id="{7D309029-6578-4B8B-90CE-EBED409B45AD}"/>
              </a:ext>
            </a:extLst>
          </p:cNvPr>
          <p:cNvSpPr txBox="1"/>
          <p:nvPr/>
        </p:nvSpPr>
        <p:spPr>
          <a:xfrm>
            <a:off x="3847947" y="3719565"/>
            <a:ext cx="4715485" cy="576825"/>
          </a:xfrm>
          <a:prstGeom prst="rect">
            <a:avLst/>
          </a:prstGeom>
          <a:noFill/>
        </p:spPr>
        <p:txBody>
          <a:bodyPr wrap="square">
            <a:spAutoFit/>
          </a:bodyPr>
          <a:lstStyle/>
          <a:p>
            <a:pPr algn="ctr">
              <a:lnSpc>
                <a:spcPts val="4000"/>
              </a:lnSpc>
            </a:pPr>
            <a:r>
              <a:rPr lang="en-US" sz="3100" dirty="0">
                <a:latin typeface="Comic Sans MS" panose="030F0702030302020204" pitchFamily="66" charset="0"/>
              </a:rPr>
              <a:t>Jesus completely healed</a:t>
            </a:r>
          </a:p>
        </p:txBody>
      </p:sp>
      <p:sp>
        <p:nvSpPr>
          <p:cNvPr id="31" name="TextBox 30">
            <a:extLst>
              <a:ext uri="{FF2B5EF4-FFF2-40B4-BE49-F238E27FC236}">
                <a16:creationId xmlns:a16="http://schemas.microsoft.com/office/drawing/2014/main" id="{568DFF25-E8FF-4FCF-A0DF-88DAB4EF5EF0}"/>
              </a:ext>
            </a:extLst>
          </p:cNvPr>
          <p:cNvSpPr txBox="1"/>
          <p:nvPr/>
        </p:nvSpPr>
        <p:spPr>
          <a:xfrm>
            <a:off x="3606551" y="4220428"/>
            <a:ext cx="5130140" cy="576825"/>
          </a:xfrm>
          <a:prstGeom prst="rect">
            <a:avLst/>
          </a:prstGeom>
          <a:noFill/>
        </p:spPr>
        <p:txBody>
          <a:bodyPr wrap="square">
            <a:spAutoFit/>
          </a:bodyPr>
          <a:lstStyle/>
          <a:p>
            <a:pPr algn="ctr">
              <a:lnSpc>
                <a:spcPts val="4000"/>
              </a:lnSpc>
            </a:pPr>
            <a:r>
              <a:rPr lang="en-US" sz="3100" dirty="0">
                <a:latin typeface="Comic Sans MS" panose="030F0702030302020204" pitchFamily="66" charset="0"/>
              </a:rPr>
              <a:t>the man’s deformed hand.</a:t>
            </a:r>
          </a:p>
        </p:txBody>
      </p:sp>
      <p:sp>
        <p:nvSpPr>
          <p:cNvPr id="32" name="TextBox 31">
            <a:extLst>
              <a:ext uri="{FF2B5EF4-FFF2-40B4-BE49-F238E27FC236}">
                <a16:creationId xmlns:a16="http://schemas.microsoft.com/office/drawing/2014/main" id="{4C74B998-D317-4D9F-A86C-5F329B39322D}"/>
              </a:ext>
            </a:extLst>
          </p:cNvPr>
          <p:cNvSpPr txBox="1"/>
          <p:nvPr/>
        </p:nvSpPr>
        <p:spPr>
          <a:xfrm>
            <a:off x="3855811" y="4670371"/>
            <a:ext cx="4631619" cy="576825"/>
          </a:xfrm>
          <a:prstGeom prst="rect">
            <a:avLst/>
          </a:prstGeom>
          <a:noFill/>
        </p:spPr>
        <p:txBody>
          <a:bodyPr wrap="square">
            <a:spAutoFit/>
          </a:bodyPr>
          <a:lstStyle/>
          <a:p>
            <a:pPr algn="ctr">
              <a:lnSpc>
                <a:spcPts val="4000"/>
              </a:lnSpc>
            </a:pPr>
            <a:r>
              <a:rPr lang="en-US" sz="3100" dirty="0">
                <a:latin typeface="Comic Sans MS" panose="030F0702030302020204" pitchFamily="66" charset="0"/>
              </a:rPr>
              <a:t>Doctors couldn’t heal </a:t>
            </a:r>
          </a:p>
        </p:txBody>
      </p:sp>
      <p:sp>
        <p:nvSpPr>
          <p:cNvPr id="33" name="TextBox 32">
            <a:extLst>
              <a:ext uri="{FF2B5EF4-FFF2-40B4-BE49-F238E27FC236}">
                <a16:creationId xmlns:a16="http://schemas.microsoft.com/office/drawing/2014/main" id="{A491716D-4EBC-4664-B6C1-D8EC13D0F600}"/>
              </a:ext>
            </a:extLst>
          </p:cNvPr>
          <p:cNvSpPr txBox="1"/>
          <p:nvPr/>
        </p:nvSpPr>
        <p:spPr>
          <a:xfrm>
            <a:off x="3754394" y="5677668"/>
            <a:ext cx="5003699" cy="576825"/>
          </a:xfrm>
          <a:prstGeom prst="rect">
            <a:avLst/>
          </a:prstGeom>
          <a:noFill/>
        </p:spPr>
        <p:txBody>
          <a:bodyPr wrap="square">
            <a:spAutoFit/>
          </a:bodyPr>
          <a:lstStyle/>
          <a:p>
            <a:pPr algn="ctr">
              <a:lnSpc>
                <a:spcPts val="4000"/>
              </a:lnSpc>
            </a:pPr>
            <a:r>
              <a:rPr lang="en-US" sz="3100" dirty="0">
                <a:latin typeface="Comic Sans MS" panose="030F0702030302020204" pitchFamily="66" charset="0"/>
              </a:rPr>
              <a:t>Only Jesus could do this.</a:t>
            </a:r>
          </a:p>
        </p:txBody>
      </p:sp>
      <p:sp>
        <p:nvSpPr>
          <p:cNvPr id="34" name="TextBox 33">
            <a:extLst>
              <a:ext uri="{FF2B5EF4-FFF2-40B4-BE49-F238E27FC236}">
                <a16:creationId xmlns:a16="http://schemas.microsoft.com/office/drawing/2014/main" id="{F0BA3655-3C52-4EBD-A456-D4588467D476}"/>
              </a:ext>
            </a:extLst>
          </p:cNvPr>
          <p:cNvSpPr txBox="1"/>
          <p:nvPr/>
        </p:nvSpPr>
        <p:spPr>
          <a:xfrm>
            <a:off x="4554006" y="5169238"/>
            <a:ext cx="3404473" cy="576825"/>
          </a:xfrm>
          <a:prstGeom prst="rect">
            <a:avLst/>
          </a:prstGeom>
          <a:noFill/>
        </p:spPr>
        <p:txBody>
          <a:bodyPr wrap="square">
            <a:spAutoFit/>
          </a:bodyPr>
          <a:lstStyle/>
          <a:p>
            <a:pPr algn="ctr">
              <a:lnSpc>
                <a:spcPts val="4000"/>
              </a:lnSpc>
            </a:pPr>
            <a:r>
              <a:rPr lang="en-US" sz="3100" dirty="0">
                <a:latin typeface="Comic Sans MS" panose="030F0702030302020204" pitchFamily="66" charset="0"/>
              </a:rPr>
              <a:t>the man’s hand.</a:t>
            </a:r>
          </a:p>
        </p:txBody>
      </p:sp>
      <p:sp>
        <p:nvSpPr>
          <p:cNvPr id="13" name="Rectangle 12">
            <a:hlinkClick r:id="rId5" action="ppaction://hlinksldjump"/>
            <a:extLst>
              <a:ext uri="{FF2B5EF4-FFF2-40B4-BE49-F238E27FC236}">
                <a16:creationId xmlns:a16="http://schemas.microsoft.com/office/drawing/2014/main" id="{F8CF8A9A-CDB5-4374-B863-9542BE87B349}"/>
              </a:ext>
            </a:extLst>
          </p:cNvPr>
          <p:cNvSpPr/>
          <p:nvPr/>
        </p:nvSpPr>
        <p:spPr>
          <a:xfrm>
            <a:off x="-860551" y="-749011"/>
            <a:ext cx="13700098" cy="7981950"/>
          </a:xfrm>
          <a:prstGeom prst="rect">
            <a:avLst/>
          </a:prstGeom>
          <a:solidFill>
            <a:schemeClr val="accent1">
              <a:alpha val="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Comic Sans MS" panose="030F0702030302020204" pitchFamily="66" charset="0"/>
              </a:rPr>
              <a:t>.</a:t>
            </a:r>
            <a:endParaRPr lang="en-GB" dirty="0"/>
          </a:p>
        </p:txBody>
      </p:sp>
      <p:grpSp>
        <p:nvGrpSpPr>
          <p:cNvPr id="14" name="Group 13">
            <a:extLst>
              <a:ext uri="{FF2B5EF4-FFF2-40B4-BE49-F238E27FC236}">
                <a16:creationId xmlns:a16="http://schemas.microsoft.com/office/drawing/2014/main" id="{55BAD522-9799-4DD6-BD56-D3BA72353BCB}"/>
              </a:ext>
            </a:extLst>
          </p:cNvPr>
          <p:cNvGrpSpPr/>
          <p:nvPr/>
        </p:nvGrpSpPr>
        <p:grpSpPr>
          <a:xfrm>
            <a:off x="9835076" y="5986585"/>
            <a:ext cx="2011680" cy="941878"/>
            <a:chOff x="3474720" y="-1626814"/>
            <a:chExt cx="2011680" cy="941878"/>
          </a:xfrm>
        </p:grpSpPr>
        <p:sp>
          <p:nvSpPr>
            <p:cNvPr id="15" name="Arrow: Right 14">
              <a:extLst>
                <a:ext uri="{FF2B5EF4-FFF2-40B4-BE49-F238E27FC236}">
                  <a16:creationId xmlns:a16="http://schemas.microsoft.com/office/drawing/2014/main" id="{33AE3B5B-818C-431D-923F-BEA5F53ED2E5}"/>
                </a:ext>
              </a:extLst>
            </p:cNvPr>
            <p:cNvSpPr/>
            <p:nvPr/>
          </p:nvSpPr>
          <p:spPr>
            <a:xfrm>
              <a:off x="3474720" y="-1626814"/>
              <a:ext cx="2011680" cy="94187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F2D9DA5D-72CC-4833-8AC9-2AAF3A32AF42}"/>
                </a:ext>
              </a:extLst>
            </p:cNvPr>
            <p:cNvSpPr txBox="1"/>
            <p:nvPr/>
          </p:nvSpPr>
          <p:spPr>
            <a:xfrm>
              <a:off x="3474720" y="-1390458"/>
              <a:ext cx="1749197" cy="461665"/>
            </a:xfrm>
            <a:prstGeom prst="rect">
              <a:avLst/>
            </a:prstGeom>
            <a:noFill/>
          </p:spPr>
          <p:txBody>
            <a:bodyPr wrap="none" rtlCol="0">
              <a:spAutoFit/>
            </a:bodyPr>
            <a:lstStyle/>
            <a:p>
              <a:r>
                <a:rPr lang="en-US" sz="2400" dirty="0">
                  <a:latin typeface="Comic Sans MS" panose="030F0702030302020204" pitchFamily="66" charset="0"/>
                </a:rPr>
                <a:t>Next Slide</a:t>
              </a:r>
              <a:endParaRPr lang="en-GB" sz="2400" dirty="0">
                <a:latin typeface="Comic Sans MS" panose="030F0702030302020204" pitchFamily="66" charset="0"/>
              </a:endParaRPr>
            </a:p>
          </p:txBody>
        </p:sp>
      </p:grpSp>
      <p:pic>
        <p:nvPicPr>
          <p:cNvPr id="18" name="Picture 17">
            <a:extLst>
              <a:ext uri="{FF2B5EF4-FFF2-40B4-BE49-F238E27FC236}">
                <a16:creationId xmlns:a16="http://schemas.microsoft.com/office/drawing/2014/main" id="{7A256A79-3E7C-45D2-8F2A-77711EC1725D}"/>
              </a:ext>
            </a:extLst>
          </p:cNvPr>
          <p:cNvPicPr>
            <a:picLocks noChangeAspect="1"/>
          </p:cNvPicPr>
          <p:nvPr/>
        </p:nvPicPr>
        <p:blipFill>
          <a:blip r:embed="rId6"/>
          <a:stretch>
            <a:fillRect/>
          </a:stretch>
        </p:blipFill>
        <p:spPr>
          <a:xfrm>
            <a:off x="6114604" y="449810"/>
            <a:ext cx="1154347" cy="1252415"/>
          </a:xfrm>
          <a:prstGeom prst="rect">
            <a:avLst/>
          </a:prstGeom>
        </p:spPr>
      </p:pic>
    </p:spTree>
    <p:extLst>
      <p:ext uri="{BB962C8B-B14F-4D97-AF65-F5344CB8AC3E}">
        <p14:creationId xmlns:p14="http://schemas.microsoft.com/office/powerpoint/2010/main" val="249057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4.375E-6 -3.33333E-6 L 0.74909 0.0051 " pathEditMode="relative" rAng="0" ptsTypes="AA">
                                      <p:cBhvr>
                                        <p:cTn id="6" dur="4000" fill="hold"/>
                                        <p:tgtEl>
                                          <p:spTgt spid="4"/>
                                        </p:tgtEl>
                                        <p:attrNameLst>
                                          <p:attrName>ppt_x</p:attrName>
                                          <p:attrName>ppt_y</p:attrName>
                                        </p:attrNameLst>
                                      </p:cBhvr>
                                      <p:rCtr x="37448" y="255"/>
                                    </p:animMotion>
                                  </p:childTnLst>
                                </p:cTn>
                              </p:par>
                            </p:childTnLst>
                          </p:cTn>
                        </p:par>
                        <p:par>
                          <p:cTn id="7" fill="hold">
                            <p:stCondLst>
                              <p:cond delay="4000"/>
                            </p:stCondLst>
                            <p:childTnLst>
                              <p:par>
                                <p:cTn id="8" presetID="63" presetClass="path" presetSubtype="0" accel="50000" decel="50000" fill="hold" nodeType="afterEffect">
                                  <p:stCondLst>
                                    <p:cond delay="2000"/>
                                  </p:stCondLst>
                                  <p:childTnLst>
                                    <p:animMotion origin="layout" path="M -2.29167E-6 7.40741E-7 L 0.25482 -0.00764 " pathEditMode="relative" rAng="0" ptsTypes="AA">
                                      <p:cBhvr>
                                        <p:cTn id="9" dur="3000" fill="hold"/>
                                        <p:tgtEl>
                                          <p:spTgt spid="26"/>
                                        </p:tgtEl>
                                        <p:attrNameLst>
                                          <p:attrName>ppt_x</p:attrName>
                                          <p:attrName>ppt_y</p:attrName>
                                        </p:attrNameLst>
                                      </p:cBhvr>
                                      <p:rCtr x="12760" y="-440"/>
                                    </p:animMotion>
                                  </p:childTnLst>
                                </p:cTn>
                              </p:par>
                            </p:childTnLst>
                          </p:cTn>
                        </p:par>
                        <p:par>
                          <p:cTn id="10" fill="hold">
                            <p:stCondLst>
                              <p:cond delay="9000"/>
                            </p:stCondLst>
                            <p:childTnLst>
                              <p:par>
                                <p:cTn id="11" presetID="1" presetClass="entr" presetSubtype="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par>
                          <p:cTn id="13" fill="hold">
                            <p:stCondLst>
                              <p:cond delay="9000"/>
                            </p:stCondLst>
                            <p:childTnLst>
                              <p:par>
                                <p:cTn id="14" presetID="1" presetClass="exit" presetSubtype="0" fill="hold" nodeType="afterEffect">
                                  <p:stCondLst>
                                    <p:cond delay="0"/>
                                  </p:stCondLst>
                                  <p:childTnLst>
                                    <p:set>
                                      <p:cBhvr>
                                        <p:cTn id="15" dur="1" fill="hold">
                                          <p:stCondLst>
                                            <p:cond delay="0"/>
                                          </p:stCondLst>
                                        </p:cTn>
                                        <p:tgtEl>
                                          <p:spTgt spid="26"/>
                                        </p:tgtEl>
                                        <p:attrNameLst>
                                          <p:attrName>style.visibility</p:attrName>
                                        </p:attrNameLst>
                                      </p:cBhvr>
                                      <p:to>
                                        <p:strVal val="hidden"/>
                                      </p:to>
                                    </p:set>
                                  </p:childTnLst>
                                </p:cTn>
                              </p:par>
                            </p:childTnLst>
                          </p:cTn>
                        </p:par>
                        <p:par>
                          <p:cTn id="16" fill="hold">
                            <p:stCondLst>
                              <p:cond delay="9000"/>
                            </p:stCondLst>
                            <p:childTnLst>
                              <p:par>
                                <p:cTn id="17" presetID="22" presetClass="entr" presetSubtype="4"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1750"/>
                                        <p:tgtEl>
                                          <p:spTgt spid="10"/>
                                        </p:tgtEl>
                                      </p:cBhvr>
                                    </p:animEffect>
                                  </p:childTnLst>
                                </p:cTn>
                              </p:par>
                            </p:childTnLst>
                          </p:cTn>
                        </p:par>
                        <p:par>
                          <p:cTn id="20" fill="hold">
                            <p:stCondLst>
                              <p:cond delay="10750"/>
                            </p:stCondLst>
                            <p:childTnLst>
                              <p:par>
                                <p:cTn id="21" presetID="22" presetClass="entr" presetSubtype="8" fill="hold" grpId="0" nodeType="afterEffect">
                                  <p:stCondLst>
                                    <p:cond delay="25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1750"/>
                                        <p:tgtEl>
                                          <p:spTgt spid="17"/>
                                        </p:tgtEl>
                                      </p:cBhvr>
                                    </p:animEffect>
                                  </p:childTnLst>
                                </p:cTn>
                              </p:par>
                            </p:childTnLst>
                          </p:cTn>
                        </p:par>
                        <p:par>
                          <p:cTn id="24" fill="hold">
                            <p:stCondLst>
                              <p:cond delay="12750"/>
                            </p:stCondLst>
                            <p:childTnLst>
                              <p:par>
                                <p:cTn id="25" presetID="1" presetClass="entr" presetSubtype="0" fill="hold" nodeType="afterEffect">
                                  <p:stCondLst>
                                    <p:cond delay="0"/>
                                  </p:stCondLst>
                                  <p:childTnLst>
                                    <p:set>
                                      <p:cBhvr>
                                        <p:cTn id="26" dur="1" fill="hold">
                                          <p:stCondLst>
                                            <p:cond delay="9"/>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8"/>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nodeType="afterEffect">
                                  <p:stCondLst>
                                    <p:cond delay="0"/>
                                  </p:stCondLst>
                                  <p:childTnLst>
                                    <p:set>
                                      <p:cBhvr>
                                        <p:cTn id="31" dur="1" fill="hold">
                                          <p:stCondLst>
                                            <p:cond delay="0"/>
                                          </p:stCondLst>
                                        </p:cTn>
                                        <p:tgtEl>
                                          <p:spTgt spid="18"/>
                                        </p:tgtEl>
                                        <p:attrNameLst>
                                          <p:attrName>style.visibility</p:attrName>
                                        </p:attrNameLst>
                                      </p:cBhvr>
                                      <p:to>
                                        <p:strVal val="hidden"/>
                                      </p:to>
                                    </p:set>
                                  </p:childTnLst>
                                </p:cTn>
                              </p:par>
                            </p:childTnLst>
                          </p:cTn>
                        </p:par>
                        <p:par>
                          <p:cTn id="32" fill="hold">
                            <p:stCondLst>
                              <p:cond delay="0"/>
                            </p:stCondLst>
                            <p:childTnLst>
                              <p:par>
                                <p:cTn id="33" presetID="22" presetClass="entr" presetSubtype="4" fill="hold" nodeType="afterEffect">
                                  <p:stCondLst>
                                    <p:cond delay="250"/>
                                  </p:stCondLst>
                                  <p:childTnLst>
                                    <p:set>
                                      <p:cBhvr>
                                        <p:cTn id="34" dur="1" fill="hold">
                                          <p:stCondLst>
                                            <p:cond delay="0"/>
                                          </p:stCondLst>
                                        </p:cTn>
                                        <p:tgtEl>
                                          <p:spTgt spid="19"/>
                                        </p:tgtEl>
                                        <p:attrNameLst>
                                          <p:attrName>style.visibility</p:attrName>
                                        </p:attrNameLst>
                                      </p:cBhvr>
                                      <p:to>
                                        <p:strVal val="visible"/>
                                      </p:to>
                                    </p:set>
                                    <p:animEffect transition="in" filter="wipe(down)">
                                      <p:cBhvr>
                                        <p:cTn id="35" dur="1750"/>
                                        <p:tgtEl>
                                          <p:spTgt spid="19"/>
                                        </p:tgtEl>
                                      </p:cBhvr>
                                    </p:animEffect>
                                  </p:childTnLst>
                                </p:cTn>
                              </p:par>
                            </p:childTnLst>
                          </p:cTn>
                        </p:par>
                        <p:par>
                          <p:cTn id="36" fill="hold">
                            <p:stCondLst>
                              <p:cond delay="2000"/>
                            </p:stCondLst>
                            <p:childTnLst>
                              <p:par>
                                <p:cTn id="37" presetID="22" presetClass="entr" presetSubtype="8" fill="hold" grpId="0" nodeType="afterEffect">
                                  <p:stCondLst>
                                    <p:cond delay="150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1750"/>
                                        <p:tgtEl>
                                          <p:spTgt spid="24"/>
                                        </p:tgtEl>
                                      </p:cBhvr>
                                    </p:animEffect>
                                  </p:childTnLst>
                                </p:cTn>
                              </p:par>
                            </p:childTnLst>
                          </p:cTn>
                        </p:par>
                        <p:par>
                          <p:cTn id="40" fill="hold">
                            <p:stCondLst>
                              <p:cond delay="5250"/>
                            </p:stCondLst>
                            <p:childTnLst>
                              <p:par>
                                <p:cTn id="41" presetID="22" presetClass="entr" presetSubtype="8" fill="hold" grpId="0" nodeType="afterEffect">
                                  <p:stCondLst>
                                    <p:cond delay="25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1750"/>
                                        <p:tgtEl>
                                          <p:spTgt spid="25"/>
                                        </p:tgtEl>
                                      </p:cBhvr>
                                    </p:animEffect>
                                  </p:childTnLst>
                                </p:cTn>
                              </p:par>
                            </p:childTnLst>
                          </p:cTn>
                        </p:par>
                        <p:par>
                          <p:cTn id="44" fill="hold">
                            <p:stCondLst>
                              <p:cond delay="7250"/>
                            </p:stCondLst>
                            <p:childTnLst>
                              <p:par>
                                <p:cTn id="45" presetID="22" presetClass="entr" presetSubtype="2" fill="hold" nodeType="afterEffect">
                                  <p:stCondLst>
                                    <p:cond delay="2000"/>
                                  </p:stCondLst>
                                  <p:childTnLst>
                                    <p:set>
                                      <p:cBhvr>
                                        <p:cTn id="46" dur="1" fill="hold">
                                          <p:stCondLst>
                                            <p:cond delay="0"/>
                                          </p:stCondLst>
                                        </p:cTn>
                                        <p:tgtEl>
                                          <p:spTgt spid="27"/>
                                        </p:tgtEl>
                                        <p:attrNameLst>
                                          <p:attrName>style.visibility</p:attrName>
                                        </p:attrNameLst>
                                      </p:cBhvr>
                                      <p:to>
                                        <p:strVal val="visible"/>
                                      </p:to>
                                    </p:set>
                                    <p:animEffect transition="in" filter="wipe(right)">
                                      <p:cBhvr>
                                        <p:cTn id="47" dur="1750"/>
                                        <p:tgtEl>
                                          <p:spTgt spid="27"/>
                                        </p:tgtEl>
                                      </p:cBhvr>
                                    </p:animEffect>
                                  </p:childTnLst>
                                </p:cTn>
                              </p:par>
                            </p:childTnLst>
                          </p:cTn>
                        </p:par>
                        <p:par>
                          <p:cTn id="48" fill="hold">
                            <p:stCondLst>
                              <p:cond delay="11000"/>
                            </p:stCondLst>
                            <p:childTnLst>
                              <p:par>
                                <p:cTn id="49" presetID="22" presetClass="entr" presetSubtype="8" fill="hold" grpId="0" nodeType="afterEffect">
                                  <p:stCondLst>
                                    <p:cond delay="1500"/>
                                  </p:stCondLst>
                                  <p:childTnLst>
                                    <p:set>
                                      <p:cBhvr>
                                        <p:cTn id="50" dur="1" fill="hold">
                                          <p:stCondLst>
                                            <p:cond delay="0"/>
                                          </p:stCondLst>
                                        </p:cTn>
                                        <p:tgtEl>
                                          <p:spTgt spid="30"/>
                                        </p:tgtEl>
                                        <p:attrNameLst>
                                          <p:attrName>style.visibility</p:attrName>
                                        </p:attrNameLst>
                                      </p:cBhvr>
                                      <p:to>
                                        <p:strVal val="visible"/>
                                      </p:to>
                                    </p:set>
                                    <p:animEffect transition="in" filter="wipe(left)">
                                      <p:cBhvr>
                                        <p:cTn id="51" dur="1750"/>
                                        <p:tgtEl>
                                          <p:spTgt spid="30"/>
                                        </p:tgtEl>
                                      </p:cBhvr>
                                    </p:animEffect>
                                  </p:childTnLst>
                                </p:cTn>
                              </p:par>
                            </p:childTnLst>
                          </p:cTn>
                        </p:par>
                        <p:par>
                          <p:cTn id="52" fill="hold">
                            <p:stCondLst>
                              <p:cond delay="14250"/>
                            </p:stCondLst>
                            <p:childTnLst>
                              <p:par>
                                <p:cTn id="53" presetID="22" presetClass="entr" presetSubtype="8" fill="hold" grpId="0" nodeType="afterEffect">
                                  <p:stCondLst>
                                    <p:cond delay="250"/>
                                  </p:stCondLst>
                                  <p:childTnLst>
                                    <p:set>
                                      <p:cBhvr>
                                        <p:cTn id="54" dur="1" fill="hold">
                                          <p:stCondLst>
                                            <p:cond delay="0"/>
                                          </p:stCondLst>
                                        </p:cTn>
                                        <p:tgtEl>
                                          <p:spTgt spid="31"/>
                                        </p:tgtEl>
                                        <p:attrNameLst>
                                          <p:attrName>style.visibility</p:attrName>
                                        </p:attrNameLst>
                                      </p:cBhvr>
                                      <p:to>
                                        <p:strVal val="visible"/>
                                      </p:to>
                                    </p:set>
                                    <p:animEffect transition="in" filter="wipe(left)">
                                      <p:cBhvr>
                                        <p:cTn id="55" dur="1750"/>
                                        <p:tgtEl>
                                          <p:spTgt spid="31"/>
                                        </p:tgtEl>
                                      </p:cBhvr>
                                    </p:animEffect>
                                  </p:childTnLst>
                                </p:cTn>
                              </p:par>
                            </p:childTnLst>
                          </p:cTn>
                        </p:par>
                        <p:par>
                          <p:cTn id="56" fill="hold">
                            <p:stCondLst>
                              <p:cond delay="16250"/>
                            </p:stCondLst>
                            <p:childTnLst>
                              <p:par>
                                <p:cTn id="57" presetID="22" presetClass="entr" presetSubtype="8" fill="hold" grpId="0" nodeType="afterEffect">
                                  <p:stCondLst>
                                    <p:cond delay="2000"/>
                                  </p:stCondLst>
                                  <p:childTnLst>
                                    <p:set>
                                      <p:cBhvr>
                                        <p:cTn id="58" dur="1" fill="hold">
                                          <p:stCondLst>
                                            <p:cond delay="0"/>
                                          </p:stCondLst>
                                        </p:cTn>
                                        <p:tgtEl>
                                          <p:spTgt spid="32"/>
                                        </p:tgtEl>
                                        <p:attrNameLst>
                                          <p:attrName>style.visibility</p:attrName>
                                        </p:attrNameLst>
                                      </p:cBhvr>
                                      <p:to>
                                        <p:strVal val="visible"/>
                                      </p:to>
                                    </p:set>
                                    <p:animEffect transition="in" filter="wipe(left)">
                                      <p:cBhvr>
                                        <p:cTn id="59" dur="1750"/>
                                        <p:tgtEl>
                                          <p:spTgt spid="32"/>
                                        </p:tgtEl>
                                      </p:cBhvr>
                                    </p:animEffect>
                                  </p:childTnLst>
                                </p:cTn>
                              </p:par>
                            </p:childTnLst>
                          </p:cTn>
                        </p:par>
                        <p:par>
                          <p:cTn id="60" fill="hold">
                            <p:stCondLst>
                              <p:cond delay="20000"/>
                            </p:stCondLst>
                            <p:childTnLst>
                              <p:par>
                                <p:cTn id="61" presetID="22" presetClass="entr" presetSubtype="8" fill="hold" grpId="0" nodeType="afterEffect">
                                  <p:stCondLst>
                                    <p:cond delay="250"/>
                                  </p:stCondLst>
                                  <p:childTnLst>
                                    <p:set>
                                      <p:cBhvr>
                                        <p:cTn id="62" dur="1" fill="hold">
                                          <p:stCondLst>
                                            <p:cond delay="0"/>
                                          </p:stCondLst>
                                        </p:cTn>
                                        <p:tgtEl>
                                          <p:spTgt spid="34"/>
                                        </p:tgtEl>
                                        <p:attrNameLst>
                                          <p:attrName>style.visibility</p:attrName>
                                        </p:attrNameLst>
                                      </p:cBhvr>
                                      <p:to>
                                        <p:strVal val="visible"/>
                                      </p:to>
                                    </p:set>
                                    <p:animEffect transition="in" filter="wipe(left)">
                                      <p:cBhvr>
                                        <p:cTn id="63" dur="1750"/>
                                        <p:tgtEl>
                                          <p:spTgt spid="34"/>
                                        </p:tgtEl>
                                      </p:cBhvr>
                                    </p:animEffect>
                                  </p:childTnLst>
                                </p:cTn>
                              </p:par>
                            </p:childTnLst>
                          </p:cTn>
                        </p:par>
                        <p:par>
                          <p:cTn id="64" fill="hold">
                            <p:stCondLst>
                              <p:cond delay="22000"/>
                            </p:stCondLst>
                            <p:childTnLst>
                              <p:par>
                                <p:cTn id="65" presetID="22" presetClass="entr" presetSubtype="8" fill="hold" grpId="0" nodeType="afterEffect">
                                  <p:stCondLst>
                                    <p:cond delay="2000"/>
                                  </p:stCondLst>
                                  <p:childTnLst>
                                    <p:set>
                                      <p:cBhvr>
                                        <p:cTn id="66" dur="1" fill="hold">
                                          <p:stCondLst>
                                            <p:cond delay="0"/>
                                          </p:stCondLst>
                                        </p:cTn>
                                        <p:tgtEl>
                                          <p:spTgt spid="33"/>
                                        </p:tgtEl>
                                        <p:attrNameLst>
                                          <p:attrName>style.visibility</p:attrName>
                                        </p:attrNameLst>
                                      </p:cBhvr>
                                      <p:to>
                                        <p:strVal val="visible"/>
                                      </p:to>
                                    </p:set>
                                    <p:animEffect transition="in" filter="wipe(left)">
                                      <p:cBhvr>
                                        <p:cTn id="67" dur="1750"/>
                                        <p:tgtEl>
                                          <p:spTgt spid="33"/>
                                        </p:tgtEl>
                                      </p:cBhvr>
                                    </p:animEffect>
                                  </p:childTnLst>
                                </p:cTn>
                              </p:par>
                            </p:childTnLst>
                          </p:cTn>
                        </p:par>
                        <p:par>
                          <p:cTn id="68" fill="hold">
                            <p:stCondLst>
                              <p:cond delay="25750"/>
                            </p:stCondLst>
                            <p:childTnLst>
                              <p:par>
                                <p:cTn id="69" presetID="22" presetClass="entr" presetSubtype="8" fill="hold" nodeType="afterEffect">
                                  <p:stCondLst>
                                    <p:cond delay="1000"/>
                                  </p:stCondLst>
                                  <p:childTnLst>
                                    <p:set>
                                      <p:cBhvr>
                                        <p:cTn id="70" dur="1" fill="hold">
                                          <p:stCondLst>
                                            <p:cond delay="0"/>
                                          </p:stCondLst>
                                        </p:cTn>
                                        <p:tgtEl>
                                          <p:spTgt spid="14"/>
                                        </p:tgtEl>
                                        <p:attrNameLst>
                                          <p:attrName>style.visibility</p:attrName>
                                        </p:attrNameLst>
                                      </p:cBhvr>
                                      <p:to>
                                        <p:strVal val="visible"/>
                                      </p:to>
                                    </p:set>
                                    <p:animEffect transition="in" filter="wipe(left)">
                                      <p:cBhvr>
                                        <p:cTn id="71" dur="500"/>
                                        <p:tgtEl>
                                          <p:spTgt spid="14"/>
                                        </p:tgtEl>
                                      </p:cBhvr>
                                    </p:animEffect>
                                  </p:childTnLst>
                                </p:cTn>
                              </p:par>
                            </p:childTnLst>
                          </p:cTn>
                        </p:par>
                      </p:childTnLst>
                    </p:cTn>
                  </p:par>
                </p:childTnLst>
              </p:cTn>
              <p:nextCondLst>
                <p:cond evt="onClick" delay="0">
                  <p:tgtEl>
                    <p:spTgt spid="18"/>
                  </p:tgtEl>
                </p:cond>
              </p:nextCondLst>
            </p:seq>
          </p:childTnLst>
        </p:cTn>
      </p:par>
    </p:tnLst>
    <p:bldLst>
      <p:bldP spid="17" grpId="0"/>
      <p:bldP spid="24" grpId="0"/>
      <p:bldP spid="25" grpId="0"/>
      <p:bldP spid="30" grpId="0"/>
      <p:bldP spid="31" grpId="0"/>
      <p:bldP spid="32"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Icon&#10;&#10;Description automatically generated">
            <a:extLst>
              <a:ext uri="{FF2B5EF4-FFF2-40B4-BE49-F238E27FC236}">
                <a16:creationId xmlns:a16="http://schemas.microsoft.com/office/drawing/2014/main" id="{536C6AB2-5727-4067-AE08-3EB23EBF88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52336" y="2556831"/>
            <a:ext cx="2011680" cy="3652274"/>
          </a:xfrm>
          <a:prstGeom prst="rect">
            <a:avLst/>
          </a:prstGeom>
        </p:spPr>
      </p:pic>
      <p:pic>
        <p:nvPicPr>
          <p:cNvPr id="21" name="Picture 20" descr="A person wearing a garment&#10;&#10;Description automatically generated with low confidence">
            <a:extLst>
              <a:ext uri="{FF2B5EF4-FFF2-40B4-BE49-F238E27FC236}">
                <a16:creationId xmlns:a16="http://schemas.microsoft.com/office/drawing/2014/main" id="{2E0DD662-C81D-42AA-8686-74AA5245AC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3046" y="2730493"/>
            <a:ext cx="1911083" cy="3532176"/>
          </a:xfrm>
          <a:prstGeom prst="rect">
            <a:avLst/>
          </a:prstGeom>
        </p:spPr>
      </p:pic>
      <p:grpSp>
        <p:nvGrpSpPr>
          <p:cNvPr id="10" name="Group 9">
            <a:extLst>
              <a:ext uri="{FF2B5EF4-FFF2-40B4-BE49-F238E27FC236}">
                <a16:creationId xmlns:a16="http://schemas.microsoft.com/office/drawing/2014/main" id="{DBAD9C39-77C2-4203-A561-10CD81CE2BD2}"/>
              </a:ext>
            </a:extLst>
          </p:cNvPr>
          <p:cNvGrpSpPr/>
          <p:nvPr/>
        </p:nvGrpSpPr>
        <p:grpSpPr>
          <a:xfrm>
            <a:off x="6749935" y="326635"/>
            <a:ext cx="4005886" cy="1226445"/>
            <a:chOff x="6042920" y="202020"/>
            <a:chExt cx="3958080" cy="1543666"/>
          </a:xfrm>
        </p:grpSpPr>
        <p:sp>
          <p:nvSpPr>
            <p:cNvPr id="11" name="Speech Bubble: Rectangle with Corners Rounded 10">
              <a:extLst>
                <a:ext uri="{FF2B5EF4-FFF2-40B4-BE49-F238E27FC236}">
                  <a16:creationId xmlns:a16="http://schemas.microsoft.com/office/drawing/2014/main" id="{8B0807A1-DF08-4A5C-8445-68CC23441EA9}"/>
                </a:ext>
              </a:extLst>
            </p:cNvPr>
            <p:cNvSpPr/>
            <p:nvPr/>
          </p:nvSpPr>
          <p:spPr>
            <a:xfrm>
              <a:off x="6042920" y="202020"/>
              <a:ext cx="3958080" cy="1543666"/>
            </a:xfrm>
            <a:prstGeom prst="wedgeRoundRectCallout">
              <a:avLst>
                <a:gd name="adj1" fmla="val 45068"/>
                <a:gd name="adj2" fmla="val 213105"/>
                <a:gd name="adj3" fmla="val 16667"/>
              </a:avLst>
            </a:prstGeom>
            <a:solidFill>
              <a:schemeClr val="bg1">
                <a:alpha val="2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CD1F1DBA-CE10-4BF6-B4DA-39F3D4997BC0}"/>
                </a:ext>
              </a:extLst>
            </p:cNvPr>
            <p:cNvSpPr txBox="1"/>
            <p:nvPr/>
          </p:nvSpPr>
          <p:spPr>
            <a:xfrm>
              <a:off x="6277309" y="327406"/>
              <a:ext cx="3489301" cy="726021"/>
            </a:xfrm>
            <a:prstGeom prst="rect">
              <a:avLst/>
            </a:prstGeom>
            <a:noFill/>
            <a:ln>
              <a:noFill/>
            </a:ln>
          </p:spPr>
          <p:txBody>
            <a:bodyPr wrap="square" rtlCol="0">
              <a:spAutoFit/>
            </a:bodyPr>
            <a:lstStyle/>
            <a:p>
              <a:pPr algn="ctr">
                <a:lnSpc>
                  <a:spcPts val="4000"/>
                </a:lnSpc>
              </a:pPr>
              <a:r>
                <a:rPr lang="en-US" sz="3100" dirty="0">
                  <a:latin typeface="Comic Sans MS" panose="030F0702030302020204" pitchFamily="66" charset="0"/>
                </a:rPr>
                <a:t>That’s right!</a:t>
              </a:r>
            </a:p>
          </p:txBody>
        </p:sp>
      </p:grpSp>
      <p:sp>
        <p:nvSpPr>
          <p:cNvPr id="17" name="TextBox 16">
            <a:extLst>
              <a:ext uri="{FF2B5EF4-FFF2-40B4-BE49-F238E27FC236}">
                <a16:creationId xmlns:a16="http://schemas.microsoft.com/office/drawing/2014/main" id="{C8D5B124-99E5-4325-B145-EC496F1FDCF6}"/>
              </a:ext>
            </a:extLst>
          </p:cNvPr>
          <p:cNvSpPr txBox="1"/>
          <p:nvPr/>
        </p:nvSpPr>
        <p:spPr>
          <a:xfrm>
            <a:off x="6838828" y="939638"/>
            <a:ext cx="3795725" cy="576825"/>
          </a:xfrm>
          <a:prstGeom prst="rect">
            <a:avLst/>
          </a:prstGeom>
          <a:noFill/>
        </p:spPr>
        <p:txBody>
          <a:bodyPr wrap="square">
            <a:spAutoFit/>
          </a:bodyPr>
          <a:lstStyle/>
          <a:p>
            <a:pPr algn="ctr">
              <a:lnSpc>
                <a:spcPts val="4000"/>
              </a:lnSpc>
            </a:pPr>
            <a:r>
              <a:rPr lang="en-US" sz="3100" dirty="0">
                <a:latin typeface="Comic Sans MS" panose="030F0702030302020204" pitchFamily="66" charset="0"/>
              </a:rPr>
              <a:t>Jesus is God’s son.</a:t>
            </a:r>
          </a:p>
        </p:txBody>
      </p:sp>
      <p:grpSp>
        <p:nvGrpSpPr>
          <p:cNvPr id="19" name="Group 18">
            <a:extLst>
              <a:ext uri="{FF2B5EF4-FFF2-40B4-BE49-F238E27FC236}">
                <a16:creationId xmlns:a16="http://schemas.microsoft.com/office/drawing/2014/main" id="{ACEB1E7C-1300-4218-8B28-D6BC041CC340}"/>
              </a:ext>
            </a:extLst>
          </p:cNvPr>
          <p:cNvGrpSpPr/>
          <p:nvPr/>
        </p:nvGrpSpPr>
        <p:grpSpPr>
          <a:xfrm>
            <a:off x="599983" y="189749"/>
            <a:ext cx="5684439" cy="1840932"/>
            <a:chOff x="599983" y="173394"/>
            <a:chExt cx="4528637" cy="1734054"/>
          </a:xfrm>
        </p:grpSpPr>
        <p:sp>
          <p:nvSpPr>
            <p:cNvPr id="20" name="Speech Bubble: Rectangle with Corners Rounded 19">
              <a:extLst>
                <a:ext uri="{FF2B5EF4-FFF2-40B4-BE49-F238E27FC236}">
                  <a16:creationId xmlns:a16="http://schemas.microsoft.com/office/drawing/2014/main" id="{67361F28-15C3-4C9B-896F-3BBD9D5F3994}"/>
                </a:ext>
              </a:extLst>
            </p:cNvPr>
            <p:cNvSpPr/>
            <p:nvPr/>
          </p:nvSpPr>
          <p:spPr>
            <a:xfrm>
              <a:off x="599983" y="173394"/>
              <a:ext cx="4528637" cy="1734054"/>
            </a:xfrm>
            <a:prstGeom prst="wedgeRoundRectCallout">
              <a:avLst>
                <a:gd name="adj1" fmla="val -22106"/>
                <a:gd name="adj2" fmla="val 127541"/>
                <a:gd name="adj3" fmla="val 16667"/>
              </a:avLst>
            </a:prstGeom>
            <a:solidFill>
              <a:schemeClr val="bg1">
                <a:alpha val="20000"/>
              </a:schemeClr>
            </a:solidFill>
            <a:ln w="63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651DB049-635D-4AC7-ABCC-5A1C28647B38}"/>
                </a:ext>
              </a:extLst>
            </p:cNvPr>
            <p:cNvSpPr txBox="1"/>
            <p:nvPr/>
          </p:nvSpPr>
          <p:spPr>
            <a:xfrm>
              <a:off x="758160" y="221639"/>
              <a:ext cx="4164984" cy="543337"/>
            </a:xfrm>
            <a:prstGeom prst="rect">
              <a:avLst/>
            </a:prstGeom>
            <a:noFill/>
            <a:ln>
              <a:noFill/>
            </a:ln>
          </p:spPr>
          <p:txBody>
            <a:bodyPr wrap="square" rtlCol="0">
              <a:spAutoFit/>
            </a:bodyPr>
            <a:lstStyle/>
            <a:p>
              <a:pPr algn="ctr">
                <a:lnSpc>
                  <a:spcPts val="4000"/>
                </a:lnSpc>
              </a:pPr>
              <a:r>
                <a:rPr lang="en-US" sz="3100" dirty="0">
                  <a:solidFill>
                    <a:srgbClr val="0000CC"/>
                  </a:solidFill>
                  <a:latin typeface="Comic Sans MS" panose="030F0702030302020204" pitchFamily="66" charset="0"/>
                </a:rPr>
                <a:t>Only God can do miracles.</a:t>
              </a:r>
            </a:p>
          </p:txBody>
        </p:sp>
      </p:grpSp>
      <p:sp>
        <p:nvSpPr>
          <p:cNvPr id="24" name="TextBox 23">
            <a:extLst>
              <a:ext uri="{FF2B5EF4-FFF2-40B4-BE49-F238E27FC236}">
                <a16:creationId xmlns:a16="http://schemas.microsoft.com/office/drawing/2014/main" id="{35880509-3113-4F89-8565-5A57C0B7CD7A}"/>
              </a:ext>
            </a:extLst>
          </p:cNvPr>
          <p:cNvSpPr txBox="1"/>
          <p:nvPr/>
        </p:nvSpPr>
        <p:spPr>
          <a:xfrm>
            <a:off x="561330" y="771104"/>
            <a:ext cx="5687574" cy="576825"/>
          </a:xfrm>
          <a:prstGeom prst="rect">
            <a:avLst/>
          </a:prstGeom>
          <a:noFill/>
          <a:ln>
            <a:noFill/>
          </a:ln>
        </p:spPr>
        <p:txBody>
          <a:bodyPr wrap="square" rtlCol="0">
            <a:spAutoFit/>
          </a:bodyPr>
          <a:lstStyle/>
          <a:p>
            <a:pPr algn="ctr">
              <a:lnSpc>
                <a:spcPts val="4000"/>
              </a:lnSpc>
            </a:pPr>
            <a:r>
              <a:rPr lang="en-US" sz="3100" dirty="0">
                <a:solidFill>
                  <a:srgbClr val="0000CC"/>
                </a:solidFill>
                <a:latin typeface="Comic Sans MS" panose="030F0702030302020204" pitchFamily="66" charset="0"/>
              </a:rPr>
              <a:t>So, Jesus was showing the</a:t>
            </a:r>
          </a:p>
        </p:txBody>
      </p:sp>
      <p:sp>
        <p:nvSpPr>
          <p:cNvPr id="25" name="TextBox 24">
            <a:extLst>
              <a:ext uri="{FF2B5EF4-FFF2-40B4-BE49-F238E27FC236}">
                <a16:creationId xmlns:a16="http://schemas.microsoft.com/office/drawing/2014/main" id="{7B6FB40D-01E2-4E17-A7BF-EB6F221C2C0E}"/>
              </a:ext>
            </a:extLst>
          </p:cNvPr>
          <p:cNvSpPr txBox="1"/>
          <p:nvPr/>
        </p:nvSpPr>
        <p:spPr>
          <a:xfrm>
            <a:off x="638067" y="1301239"/>
            <a:ext cx="5351431" cy="576825"/>
          </a:xfrm>
          <a:prstGeom prst="rect">
            <a:avLst/>
          </a:prstGeom>
          <a:noFill/>
          <a:ln>
            <a:noFill/>
          </a:ln>
        </p:spPr>
        <p:txBody>
          <a:bodyPr wrap="square" rtlCol="0">
            <a:spAutoFit/>
          </a:bodyPr>
          <a:lstStyle/>
          <a:p>
            <a:pPr algn="ctr">
              <a:lnSpc>
                <a:spcPts val="4000"/>
              </a:lnSpc>
            </a:pPr>
            <a:r>
              <a:rPr lang="en-US" sz="3100" dirty="0">
                <a:solidFill>
                  <a:srgbClr val="0000CC"/>
                </a:solidFill>
                <a:latin typeface="Comic Sans MS" panose="030F0702030302020204" pitchFamily="66" charset="0"/>
              </a:rPr>
              <a:t>people that He was God.</a:t>
            </a:r>
          </a:p>
        </p:txBody>
      </p:sp>
      <p:grpSp>
        <p:nvGrpSpPr>
          <p:cNvPr id="27" name="Group 26">
            <a:extLst>
              <a:ext uri="{FF2B5EF4-FFF2-40B4-BE49-F238E27FC236}">
                <a16:creationId xmlns:a16="http://schemas.microsoft.com/office/drawing/2014/main" id="{8EF97C3B-2CBF-4B37-AA02-AE3BF46F2D1F}"/>
              </a:ext>
            </a:extLst>
          </p:cNvPr>
          <p:cNvGrpSpPr/>
          <p:nvPr/>
        </p:nvGrpSpPr>
        <p:grpSpPr>
          <a:xfrm>
            <a:off x="2772554" y="3568468"/>
            <a:ext cx="6582364" cy="2705332"/>
            <a:chOff x="6042920" y="202020"/>
            <a:chExt cx="3958080" cy="1543666"/>
          </a:xfrm>
        </p:grpSpPr>
        <p:sp>
          <p:nvSpPr>
            <p:cNvPr id="28" name="Speech Bubble: Rectangle with Corners Rounded 27">
              <a:extLst>
                <a:ext uri="{FF2B5EF4-FFF2-40B4-BE49-F238E27FC236}">
                  <a16:creationId xmlns:a16="http://schemas.microsoft.com/office/drawing/2014/main" id="{B4F77BC9-7E43-4ADA-B8E9-59E9D780D7BD}"/>
                </a:ext>
              </a:extLst>
            </p:cNvPr>
            <p:cNvSpPr/>
            <p:nvPr/>
          </p:nvSpPr>
          <p:spPr>
            <a:xfrm>
              <a:off x="6042920" y="202020"/>
              <a:ext cx="3958080" cy="1543666"/>
            </a:xfrm>
            <a:prstGeom prst="wedgeRoundRectCallout">
              <a:avLst>
                <a:gd name="adj1" fmla="val 69804"/>
                <a:gd name="adj2" fmla="val -51884"/>
                <a:gd name="adj3" fmla="val 16667"/>
              </a:avLst>
            </a:prstGeom>
            <a:solidFill>
              <a:schemeClr val="bg1">
                <a:alpha val="2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TextBox 28">
              <a:extLst>
                <a:ext uri="{FF2B5EF4-FFF2-40B4-BE49-F238E27FC236}">
                  <a16:creationId xmlns:a16="http://schemas.microsoft.com/office/drawing/2014/main" id="{B1EAC97F-F5DB-4AD4-BCC0-2719C3354676}"/>
                </a:ext>
              </a:extLst>
            </p:cNvPr>
            <p:cNvSpPr txBox="1"/>
            <p:nvPr/>
          </p:nvSpPr>
          <p:spPr>
            <a:xfrm>
              <a:off x="6317674" y="219864"/>
              <a:ext cx="3489301" cy="292080"/>
            </a:xfrm>
            <a:prstGeom prst="rect">
              <a:avLst/>
            </a:prstGeom>
            <a:noFill/>
            <a:ln>
              <a:noFill/>
            </a:ln>
          </p:spPr>
          <p:txBody>
            <a:bodyPr wrap="square" rtlCol="0">
              <a:spAutoFit/>
            </a:bodyPr>
            <a:lstStyle/>
            <a:p>
              <a:pPr algn="ctr">
                <a:lnSpc>
                  <a:spcPts val="4000"/>
                </a:lnSpc>
              </a:pPr>
              <a:r>
                <a:rPr lang="en-US" sz="3100" dirty="0">
                  <a:latin typeface="Comic Sans MS" panose="030F0702030302020204" pitchFamily="66" charset="0"/>
                </a:rPr>
                <a:t>Let’s read the Bible story.</a:t>
              </a:r>
            </a:p>
          </p:txBody>
        </p:sp>
      </p:grpSp>
      <p:sp>
        <p:nvSpPr>
          <p:cNvPr id="30" name="TextBox 29">
            <a:extLst>
              <a:ext uri="{FF2B5EF4-FFF2-40B4-BE49-F238E27FC236}">
                <a16:creationId xmlns:a16="http://schemas.microsoft.com/office/drawing/2014/main" id="{7D309029-6578-4B8B-90CE-EBED409B45AD}"/>
              </a:ext>
            </a:extLst>
          </p:cNvPr>
          <p:cNvSpPr txBox="1"/>
          <p:nvPr/>
        </p:nvSpPr>
        <p:spPr>
          <a:xfrm>
            <a:off x="3080717" y="4063970"/>
            <a:ext cx="6041135" cy="576825"/>
          </a:xfrm>
          <a:prstGeom prst="rect">
            <a:avLst/>
          </a:prstGeom>
          <a:noFill/>
        </p:spPr>
        <p:txBody>
          <a:bodyPr wrap="square">
            <a:spAutoFit/>
          </a:bodyPr>
          <a:lstStyle/>
          <a:p>
            <a:pPr algn="ctr">
              <a:lnSpc>
                <a:spcPts val="4000"/>
              </a:lnSpc>
            </a:pPr>
            <a:r>
              <a:rPr lang="en-US" sz="3100" dirty="0">
                <a:latin typeface="Comic Sans MS" panose="030F0702030302020204" pitchFamily="66" charset="0"/>
              </a:rPr>
              <a:t>It is in Luke chapter 6 v 1 to 11.</a:t>
            </a:r>
          </a:p>
        </p:txBody>
      </p:sp>
      <p:sp>
        <p:nvSpPr>
          <p:cNvPr id="31" name="TextBox 30">
            <a:extLst>
              <a:ext uri="{FF2B5EF4-FFF2-40B4-BE49-F238E27FC236}">
                <a16:creationId xmlns:a16="http://schemas.microsoft.com/office/drawing/2014/main" id="{568DFF25-E8FF-4FCF-A0DF-88DAB4EF5EF0}"/>
              </a:ext>
            </a:extLst>
          </p:cNvPr>
          <p:cNvSpPr txBox="1"/>
          <p:nvPr/>
        </p:nvSpPr>
        <p:spPr>
          <a:xfrm>
            <a:off x="2815404" y="4546433"/>
            <a:ext cx="6568212" cy="576825"/>
          </a:xfrm>
          <a:prstGeom prst="rect">
            <a:avLst/>
          </a:prstGeom>
          <a:noFill/>
        </p:spPr>
        <p:txBody>
          <a:bodyPr wrap="square">
            <a:spAutoFit/>
          </a:bodyPr>
          <a:lstStyle/>
          <a:p>
            <a:pPr algn="ctr">
              <a:lnSpc>
                <a:spcPts val="4000"/>
              </a:lnSpc>
            </a:pPr>
            <a:r>
              <a:rPr lang="en-US" sz="3100" dirty="0">
                <a:latin typeface="Comic Sans MS" panose="030F0702030302020204" pitchFamily="66" charset="0"/>
              </a:rPr>
              <a:t>The start of the reading happens</a:t>
            </a:r>
          </a:p>
        </p:txBody>
      </p:sp>
      <p:sp>
        <p:nvSpPr>
          <p:cNvPr id="32" name="TextBox 31">
            <a:extLst>
              <a:ext uri="{FF2B5EF4-FFF2-40B4-BE49-F238E27FC236}">
                <a16:creationId xmlns:a16="http://schemas.microsoft.com/office/drawing/2014/main" id="{4C74B998-D317-4D9F-A86C-5F329B39322D}"/>
              </a:ext>
            </a:extLst>
          </p:cNvPr>
          <p:cNvSpPr txBox="1"/>
          <p:nvPr/>
        </p:nvSpPr>
        <p:spPr>
          <a:xfrm>
            <a:off x="2743856" y="5031421"/>
            <a:ext cx="6441076" cy="576825"/>
          </a:xfrm>
          <a:prstGeom prst="rect">
            <a:avLst/>
          </a:prstGeom>
          <a:noFill/>
        </p:spPr>
        <p:txBody>
          <a:bodyPr wrap="square">
            <a:spAutoFit/>
          </a:bodyPr>
          <a:lstStyle/>
          <a:p>
            <a:pPr algn="ctr">
              <a:lnSpc>
                <a:spcPts val="4000"/>
              </a:lnSpc>
            </a:pPr>
            <a:r>
              <a:rPr lang="en-US" sz="3100" dirty="0">
                <a:latin typeface="Comic Sans MS" panose="030F0702030302020204" pitchFamily="66" charset="0"/>
              </a:rPr>
              <a:t>on another sabbath day but it is </a:t>
            </a:r>
          </a:p>
        </p:txBody>
      </p:sp>
      <p:sp>
        <p:nvSpPr>
          <p:cNvPr id="34" name="TextBox 33">
            <a:extLst>
              <a:ext uri="{FF2B5EF4-FFF2-40B4-BE49-F238E27FC236}">
                <a16:creationId xmlns:a16="http://schemas.microsoft.com/office/drawing/2014/main" id="{F0BA3655-3C52-4EBD-A456-D4588467D476}"/>
              </a:ext>
            </a:extLst>
          </p:cNvPr>
          <p:cNvSpPr txBox="1"/>
          <p:nvPr/>
        </p:nvSpPr>
        <p:spPr>
          <a:xfrm>
            <a:off x="3031375" y="5561043"/>
            <a:ext cx="6120082" cy="576825"/>
          </a:xfrm>
          <a:prstGeom prst="rect">
            <a:avLst/>
          </a:prstGeom>
          <a:noFill/>
        </p:spPr>
        <p:txBody>
          <a:bodyPr wrap="square">
            <a:spAutoFit/>
          </a:bodyPr>
          <a:lstStyle/>
          <a:p>
            <a:pPr algn="ctr">
              <a:lnSpc>
                <a:spcPts val="4000"/>
              </a:lnSpc>
            </a:pPr>
            <a:r>
              <a:rPr lang="en-US" sz="3100" dirty="0">
                <a:latin typeface="Comic Sans MS" panose="030F0702030302020204" pitchFamily="66" charset="0"/>
              </a:rPr>
              <a:t>important to our story today.</a:t>
            </a:r>
          </a:p>
        </p:txBody>
      </p:sp>
      <p:sp>
        <p:nvSpPr>
          <p:cNvPr id="13" name="Rectangle 12">
            <a:hlinkClick r:id="rId4" action="ppaction://hlinksldjump"/>
            <a:extLst>
              <a:ext uri="{FF2B5EF4-FFF2-40B4-BE49-F238E27FC236}">
                <a16:creationId xmlns:a16="http://schemas.microsoft.com/office/drawing/2014/main" id="{F8CF8A9A-CDB5-4374-B863-9542BE87B349}"/>
              </a:ext>
            </a:extLst>
          </p:cNvPr>
          <p:cNvSpPr/>
          <p:nvPr/>
        </p:nvSpPr>
        <p:spPr>
          <a:xfrm>
            <a:off x="-885655" y="-561975"/>
            <a:ext cx="13700098" cy="7981950"/>
          </a:xfrm>
          <a:prstGeom prst="rect">
            <a:avLst/>
          </a:prstGeom>
          <a:solidFill>
            <a:schemeClr val="accent1">
              <a:alpha val="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Comic Sans MS" panose="030F0702030302020204" pitchFamily="66" charset="0"/>
              </a:rPr>
              <a:t>.</a:t>
            </a:r>
            <a:endParaRPr lang="en-GB" dirty="0"/>
          </a:p>
        </p:txBody>
      </p:sp>
      <p:grpSp>
        <p:nvGrpSpPr>
          <p:cNvPr id="14" name="Group 13">
            <a:extLst>
              <a:ext uri="{FF2B5EF4-FFF2-40B4-BE49-F238E27FC236}">
                <a16:creationId xmlns:a16="http://schemas.microsoft.com/office/drawing/2014/main" id="{55BAD522-9799-4DD6-BD56-D3BA72353BCB}"/>
              </a:ext>
            </a:extLst>
          </p:cNvPr>
          <p:cNvGrpSpPr/>
          <p:nvPr/>
        </p:nvGrpSpPr>
        <p:grpSpPr>
          <a:xfrm>
            <a:off x="9835076" y="5986585"/>
            <a:ext cx="2011680" cy="941878"/>
            <a:chOff x="3474720" y="-1626814"/>
            <a:chExt cx="2011680" cy="941878"/>
          </a:xfrm>
        </p:grpSpPr>
        <p:sp>
          <p:nvSpPr>
            <p:cNvPr id="15" name="Arrow: Right 14">
              <a:extLst>
                <a:ext uri="{FF2B5EF4-FFF2-40B4-BE49-F238E27FC236}">
                  <a16:creationId xmlns:a16="http://schemas.microsoft.com/office/drawing/2014/main" id="{33AE3B5B-818C-431D-923F-BEA5F53ED2E5}"/>
                </a:ext>
              </a:extLst>
            </p:cNvPr>
            <p:cNvSpPr/>
            <p:nvPr/>
          </p:nvSpPr>
          <p:spPr>
            <a:xfrm>
              <a:off x="3474720" y="-1626814"/>
              <a:ext cx="2011680" cy="94187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F2D9DA5D-72CC-4833-8AC9-2AAF3A32AF42}"/>
                </a:ext>
              </a:extLst>
            </p:cNvPr>
            <p:cNvSpPr txBox="1"/>
            <p:nvPr/>
          </p:nvSpPr>
          <p:spPr>
            <a:xfrm>
              <a:off x="3474720" y="-1390458"/>
              <a:ext cx="1749197" cy="461665"/>
            </a:xfrm>
            <a:prstGeom prst="rect">
              <a:avLst/>
            </a:prstGeom>
            <a:noFill/>
          </p:spPr>
          <p:txBody>
            <a:bodyPr wrap="none" rtlCol="0">
              <a:spAutoFit/>
            </a:bodyPr>
            <a:lstStyle/>
            <a:p>
              <a:r>
                <a:rPr lang="en-US" sz="2400" dirty="0">
                  <a:latin typeface="Comic Sans MS" panose="030F0702030302020204" pitchFamily="66" charset="0"/>
                </a:rPr>
                <a:t>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263230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1750"/>
                                        <p:tgtEl>
                                          <p:spTgt spid="19"/>
                                        </p:tgtEl>
                                      </p:cBhvr>
                                    </p:animEffect>
                                  </p:childTnLst>
                                </p:cTn>
                              </p:par>
                            </p:childTnLst>
                          </p:cTn>
                        </p:par>
                        <p:par>
                          <p:cTn id="8" fill="hold">
                            <p:stCondLst>
                              <p:cond delay="2000"/>
                            </p:stCondLst>
                            <p:childTnLst>
                              <p:par>
                                <p:cTn id="9" presetID="22" presetClass="entr" presetSubtype="8" fill="hold" grpId="0" nodeType="afterEffect">
                                  <p:stCondLst>
                                    <p:cond delay="150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1750"/>
                                        <p:tgtEl>
                                          <p:spTgt spid="24"/>
                                        </p:tgtEl>
                                      </p:cBhvr>
                                    </p:animEffect>
                                  </p:childTnLst>
                                </p:cTn>
                              </p:par>
                            </p:childTnLst>
                          </p:cTn>
                        </p:par>
                        <p:par>
                          <p:cTn id="12" fill="hold">
                            <p:stCondLst>
                              <p:cond delay="5250"/>
                            </p:stCondLst>
                            <p:childTnLst>
                              <p:par>
                                <p:cTn id="13" presetID="22" presetClass="entr" presetSubtype="8" fill="hold" grpId="0" nodeType="afterEffect">
                                  <p:stCondLst>
                                    <p:cond delay="25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1750"/>
                                        <p:tgtEl>
                                          <p:spTgt spid="25"/>
                                        </p:tgtEl>
                                      </p:cBhvr>
                                    </p:animEffect>
                                  </p:childTnLst>
                                </p:cTn>
                              </p:par>
                            </p:childTnLst>
                          </p:cTn>
                        </p:par>
                        <p:par>
                          <p:cTn id="16" fill="hold">
                            <p:stCondLst>
                              <p:cond delay="7250"/>
                            </p:stCondLst>
                            <p:childTnLst>
                              <p:par>
                                <p:cTn id="17" presetID="22" presetClass="entr" presetSubtype="4"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1750"/>
                                        <p:tgtEl>
                                          <p:spTgt spid="10"/>
                                        </p:tgtEl>
                                      </p:cBhvr>
                                    </p:animEffect>
                                  </p:childTnLst>
                                </p:cTn>
                              </p:par>
                            </p:childTnLst>
                          </p:cTn>
                        </p:par>
                        <p:par>
                          <p:cTn id="20" fill="hold">
                            <p:stCondLst>
                              <p:cond delay="9000"/>
                            </p:stCondLst>
                            <p:childTnLst>
                              <p:par>
                                <p:cTn id="21" presetID="22" presetClass="entr" presetSubtype="8" fill="hold" grpId="0" nodeType="afterEffect">
                                  <p:stCondLst>
                                    <p:cond delay="200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1750"/>
                                        <p:tgtEl>
                                          <p:spTgt spid="17"/>
                                        </p:tgtEl>
                                      </p:cBhvr>
                                    </p:animEffect>
                                  </p:childTnLst>
                                </p:cTn>
                              </p:par>
                            </p:childTnLst>
                          </p:cTn>
                        </p:par>
                        <p:par>
                          <p:cTn id="24" fill="hold">
                            <p:stCondLst>
                              <p:cond delay="12750"/>
                            </p:stCondLst>
                            <p:childTnLst>
                              <p:par>
                                <p:cTn id="25" presetID="22" presetClass="entr" presetSubtype="2" fill="hold" nodeType="afterEffect">
                                  <p:stCondLst>
                                    <p:cond delay="2000"/>
                                  </p:stCondLst>
                                  <p:childTnLst>
                                    <p:set>
                                      <p:cBhvr>
                                        <p:cTn id="26" dur="1" fill="hold">
                                          <p:stCondLst>
                                            <p:cond delay="0"/>
                                          </p:stCondLst>
                                        </p:cTn>
                                        <p:tgtEl>
                                          <p:spTgt spid="27"/>
                                        </p:tgtEl>
                                        <p:attrNameLst>
                                          <p:attrName>style.visibility</p:attrName>
                                        </p:attrNameLst>
                                      </p:cBhvr>
                                      <p:to>
                                        <p:strVal val="visible"/>
                                      </p:to>
                                    </p:set>
                                    <p:animEffect transition="in" filter="wipe(right)">
                                      <p:cBhvr>
                                        <p:cTn id="27" dur="1750"/>
                                        <p:tgtEl>
                                          <p:spTgt spid="27"/>
                                        </p:tgtEl>
                                      </p:cBhvr>
                                    </p:animEffect>
                                  </p:childTnLst>
                                </p:cTn>
                              </p:par>
                            </p:childTnLst>
                          </p:cTn>
                        </p:par>
                        <p:par>
                          <p:cTn id="28" fill="hold">
                            <p:stCondLst>
                              <p:cond delay="16500"/>
                            </p:stCondLst>
                            <p:childTnLst>
                              <p:par>
                                <p:cTn id="29" presetID="22" presetClass="entr" presetSubtype="8" fill="hold" grpId="0" nodeType="afterEffect">
                                  <p:stCondLst>
                                    <p:cond delay="200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1750"/>
                                        <p:tgtEl>
                                          <p:spTgt spid="30"/>
                                        </p:tgtEl>
                                      </p:cBhvr>
                                    </p:animEffect>
                                  </p:childTnLst>
                                </p:cTn>
                              </p:par>
                            </p:childTnLst>
                          </p:cTn>
                        </p:par>
                        <p:par>
                          <p:cTn id="32" fill="hold">
                            <p:stCondLst>
                              <p:cond delay="20250"/>
                            </p:stCondLst>
                            <p:childTnLst>
                              <p:par>
                                <p:cTn id="33" presetID="22" presetClass="entr" presetSubtype="8" fill="hold" grpId="0" nodeType="afterEffect">
                                  <p:stCondLst>
                                    <p:cond delay="2000"/>
                                  </p:stCondLst>
                                  <p:childTnLst>
                                    <p:set>
                                      <p:cBhvr>
                                        <p:cTn id="34" dur="1" fill="hold">
                                          <p:stCondLst>
                                            <p:cond delay="0"/>
                                          </p:stCondLst>
                                        </p:cTn>
                                        <p:tgtEl>
                                          <p:spTgt spid="31"/>
                                        </p:tgtEl>
                                        <p:attrNameLst>
                                          <p:attrName>style.visibility</p:attrName>
                                        </p:attrNameLst>
                                      </p:cBhvr>
                                      <p:to>
                                        <p:strVal val="visible"/>
                                      </p:to>
                                    </p:set>
                                    <p:animEffect transition="in" filter="wipe(left)">
                                      <p:cBhvr>
                                        <p:cTn id="35" dur="1750"/>
                                        <p:tgtEl>
                                          <p:spTgt spid="31"/>
                                        </p:tgtEl>
                                      </p:cBhvr>
                                    </p:animEffect>
                                  </p:childTnLst>
                                </p:cTn>
                              </p:par>
                            </p:childTnLst>
                          </p:cTn>
                        </p:par>
                        <p:par>
                          <p:cTn id="36" fill="hold">
                            <p:stCondLst>
                              <p:cond delay="24000"/>
                            </p:stCondLst>
                            <p:childTnLst>
                              <p:par>
                                <p:cTn id="37" presetID="22" presetClass="entr" presetSubtype="8" fill="hold" grpId="0" nodeType="afterEffect">
                                  <p:stCondLst>
                                    <p:cond delay="25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1750"/>
                                        <p:tgtEl>
                                          <p:spTgt spid="32"/>
                                        </p:tgtEl>
                                      </p:cBhvr>
                                    </p:animEffect>
                                  </p:childTnLst>
                                </p:cTn>
                              </p:par>
                            </p:childTnLst>
                          </p:cTn>
                        </p:par>
                        <p:par>
                          <p:cTn id="40" fill="hold">
                            <p:stCondLst>
                              <p:cond delay="26000"/>
                            </p:stCondLst>
                            <p:childTnLst>
                              <p:par>
                                <p:cTn id="41" presetID="22" presetClass="entr" presetSubtype="8" fill="hold" grpId="0" nodeType="afterEffect">
                                  <p:stCondLst>
                                    <p:cond delay="250"/>
                                  </p:stCondLst>
                                  <p:childTnLst>
                                    <p:set>
                                      <p:cBhvr>
                                        <p:cTn id="42" dur="1" fill="hold">
                                          <p:stCondLst>
                                            <p:cond delay="0"/>
                                          </p:stCondLst>
                                        </p:cTn>
                                        <p:tgtEl>
                                          <p:spTgt spid="34"/>
                                        </p:tgtEl>
                                        <p:attrNameLst>
                                          <p:attrName>style.visibility</p:attrName>
                                        </p:attrNameLst>
                                      </p:cBhvr>
                                      <p:to>
                                        <p:strVal val="visible"/>
                                      </p:to>
                                    </p:set>
                                    <p:animEffect transition="in" filter="wipe(left)">
                                      <p:cBhvr>
                                        <p:cTn id="43" dur="1750"/>
                                        <p:tgtEl>
                                          <p:spTgt spid="34"/>
                                        </p:tgtEl>
                                      </p:cBhvr>
                                    </p:animEffect>
                                  </p:childTnLst>
                                </p:cTn>
                              </p:par>
                            </p:childTnLst>
                          </p:cTn>
                        </p:par>
                        <p:par>
                          <p:cTn id="44" fill="hold">
                            <p:stCondLst>
                              <p:cond delay="28000"/>
                            </p:stCondLst>
                            <p:childTnLst>
                              <p:par>
                                <p:cTn id="45" presetID="22" presetClass="entr" presetSubtype="8" fill="hold" nodeType="afterEffect">
                                  <p:stCondLst>
                                    <p:cond delay="100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4" grpId="0"/>
      <p:bldP spid="25" grpId="0"/>
      <p:bldP spid="30" grpId="0"/>
      <p:bldP spid="31" grpId="0"/>
      <p:bldP spid="32"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E6EB7C-D1D5-46F3-BACA-38D7A34E1CA1}"/>
              </a:ext>
            </a:extLst>
          </p:cNvPr>
          <p:cNvSpPr txBox="1"/>
          <p:nvPr/>
        </p:nvSpPr>
        <p:spPr>
          <a:xfrm>
            <a:off x="110732" y="757238"/>
            <a:ext cx="11473541" cy="6209713"/>
          </a:xfrm>
          <a:prstGeom prst="rect">
            <a:avLst/>
          </a:prstGeom>
          <a:noFill/>
        </p:spPr>
        <p:txBody>
          <a:bodyPr wrap="square">
            <a:spAutoFit/>
          </a:bodyPr>
          <a:lstStyle/>
          <a:p>
            <a:pPr>
              <a:lnSpc>
                <a:spcPts val="4000"/>
              </a:lnSpc>
            </a:pPr>
            <a:r>
              <a:rPr lang="en-GB" sz="2800" dirty="0">
                <a:solidFill>
                  <a:srgbClr val="0000CC"/>
                </a:solidFill>
                <a:latin typeface="Comic Sans MS" panose="030F0702030302020204" pitchFamily="66" charset="0"/>
              </a:rPr>
              <a:t>One Sabbath day Jesus was walking through some grainfields. His followers picked the heads of grain, rubbed them in their hands, and ate them. Some Pharisees said, “Why are you doing that?</a:t>
            </a:r>
          </a:p>
          <a:p>
            <a:pPr>
              <a:lnSpc>
                <a:spcPts val="4000"/>
              </a:lnSpc>
            </a:pPr>
            <a:r>
              <a:rPr lang="en-GB" sz="2800" dirty="0">
                <a:solidFill>
                  <a:srgbClr val="0000CC"/>
                </a:solidFill>
                <a:latin typeface="Comic Sans MS" panose="030F0702030302020204" pitchFamily="66" charset="0"/>
              </a:rPr>
              <a:t>It is against the law of Moses to do that on the </a:t>
            </a:r>
          </a:p>
          <a:p>
            <a:pPr>
              <a:lnSpc>
                <a:spcPts val="4000"/>
              </a:lnSpc>
            </a:pPr>
            <a:r>
              <a:rPr lang="en-GB" sz="2800" dirty="0">
                <a:solidFill>
                  <a:srgbClr val="0000CC"/>
                </a:solidFill>
                <a:latin typeface="Comic Sans MS" panose="030F0702030302020204" pitchFamily="66" charset="0"/>
              </a:rPr>
              <a:t>Sabbath day.”</a:t>
            </a:r>
          </a:p>
          <a:p>
            <a:pPr>
              <a:lnSpc>
                <a:spcPts val="4000"/>
              </a:lnSpc>
            </a:pPr>
            <a:r>
              <a:rPr lang="en-GB" sz="2800" dirty="0">
                <a:latin typeface="Comic Sans MS" panose="030F0702030302020204" pitchFamily="66" charset="0"/>
              </a:rPr>
              <a:t>Jesus answered, “Haven’t you read about what David</a:t>
            </a:r>
          </a:p>
          <a:p>
            <a:pPr>
              <a:lnSpc>
                <a:spcPts val="4000"/>
              </a:lnSpc>
            </a:pPr>
            <a:r>
              <a:rPr lang="en-GB" sz="2800" dirty="0">
                <a:latin typeface="Comic Sans MS" panose="030F0702030302020204" pitchFamily="66" charset="0"/>
              </a:rPr>
              <a:t>did when he and those with him were hungry? David went</a:t>
            </a:r>
          </a:p>
          <a:p>
            <a:pPr>
              <a:lnSpc>
                <a:spcPts val="4000"/>
              </a:lnSpc>
            </a:pPr>
            <a:r>
              <a:rPr lang="en-GB" sz="2800" dirty="0">
                <a:latin typeface="Comic Sans MS" panose="030F0702030302020204" pitchFamily="66" charset="0"/>
              </a:rPr>
              <a:t>into God’s house. He took the bread that was made holy </a:t>
            </a:r>
          </a:p>
          <a:p>
            <a:pPr>
              <a:lnSpc>
                <a:spcPts val="4000"/>
              </a:lnSpc>
            </a:pPr>
            <a:r>
              <a:rPr lang="en-GB" sz="2800" dirty="0">
                <a:latin typeface="Comic Sans MS" panose="030F0702030302020204" pitchFamily="66" charset="0"/>
              </a:rPr>
              <a:t>for God and ate it. </a:t>
            </a:r>
            <a:r>
              <a:rPr lang="en-GB" sz="2800" dirty="0">
                <a:solidFill>
                  <a:srgbClr val="FF0000"/>
                </a:solidFill>
                <a:latin typeface="Comic Sans MS" panose="030F0702030302020204" pitchFamily="66" charset="0"/>
              </a:rPr>
              <a:t>And he gave some of the bread to the </a:t>
            </a:r>
          </a:p>
          <a:p>
            <a:pPr>
              <a:lnSpc>
                <a:spcPts val="4000"/>
              </a:lnSpc>
            </a:pPr>
            <a:r>
              <a:rPr lang="en-GB" sz="2800" dirty="0">
                <a:solidFill>
                  <a:srgbClr val="FF0000"/>
                </a:solidFill>
                <a:latin typeface="Comic Sans MS" panose="030F0702030302020204" pitchFamily="66" charset="0"/>
              </a:rPr>
              <a:t>people with him. This was against the law of Moses. It says that only priests can eat that bread.” Then Jesus said to the Pharisees, “The Son of Man is Lord of the Sabbath day.”</a:t>
            </a:r>
          </a:p>
        </p:txBody>
      </p:sp>
      <p:pic>
        <p:nvPicPr>
          <p:cNvPr id="3" name="Picture 2" descr="A close up of a logo&#10;&#10;Description automatically generated">
            <a:extLst>
              <a:ext uri="{FF2B5EF4-FFF2-40B4-BE49-F238E27FC236}">
                <a16:creationId xmlns:a16="http://schemas.microsoft.com/office/drawing/2014/main" id="{072B77C1-54CA-4449-ADCF-1B03423505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15850" y="1998687"/>
            <a:ext cx="2248502" cy="3457551"/>
          </a:xfrm>
          <a:prstGeom prst="rect">
            <a:avLst/>
          </a:prstGeom>
        </p:spPr>
      </p:pic>
      <p:sp>
        <p:nvSpPr>
          <p:cNvPr id="4" name="Rectangle 3">
            <a:extLst>
              <a:ext uri="{FF2B5EF4-FFF2-40B4-BE49-F238E27FC236}">
                <a16:creationId xmlns:a16="http://schemas.microsoft.com/office/drawing/2014/main" id="{BCD1D7B8-C548-4F23-8869-1833E2DBAC48}"/>
              </a:ext>
            </a:extLst>
          </p:cNvPr>
          <p:cNvSpPr/>
          <p:nvPr/>
        </p:nvSpPr>
        <p:spPr>
          <a:xfrm>
            <a:off x="2639732" y="172463"/>
            <a:ext cx="5915402" cy="584775"/>
          </a:xfrm>
          <a:prstGeom prst="rect">
            <a:avLst/>
          </a:prstGeom>
        </p:spPr>
        <p:txBody>
          <a:bodyPr wrap="none">
            <a:spAutoFit/>
          </a:bodyPr>
          <a:lstStyle/>
          <a:p>
            <a:r>
              <a:rPr lang="en-GB" sz="3200" b="1" dirty="0">
                <a:solidFill>
                  <a:srgbClr val="FF0000"/>
                </a:solidFill>
                <a:latin typeface="Comic Sans MS" panose="030F0702030302020204" pitchFamily="66" charset="0"/>
              </a:rPr>
              <a:t>Luke chapter </a:t>
            </a:r>
            <a:r>
              <a:rPr lang="en-GB" sz="3200" b="1" i="0" dirty="0">
                <a:solidFill>
                  <a:srgbClr val="FF0000"/>
                </a:solidFill>
                <a:effectLst/>
                <a:latin typeface="Comic Sans MS" panose="030F0702030302020204" pitchFamily="66" charset="0"/>
              </a:rPr>
              <a:t>6 </a:t>
            </a:r>
            <a:r>
              <a:rPr lang="en-GB" sz="3200" b="1" dirty="0">
                <a:solidFill>
                  <a:srgbClr val="FF0000"/>
                </a:solidFill>
                <a:latin typeface="Comic Sans MS" panose="030F0702030302020204" pitchFamily="66" charset="0"/>
              </a:rPr>
              <a:t>verses 1 - 5</a:t>
            </a:r>
          </a:p>
        </p:txBody>
      </p:sp>
      <p:sp>
        <p:nvSpPr>
          <p:cNvPr id="5" name="Rectangle 4">
            <a:hlinkClick r:id="rId3" action="ppaction://hlinksldjump"/>
            <a:extLst>
              <a:ext uri="{FF2B5EF4-FFF2-40B4-BE49-F238E27FC236}">
                <a16:creationId xmlns:a16="http://schemas.microsoft.com/office/drawing/2014/main" id="{3D77F1B4-EF9D-40DD-A5FF-A8A7F3175DF6}"/>
              </a:ext>
            </a:extLst>
          </p:cNvPr>
          <p:cNvSpPr/>
          <p:nvPr/>
        </p:nvSpPr>
        <p:spPr>
          <a:xfrm>
            <a:off x="-283636" y="-561975"/>
            <a:ext cx="13641104" cy="7981950"/>
          </a:xfrm>
          <a:prstGeom prst="rect">
            <a:avLst/>
          </a:prstGeom>
          <a:solidFill>
            <a:schemeClr val="accent1">
              <a:alpha val="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2D1DC840-2609-4ECB-B57D-6C739DD1FBB0}"/>
              </a:ext>
            </a:extLst>
          </p:cNvPr>
          <p:cNvGrpSpPr/>
          <p:nvPr/>
        </p:nvGrpSpPr>
        <p:grpSpPr>
          <a:xfrm>
            <a:off x="9835076" y="5986585"/>
            <a:ext cx="2011680" cy="941878"/>
            <a:chOff x="3474720" y="-1626814"/>
            <a:chExt cx="2011680" cy="941878"/>
          </a:xfrm>
        </p:grpSpPr>
        <p:sp>
          <p:nvSpPr>
            <p:cNvPr id="7" name="Arrow: Right 6">
              <a:extLst>
                <a:ext uri="{FF2B5EF4-FFF2-40B4-BE49-F238E27FC236}">
                  <a16:creationId xmlns:a16="http://schemas.microsoft.com/office/drawing/2014/main" id="{B28B872F-5ED8-44A9-BE1B-1AC5269142B9}"/>
                </a:ext>
              </a:extLst>
            </p:cNvPr>
            <p:cNvSpPr/>
            <p:nvPr/>
          </p:nvSpPr>
          <p:spPr>
            <a:xfrm>
              <a:off x="3474720" y="-1626814"/>
              <a:ext cx="2011680" cy="94187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4A7AA296-836C-4B73-A753-84F0936083FF}"/>
                </a:ext>
              </a:extLst>
            </p:cNvPr>
            <p:cNvSpPr txBox="1"/>
            <p:nvPr/>
          </p:nvSpPr>
          <p:spPr>
            <a:xfrm>
              <a:off x="3474720" y="-1390458"/>
              <a:ext cx="1749197" cy="461665"/>
            </a:xfrm>
            <a:prstGeom prst="rect">
              <a:avLst/>
            </a:prstGeom>
            <a:noFill/>
          </p:spPr>
          <p:txBody>
            <a:bodyPr wrap="none" rtlCol="0">
              <a:spAutoFit/>
            </a:bodyPr>
            <a:lstStyle/>
            <a:p>
              <a:r>
                <a:rPr lang="en-US" sz="2400" dirty="0">
                  <a:latin typeface="Comic Sans MS" panose="030F0702030302020204" pitchFamily="66" charset="0"/>
                </a:rPr>
                <a:t>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184488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500"/>
                                  </p:stCondLst>
                                  <p:childTnLst>
                                    <p:animMotion origin="layout" path="M 2.22045E-16 1.48148E-6 L -0.2944 0.00023 " pathEditMode="relative" rAng="0" ptsTypes="AA">
                                      <p:cBhvr>
                                        <p:cTn id="6" dur="2000" fill="hold"/>
                                        <p:tgtEl>
                                          <p:spTgt spid="3"/>
                                        </p:tgtEl>
                                        <p:attrNameLst>
                                          <p:attrName>ppt_x</p:attrName>
                                          <p:attrName>ppt_y</p:attrName>
                                        </p:attrNameLst>
                                      </p:cBhvr>
                                      <p:rCtr x="-14727" y="0"/>
                                    </p:animMotion>
                                  </p:childTnLst>
                                </p:cTn>
                              </p:par>
                            </p:childTnLst>
                          </p:cTn>
                        </p:par>
                        <p:par>
                          <p:cTn id="7" fill="hold">
                            <p:stCondLst>
                              <p:cond delay="2500"/>
                            </p:stCondLst>
                            <p:childTnLst>
                              <p:par>
                                <p:cTn id="8" presetID="22" presetClass="entr" presetSubtype="1" fill="hold" grpId="0" nodeType="afterEffect">
                                  <p:stCondLst>
                                    <p:cond delay="25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1500"/>
                                        <p:tgtEl>
                                          <p:spTgt spid="2"/>
                                        </p:tgtEl>
                                      </p:cBhvr>
                                    </p:animEffect>
                                  </p:childTnLst>
                                </p:cTn>
                              </p:par>
                            </p:childTnLst>
                          </p:cTn>
                        </p:par>
                        <p:par>
                          <p:cTn id="11" fill="hold">
                            <p:stCondLst>
                              <p:cond delay="4250"/>
                            </p:stCondLst>
                            <p:childTnLst>
                              <p:par>
                                <p:cTn id="12" presetID="22" presetClass="entr" presetSubtype="8" fill="hold"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15543</TotalTime>
  <Words>1345</Words>
  <Application>Microsoft Office PowerPoint</Application>
  <PresentationFormat>Widescreen</PresentationFormat>
  <Paragraphs>215</Paragraphs>
  <Slides>23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Hancock</dc:creator>
  <cp:lastModifiedBy>Bryan Hancock</cp:lastModifiedBy>
  <cp:revision>611</cp:revision>
  <dcterms:created xsi:type="dcterms:W3CDTF">2020-12-17T20:46:52Z</dcterms:created>
  <dcterms:modified xsi:type="dcterms:W3CDTF">2021-05-25T21:21:25Z</dcterms:modified>
</cp:coreProperties>
</file>