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5" r:id="rId4"/>
    <p:sldId id="268" r:id="rId5"/>
    <p:sldId id="263" r:id="rId6"/>
    <p:sldId id="264" r:id="rId7"/>
    <p:sldId id="259" r:id="rId8"/>
    <p:sldId id="260" r:id="rId9"/>
    <p:sldId id="271" r:id="rId10"/>
    <p:sldId id="272" r:id="rId11"/>
    <p:sldId id="267" r:id="rId12"/>
    <p:sldId id="266" r:id="rId13"/>
    <p:sldId id="269" r:id="rId14"/>
    <p:sldId id="270" r:id="rId15"/>
    <p:sldId id="273" r:id="rId16"/>
    <p:sldId id="274" r:id="rId17"/>
    <p:sldId id="279" r:id="rId18"/>
    <p:sldId id="280" r:id="rId19"/>
    <p:sldId id="275" r:id="rId20"/>
    <p:sldId id="276" r:id="rId21"/>
    <p:sldId id="277" r:id="rId22"/>
    <p:sldId id="278" r:id="rId23"/>
    <p:sldId id="262" r:id="rId24"/>
    <p:sldId id="26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408" y="888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31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6B278-41C9-4C72-8553-AED54706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4996A-AA60-42EF-AFBE-609528D97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D7E5-7F58-4CB7-B028-B1FCB978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A78D3-44C2-4DA3-BEE1-5847AA08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954E4-C855-4E9E-B88C-45E6A014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60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A28A54-0176-49C7-BD74-A63B20582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E768E-C23D-4C0E-A3BF-91EBB2048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61315-14CA-42C6-8074-2DA79837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9D089-65A6-4681-A99D-A9BBDB95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F927-3467-4F86-A0A3-BE7A1B59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85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69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EF388-33CD-4D4D-AB5D-F921BE499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609ED-4587-478D-943B-B6AE24118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A062F-8B1F-4C85-9D7E-D462E128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34569-C4F8-4263-93BD-000252FD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8CF9C-EB29-417B-9B44-E78800647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6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6959B-4146-49B0-A150-AF3CD8656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D078-E645-4616-84EE-672A5084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D26A-F8DE-4968-BA60-04B3B9406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99436-E587-4656-9AB3-DF9F6F7A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EBEA9-09B4-4688-A543-83E57022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D1BDD-0380-4BC8-9B89-410DBB95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6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14222-2B44-4420-8FC2-46973769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6D1EA-6385-4504-8017-04497EA97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2C4E0-337B-43B9-B14B-4DDAB1263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9E67F-0261-465C-B1A4-545D1DF0A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E37271-F4C8-41D9-ACB3-BDE32D798F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C4966-DE3E-4B0D-9305-3F9618FA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BEAEF-A017-4B08-8F3D-4BFA4B8B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2114B5-5A5E-493C-9669-D7D113FA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8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4A6F-1730-4526-80FA-18CB792E8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4371F7-52C8-4FE7-AD1A-5ACAEF3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A3DFA-E4A8-4A2B-B3A3-333136536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88FB1-BC95-45E3-9866-B5578784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79B9D0-08A6-4D10-A4C0-D3E2770F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ED86AB-F808-4461-8331-00123F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A8E2D-3E15-4005-8608-C4E7DEB8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1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B12B-E6F3-4560-9BE3-CE1600F2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9199E-4043-45D9-97B6-979E93062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8A44D-1C76-4825-B62C-8E8CD7594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DD244-B158-4A7B-BE99-1147F670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3D032-1130-4DB5-B4AE-E06A672AE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73E65-5BAC-421D-9DFB-28A02646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5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94A4-27E5-4CCD-9765-204C2F53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87470-19F8-4EC2-8B53-21BB56250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90E50-40CA-49F8-952A-B79A3925E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5E7F2-AE8C-4E35-91DD-9C630431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53454-2F8A-4A6B-A0E1-DD731EF63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DB2EAE-F0D1-4D45-B55C-4A51E9F3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6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292C72-7563-46C5-8931-39BC578460B3}"/>
              </a:ext>
            </a:extLst>
          </p:cNvPr>
          <p:cNvSpPr/>
          <p:nvPr userDrawn="1"/>
        </p:nvSpPr>
        <p:spPr>
          <a:xfrm>
            <a:off x="916538" y="136525"/>
            <a:ext cx="103589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ADVENT QUIZ  </a:t>
            </a:r>
            <a:r>
              <a:rPr lang="en-US" sz="44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Luke 2 1-20</a:t>
            </a:r>
            <a:endParaRPr lang="en-GB" sz="4400" b="1" cap="none" spc="0" dirty="0">
              <a:ln w="13462">
                <a:solidFill>
                  <a:srgbClr val="0000FF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51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WMF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4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BD163BE-E470-46F1-8ACD-B3DE84FE8DE5}"/>
              </a:ext>
            </a:extLst>
          </p:cNvPr>
          <p:cNvSpPr txBox="1"/>
          <p:nvPr/>
        </p:nvSpPr>
        <p:spPr>
          <a:xfrm>
            <a:off x="167425" y="1761812"/>
            <a:ext cx="11565228" cy="1667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F732D598-A7A9-4BB3-95D9-AC7CEA4FC163}"/>
              </a:ext>
            </a:extLst>
          </p:cNvPr>
          <p:cNvSpPr/>
          <p:nvPr/>
        </p:nvSpPr>
        <p:spPr>
          <a:xfrm>
            <a:off x="-210220" y="-34303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698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31453D7-F360-47DC-9F2A-E2F6F3512176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80D1E96D-D751-4598-B616-36104A8253E2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town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E7FD7084-FF24-4D67-890B-AFF57B4715FC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fields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03D0DF7B-889D-4755-B552-C6257E601F4C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On the farm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31D914B9-9529-4629-87EF-205551FAC5B9}"/>
              </a:ext>
            </a:extLst>
          </p:cNvPr>
          <p:cNvSpPr txBox="1">
            <a:spLocks/>
          </p:cNvSpPr>
          <p:nvPr/>
        </p:nvSpPr>
        <p:spPr>
          <a:xfrm>
            <a:off x="699624" y="1654388"/>
            <a:ext cx="109686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Where were the shepherds in the story?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shepherds were in the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FIELDS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9DB65C72-C016-4093-B33B-986F902ADEBF}"/>
              </a:ext>
            </a:extLst>
          </p:cNvPr>
          <p:cNvSpPr/>
          <p:nvPr/>
        </p:nvSpPr>
        <p:spPr>
          <a:xfrm>
            <a:off x="-61357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597242" y="1638907"/>
            <a:ext cx="11306606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time of day did the angels appear to the shepherds?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115609" y="3973166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53E2C066-72FD-4D55-88E6-B52C0BA317AE}"/>
              </a:ext>
            </a:extLst>
          </p:cNvPr>
          <p:cNvSpPr/>
          <p:nvPr/>
        </p:nvSpPr>
        <p:spPr>
          <a:xfrm>
            <a:off x="-235980" y="-29460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Nighttime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Lunch time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Afternoon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6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EBACB97C-6F8F-4E5A-BAE5-CF85052A78C2}"/>
              </a:ext>
            </a:extLst>
          </p:cNvPr>
          <p:cNvSpPr txBox="1">
            <a:spLocks/>
          </p:cNvSpPr>
          <p:nvPr/>
        </p:nvSpPr>
        <p:spPr>
          <a:xfrm>
            <a:off x="597242" y="1638907"/>
            <a:ext cx="11306606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time of day did the angels appear to the shepherds?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32C78E-3813-4227-905C-AB6FFEDFC89F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218FBEC7-CB3D-47A8-9F81-6987DD24D0DE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Nighttime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95AC50F7-3BDA-424D-A75C-03398BFFA4AA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Lunch time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C7E34EC7-8E9F-45B2-9B2F-85DBB6BFA84B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Afternoon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376245" y="381027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angels appeared to the shepherd in the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NIGHTTIME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32BCB8A4-9A06-4259-88E9-A040D2830287}"/>
              </a:ext>
            </a:extLst>
          </p:cNvPr>
          <p:cNvSpPr/>
          <p:nvPr/>
        </p:nvSpPr>
        <p:spPr>
          <a:xfrm>
            <a:off x="-590737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0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-121921" y="1787199"/>
            <a:ext cx="1243584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When the angels first appeared, the shepherds were. . . .?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7B7FD5D-310D-4D1E-9017-319D20F10B84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Joyful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Excited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Afraid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4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3AC5B980-3483-4A9B-A47E-35B10082804A}"/>
              </a:ext>
            </a:extLst>
          </p:cNvPr>
          <p:cNvSpPr txBox="1">
            <a:spLocks/>
          </p:cNvSpPr>
          <p:nvPr/>
        </p:nvSpPr>
        <p:spPr>
          <a:xfrm>
            <a:off x="-121921" y="1777316"/>
            <a:ext cx="1243584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When the angels first appeared, the shepherds were. . . .?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155074-CB9D-4714-8E15-AAE5ADC4F07A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EDFF063D-E3EB-4496-8047-947C5C5EDBB9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Joyful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9784E29B-60C8-4CB5-854E-5D39B88FF6E0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Excited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06B684A5-A6EC-495C-A3C1-EF13B5D421BE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Afraid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When the angels first appeared, the shepherds were very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AFRAID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68867EB-AE38-480B-AF9A-32BA2D78EA19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3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angel say he was bringing?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33C393A-FFA3-46D8-9AA0-D1B77245F98E}"/>
              </a:ext>
            </a:extLst>
          </p:cNvPr>
          <p:cNvSpPr/>
          <p:nvPr/>
        </p:nvSpPr>
        <p:spPr>
          <a:xfrm>
            <a:off x="-428625" y="-836347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More sheep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Good News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Great present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7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btitle 2">
            <a:extLst>
              <a:ext uri="{FF2B5EF4-FFF2-40B4-BE49-F238E27FC236}">
                <a16:creationId xmlns:a16="http://schemas.microsoft.com/office/drawing/2014/main" id="{694BF04C-391F-43B2-8F9E-B49F34D284E1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angel say he was bringing?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E01BEF-33FF-4FAA-9225-DB7292CEE1A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9B384A92-0A03-4D25-A5FA-C38D7A1FD0BB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More sheep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4B8A4C30-11AF-4276-8BB5-D27CCBBB1B6D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Good News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: Rounded Corners 25">
            <a:hlinkClick r:id="rId2" action="ppaction://hlinksldjump"/>
            <a:extLst>
              <a:ext uri="{FF2B5EF4-FFF2-40B4-BE49-F238E27FC236}">
                <a16:creationId xmlns:a16="http://schemas.microsoft.com/office/drawing/2014/main" id="{4B782430-715E-4931-A01C-C84AAC8CAB96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Great present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Spot on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angel said he was bringing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GOOD NEWS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FDED7B2A-ACB8-4ABF-9A91-150E2B6A29C3}"/>
              </a:ext>
            </a:extLst>
          </p:cNvPr>
          <p:cNvSpPr/>
          <p:nvPr/>
        </p:nvSpPr>
        <p:spPr>
          <a:xfrm>
            <a:off x="-286221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528034" y="1680029"/>
            <a:ext cx="1096434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did the angel say they would find the </a:t>
            </a:r>
            <a:r>
              <a:rPr lang="en-US" sz="3200" b="1" dirty="0" err="1">
                <a:latin typeface="Comic Sans MS" panose="030F0702030302020204" pitchFamily="66" charset="0"/>
              </a:rPr>
              <a:t>babyt</a:t>
            </a:r>
            <a:r>
              <a:rPr lang="en-US" sz="3200" b="1" dirty="0">
                <a:latin typeface="Comic Sans MS" panose="030F0702030302020204" pitchFamily="66" charset="0"/>
              </a:rPr>
              <a:t>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DDC6D321-488F-402E-9E48-15EA6071997D}"/>
              </a:ext>
            </a:extLst>
          </p:cNvPr>
          <p:cNvSpPr/>
          <p:nvPr/>
        </p:nvSpPr>
        <p:spPr>
          <a:xfrm>
            <a:off x="-390526" y="-77829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a feeding box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a palace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a hotel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2CBCC48A-B31D-49FA-8331-4BE4FE546FE5}"/>
              </a:ext>
            </a:extLst>
          </p:cNvPr>
          <p:cNvSpPr txBox="1">
            <a:spLocks/>
          </p:cNvSpPr>
          <p:nvPr/>
        </p:nvSpPr>
        <p:spPr>
          <a:xfrm>
            <a:off x="528034" y="1680029"/>
            <a:ext cx="1096434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did the angel say they would find the </a:t>
            </a:r>
            <a:r>
              <a:rPr lang="en-US" sz="3200" b="1" dirty="0" err="1">
                <a:latin typeface="Comic Sans MS" panose="030F0702030302020204" pitchFamily="66" charset="0"/>
              </a:rPr>
              <a:t>babyt</a:t>
            </a:r>
            <a:r>
              <a:rPr lang="en-US" sz="3200" b="1" dirty="0">
                <a:latin typeface="Comic Sans MS" panose="030F0702030302020204" pitchFamily="66" charset="0"/>
              </a:rPr>
              <a:t>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52DABD-38DF-4E7D-9AFE-E6A474026923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8FA320C1-0C68-4098-9EA3-78BF4C888939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a feeding box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80CAF20D-711C-49A8-B54B-6843B42CE738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a palace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A28A3A9F-B4E2-4C95-B363-6DBD0CCAA6D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a hotel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376245" y="3640308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the right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angel said they would find the baby in a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FEEDING BOX </a:t>
            </a:r>
            <a:r>
              <a:rPr lang="en-US" sz="2800" b="1" dirty="0">
                <a:latin typeface="Comic Sans MS" panose="030F0702030302020204" pitchFamily="66" charset="0"/>
              </a:rPr>
              <a:t>sometimes called a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MANGER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197B0D0E-F36B-4858-B56A-E136AC3D1B6B}"/>
              </a:ext>
            </a:extLst>
          </p:cNvPr>
          <p:cNvSpPr/>
          <p:nvPr/>
        </p:nvSpPr>
        <p:spPr>
          <a:xfrm>
            <a:off x="-390526" y="-7874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Angel say to give to God in heaven?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FD47DEF1-4E4F-40A0-810F-45EA3A633F57}"/>
              </a:ext>
            </a:extLst>
          </p:cNvPr>
          <p:cNvSpPr/>
          <p:nvPr/>
        </p:nvSpPr>
        <p:spPr>
          <a:xfrm>
            <a:off x="-286221" y="-72163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Money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Presents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Glory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EA1190-E725-44B1-8F66-AF66A5C25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408" y="2653522"/>
            <a:ext cx="2226747" cy="37407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EA6A1C0-2AAF-46EB-9693-586663286194}"/>
              </a:ext>
            </a:extLst>
          </p:cNvPr>
          <p:cNvGrpSpPr/>
          <p:nvPr/>
        </p:nvGrpSpPr>
        <p:grpSpPr>
          <a:xfrm>
            <a:off x="5241507" y="1017158"/>
            <a:ext cx="6156295" cy="3567721"/>
            <a:chOff x="2240730" y="3361113"/>
            <a:chExt cx="4172989" cy="5469774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16F4AB52-2326-4BF0-8577-094905FB4405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555"/>
                <a:gd name="adj2" fmla="val 18381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E890BD-815F-4BD7-BEBC-9E30019F8965}"/>
                </a:ext>
              </a:extLst>
            </p:cNvPr>
            <p:cNvSpPr txBox="1"/>
            <p:nvPr/>
          </p:nvSpPr>
          <p:spPr>
            <a:xfrm>
              <a:off x="2371810" y="3505820"/>
              <a:ext cx="3969737" cy="5001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the Angels visiting the shepherds in Luke chapter 2 v 1 - 20.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63545BED-F3CD-43DC-B426-4B8FE7FFB6CD}"/>
              </a:ext>
            </a:extLst>
          </p:cNvPr>
          <p:cNvSpPr/>
          <p:nvPr/>
        </p:nvSpPr>
        <p:spPr>
          <a:xfrm>
            <a:off x="-570293" y="-71305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rId4" action="ppaction://hlinksldjump"/>
            <a:extLst>
              <a:ext uri="{FF2B5EF4-FFF2-40B4-BE49-F238E27FC236}">
                <a16:creationId xmlns:a16="http://schemas.microsoft.com/office/drawing/2014/main" id="{500260B8-0206-43F4-AE30-E680CF4D6656}"/>
              </a:ext>
            </a:extLst>
          </p:cNvPr>
          <p:cNvSpPr/>
          <p:nvPr/>
        </p:nvSpPr>
        <p:spPr>
          <a:xfrm>
            <a:off x="7471017" y="514793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8B65D3A-FFD8-4AFB-BBC4-0B250DDF53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91" y="463752"/>
            <a:ext cx="3090160" cy="294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49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DE2538F4-0C78-4453-B347-EC6AFF05BB75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Angel say to give to God in heaven?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06CB1A-603F-48B7-BE50-566190D2EBA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E170665F-3C5E-47A3-9E2D-9D7BC9D29C07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Money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67068509-EFE5-4194-8C5F-1937CB021CB1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Presents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743B3842-BEA9-44BE-A0BC-4ECFF6B560B1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Glory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439886" y="3735307"/>
            <a:ext cx="862148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angel said to give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GLORY </a:t>
            </a:r>
            <a:r>
              <a:rPr lang="en-US" sz="2800" b="1" dirty="0">
                <a:latin typeface="Comic Sans MS" panose="030F0702030302020204" pitchFamily="66" charset="0"/>
              </a:rPr>
              <a:t>to God in heaven.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4FCB5CC8-140D-475F-B982-4FAE7843D278}"/>
              </a:ext>
            </a:extLst>
          </p:cNvPr>
          <p:cNvSpPr/>
          <p:nvPr/>
        </p:nvSpPr>
        <p:spPr>
          <a:xfrm>
            <a:off x="-390526" y="-78014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399724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angel say would be given to the people on earth God was pleased with?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939901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A332AED-B80A-4D70-9A3A-9801EF63CF31}"/>
              </a:ext>
            </a:extLst>
          </p:cNvPr>
          <p:cNvSpPr/>
          <p:nvPr/>
        </p:nvSpPr>
        <p:spPr>
          <a:xfrm>
            <a:off x="-390526" y="-6968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Wealth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Peace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Good Health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7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7288" y="3709405"/>
            <a:ext cx="749550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angel said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PEACE </a:t>
            </a:r>
            <a:r>
              <a:rPr lang="en-US" sz="2800" b="1" dirty="0">
                <a:latin typeface="Comic Sans MS" panose="030F0702030302020204" pitchFamily="66" charset="0"/>
              </a:rPr>
              <a:t>would be given to the people God was pleased with.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B543D283-614D-4609-B1DD-24E4462F61AD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4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B1EC176-39B5-41C9-9951-F3B6986F0BA3}"/>
              </a:ext>
            </a:extLst>
          </p:cNvPr>
          <p:cNvSpPr txBox="1">
            <a:spLocks/>
          </p:cNvSpPr>
          <p:nvPr/>
        </p:nvSpPr>
        <p:spPr>
          <a:xfrm>
            <a:off x="908232" y="1399724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angel say would be given to the people on earth God was pleased with?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434B37-1165-44CF-9995-75CC34EE3E84}"/>
              </a:ext>
            </a:extLst>
          </p:cNvPr>
          <p:cNvSpPr txBox="1"/>
          <p:nvPr/>
        </p:nvSpPr>
        <p:spPr>
          <a:xfrm>
            <a:off x="4078094" y="939901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5" action="ppaction://hlinksldjump"/>
            <a:extLst>
              <a:ext uri="{FF2B5EF4-FFF2-40B4-BE49-F238E27FC236}">
                <a16:creationId xmlns:a16="http://schemas.microsoft.com/office/drawing/2014/main" id="{7243787D-2C9C-4329-AE21-2A8737B511BD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Wealth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F5D67DD3-CF6E-4617-9D2F-30B93BDDE187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Peace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5" action="ppaction://hlinksldjump"/>
            <a:extLst>
              <a:ext uri="{FF2B5EF4-FFF2-40B4-BE49-F238E27FC236}">
                <a16:creationId xmlns:a16="http://schemas.microsoft.com/office/drawing/2014/main" id="{BE5F755B-A8FF-4E60-9B1D-2D70DE0C5639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Good Health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628BAAA-70F5-4F96-B4DA-ADD9C73ABB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91" y="463752"/>
            <a:ext cx="3090160" cy="29436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7505212-E188-416C-8C34-269280778717}"/>
              </a:ext>
            </a:extLst>
          </p:cNvPr>
          <p:cNvGrpSpPr/>
          <p:nvPr/>
        </p:nvGrpSpPr>
        <p:grpSpPr>
          <a:xfrm>
            <a:off x="6768611" y="1935617"/>
            <a:ext cx="4899133" cy="3422072"/>
            <a:chOff x="2240730" y="3361113"/>
            <a:chExt cx="4172989" cy="546977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71A9DEB-794F-44D0-AFB7-2B619DE941C0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80667"/>
                <a:gd name="adj2" fmla="val -23312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35999B-5D39-4E96-BD83-CF6D1A1CC9A3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Rectangle 1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5C0A40-DD1B-498B-811B-0C5BC778C98B}"/>
              </a:ext>
            </a:extLst>
          </p:cNvPr>
          <p:cNvSpPr/>
          <p:nvPr/>
        </p:nvSpPr>
        <p:spPr>
          <a:xfrm>
            <a:off x="-428625" y="-71323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0BD0863-3313-444E-A601-8E612A5735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91" y="463752"/>
            <a:ext cx="3090160" cy="29436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2B266D-C176-42B7-866C-025BABF3C999}"/>
              </a:ext>
            </a:extLst>
          </p:cNvPr>
          <p:cNvGrpSpPr/>
          <p:nvPr/>
        </p:nvGrpSpPr>
        <p:grpSpPr>
          <a:xfrm>
            <a:off x="7100421" y="128369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B898C1AE-1A45-48AC-9E2F-AC15056D3F56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94675"/>
                <a:gd name="adj2" fmla="val 5607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BE656E-D906-43A8-987A-D012C3BFAF7E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B23ACE7F-CB8C-4C8F-AEBE-8E2476A241D4}"/>
              </a:ext>
            </a:extLst>
          </p:cNvPr>
          <p:cNvSpPr/>
          <p:nvPr/>
        </p:nvSpPr>
        <p:spPr>
          <a:xfrm>
            <a:off x="-287494" y="-58359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7E6C067-1A52-4104-843F-FAA447880138}"/>
              </a:ext>
            </a:extLst>
          </p:cNvPr>
          <p:cNvSpPr/>
          <p:nvPr/>
        </p:nvSpPr>
        <p:spPr>
          <a:xfrm flipH="1">
            <a:off x="455924" y="5528327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1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124496" y="1739737"/>
            <a:ext cx="12067504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town where Mary and Joseph lived?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888AE0C-0245-43A0-97F3-28C010E5B141}"/>
              </a:ext>
            </a:extLst>
          </p:cNvPr>
          <p:cNvSpPr/>
          <p:nvPr/>
        </p:nvSpPr>
        <p:spPr>
          <a:xfrm>
            <a:off x="-494830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Nazareth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Bethlehem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Jerusalem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D1B71BD2-93E0-4750-8228-EDD94D33114D}"/>
              </a:ext>
            </a:extLst>
          </p:cNvPr>
          <p:cNvSpPr txBox="1">
            <a:spLocks/>
          </p:cNvSpPr>
          <p:nvPr/>
        </p:nvSpPr>
        <p:spPr>
          <a:xfrm>
            <a:off x="124496" y="1739737"/>
            <a:ext cx="12067504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town where Mary and Joseph lived?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3F5CBFA9-5516-406D-A9B2-054832936C9B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Nazareth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BCB15F33-3BFA-4F99-B7EC-526F7790BE13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Bethlehem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8F780905-20A7-4354-99F1-435DFCC77538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Jerusalem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DD0FA9-71EC-43EA-B602-DACB8D0DB37F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Mary and Joseph lived in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NAZARETH.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6ABD28E4-DF76-430E-8AE4-0FE72E9EB7C4}"/>
              </a:ext>
            </a:extLst>
          </p:cNvPr>
          <p:cNvSpPr/>
          <p:nvPr/>
        </p:nvSpPr>
        <p:spPr>
          <a:xfrm>
            <a:off x="-328277" y="-840716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68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6543D00-79ED-482F-96AF-4B2880E85F39}"/>
              </a:ext>
            </a:extLst>
          </p:cNvPr>
          <p:cNvSpPr txBox="1">
            <a:spLocks/>
          </p:cNvSpPr>
          <p:nvPr/>
        </p:nvSpPr>
        <p:spPr>
          <a:xfrm>
            <a:off x="2654806" y="1617065"/>
            <a:ext cx="75889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Where was Joseph told to travel to?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BD6BCB4-828B-46D1-AABB-9FC1A2F5D5AE}"/>
              </a:ext>
            </a:extLst>
          </p:cNvPr>
          <p:cNvSpPr/>
          <p:nvPr/>
        </p:nvSpPr>
        <p:spPr>
          <a:xfrm>
            <a:off x="-428625" y="-799719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Nazareth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Bethlehem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Jerusalem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7E4322A-8F4E-48D0-B3F1-3DA5F0D2019A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52D6D32-4357-44A7-B0AC-78B244CBD9AA}"/>
              </a:ext>
            </a:extLst>
          </p:cNvPr>
          <p:cNvSpPr txBox="1">
            <a:spLocks/>
          </p:cNvSpPr>
          <p:nvPr/>
        </p:nvSpPr>
        <p:spPr>
          <a:xfrm>
            <a:off x="2654806" y="1617065"/>
            <a:ext cx="75889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Where was Joseph told to travel to?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157EF3CA-1B78-40E6-BD6E-3417EBB46785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Nazareth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3AE6D4A2-97DD-4B68-B53F-20B422FBEE12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Bethlehem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8B47136E-9A1D-45C6-AB00-FE0A72DD25D6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Jerusalem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Roman Governor told Joseph to go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BETHLEHEM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E24960EA-4062-4F55-A749-9087E07C2466}"/>
              </a:ext>
            </a:extLst>
          </p:cNvPr>
          <p:cNvSpPr/>
          <p:nvPr/>
        </p:nvSpPr>
        <p:spPr>
          <a:xfrm>
            <a:off x="-781050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8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699624" y="175917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Which King was Joseph descended from?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86956D30-0126-4BC3-AFC5-22E950CF5DFE}"/>
              </a:ext>
            </a:extLst>
          </p:cNvPr>
          <p:cNvSpPr/>
          <p:nvPr/>
        </p:nvSpPr>
        <p:spPr>
          <a:xfrm>
            <a:off x="-390526" y="-754699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Saul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Solomon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David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8CF0F30B-686A-4998-ADBA-8FE7F55F46FE}"/>
              </a:ext>
            </a:extLst>
          </p:cNvPr>
          <p:cNvSpPr txBox="1">
            <a:spLocks/>
          </p:cNvSpPr>
          <p:nvPr/>
        </p:nvSpPr>
        <p:spPr>
          <a:xfrm>
            <a:off x="699624" y="175917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Which king was Joseph descended from?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D59F2114-7117-40D6-8538-69B2428A8776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Saul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F8CA2EB1-71A0-43BC-A32C-909671662674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Solomon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BC4B9227-99CC-4BD8-A785-2E036224E8C4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David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4DBF8F-A998-45BF-8BAA-3ECBF7FD415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Joseph was descended from King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DAVID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6089BB2E-52DD-4CF6-9F5A-13E19579B8DB}"/>
              </a:ext>
            </a:extLst>
          </p:cNvPr>
          <p:cNvSpPr/>
          <p:nvPr/>
        </p:nvSpPr>
        <p:spPr>
          <a:xfrm>
            <a:off x="-494829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C68A5544-7FC9-4D99-8D41-ABE5F755B37C}"/>
              </a:ext>
            </a:extLst>
          </p:cNvPr>
          <p:cNvSpPr/>
          <p:nvPr/>
        </p:nvSpPr>
        <p:spPr>
          <a:xfrm>
            <a:off x="-599061" y="-888226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town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fields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On the farm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05D2AD-7AFA-44A5-B193-85FD2A48BEDD}"/>
              </a:ext>
            </a:extLst>
          </p:cNvPr>
          <p:cNvSpPr txBox="1">
            <a:spLocks/>
          </p:cNvSpPr>
          <p:nvPr/>
        </p:nvSpPr>
        <p:spPr>
          <a:xfrm>
            <a:off x="699624" y="1654388"/>
            <a:ext cx="109686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Where were the shepherds in the story?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4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731</Words>
  <Application>Microsoft Office PowerPoint</Application>
  <PresentationFormat>Widescreen</PresentationFormat>
  <Paragraphs>166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42</cp:revision>
  <dcterms:created xsi:type="dcterms:W3CDTF">2020-11-16T15:34:11Z</dcterms:created>
  <dcterms:modified xsi:type="dcterms:W3CDTF">2020-12-07T21:51:37Z</dcterms:modified>
</cp:coreProperties>
</file>