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5"/>
  </p:notesMasterIdLst>
  <p:sldIdLst>
    <p:sldId id="701" r:id="rId3"/>
    <p:sldId id="702" r:id="rId4"/>
    <p:sldId id="703" r:id="rId5"/>
    <p:sldId id="704" r:id="rId6"/>
    <p:sldId id="705" r:id="rId7"/>
    <p:sldId id="706" r:id="rId8"/>
    <p:sldId id="707" r:id="rId9"/>
    <p:sldId id="708" r:id="rId10"/>
    <p:sldId id="710" r:id="rId11"/>
    <p:sldId id="712" r:id="rId12"/>
    <p:sldId id="711" r:id="rId13"/>
    <p:sldId id="70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0" userDrawn="1">
          <p15:clr>
            <a:srgbClr val="A4A3A4"/>
          </p15:clr>
        </p15:guide>
        <p15:guide id="2" pos="6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yan Hancock" initials="BH" lastIdx="1" clrIdx="0">
    <p:extLst>
      <p:ext uri="{19B8F6BF-5375-455C-9EA6-DF929625EA0E}">
        <p15:presenceInfo xmlns:p15="http://schemas.microsoft.com/office/powerpoint/2012/main" userId="S::bhancock@wstanns.co.uk::f2573701-88e4-42de-a22f-8d3c7c15398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FF"/>
    <a:srgbClr val="0000CC"/>
    <a:srgbClr val="00FF00"/>
    <a:srgbClr val="FF0000"/>
    <a:srgbClr val="E2E9F6"/>
    <a:srgbClr val="EFC39F"/>
    <a:srgbClr val="F1CCAD"/>
    <a:srgbClr val="FF4B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46" autoAdjust="0"/>
    <p:restoredTop sz="93878" autoAdjust="0"/>
  </p:normalViewPr>
  <p:slideViewPr>
    <p:cSldViewPr snapToGrid="0" showGuides="1">
      <p:cViewPr>
        <p:scale>
          <a:sx n="66" d="100"/>
          <a:sy n="66" d="100"/>
        </p:scale>
        <p:origin x="1146" y="642"/>
      </p:cViewPr>
      <p:guideLst>
        <p:guide orient="horz" pos="3960"/>
        <p:guide pos="68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5" d="100"/>
          <a:sy n="75" d="100"/>
        </p:scale>
        <p:origin x="2088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CB2CC5-AE97-4455-85C1-E45326FF10A2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B329E-E699-4A6F-823D-0D360937B8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267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7DFCA38-7CE0-4D0D-BB8E-9650B263FD99}"/>
              </a:ext>
            </a:extLst>
          </p:cNvPr>
          <p:cNvGrpSpPr/>
          <p:nvPr userDrawn="1"/>
        </p:nvGrpSpPr>
        <p:grpSpPr>
          <a:xfrm>
            <a:off x="-166255" y="-77316"/>
            <a:ext cx="13283681" cy="6935316"/>
            <a:chOff x="-286329" y="-78722"/>
            <a:chExt cx="27036336" cy="693531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3E569F-19A6-4F76-8B47-F1BE77C28573}"/>
                </a:ext>
              </a:extLst>
            </p:cNvPr>
            <p:cNvSpPr/>
            <p:nvPr/>
          </p:nvSpPr>
          <p:spPr>
            <a:xfrm>
              <a:off x="-269038" y="-6729"/>
              <a:ext cx="27019045" cy="6863323"/>
            </a:xfrm>
            <a:prstGeom prst="rect">
              <a:avLst/>
            </a:prstGeom>
            <a:solidFill>
              <a:srgbClr val="EFC3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D451CB-F286-4319-BF40-CEC6AEEE053F}"/>
                </a:ext>
              </a:extLst>
            </p:cNvPr>
            <p:cNvSpPr/>
            <p:nvPr/>
          </p:nvSpPr>
          <p:spPr>
            <a:xfrm>
              <a:off x="-286329" y="-78722"/>
              <a:ext cx="27019044" cy="300325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283357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7DFCA38-7CE0-4D0D-BB8E-9650B263FD99}"/>
              </a:ext>
            </a:extLst>
          </p:cNvPr>
          <p:cNvGrpSpPr/>
          <p:nvPr userDrawn="1"/>
        </p:nvGrpSpPr>
        <p:grpSpPr>
          <a:xfrm>
            <a:off x="0" y="-77316"/>
            <a:ext cx="13117426" cy="6935316"/>
            <a:chOff x="-286329" y="-78722"/>
            <a:chExt cx="27036336" cy="693531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3E569F-19A6-4F76-8B47-F1BE77C28573}"/>
                </a:ext>
              </a:extLst>
            </p:cNvPr>
            <p:cNvSpPr/>
            <p:nvPr/>
          </p:nvSpPr>
          <p:spPr>
            <a:xfrm>
              <a:off x="-269038" y="-6729"/>
              <a:ext cx="27019045" cy="6863323"/>
            </a:xfrm>
            <a:prstGeom prst="rect">
              <a:avLst/>
            </a:prstGeom>
            <a:solidFill>
              <a:srgbClr val="F1C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D451CB-F286-4319-BF40-CEC6AEEE053F}"/>
                </a:ext>
              </a:extLst>
            </p:cNvPr>
            <p:cNvSpPr/>
            <p:nvPr/>
          </p:nvSpPr>
          <p:spPr>
            <a:xfrm>
              <a:off x="-286329" y="-78722"/>
              <a:ext cx="27019045" cy="300325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557118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7C2C5-4C26-4DF1-A7F5-81A5020FE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F258EF-9845-47D5-A126-CE25563E4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6E81B6-C9DE-4D92-906D-106E68FF9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21/06/2021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A17AC-5A1C-46B6-A441-205E1F54B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99D7A-0727-4320-B828-4529C0C2F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4042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68AA7-D956-4A79-B6F4-7B02D9C85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A7E07-79AE-4358-A437-C3C1924315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8AFAD0-BD1C-4593-8B3F-64D94B1577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7F9440-1DC2-4989-91B1-517E5F0C4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21/06/2021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FABD0-43B5-4EB5-8CAF-28D746726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B93AC7-CDA7-4CCB-AC0C-A3FBEABCB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43826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CA15A-CC39-48BB-B8CC-76925C006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702FE-3220-43DE-8A3C-86D0E1497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7927AC-31C2-4A7D-ACCF-37C3D7DC70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C07AD2-70A8-484E-A756-C7159F5A6E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CB2558-6977-443B-9002-9D68569839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28E78C-BA30-49E3-84AD-2B298A334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21/06/2021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6CC0E8-B864-4D86-B15E-6E9C612E7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B290E9-2895-4D32-BFCA-4404FEBCE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5057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A7BF9-101F-47DA-9838-4B875B197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4C7D18-2D3B-4F6C-B9D6-7ECE9174F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21/06/2021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242058-CFFC-44D5-850F-2A783A6B9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3908D2-897A-4FAB-A7C6-EC293F4CA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0486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D749E9-5FCA-4980-A774-AD5B2EFC3E6C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E2E9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77502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AF0F8-BCD7-4ED2-8F26-4307AAC3B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79E6A-7604-4707-A7D0-F64EB6A6C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9E47B6-80F6-4937-8F52-22CB3CACDF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970D7B-C676-4859-90DA-A9FE76047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21/06/2021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32B009-3C0E-44A0-BFEC-3236E75DE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BF8D8B-62F7-46E7-A5DA-F00F1EB1D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05993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6D616-5B13-4798-B4FD-5033C8CD0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2B89C7-ABC7-4D0E-89A2-A585CC44BE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474150-619C-4936-83F2-0BB495FD8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289FC4-F80B-4C0D-8A13-B1FA8A7F2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21/06/2021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FDB456-8686-4E97-A4A9-2AC796D43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326183-995E-4071-B296-A555D3E90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23313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F6E63-5119-47B2-A6A2-724D99D01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44B38C-4968-4F8F-B141-0BD8E90213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BF69CC-14A3-4844-84EF-0B67281D1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21/06/2021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41DFB-66B8-4427-86A0-B84FD6E3E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677A5-F4E8-42F1-9C5D-17381C1A7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35536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3DA80D-5743-46EE-B4E7-E15C3E965B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131622-06F9-4BBB-90D5-B3B5BF4D88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062595-3382-4C61-9238-94D20C426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21/06/2021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4C202-8B69-46EC-834D-5FA38DB5C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D934A-1BFE-4CBD-B2D8-4C98909FC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4805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7DFCA38-7CE0-4D0D-BB8E-9650B263FD99}"/>
              </a:ext>
            </a:extLst>
          </p:cNvPr>
          <p:cNvGrpSpPr/>
          <p:nvPr userDrawn="1"/>
        </p:nvGrpSpPr>
        <p:grpSpPr>
          <a:xfrm>
            <a:off x="8389" y="-5323"/>
            <a:ext cx="13109037" cy="6863323"/>
            <a:chOff x="-269038" y="-6729"/>
            <a:chExt cx="27019045" cy="686332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3E569F-19A6-4F76-8B47-F1BE77C28573}"/>
                </a:ext>
              </a:extLst>
            </p:cNvPr>
            <p:cNvSpPr/>
            <p:nvPr/>
          </p:nvSpPr>
          <p:spPr>
            <a:xfrm>
              <a:off x="-269038" y="-6729"/>
              <a:ext cx="27019045" cy="6863323"/>
            </a:xfrm>
            <a:prstGeom prst="rect">
              <a:avLst/>
            </a:prstGeom>
            <a:solidFill>
              <a:srgbClr val="F1C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D451CB-F286-4319-BF40-CEC6AEEE053F}"/>
                </a:ext>
              </a:extLst>
            </p:cNvPr>
            <p:cNvSpPr/>
            <p:nvPr/>
          </p:nvSpPr>
          <p:spPr>
            <a:xfrm>
              <a:off x="-269038" y="-6729"/>
              <a:ext cx="27019045" cy="300325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411008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7652C-8E1D-4B6B-A1EF-95C535B849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D6B188-E1DC-49A4-B183-A2F2EAA475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25178-F091-4599-9ABB-CBEF6F855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E4AB-8B8A-4B3E-8A46-500388FB631E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16809-9658-460E-B171-B00ED8158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18D0E2-74FB-4388-88EE-54C13E90B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1593-9B66-4A87-B136-CAB61726ED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5602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C731F-A8EE-4E79-A1F6-7960E9C42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464A3-0F02-4BC0-9F2C-7514D3D71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704DED-6E42-411B-9322-C51F62D7A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E4AB-8B8A-4B3E-8A46-500388FB631E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4E7F6F-DB96-43B7-B8AC-8B98EAF9C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D33B5-DF24-4D02-B596-18E8774E2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1593-9B66-4A87-B136-CAB61726ED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6799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04D93-6E06-42CF-8FE9-8BD48B089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0EE388-3AAF-47BC-B734-E7F3E5A0C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EAFDC-980C-4443-9542-630734188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E4AB-8B8A-4B3E-8A46-500388FB631E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83E69-F60B-4331-94FD-BBE648657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B47E4C-F61E-4C6E-922F-FD3FC784D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1593-9B66-4A87-B136-CAB61726ED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6441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8112E-6ECE-4B3C-81D7-4D13DB081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182FB-A27E-472C-8566-E172558373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E87E48-CCC8-46C7-B184-0CDF973A6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C3B5A4-31C0-498E-8A46-D46D03018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E4AB-8B8A-4B3E-8A46-500388FB631E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A0D74A-6D71-4707-B246-1ADC782C6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DBCAB3-BBC1-4DC1-927F-EAC46856B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1593-9B66-4A87-B136-CAB61726ED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1963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DDBFA-AA52-41F2-A738-FF5C26541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F1DF54-68BF-4324-AB1F-4A4D531299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85A11-C9B9-41D0-B698-00EE44D161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6F0ECA-3872-49D0-81F5-1447CEEAEC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45A4E6-0F6C-4BFB-9940-EC9705B946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C846AD-2570-46F5-894D-5EF34AC56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E4AB-8B8A-4B3E-8A46-500388FB631E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8AB4E5-170C-441D-B6FD-D9ECAACEB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239105-4881-4CBC-8B62-615751FD2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1593-9B66-4A87-B136-CAB61726ED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6195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755A2-2EA4-4C4E-8D0E-DC2C34149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0C8B9C-3FAC-4A44-B3FD-426D48921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E4AB-8B8A-4B3E-8A46-500388FB631E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ED5F80-B118-4608-87BC-283752AC9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440C79-E3A0-4CFD-B8F7-E9CD80F57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1593-9B66-4A87-B136-CAB61726ED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0880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22B203-813F-4B45-956E-E06665085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E4AB-8B8A-4B3E-8A46-500388FB631E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846345-1DD9-40F4-8926-23554BAE4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E1809B-DE07-4190-9270-C51CDB971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1593-9B66-4A87-B136-CAB61726ED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5757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DA877-18A1-4076-973E-E4941D2A0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4174F-0AA7-40EE-AA64-F6D5D48EB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D6452A-11A0-4703-AA60-536D7EA1A2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8EA947-C1A0-45C8-9237-2A9D6346D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E4AB-8B8A-4B3E-8A46-500388FB631E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68BF6C-322E-40D7-8234-3BC230642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8931DF-EF98-4B5A-A349-5BEAF3859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1593-9B66-4A87-B136-CAB61726ED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7747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266F6-34CD-4875-B15F-3A9F90AF1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BED3C2-A29C-40F8-937F-8A3AAA816B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4D9C2F-C85F-4A82-9819-226CD071E2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C2784E-2BFA-4197-A37C-38B65BF46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E4AB-8B8A-4B3E-8A46-500388FB631E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4C2295-EA15-41C6-84F3-B65B87D99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7AAFFF-7B2B-4B8D-8E11-B5586FD0A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1593-9B66-4A87-B136-CAB61726ED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06772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BB038-81BB-4B3D-BAEF-71C784101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3C1A9B-6E66-4EDB-8F4C-0144B7233A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820E6A-696B-4580-A483-FA2231179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E4AB-8B8A-4B3E-8A46-500388FB631E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F59F3-97A1-448D-9964-CFDD0D355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EC096D-AB47-4865-955B-E776821D6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1593-9B66-4A87-B136-CAB61726ED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371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7DFCA38-7CE0-4D0D-BB8E-9650B263FD99}"/>
              </a:ext>
            </a:extLst>
          </p:cNvPr>
          <p:cNvGrpSpPr/>
          <p:nvPr userDrawn="1"/>
        </p:nvGrpSpPr>
        <p:grpSpPr>
          <a:xfrm>
            <a:off x="0" y="-5323"/>
            <a:ext cx="12302836" cy="6863323"/>
            <a:chOff x="-269038" y="-6729"/>
            <a:chExt cx="27019045" cy="686332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3E569F-19A6-4F76-8B47-F1BE77C28573}"/>
                </a:ext>
              </a:extLst>
            </p:cNvPr>
            <p:cNvSpPr/>
            <p:nvPr/>
          </p:nvSpPr>
          <p:spPr>
            <a:xfrm>
              <a:off x="-269038" y="-6729"/>
              <a:ext cx="27019045" cy="6863323"/>
            </a:xfrm>
            <a:prstGeom prst="rect">
              <a:avLst/>
            </a:prstGeom>
            <a:solidFill>
              <a:srgbClr val="F1C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D451CB-F286-4319-BF40-CEC6AEEE053F}"/>
                </a:ext>
              </a:extLst>
            </p:cNvPr>
            <p:cNvSpPr/>
            <p:nvPr/>
          </p:nvSpPr>
          <p:spPr>
            <a:xfrm>
              <a:off x="-269038" y="-6729"/>
              <a:ext cx="27019045" cy="300325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6DC4D84-49C2-4BC7-B36E-2D5183E17725}"/>
              </a:ext>
            </a:extLst>
          </p:cNvPr>
          <p:cNvGrpSpPr/>
          <p:nvPr userDrawn="1"/>
        </p:nvGrpSpPr>
        <p:grpSpPr>
          <a:xfrm>
            <a:off x="0" y="2126013"/>
            <a:ext cx="12302838" cy="1734058"/>
            <a:chOff x="-276708" y="1989654"/>
            <a:chExt cx="12745416" cy="2016551"/>
          </a:xfrm>
        </p:grpSpPr>
        <p:pic>
          <p:nvPicPr>
            <p:cNvPr id="6" name="Picture 5" descr="A drawing of a house&#10;&#10;Description automatically generated with medium confidence">
              <a:extLst>
                <a:ext uri="{FF2B5EF4-FFF2-40B4-BE49-F238E27FC236}">
                  <a16:creationId xmlns:a16="http://schemas.microsoft.com/office/drawing/2014/main" id="{BB8AAD0E-9E68-4252-AD80-384B979B5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7102" y="2203311"/>
              <a:ext cx="1547669" cy="1207938"/>
            </a:xfrm>
            <a:prstGeom prst="rect">
              <a:avLst/>
            </a:prstGeom>
          </p:spPr>
        </p:pic>
        <p:pic>
          <p:nvPicPr>
            <p:cNvPr id="10" name="Picture 9" descr="A picture containing text, plant&#10;&#10;Description automatically generated">
              <a:extLst>
                <a:ext uri="{FF2B5EF4-FFF2-40B4-BE49-F238E27FC236}">
                  <a16:creationId xmlns:a16="http://schemas.microsoft.com/office/drawing/2014/main" id="{4258985F-0D94-48B2-BA0D-A73800700C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4365" y="2381412"/>
              <a:ext cx="2383864" cy="1202261"/>
            </a:xfrm>
            <a:prstGeom prst="rect">
              <a:avLst/>
            </a:prstGeom>
          </p:spPr>
        </p:pic>
        <p:pic>
          <p:nvPicPr>
            <p:cNvPr id="11" name="Picture 10" descr="A drawing of a house&#10;&#10;Description automatically generated with medium confidence">
              <a:extLst>
                <a:ext uri="{FF2B5EF4-FFF2-40B4-BE49-F238E27FC236}">
                  <a16:creationId xmlns:a16="http://schemas.microsoft.com/office/drawing/2014/main" id="{7B55E1D2-440E-4698-8823-5758452C30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8171" y="2030886"/>
              <a:ext cx="1770074" cy="1572354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8EC8A0F-5356-4200-BF0C-689DB2FDF5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6096107" y="2203312"/>
              <a:ext cx="3361151" cy="1635309"/>
            </a:xfrm>
            <a:prstGeom prst="rect">
              <a:avLst/>
            </a:prstGeom>
          </p:spPr>
        </p:pic>
        <p:pic>
          <p:nvPicPr>
            <p:cNvPr id="13" name="Picture 1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CB1A01E9-8700-424E-8364-8E79771FA7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220123" y="2379019"/>
              <a:ext cx="1261636" cy="1057834"/>
            </a:xfrm>
            <a:prstGeom prst="rect">
              <a:avLst/>
            </a:prstGeom>
          </p:spPr>
        </p:pic>
        <p:pic>
          <p:nvPicPr>
            <p:cNvPr id="14" name="Picture 13" descr="A drawing of a house&#10;&#10;Description automatically generated with medium confidence">
              <a:extLst>
                <a:ext uri="{FF2B5EF4-FFF2-40B4-BE49-F238E27FC236}">
                  <a16:creationId xmlns:a16="http://schemas.microsoft.com/office/drawing/2014/main" id="{56286A16-6C8F-4A8C-9E1E-8A0581FA3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2496" y="2330205"/>
              <a:ext cx="1770075" cy="138152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CBDD24C-8C81-4346-BE3C-59ACAD366FA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276708" y="1989654"/>
              <a:ext cx="2207170" cy="1580133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AEA1FEF-C5E1-46F5-9CE4-C100F87D258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838696" y="2883268"/>
              <a:ext cx="872836" cy="1373038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2AC287C-D275-45AB-A016-2B9F51EA2A6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54557" y="2383586"/>
              <a:ext cx="1014151" cy="13815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252309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03617C-C732-448A-857B-C3DC6D0D8D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18B646-9638-4714-9317-3034A46AD0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6D927D-32F6-494E-9695-D32C1C57D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E4AB-8B8A-4B3E-8A46-500388FB631E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91685-BA5B-4AA6-A311-97F33E6C9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06FF8-B7F8-4046-9478-066DBF1FD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1593-9B66-4A87-B136-CAB61726ED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247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7DFCA38-7CE0-4D0D-BB8E-9650B263FD99}"/>
              </a:ext>
            </a:extLst>
          </p:cNvPr>
          <p:cNvGrpSpPr/>
          <p:nvPr userDrawn="1"/>
        </p:nvGrpSpPr>
        <p:grpSpPr>
          <a:xfrm>
            <a:off x="0" y="-5323"/>
            <a:ext cx="12302836" cy="6863323"/>
            <a:chOff x="-269038" y="-6729"/>
            <a:chExt cx="27019045" cy="686332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3E569F-19A6-4F76-8B47-F1BE77C28573}"/>
                </a:ext>
              </a:extLst>
            </p:cNvPr>
            <p:cNvSpPr/>
            <p:nvPr/>
          </p:nvSpPr>
          <p:spPr>
            <a:xfrm>
              <a:off x="-269038" y="-6729"/>
              <a:ext cx="27019045" cy="6863323"/>
            </a:xfrm>
            <a:prstGeom prst="rect">
              <a:avLst/>
            </a:prstGeom>
            <a:solidFill>
              <a:srgbClr val="F1C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D451CB-F286-4319-BF40-CEC6AEEE053F}"/>
                </a:ext>
              </a:extLst>
            </p:cNvPr>
            <p:cNvSpPr/>
            <p:nvPr/>
          </p:nvSpPr>
          <p:spPr>
            <a:xfrm>
              <a:off x="-269038" y="-6729"/>
              <a:ext cx="27019045" cy="300325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DC064AF-48E3-44BB-B8C6-4FE4104E63AF}"/>
              </a:ext>
            </a:extLst>
          </p:cNvPr>
          <p:cNvGrpSpPr/>
          <p:nvPr userDrawn="1"/>
        </p:nvGrpSpPr>
        <p:grpSpPr>
          <a:xfrm>
            <a:off x="-47776" y="1797131"/>
            <a:ext cx="12398387" cy="1629207"/>
            <a:chOff x="35753" y="1930144"/>
            <a:chExt cx="12398387" cy="1629207"/>
          </a:xfrm>
        </p:grpSpPr>
        <p:pic>
          <p:nvPicPr>
            <p:cNvPr id="6" name="Picture 5" descr="A drawing of a house&#10;&#10;Description automatically generated with medium confidence">
              <a:extLst>
                <a:ext uri="{FF2B5EF4-FFF2-40B4-BE49-F238E27FC236}">
                  <a16:creationId xmlns:a16="http://schemas.microsoft.com/office/drawing/2014/main" id="{BB8AAD0E-9E68-4252-AD80-384B979B5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9482" y="2086828"/>
              <a:ext cx="1493927" cy="1038721"/>
            </a:xfrm>
            <a:prstGeom prst="rect">
              <a:avLst/>
            </a:prstGeom>
          </p:spPr>
        </p:pic>
        <p:pic>
          <p:nvPicPr>
            <p:cNvPr id="11" name="Picture 10" descr="A drawing of a house&#10;&#10;Description automatically generated with medium confidence">
              <a:extLst>
                <a:ext uri="{FF2B5EF4-FFF2-40B4-BE49-F238E27FC236}">
                  <a16:creationId xmlns:a16="http://schemas.microsoft.com/office/drawing/2014/main" id="{7B55E1D2-440E-4698-8823-5758452C30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4006" y="1930144"/>
              <a:ext cx="1708609" cy="135208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8EC8A0F-5356-4200-BF0C-689DB2FDF5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5557" y="1955694"/>
              <a:ext cx="3244437" cy="1406223"/>
            </a:xfrm>
            <a:prstGeom prst="rect">
              <a:avLst/>
            </a:prstGeom>
          </p:spPr>
        </p:pic>
        <p:pic>
          <p:nvPicPr>
            <p:cNvPr id="13" name="Picture 1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CB1A01E9-8700-424E-8364-8E79771FA7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816967" y="2160113"/>
              <a:ext cx="1217826" cy="909645"/>
            </a:xfrm>
            <a:prstGeom prst="rect">
              <a:avLst/>
            </a:prstGeom>
          </p:spPr>
        </p:pic>
        <p:pic>
          <p:nvPicPr>
            <p:cNvPr id="14" name="Picture 13" descr="A drawing of a house&#10;&#10;Description automatically generated with medium confidence">
              <a:extLst>
                <a:ext uri="{FF2B5EF4-FFF2-40B4-BE49-F238E27FC236}">
                  <a16:creationId xmlns:a16="http://schemas.microsoft.com/office/drawing/2014/main" id="{56286A16-6C8F-4A8C-9E1E-8A0581FA3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5024" y="2118137"/>
              <a:ext cx="1708610" cy="1187989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CBDD24C-8C81-4346-BE3C-59ACAD366F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92763" y="2049042"/>
              <a:ext cx="2130527" cy="1358777"/>
            </a:xfrm>
            <a:prstGeom prst="rect">
              <a:avLst/>
            </a:prstGeom>
          </p:spPr>
        </p:pic>
        <p:pic>
          <p:nvPicPr>
            <p:cNvPr id="18" name="Picture 17" descr="A drawing of a house&#10;&#10;Description automatically generated with medium confidence">
              <a:extLst>
                <a:ext uri="{FF2B5EF4-FFF2-40B4-BE49-F238E27FC236}">
                  <a16:creationId xmlns:a16="http://schemas.microsoft.com/office/drawing/2014/main" id="{3309BA94-2771-4A54-B56B-D112C1701C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725531" y="2036087"/>
              <a:ext cx="1708609" cy="1352087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AEA1FEF-C5E1-46F5-9CE4-C100F87D258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460043" y="2521390"/>
              <a:ext cx="750563" cy="132536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2AC287C-D275-45AB-A016-2B9F51EA2A6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8536" y="2164040"/>
              <a:ext cx="978935" cy="1187988"/>
            </a:xfrm>
            <a:prstGeom prst="rect">
              <a:avLst/>
            </a:prstGeom>
          </p:spPr>
        </p:pic>
        <p:pic>
          <p:nvPicPr>
            <p:cNvPr id="19" name="Picture 18" descr="A drawing of a house&#10;&#10;Description automatically generated with medium confidence">
              <a:extLst>
                <a:ext uri="{FF2B5EF4-FFF2-40B4-BE49-F238E27FC236}">
                  <a16:creationId xmlns:a16="http://schemas.microsoft.com/office/drawing/2014/main" id="{9804305B-1E0E-4873-A583-329884D6DF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5753" y="2156989"/>
              <a:ext cx="1708610" cy="11879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936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7DFCA38-7CE0-4D0D-BB8E-9650B263FD99}"/>
              </a:ext>
            </a:extLst>
          </p:cNvPr>
          <p:cNvGrpSpPr/>
          <p:nvPr userDrawn="1"/>
        </p:nvGrpSpPr>
        <p:grpSpPr>
          <a:xfrm>
            <a:off x="8389" y="-5323"/>
            <a:ext cx="13109037" cy="6863323"/>
            <a:chOff x="-269038" y="-6729"/>
            <a:chExt cx="27019045" cy="686332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3E569F-19A6-4F76-8B47-F1BE77C28573}"/>
                </a:ext>
              </a:extLst>
            </p:cNvPr>
            <p:cNvSpPr/>
            <p:nvPr/>
          </p:nvSpPr>
          <p:spPr>
            <a:xfrm>
              <a:off x="-269038" y="-6729"/>
              <a:ext cx="27019045" cy="6863323"/>
            </a:xfrm>
            <a:prstGeom prst="rect">
              <a:avLst/>
            </a:prstGeom>
            <a:solidFill>
              <a:srgbClr val="F1C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D451CB-F286-4319-BF40-CEC6AEEE053F}"/>
                </a:ext>
              </a:extLst>
            </p:cNvPr>
            <p:cNvSpPr/>
            <p:nvPr/>
          </p:nvSpPr>
          <p:spPr>
            <a:xfrm>
              <a:off x="-269038" y="-6729"/>
              <a:ext cx="27019045" cy="300325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419291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7DFCA38-7CE0-4D0D-BB8E-9650B263FD99}"/>
              </a:ext>
            </a:extLst>
          </p:cNvPr>
          <p:cNvGrpSpPr/>
          <p:nvPr userDrawn="1"/>
        </p:nvGrpSpPr>
        <p:grpSpPr>
          <a:xfrm>
            <a:off x="8389" y="-5323"/>
            <a:ext cx="13109037" cy="6863323"/>
            <a:chOff x="-269038" y="-6729"/>
            <a:chExt cx="27019045" cy="686332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3E569F-19A6-4F76-8B47-F1BE77C28573}"/>
                </a:ext>
              </a:extLst>
            </p:cNvPr>
            <p:cNvSpPr/>
            <p:nvPr/>
          </p:nvSpPr>
          <p:spPr>
            <a:xfrm>
              <a:off x="-269038" y="-6729"/>
              <a:ext cx="27019045" cy="6863323"/>
            </a:xfrm>
            <a:prstGeom prst="rect">
              <a:avLst/>
            </a:prstGeom>
            <a:solidFill>
              <a:srgbClr val="F1C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D451CB-F286-4319-BF40-CEC6AEEE053F}"/>
                </a:ext>
              </a:extLst>
            </p:cNvPr>
            <p:cNvSpPr/>
            <p:nvPr/>
          </p:nvSpPr>
          <p:spPr>
            <a:xfrm>
              <a:off x="-269038" y="-6729"/>
              <a:ext cx="27019045" cy="300325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AA121C00-ABE1-4C81-84CE-C8E833306B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13" y="2188989"/>
            <a:ext cx="4576427" cy="143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005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57040-BB08-46AC-B4ED-FB8838126D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09B42F-A6E9-41E9-90BA-88DE2B2E73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15DBE9-A20F-4E69-9E55-5E2B0F755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21/06/2021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ECD33-1764-4861-BDA3-C3A073F27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2F535-4F39-4F0F-ADDD-857BA196C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1652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7DFCA38-7CE0-4D0D-BB8E-9650B263FD99}"/>
              </a:ext>
            </a:extLst>
          </p:cNvPr>
          <p:cNvGrpSpPr/>
          <p:nvPr userDrawn="1"/>
        </p:nvGrpSpPr>
        <p:grpSpPr>
          <a:xfrm>
            <a:off x="-96982" y="-77316"/>
            <a:ext cx="12399818" cy="6935316"/>
            <a:chOff x="-286329" y="-78722"/>
            <a:chExt cx="27036336" cy="693531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3E569F-19A6-4F76-8B47-F1BE77C28573}"/>
                </a:ext>
              </a:extLst>
            </p:cNvPr>
            <p:cNvSpPr/>
            <p:nvPr/>
          </p:nvSpPr>
          <p:spPr>
            <a:xfrm>
              <a:off x="-269038" y="-6729"/>
              <a:ext cx="27019045" cy="6863323"/>
            </a:xfrm>
            <a:prstGeom prst="rect">
              <a:avLst/>
            </a:prstGeom>
            <a:solidFill>
              <a:srgbClr val="F1C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D451CB-F286-4319-BF40-CEC6AEEE053F}"/>
                </a:ext>
              </a:extLst>
            </p:cNvPr>
            <p:cNvSpPr/>
            <p:nvPr/>
          </p:nvSpPr>
          <p:spPr>
            <a:xfrm>
              <a:off x="-286329" y="-78722"/>
              <a:ext cx="27019045" cy="300325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239230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7DFCA38-7CE0-4D0D-BB8E-9650B263FD99}"/>
              </a:ext>
            </a:extLst>
          </p:cNvPr>
          <p:cNvGrpSpPr/>
          <p:nvPr userDrawn="1"/>
        </p:nvGrpSpPr>
        <p:grpSpPr>
          <a:xfrm>
            <a:off x="0" y="-77316"/>
            <a:ext cx="13117426" cy="6935316"/>
            <a:chOff x="-286329" y="-78722"/>
            <a:chExt cx="27036336" cy="693531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3E569F-19A6-4F76-8B47-F1BE77C28573}"/>
                </a:ext>
              </a:extLst>
            </p:cNvPr>
            <p:cNvSpPr/>
            <p:nvPr/>
          </p:nvSpPr>
          <p:spPr>
            <a:xfrm>
              <a:off x="-269038" y="-6729"/>
              <a:ext cx="27019045" cy="6863323"/>
            </a:xfrm>
            <a:prstGeom prst="rect">
              <a:avLst/>
            </a:prstGeom>
            <a:solidFill>
              <a:srgbClr val="F1C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D451CB-F286-4319-BF40-CEC6AEEE053F}"/>
                </a:ext>
              </a:extLst>
            </p:cNvPr>
            <p:cNvSpPr/>
            <p:nvPr/>
          </p:nvSpPr>
          <p:spPr>
            <a:xfrm>
              <a:off x="-286329" y="-78722"/>
              <a:ext cx="27019045" cy="300325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971370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F31337-D56E-442E-ADD0-7DFC7E9A5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80B710-7774-439A-832B-9ABF5E9A6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27F506-0BFF-4E81-AB26-7E159AF737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B1D3C-09DE-49D9-A6FB-9C65CC244FDC}" type="datetimeFigureOut">
              <a:rPr lang="en-GB" smtClean="0"/>
              <a:t>21/06/2021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DDE83-604D-4C6A-BAFD-9EB4A03EE7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7E2ABE-3BDC-4052-954B-729E5F5FDF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0FB70-5FCD-40EE-9B9B-4D1D78D1BE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3505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5" r:id="rId2"/>
    <p:sldLayoutId id="2147483670" r:id="rId3"/>
    <p:sldLayoutId id="2147483684" r:id="rId4"/>
    <p:sldLayoutId id="2147483669" r:id="rId5"/>
    <p:sldLayoutId id="2147483671" r:id="rId6"/>
    <p:sldLayoutId id="2147483649" r:id="rId7"/>
    <p:sldLayoutId id="2147483663" r:id="rId8"/>
    <p:sldLayoutId id="2147483662" r:id="rId9"/>
    <p:sldLayoutId id="2147483661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7" r:id="rId17"/>
    <p:sldLayoutId id="2147483658" r:id="rId18"/>
    <p:sldLayoutId id="214748365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EE3A63-5005-4145-B495-FA146B81C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1A5A5B-BA93-4449-858A-BFC1C2ECF1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28674-64BC-4F4B-B5D1-749A71C37B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9E4AB-8B8A-4B3E-8A46-500388FB631E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31F928-769D-4647-B058-0967BD9C85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C73E0-15B3-464C-94E8-93C5B94056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51593-9B66-4A87-B136-CAB61726ED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790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11" Type="http://schemas.openxmlformats.org/officeDocument/2006/relationships/image" Target="../media/image32.png"/><Relationship Id="rId5" Type="http://schemas.openxmlformats.org/officeDocument/2006/relationships/image" Target="../media/image27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youtu.be/fzoOmdZxrx8?list=PLzSwkR28Y857krP9PVUByXDxcrdbNKano" TargetMode="External"/><Relationship Id="rId5" Type="http://schemas.openxmlformats.org/officeDocument/2006/relationships/hyperlink" Target="https://youtu.be/DagSb21nd1g" TargetMode="External"/><Relationship Id="rId4" Type="http://schemas.openxmlformats.org/officeDocument/2006/relationships/hyperlink" Target="https://youtu.be/KD-ch5s6mNY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6.xml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biblegateway.com/passage/?search=Luke+8%3A4+-15&amp;version=ICB" TargetMode="External"/><Relationship Id="rId5" Type="http://schemas.openxmlformats.org/officeDocument/2006/relationships/image" Target="../media/image13.png"/><Relationship Id="rId4" Type="http://schemas.openxmlformats.org/officeDocument/2006/relationships/hyperlink" Target="https://youtu.be/IZEO_Ls2ERs" TargetMode="External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slide" Target="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34386E-112C-490C-96B2-6B909E7B26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71" y="2730493"/>
            <a:ext cx="1921428" cy="35321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435157-9131-45AB-A308-2D58F99777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2079" y="2730493"/>
            <a:ext cx="1921428" cy="353217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576B5CB-698B-4D7F-A57E-B783B1FB88F0}"/>
              </a:ext>
            </a:extLst>
          </p:cNvPr>
          <p:cNvGrpSpPr/>
          <p:nvPr/>
        </p:nvGrpSpPr>
        <p:grpSpPr>
          <a:xfrm>
            <a:off x="609148" y="444653"/>
            <a:ext cx="9360076" cy="1418875"/>
            <a:chOff x="247422" y="112484"/>
            <a:chExt cx="12392965" cy="1419859"/>
          </a:xfrm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2D69AB2F-0711-47F2-9B2B-478A802068C8}"/>
                </a:ext>
              </a:extLst>
            </p:cNvPr>
            <p:cNvSpPr/>
            <p:nvPr/>
          </p:nvSpPr>
          <p:spPr>
            <a:xfrm>
              <a:off x="247422" y="112484"/>
              <a:ext cx="12364992" cy="1419859"/>
            </a:xfrm>
            <a:prstGeom prst="wedgeRoundRectCallout">
              <a:avLst>
                <a:gd name="adj1" fmla="val -39079"/>
                <a:gd name="adj2" fmla="val 167546"/>
                <a:gd name="adj3" fmla="val 16667"/>
              </a:avLst>
            </a:prstGeom>
            <a:solidFill>
              <a:schemeClr val="bg1">
                <a:alpha val="36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12880EE-32F4-4A1C-9112-35A1A035A0C5}"/>
                </a:ext>
              </a:extLst>
            </p:cNvPr>
            <p:cNvSpPr txBox="1"/>
            <p:nvPr/>
          </p:nvSpPr>
          <p:spPr>
            <a:xfrm>
              <a:off x="331342" y="170435"/>
              <a:ext cx="12309045" cy="5800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Good Morning! 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FA7893A-2286-4FF2-861C-C786D53B2D3E}"/>
              </a:ext>
            </a:extLst>
          </p:cNvPr>
          <p:cNvSpPr txBox="1"/>
          <p:nvPr/>
        </p:nvSpPr>
        <p:spPr>
          <a:xfrm>
            <a:off x="747871" y="1144806"/>
            <a:ext cx="9225928" cy="576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Welcome to Hillcliffe Junior Church Online.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ACCDB67-17EF-4CE9-B9C0-C4F6C682EC75}"/>
              </a:ext>
            </a:extLst>
          </p:cNvPr>
          <p:cNvGrpSpPr/>
          <p:nvPr/>
        </p:nvGrpSpPr>
        <p:grpSpPr>
          <a:xfrm>
            <a:off x="140004" y="6026505"/>
            <a:ext cx="9808093" cy="709930"/>
            <a:chOff x="24930" y="112484"/>
            <a:chExt cx="10296196" cy="1419859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1CF7EA6C-01A6-4D3F-A49E-5602BC898C88}"/>
                </a:ext>
              </a:extLst>
            </p:cNvPr>
            <p:cNvSpPr/>
            <p:nvPr/>
          </p:nvSpPr>
          <p:spPr>
            <a:xfrm>
              <a:off x="247422" y="112484"/>
              <a:ext cx="9825883" cy="1419859"/>
            </a:xfrm>
            <a:prstGeom prst="wedgeRoundRectCallout">
              <a:avLst>
                <a:gd name="adj1" fmla="val -36134"/>
                <a:gd name="adj2" fmla="val -400280"/>
                <a:gd name="adj3" fmla="val 16667"/>
              </a:avLst>
            </a:prstGeom>
            <a:solidFill>
              <a:schemeClr val="bg1">
                <a:alpha val="36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226C00E-0A17-40D5-8AC6-DC4EE6250B35}"/>
                </a:ext>
              </a:extLst>
            </p:cNvPr>
            <p:cNvSpPr txBox="1"/>
            <p:nvPr/>
          </p:nvSpPr>
          <p:spPr>
            <a:xfrm>
              <a:off x="24930" y="245588"/>
              <a:ext cx="10296196" cy="115364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Let’s start our meeting this morning  with prayer. 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51FD584-A5BC-49C6-A6E7-6E0606C4A34D}"/>
              </a:ext>
            </a:extLst>
          </p:cNvPr>
          <p:cNvGrpSpPr/>
          <p:nvPr/>
        </p:nvGrpSpPr>
        <p:grpSpPr>
          <a:xfrm>
            <a:off x="2643698" y="3429000"/>
            <a:ext cx="9203059" cy="2193549"/>
            <a:chOff x="247422" y="112484"/>
            <a:chExt cx="9825883" cy="1419859"/>
          </a:xfrm>
        </p:grpSpPr>
        <p:sp>
          <p:nvSpPr>
            <p:cNvPr id="12" name="Speech Bubble: Rectangle with Corners Rounded 11">
              <a:extLst>
                <a:ext uri="{FF2B5EF4-FFF2-40B4-BE49-F238E27FC236}">
                  <a16:creationId xmlns:a16="http://schemas.microsoft.com/office/drawing/2014/main" id="{92148C67-994E-476D-B099-2F9E7E1BCC5C}"/>
                </a:ext>
              </a:extLst>
            </p:cNvPr>
            <p:cNvSpPr/>
            <p:nvPr/>
          </p:nvSpPr>
          <p:spPr>
            <a:xfrm>
              <a:off x="247422" y="112484"/>
              <a:ext cx="9825883" cy="1419859"/>
            </a:xfrm>
            <a:prstGeom prst="wedgeRoundRectCallout">
              <a:avLst>
                <a:gd name="adj1" fmla="val -60954"/>
                <a:gd name="adj2" fmla="val -44897"/>
                <a:gd name="adj3" fmla="val 16667"/>
              </a:avLst>
            </a:prstGeom>
            <a:solidFill>
              <a:schemeClr val="bg1">
                <a:alpha val="36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2E355B4-4D6D-4949-B4CE-8D94CD1A03B6}"/>
                </a:ext>
              </a:extLst>
            </p:cNvPr>
            <p:cNvSpPr txBox="1"/>
            <p:nvPr/>
          </p:nvSpPr>
          <p:spPr>
            <a:xfrm>
              <a:off x="274843" y="154284"/>
              <a:ext cx="9771039" cy="37337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Last week in Luke Street we looked at a miracle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3317B21-77E1-4649-99F5-C87EDD7C1FF7}"/>
              </a:ext>
            </a:extLst>
          </p:cNvPr>
          <p:cNvSpPr txBox="1"/>
          <p:nvPr/>
        </p:nvSpPr>
        <p:spPr>
          <a:xfrm>
            <a:off x="2830132" y="3986746"/>
            <a:ext cx="8613997" cy="576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Jesus did, when he made a widow’s dead son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FC49C4-E4F4-4C20-BE99-0F506B007E9D}"/>
              </a:ext>
            </a:extLst>
          </p:cNvPr>
          <p:cNvSpPr txBox="1"/>
          <p:nvPr/>
        </p:nvSpPr>
        <p:spPr>
          <a:xfrm>
            <a:off x="3662337" y="4474418"/>
            <a:ext cx="7165777" cy="576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come back to life.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16A1DF-6EF3-42DF-B4F2-59EF7E39F976}"/>
              </a:ext>
            </a:extLst>
          </p:cNvPr>
          <p:cNvSpPr txBox="1"/>
          <p:nvPr/>
        </p:nvSpPr>
        <p:spPr>
          <a:xfrm>
            <a:off x="3065221" y="4944849"/>
            <a:ext cx="8378908" cy="576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The miracle showed how powerful Jesus is.</a:t>
            </a:r>
          </a:p>
        </p:txBody>
      </p:sp>
      <p:sp>
        <p:nvSpPr>
          <p:cNvPr id="17" name="Rectangle 16">
            <a:hlinkClick r:id="rId3" action="ppaction://hlinksldjump"/>
            <a:extLst>
              <a:ext uri="{FF2B5EF4-FFF2-40B4-BE49-F238E27FC236}">
                <a16:creationId xmlns:a16="http://schemas.microsoft.com/office/drawing/2014/main" id="{04A62015-10E8-40CE-8D53-56B43C654326}"/>
              </a:ext>
            </a:extLst>
          </p:cNvPr>
          <p:cNvSpPr/>
          <p:nvPr/>
        </p:nvSpPr>
        <p:spPr>
          <a:xfrm>
            <a:off x="-556376" y="-561975"/>
            <a:ext cx="13304752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9AD0322-2E67-4389-BE98-37D9EA30A72C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C95FA9A8-1B66-43F5-9ADC-745FFD04920C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BC831C4-422F-4F8C-8BCB-16911859F49A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939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33333E-6 4.44444E-6 L 0.27981 4.44444E-6 " pathEditMode="relative" rAng="0" ptsTypes="AA">
                                      <p:cBhvr>
                                        <p:cTn id="6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8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7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5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75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2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2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125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5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42436AD5-F769-4BA0-9774-E0F0337071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4366" y="2559722"/>
            <a:ext cx="2985848" cy="3688678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FD57A479-B3C7-4E00-AE6F-7116555F1B28}"/>
              </a:ext>
            </a:extLst>
          </p:cNvPr>
          <p:cNvGrpSpPr/>
          <p:nvPr/>
        </p:nvGrpSpPr>
        <p:grpSpPr>
          <a:xfrm>
            <a:off x="2714125" y="199463"/>
            <a:ext cx="9056479" cy="5779621"/>
            <a:chOff x="2714125" y="199463"/>
            <a:chExt cx="9056479" cy="5668944"/>
          </a:xfrm>
          <a:solidFill>
            <a:schemeClr val="bg1">
              <a:alpha val="50000"/>
            </a:schemeClr>
          </a:solidFill>
        </p:grpSpPr>
        <p:sp>
          <p:nvSpPr>
            <p:cNvPr id="20" name="Speech Bubble: Rectangle 19">
              <a:extLst>
                <a:ext uri="{FF2B5EF4-FFF2-40B4-BE49-F238E27FC236}">
                  <a16:creationId xmlns:a16="http://schemas.microsoft.com/office/drawing/2014/main" id="{775DE358-2C14-4BD3-BC01-7F7233F607C5}"/>
                </a:ext>
              </a:extLst>
            </p:cNvPr>
            <p:cNvSpPr/>
            <p:nvPr/>
          </p:nvSpPr>
          <p:spPr>
            <a:xfrm>
              <a:off x="2749238" y="199463"/>
              <a:ext cx="8986254" cy="5668944"/>
            </a:xfrm>
            <a:prstGeom prst="wedgeRectCallout">
              <a:avLst>
                <a:gd name="adj1" fmla="val -61492"/>
                <a:gd name="adj2" fmla="val 7232"/>
              </a:avLst>
            </a:prstGeom>
            <a:grpFill/>
            <a:ln w="63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99BF2CE-B4BE-430D-99C1-963DE9C981C3}"/>
                </a:ext>
              </a:extLst>
            </p:cNvPr>
            <p:cNvSpPr txBox="1"/>
            <p:nvPr/>
          </p:nvSpPr>
          <p:spPr>
            <a:xfrm>
              <a:off x="2714125" y="261153"/>
              <a:ext cx="9056479" cy="584774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The parable of the </a:t>
              </a:r>
              <a:r>
                <a:rPr lang="en-GB" sz="3200" dirty="0" err="1">
                  <a:latin typeface="Comic Sans MS" panose="030F0702030302020204" pitchFamily="66" charset="0"/>
                </a:rPr>
                <a:t>sower</a:t>
              </a:r>
              <a:r>
                <a:rPr lang="en-GB" sz="3200" dirty="0">
                  <a:latin typeface="Comic Sans MS" panose="030F0702030302020204" pitchFamily="66" charset="0"/>
                </a:rPr>
                <a:t>, is sometimes called 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F5A93D46-A349-4D0F-8CD3-F4BB9E300B35}"/>
              </a:ext>
            </a:extLst>
          </p:cNvPr>
          <p:cNvSpPr txBox="1"/>
          <p:nvPr/>
        </p:nvSpPr>
        <p:spPr>
          <a:xfrm>
            <a:off x="2827473" y="810217"/>
            <a:ext cx="89862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the parable of the soils </a:t>
            </a:r>
            <a:r>
              <a:rPr lang="en-GB" sz="3200" dirty="0">
                <a:latin typeface="Comic Sans MS" panose="030F0702030302020204" pitchFamily="66" charset="0"/>
              </a:rPr>
              <a:t>because it is really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8FE50C-F340-4039-9E79-94AA97B13114}"/>
              </a:ext>
            </a:extLst>
          </p:cNvPr>
          <p:cNvSpPr txBox="1"/>
          <p:nvPr/>
        </p:nvSpPr>
        <p:spPr>
          <a:xfrm>
            <a:off x="3859433" y="1327965"/>
            <a:ext cx="69205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about the soil not the seeds.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C494513-DCDF-4CBC-B23D-8B0A983FA61E}"/>
              </a:ext>
            </a:extLst>
          </p:cNvPr>
          <p:cNvSpPr txBox="1"/>
          <p:nvPr/>
        </p:nvSpPr>
        <p:spPr>
          <a:xfrm>
            <a:off x="2925631" y="1877030"/>
            <a:ext cx="86586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The seed is God’s word that stays the same,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9A54E7B-9A11-4959-815C-FDF86E3801D5}"/>
              </a:ext>
            </a:extLst>
          </p:cNvPr>
          <p:cNvSpPr txBox="1"/>
          <p:nvPr/>
        </p:nvSpPr>
        <p:spPr>
          <a:xfrm>
            <a:off x="2913043" y="2410620"/>
            <a:ext cx="86586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but the soil is like the person’s heart.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8230A70-AEB9-4DA4-967E-A42D503DB369}"/>
              </a:ext>
            </a:extLst>
          </p:cNvPr>
          <p:cNvSpPr txBox="1"/>
          <p:nvPr/>
        </p:nvSpPr>
        <p:spPr>
          <a:xfrm>
            <a:off x="2913043" y="2995395"/>
            <a:ext cx="86586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Sometimes the heart ignores God’s word,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5DC8ACB-F62D-4454-BED9-FCB0030BD5D6}"/>
              </a:ext>
            </a:extLst>
          </p:cNvPr>
          <p:cNvSpPr txBox="1"/>
          <p:nvPr/>
        </p:nvSpPr>
        <p:spPr>
          <a:xfrm>
            <a:off x="2952160" y="3546513"/>
            <a:ext cx="86586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sometimes it is distracted from God’s word,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5CEA8E7-C52C-4E55-9C1B-F12A6A498346}"/>
              </a:ext>
            </a:extLst>
          </p:cNvPr>
          <p:cNvSpPr txBox="1"/>
          <p:nvPr/>
        </p:nvSpPr>
        <p:spPr>
          <a:xfrm>
            <a:off x="2913043" y="4064261"/>
            <a:ext cx="86586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sometimes it gives up on God’s word,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77C52B0-CF64-4824-801E-1C3742AB7C7F}"/>
              </a:ext>
            </a:extLst>
          </p:cNvPr>
          <p:cNvSpPr txBox="1"/>
          <p:nvPr/>
        </p:nvSpPr>
        <p:spPr>
          <a:xfrm>
            <a:off x="2913043" y="4649036"/>
            <a:ext cx="86586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sometimes it accepts and grows God’s word.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F77826D-99CF-4822-A7B5-5E97AD587BD6}"/>
              </a:ext>
            </a:extLst>
          </p:cNvPr>
          <p:cNvSpPr txBox="1"/>
          <p:nvPr/>
        </p:nvSpPr>
        <p:spPr>
          <a:xfrm>
            <a:off x="2913043" y="5237647"/>
            <a:ext cx="86586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Which soil is your heart like?</a:t>
            </a:r>
          </a:p>
        </p:txBody>
      </p:sp>
      <p:sp>
        <p:nvSpPr>
          <p:cNvPr id="10" name="Rectangle 9">
            <a:hlinkClick r:id="rId3" action="ppaction://hlinksldjump"/>
            <a:extLst>
              <a:ext uri="{FF2B5EF4-FFF2-40B4-BE49-F238E27FC236}">
                <a16:creationId xmlns:a16="http://schemas.microsoft.com/office/drawing/2014/main" id="{436428AC-A9C7-4186-AE23-032702D4904D}"/>
              </a:ext>
            </a:extLst>
          </p:cNvPr>
          <p:cNvSpPr/>
          <p:nvPr/>
        </p:nvSpPr>
        <p:spPr>
          <a:xfrm>
            <a:off x="-98518" y="-901702"/>
            <a:ext cx="13545844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03629A7-45B5-4E20-9D80-A69F4AE61FE2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D66ABBF3-C047-41A1-A966-8A8F763DE91B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64210F1-D3EB-4D91-8DC8-3A59565C8CB9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634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1.25E-6 3.7037E-7 L 0.31406 0.0092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03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25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2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2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2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6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2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3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67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425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18" grpId="0"/>
      <p:bldP spid="19" grpId="0"/>
      <p:bldP spid="22" grpId="0"/>
      <p:bldP spid="23" grpId="0"/>
      <p:bldP spid="24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4079F848-88D7-4B27-8986-FFB7D0804B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12" y="2345352"/>
            <a:ext cx="1921429" cy="3207234"/>
          </a:xfrm>
          <a:prstGeom prst="rect">
            <a:avLst/>
          </a:prstGeom>
        </p:spPr>
      </p:pic>
      <p:pic>
        <p:nvPicPr>
          <p:cNvPr id="3" name="Picture 2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D5B75F7B-B9E5-4605-8826-DD7426DA25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28" y="2239980"/>
            <a:ext cx="1921429" cy="3280841"/>
          </a:xfrm>
          <a:prstGeom prst="rect">
            <a:avLst/>
          </a:prstGeom>
        </p:spPr>
      </p:pic>
      <p:pic>
        <p:nvPicPr>
          <p:cNvPr id="4" name="Picture 3" descr="A picture containing toy&#10;&#10;Description automatically generated">
            <a:extLst>
              <a:ext uri="{FF2B5EF4-FFF2-40B4-BE49-F238E27FC236}">
                <a16:creationId xmlns:a16="http://schemas.microsoft.com/office/drawing/2014/main" id="{1C61BF13-F4B8-4B59-93F0-8E0FEB7FEC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996" y="2308549"/>
            <a:ext cx="1883539" cy="3207234"/>
          </a:xfrm>
          <a:prstGeom prst="rect">
            <a:avLst/>
          </a:prstGeom>
        </p:spPr>
      </p:pic>
      <p:pic>
        <p:nvPicPr>
          <p:cNvPr id="5" name="Picture 4" descr="A picture containing toy&#10;&#10;Description automatically generated">
            <a:extLst>
              <a:ext uri="{FF2B5EF4-FFF2-40B4-BE49-F238E27FC236}">
                <a16:creationId xmlns:a16="http://schemas.microsoft.com/office/drawing/2014/main" id="{C0554B62-CDD7-444D-B7EC-31F84A524D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948" y="2239980"/>
            <a:ext cx="1934730" cy="3303552"/>
          </a:xfrm>
          <a:prstGeom prst="rect">
            <a:avLst/>
          </a:prstGeom>
        </p:spPr>
      </p:pic>
      <p:pic>
        <p:nvPicPr>
          <p:cNvPr id="6" name="Picture 5" descr="A picture containing toy&#10;&#10;Description automatically generated">
            <a:extLst>
              <a:ext uri="{FF2B5EF4-FFF2-40B4-BE49-F238E27FC236}">
                <a16:creationId xmlns:a16="http://schemas.microsoft.com/office/drawing/2014/main" id="{116909F4-0FA2-4E12-9F7C-99301B79EC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426" y="2277925"/>
            <a:ext cx="1926423" cy="3236211"/>
          </a:xfrm>
          <a:prstGeom prst="rect">
            <a:avLst/>
          </a:prstGeom>
        </p:spPr>
      </p:pic>
      <p:pic>
        <p:nvPicPr>
          <p:cNvPr id="7" name="Picture 6" descr="A picture containing toy&#10;&#10;Description automatically generated">
            <a:extLst>
              <a:ext uri="{FF2B5EF4-FFF2-40B4-BE49-F238E27FC236}">
                <a16:creationId xmlns:a16="http://schemas.microsoft.com/office/drawing/2014/main" id="{5AD9DAAC-B6F0-419D-8258-B4D2CA5312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332" y="2195000"/>
            <a:ext cx="1921429" cy="3344374"/>
          </a:xfrm>
          <a:prstGeom prst="rect">
            <a:avLst/>
          </a:prstGeom>
        </p:spPr>
      </p:pic>
      <p:pic>
        <p:nvPicPr>
          <p:cNvPr id="8" name="Picture 7" descr="A picture containing toy&#10;&#10;Description automatically generated">
            <a:extLst>
              <a:ext uri="{FF2B5EF4-FFF2-40B4-BE49-F238E27FC236}">
                <a16:creationId xmlns:a16="http://schemas.microsoft.com/office/drawing/2014/main" id="{0D9128AD-8702-41F6-968D-A0D8CD02C1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364" y="2038558"/>
            <a:ext cx="1918601" cy="34687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65AB33-46AF-4E78-8D20-1083797B908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405" y="2359986"/>
            <a:ext cx="1942401" cy="3184919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A356FEBD-B8FD-4B57-8FA8-425DD4335F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214" y="2332140"/>
            <a:ext cx="1909872" cy="32072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27FFF6-F5D7-4ACA-8901-674B57C0FD7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078" y="2277303"/>
            <a:ext cx="1921428" cy="3262071"/>
          </a:xfrm>
          <a:prstGeom prst="rect">
            <a:avLst/>
          </a:prstGeom>
        </p:spPr>
      </p:pic>
      <p:pic>
        <p:nvPicPr>
          <p:cNvPr id="12" name="Picture 11" descr="A picture containing toy&#10;&#10;Description automatically generated">
            <a:extLst>
              <a:ext uri="{FF2B5EF4-FFF2-40B4-BE49-F238E27FC236}">
                <a16:creationId xmlns:a16="http://schemas.microsoft.com/office/drawing/2014/main" id="{D5DD0BAA-D394-407F-A383-0B12490C37E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152" y="2258535"/>
            <a:ext cx="1934730" cy="3280839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AB4C99A2-0B92-4692-BD48-E48F4313EC5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405" y="2208213"/>
            <a:ext cx="1962265" cy="3322638"/>
          </a:xfrm>
          <a:prstGeom prst="rect">
            <a:avLst/>
          </a:prstGeom>
        </p:spPr>
      </p:pic>
      <p:pic>
        <p:nvPicPr>
          <p:cNvPr id="14" name="Picture 13" descr="A picture containing toy, lamp, phone, table&#10;&#10;Description automatically generated">
            <a:extLst>
              <a:ext uri="{FF2B5EF4-FFF2-40B4-BE49-F238E27FC236}">
                <a16:creationId xmlns:a16="http://schemas.microsoft.com/office/drawing/2014/main" id="{756EC5C9-F79A-4502-B96B-705AA7A820D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564" y="2053478"/>
            <a:ext cx="1921429" cy="3473871"/>
          </a:xfrm>
          <a:prstGeom prst="rect">
            <a:avLst/>
          </a:prstGeom>
        </p:spPr>
      </p:pic>
      <p:pic>
        <p:nvPicPr>
          <p:cNvPr id="15" name="Picture 14" descr="A picture containing toy&#10;&#10;Description automatically generated">
            <a:extLst>
              <a:ext uri="{FF2B5EF4-FFF2-40B4-BE49-F238E27FC236}">
                <a16:creationId xmlns:a16="http://schemas.microsoft.com/office/drawing/2014/main" id="{0FAC95E0-C43C-4F57-A9DC-8F7783DDFAC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494" y="2239980"/>
            <a:ext cx="1921428" cy="328083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86E9EA8-3ED0-474A-9A15-9E8068052A0E}"/>
              </a:ext>
            </a:extLst>
          </p:cNvPr>
          <p:cNvSpPr txBox="1"/>
          <p:nvPr/>
        </p:nvSpPr>
        <p:spPr>
          <a:xfrm>
            <a:off x="3531363" y="1007793"/>
            <a:ext cx="49279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mic Sans MS" panose="030F0702030302020204" pitchFamily="66" charset="0"/>
              </a:rPr>
              <a:t>Bye. See you next time</a:t>
            </a:r>
            <a:endParaRPr lang="en-GB" sz="32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" action="ppaction://hlinkshowjump?jump=endshow"/>
            <a:extLst>
              <a:ext uri="{FF2B5EF4-FFF2-40B4-BE49-F238E27FC236}">
                <a16:creationId xmlns:a16="http://schemas.microsoft.com/office/drawing/2014/main" id="{2FC83CE3-6CB4-4928-A933-BFD05BD6CAF9}"/>
              </a:ext>
            </a:extLst>
          </p:cNvPr>
          <p:cNvSpPr/>
          <p:nvPr/>
        </p:nvSpPr>
        <p:spPr>
          <a:xfrm>
            <a:off x="-386891" y="-561975"/>
            <a:ext cx="13818085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8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artoon of a person holding a calculator&#10;&#10;Description automatically generated with low confidence">
            <a:extLst>
              <a:ext uri="{FF2B5EF4-FFF2-40B4-BE49-F238E27FC236}">
                <a16:creationId xmlns:a16="http://schemas.microsoft.com/office/drawing/2014/main" id="{2B8DC1B5-6876-424F-A7D4-854936C14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649" y="2764406"/>
            <a:ext cx="2739102" cy="3509394"/>
          </a:xfrm>
          <a:prstGeom prst="rect">
            <a:avLst/>
          </a:prstGeom>
        </p:spPr>
      </p:pic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26B964E4-77A0-4D07-A6B6-7AEF9C3EEA69}"/>
              </a:ext>
            </a:extLst>
          </p:cNvPr>
          <p:cNvSpPr/>
          <p:nvPr/>
        </p:nvSpPr>
        <p:spPr>
          <a:xfrm>
            <a:off x="-248586" y="-423864"/>
            <a:ext cx="13523694" cy="7705725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Arrow: Right 3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2D2F8FC8-9E8F-4AE4-88B8-E487177A66FB}"/>
              </a:ext>
            </a:extLst>
          </p:cNvPr>
          <p:cNvSpPr/>
          <p:nvPr/>
        </p:nvSpPr>
        <p:spPr>
          <a:xfrm>
            <a:off x="9448800" y="5916122"/>
            <a:ext cx="2432791" cy="941878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to go back </a:t>
            </a:r>
          </a:p>
        </p:txBody>
      </p:sp>
      <p:sp>
        <p:nvSpPr>
          <p:cNvPr id="5" name="TextBox 4">
            <a:hlinkClick r:id="rId4"/>
            <a:extLst>
              <a:ext uri="{FF2B5EF4-FFF2-40B4-BE49-F238E27FC236}">
                <a16:creationId xmlns:a16="http://schemas.microsoft.com/office/drawing/2014/main" id="{163862F2-5649-41DE-838A-D06E770ED20D}"/>
              </a:ext>
            </a:extLst>
          </p:cNvPr>
          <p:cNvSpPr txBox="1"/>
          <p:nvPr/>
        </p:nvSpPr>
        <p:spPr>
          <a:xfrm>
            <a:off x="2656523" y="914742"/>
            <a:ext cx="4549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I’m all in</a:t>
            </a:r>
          </a:p>
        </p:txBody>
      </p:sp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68C13ABB-F0EB-4CFC-A7C8-EBDACE975F0C}"/>
              </a:ext>
            </a:extLst>
          </p:cNvPr>
          <p:cNvSpPr txBox="1"/>
          <p:nvPr/>
        </p:nvSpPr>
        <p:spPr>
          <a:xfrm>
            <a:off x="2425967" y="3428999"/>
            <a:ext cx="5175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I want to be mud</a:t>
            </a:r>
          </a:p>
        </p:txBody>
      </p:sp>
      <p:sp>
        <p:nvSpPr>
          <p:cNvPr id="8" name="TextBox 7">
            <a:hlinkClick r:id="rId6"/>
            <a:extLst>
              <a:ext uri="{FF2B5EF4-FFF2-40B4-BE49-F238E27FC236}">
                <a16:creationId xmlns:a16="http://schemas.microsoft.com/office/drawing/2014/main" id="{1F629783-A53B-450C-B555-917037835B17}"/>
              </a:ext>
            </a:extLst>
          </p:cNvPr>
          <p:cNvSpPr txBox="1"/>
          <p:nvPr/>
        </p:nvSpPr>
        <p:spPr>
          <a:xfrm>
            <a:off x="3035760" y="5235370"/>
            <a:ext cx="4147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00FF"/>
                </a:solidFill>
              </a:rPr>
              <a:t>He is the light</a:t>
            </a:r>
          </a:p>
        </p:txBody>
      </p:sp>
    </p:spTree>
    <p:extLst>
      <p:ext uri="{BB962C8B-B14F-4D97-AF65-F5344CB8AC3E}">
        <p14:creationId xmlns:p14="http://schemas.microsoft.com/office/powerpoint/2010/main" val="42979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FE5D00-48AA-4524-9478-82DDE65755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71" y="2730493"/>
            <a:ext cx="1921428" cy="353217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2EF8A5E-780E-4D29-91E4-A28989CC8301}"/>
              </a:ext>
            </a:extLst>
          </p:cNvPr>
          <p:cNvGrpSpPr/>
          <p:nvPr/>
        </p:nvGrpSpPr>
        <p:grpSpPr>
          <a:xfrm>
            <a:off x="87682" y="202019"/>
            <a:ext cx="11287228" cy="1855887"/>
            <a:chOff x="130527" y="202019"/>
            <a:chExt cx="11930950" cy="1855887"/>
          </a:xfrm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5EEF8157-2DE7-404F-A653-64C28D5661D8}"/>
                </a:ext>
              </a:extLst>
            </p:cNvPr>
            <p:cNvSpPr/>
            <p:nvPr/>
          </p:nvSpPr>
          <p:spPr>
            <a:xfrm>
              <a:off x="130527" y="202019"/>
              <a:ext cx="11930950" cy="1855887"/>
            </a:xfrm>
            <a:prstGeom prst="wedgeRoundRectCallout">
              <a:avLst>
                <a:gd name="adj1" fmla="val -35641"/>
                <a:gd name="adj2" fmla="val 127597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0B4E355-BF62-4222-936A-CF64FC3B9E0A}"/>
                </a:ext>
              </a:extLst>
            </p:cNvPr>
            <p:cNvSpPr txBox="1"/>
            <p:nvPr/>
          </p:nvSpPr>
          <p:spPr>
            <a:xfrm>
              <a:off x="406659" y="362708"/>
              <a:ext cx="11253444" cy="5768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Thank You God, that You speak to us in the Bible.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E3B32A9-55D1-4721-B860-3923F59EDA6A}"/>
              </a:ext>
            </a:extLst>
          </p:cNvPr>
          <p:cNvSpPr txBox="1"/>
          <p:nvPr/>
        </p:nvSpPr>
        <p:spPr>
          <a:xfrm>
            <a:off x="257583" y="1392323"/>
            <a:ext cx="10907510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Thank You, that You promise to always be with us.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E57FEB-2822-4889-9CCA-C853A3BBD81A}"/>
              </a:ext>
            </a:extLst>
          </p:cNvPr>
          <p:cNvSpPr txBox="1"/>
          <p:nvPr/>
        </p:nvSpPr>
        <p:spPr>
          <a:xfrm>
            <a:off x="162308" y="870612"/>
            <a:ext cx="11098060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Thank You, that You love us and want to care for us.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B3759F0-184F-4A36-A52D-E9E2A0792EED}"/>
              </a:ext>
            </a:extLst>
          </p:cNvPr>
          <p:cNvGrpSpPr/>
          <p:nvPr/>
        </p:nvGrpSpPr>
        <p:grpSpPr>
          <a:xfrm>
            <a:off x="2410525" y="3432890"/>
            <a:ext cx="9559055" cy="1855887"/>
            <a:chOff x="4790" y="202019"/>
            <a:chExt cx="12056686" cy="1855887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7E6F6BE2-BC39-4AE7-A7FF-7299CA244836}"/>
                </a:ext>
              </a:extLst>
            </p:cNvPr>
            <p:cNvSpPr/>
            <p:nvPr/>
          </p:nvSpPr>
          <p:spPr>
            <a:xfrm>
              <a:off x="130527" y="202019"/>
              <a:ext cx="11930949" cy="1855887"/>
            </a:xfrm>
            <a:prstGeom prst="wedgeRoundRectCallout">
              <a:avLst>
                <a:gd name="adj1" fmla="val -59753"/>
                <a:gd name="adj2" fmla="val -45403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C033271-EDBD-4429-B1A8-1B490EAC340F}"/>
                </a:ext>
              </a:extLst>
            </p:cNvPr>
            <p:cNvSpPr txBox="1"/>
            <p:nvPr/>
          </p:nvSpPr>
          <p:spPr>
            <a:xfrm>
              <a:off x="4790" y="317420"/>
              <a:ext cx="11696464" cy="5768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Help us to listen to your words and keep going.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101B5B4-17A3-447F-B2ED-8623C2058CCF}"/>
              </a:ext>
            </a:extLst>
          </p:cNvPr>
          <p:cNvSpPr txBox="1"/>
          <p:nvPr/>
        </p:nvSpPr>
        <p:spPr>
          <a:xfrm>
            <a:off x="2381395" y="4072420"/>
            <a:ext cx="9717004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Help us listen to your words and not be distracted.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E58872-D46E-4983-BBD4-2EEBE3185330}"/>
              </a:ext>
            </a:extLst>
          </p:cNvPr>
          <p:cNvSpPr txBox="1"/>
          <p:nvPr/>
        </p:nvSpPr>
        <p:spPr>
          <a:xfrm>
            <a:off x="2423659" y="4589731"/>
            <a:ext cx="9273455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Help us to listen to You and ignore bad advice.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A3D1984-1FE3-4856-B02C-DA9BC92B71E6}"/>
              </a:ext>
            </a:extLst>
          </p:cNvPr>
          <p:cNvGrpSpPr/>
          <p:nvPr/>
        </p:nvGrpSpPr>
        <p:grpSpPr>
          <a:xfrm>
            <a:off x="2895336" y="5428359"/>
            <a:ext cx="2936669" cy="694728"/>
            <a:chOff x="130527" y="202019"/>
            <a:chExt cx="11930949" cy="1855887"/>
          </a:xfrm>
        </p:grpSpPr>
        <p:sp>
          <p:nvSpPr>
            <p:cNvPr id="14" name="Speech Bubble: Rectangle with Corners Rounded 13">
              <a:extLst>
                <a:ext uri="{FF2B5EF4-FFF2-40B4-BE49-F238E27FC236}">
                  <a16:creationId xmlns:a16="http://schemas.microsoft.com/office/drawing/2014/main" id="{E7EC79B2-3CF4-4115-B033-80EA4CE12833}"/>
                </a:ext>
              </a:extLst>
            </p:cNvPr>
            <p:cNvSpPr/>
            <p:nvPr/>
          </p:nvSpPr>
          <p:spPr>
            <a:xfrm>
              <a:off x="130527" y="202019"/>
              <a:ext cx="11930949" cy="1855887"/>
            </a:xfrm>
            <a:prstGeom prst="wedgeRoundRectCallout">
              <a:avLst>
                <a:gd name="adj1" fmla="val -92512"/>
                <a:gd name="adj2" fmla="val -326466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C743577-DF4F-4ACB-B1C1-313FEE3C6D68}"/>
                </a:ext>
              </a:extLst>
            </p:cNvPr>
            <p:cNvSpPr txBox="1"/>
            <p:nvPr/>
          </p:nvSpPr>
          <p:spPr>
            <a:xfrm>
              <a:off x="201630" y="285233"/>
              <a:ext cx="11821891" cy="5768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AMEN!</a:t>
              </a:r>
            </a:p>
          </p:txBody>
        </p:sp>
      </p:grpSp>
      <p:sp>
        <p:nvSpPr>
          <p:cNvPr id="16" name="Rectangle 15">
            <a:hlinkClick r:id="rId3" action="ppaction://hlinksldjump"/>
            <a:extLst>
              <a:ext uri="{FF2B5EF4-FFF2-40B4-BE49-F238E27FC236}">
                <a16:creationId xmlns:a16="http://schemas.microsoft.com/office/drawing/2014/main" id="{164B643F-2AE1-4D99-95DB-73556D12FCDF}"/>
              </a:ext>
            </a:extLst>
          </p:cNvPr>
          <p:cNvSpPr/>
          <p:nvPr/>
        </p:nvSpPr>
        <p:spPr>
          <a:xfrm>
            <a:off x="-633348" y="-396129"/>
            <a:ext cx="13458695" cy="7650257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2877B40-E248-484C-ABBA-A557F8742B1E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18" name="Arrow: Right 17">
              <a:extLst>
                <a:ext uri="{FF2B5EF4-FFF2-40B4-BE49-F238E27FC236}">
                  <a16:creationId xmlns:a16="http://schemas.microsoft.com/office/drawing/2014/main" id="{137E0A35-6D3A-401C-A9FD-29A96E1CA594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503A8B0-7A69-4FAB-995E-5748D20C0AD5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570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2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75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46C0C2-E55E-4C71-BE27-82C4FEB00A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71" y="2730493"/>
            <a:ext cx="1921428" cy="353217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E4101EA-D761-4591-B702-E5E4D44E0787}"/>
              </a:ext>
            </a:extLst>
          </p:cNvPr>
          <p:cNvGrpSpPr/>
          <p:nvPr/>
        </p:nvGrpSpPr>
        <p:grpSpPr>
          <a:xfrm>
            <a:off x="280457" y="326635"/>
            <a:ext cx="10559677" cy="1601944"/>
            <a:chOff x="130527" y="202020"/>
            <a:chExt cx="9870475" cy="1543666"/>
          </a:xfrm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632AFE74-8B14-4844-90DD-23CDAFCB34A9}"/>
                </a:ext>
              </a:extLst>
            </p:cNvPr>
            <p:cNvSpPr/>
            <p:nvPr/>
          </p:nvSpPr>
          <p:spPr>
            <a:xfrm>
              <a:off x="130527" y="202020"/>
              <a:ext cx="9870474" cy="1543666"/>
            </a:xfrm>
            <a:prstGeom prst="wedgeRoundRectCallout">
              <a:avLst>
                <a:gd name="adj1" fmla="val -37027"/>
                <a:gd name="adj2" fmla="val 149956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92A5E10-317E-4A7E-BA70-49C8C7F7919F}"/>
                </a:ext>
              </a:extLst>
            </p:cNvPr>
            <p:cNvSpPr txBox="1"/>
            <p:nvPr/>
          </p:nvSpPr>
          <p:spPr>
            <a:xfrm>
              <a:off x="130528" y="210898"/>
              <a:ext cx="9870474" cy="55584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In today’s story, Jesus and his disciples were travelling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BB0D87E-D250-4B66-967F-30EF438A1311}"/>
              </a:ext>
            </a:extLst>
          </p:cNvPr>
          <p:cNvSpPr txBox="1"/>
          <p:nvPr/>
        </p:nvSpPr>
        <p:spPr>
          <a:xfrm>
            <a:off x="280456" y="830927"/>
            <a:ext cx="10559676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from town to town and large crowds met to hear Him. </a:t>
            </a:r>
            <a:endParaRPr lang="en-US" sz="31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18733B-574C-468B-9E31-445C32A01F92}"/>
              </a:ext>
            </a:extLst>
          </p:cNvPr>
          <p:cNvSpPr txBox="1"/>
          <p:nvPr/>
        </p:nvSpPr>
        <p:spPr>
          <a:xfrm>
            <a:off x="542065" y="1336485"/>
            <a:ext cx="10036457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Why do you think crowds gathered to hear Jesus?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AAA94C4-4B4E-4E39-868E-772D6786870B}"/>
              </a:ext>
            </a:extLst>
          </p:cNvPr>
          <p:cNvGrpSpPr/>
          <p:nvPr/>
        </p:nvGrpSpPr>
        <p:grpSpPr>
          <a:xfrm>
            <a:off x="2646985" y="4765727"/>
            <a:ext cx="8797144" cy="725779"/>
            <a:chOff x="130527" y="202020"/>
            <a:chExt cx="9899121" cy="1543666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C06FD9C5-D41C-4362-BF14-E393DFC1FB62}"/>
                </a:ext>
              </a:extLst>
            </p:cNvPr>
            <p:cNvSpPr/>
            <p:nvPr/>
          </p:nvSpPr>
          <p:spPr>
            <a:xfrm>
              <a:off x="130527" y="202020"/>
              <a:ext cx="9870474" cy="1543666"/>
            </a:xfrm>
            <a:prstGeom prst="wedgeRoundRectCallout">
              <a:avLst>
                <a:gd name="adj1" fmla="val -61488"/>
                <a:gd name="adj2" fmla="val -225941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A98FC6F-79FE-42D2-9509-1F06874C1B00}"/>
                </a:ext>
              </a:extLst>
            </p:cNvPr>
            <p:cNvSpPr txBox="1"/>
            <p:nvPr/>
          </p:nvSpPr>
          <p:spPr>
            <a:xfrm>
              <a:off x="159174" y="261427"/>
              <a:ext cx="9870474" cy="123380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You can read this story in Luke 8 v4-15. </a:t>
              </a:r>
            </a:p>
          </p:txBody>
        </p:sp>
      </p:grpSp>
      <p:sp>
        <p:nvSpPr>
          <p:cNvPr id="12" name="Rectangle 11">
            <a:hlinkClick r:id="rId3" action="ppaction://hlinksldjump"/>
            <a:extLst>
              <a:ext uri="{FF2B5EF4-FFF2-40B4-BE49-F238E27FC236}">
                <a16:creationId xmlns:a16="http://schemas.microsoft.com/office/drawing/2014/main" id="{8C6371B4-92D6-456F-AD6D-80F4EB273D51}"/>
              </a:ext>
            </a:extLst>
          </p:cNvPr>
          <p:cNvSpPr/>
          <p:nvPr/>
        </p:nvSpPr>
        <p:spPr>
          <a:xfrm>
            <a:off x="0" y="-423863"/>
            <a:ext cx="13523694" cy="7705725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64158A0-DFCC-4F20-BF0C-0DDA8DF62D57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D4268A5A-ED58-46B8-98A2-B5093B265E05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7AAC207-445E-4F10-9237-C61139120FF2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C0BC3E2F-BDA9-4E47-A440-9E8238A41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2464" y="2890482"/>
            <a:ext cx="1154347" cy="125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85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2DC4BC19-0B90-4F35-84ED-65B93C668E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0879" y="2905043"/>
            <a:ext cx="1836415" cy="335762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046C0C2-E55E-4C71-BE27-82C4FEB00A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71" y="2730493"/>
            <a:ext cx="1921428" cy="353217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E4101EA-D761-4591-B702-E5E4D44E0787}"/>
              </a:ext>
            </a:extLst>
          </p:cNvPr>
          <p:cNvGrpSpPr/>
          <p:nvPr/>
        </p:nvGrpSpPr>
        <p:grpSpPr>
          <a:xfrm>
            <a:off x="280457" y="326635"/>
            <a:ext cx="5815543" cy="1252415"/>
            <a:chOff x="130527" y="202020"/>
            <a:chExt cx="9870475" cy="1543666"/>
          </a:xfrm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632AFE74-8B14-4844-90DD-23CDAFCB34A9}"/>
                </a:ext>
              </a:extLst>
            </p:cNvPr>
            <p:cNvSpPr/>
            <p:nvPr/>
          </p:nvSpPr>
          <p:spPr>
            <a:xfrm>
              <a:off x="130527" y="202020"/>
              <a:ext cx="9870474" cy="1543666"/>
            </a:xfrm>
            <a:prstGeom prst="wedgeRoundRectCallout">
              <a:avLst>
                <a:gd name="adj1" fmla="val -27044"/>
                <a:gd name="adj2" fmla="val 206742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92A5E10-317E-4A7E-BA70-49C8C7F7919F}"/>
                </a:ext>
              </a:extLst>
            </p:cNvPr>
            <p:cNvSpPr txBox="1"/>
            <p:nvPr/>
          </p:nvSpPr>
          <p:spPr>
            <a:xfrm>
              <a:off x="130529" y="210898"/>
              <a:ext cx="9870473" cy="71096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Jesus told the crowds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AA94C4-4B4E-4E39-868E-772D6786870B}"/>
              </a:ext>
            </a:extLst>
          </p:cNvPr>
          <p:cNvGrpSpPr/>
          <p:nvPr/>
        </p:nvGrpSpPr>
        <p:grpSpPr>
          <a:xfrm>
            <a:off x="2534606" y="3429000"/>
            <a:ext cx="7808945" cy="1874443"/>
            <a:chOff x="144851" y="158758"/>
            <a:chExt cx="9906281" cy="1543666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C06FD9C5-D41C-4362-BF14-E393DFC1FB62}"/>
                </a:ext>
              </a:extLst>
            </p:cNvPr>
            <p:cNvSpPr/>
            <p:nvPr/>
          </p:nvSpPr>
          <p:spPr>
            <a:xfrm>
              <a:off x="144851" y="158758"/>
              <a:ext cx="9870474" cy="1543666"/>
            </a:xfrm>
            <a:prstGeom prst="wedgeRoundRectCallout">
              <a:avLst>
                <a:gd name="adj1" fmla="val -61160"/>
                <a:gd name="adj2" fmla="val -46944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A98FC6F-79FE-42D2-9509-1F06874C1B00}"/>
                </a:ext>
              </a:extLst>
            </p:cNvPr>
            <p:cNvSpPr txBox="1"/>
            <p:nvPr/>
          </p:nvSpPr>
          <p:spPr>
            <a:xfrm>
              <a:off x="180659" y="227339"/>
              <a:ext cx="9870473" cy="12338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A parable is a story that uses examples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BF02FA6-1C31-4103-B247-F62ECA19394C}"/>
              </a:ext>
            </a:extLst>
          </p:cNvPr>
          <p:cNvGrpSpPr/>
          <p:nvPr/>
        </p:nvGrpSpPr>
        <p:grpSpPr>
          <a:xfrm>
            <a:off x="6259512" y="287557"/>
            <a:ext cx="4898618" cy="1291493"/>
            <a:chOff x="7995711" y="3597909"/>
            <a:chExt cx="4921086" cy="1694399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EDCAF20C-4C83-4101-84C2-CE264BBF5673}"/>
                </a:ext>
              </a:extLst>
            </p:cNvPr>
            <p:cNvSpPr/>
            <p:nvPr/>
          </p:nvSpPr>
          <p:spPr>
            <a:xfrm>
              <a:off x="7995711" y="3597909"/>
              <a:ext cx="4921086" cy="1694399"/>
            </a:xfrm>
            <a:prstGeom prst="wedgeRoundRectCallout">
              <a:avLst>
                <a:gd name="adj1" fmla="val 42875"/>
                <a:gd name="adj2" fmla="val 205148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rgbClr val="FF4B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4154F16-25AF-4D99-8541-9584ED88C933}"/>
                </a:ext>
              </a:extLst>
            </p:cNvPr>
            <p:cNvSpPr txBox="1"/>
            <p:nvPr/>
          </p:nvSpPr>
          <p:spPr>
            <a:xfrm>
              <a:off x="8167595" y="3657870"/>
              <a:ext cx="4525919" cy="5311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Excuse me!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70D53AB6-5FF0-40DA-9170-5A94336DB46E}"/>
              </a:ext>
            </a:extLst>
          </p:cNvPr>
          <p:cNvSpPr txBox="1"/>
          <p:nvPr/>
        </p:nvSpPr>
        <p:spPr>
          <a:xfrm>
            <a:off x="172689" y="862110"/>
            <a:ext cx="6031077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parables about God’s kingdom.</a:t>
            </a:r>
            <a:endParaRPr lang="en-US" sz="32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E8675B2-C3EF-4F12-A1F0-1E96846A6A11}"/>
              </a:ext>
            </a:extLst>
          </p:cNvPr>
          <p:cNvSpPr txBox="1"/>
          <p:nvPr/>
        </p:nvSpPr>
        <p:spPr>
          <a:xfrm>
            <a:off x="6654241" y="891498"/>
            <a:ext cx="41866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Comic Sans MS" panose="030F0702030302020204" pitchFamily="66" charset="0"/>
              </a:rPr>
              <a:t>What is a parable?</a:t>
            </a:r>
            <a:endParaRPr lang="en-GB" sz="32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3A3467-4B92-4FFC-AF64-191BA5211968}"/>
              </a:ext>
            </a:extLst>
          </p:cNvPr>
          <p:cNvSpPr txBox="1"/>
          <p:nvPr/>
        </p:nvSpPr>
        <p:spPr>
          <a:xfrm>
            <a:off x="2714721" y="4035226"/>
            <a:ext cx="7555182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from everyday life to help us to</a:t>
            </a:r>
            <a:endParaRPr lang="en-US" sz="32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372CC30-F560-48C2-B233-CEC6D78B8BCE}"/>
              </a:ext>
            </a:extLst>
          </p:cNvPr>
          <p:cNvGrpSpPr/>
          <p:nvPr/>
        </p:nvGrpSpPr>
        <p:grpSpPr>
          <a:xfrm>
            <a:off x="3213184" y="5644292"/>
            <a:ext cx="4898618" cy="739343"/>
            <a:chOff x="7995711" y="3597909"/>
            <a:chExt cx="4921086" cy="969995"/>
          </a:xfrm>
        </p:grpSpPr>
        <p:sp>
          <p:nvSpPr>
            <p:cNvPr id="25" name="Speech Bubble: Rectangle with Corners Rounded 24">
              <a:extLst>
                <a:ext uri="{FF2B5EF4-FFF2-40B4-BE49-F238E27FC236}">
                  <a16:creationId xmlns:a16="http://schemas.microsoft.com/office/drawing/2014/main" id="{ED4C04F7-A077-4867-9FAA-80D5C93DD2B7}"/>
                </a:ext>
              </a:extLst>
            </p:cNvPr>
            <p:cNvSpPr/>
            <p:nvPr/>
          </p:nvSpPr>
          <p:spPr>
            <a:xfrm>
              <a:off x="7995711" y="3597909"/>
              <a:ext cx="4921086" cy="969995"/>
            </a:xfrm>
            <a:prstGeom prst="wedgeRoundRectCallout">
              <a:avLst>
                <a:gd name="adj1" fmla="val 104800"/>
                <a:gd name="adj2" fmla="val -330138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rgbClr val="FF4B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1D6762D-E44B-46AE-84C2-6803BBD50D01}"/>
                </a:ext>
              </a:extLst>
            </p:cNvPr>
            <p:cNvSpPr txBox="1"/>
            <p:nvPr/>
          </p:nvSpPr>
          <p:spPr>
            <a:xfrm>
              <a:off x="8167595" y="3657870"/>
              <a:ext cx="4525919" cy="76106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OK! I understand.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844E0A81-AA89-4FC8-949A-5DDCA0F4F59E}"/>
              </a:ext>
            </a:extLst>
          </p:cNvPr>
          <p:cNvSpPr txBox="1"/>
          <p:nvPr/>
        </p:nvSpPr>
        <p:spPr>
          <a:xfrm>
            <a:off x="2788370" y="4583856"/>
            <a:ext cx="7555182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understand more things about God.</a:t>
            </a:r>
            <a:endParaRPr lang="en-US" sz="32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4" action="ppaction://hlinksldjump"/>
            <a:extLst>
              <a:ext uri="{FF2B5EF4-FFF2-40B4-BE49-F238E27FC236}">
                <a16:creationId xmlns:a16="http://schemas.microsoft.com/office/drawing/2014/main" id="{8C6371B4-92D6-456F-AD6D-80F4EB273D51}"/>
              </a:ext>
            </a:extLst>
          </p:cNvPr>
          <p:cNvSpPr/>
          <p:nvPr/>
        </p:nvSpPr>
        <p:spPr>
          <a:xfrm>
            <a:off x="-354608" y="-531810"/>
            <a:ext cx="13523694" cy="7705725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64158A0-DFCC-4F20-BF0C-0DDA8DF62D57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D4268A5A-ED58-46B8-98A2-B5093B265E05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7AAC207-445E-4F10-9237-C61139120FF2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C0BC3E2F-BDA9-4E47-A440-9E8238A41D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9894" y="2593246"/>
            <a:ext cx="1154347" cy="125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72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96296E-6 L -0.18294 -0.00486 " pathEditMode="relative" rAng="0" ptsTypes="AA">
                                      <p:cBhvr>
                                        <p:cTn id="14" dur="2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54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7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75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2DC4BC19-0B90-4F35-84ED-65B93C668E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857" y="2862266"/>
            <a:ext cx="1836415" cy="335762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046C0C2-E55E-4C71-BE27-82C4FEB00A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71" y="2730493"/>
            <a:ext cx="1921428" cy="353217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E4101EA-D761-4591-B702-E5E4D44E0787}"/>
              </a:ext>
            </a:extLst>
          </p:cNvPr>
          <p:cNvGrpSpPr/>
          <p:nvPr/>
        </p:nvGrpSpPr>
        <p:grpSpPr>
          <a:xfrm>
            <a:off x="280457" y="326635"/>
            <a:ext cx="10881029" cy="1612209"/>
            <a:chOff x="130527" y="202020"/>
            <a:chExt cx="9870475" cy="1543666"/>
          </a:xfrm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632AFE74-8B14-4844-90DD-23CDAFCB34A9}"/>
                </a:ext>
              </a:extLst>
            </p:cNvPr>
            <p:cNvSpPr/>
            <p:nvPr/>
          </p:nvSpPr>
          <p:spPr>
            <a:xfrm>
              <a:off x="130527" y="202020"/>
              <a:ext cx="9870474" cy="1543666"/>
            </a:xfrm>
            <a:prstGeom prst="wedgeRoundRectCallout">
              <a:avLst>
                <a:gd name="adj1" fmla="val -36916"/>
                <a:gd name="adj2" fmla="val 146807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92A5E10-317E-4A7E-BA70-49C8C7F7919F}"/>
                </a:ext>
              </a:extLst>
            </p:cNvPr>
            <p:cNvSpPr txBox="1"/>
            <p:nvPr/>
          </p:nvSpPr>
          <p:spPr>
            <a:xfrm>
              <a:off x="130529" y="210898"/>
              <a:ext cx="9870473" cy="5554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Jesus told some parables about farmers, 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AA94C4-4B4E-4E39-868E-772D6786870B}"/>
              </a:ext>
            </a:extLst>
          </p:cNvPr>
          <p:cNvGrpSpPr/>
          <p:nvPr/>
        </p:nvGrpSpPr>
        <p:grpSpPr>
          <a:xfrm>
            <a:off x="2534605" y="3283645"/>
            <a:ext cx="7780719" cy="739343"/>
            <a:chOff x="144851" y="158758"/>
            <a:chExt cx="9870474" cy="1543666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C06FD9C5-D41C-4362-BF14-E393DFC1FB62}"/>
                </a:ext>
              </a:extLst>
            </p:cNvPr>
            <p:cNvSpPr/>
            <p:nvPr/>
          </p:nvSpPr>
          <p:spPr>
            <a:xfrm>
              <a:off x="144851" y="158758"/>
              <a:ext cx="9870474" cy="1543666"/>
            </a:xfrm>
            <a:prstGeom prst="wedgeRoundRectCallout">
              <a:avLst>
                <a:gd name="adj1" fmla="val -61906"/>
                <a:gd name="adj2" fmla="val -19460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A98FC6F-79FE-42D2-9509-1F06874C1B00}"/>
                </a:ext>
              </a:extLst>
            </p:cNvPr>
            <p:cNvSpPr txBox="1"/>
            <p:nvPr/>
          </p:nvSpPr>
          <p:spPr>
            <a:xfrm>
              <a:off x="180661" y="227339"/>
              <a:ext cx="9453498" cy="47772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Today’s parable is about a farmer.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70D53AB6-5FF0-40DA-9170-5A94336DB46E}"/>
              </a:ext>
            </a:extLst>
          </p:cNvPr>
          <p:cNvSpPr txBox="1"/>
          <p:nvPr/>
        </p:nvSpPr>
        <p:spPr>
          <a:xfrm>
            <a:off x="435611" y="830836"/>
            <a:ext cx="4397646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some about families, </a:t>
            </a:r>
            <a:endParaRPr lang="en-US" sz="32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1DA2EC7-1B85-498C-9AB3-E50C5707B365}"/>
              </a:ext>
            </a:extLst>
          </p:cNvPr>
          <p:cNvSpPr txBox="1"/>
          <p:nvPr/>
        </p:nvSpPr>
        <p:spPr>
          <a:xfrm>
            <a:off x="1703450" y="1343695"/>
            <a:ext cx="8311407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and some about shopkeepers and traders.</a:t>
            </a:r>
            <a:endParaRPr lang="en-US" sz="32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9922724-C3F4-4EC2-B43C-0DCB5F60B38B}"/>
              </a:ext>
            </a:extLst>
          </p:cNvPr>
          <p:cNvGrpSpPr/>
          <p:nvPr/>
        </p:nvGrpSpPr>
        <p:grpSpPr>
          <a:xfrm>
            <a:off x="2041974" y="4206971"/>
            <a:ext cx="7972883" cy="2315122"/>
            <a:chOff x="7995711" y="3597909"/>
            <a:chExt cx="4921086" cy="1694399"/>
          </a:xfrm>
        </p:grpSpPr>
        <p:sp>
          <p:nvSpPr>
            <p:cNvPr id="36" name="Speech Bubble: Rectangle with Corners Rounded 35">
              <a:extLst>
                <a:ext uri="{FF2B5EF4-FFF2-40B4-BE49-F238E27FC236}">
                  <a16:creationId xmlns:a16="http://schemas.microsoft.com/office/drawing/2014/main" id="{EB8A6EEE-B69D-4181-8465-CAD35FB81623}"/>
                </a:ext>
              </a:extLst>
            </p:cNvPr>
            <p:cNvSpPr/>
            <p:nvPr/>
          </p:nvSpPr>
          <p:spPr>
            <a:xfrm>
              <a:off x="7995711" y="3597909"/>
              <a:ext cx="4921086" cy="1694399"/>
            </a:xfrm>
            <a:prstGeom prst="wedgeRoundRectCallout">
              <a:avLst>
                <a:gd name="adj1" fmla="val 60304"/>
                <a:gd name="adj2" fmla="val -77479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rgbClr val="FF4B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9BEF2C2-C670-49B1-80F2-8117F59B180E}"/>
                </a:ext>
              </a:extLst>
            </p:cNvPr>
            <p:cNvSpPr txBox="1"/>
            <p:nvPr/>
          </p:nvSpPr>
          <p:spPr>
            <a:xfrm>
              <a:off x="8167595" y="3657870"/>
              <a:ext cx="4525919" cy="143405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This week we have links to activities.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662CDBCE-8C2D-4945-BB94-16C19F8E20DF}"/>
              </a:ext>
            </a:extLst>
          </p:cNvPr>
          <p:cNvSpPr txBox="1"/>
          <p:nvPr/>
        </p:nvSpPr>
        <p:spPr>
          <a:xfrm>
            <a:off x="2711053" y="4838032"/>
            <a:ext cx="6873074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Some are in this presentation</a:t>
            </a:r>
            <a:endParaRPr lang="en-US" sz="3100" dirty="0">
              <a:latin typeface="Comic Sans MS" panose="030F0702030302020204" pitchFamily="66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6FCE149-44C6-4E57-A8A6-CCA0A8A66EFD}"/>
              </a:ext>
            </a:extLst>
          </p:cNvPr>
          <p:cNvSpPr txBox="1"/>
          <p:nvPr/>
        </p:nvSpPr>
        <p:spPr>
          <a:xfrm>
            <a:off x="3181156" y="5383136"/>
            <a:ext cx="5932868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and some are on the website.</a:t>
            </a:r>
            <a:endParaRPr lang="en-US" sz="3100" dirty="0">
              <a:latin typeface="Comic Sans MS" panose="030F0702030302020204" pitchFamily="66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BE2BB68-17A2-4C93-9AD1-BA52FF6888E6}"/>
              </a:ext>
            </a:extLst>
          </p:cNvPr>
          <p:cNvSpPr txBox="1"/>
          <p:nvPr/>
        </p:nvSpPr>
        <p:spPr>
          <a:xfrm>
            <a:off x="2072069" y="5895459"/>
            <a:ext cx="8047861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Let us know if you enjoy the activities.</a:t>
            </a:r>
            <a:endParaRPr lang="en-US" sz="3100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4" action="ppaction://hlinksldjump"/>
            <a:extLst>
              <a:ext uri="{FF2B5EF4-FFF2-40B4-BE49-F238E27FC236}">
                <a16:creationId xmlns:a16="http://schemas.microsoft.com/office/drawing/2014/main" id="{8C6371B4-92D6-456F-AD6D-80F4EB273D51}"/>
              </a:ext>
            </a:extLst>
          </p:cNvPr>
          <p:cNvSpPr/>
          <p:nvPr/>
        </p:nvSpPr>
        <p:spPr>
          <a:xfrm>
            <a:off x="-473002" y="-423863"/>
            <a:ext cx="13523694" cy="7705725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64158A0-DFCC-4F20-BF0C-0DDA8DF62D57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D4268A5A-ED58-46B8-98A2-B5093B265E05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7AAC207-445E-4F10-9237-C61139120FF2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4566E30E-B734-47C9-A0CD-67ACCCDE6654}"/>
              </a:ext>
            </a:extLst>
          </p:cNvPr>
          <p:cNvSpPr txBox="1"/>
          <p:nvPr/>
        </p:nvSpPr>
        <p:spPr>
          <a:xfrm>
            <a:off x="4455140" y="826396"/>
            <a:ext cx="6551191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some about rich and poor people</a:t>
            </a:r>
            <a:endParaRPr lang="en-US" sz="32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28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2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7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2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8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8" grpId="0"/>
      <p:bldP spid="38" grpId="0"/>
      <p:bldP spid="39" grpId="0"/>
      <p:bldP spid="40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6CF3F7-A901-42C9-8CC6-CF19B6DF17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71" y="2730493"/>
            <a:ext cx="1921428" cy="353217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D320F43-B85A-4893-909A-60670FD0FAEA}"/>
              </a:ext>
            </a:extLst>
          </p:cNvPr>
          <p:cNvGrpSpPr/>
          <p:nvPr/>
        </p:nvGrpSpPr>
        <p:grpSpPr>
          <a:xfrm>
            <a:off x="280457" y="326635"/>
            <a:ext cx="6659605" cy="797316"/>
            <a:chOff x="130527" y="202020"/>
            <a:chExt cx="9950652" cy="1543666"/>
          </a:xfrm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0F4FB845-FF31-4C52-B457-1CA1D09ECBEA}"/>
                </a:ext>
              </a:extLst>
            </p:cNvPr>
            <p:cNvSpPr/>
            <p:nvPr/>
          </p:nvSpPr>
          <p:spPr>
            <a:xfrm>
              <a:off x="130527" y="202020"/>
              <a:ext cx="9870474" cy="1543666"/>
            </a:xfrm>
            <a:prstGeom prst="wedgeRoundRectCallout">
              <a:avLst>
                <a:gd name="adj1" fmla="val -28431"/>
                <a:gd name="adj2" fmla="val 349284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F986DCD-9F70-4612-AEBE-C6F80150E09F}"/>
                </a:ext>
              </a:extLst>
            </p:cNvPr>
            <p:cNvSpPr txBox="1"/>
            <p:nvPr/>
          </p:nvSpPr>
          <p:spPr>
            <a:xfrm>
              <a:off x="210705" y="286876"/>
              <a:ext cx="9870474" cy="111677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So here are this week’s links.</a:t>
              </a:r>
            </a:p>
          </p:txBody>
        </p:sp>
      </p:grpSp>
      <p:sp>
        <p:nvSpPr>
          <p:cNvPr id="6" name="Rectangle 5">
            <a:hlinkClick r:id="rId3" action="ppaction://hlinksldjump"/>
            <a:extLst>
              <a:ext uri="{FF2B5EF4-FFF2-40B4-BE49-F238E27FC236}">
                <a16:creationId xmlns:a16="http://schemas.microsoft.com/office/drawing/2014/main" id="{B22D74F4-F1DB-4B2C-817A-42F492B1B4D6}"/>
              </a:ext>
            </a:extLst>
          </p:cNvPr>
          <p:cNvSpPr/>
          <p:nvPr/>
        </p:nvSpPr>
        <p:spPr>
          <a:xfrm>
            <a:off x="-233126" y="-567376"/>
            <a:ext cx="13523694" cy="7705725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50DC476-5305-4545-ACBF-4E12A4F3251B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51BA11DE-5D1C-42B4-9716-7717AFF2573E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0ADD2DC-5E49-4113-991C-84FFC5AFDAC8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10" name="Picture 9" descr="Shape&#10;&#10;Description automatically generated with medium confidence">
            <a:hlinkClick r:id="rId4"/>
            <a:extLst>
              <a:ext uri="{FF2B5EF4-FFF2-40B4-BE49-F238E27FC236}">
                <a16:creationId xmlns:a16="http://schemas.microsoft.com/office/drawing/2014/main" id="{71BE7FC5-F2BF-4E9A-99D4-55EEF8E687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5682" y="2419350"/>
            <a:ext cx="3359722" cy="3843319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hlinkClick r:id="rId6"/>
            <a:extLst>
              <a:ext uri="{FF2B5EF4-FFF2-40B4-BE49-F238E27FC236}">
                <a16:creationId xmlns:a16="http://schemas.microsoft.com/office/drawing/2014/main" id="{A5F0632F-963F-4E02-8729-C430E09AF7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0069" y="2922569"/>
            <a:ext cx="2172122" cy="3340100"/>
          </a:xfrm>
          <a:prstGeom prst="rect">
            <a:avLst/>
          </a:prstGeom>
        </p:spPr>
      </p:pic>
      <p:pic>
        <p:nvPicPr>
          <p:cNvPr id="12" name="Picture 11" descr="A cartoon of a person holding a calculator&#10;&#10;Description automatically generated with low confidence">
            <a:hlinkClick r:id="rId8" action="ppaction://hlinksldjump"/>
            <a:extLst>
              <a:ext uri="{FF2B5EF4-FFF2-40B4-BE49-F238E27FC236}">
                <a16:creationId xmlns:a16="http://schemas.microsoft.com/office/drawing/2014/main" id="{6A2D87DC-AB34-4F78-9874-9B034E54686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6130" y="2855894"/>
            <a:ext cx="2659007" cy="340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65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08333E-7 4.07407E-6 L -0.80599 0.00301 " pathEditMode="relative" rAng="0" ptsTypes="AA">
                                      <p:cBhvr>
                                        <p:cTn id="10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99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000"/>
                            </p:stCondLst>
                            <p:childTnLst>
                              <p:par>
                                <p:cTn id="1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-0.70729 -0.00231 " pathEditMode="relative" rAng="0" ptsTypes="AA">
                                      <p:cBhvr>
                                        <p:cTn id="13" dur="3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365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250"/>
                            </p:stCondLst>
                            <p:childTnLst>
                              <p:par>
                                <p:cTn id="1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7 L -0.57721 0.00116 " pathEditMode="relative" rAng="0" ptsTypes="AA">
                                      <p:cBhvr>
                                        <p:cTn id="16" dur="2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67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372713-A6AE-42E4-8DC5-E58B6FAD29C4}"/>
              </a:ext>
            </a:extLst>
          </p:cNvPr>
          <p:cNvSpPr txBox="1"/>
          <p:nvPr/>
        </p:nvSpPr>
        <p:spPr>
          <a:xfrm>
            <a:off x="6491058" y="522348"/>
            <a:ext cx="4868526" cy="5181355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Comic Sans MS" panose="030F0702030302020204" pitchFamily="66" charset="0"/>
              </a:rPr>
              <a:t>Wordsearch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Comic Sans MS" panose="030F0702030302020204" pitchFamily="66" charset="0"/>
              </a:rPr>
              <a:t>Colouring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Comic Sans MS" panose="030F0702030302020204" pitchFamily="66" charset="0"/>
              </a:rPr>
              <a:t>Maze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Comic Sans MS" panose="030F0702030302020204" pitchFamily="66" charset="0"/>
              </a:rPr>
              <a:t>Story wheel Craft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Comic Sans MS" panose="030F0702030302020204" pitchFamily="66" charset="0"/>
              </a:rPr>
              <a:t>Spot the difference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Comic Sans MS" panose="030F0702030302020204" pitchFamily="66" charset="0"/>
              </a:rPr>
              <a:t>Codebreaker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Comic Sans MS" panose="030F0702030302020204" pitchFamily="66" charset="0"/>
              </a:rPr>
              <a:t>Reflection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4C9682-D81F-4BD2-86CB-84F90F7331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3414" y="2711190"/>
            <a:ext cx="1982111" cy="365150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8250276-9209-4C01-B302-84F436EAC576}"/>
              </a:ext>
            </a:extLst>
          </p:cNvPr>
          <p:cNvGrpSpPr/>
          <p:nvPr/>
        </p:nvGrpSpPr>
        <p:grpSpPr>
          <a:xfrm>
            <a:off x="801340" y="149177"/>
            <a:ext cx="5194219" cy="2080232"/>
            <a:chOff x="8139036" y="3605994"/>
            <a:chExt cx="4483707" cy="1694399"/>
          </a:xfrm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649ACC37-4152-42A9-BF30-58BF1CCA9CDE}"/>
                </a:ext>
              </a:extLst>
            </p:cNvPr>
            <p:cNvSpPr/>
            <p:nvPr/>
          </p:nvSpPr>
          <p:spPr>
            <a:xfrm>
              <a:off x="8139036" y="3605994"/>
              <a:ext cx="4483707" cy="1694399"/>
            </a:xfrm>
            <a:prstGeom prst="wedgeRoundRectCallout">
              <a:avLst>
                <a:gd name="adj1" fmla="val -22606"/>
                <a:gd name="adj2" fmla="val 115158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A2E282C-7F09-49A6-BA1B-419FDE90A477}"/>
                </a:ext>
              </a:extLst>
            </p:cNvPr>
            <p:cNvSpPr txBox="1"/>
            <p:nvPr/>
          </p:nvSpPr>
          <p:spPr>
            <a:xfrm>
              <a:off x="8139036" y="3668371"/>
              <a:ext cx="4483707" cy="47250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We also have these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95C3057-AE67-47D1-9816-3F7B4389E6E8}"/>
              </a:ext>
            </a:extLst>
          </p:cNvPr>
          <p:cNvSpPr txBox="1"/>
          <p:nvPr/>
        </p:nvSpPr>
        <p:spPr>
          <a:xfrm>
            <a:off x="964186" y="684192"/>
            <a:ext cx="4868526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4000"/>
              </a:lnSpc>
            </a:pP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activities for you today.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51238A-746B-4002-B4DA-19892A9557FB}"/>
              </a:ext>
            </a:extLst>
          </p:cNvPr>
          <p:cNvSpPr txBox="1"/>
          <p:nvPr/>
        </p:nvSpPr>
        <p:spPr>
          <a:xfrm>
            <a:off x="1296839" y="1174871"/>
            <a:ext cx="4401801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You can find them 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97D983-A2BF-4944-9358-423C493A84F9}"/>
              </a:ext>
            </a:extLst>
          </p:cNvPr>
          <p:cNvSpPr txBox="1"/>
          <p:nvPr/>
        </p:nvSpPr>
        <p:spPr>
          <a:xfrm>
            <a:off x="1296840" y="1662282"/>
            <a:ext cx="4401801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the church website.</a:t>
            </a:r>
          </a:p>
        </p:txBody>
      </p:sp>
      <p:sp>
        <p:nvSpPr>
          <p:cNvPr id="10" name="Rectangle 9">
            <a:hlinkClick r:id="rId3" action="ppaction://hlinksldjump"/>
            <a:extLst>
              <a:ext uri="{FF2B5EF4-FFF2-40B4-BE49-F238E27FC236}">
                <a16:creationId xmlns:a16="http://schemas.microsoft.com/office/drawing/2014/main" id="{FF3461E7-E905-4D73-A22A-BB7E5851C250}"/>
              </a:ext>
            </a:extLst>
          </p:cNvPr>
          <p:cNvSpPr/>
          <p:nvPr/>
        </p:nvSpPr>
        <p:spPr>
          <a:xfrm>
            <a:off x="-549733" y="-423863"/>
            <a:ext cx="13523694" cy="7705725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F8600E-A678-4868-B36E-655BD949CF30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3CF6678C-5BD4-4058-8182-4C250551B726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02EE13B-8E1F-4447-9277-CE45A7090DB2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639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16667E-7 -4.07407E-6 L 0.28307 0.002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5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25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7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2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7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7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2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7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75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875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75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225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4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6307AD41-8A47-4133-B97A-A7A886D46D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1348" y="2919357"/>
            <a:ext cx="1822455" cy="3352254"/>
          </a:xfrm>
          <a:prstGeom prst="rect">
            <a:avLst/>
          </a:prstGeom>
        </p:spPr>
      </p:pic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C10E7F37-1634-4694-8F22-40E3B06A0C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8999" y="2851306"/>
            <a:ext cx="1957146" cy="35532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8C9A582-5F6D-4910-8D30-B3F4E6AAA0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0095" y="2982036"/>
            <a:ext cx="1836415" cy="33576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8ECF55-A2BD-4CBC-BD5B-C564CEA7BF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4748" y="2580417"/>
            <a:ext cx="1921428" cy="34061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75E5E4-D511-4172-9392-E7A9247F4F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71" y="2730493"/>
            <a:ext cx="1921428" cy="353217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1560BB6-CC08-4135-9951-C7A5843941A2}"/>
              </a:ext>
            </a:extLst>
          </p:cNvPr>
          <p:cNvGrpSpPr/>
          <p:nvPr/>
        </p:nvGrpSpPr>
        <p:grpSpPr>
          <a:xfrm>
            <a:off x="4693786" y="5709857"/>
            <a:ext cx="3116802" cy="619046"/>
            <a:chOff x="19404" y="42300"/>
            <a:chExt cx="9870475" cy="185588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903E8E5-9818-4265-BFC1-416C0D35B2BB}"/>
                </a:ext>
              </a:extLst>
            </p:cNvPr>
            <p:cNvSpPr txBox="1"/>
            <p:nvPr/>
          </p:nvSpPr>
          <p:spPr>
            <a:xfrm>
              <a:off x="190369" y="129910"/>
              <a:ext cx="9528542" cy="172930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AMEN</a:t>
              </a:r>
            </a:p>
          </p:txBody>
        </p:sp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1AF4B0F9-05E2-4A43-9F50-1D16DEA65275}"/>
                </a:ext>
              </a:extLst>
            </p:cNvPr>
            <p:cNvSpPr/>
            <p:nvPr/>
          </p:nvSpPr>
          <p:spPr>
            <a:xfrm>
              <a:off x="19404" y="42300"/>
              <a:ext cx="9870475" cy="1855887"/>
            </a:xfrm>
            <a:prstGeom prst="wedgeRoundRectCallout">
              <a:avLst>
                <a:gd name="adj1" fmla="val -147848"/>
                <a:gd name="adj2" fmla="val -401454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53F03BB-920A-4489-B91D-3F4C05C65860}"/>
              </a:ext>
            </a:extLst>
          </p:cNvPr>
          <p:cNvGrpSpPr/>
          <p:nvPr/>
        </p:nvGrpSpPr>
        <p:grpSpPr>
          <a:xfrm>
            <a:off x="139908" y="164084"/>
            <a:ext cx="11714047" cy="1840096"/>
            <a:chOff x="19404" y="42300"/>
            <a:chExt cx="10016685" cy="1855887"/>
          </a:xfrm>
        </p:grpSpPr>
        <p:sp>
          <p:nvSpPr>
            <p:cNvPr id="11" name="Speech Bubble: Rectangle with Corners Rounded 10">
              <a:extLst>
                <a:ext uri="{FF2B5EF4-FFF2-40B4-BE49-F238E27FC236}">
                  <a16:creationId xmlns:a16="http://schemas.microsoft.com/office/drawing/2014/main" id="{60FDA198-EF99-4D59-ADC8-3907600B36A3}"/>
                </a:ext>
              </a:extLst>
            </p:cNvPr>
            <p:cNvSpPr/>
            <p:nvPr/>
          </p:nvSpPr>
          <p:spPr>
            <a:xfrm>
              <a:off x="19404" y="42300"/>
              <a:ext cx="9870475" cy="1855887"/>
            </a:xfrm>
            <a:prstGeom prst="wedgeRoundRectCallout">
              <a:avLst>
                <a:gd name="adj1" fmla="val -37228"/>
                <a:gd name="adj2" fmla="val 132479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7A13595-7390-4FFB-AA7A-2E8799A69929}"/>
                </a:ext>
              </a:extLst>
            </p:cNvPr>
            <p:cNvSpPr txBox="1"/>
            <p:nvPr/>
          </p:nvSpPr>
          <p:spPr>
            <a:xfrm>
              <a:off x="44749" y="186360"/>
              <a:ext cx="9991340" cy="581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Dear God, thank You that You speak to everyone. 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0E63011F-D344-43C0-92C5-50162610B053}"/>
              </a:ext>
            </a:extLst>
          </p:cNvPr>
          <p:cNvSpPr txBox="1"/>
          <p:nvPr/>
        </p:nvSpPr>
        <p:spPr>
          <a:xfrm>
            <a:off x="362857" y="838195"/>
            <a:ext cx="11030858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Thank you, that Your words are really important for us.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F8C3EB-DF79-45D9-B9D7-1D721250AEC2}"/>
              </a:ext>
            </a:extLst>
          </p:cNvPr>
          <p:cNvSpPr txBox="1"/>
          <p:nvPr/>
        </p:nvSpPr>
        <p:spPr>
          <a:xfrm>
            <a:off x="169548" y="1377546"/>
            <a:ext cx="11414725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Thank you, that You always keep Your promises to us.</a:t>
            </a:r>
          </a:p>
        </p:txBody>
      </p:sp>
      <p:pic>
        <p:nvPicPr>
          <p:cNvPr id="15" name="Picture 14" descr="Shape&#10;&#10;Description automatically generated with medium confidence">
            <a:extLst>
              <a:ext uri="{FF2B5EF4-FFF2-40B4-BE49-F238E27FC236}">
                <a16:creationId xmlns:a16="http://schemas.microsoft.com/office/drawing/2014/main" id="{FD6F2279-CC3D-470E-AAA8-D23F729750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4585" y="2681074"/>
            <a:ext cx="2071985" cy="3627652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A05590EA-B8F3-4F77-B0C3-FB1593CA68D4}"/>
              </a:ext>
            </a:extLst>
          </p:cNvPr>
          <p:cNvGrpSpPr/>
          <p:nvPr/>
        </p:nvGrpSpPr>
        <p:grpSpPr>
          <a:xfrm>
            <a:off x="2537228" y="3341066"/>
            <a:ext cx="7089955" cy="2139088"/>
            <a:chOff x="19404" y="42300"/>
            <a:chExt cx="9870475" cy="1855887"/>
          </a:xfrm>
        </p:grpSpPr>
        <p:sp>
          <p:nvSpPr>
            <p:cNvPr id="17" name="Speech Bubble: Rectangle with Corners Rounded 16">
              <a:extLst>
                <a:ext uri="{FF2B5EF4-FFF2-40B4-BE49-F238E27FC236}">
                  <a16:creationId xmlns:a16="http://schemas.microsoft.com/office/drawing/2014/main" id="{E158E283-455F-4FE2-B703-5311E93052EF}"/>
                </a:ext>
              </a:extLst>
            </p:cNvPr>
            <p:cNvSpPr/>
            <p:nvPr/>
          </p:nvSpPr>
          <p:spPr>
            <a:xfrm>
              <a:off x="19404" y="42300"/>
              <a:ext cx="9870475" cy="1855887"/>
            </a:xfrm>
            <a:prstGeom prst="wedgeRoundRectCallout">
              <a:avLst>
                <a:gd name="adj1" fmla="val -62585"/>
                <a:gd name="adj2" fmla="val -41408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597D144-7894-40CC-97CE-E26E338511D9}"/>
                </a:ext>
              </a:extLst>
            </p:cNvPr>
            <p:cNvSpPr txBox="1"/>
            <p:nvPr/>
          </p:nvSpPr>
          <p:spPr>
            <a:xfrm>
              <a:off x="190369" y="129909"/>
              <a:ext cx="9528542" cy="50045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Help us to be like the good soil.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89ED1FC0-F428-4E96-AB4B-DB97D781D507}"/>
              </a:ext>
            </a:extLst>
          </p:cNvPr>
          <p:cNvSpPr txBox="1"/>
          <p:nvPr/>
        </p:nvSpPr>
        <p:spPr>
          <a:xfrm>
            <a:off x="2687624" y="3946590"/>
            <a:ext cx="6556992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Help us to grow and shine for you.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4A8C012-8A41-45E1-B343-369702563337}"/>
              </a:ext>
            </a:extLst>
          </p:cNvPr>
          <p:cNvSpPr txBox="1"/>
          <p:nvPr/>
        </p:nvSpPr>
        <p:spPr>
          <a:xfrm>
            <a:off x="2537228" y="4424959"/>
            <a:ext cx="7013671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Help us to show and tell other people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D7E1CB7-04CB-43EB-AD5B-9A0516F59A3E}"/>
              </a:ext>
            </a:extLst>
          </p:cNvPr>
          <p:cNvSpPr txBox="1"/>
          <p:nvPr/>
        </p:nvSpPr>
        <p:spPr>
          <a:xfrm>
            <a:off x="3073900" y="4852943"/>
            <a:ext cx="6178673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what you have done for all of us.</a:t>
            </a:r>
          </a:p>
        </p:txBody>
      </p:sp>
      <p:sp>
        <p:nvSpPr>
          <p:cNvPr id="22" name="Rectangle 21">
            <a:hlinkClick r:id="rId8" action="ppaction://hlinksldjump"/>
            <a:extLst>
              <a:ext uri="{FF2B5EF4-FFF2-40B4-BE49-F238E27FC236}">
                <a16:creationId xmlns:a16="http://schemas.microsoft.com/office/drawing/2014/main" id="{E2BD6D68-94EB-4435-9320-A82DEE84C16C}"/>
              </a:ext>
            </a:extLst>
          </p:cNvPr>
          <p:cNvSpPr/>
          <p:nvPr/>
        </p:nvSpPr>
        <p:spPr>
          <a:xfrm>
            <a:off x="-356122" y="-511797"/>
            <a:ext cx="13523694" cy="7705725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9E47AC3-D3B0-4064-ADB5-578D116FD96C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24" name="Arrow: Right 23">
              <a:extLst>
                <a:ext uri="{FF2B5EF4-FFF2-40B4-BE49-F238E27FC236}">
                  <a16:creationId xmlns:a16="http://schemas.microsoft.com/office/drawing/2014/main" id="{01F796E6-D111-4401-98BD-A6FB09DA50A1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1FEF9D0-6BAC-4721-872B-828845744968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442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979 0.02014 L 0.17734 0.01389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57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85185E-6 L -0.17591 0.02037 " pathEditMode="relative" rAng="0" ptsTypes="AA">
                                      <p:cBhvr>
                                        <p:cTn id="9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02" y="101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11111E-6 L -0.38581 -0.01898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97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71 -0.00208 L -0.20729 -0.00208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000"/>
                            </p:stCondLst>
                            <p:childTnLst>
                              <p:par>
                                <p:cTn id="1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96296E-6 L 0.28059 0.01782 " pathEditMode="relative" rAng="0" ptsTypes="AA">
                                      <p:cBhvr>
                                        <p:cTn id="17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23" y="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4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82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2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4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775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oy&#10;&#10;Description automatically generated">
            <a:extLst>
              <a:ext uri="{FF2B5EF4-FFF2-40B4-BE49-F238E27FC236}">
                <a16:creationId xmlns:a16="http://schemas.microsoft.com/office/drawing/2014/main" id="{317CC7E5-DFB4-4EBE-9436-4E30CFAA26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454" y="2805706"/>
            <a:ext cx="1926423" cy="323621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DDEB0B5-4BE3-45FD-A6F2-2E087DD0B8D6}"/>
              </a:ext>
            </a:extLst>
          </p:cNvPr>
          <p:cNvGrpSpPr/>
          <p:nvPr/>
        </p:nvGrpSpPr>
        <p:grpSpPr>
          <a:xfrm>
            <a:off x="760164" y="126770"/>
            <a:ext cx="4401848" cy="2202501"/>
            <a:chOff x="760164" y="126770"/>
            <a:chExt cx="4401848" cy="2202501"/>
          </a:xfrm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E5B8466C-2C55-42E2-AF68-A079A593D5A4}"/>
                </a:ext>
              </a:extLst>
            </p:cNvPr>
            <p:cNvSpPr/>
            <p:nvPr/>
          </p:nvSpPr>
          <p:spPr>
            <a:xfrm>
              <a:off x="911642" y="126770"/>
              <a:ext cx="4098892" cy="2202501"/>
            </a:xfrm>
            <a:prstGeom prst="wedgeRoundRectCallout">
              <a:avLst>
                <a:gd name="adj1" fmla="val -15721"/>
                <a:gd name="adj2" fmla="val 103152"/>
                <a:gd name="adj3" fmla="val 16667"/>
              </a:avLst>
            </a:prstGeom>
            <a:solidFill>
              <a:schemeClr val="bg1">
                <a:alpha val="30000"/>
              </a:schemeClr>
            </a:solidFill>
            <a:ln w="63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99BF2CE-B4BE-430D-99C1-963DE9C981C3}"/>
                </a:ext>
              </a:extLst>
            </p:cNvPr>
            <p:cNvSpPr txBox="1"/>
            <p:nvPr/>
          </p:nvSpPr>
          <p:spPr>
            <a:xfrm>
              <a:off x="760164" y="140464"/>
              <a:ext cx="4401848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Can you learn</a:t>
              </a:r>
            </a:p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this memory verse.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4F16C06-83F2-4B74-98A0-FF5213D9883D}"/>
              </a:ext>
            </a:extLst>
          </p:cNvPr>
          <p:cNvGrpSpPr/>
          <p:nvPr/>
        </p:nvGrpSpPr>
        <p:grpSpPr>
          <a:xfrm>
            <a:off x="4098970" y="679073"/>
            <a:ext cx="7332866" cy="5156423"/>
            <a:chOff x="4098970" y="679073"/>
            <a:chExt cx="7332866" cy="515642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DFAF0B9-AE93-4260-8CA4-A184F4A8F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098970" y="679073"/>
              <a:ext cx="7332866" cy="5156423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7104C0D-7C31-4B1B-B9C1-274C1EA641B0}"/>
                </a:ext>
              </a:extLst>
            </p:cNvPr>
            <p:cNvSpPr/>
            <p:nvPr/>
          </p:nvSpPr>
          <p:spPr>
            <a:xfrm rot="258286">
              <a:off x="5139432" y="1163385"/>
              <a:ext cx="4984995" cy="37040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b="1" i="0" dirty="0">
                  <a:solidFill>
                    <a:srgbClr val="000099"/>
                  </a:solidFill>
                  <a:effectLst/>
                  <a:latin typeface="Comic Sans MS" panose="030F0702030302020204" pitchFamily="66" charset="0"/>
                </a:rPr>
                <a:t>Then Jesus called </a:t>
              </a:r>
            </a:p>
            <a:p>
              <a:pPr algn="ctr">
                <a:lnSpc>
                  <a:spcPct val="150000"/>
                </a:lnSpc>
              </a:pPr>
              <a:r>
                <a:rPr lang="en-US" sz="3200" b="1" dirty="0">
                  <a:solidFill>
                    <a:srgbClr val="000099"/>
                  </a:solidFill>
                  <a:latin typeface="Comic Sans MS" panose="030F0702030302020204" pitchFamily="66" charset="0"/>
                </a:rPr>
                <a:t> </a:t>
              </a:r>
              <a:r>
                <a:rPr lang="en-US" sz="3200" b="1" i="0" dirty="0">
                  <a:solidFill>
                    <a:srgbClr val="000099"/>
                  </a:solidFill>
                  <a:effectLst/>
                  <a:latin typeface="Comic Sans MS" panose="030F0702030302020204" pitchFamily="66" charset="0"/>
                </a:rPr>
                <a:t>out, “Let those </a:t>
              </a:r>
            </a:p>
            <a:p>
              <a:pPr algn="ctr">
                <a:lnSpc>
                  <a:spcPct val="150000"/>
                </a:lnSpc>
              </a:pPr>
              <a:r>
                <a:rPr lang="en-US" sz="3200" b="1" i="0" dirty="0">
                  <a:solidFill>
                    <a:srgbClr val="000099"/>
                  </a:solidFill>
                  <a:effectLst/>
                  <a:latin typeface="Comic Sans MS" panose="030F0702030302020204" pitchFamily="66" charset="0"/>
                </a:rPr>
                <a:t> with ears use </a:t>
              </a:r>
            </a:p>
            <a:p>
              <a:pPr algn="ctr">
                <a:lnSpc>
                  <a:spcPct val="150000"/>
                </a:lnSpc>
              </a:pPr>
              <a:r>
                <a:rPr lang="en-US" sz="3200" b="1" i="0" dirty="0">
                  <a:solidFill>
                    <a:srgbClr val="000099"/>
                  </a:solidFill>
                  <a:effectLst/>
                  <a:latin typeface="Comic Sans MS" panose="030F0702030302020204" pitchFamily="66" charset="0"/>
                </a:rPr>
                <a:t>      them and listen!”</a:t>
              </a:r>
              <a:r>
                <a:rPr lang="en-US" sz="3200" b="1" dirty="0">
                  <a:solidFill>
                    <a:srgbClr val="000099"/>
                  </a:solidFill>
                  <a:latin typeface="Comic Sans MS" panose="030F0702030302020204" pitchFamily="66" charset="0"/>
                </a:rPr>
                <a:t>      </a:t>
              </a:r>
            </a:p>
            <a:p>
              <a:pPr algn="ctr">
                <a:lnSpc>
                  <a:spcPct val="150000"/>
                </a:lnSpc>
              </a:pPr>
              <a:r>
                <a:rPr lang="en-US" sz="3200" b="1" dirty="0">
                  <a:solidFill>
                    <a:srgbClr val="000099"/>
                  </a:solidFill>
                  <a:latin typeface="Comic Sans MS" panose="030F0702030302020204" pitchFamily="66" charset="0"/>
                </a:rPr>
                <a:t>     </a:t>
              </a:r>
              <a:r>
                <a:rPr lang="en-US" sz="28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Luke 8 v8</a:t>
              </a:r>
              <a:endParaRPr lang="en-GB" sz="14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F5A93D46-A349-4D0F-8CD3-F4BB9E300B35}"/>
              </a:ext>
            </a:extLst>
          </p:cNvPr>
          <p:cNvSpPr txBox="1"/>
          <p:nvPr/>
        </p:nvSpPr>
        <p:spPr>
          <a:xfrm>
            <a:off x="1256116" y="1217682"/>
            <a:ext cx="340994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Tell your mum or dad if you can.</a:t>
            </a:r>
          </a:p>
        </p:txBody>
      </p:sp>
      <p:sp>
        <p:nvSpPr>
          <p:cNvPr id="10" name="Rectangle 9">
            <a:hlinkClick r:id="rId4" action="ppaction://hlinksldjump"/>
            <a:extLst>
              <a:ext uri="{FF2B5EF4-FFF2-40B4-BE49-F238E27FC236}">
                <a16:creationId xmlns:a16="http://schemas.microsoft.com/office/drawing/2014/main" id="{436428AC-A9C7-4186-AE23-032702D4904D}"/>
              </a:ext>
            </a:extLst>
          </p:cNvPr>
          <p:cNvSpPr/>
          <p:nvPr/>
        </p:nvSpPr>
        <p:spPr>
          <a:xfrm>
            <a:off x="-212465" y="-561975"/>
            <a:ext cx="13545844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03629A7-45B5-4E20-9D80-A69F4AE61FE2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D66ABBF3-C047-41A1-A966-8A8F763DE91B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64210F1-D3EB-4D91-8DC8-3A59565C8CB9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244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18149</TotalTime>
  <Words>540</Words>
  <Application>Microsoft Office PowerPoint</Application>
  <PresentationFormat>Widescreen</PresentationFormat>
  <Paragraphs>88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Comic Sans MS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Hancock</dc:creator>
  <cp:lastModifiedBy>Bryan Hancock</cp:lastModifiedBy>
  <cp:revision>721</cp:revision>
  <dcterms:created xsi:type="dcterms:W3CDTF">2020-12-17T20:46:52Z</dcterms:created>
  <dcterms:modified xsi:type="dcterms:W3CDTF">2021-06-21T22:25:44Z</dcterms:modified>
</cp:coreProperties>
</file>