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78" r:id="rId4"/>
    <p:sldId id="269" r:id="rId5"/>
    <p:sldId id="270" r:id="rId6"/>
    <p:sldId id="277" r:id="rId7"/>
    <p:sldId id="556" r:id="rId8"/>
    <p:sldId id="274" r:id="rId9"/>
    <p:sldId id="275" r:id="rId10"/>
    <p:sldId id="276" r:id="rId11"/>
    <p:sldId id="557" r:id="rId12"/>
    <p:sldId id="559" r:id="rId13"/>
    <p:sldId id="558" r:id="rId14"/>
    <p:sldId id="568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954" y="954"/>
      </p:cViewPr>
      <p:guideLst>
        <p:guide orient="horz" pos="3936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0T15:08:51.935" idx="1">
    <p:pos x="5885" y="24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2410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C533C-56F3-4E6E-A674-DB3CE9F4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A5425-1E58-49EF-89A6-B29A2FC9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510D-BF4F-4ACF-8C66-2DE799E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0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DFF3-2AF2-40AE-A506-D0890C9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4228-5731-485A-AE5F-140E2F5C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44D3-5FC5-46E6-AA0C-A285AC491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2431-30D0-4D62-800E-CCB75EDA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62FB9-D0E0-48AA-B512-93EC368F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05372-CFCE-4602-8962-07AD39E7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5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DB78-01BE-44FA-9DAF-31B8E44C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49E1B-182F-47D9-BAC4-FEBA685E0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E9D2-AB4B-436B-A8C2-737EAC25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1B8B3-5FF7-4420-93C2-BFEF2D1A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3A3C-1635-4B7E-AA57-5E962F6B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8C6E-0812-47B0-A9D3-C26B6C94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8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CE7-EFAF-40AA-9455-3A793ACC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4CDD3-A499-4BD0-9BF8-90E012742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99DA0-0813-40E7-A071-D2176CE1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F519-F2BC-47C9-97B6-D133BFCE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CFF95-6170-4AF5-BE34-C190FE5C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6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74147-B4E7-428C-99B7-0F0381BBB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0536C-734A-4F59-B0F4-B1E4AE6C1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7132-12A9-4003-BC36-37B24BF8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2B7EB-6EBF-42B0-853C-FD8E93E6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4266-2179-47C0-B65F-D6D5822D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09493C6-E3F3-45CB-A1A0-571560701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9" y="637668"/>
            <a:ext cx="11704986" cy="33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8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25" name="Picture 1224">
            <a:extLst>
              <a:ext uri="{FF2B5EF4-FFF2-40B4-BE49-F238E27FC236}">
                <a16:creationId xmlns:a16="http://schemas.microsoft.com/office/drawing/2014/main" id="{ECDF954B-ED9D-4BD9-831F-D4F56ACCC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24"/>
            <a:ext cx="12192000" cy="35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867A1001-9767-4345-9928-EF909F2F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85"/>
            <a:ext cx="11754838" cy="33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777-9499-4EEE-A420-BDE5618A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E496-E2DD-4F74-925F-439FC8BA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6417-B42B-4E70-966F-2DD431F4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A558-37BF-4298-AE88-C4FDB4DC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6F03-8C84-487E-986E-1FC0FE6A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2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B311-CB79-4366-8AE9-1FF5C483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1F10-FDB6-4074-B5BC-C2FA942E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04ED-ECE0-4F38-8D40-51341097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FA11-664E-4CE6-A82D-ADF78EA1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347D-DA0A-4881-82BD-53947D7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0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7B46-0E43-4AA5-B62F-258B0696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CAF1-1A21-4C2C-9F1F-DE33A8DB6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C81A2-F009-4CF4-A051-776D2564E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2DE0B-64BA-41FA-9B4E-D2202D75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6C7E9-C713-4E39-AB6A-FAA3142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75729-67AB-41A0-9B97-5BB20B1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60AA-1531-4438-9CAA-B011CDD8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7E5F3-47BA-4B43-99A8-BF9A5776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08996-BD39-43DE-80EC-0C33C8A00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2A6B6-FD49-4277-94C7-50E913061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0616-3A97-41A7-BC57-6662F8FB8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C76F6-FAEB-4579-9A76-1394DE35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AB85F-7B63-4356-A291-EBADE462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4CA3F-EF55-41E2-8941-15E1E34A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1449-8342-4E0E-9462-86DCB54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E9788-6816-4ACB-9DA1-93844784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D72FB-3E00-4AD7-97E2-446ECD50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5FE7A-CD7C-4890-909F-FB420976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hyperlink" Target="https://youtu.be/_WtPRKPJvno?list=TLPQMjAwMTIwMjHY5EwWex1DpQ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youtu.be/MLzdQtetedc" TargetMode="Externa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hyperlink" Target="https://youtu.be/MLzdQtetedc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jigex.com/5jTo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igex.com/p9q3" TargetMode="External"/><Relationship Id="rId5" Type="http://schemas.openxmlformats.org/officeDocument/2006/relationships/slide" Target="slide18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s://thewordsearch.com/puzzle/2237166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0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1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8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f-ejASqf1VE" TargetMode="External"/><Relationship Id="rId5" Type="http://schemas.openxmlformats.org/officeDocument/2006/relationships/hyperlink" Target="https://youtu.be/eBVbTG5bKfE?list=RDeBVbTG5bKfE" TargetMode="Externa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_WtPRKPJvno?list=TLPQMjAwMTIwMjHY5EwWex1DpQ" TargetMode="External"/><Relationship Id="rId5" Type="http://schemas.openxmlformats.org/officeDocument/2006/relationships/slide" Target="slide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7A82E551-41A0-4134-AEFC-BE0E6DC8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96D10F35-489C-40CB-8272-D3CD927A2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056" y="2709988"/>
            <a:ext cx="1911083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DE1E36-1288-4F65-B52A-55EFAB411311}"/>
              </a:ext>
            </a:extLst>
          </p:cNvPr>
          <p:cNvGrpSpPr/>
          <p:nvPr/>
        </p:nvGrpSpPr>
        <p:grpSpPr>
          <a:xfrm>
            <a:off x="107945" y="112482"/>
            <a:ext cx="11729828" cy="141985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5580C96-6AD9-4E1D-A054-D83F2BE006D6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34417"/>
                <a:gd name="adj2" fmla="val 18942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5AE26D-A2BE-4F0C-9678-0942B049ADF8}"/>
                </a:ext>
              </a:extLst>
            </p:cNvPr>
            <p:cNvSpPr txBox="1"/>
            <p:nvPr/>
          </p:nvSpPr>
          <p:spPr>
            <a:xfrm>
              <a:off x="303368" y="242318"/>
              <a:ext cx="1230904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 and welcome to Hillcliffe Junior Church Online.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E1541A8-65F1-40E4-93BF-9DACE1C53A95}"/>
              </a:ext>
            </a:extLst>
          </p:cNvPr>
          <p:cNvSpPr txBox="1"/>
          <p:nvPr/>
        </p:nvSpPr>
        <p:spPr>
          <a:xfrm>
            <a:off x="354227" y="822411"/>
            <a:ext cx="1114579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have been learning about the death of Jesus at Easter.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C715FB-CBB7-496E-93E3-12A93B1A8ED9}"/>
              </a:ext>
            </a:extLst>
          </p:cNvPr>
          <p:cNvGrpSpPr/>
          <p:nvPr/>
        </p:nvGrpSpPr>
        <p:grpSpPr>
          <a:xfrm>
            <a:off x="231087" y="3317001"/>
            <a:ext cx="9431898" cy="1789837"/>
            <a:chOff x="247422" y="112484"/>
            <a:chExt cx="12364992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257EF44B-FB9D-41DC-B69E-393FB3A18C0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54408"/>
                <a:gd name="adj2" fmla="val -3914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65505A-C8C2-4D05-BB04-7E5BB22B43E3}"/>
                </a:ext>
              </a:extLst>
            </p:cNvPr>
            <p:cNvSpPr txBox="1"/>
            <p:nvPr/>
          </p:nvSpPr>
          <p:spPr>
            <a:xfrm>
              <a:off x="303368" y="162305"/>
              <a:ext cx="1230904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we saw how Jesus appeared to two men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DC958AC-9DF0-48FE-BA72-64F496B9EFEB}"/>
              </a:ext>
            </a:extLst>
          </p:cNvPr>
          <p:cNvSpPr txBox="1"/>
          <p:nvPr/>
        </p:nvSpPr>
        <p:spPr>
          <a:xfrm>
            <a:off x="202997" y="3895981"/>
            <a:ext cx="953075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on the Road to Emmaus and explained how He had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E9CD77-E907-47BA-82D1-7E0D285EC435}"/>
              </a:ext>
            </a:extLst>
          </p:cNvPr>
          <p:cNvSpPr txBox="1"/>
          <p:nvPr/>
        </p:nvSpPr>
        <p:spPr>
          <a:xfrm>
            <a:off x="202997" y="4379120"/>
            <a:ext cx="909444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 die and come back to life again to save us.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1008F0-F5F4-4386-B98B-5FF0CFEFAB1D}"/>
              </a:ext>
            </a:extLst>
          </p:cNvPr>
          <p:cNvGrpSpPr/>
          <p:nvPr/>
        </p:nvGrpSpPr>
        <p:grpSpPr>
          <a:xfrm>
            <a:off x="672860" y="5263469"/>
            <a:ext cx="8143336" cy="1352215"/>
            <a:chOff x="247422" y="112484"/>
            <a:chExt cx="12364992" cy="141985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6EAF6990-6CAD-41FC-98F0-BEA858881A5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5213"/>
                <a:gd name="adj2" fmla="val -180765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ED2C66-EB07-4F45-970D-D7F92B6FC6A4}"/>
                </a:ext>
              </a:extLst>
            </p:cNvPr>
            <p:cNvSpPr txBox="1"/>
            <p:nvPr/>
          </p:nvSpPr>
          <p:spPr>
            <a:xfrm>
              <a:off x="303368" y="162305"/>
              <a:ext cx="12309046" cy="4575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It’s really good how much God loves us.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26700B-9DE4-4CDB-95F3-D2933513024C}"/>
              </a:ext>
            </a:extLst>
          </p:cNvPr>
          <p:cNvSpPr txBox="1"/>
          <p:nvPr/>
        </p:nvSpPr>
        <p:spPr>
          <a:xfrm>
            <a:off x="808010" y="5794152"/>
            <a:ext cx="790987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Let’s begin by talking to Him in prayer.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AD98BF9F-244F-48CD-BB89-F90BA81A556A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BA13E-85A1-411A-AEB4-FA8E464A5DA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450E30A-CADF-4437-B2A3-FD1CF4D9F3A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ACEF0F-C3BC-4534-8BDF-E46BD21EAFB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8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28047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E47B954-5651-41A6-A260-E4A15E3C1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28" y="2477176"/>
            <a:ext cx="4542641" cy="38044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63444-7F2F-4EA1-9544-91AA26C2E76A}"/>
              </a:ext>
            </a:extLst>
          </p:cNvPr>
          <p:cNvGrpSpPr/>
          <p:nvPr/>
        </p:nvGrpSpPr>
        <p:grpSpPr>
          <a:xfrm>
            <a:off x="6096000" y="455653"/>
            <a:ext cx="4542642" cy="1088456"/>
            <a:chOff x="137021" y="8387199"/>
            <a:chExt cx="7418902" cy="11822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B5FE03-4140-4540-AE3D-40BB71C5D49F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635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I’ll just go and put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2DBCA3CB-EC44-4FF4-9BF9-B95BFAE9A596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22965"/>
                <a:gd name="adj2" fmla="val 23411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317A8F8-15C7-463B-A815-08290624649E}"/>
              </a:ext>
            </a:extLst>
          </p:cNvPr>
          <p:cNvSpPr txBox="1"/>
          <p:nvPr/>
        </p:nvSpPr>
        <p:spPr>
          <a:xfrm>
            <a:off x="6497535" y="964014"/>
            <a:ext cx="380558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the video away.</a:t>
            </a:r>
          </a:p>
        </p:txBody>
      </p:sp>
      <p:pic>
        <p:nvPicPr>
          <p:cNvPr id="19" name="Picture 18" descr="A picture containing toy&#10;&#10;Description automatically generated">
            <a:extLst>
              <a:ext uri="{FF2B5EF4-FFF2-40B4-BE49-F238E27FC236}">
                <a16:creationId xmlns:a16="http://schemas.microsoft.com/office/drawing/2014/main" id="{6D117108-BEB7-48F3-B05E-E2EAA69B9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42" y="2477904"/>
            <a:ext cx="1921428" cy="3804459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8E1D81C1-419F-4FE5-915D-0BA6B2BE6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16" y="2477176"/>
            <a:ext cx="1921429" cy="3804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58B2B3-7A19-4765-A30F-542A86C4D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4" name="Picture 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C39CC8D-B490-4E1D-8B1D-344B9877F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CA8058-8E42-4474-B4DE-10674B20F588}"/>
              </a:ext>
            </a:extLst>
          </p:cNvPr>
          <p:cNvGrpSpPr/>
          <p:nvPr/>
        </p:nvGrpSpPr>
        <p:grpSpPr>
          <a:xfrm>
            <a:off x="313839" y="423056"/>
            <a:ext cx="4289073" cy="732884"/>
            <a:chOff x="130527" y="195021"/>
            <a:chExt cx="9870475" cy="1862885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CDA3AA7-053F-45BA-B5A6-71DD80C30BE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1410"/>
                <a:gd name="adj2" fmla="val 3719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72F383-DFC6-4344-8D58-E76C2401506D}"/>
                </a:ext>
              </a:extLst>
            </p:cNvPr>
            <p:cNvSpPr txBox="1"/>
            <p:nvPr/>
          </p:nvSpPr>
          <p:spPr>
            <a:xfrm>
              <a:off x="383160" y="195021"/>
              <a:ext cx="9365207" cy="1466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you, Douglas.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04BEDF2-C59F-4F65-8DA7-09265780E923}"/>
              </a:ext>
            </a:extLst>
          </p:cNvPr>
          <p:cNvSpPr txBox="1"/>
          <p:nvPr/>
        </p:nvSpPr>
        <p:spPr>
          <a:xfrm>
            <a:off x="5144667" y="2054883"/>
            <a:ext cx="55885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everything we do and say.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221AF7-C2D7-4C44-9E43-DFE7F405AEDE}"/>
              </a:ext>
            </a:extLst>
          </p:cNvPr>
          <p:cNvSpPr txBox="1"/>
          <p:nvPr/>
        </p:nvSpPr>
        <p:spPr>
          <a:xfrm>
            <a:off x="5108940" y="1532417"/>
            <a:ext cx="55885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say if we showed Him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933420-1A8B-444F-BEE6-EB0845DDA974}"/>
              </a:ext>
            </a:extLst>
          </p:cNvPr>
          <p:cNvGrpSpPr/>
          <p:nvPr/>
        </p:nvGrpSpPr>
        <p:grpSpPr>
          <a:xfrm>
            <a:off x="4103931" y="4245904"/>
            <a:ext cx="5888085" cy="2159358"/>
            <a:chOff x="137021" y="8387199"/>
            <a:chExt cx="7418902" cy="118222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79FB6746-2C16-420A-8BE1-1D2C1EF95050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58381"/>
                <a:gd name="adj2" fmla="val -8333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00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745060-8A94-4C54-A3EB-866B9F160C14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32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Yes.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99206E-EDBE-44AA-AA5F-3EC030DF3D62}"/>
              </a:ext>
            </a:extLst>
          </p:cNvPr>
          <p:cNvSpPr txBox="1"/>
          <p:nvPr/>
        </p:nvSpPr>
        <p:spPr>
          <a:xfrm>
            <a:off x="4049618" y="4784195"/>
            <a:ext cx="591114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But you know Jesus is with 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D982D-13CA-412C-B3ED-E6BB2DFFD78E}"/>
              </a:ext>
            </a:extLst>
          </p:cNvPr>
          <p:cNvSpPr txBox="1"/>
          <p:nvPr/>
        </p:nvSpPr>
        <p:spPr>
          <a:xfrm>
            <a:off x="4135179" y="5707119"/>
            <a:ext cx="591114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see everything we do and say.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E2FF47-98BF-40E6-8564-A9667D49F5CF}"/>
              </a:ext>
            </a:extLst>
          </p:cNvPr>
          <p:cNvSpPr txBox="1"/>
          <p:nvPr/>
        </p:nvSpPr>
        <p:spPr>
          <a:xfrm>
            <a:off x="4249171" y="5254931"/>
            <a:ext cx="550226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all the time and so He does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49ECD-CDEC-46D3-974B-ECC654CC89B0}"/>
              </a:ext>
            </a:extLst>
          </p:cNvPr>
          <p:cNvSpPr txBox="1"/>
          <p:nvPr/>
        </p:nvSpPr>
        <p:spPr>
          <a:xfrm>
            <a:off x="4573946" y="866037"/>
            <a:ext cx="6304745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when you said, what would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1EA0BF-6829-43AD-BE76-A1ED5C744678}"/>
              </a:ext>
            </a:extLst>
          </p:cNvPr>
          <p:cNvGrpSpPr/>
          <p:nvPr/>
        </p:nvGrpSpPr>
        <p:grpSpPr>
          <a:xfrm>
            <a:off x="4602911" y="252828"/>
            <a:ext cx="6275780" cy="2582562"/>
            <a:chOff x="7995711" y="3597909"/>
            <a:chExt cx="4921086" cy="169439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51ED408-CB8A-4F92-8233-3FF7EFFE59F1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1823"/>
                <a:gd name="adj2" fmla="val 781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03BB05-4E71-47B4-B4C8-0C00ED177163}"/>
                </a:ext>
              </a:extLst>
            </p:cNvPr>
            <p:cNvSpPr txBox="1"/>
            <p:nvPr/>
          </p:nvSpPr>
          <p:spPr>
            <a:xfrm>
              <a:off x="8167595" y="3657870"/>
              <a:ext cx="4749202" cy="53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 thought it was really useful,</a:t>
              </a:r>
            </a:p>
          </p:txBody>
        </p:sp>
      </p:grpSp>
      <p:sp>
        <p:nvSpPr>
          <p:cNvPr id="33" name="Rectangle 32">
            <a:hlinkClick r:id="rId7" action="ppaction://hlinksldjump"/>
            <a:extLst>
              <a:ext uri="{FF2B5EF4-FFF2-40B4-BE49-F238E27FC236}">
                <a16:creationId xmlns:a16="http://schemas.microsoft.com/office/drawing/2014/main" id="{F37D72B4-A581-4AB4-B6D4-7A278349C8B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5AAF56-1723-44EB-99D2-4ADA574D13C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924F6464-D6DD-4357-80F3-498D315C174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730EC1-8268-42B7-B23D-47709B7649F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4.07407E-6 L -0.66823 0.0030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25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4.07407E-6 L 0.41055 0.00185 " pathEditMode="relative" rAng="0" ptsTypes="AA">
                                      <p:cBhvr>
                                        <p:cTn id="33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2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61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750"/>
                            </p:stCondLst>
                            <p:childTnLst>
                              <p:par>
                                <p:cTn id="65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000"/>
                            </p:stCondLst>
                            <p:childTnLst>
                              <p:par>
                                <p:cTn id="69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5" grpId="0"/>
      <p:bldP spid="26" grpId="0"/>
      <p:bldP spid="30" grpId="1"/>
      <p:bldP spid="31" grpId="1"/>
      <p:bldP spid="32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A05B9-3D3C-4A8F-915B-5BAA9095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2ADAB56E-7E43-47A3-8039-CCEF07B85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0E459413-CC15-4603-A5C3-B00DA6BD7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42" y="2477904"/>
            <a:ext cx="1921428" cy="38044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E2D4F3-7043-4CE7-9DCE-E16BEF271FFC}"/>
              </a:ext>
            </a:extLst>
          </p:cNvPr>
          <p:cNvGrpSpPr/>
          <p:nvPr/>
        </p:nvGrpSpPr>
        <p:grpSpPr>
          <a:xfrm>
            <a:off x="747871" y="318546"/>
            <a:ext cx="10101361" cy="1584223"/>
            <a:chOff x="137021" y="8387199"/>
            <a:chExt cx="7418902" cy="118222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D4A90F17-3723-4E0C-AEC5-174BE662FC24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21424"/>
                <a:gd name="adj2" fmla="val 1512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07E307-ADB7-455D-BF5A-A017046639E1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32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So my challenge for you today is: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FDE2-60AB-41EA-9ECC-F1C7199B8A3C}"/>
              </a:ext>
            </a:extLst>
          </p:cNvPr>
          <p:cNvSpPr txBox="1"/>
          <p:nvPr/>
        </p:nvSpPr>
        <p:spPr>
          <a:xfrm>
            <a:off x="747871" y="826907"/>
            <a:ext cx="995457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You would fill your life with goodness.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7F0B0-F365-48E3-BD51-D8AAFC3FA735}"/>
              </a:ext>
            </a:extLst>
          </p:cNvPr>
          <p:cNvSpPr txBox="1"/>
          <p:nvPr/>
        </p:nvSpPr>
        <p:spPr>
          <a:xfrm>
            <a:off x="893110" y="1322674"/>
            <a:ext cx="995457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That you would not do bad things or say bad things.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E479EE-4A8B-44DE-ACDC-4E0FFDC42407}"/>
              </a:ext>
            </a:extLst>
          </p:cNvPr>
          <p:cNvGrpSpPr/>
          <p:nvPr/>
        </p:nvGrpSpPr>
        <p:grpSpPr>
          <a:xfrm>
            <a:off x="4150756" y="3199717"/>
            <a:ext cx="6028414" cy="1584223"/>
            <a:chOff x="137021" y="8387199"/>
            <a:chExt cx="7418902" cy="118222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30CF0E60-A20A-48D6-A23D-3EDB4865DCFD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58166"/>
                <a:gd name="adj2" fmla="val -317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CD01A8-66C6-4D2C-9C52-68D4DF9074EC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4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But only say and do what is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9632CCB-6813-42BE-A4B9-B4EBB2A2A1DF}"/>
              </a:ext>
            </a:extLst>
          </p:cNvPr>
          <p:cNvSpPr txBox="1"/>
          <p:nvPr/>
        </p:nvSpPr>
        <p:spPr>
          <a:xfrm>
            <a:off x="4150756" y="3669344"/>
            <a:ext cx="60284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good, because God wants your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0C8B2-B072-4541-A1AB-55F4E929C30E}"/>
              </a:ext>
            </a:extLst>
          </p:cNvPr>
          <p:cNvSpPr txBox="1"/>
          <p:nvPr/>
        </p:nvSpPr>
        <p:spPr>
          <a:xfrm>
            <a:off x="4056298" y="4165186"/>
            <a:ext cx="630493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life to be full of goodness.</a:t>
            </a:r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5706678E-3D90-4BBD-BC9F-B08A38424CF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05018D-A03E-48FE-8F0C-D2A76BD3E42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F4E94B2-6880-4F60-80A0-B5F9BB3C232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1C7556-E55F-47EF-AB4B-7C5EAF1B0F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8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A05B9-3D3C-4A8F-915B-5BAA9095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2ADAB56E-7E43-47A3-8039-CCEF07B85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0E459413-CC15-4603-A5C3-B00DA6BD7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42" y="2477904"/>
            <a:ext cx="1921428" cy="38044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E2D4F3-7043-4CE7-9DCE-E16BEF271FFC}"/>
              </a:ext>
            </a:extLst>
          </p:cNvPr>
          <p:cNvGrpSpPr/>
          <p:nvPr/>
        </p:nvGrpSpPr>
        <p:grpSpPr>
          <a:xfrm>
            <a:off x="4688470" y="318546"/>
            <a:ext cx="6301583" cy="699371"/>
            <a:chOff x="137021" y="8387199"/>
            <a:chExt cx="7418902" cy="118222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D4A90F17-3723-4E0C-AEC5-174BE662FC24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66431"/>
                <a:gd name="adj2" fmla="val 40534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07E307-ADB7-455D-BF5A-A017046639E1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4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I will see you next time. Bye.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33232-81E9-4364-99CB-F59B8EDE602D}"/>
              </a:ext>
            </a:extLst>
          </p:cNvPr>
          <p:cNvGrpSpPr/>
          <p:nvPr/>
        </p:nvGrpSpPr>
        <p:grpSpPr>
          <a:xfrm>
            <a:off x="190300" y="318546"/>
            <a:ext cx="4729170" cy="1229981"/>
            <a:chOff x="130527" y="195021"/>
            <a:chExt cx="9870475" cy="186288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56D3A318-D52B-4B47-AE7E-02B918D6A9BC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0877"/>
                <a:gd name="adj2" fmla="val 20970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231070-98B2-4472-ABA1-A562B4D4DF09}"/>
                </a:ext>
              </a:extLst>
            </p:cNvPr>
            <p:cNvSpPr txBox="1"/>
            <p:nvPr/>
          </p:nvSpPr>
          <p:spPr>
            <a:xfrm>
              <a:off x="383160" y="195021"/>
              <a:ext cx="9365206" cy="65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Douglas, gives us some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3F83EC2-5EED-4043-809C-202561AE4913}"/>
              </a:ext>
            </a:extLst>
          </p:cNvPr>
          <p:cNvSpPr txBox="1"/>
          <p:nvPr/>
        </p:nvSpPr>
        <p:spPr>
          <a:xfrm>
            <a:off x="567286" y="859737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 lessons.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61CDF4-5CE3-493D-B1AB-0FED0FEE6D8B}"/>
              </a:ext>
            </a:extLst>
          </p:cNvPr>
          <p:cNvGrpSpPr/>
          <p:nvPr/>
        </p:nvGrpSpPr>
        <p:grpSpPr>
          <a:xfrm>
            <a:off x="5116133" y="198769"/>
            <a:ext cx="5646604" cy="1840096"/>
            <a:chOff x="7995711" y="3597909"/>
            <a:chExt cx="4921086" cy="1694399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C9D81B24-04F0-415D-B4BA-8CA577B3516A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3201"/>
                <a:gd name="adj2" fmla="val 13410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C2C554-0833-4274-98DA-F5FD704A94F5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3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 does!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A062DCD-836A-44DE-AFF5-2609873CC563}"/>
              </a:ext>
            </a:extLst>
          </p:cNvPr>
          <p:cNvSpPr txBox="1"/>
          <p:nvPr/>
        </p:nvSpPr>
        <p:spPr>
          <a:xfrm>
            <a:off x="5165197" y="747773"/>
            <a:ext cx="54894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it is very important that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B813E8-4B8F-490E-B80E-A7CA4BBAAECC}"/>
              </a:ext>
            </a:extLst>
          </p:cNvPr>
          <p:cNvSpPr txBox="1"/>
          <p:nvPr/>
        </p:nvSpPr>
        <p:spPr>
          <a:xfrm>
            <a:off x="5174141" y="1326740"/>
            <a:ext cx="55885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</a:t>
            </a:r>
            <a:r>
              <a:rPr lang="en-US" sz="3100" b="1" u="sng" dirty="0">
                <a:latin typeface="Comic Sans MS" panose="030F0702030302020204" pitchFamily="66" charset="0"/>
              </a:rPr>
              <a:t>do</a:t>
            </a:r>
            <a:r>
              <a:rPr lang="en-US" sz="3100" dirty="0">
                <a:latin typeface="Comic Sans MS" panose="030F0702030302020204" pitchFamily="66" charset="0"/>
              </a:rPr>
              <a:t> good things as well.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FC9A5-E58B-49C8-9F1B-E265DAF2CB9A}"/>
              </a:ext>
            </a:extLst>
          </p:cNvPr>
          <p:cNvGrpSpPr/>
          <p:nvPr/>
        </p:nvGrpSpPr>
        <p:grpSpPr>
          <a:xfrm>
            <a:off x="2663763" y="3605391"/>
            <a:ext cx="5934828" cy="1229981"/>
            <a:chOff x="130527" y="195021"/>
            <a:chExt cx="9870475" cy="1862885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1E40A48E-346E-49C7-9B63-D4462FE6E2BB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6136"/>
                <a:gd name="adj2" fmla="val -561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F1C17A-923B-4ABE-9309-EB9B1027BBB6}"/>
                </a:ext>
              </a:extLst>
            </p:cNvPr>
            <p:cNvSpPr txBox="1"/>
            <p:nvPr/>
          </p:nvSpPr>
          <p:spPr>
            <a:xfrm>
              <a:off x="383160" y="195021"/>
              <a:ext cx="9617842" cy="873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 think we have a video about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89FFEA5-EEFA-4EA1-A80D-62CD8DAAE44C}"/>
              </a:ext>
            </a:extLst>
          </p:cNvPr>
          <p:cNvSpPr txBox="1"/>
          <p:nvPr/>
        </p:nvSpPr>
        <p:spPr>
          <a:xfrm>
            <a:off x="3040749" y="4146582"/>
            <a:ext cx="555784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doing good things.</a:t>
            </a:r>
          </a:p>
        </p:txBody>
      </p:sp>
      <p:sp>
        <p:nvSpPr>
          <p:cNvPr id="35" name="Rectangle 34">
            <a:hlinkClick r:id="rId5" action="ppaction://hlinksldjump"/>
            <a:extLst>
              <a:ext uri="{FF2B5EF4-FFF2-40B4-BE49-F238E27FC236}">
                <a16:creationId xmlns:a16="http://schemas.microsoft.com/office/drawing/2014/main" id="{2D90BEFD-FA36-4BC2-B0BF-6FD26D94B4DE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3E6FF6-12DB-4F68-9B46-55D89D9C984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3E16D6A4-B0D7-4B73-82FF-842B1341E6D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791A57-0B17-4CF7-A7F0-F901638D52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7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2.59259E-6 L 0.81302 -0.00255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023CAF7-3CA4-4288-BCE1-E8B64F06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5F8D1E85-436B-4244-B748-A9B6AFDAF0F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vector graphics, toy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E744A65-25DC-46C0-9AED-FEAC42769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4586" y="2595230"/>
            <a:ext cx="5268471" cy="36531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310925-DEA2-463E-BCA3-10D246A554B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8D00293-04E8-40AC-A318-292687F875F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C51FAF-30A6-4AE9-8CC1-B8A978F75BC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75182 0.00254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vector graphics, toy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AF3B452-83E6-4A71-B76A-E133AA0A8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64" y="2595230"/>
            <a:ext cx="5268471" cy="3653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023CAF7-3CA4-4288-BCE1-E8B64F065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262485" y="562872"/>
            <a:ext cx="8539935" cy="576513"/>
            <a:chOff x="130527" y="202019"/>
            <a:chExt cx="9870475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4146"/>
                <a:gd name="adj2" fmla="val 46321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383159" y="374731"/>
              <a:ext cx="9365206" cy="873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What good things did the Samaritan do?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4368D-352A-4EC4-A920-42656F8D6FE8}"/>
              </a:ext>
            </a:extLst>
          </p:cNvPr>
          <p:cNvGrpSpPr/>
          <p:nvPr/>
        </p:nvGrpSpPr>
        <p:grpSpPr>
          <a:xfrm>
            <a:off x="2659148" y="3136099"/>
            <a:ext cx="6716809" cy="2518790"/>
            <a:chOff x="7995711" y="3597909"/>
            <a:chExt cx="4976726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8F563CB-49BE-442B-9407-91B7A5AD88D1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66228"/>
                <a:gd name="adj2" fmla="val -3225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D4299-B43C-4694-B8C5-944BD2A867E1}"/>
                </a:ext>
              </a:extLst>
            </p:cNvPr>
            <p:cNvSpPr txBox="1"/>
            <p:nvPr/>
          </p:nvSpPr>
          <p:spPr>
            <a:xfrm>
              <a:off x="8051351" y="3706560"/>
              <a:ext cx="4921086" cy="388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 had compassion for the man.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A7EACD-E056-4924-8922-AB6FC1DC0C9D}"/>
              </a:ext>
            </a:extLst>
          </p:cNvPr>
          <p:cNvSpPr txBox="1"/>
          <p:nvPr/>
        </p:nvSpPr>
        <p:spPr>
          <a:xfrm>
            <a:off x="2893548" y="3842507"/>
            <a:ext cx="596316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 dressed the man’s wounds.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26B0B-7CC8-46AE-83E9-A55AE3005907}"/>
              </a:ext>
            </a:extLst>
          </p:cNvPr>
          <p:cNvSpPr txBox="1"/>
          <p:nvPr/>
        </p:nvSpPr>
        <p:spPr>
          <a:xfrm>
            <a:off x="2734242" y="4387401"/>
            <a:ext cx="6447270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 gave up his time for the man.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0F4CAD-93AB-4350-9BE2-8F4138E3F822}"/>
              </a:ext>
            </a:extLst>
          </p:cNvPr>
          <p:cNvSpPr txBox="1"/>
          <p:nvPr/>
        </p:nvSpPr>
        <p:spPr>
          <a:xfrm>
            <a:off x="2722177" y="4967012"/>
            <a:ext cx="664875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 provided what the man needed.</a:t>
            </a:r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D5DEC515-D658-4520-A7AF-42602D986DC8}"/>
              </a:ext>
            </a:extLst>
          </p:cNvPr>
          <p:cNvSpPr/>
          <p:nvPr/>
        </p:nvSpPr>
        <p:spPr>
          <a:xfrm>
            <a:off x="-139209" y="-854876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D076F-DAF8-4965-8555-7E8306A74CF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4655DC1-D601-4E24-9B3D-03CB68389BB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F9B5A-2C9E-44BD-B366-E5E8341E62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9E6CA7E-C740-42DC-B0C9-E4E142AB3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978" y="653578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4.07407E-6 L 0.75156 0.0053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023CAF7-3CA4-4288-BCE1-E8B64F06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190299" y="323167"/>
            <a:ext cx="8539935" cy="1225361"/>
            <a:chOff x="130527" y="202019"/>
            <a:chExt cx="9870475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3592"/>
                <a:gd name="adj2" fmla="val 2143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383159" y="374730"/>
              <a:ext cx="9365206" cy="1650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GOODNESS is a Fruit of the Spirit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984CE1-E5EE-46D3-B6D4-19692AC07643}"/>
              </a:ext>
            </a:extLst>
          </p:cNvPr>
          <p:cNvSpPr txBox="1"/>
          <p:nvPr/>
        </p:nvSpPr>
        <p:spPr>
          <a:xfrm>
            <a:off x="1924537" y="982473"/>
            <a:ext cx="507145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that fruit is in 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4368D-352A-4EC4-A920-42656F8D6FE8}"/>
              </a:ext>
            </a:extLst>
          </p:cNvPr>
          <p:cNvGrpSpPr/>
          <p:nvPr/>
        </p:nvGrpSpPr>
        <p:grpSpPr>
          <a:xfrm>
            <a:off x="3792084" y="3120284"/>
            <a:ext cx="4898618" cy="1840096"/>
            <a:chOff x="7995711" y="3597909"/>
            <a:chExt cx="4921086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8F563CB-49BE-442B-9407-91B7A5AD88D1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84356"/>
                <a:gd name="adj2" fmla="val -2636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D4299-B43C-4694-B8C5-944BD2A867E1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3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really good!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A7EACD-E056-4924-8922-AB6FC1DC0C9D}"/>
              </a:ext>
            </a:extLst>
          </p:cNvPr>
          <p:cNvSpPr txBox="1"/>
          <p:nvPr/>
        </p:nvSpPr>
        <p:spPr>
          <a:xfrm>
            <a:off x="3392508" y="3762331"/>
            <a:ext cx="564660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because it is a Fruit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26B0B-7CC8-46AE-83E9-A55AE3005907}"/>
              </a:ext>
            </a:extLst>
          </p:cNvPr>
          <p:cNvSpPr txBox="1"/>
          <p:nvPr/>
        </p:nvSpPr>
        <p:spPr>
          <a:xfrm>
            <a:off x="3392508" y="4269610"/>
            <a:ext cx="55885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 will keep growing in us.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20E24F-0837-4EF4-996E-7E91B90B7750}"/>
              </a:ext>
            </a:extLst>
          </p:cNvPr>
          <p:cNvGrpSpPr/>
          <p:nvPr/>
        </p:nvGrpSpPr>
        <p:grpSpPr>
          <a:xfrm>
            <a:off x="3102106" y="5353715"/>
            <a:ext cx="4898617" cy="647215"/>
            <a:chOff x="130527" y="202019"/>
            <a:chExt cx="9870475" cy="1855887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39FB93C6-5065-4F92-BA69-FF40478069B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80647"/>
                <a:gd name="adj2" fmla="val -3331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91D203-C9B0-4491-B87A-28B8EDF3DF03}"/>
                </a:ext>
              </a:extLst>
            </p:cNvPr>
            <p:cNvSpPr txBox="1"/>
            <p:nvPr/>
          </p:nvSpPr>
          <p:spPr>
            <a:xfrm>
              <a:off x="383159" y="374731"/>
              <a:ext cx="9365206" cy="873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pray together.</a:t>
              </a:r>
            </a:p>
          </p:txBody>
        </p:sp>
      </p:grp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EC3C81E9-18D5-41F7-BC59-CDD1C8FE13E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D076F-DAF8-4965-8555-7E8306A74CF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4655DC1-D601-4E24-9B3D-03CB68389BB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F9B5A-2C9E-44BD-B366-E5E8341E62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A01B30-C5C2-4DEB-9EF0-CB4F13BFA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487" y="2666365"/>
            <a:ext cx="2005300" cy="3510899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BE50929E-DFCE-458D-A53A-2115CDB75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023CAF7-3CA4-4288-BCE1-E8B64F065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617" y="48248"/>
            <a:ext cx="11520340" cy="1840096"/>
            <a:chOff x="70094" y="202019"/>
            <a:chExt cx="9991340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5872"/>
                <a:gd name="adj2" fmla="val 13781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70094" y="292122"/>
              <a:ext cx="9991340" cy="873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we can be filled with GOODNESS.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984CE1-E5EE-46D3-B6D4-19692AC07643}"/>
              </a:ext>
            </a:extLst>
          </p:cNvPr>
          <p:cNvSpPr txBox="1"/>
          <p:nvPr/>
        </p:nvSpPr>
        <p:spPr>
          <a:xfrm>
            <a:off x="0" y="679883"/>
            <a:ext cx="93984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GOODNESS is a gift from You.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4368D-352A-4EC4-A920-42656F8D6FE8}"/>
              </a:ext>
            </a:extLst>
          </p:cNvPr>
          <p:cNvGrpSpPr/>
          <p:nvPr/>
        </p:nvGrpSpPr>
        <p:grpSpPr>
          <a:xfrm>
            <a:off x="2679206" y="2418620"/>
            <a:ext cx="6157190" cy="3229221"/>
            <a:chOff x="7959293" y="3597909"/>
            <a:chExt cx="5075844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8F563CB-49BE-442B-9407-91B7A5AD88D1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78144"/>
                <a:gd name="adj2" fmla="val -145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D4299-B43C-4694-B8C5-944BD2A867E1}"/>
                </a:ext>
              </a:extLst>
            </p:cNvPr>
            <p:cNvSpPr txBox="1"/>
            <p:nvPr/>
          </p:nvSpPr>
          <p:spPr>
            <a:xfrm>
              <a:off x="7959293" y="3663414"/>
              <a:ext cx="5075844" cy="53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keep following You.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A7EACD-E056-4924-8922-AB6FC1DC0C9D}"/>
              </a:ext>
            </a:extLst>
          </p:cNvPr>
          <p:cNvSpPr txBox="1"/>
          <p:nvPr/>
        </p:nvSpPr>
        <p:spPr>
          <a:xfrm>
            <a:off x="2731146" y="3012198"/>
            <a:ext cx="596946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remember that You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26B0B-7CC8-46AE-83E9-A55AE3005907}"/>
              </a:ext>
            </a:extLst>
          </p:cNvPr>
          <p:cNvSpPr txBox="1"/>
          <p:nvPr/>
        </p:nvSpPr>
        <p:spPr>
          <a:xfrm>
            <a:off x="3087491" y="3467744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are always by our side, </a:t>
            </a: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C7DEF958-7CB5-4E4F-B400-3681569CA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16" y="2477176"/>
            <a:ext cx="1921429" cy="38044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2E4492F-174C-4271-8857-9FF5CD16B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787" y="2591685"/>
            <a:ext cx="2021986" cy="36709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F013B9-8B2A-4093-A51B-83160A8159CF}"/>
              </a:ext>
            </a:extLst>
          </p:cNvPr>
          <p:cNvSpPr txBox="1"/>
          <p:nvPr/>
        </p:nvSpPr>
        <p:spPr>
          <a:xfrm>
            <a:off x="0" y="1210159"/>
            <a:ext cx="1100987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forgive us when we get things wrong.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661C3-C851-476A-A293-43B152C84856}"/>
              </a:ext>
            </a:extLst>
          </p:cNvPr>
          <p:cNvSpPr txBox="1"/>
          <p:nvPr/>
        </p:nvSpPr>
        <p:spPr>
          <a:xfrm>
            <a:off x="3035551" y="3970304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always ready to help us.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5D785A-B26D-4829-AA86-2074B18D1457}"/>
              </a:ext>
            </a:extLst>
          </p:cNvPr>
          <p:cNvSpPr txBox="1"/>
          <p:nvPr/>
        </p:nvSpPr>
        <p:spPr>
          <a:xfrm>
            <a:off x="2845973" y="4485731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others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1FDD13-3912-4C70-A8E3-D1C6BB0BF560}"/>
              </a:ext>
            </a:extLst>
          </p:cNvPr>
          <p:cNvSpPr txBox="1"/>
          <p:nvPr/>
        </p:nvSpPr>
        <p:spPr>
          <a:xfrm>
            <a:off x="2900056" y="5026916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Your GOODNESS.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E9CAAE-7759-4432-8E1B-D525C22F87F6}"/>
              </a:ext>
            </a:extLst>
          </p:cNvPr>
          <p:cNvGrpSpPr/>
          <p:nvPr/>
        </p:nvGrpSpPr>
        <p:grpSpPr>
          <a:xfrm>
            <a:off x="4751269" y="5772682"/>
            <a:ext cx="1690070" cy="606079"/>
            <a:chOff x="70094" y="202019"/>
            <a:chExt cx="9991340" cy="186672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86669BE9-5EBA-4D17-8B6A-C825F4F862D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36437"/>
                <a:gd name="adj2" fmla="val -42203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1114EE-795C-486B-851B-5A8617367BCC}"/>
                </a:ext>
              </a:extLst>
            </p:cNvPr>
            <p:cNvSpPr txBox="1"/>
            <p:nvPr/>
          </p:nvSpPr>
          <p:spPr>
            <a:xfrm>
              <a:off x="70094" y="292121"/>
              <a:ext cx="9991340" cy="17766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b="1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5FE342D4-6C79-4FAC-9D08-E30B598257E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BB7227-0FC3-4765-8811-F157494E959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023534F1-3A78-4FD7-9BA5-2F205BF47C0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C3C27D-87A1-4DCD-B2B9-F9EC2F5D748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36601 -0.0317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4.07407E-6 L 0.17774 0.0199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3 L 0.27487 -0.004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3 0.0206 L -0.18867 0.020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4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E23396A-4E36-4759-B09B-3F246374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01" y="2977421"/>
            <a:ext cx="1926423" cy="32362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8B899-4167-4125-9E8F-E164F2E99DF9}"/>
              </a:ext>
            </a:extLst>
          </p:cNvPr>
          <p:cNvGrpSpPr/>
          <p:nvPr/>
        </p:nvGrpSpPr>
        <p:grpSpPr>
          <a:xfrm>
            <a:off x="742911" y="298485"/>
            <a:ext cx="4401848" cy="2202501"/>
            <a:chOff x="760164" y="126770"/>
            <a:chExt cx="4401848" cy="220250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5CD2614-4FA3-4028-A327-769C44D787C8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8FDD3A-ECBE-455E-84B2-65F6199605EB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30B8EE-5E07-4AAC-8286-7126CD0D1B11}"/>
              </a:ext>
            </a:extLst>
          </p:cNvPr>
          <p:cNvGrpSpPr/>
          <p:nvPr/>
        </p:nvGrpSpPr>
        <p:grpSpPr>
          <a:xfrm>
            <a:off x="4081717" y="850788"/>
            <a:ext cx="7332866" cy="5156423"/>
            <a:chOff x="4098970" y="679073"/>
            <a:chExt cx="7332866" cy="51564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DB1662-A23E-4DB4-B315-3E6FA342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995F52-1189-456F-9EC6-5FE15FA662B9}"/>
                </a:ext>
              </a:extLst>
            </p:cNvPr>
            <p:cNvSpPr/>
            <p:nvPr/>
          </p:nvSpPr>
          <p:spPr>
            <a:xfrm rot="255362">
              <a:off x="5154701" y="973425"/>
              <a:ext cx="5008040" cy="407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GB" sz="2800" dirty="0">
                  <a:latin typeface="Comic Sans MS" panose="030F0702030302020204" pitchFamily="66" charset="0"/>
                </a:rPr>
                <a:t>       </a:t>
              </a:r>
              <a:r>
                <a:rPr lang="en-GB" sz="2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But the Spirit gives </a:t>
              </a:r>
            </a:p>
            <a:p>
              <a:pPr>
                <a:lnSpc>
                  <a:spcPts val="4500"/>
                </a:lnSpc>
              </a:pPr>
              <a:r>
                <a:rPr lang="en-GB" sz="2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love, joy, peace, </a:t>
              </a:r>
            </a:p>
            <a:p>
              <a:pPr>
                <a:lnSpc>
                  <a:spcPts val="4500"/>
                </a:lnSpc>
              </a:pPr>
              <a:r>
                <a:rPr lang="en-GB" sz="2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patience, kindness,   </a:t>
              </a:r>
            </a:p>
            <a:p>
              <a:pPr>
                <a:lnSpc>
                  <a:spcPts val="4500"/>
                </a:lnSpc>
              </a:pPr>
              <a:r>
                <a:rPr lang="en-GB" sz="2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goodness, faithfulness, </a:t>
              </a:r>
            </a:p>
            <a:p>
              <a:pPr>
                <a:lnSpc>
                  <a:spcPts val="4500"/>
                </a:lnSpc>
              </a:pPr>
              <a:r>
                <a:rPr lang="en-GB" sz="2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gentleness and </a:t>
              </a:r>
            </a:p>
            <a:p>
              <a:pPr>
                <a:lnSpc>
                  <a:spcPts val="4500"/>
                </a:lnSpc>
              </a:pPr>
              <a:r>
                <a:rPr lang="en-GB" sz="2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   self-control.</a:t>
              </a:r>
              <a:r>
                <a:rPr lang="en-US" sz="26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</a:p>
            <a:p>
              <a:pPr>
                <a:lnSpc>
                  <a:spcPts val="4500"/>
                </a:lnSpc>
              </a:pPr>
              <a:r>
                <a:rPr lang="en-US" sz="26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sz="2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Galatians 5 v22</a:t>
              </a:r>
              <a:endParaRPr lang="en-GB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27FEBE-4B4E-48CA-9DEA-9458B3E67A99}"/>
              </a:ext>
            </a:extLst>
          </p:cNvPr>
          <p:cNvSpPr txBox="1"/>
          <p:nvPr/>
        </p:nvSpPr>
        <p:spPr>
          <a:xfrm>
            <a:off x="1238863" y="1389397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8D51CA58-21A8-4914-859C-F7908548D6C0}"/>
              </a:ext>
            </a:extLst>
          </p:cNvPr>
          <p:cNvSpPr/>
          <p:nvPr/>
        </p:nvSpPr>
        <p:spPr>
          <a:xfrm>
            <a:off x="-249569" y="-81018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08139-ADC2-408E-8DEC-673D23D85A6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9ED9991E-B5EF-46AE-BC47-CAB13D0C838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A01788-0E17-4B2C-BB79-D08206D4B56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9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AA80463-4A3A-48A1-8AA7-77C93E304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1410092"/>
            <a:ext cx="3447816" cy="201890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1CE2EB0-6030-4553-B485-D552BF7A8B0D}"/>
              </a:ext>
            </a:extLst>
          </p:cNvPr>
          <p:cNvSpPr/>
          <p:nvPr/>
        </p:nvSpPr>
        <p:spPr>
          <a:xfrm>
            <a:off x="327860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12C31E-962C-47C4-B9A6-E6F2CBD3689A}"/>
              </a:ext>
            </a:extLst>
          </p:cNvPr>
          <p:cNvSpPr txBox="1"/>
          <p:nvPr/>
        </p:nvSpPr>
        <p:spPr>
          <a:xfrm>
            <a:off x="838761" y="5336197"/>
            <a:ext cx="2569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39B822D1-226D-4487-8237-F7937D66E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8" y="1389831"/>
            <a:ext cx="3405321" cy="2016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70F46F-8E08-4F30-B087-8F3A8882E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06" y="926640"/>
            <a:ext cx="3498922" cy="27479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45A0E5-216C-46F3-BF9C-58BF40691A38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54B7ADC-0E27-4586-A504-F71A75CCA8BE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C74D57-7FC1-4BE5-9160-716734D3F484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90D235-7121-4EB1-83B4-B5AE52EFD230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1FDEEB-75C8-410B-95F8-44A08D8A3943}"/>
              </a:ext>
            </a:extLst>
          </p:cNvPr>
          <p:cNvSpPr txBox="1"/>
          <p:nvPr/>
        </p:nvSpPr>
        <p:spPr>
          <a:xfrm>
            <a:off x="4319181" y="5278077"/>
            <a:ext cx="3441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Pairs Game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073F4-4B85-4106-A4E5-8509F62FDF63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45947-205F-4C59-A678-762A414B239C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F6162851-27E5-4433-80C2-C6BE9A55F3E4}"/>
              </a:ext>
            </a:extLst>
          </p:cNvPr>
          <p:cNvSpPr/>
          <p:nvPr/>
        </p:nvSpPr>
        <p:spPr>
          <a:xfrm>
            <a:off x="-305738" y="3674614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A399F-C1FC-4B85-B404-E9CE0E444CF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1A52F98-15D1-480F-BDB2-37333070D99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33DF2B-F719-44AF-8257-E1CD372592F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D661CE-3C97-4871-A73D-AA3EFDBE6E3B}"/>
              </a:ext>
            </a:extLst>
          </p:cNvPr>
          <p:cNvSpPr txBox="1"/>
          <p:nvPr/>
        </p:nvSpPr>
        <p:spPr>
          <a:xfrm>
            <a:off x="8828571" y="4156943"/>
            <a:ext cx="2429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6"/>
              </a:rPr>
              <a:t>https://jigex.com/p9q3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44B77-FD32-4C91-ACC4-BAE6E12C5298}"/>
              </a:ext>
            </a:extLst>
          </p:cNvPr>
          <p:cNvSpPr txBox="1"/>
          <p:nvPr/>
        </p:nvSpPr>
        <p:spPr>
          <a:xfrm>
            <a:off x="8896499" y="4829362"/>
            <a:ext cx="2273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7"/>
              </a:rPr>
              <a:t>https://jigex.com/5jTo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A4ACBA0-4770-4C3B-810A-5B522FBD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40" y="1337552"/>
            <a:ext cx="3466616" cy="2661779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651501A-0F79-423E-B7DD-6DED16EF9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" y="474443"/>
            <a:ext cx="3136094" cy="4544972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97A7527-BC7C-4D45-9082-531640031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31" y="803188"/>
            <a:ext cx="3411349" cy="39294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D9A5A7-340F-4C9E-A5B9-38758A63148C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B6511-F129-4E45-9A00-9043930480D6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A18543-5CF4-4260-AFC3-15041D6D31E5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029A0-AC35-4B9B-AD2A-FA3F6205242E}"/>
              </a:ext>
            </a:extLst>
          </p:cNvPr>
          <p:cNvSpPr txBox="1"/>
          <p:nvPr/>
        </p:nvSpPr>
        <p:spPr>
          <a:xfrm>
            <a:off x="4456126" y="5382363"/>
            <a:ext cx="3454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Dot to Dot 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72830-4FD9-48B5-9371-F346DCB1847F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B56AC-05D2-4CB3-A840-8DD242AB241B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F4A4209D-D342-4D91-AB3C-CF97505DFC21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CA27E577-7DAA-4911-A4F2-B75E34B46EE2}"/>
              </a:ext>
            </a:extLst>
          </p:cNvPr>
          <p:cNvSpPr/>
          <p:nvPr/>
        </p:nvSpPr>
        <p:spPr>
          <a:xfrm>
            <a:off x="-499137" y="552044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976BFD-B53D-456D-A38F-A71EBA2F3DA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D1D1C74-D000-41ED-B329-A9DFE95D6DD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0E764F-A756-4BA2-BA26-ED58DF69C0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8E8977-CC5E-4E1B-96D5-EB27EB02869E}"/>
              </a:ext>
            </a:extLst>
          </p:cNvPr>
          <p:cNvSpPr txBox="1"/>
          <p:nvPr/>
        </p:nvSpPr>
        <p:spPr>
          <a:xfrm>
            <a:off x="663080" y="6197971"/>
            <a:ext cx="3471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https://thewordsearch.com/puzzle/2237166/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018EF4D3-27BB-424F-A9AA-69A1351C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3AE4024-3E61-45CD-84D4-988CAC89FF4E}"/>
              </a:ext>
            </a:extLst>
          </p:cNvPr>
          <p:cNvGrpSpPr/>
          <p:nvPr/>
        </p:nvGrpSpPr>
        <p:grpSpPr>
          <a:xfrm>
            <a:off x="130527" y="202019"/>
            <a:ext cx="11411898" cy="1855887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019A302A-921C-495A-B421-68E7B91775FC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36245"/>
                <a:gd name="adj2" fmla="val 1275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DE61E7-B65B-409D-97CC-874CA86167D4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sent Jesus to Earth for us.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7DB9F5D-3E79-4A03-B70D-00FB46EC964F}"/>
              </a:ext>
            </a:extLst>
          </p:cNvPr>
          <p:cNvSpPr txBox="1"/>
          <p:nvPr/>
        </p:nvSpPr>
        <p:spPr>
          <a:xfrm>
            <a:off x="0" y="839916"/>
            <a:ext cx="115424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willingly died on the cross for our sins.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DEFD-3EBD-46AD-AC23-5CB45E88014E}"/>
              </a:ext>
            </a:extLst>
          </p:cNvPr>
          <p:cNvSpPr txBox="1"/>
          <p:nvPr/>
        </p:nvSpPr>
        <p:spPr>
          <a:xfrm>
            <a:off x="195215" y="1420011"/>
            <a:ext cx="1154205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came back to life conquering death.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D2EC29-925C-4EAF-A8A2-C7AE9B273AAA}"/>
              </a:ext>
            </a:extLst>
          </p:cNvPr>
          <p:cNvGrpSpPr/>
          <p:nvPr/>
        </p:nvGrpSpPr>
        <p:grpSpPr>
          <a:xfrm>
            <a:off x="210006" y="3767361"/>
            <a:ext cx="8801100" cy="2474803"/>
            <a:chOff x="1419701" y="3404507"/>
            <a:chExt cx="6273706" cy="1419859"/>
          </a:xfrm>
          <a:solidFill>
            <a:schemeClr val="bg1">
              <a:alpha val="20000"/>
            </a:schemeClr>
          </a:solidFill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0337ECBB-94F6-4FF0-9830-6B967F16ED26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61545"/>
                <a:gd name="adj2" fmla="val -6194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E4FA1B-8ECD-4EFD-817B-7D24B79CA6E5}"/>
                </a:ext>
              </a:extLst>
            </p:cNvPr>
            <p:cNvSpPr txBox="1"/>
            <p:nvPr/>
          </p:nvSpPr>
          <p:spPr>
            <a:xfrm>
              <a:off x="1450635" y="3455169"/>
              <a:ext cx="6127507" cy="332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trust and follow Jesus each day.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FD4717-9DEE-4C75-8C0E-BBD61378EE2D}"/>
              </a:ext>
            </a:extLst>
          </p:cNvPr>
          <p:cNvSpPr txBox="1"/>
          <p:nvPr/>
        </p:nvSpPr>
        <p:spPr>
          <a:xfrm>
            <a:off x="315910" y="4412081"/>
            <a:ext cx="880110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be more like Jesus each day.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34F84-AA6B-4FA2-8016-79B36F854356}"/>
              </a:ext>
            </a:extLst>
          </p:cNvPr>
          <p:cNvSpPr txBox="1"/>
          <p:nvPr/>
        </p:nvSpPr>
        <p:spPr>
          <a:xfrm>
            <a:off x="525729" y="4988906"/>
            <a:ext cx="805134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the Holy Spirit helps us.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FF5A2-406D-41FC-A9BC-BDAD229D3B02}"/>
              </a:ext>
            </a:extLst>
          </p:cNvPr>
          <p:cNvSpPr txBox="1"/>
          <p:nvPr/>
        </p:nvSpPr>
        <p:spPr>
          <a:xfrm>
            <a:off x="3694130" y="5583709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8CE1707-B925-44A2-8141-6197167F4561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9F94AE-B2F9-4AA7-AF91-5B40C1D90FB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38FFF94-3F8E-41E9-9C6D-4205406B66F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96FFB1-E3E2-4C8E-A395-014D4756D29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0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3CB41E3F-54EB-479C-B1F2-DA934D3C6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0" y="430030"/>
            <a:ext cx="3228514" cy="4568181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780435-E2B9-4226-B34E-162128E1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28" y="561290"/>
            <a:ext cx="3368893" cy="4099610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97E3450B-C17F-4FCD-9B18-9C47D6B0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68" y="1445033"/>
            <a:ext cx="3537761" cy="25381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814A52-338B-4E51-BB1C-5F3C489B4860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F9CF25-4345-4157-A1C8-F315C8F05F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F0A9C4-1718-4F04-A98F-888594248E46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BA88D-1191-425E-AD8D-34420C3DA826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40D7D-7444-416B-9296-D1E43B5A9D0B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 breaker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15F17-3E12-4BA5-9F01-47C86F905E39}"/>
              </a:ext>
            </a:extLst>
          </p:cNvPr>
          <p:cNvSpPr txBox="1"/>
          <p:nvPr/>
        </p:nvSpPr>
        <p:spPr>
          <a:xfrm>
            <a:off x="4297085" y="5370493"/>
            <a:ext cx="3635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B22D1698-5D1C-4236-B2B4-8E4BB662474F}"/>
              </a:ext>
            </a:extLst>
          </p:cNvPr>
          <p:cNvSpPr/>
          <p:nvPr/>
        </p:nvSpPr>
        <p:spPr>
          <a:xfrm>
            <a:off x="-249569" y="-66945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BA93-60B3-4E86-90F7-ED5AD367AAE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DC5B61F-0B6B-4D5D-BEFC-F9C8CD86514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06BA7-3D2D-43E6-B14B-FD9131B323E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1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478F6A6-60FC-4673-B73D-2424A246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6" y="481912"/>
            <a:ext cx="3347530" cy="440954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A7458A7-B3A3-4FFE-A72E-72E9959CE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36" y="481912"/>
            <a:ext cx="3273128" cy="4547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48695-09A0-4B0C-BD39-492F31FE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96" y="481912"/>
            <a:ext cx="3388742" cy="42877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618173-7B9E-47B2-8C61-EF580929014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5D232B-6B48-45BC-B9CA-558E7914A8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50E314-62BA-49D7-BED0-B2E7F6928199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0DA33-405D-47E0-925C-BE2F8DEBA6FB}"/>
              </a:ext>
            </a:extLst>
          </p:cNvPr>
          <p:cNvSpPr txBox="1"/>
          <p:nvPr/>
        </p:nvSpPr>
        <p:spPr>
          <a:xfrm>
            <a:off x="8314391" y="5369408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40F2C-9A9A-49B7-BEC3-F9D703A94349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Interactive Quiz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943A4-12F6-4FFE-9C4C-3B5AA2F1A861}"/>
              </a:ext>
            </a:extLst>
          </p:cNvPr>
          <p:cNvSpPr txBox="1"/>
          <p:nvPr/>
        </p:nvSpPr>
        <p:spPr>
          <a:xfrm>
            <a:off x="5149079" y="5370493"/>
            <a:ext cx="1931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Crossword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CEBDFDAD-15CE-485C-BD59-3BDD55D08E53}"/>
              </a:ext>
            </a:extLst>
          </p:cNvPr>
          <p:cNvSpPr/>
          <p:nvPr/>
        </p:nvSpPr>
        <p:spPr>
          <a:xfrm>
            <a:off x="-249569" y="-66945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64484-2894-43C7-B415-6D8FBD1C1F0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E83B2D9-2222-4F9B-BD63-A5490B9DA3F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EDDC98-2321-4924-9B56-DAF1C62B245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9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EF017CD-4919-4AC1-9131-0B0F1112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F4329D7-618D-4E73-835E-1E7D037C6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46B43CA6-EE9A-46E0-8542-F887EF84A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ECE54D49-A44D-418D-8C3E-4029542BB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53C68E26-BCAF-47B1-9C93-D78EC8E21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AC3413A3-7E83-4813-89EF-C80578422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98999681-292E-4F24-93D0-54A4570F4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85F8B-B2CB-43E9-8B53-7B6DB2EB2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5379FB52-FF09-48EA-AE3B-C705EDE69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37AFA-6BEA-435B-AF18-7423FDD5E0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864E9-67E5-4031-AC0D-7195E6F7AD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691C182F-06FD-403C-A90B-63E25397F4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9BD34CE3-37B8-4ECA-A51D-E045EE4C21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ADC0277-31F6-4F5B-9671-92B7591240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6" name="Picture 15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6D6FB1-5EC6-48B1-BB74-BDF9FE6F76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F7274017-D5B1-4EE6-A941-28972AE8E5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5D9891-6497-40CF-9CF2-7E5BDE36A16C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8D98719-D4C7-4C13-938E-E1F9800D0277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018EF4D3-27BB-424F-A9AA-69A1351C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BB96693-6D16-40B4-80FC-1C5355D29831}"/>
              </a:ext>
            </a:extLst>
          </p:cNvPr>
          <p:cNvGrpSpPr/>
          <p:nvPr/>
        </p:nvGrpSpPr>
        <p:grpSpPr>
          <a:xfrm>
            <a:off x="130527" y="202019"/>
            <a:ext cx="11411898" cy="1855887"/>
            <a:chOff x="130527" y="202019"/>
            <a:chExt cx="11930950" cy="185588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6A9C166B-9F49-4D84-89BC-01FCF2FB9A26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36245"/>
                <a:gd name="adj2" fmla="val 1275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C59203-508C-44F8-B68F-E9A54EEEF1AA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we were on this road going to Emmaus.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AC1DF1-972A-45FB-B513-EE3ACA2FF1F8}"/>
              </a:ext>
            </a:extLst>
          </p:cNvPr>
          <p:cNvSpPr txBox="1"/>
          <p:nvPr/>
        </p:nvSpPr>
        <p:spPr>
          <a:xfrm>
            <a:off x="0" y="839916"/>
            <a:ext cx="115424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This week we are going back to a place we’ve been to before.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6DE749-7A0F-4725-9260-83156F06004D}"/>
              </a:ext>
            </a:extLst>
          </p:cNvPr>
          <p:cNvSpPr txBox="1"/>
          <p:nvPr/>
        </p:nvSpPr>
        <p:spPr>
          <a:xfrm>
            <a:off x="1494971" y="1334836"/>
            <a:ext cx="693782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Are you ready to go?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44A9C45B-6D1C-4F97-A561-20523CD5C919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8FE29C-F51A-4094-884E-93B0FE36EFE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B489FDF-1383-444A-B3C5-252DE4FDEC0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9BD4AE-A5DD-4315-92D7-CA21DA26844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C18CE5A-9255-4478-ADB6-23FDE782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027" y="1589447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624EC3-3856-4361-87E1-DB3565A28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24"/>
            <a:ext cx="12192000" cy="3591960"/>
          </a:xfrm>
          <a:prstGeom prst="rect">
            <a:avLst/>
          </a:prstGeom>
        </p:spPr>
      </p:pic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206FE3F2-B72E-4299-BB94-D53E9F41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671" y="495298"/>
            <a:ext cx="11754838" cy="3379670"/>
          </a:xfrm>
          <a:prstGeom prst="rect">
            <a:avLst/>
          </a:prstGeom>
        </p:spPr>
      </p:pic>
      <p:pic>
        <p:nvPicPr>
          <p:cNvPr id="4" name="Picture 3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D59B7B04-0277-4B3F-BF49-C747BB788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6" y="2709988"/>
            <a:ext cx="1911083" cy="3532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CBB7C-6812-4E2A-BBAA-726631678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F8D699-7B05-4ECC-BCD0-A2CE6575BFA1}"/>
              </a:ext>
            </a:extLst>
          </p:cNvPr>
          <p:cNvGrpSpPr/>
          <p:nvPr/>
        </p:nvGrpSpPr>
        <p:grpSpPr>
          <a:xfrm>
            <a:off x="130527" y="202019"/>
            <a:ext cx="8880579" cy="1855887"/>
            <a:chOff x="130527" y="202019"/>
            <a:chExt cx="1193095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D191BDD-CCEA-412E-BF00-9FDD31894A19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2399"/>
                <a:gd name="adj2" fmla="val 1275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952197-DDCF-4806-BF5D-B70ACB2A20C7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Can you remember where this place is?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5808F-7324-4426-91B4-700928652C5E}"/>
              </a:ext>
            </a:extLst>
          </p:cNvPr>
          <p:cNvSpPr txBox="1"/>
          <p:nvPr/>
        </p:nvSpPr>
        <p:spPr>
          <a:xfrm>
            <a:off x="0" y="838300"/>
            <a:ext cx="888057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It’s the place where we learnt about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89DC9-EA93-412D-8910-F8DE27872B77}"/>
              </a:ext>
            </a:extLst>
          </p:cNvPr>
          <p:cNvSpPr txBox="1"/>
          <p:nvPr/>
        </p:nvSpPr>
        <p:spPr>
          <a:xfrm>
            <a:off x="596249" y="1334836"/>
            <a:ext cx="768807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Fruit of the Spirit.</a:t>
            </a:r>
          </a:p>
        </p:txBody>
      </p:sp>
      <p:sp>
        <p:nvSpPr>
          <p:cNvPr id="11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CEA7A2CE-2D49-4402-B799-6E501380367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7EE23D-0F6B-4BE1-AB61-FA294779D41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348BF9E-BBEF-4D2B-AAA7-ABEED991638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D6DED9-B1D9-4E30-B6A6-B1485C3F1F1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AE9BE40-32B0-49A6-9C1C-036FC60BC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978" y="653578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1.03385 -0.00139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3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6 L -0.69089 0.00023 " pathEditMode="relative" rAng="0" ptsTypes="AA">
                                      <p:cBhvr>
                                        <p:cTn id="8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54167E-6 1.48148E-6 L 0.99752 0.01898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EB39EC5-758A-4934-8B89-05B42BFC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601980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E38DB6-7543-4C53-9424-E6C69CC4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79" y="2730493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F84494-7A27-45A0-AE4F-F60C3736003C}"/>
              </a:ext>
            </a:extLst>
          </p:cNvPr>
          <p:cNvGrpSpPr/>
          <p:nvPr/>
        </p:nvGrpSpPr>
        <p:grpSpPr>
          <a:xfrm>
            <a:off x="3515443" y="36283"/>
            <a:ext cx="6622472" cy="1842807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948C716-256F-40B3-B184-570415130DF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5584"/>
                <a:gd name="adj2" fmla="val 13374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AE856-DECC-4E40-8946-5AB13F5410CD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82479A-C598-45C3-85A8-706EF53452BD}"/>
              </a:ext>
            </a:extLst>
          </p:cNvPr>
          <p:cNvSpPr txBox="1"/>
          <p:nvPr/>
        </p:nvSpPr>
        <p:spPr>
          <a:xfrm>
            <a:off x="4459209" y="1261516"/>
            <a:ext cx="48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 to sing?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F8703-D628-4687-86B3-49E7708057DE}"/>
              </a:ext>
            </a:extLst>
          </p:cNvPr>
          <p:cNvSpPr txBox="1"/>
          <p:nvPr/>
        </p:nvSpPr>
        <p:spPr>
          <a:xfrm>
            <a:off x="3242170" y="746542"/>
            <a:ext cx="729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like the songs today.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675B-075E-4F35-84C3-113A8ABE8F35}"/>
              </a:ext>
            </a:extLst>
          </p:cNvPr>
          <p:cNvGrpSpPr/>
          <p:nvPr/>
        </p:nvGrpSpPr>
        <p:grpSpPr>
          <a:xfrm>
            <a:off x="2365860" y="3642482"/>
            <a:ext cx="6015844" cy="1355878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00EECB5-BFFF-45BA-886E-C9E1386E38E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2447"/>
                <a:gd name="adj2" fmla="val -6711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7E421-64D9-4B1B-86B7-70AAA0D83C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C0B6DB-701B-41AB-90CB-07DE4572283A}"/>
              </a:ext>
            </a:extLst>
          </p:cNvPr>
          <p:cNvSpPr txBox="1"/>
          <p:nvPr/>
        </p:nvSpPr>
        <p:spPr>
          <a:xfrm>
            <a:off x="3348445" y="431023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51D6BA9-F6E6-437F-847F-BCD9B919C7C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5707F226-EC53-4B5C-B1AF-27501FBE2EB9}"/>
              </a:ext>
            </a:extLst>
          </p:cNvPr>
          <p:cNvSpPr txBox="1"/>
          <p:nvPr/>
        </p:nvSpPr>
        <p:spPr>
          <a:xfrm>
            <a:off x="2667752" y="5273318"/>
            <a:ext cx="5412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Comic Sans MS" panose="030F0702030302020204" pitchFamily="66" charset="0"/>
              </a:rPr>
              <a:t>God, you’re good to me</a:t>
            </a:r>
            <a:endParaRPr lang="en-GB" sz="36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B5E1B1B8-5517-4DCD-B30B-7A72ED373349}"/>
              </a:ext>
            </a:extLst>
          </p:cNvPr>
          <p:cNvSpPr txBox="1"/>
          <p:nvPr/>
        </p:nvSpPr>
        <p:spPr>
          <a:xfrm>
            <a:off x="240070" y="2560781"/>
            <a:ext cx="456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Fruit of the Spirit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5CC-CE9E-407E-9210-2020CA324C8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4DA170-D358-4241-9451-B23B60E70E7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040C8-2A7B-42C9-B434-81DB1FD4DAD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5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4.44444E-6 L -0.33646 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7D855-964D-44BB-9770-C5F97B089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629" y="2716224"/>
            <a:ext cx="1921428" cy="3532176"/>
          </a:xfrm>
          <a:prstGeom prst="rect">
            <a:avLst/>
          </a:prstGeom>
        </p:spPr>
      </p:pic>
      <p:pic>
        <p:nvPicPr>
          <p:cNvPr id="4" name="Picture 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AB4642B1-9CB1-4D83-ADCC-4000A0CA5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648" y="2744738"/>
            <a:ext cx="1928028" cy="3546445"/>
          </a:xfrm>
          <a:prstGeom prst="rect">
            <a:avLst/>
          </a:prstGeom>
        </p:spPr>
      </p:pic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6E61364-09C2-48C6-87D5-0F033B0FD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244827" y="198769"/>
            <a:ext cx="4289073" cy="1363331"/>
            <a:chOff x="130527" y="202019"/>
            <a:chExt cx="9870475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7790"/>
                <a:gd name="adj2" fmla="val 19408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635795" y="331386"/>
              <a:ext cx="9365207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464384" y="830404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How are you today?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8CBBF1-59E7-4657-9ED9-329754CDBF98}"/>
              </a:ext>
            </a:extLst>
          </p:cNvPr>
          <p:cNvGrpSpPr/>
          <p:nvPr/>
        </p:nvGrpSpPr>
        <p:grpSpPr>
          <a:xfrm>
            <a:off x="5116133" y="198769"/>
            <a:ext cx="5646604" cy="1840096"/>
            <a:chOff x="7995711" y="3597909"/>
            <a:chExt cx="4921086" cy="169439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F84930E-67A7-4957-BA17-BA58D0FF4575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3201"/>
                <a:gd name="adj2" fmla="val 13410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8E7B2-33D9-438E-B405-EFBA40EA7059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040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I’m very well thank you.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10197F-CB94-49A4-B955-9D84D6F3BD7B}"/>
              </a:ext>
            </a:extLst>
          </p:cNvPr>
          <p:cNvSpPr txBox="1"/>
          <p:nvPr/>
        </p:nvSpPr>
        <p:spPr>
          <a:xfrm>
            <a:off x="5273238" y="804173"/>
            <a:ext cx="53323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hope we learn more about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03492-9D88-4CAC-B6D0-919800E64946}"/>
              </a:ext>
            </a:extLst>
          </p:cNvPr>
          <p:cNvSpPr txBox="1"/>
          <p:nvPr/>
        </p:nvSpPr>
        <p:spPr>
          <a:xfrm>
            <a:off x="5174141" y="1326740"/>
            <a:ext cx="55885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Fruit of the Spirit today.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067BB5-3C3B-4C28-871C-79D5105A517C}"/>
              </a:ext>
            </a:extLst>
          </p:cNvPr>
          <p:cNvGrpSpPr/>
          <p:nvPr/>
        </p:nvGrpSpPr>
        <p:grpSpPr>
          <a:xfrm>
            <a:off x="2684745" y="2547645"/>
            <a:ext cx="7052379" cy="1068500"/>
            <a:chOff x="130527" y="202019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2B11D14-BA25-4538-BDC8-E356557436E8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4899"/>
                <a:gd name="adj2" fmla="val 4053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5F544F-0DD5-4D5B-B50E-D2CF2174BFE6}"/>
                </a:ext>
              </a:extLst>
            </p:cNvPr>
            <p:cNvSpPr txBox="1"/>
            <p:nvPr/>
          </p:nvSpPr>
          <p:spPr>
            <a:xfrm>
              <a:off x="616102" y="220788"/>
              <a:ext cx="9365207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 you remember which Fruit we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D46823-DB62-4C7A-BFD7-5A4E4C507F11}"/>
              </a:ext>
            </a:extLst>
          </p:cNvPr>
          <p:cNvSpPr txBox="1"/>
          <p:nvPr/>
        </p:nvSpPr>
        <p:spPr>
          <a:xfrm>
            <a:off x="2835120" y="3039319"/>
            <a:ext cx="692218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have looked at so far in our series?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0F69F-EFD1-4C3A-A912-53982E5B2FFE}"/>
              </a:ext>
            </a:extLst>
          </p:cNvPr>
          <p:cNvGrpSpPr/>
          <p:nvPr/>
        </p:nvGrpSpPr>
        <p:grpSpPr>
          <a:xfrm>
            <a:off x="2627742" y="3691164"/>
            <a:ext cx="6198638" cy="1755089"/>
            <a:chOff x="7995711" y="3597909"/>
            <a:chExt cx="4921086" cy="169439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017AA4FB-9934-45F0-A643-C2B850C64C15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74745"/>
                <a:gd name="adj2" fmla="val -5721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03B169-7718-4543-AB21-5EDCF318DB4C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3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have looked at: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7ADFE5E-6F23-48C8-85D4-BDCC2363F846}"/>
              </a:ext>
            </a:extLst>
          </p:cNvPr>
          <p:cNvSpPr txBox="1"/>
          <p:nvPr/>
        </p:nvSpPr>
        <p:spPr>
          <a:xfrm>
            <a:off x="2774571" y="4274765"/>
            <a:ext cx="132910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LOVE,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447249-82E2-4F27-BE64-794EF3D38EBF}"/>
              </a:ext>
            </a:extLst>
          </p:cNvPr>
          <p:cNvSpPr txBox="1"/>
          <p:nvPr/>
        </p:nvSpPr>
        <p:spPr>
          <a:xfrm>
            <a:off x="2844248" y="4851184"/>
            <a:ext cx="55885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KINDNESS.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43C908-E8F4-4439-A9BA-0DAD81D777FE}"/>
              </a:ext>
            </a:extLst>
          </p:cNvPr>
          <p:cNvSpPr txBox="1"/>
          <p:nvPr/>
        </p:nvSpPr>
        <p:spPr>
          <a:xfrm>
            <a:off x="3878638" y="4274359"/>
            <a:ext cx="132910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JOY,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76021F-C8CE-469F-BA1E-4D32F7EE2F45}"/>
              </a:ext>
            </a:extLst>
          </p:cNvPr>
          <p:cNvSpPr txBox="1"/>
          <p:nvPr/>
        </p:nvSpPr>
        <p:spPr>
          <a:xfrm>
            <a:off x="4980270" y="4274359"/>
            <a:ext cx="1550302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PEACE,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6EA8FD-1153-4CC8-B9C1-A674169A5501}"/>
              </a:ext>
            </a:extLst>
          </p:cNvPr>
          <p:cNvSpPr txBox="1"/>
          <p:nvPr/>
        </p:nvSpPr>
        <p:spPr>
          <a:xfrm>
            <a:off x="6292523" y="4274359"/>
            <a:ext cx="242524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PATIENCE 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3031685" y="5508363"/>
            <a:ext cx="5177480" cy="1085752"/>
            <a:chOff x="130527" y="202019"/>
            <a:chExt cx="9870475" cy="1855887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76740"/>
                <a:gd name="adj2" fmla="val -23434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586454" y="208828"/>
              <a:ext cx="9365208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read about the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B1019C-F3D2-4534-9AAA-8FAF09561E09}"/>
              </a:ext>
            </a:extLst>
          </p:cNvPr>
          <p:cNvSpPr txBox="1"/>
          <p:nvPr/>
        </p:nvSpPr>
        <p:spPr>
          <a:xfrm>
            <a:off x="3879841" y="5958265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Fruit of the Spirit.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3262570A-DC3E-4DEA-A24D-934BC591C256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5E6C5A4-B8C1-46D9-AB58-AE6EC4B9A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978" y="653578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2.22222E-6 L 0.23411 0.003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3.7037E-6 L -0.35247 -0.00255 " pathEditMode="relative" rAng="0" ptsTypes="AA">
                                      <p:cBhvr>
                                        <p:cTn id="15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25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9" grpId="0"/>
      <p:bldP spid="23" grpId="0"/>
      <p:bldP spid="24" grpId="0"/>
      <p:bldP spid="25" grpId="0"/>
      <p:bldP spid="26" grpId="0"/>
      <p:bldP spid="2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9035905" cy="4522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But the Spirit gives love, joy, peace, patience, kindness, goodness, faithfulness, gentleness and self-control. There is no law that says these things are wrong. </a:t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324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Galatians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22 - 23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99A3E2E-818C-4521-A329-533B3FA061DA}"/>
              </a:ext>
            </a:extLst>
          </p:cNvPr>
          <p:cNvSpPr/>
          <p:nvPr/>
        </p:nvSpPr>
        <p:spPr>
          <a:xfrm>
            <a:off x="-249569" y="-37909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127FC-58D2-49F6-AFA1-DEABCA2DAA1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CE48A4-2867-4327-BE64-423D151275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7E64A-3980-4BE1-B9AD-433F7B9A84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toy&#10;&#10;Description automatically generated">
            <a:extLst>
              <a:ext uri="{FF2B5EF4-FFF2-40B4-BE49-F238E27FC236}">
                <a16:creationId xmlns:a16="http://schemas.microsoft.com/office/drawing/2014/main" id="{63EEC4B1-FE97-4FAB-913C-50D2FE0CF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3187" y="618997"/>
            <a:ext cx="1989852" cy="3524250"/>
          </a:xfrm>
          <a:prstGeom prst="rect">
            <a:avLst/>
          </a:prstGeom>
        </p:spPr>
      </p:pic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24915215-026E-4237-9437-B62153962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406217"/>
            <a:ext cx="1989852" cy="3524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0E14B04-34EC-4480-86DF-71ACCC51D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3D5D769-1FB5-4DBD-AB7F-D7BD64D2A561}"/>
              </a:ext>
            </a:extLst>
          </p:cNvPr>
          <p:cNvGrpSpPr/>
          <p:nvPr/>
        </p:nvGrpSpPr>
        <p:grpSpPr>
          <a:xfrm>
            <a:off x="5491215" y="404685"/>
            <a:ext cx="5646604" cy="1182229"/>
            <a:chOff x="7995711" y="3597909"/>
            <a:chExt cx="4921086" cy="169439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9011BF8-DBA2-41FB-8E46-ED8C7E95D7A3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36174"/>
                <a:gd name="adj2" fmla="val 21728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9CCF7-B879-4680-978C-D4C218A0AF3B}"/>
                </a:ext>
              </a:extLst>
            </p:cNvPr>
            <p:cNvSpPr txBox="1"/>
            <p:nvPr/>
          </p:nvSpPr>
          <p:spPr>
            <a:xfrm>
              <a:off x="8167595" y="3657869"/>
              <a:ext cx="4525919" cy="826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today we are looking at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EF699F-554D-4077-BF62-5B944065E3DC}"/>
              </a:ext>
            </a:extLst>
          </p:cNvPr>
          <p:cNvSpPr txBox="1"/>
          <p:nvPr/>
        </p:nvSpPr>
        <p:spPr>
          <a:xfrm>
            <a:off x="5648320" y="1010089"/>
            <a:ext cx="53323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GOODNESS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244827" y="198769"/>
            <a:ext cx="4289073" cy="1646725"/>
            <a:chOff x="130527" y="202019"/>
            <a:chExt cx="9870475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7790"/>
                <a:gd name="adj2" fmla="val 15218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635795" y="331386"/>
              <a:ext cx="9365207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right.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7D4FEB-9202-419F-92BD-1EE370F946D8}"/>
              </a:ext>
            </a:extLst>
          </p:cNvPr>
          <p:cNvSpPr txBox="1"/>
          <p:nvPr/>
        </p:nvSpPr>
        <p:spPr>
          <a:xfrm>
            <a:off x="464384" y="830404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think I can hear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A9054A-D1B7-4CCB-A524-C743B8A148A3}"/>
              </a:ext>
            </a:extLst>
          </p:cNvPr>
          <p:cNvSpPr txBox="1"/>
          <p:nvPr/>
        </p:nvSpPr>
        <p:spPr>
          <a:xfrm>
            <a:off x="581258" y="1268669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Douglas coming.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5C6C10-AFCF-490A-8B30-FC9EA1959452}"/>
              </a:ext>
            </a:extLst>
          </p:cNvPr>
          <p:cNvGrpSpPr/>
          <p:nvPr/>
        </p:nvGrpSpPr>
        <p:grpSpPr>
          <a:xfrm>
            <a:off x="244827" y="198769"/>
            <a:ext cx="4289073" cy="1652934"/>
            <a:chOff x="130527" y="195021"/>
            <a:chExt cx="9870475" cy="186288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FDAB7DA9-783F-41EC-8A33-5A4E853C8F23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7790"/>
                <a:gd name="adj2" fmla="val 15218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AEF4FB-C476-4161-B907-7090725902E2}"/>
                </a:ext>
              </a:extLst>
            </p:cNvPr>
            <p:cNvSpPr txBox="1"/>
            <p:nvPr/>
          </p:nvSpPr>
          <p:spPr>
            <a:xfrm>
              <a:off x="383160" y="195021"/>
              <a:ext cx="9365207" cy="65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Hello Douglas.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D807F1B-5F45-4E0F-B614-340BB93C8A3E}"/>
              </a:ext>
            </a:extLst>
          </p:cNvPr>
          <p:cNvSpPr txBox="1"/>
          <p:nvPr/>
        </p:nvSpPr>
        <p:spPr>
          <a:xfrm>
            <a:off x="464384" y="698053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are looking 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07D72B-F229-4367-A12D-2FE195C99517}"/>
              </a:ext>
            </a:extLst>
          </p:cNvPr>
          <p:cNvSpPr txBox="1"/>
          <p:nvPr/>
        </p:nvSpPr>
        <p:spPr>
          <a:xfrm>
            <a:off x="464384" y="1244849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GOODNESS today.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E150FB-A500-4DF1-8BC3-3EC4D8DD9E8E}"/>
              </a:ext>
            </a:extLst>
          </p:cNvPr>
          <p:cNvGrpSpPr/>
          <p:nvPr/>
        </p:nvGrpSpPr>
        <p:grpSpPr>
          <a:xfrm>
            <a:off x="5710520" y="306238"/>
            <a:ext cx="5156809" cy="2159358"/>
            <a:chOff x="137021" y="8387199"/>
            <a:chExt cx="7418902" cy="118222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47E70C31-2BFE-4570-BC48-FD06F45D81C9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50714"/>
                <a:gd name="adj2" fmla="val 9462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C7574-C87B-43A0-A4E4-33BF7E817E7B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31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DE9B140-058D-4DC3-8F5E-EA6D38830365}"/>
              </a:ext>
            </a:extLst>
          </p:cNvPr>
          <p:cNvSpPr txBox="1"/>
          <p:nvPr/>
        </p:nvSpPr>
        <p:spPr>
          <a:xfrm>
            <a:off x="5710520" y="814599"/>
            <a:ext cx="501156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 just happen to have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49BB6-E499-404F-83C3-8B600B383B1F}"/>
              </a:ext>
            </a:extLst>
          </p:cNvPr>
          <p:cNvSpPr txBox="1"/>
          <p:nvPr/>
        </p:nvSpPr>
        <p:spPr>
          <a:xfrm>
            <a:off x="6168410" y="1765103"/>
            <a:ext cx="438773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5009F-9346-4DAC-8FBB-E252BE16C4D4}"/>
              </a:ext>
            </a:extLst>
          </p:cNvPr>
          <p:cNvSpPr txBox="1"/>
          <p:nvPr/>
        </p:nvSpPr>
        <p:spPr>
          <a:xfrm>
            <a:off x="5855760" y="1310366"/>
            <a:ext cx="475837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a video on Goodness.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617B2A8-4AD8-4682-9BA5-3E18BAB43F6C}"/>
              </a:ext>
            </a:extLst>
          </p:cNvPr>
          <p:cNvSpPr/>
          <p:nvPr/>
        </p:nvSpPr>
        <p:spPr>
          <a:xfrm>
            <a:off x="12668250" y="419356"/>
            <a:ext cx="1428750" cy="13989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0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1862 0.26158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130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750"/>
                            </p:stCondLst>
                            <p:childTnLst>
                              <p:par>
                                <p:cTn id="82" presetID="22" presetClass="entr" presetSubtype="8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750"/>
                            </p:stCondLst>
                            <p:childTnLst>
                              <p:par>
                                <p:cTn id="86" presetID="22" presetClass="entr" presetSubtype="8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7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5" grpId="0"/>
      <p:bldP spid="15" grpId="1"/>
      <p:bldP spid="19" grpId="0"/>
      <p:bldP spid="20" grpId="0"/>
      <p:bldP spid="24" grpId="1"/>
      <p:bldP spid="29" grpId="1"/>
      <p:bldP spid="30" grpId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toy&#10;&#10;Description automatically generated">
            <a:extLst>
              <a:ext uri="{FF2B5EF4-FFF2-40B4-BE49-F238E27FC236}">
                <a16:creationId xmlns:a16="http://schemas.microsoft.com/office/drawing/2014/main" id="{F6B415B1-71FF-45C9-8960-92CF11FE6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7" y="2406217"/>
            <a:ext cx="1989852" cy="352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30974-ABC1-45B4-87C3-21A23F1D6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11" name="Picture 10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78131317-FC7E-40D1-AAC5-2DA5E717B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1" y="2730493"/>
            <a:ext cx="1928028" cy="354644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F42DE-6281-409E-87C6-7CD4E8CE2454}"/>
              </a:ext>
            </a:extLst>
          </p:cNvPr>
          <p:cNvGrpSpPr/>
          <p:nvPr/>
        </p:nvGrpSpPr>
        <p:grpSpPr>
          <a:xfrm>
            <a:off x="244827" y="198769"/>
            <a:ext cx="4289073" cy="1652934"/>
            <a:chOff x="130527" y="195021"/>
            <a:chExt cx="9870475" cy="186288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186ACB5-7DB2-4817-AE3A-6AB82C39C0C0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7790"/>
                <a:gd name="adj2" fmla="val 15218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7D34FC-AC9A-4A00-8AA6-BF47E7D26DE7}"/>
                </a:ext>
              </a:extLst>
            </p:cNvPr>
            <p:cNvSpPr txBox="1"/>
            <p:nvPr/>
          </p:nvSpPr>
          <p:spPr>
            <a:xfrm>
              <a:off x="383160" y="195021"/>
              <a:ext cx="9365207" cy="65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Hello Douglas.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F3C113-3BEC-488D-92DB-ECC2F6CAE9F6}"/>
              </a:ext>
            </a:extLst>
          </p:cNvPr>
          <p:cNvSpPr txBox="1"/>
          <p:nvPr/>
        </p:nvSpPr>
        <p:spPr>
          <a:xfrm>
            <a:off x="464384" y="698053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are looking 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14833-D5BC-445B-B5C8-47272893BDBD}"/>
              </a:ext>
            </a:extLst>
          </p:cNvPr>
          <p:cNvSpPr txBox="1"/>
          <p:nvPr/>
        </p:nvSpPr>
        <p:spPr>
          <a:xfrm>
            <a:off x="464384" y="1244849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GOODNESS today.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96AC18-A0A6-42A4-8A95-C49D42235529}"/>
              </a:ext>
            </a:extLst>
          </p:cNvPr>
          <p:cNvGrpSpPr/>
          <p:nvPr/>
        </p:nvGrpSpPr>
        <p:grpSpPr>
          <a:xfrm>
            <a:off x="5710520" y="306238"/>
            <a:ext cx="5156809" cy="2159358"/>
            <a:chOff x="137021" y="8387199"/>
            <a:chExt cx="7418902" cy="118222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6CEE0B8B-738E-4760-BAA0-3DC4F907559E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50375"/>
                <a:gd name="adj2" fmla="val 9223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A65FA5-F8C8-4372-AC32-6FE4F93F850E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31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243AB64-A839-4B1C-9CE8-9FA7ABC9A1F1}"/>
              </a:ext>
            </a:extLst>
          </p:cNvPr>
          <p:cNvSpPr txBox="1"/>
          <p:nvPr/>
        </p:nvSpPr>
        <p:spPr>
          <a:xfrm>
            <a:off x="5710520" y="814599"/>
            <a:ext cx="501156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 just happen to have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3CB56-A5EF-417D-A205-9AFCFA08CA99}"/>
              </a:ext>
            </a:extLst>
          </p:cNvPr>
          <p:cNvSpPr txBox="1"/>
          <p:nvPr/>
        </p:nvSpPr>
        <p:spPr>
          <a:xfrm>
            <a:off x="6168410" y="1765103"/>
            <a:ext cx="438773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8F50CB-EAC9-430B-9644-973F04AFCAFE}"/>
              </a:ext>
            </a:extLst>
          </p:cNvPr>
          <p:cNvSpPr txBox="1"/>
          <p:nvPr/>
        </p:nvSpPr>
        <p:spPr>
          <a:xfrm>
            <a:off x="5855760" y="1310366"/>
            <a:ext cx="475837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a video on Goodness.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id="{186DCE2F-1A56-4746-966E-C2D5E08E228F}"/>
              </a:ext>
            </a:extLst>
          </p:cNvPr>
          <p:cNvSpPr/>
          <p:nvPr/>
        </p:nvSpPr>
        <p:spPr>
          <a:xfrm>
            <a:off x="-292040" y="-846181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A531-02EA-45D7-BF04-2DA8E5A534B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C7A0CAA-43E2-43C7-81EC-980F6B8472A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971D1-ED80-47C3-A9DF-A731C5B7FD4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 descr="A picture containing text, vector graphics,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FA6858A-DBFA-48A7-96C0-85FB588A4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097" y="2439848"/>
            <a:ext cx="4542641" cy="38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62761 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0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1.85185E-6 L -0.74154 0.00741 " pathEditMode="relative" rAng="0" ptsTypes="AA">
                                      <p:cBhvr>
                                        <p:cTn id="31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880</Words>
  <Application>Microsoft Office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77</cp:revision>
  <dcterms:created xsi:type="dcterms:W3CDTF">2021-04-07T13:36:41Z</dcterms:created>
  <dcterms:modified xsi:type="dcterms:W3CDTF">2021-04-16T13:08:14Z</dcterms:modified>
</cp:coreProperties>
</file>