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0" r:id="rId2"/>
    <p:sldId id="668" r:id="rId3"/>
    <p:sldId id="6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41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14" y="1128"/>
      </p:cViewPr>
      <p:guideLst>
        <p:guide orient="horz" pos="640"/>
        <p:guide pos="41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263F0136-04CE-4F31-A762-BA0B6FB8A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76" y="0"/>
            <a:ext cx="8342183" cy="664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99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BAF5-FDFB-4A4D-9DA2-2ED12624C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6D53B-E2E1-44F7-8ED2-486261E31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65BDA-4C11-458A-9013-BF6672F2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02B61-0E19-45ED-A9A7-A1A1B300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05550-825C-4BA8-822F-5B7D34DA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65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8035A9-BA97-4A9D-AADC-093510D28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A27DF-BF02-4F57-9383-5A50CDC11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A5504-29B8-422E-8D9C-E8C092E5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B8A4D-B7C5-417B-BB5D-8897EDAE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8A628-2E7B-417C-BB7D-69ACF789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3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F889-A377-483A-9CC0-3599833F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3BA75-2724-4D41-B9FE-9B995771C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38244-D7F1-4D16-A865-3D0034FB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C10D7-4A0C-467C-8CD6-8153303C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F4EC4-B06C-4010-BD7E-1170F9DA5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8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EC3B-79DF-4D8B-9865-0604E117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87859-1166-4AEE-B78A-E22BC8947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09A4C-4DDD-4DA6-8267-0C4A9EAEA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726EF-B398-448D-8353-53A45908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C3538-0FBC-4837-836F-2F40A609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9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9FFE-0800-48D0-AC7F-0834055E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AACD-8047-4141-916E-F3827CDF5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7AF90-9556-4B99-BBF6-D4B652172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13BA1-E66F-4A38-B521-6AA18266F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91F52-369F-4342-88B9-FB726BEF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3859E-A168-4071-9208-19B594C1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1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A213-F1EA-46F8-B263-DD1A9699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5BC20-B452-42B3-9B82-C740AB83A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9E7F5-7E32-4448-B0FD-62EA37F2A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8132D-A5EF-4E14-B78E-F0C0F0EA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37DAEC-1FFE-467B-8474-2A9C88BDE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C0E852-AF03-4480-8B40-55C80E0E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2E8A2-707E-4008-8EAF-0D1ABF6A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1F7784-BC4E-4067-B245-366F5A80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04C1F-9655-46DC-979C-BD0823A0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CA4FB-C89E-4008-8311-45613549D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5901D-B8E7-46B9-B42C-ADF56E0E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6B64E-D5D3-4F29-9768-7556E264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58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F2216-9F73-4299-B053-D35D1714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677205-CFE1-4768-AD56-5CCD8B36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E71AB-7283-425A-ABAE-19C21F03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4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E4F1-3748-4230-A77D-DDD06460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B6994-94C3-4996-B0AE-FDE1CBD1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9E360-DEDC-4C30-88C0-ABA407314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85F48-0FDB-4980-906E-E160E597E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2CEFA-E8F8-411E-BA16-0FD62C21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1A797-C798-404A-9402-7685EFC8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08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8314-75B2-48C1-8172-E94D6EFD9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ED7E6-EED0-46E5-A362-4BD650BA0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A0C08-2CD1-4330-9200-AE418CC9D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9855E-49E0-46A1-AE6C-C43F5EB54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DA093-C46D-42CE-9763-F3B73F82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13442-9105-47A0-9884-70C030597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19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E5F42C-3F1F-446E-AF8C-14EAECAC6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ECDAB-5E5C-4438-9C0A-F1AD6FAD2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63E8-A30F-4422-BF75-A9C636618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B1A4-F0B9-4BD5-A078-3BC0E33138F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D3801-1729-4BC8-B90E-7630E4845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2ADCD-F687-4638-A540-1FFBEE373D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3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101A6C-865C-4427-9C2B-5504E431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422" y="1369539"/>
            <a:ext cx="9154732" cy="2990786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E27CFD1-1658-4166-820E-6477E10A2CF8}"/>
              </a:ext>
            </a:extLst>
          </p:cNvPr>
          <p:cNvSpPr/>
          <p:nvPr/>
        </p:nvSpPr>
        <p:spPr>
          <a:xfrm>
            <a:off x="-233966" y="0"/>
            <a:ext cx="12659932" cy="727367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E3104D-6F9F-4E66-813E-D2144360D439}"/>
              </a:ext>
            </a:extLst>
          </p:cNvPr>
          <p:cNvSpPr/>
          <p:nvPr/>
        </p:nvSpPr>
        <p:spPr>
          <a:xfrm>
            <a:off x="1940608" y="190291"/>
            <a:ext cx="8568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SPOT THE DIFFERENCE</a:t>
            </a:r>
            <a:endParaRPr lang="en-GB" sz="5400" b="1" cap="none" spc="0" dirty="0">
              <a:ln w="10160">
                <a:solidFill>
                  <a:srgbClr val="FF0000"/>
                </a:solidFill>
                <a:prstDash val="solid"/>
              </a:ln>
              <a:solidFill>
                <a:srgbClr val="FF99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100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 descr="A picture containing toy&#10;&#10;Description automatically generated">
            <a:extLst>
              <a:ext uri="{FF2B5EF4-FFF2-40B4-BE49-F238E27FC236}">
                <a16:creationId xmlns:a16="http://schemas.microsoft.com/office/drawing/2014/main" id="{F5401C35-CC3C-4FD1-A7E6-7F897CC72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707" y="3830334"/>
            <a:ext cx="1375229" cy="207314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A1EABF7-1AA4-449B-935E-A1563250E757}"/>
              </a:ext>
            </a:extLst>
          </p:cNvPr>
          <p:cNvGrpSpPr/>
          <p:nvPr/>
        </p:nvGrpSpPr>
        <p:grpSpPr>
          <a:xfrm>
            <a:off x="9197071" y="708793"/>
            <a:ext cx="2741644" cy="2103556"/>
            <a:chOff x="7548076" y="4811712"/>
            <a:chExt cx="3162354" cy="1553111"/>
          </a:xfrm>
        </p:grpSpPr>
        <p:sp>
          <p:nvSpPr>
            <p:cNvPr id="66" name="Speech Bubble: Rectangle with Corners Rounded 65">
              <a:extLst>
                <a:ext uri="{FF2B5EF4-FFF2-40B4-BE49-F238E27FC236}">
                  <a16:creationId xmlns:a16="http://schemas.microsoft.com/office/drawing/2014/main" id="{2AE3FF69-4EDB-4152-85F9-DCA055E72072}"/>
                </a:ext>
              </a:extLst>
            </p:cNvPr>
            <p:cNvSpPr/>
            <p:nvPr/>
          </p:nvSpPr>
          <p:spPr>
            <a:xfrm>
              <a:off x="7548076" y="4811712"/>
              <a:ext cx="3162354" cy="1530658"/>
            </a:xfrm>
            <a:prstGeom prst="wedgeRoundRectCallout">
              <a:avLst>
                <a:gd name="adj1" fmla="val 16075"/>
                <a:gd name="adj2" fmla="val 12844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770CC4F-57A4-4E9D-9762-AB91A803B839}"/>
                </a:ext>
              </a:extLst>
            </p:cNvPr>
            <p:cNvSpPr txBox="1"/>
            <p:nvPr/>
          </p:nvSpPr>
          <p:spPr>
            <a:xfrm>
              <a:off x="7574257" y="4865042"/>
              <a:ext cx="3012600" cy="149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Can you spot 10 differences between the first picture and the second one.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Click on the differences in the second picture.</a:t>
              </a:r>
              <a:endParaRPr lang="en-GB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1" name="Rectangle 30">
            <a:hlinkClick r:id="rId3" action="ppaction://hlinksldjump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-116547" y="-171065"/>
            <a:ext cx="12425092" cy="7123744"/>
          </a:xfrm>
          <a:prstGeom prst="rect">
            <a:avLst/>
          </a:prstGeom>
          <a:solidFill>
            <a:srgbClr val="4472C4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F8AD466-A25A-448B-9DEC-A75C05E47DD0}"/>
              </a:ext>
            </a:extLst>
          </p:cNvPr>
          <p:cNvSpPr/>
          <p:nvPr/>
        </p:nvSpPr>
        <p:spPr>
          <a:xfrm>
            <a:off x="-192024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for answers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B11CE16-AFBB-497A-ACD3-75541E70C6EB}"/>
              </a:ext>
            </a:extLst>
          </p:cNvPr>
          <p:cNvSpPr/>
          <p:nvPr/>
        </p:nvSpPr>
        <p:spPr>
          <a:xfrm>
            <a:off x="5440112" y="11319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E52537AB-9310-4422-AD54-92389B5F5498}"/>
              </a:ext>
            </a:extLst>
          </p:cNvPr>
          <p:cNvSpPr/>
          <p:nvPr/>
        </p:nvSpPr>
        <p:spPr>
          <a:xfrm>
            <a:off x="5349988" y="1093728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5A3CDE3-DB80-4883-AFEE-F20892815720}"/>
              </a:ext>
            </a:extLst>
          </p:cNvPr>
          <p:cNvSpPr/>
          <p:nvPr/>
        </p:nvSpPr>
        <p:spPr>
          <a:xfrm>
            <a:off x="7589576" y="11319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7D74F180-F8A2-4195-89F6-7A9F4ECEA286}"/>
              </a:ext>
            </a:extLst>
          </p:cNvPr>
          <p:cNvSpPr/>
          <p:nvPr/>
        </p:nvSpPr>
        <p:spPr>
          <a:xfrm>
            <a:off x="7499452" y="1093728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FCB7FA4-E554-4841-A74A-3401CBC3BAE8}"/>
              </a:ext>
            </a:extLst>
          </p:cNvPr>
          <p:cNvSpPr/>
          <p:nvPr/>
        </p:nvSpPr>
        <p:spPr>
          <a:xfrm>
            <a:off x="8582761" y="2901410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7A6AF568-5919-43E9-9A2F-B66499D264DB}"/>
              </a:ext>
            </a:extLst>
          </p:cNvPr>
          <p:cNvSpPr/>
          <p:nvPr/>
        </p:nvSpPr>
        <p:spPr>
          <a:xfrm>
            <a:off x="8492637" y="2863219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24EF4B2A-22E2-43E2-90E5-62EEE906A510}"/>
              </a:ext>
            </a:extLst>
          </p:cNvPr>
          <p:cNvSpPr/>
          <p:nvPr/>
        </p:nvSpPr>
        <p:spPr>
          <a:xfrm>
            <a:off x="5122306" y="2985456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1E03ED56-696B-4B8A-824D-F9E277B2797D}"/>
              </a:ext>
            </a:extLst>
          </p:cNvPr>
          <p:cNvSpPr/>
          <p:nvPr/>
        </p:nvSpPr>
        <p:spPr>
          <a:xfrm>
            <a:off x="5032182" y="294726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D43CC29-E030-4CCB-A139-727002811A5D}"/>
              </a:ext>
            </a:extLst>
          </p:cNvPr>
          <p:cNvSpPr/>
          <p:nvPr/>
        </p:nvSpPr>
        <p:spPr>
          <a:xfrm>
            <a:off x="5201805" y="3480106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A5696C47-52C2-4C05-AD0A-ABF1F442777C}"/>
              </a:ext>
            </a:extLst>
          </p:cNvPr>
          <p:cNvSpPr/>
          <p:nvPr/>
        </p:nvSpPr>
        <p:spPr>
          <a:xfrm>
            <a:off x="5111681" y="344191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3629BD68-B6D6-47B6-8E1F-1622DF72B818}"/>
              </a:ext>
            </a:extLst>
          </p:cNvPr>
          <p:cNvSpPr/>
          <p:nvPr/>
        </p:nvSpPr>
        <p:spPr>
          <a:xfrm>
            <a:off x="5423125" y="488877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267DAB4-CDE3-4003-A9B6-2FDD3EEA0AB3}"/>
              </a:ext>
            </a:extLst>
          </p:cNvPr>
          <p:cNvSpPr/>
          <p:nvPr/>
        </p:nvSpPr>
        <p:spPr>
          <a:xfrm>
            <a:off x="5333001" y="4850586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E426C21-BE9B-4DC8-8297-E1CAC95A4A03}"/>
              </a:ext>
            </a:extLst>
          </p:cNvPr>
          <p:cNvSpPr/>
          <p:nvPr/>
        </p:nvSpPr>
        <p:spPr>
          <a:xfrm>
            <a:off x="5868318" y="163628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F0077EEA-EB43-463E-AEE1-BDC892BD799E}"/>
              </a:ext>
            </a:extLst>
          </p:cNvPr>
          <p:cNvSpPr/>
          <p:nvPr/>
        </p:nvSpPr>
        <p:spPr>
          <a:xfrm>
            <a:off x="5778194" y="1598090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EBBC3662-F785-46B0-ABA3-8E232BF02B1E}"/>
              </a:ext>
            </a:extLst>
          </p:cNvPr>
          <p:cNvSpPr/>
          <p:nvPr/>
        </p:nvSpPr>
        <p:spPr>
          <a:xfrm>
            <a:off x="7679700" y="3230153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32B06105-4B46-4B54-95ED-B77717AF9885}"/>
              </a:ext>
            </a:extLst>
          </p:cNvPr>
          <p:cNvSpPr/>
          <p:nvPr/>
        </p:nvSpPr>
        <p:spPr>
          <a:xfrm>
            <a:off x="7589576" y="3191962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96E4D8A4-7C40-4183-BBF6-FF647D2E48BD}"/>
              </a:ext>
            </a:extLst>
          </p:cNvPr>
          <p:cNvSpPr/>
          <p:nvPr/>
        </p:nvSpPr>
        <p:spPr>
          <a:xfrm>
            <a:off x="7271770" y="488877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D0422DF1-1733-47E4-B918-CD4953ED5F5D}"/>
              </a:ext>
            </a:extLst>
          </p:cNvPr>
          <p:cNvSpPr/>
          <p:nvPr/>
        </p:nvSpPr>
        <p:spPr>
          <a:xfrm>
            <a:off x="7181646" y="4850586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E04BB35C-FB16-4F83-8582-96C19C118452}"/>
              </a:ext>
            </a:extLst>
          </p:cNvPr>
          <p:cNvSpPr/>
          <p:nvPr/>
        </p:nvSpPr>
        <p:spPr>
          <a:xfrm>
            <a:off x="6624811" y="849028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136D90FE-A48B-4A19-A9B3-80CEC14BB9AC}"/>
              </a:ext>
            </a:extLst>
          </p:cNvPr>
          <p:cNvSpPr/>
          <p:nvPr/>
        </p:nvSpPr>
        <p:spPr>
          <a:xfrm>
            <a:off x="6534687" y="810837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6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79167E-6 1.11111E-6 L 1 -0.001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</p:childTnLst>
        </p:cTn>
      </p:par>
    </p:tnLst>
    <p:bldLst>
      <p:bldP spid="32" grpId="0" animBg="1"/>
      <p:bldP spid="64" grpId="0" animBg="1"/>
      <p:bldP spid="85" grpId="0" animBg="1"/>
      <p:bldP spid="87" grpId="0" animBg="1"/>
      <p:bldP spid="103" grpId="0" animBg="1"/>
      <p:bldP spid="105" grpId="0" animBg="1"/>
      <p:bldP spid="107" grpId="0" animBg="1"/>
      <p:bldP spid="109" grpId="0" animBg="1"/>
      <p:bldP spid="111" grpId="0" animBg="1"/>
      <p:bldP spid="113" grpId="0" animBg="1"/>
      <p:bldP spid="1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 descr="A picture containing toy&#10;&#10;Description automatically generated">
            <a:extLst>
              <a:ext uri="{FF2B5EF4-FFF2-40B4-BE49-F238E27FC236}">
                <a16:creationId xmlns:a16="http://schemas.microsoft.com/office/drawing/2014/main" id="{F5401C35-CC3C-4FD1-A7E6-7F897CC72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707" y="3830334"/>
            <a:ext cx="1375229" cy="207314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A1EABF7-1AA4-449B-935E-A1563250E757}"/>
              </a:ext>
            </a:extLst>
          </p:cNvPr>
          <p:cNvGrpSpPr/>
          <p:nvPr/>
        </p:nvGrpSpPr>
        <p:grpSpPr>
          <a:xfrm>
            <a:off x="9197071" y="708793"/>
            <a:ext cx="2741644" cy="2103556"/>
            <a:chOff x="7548076" y="4811712"/>
            <a:chExt cx="3162354" cy="1553111"/>
          </a:xfrm>
        </p:grpSpPr>
        <p:sp>
          <p:nvSpPr>
            <p:cNvPr id="66" name="Speech Bubble: Rectangle with Corners Rounded 65">
              <a:extLst>
                <a:ext uri="{FF2B5EF4-FFF2-40B4-BE49-F238E27FC236}">
                  <a16:creationId xmlns:a16="http://schemas.microsoft.com/office/drawing/2014/main" id="{2AE3FF69-4EDB-4152-85F9-DCA055E72072}"/>
                </a:ext>
              </a:extLst>
            </p:cNvPr>
            <p:cNvSpPr/>
            <p:nvPr/>
          </p:nvSpPr>
          <p:spPr>
            <a:xfrm>
              <a:off x="7548076" y="4811712"/>
              <a:ext cx="3162354" cy="1530658"/>
            </a:xfrm>
            <a:prstGeom prst="wedgeRoundRectCallout">
              <a:avLst>
                <a:gd name="adj1" fmla="val 16075"/>
                <a:gd name="adj2" fmla="val 12844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770CC4F-57A4-4E9D-9762-AB91A803B839}"/>
                </a:ext>
              </a:extLst>
            </p:cNvPr>
            <p:cNvSpPr txBox="1"/>
            <p:nvPr/>
          </p:nvSpPr>
          <p:spPr>
            <a:xfrm>
              <a:off x="7574257" y="4865042"/>
              <a:ext cx="3012600" cy="149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Can you spot 10 differences between the first picture and the second one.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Click on the differences in the second picture.</a:t>
              </a:r>
              <a:endParaRPr lang="en-GB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1" name="Rectangle 30">
            <a:hlinkClick r:id="rId3" action="ppaction://hlinksldjump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-123904" y="-171065"/>
            <a:ext cx="12425092" cy="7123744"/>
          </a:xfrm>
          <a:prstGeom prst="rect">
            <a:avLst/>
          </a:prstGeom>
          <a:solidFill>
            <a:srgbClr val="4472C4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F8AD466-A25A-448B-9DEC-A75C05E47DD0}"/>
              </a:ext>
            </a:extLst>
          </p:cNvPr>
          <p:cNvSpPr/>
          <p:nvPr/>
        </p:nvSpPr>
        <p:spPr>
          <a:xfrm>
            <a:off x="-192024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finish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B11CE16-AFBB-497A-ACD3-75541E70C6EB}"/>
              </a:ext>
            </a:extLst>
          </p:cNvPr>
          <p:cNvSpPr/>
          <p:nvPr/>
        </p:nvSpPr>
        <p:spPr>
          <a:xfrm>
            <a:off x="5440112" y="11319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5A3CDE3-DB80-4883-AFEE-F20892815720}"/>
              </a:ext>
            </a:extLst>
          </p:cNvPr>
          <p:cNvSpPr/>
          <p:nvPr/>
        </p:nvSpPr>
        <p:spPr>
          <a:xfrm>
            <a:off x="7589576" y="11319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FCB7FA4-E554-4841-A74A-3401CBC3BAE8}"/>
              </a:ext>
            </a:extLst>
          </p:cNvPr>
          <p:cNvSpPr/>
          <p:nvPr/>
        </p:nvSpPr>
        <p:spPr>
          <a:xfrm>
            <a:off x="8582761" y="2901410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24EF4B2A-22E2-43E2-90E5-62EEE906A510}"/>
              </a:ext>
            </a:extLst>
          </p:cNvPr>
          <p:cNvSpPr/>
          <p:nvPr/>
        </p:nvSpPr>
        <p:spPr>
          <a:xfrm>
            <a:off x="5122306" y="2985456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D43CC29-E030-4CCB-A139-727002811A5D}"/>
              </a:ext>
            </a:extLst>
          </p:cNvPr>
          <p:cNvSpPr/>
          <p:nvPr/>
        </p:nvSpPr>
        <p:spPr>
          <a:xfrm>
            <a:off x="5201805" y="3480106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3629BD68-B6D6-47B6-8E1F-1622DF72B818}"/>
              </a:ext>
            </a:extLst>
          </p:cNvPr>
          <p:cNvSpPr/>
          <p:nvPr/>
        </p:nvSpPr>
        <p:spPr>
          <a:xfrm>
            <a:off x="5423125" y="488877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E426C21-BE9B-4DC8-8297-E1CAC95A4A03}"/>
              </a:ext>
            </a:extLst>
          </p:cNvPr>
          <p:cNvSpPr/>
          <p:nvPr/>
        </p:nvSpPr>
        <p:spPr>
          <a:xfrm>
            <a:off x="5868318" y="163628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EBBC3662-F785-46B0-ABA3-8E232BF02B1E}"/>
              </a:ext>
            </a:extLst>
          </p:cNvPr>
          <p:cNvSpPr/>
          <p:nvPr/>
        </p:nvSpPr>
        <p:spPr>
          <a:xfrm>
            <a:off x="7679700" y="3230153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96E4D8A4-7C40-4183-BBF6-FF647D2E48BD}"/>
              </a:ext>
            </a:extLst>
          </p:cNvPr>
          <p:cNvSpPr/>
          <p:nvPr/>
        </p:nvSpPr>
        <p:spPr>
          <a:xfrm>
            <a:off x="7271770" y="488877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E04BB35C-FB16-4F83-8582-96C19C118452}"/>
              </a:ext>
            </a:extLst>
          </p:cNvPr>
          <p:cNvSpPr/>
          <p:nvPr/>
        </p:nvSpPr>
        <p:spPr>
          <a:xfrm>
            <a:off x="6624811" y="849028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2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79167E-6 1.11111E-6 L 1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80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Please click on the “slide show” tab on the top bar and “From Beginning” tab to start the Activity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25</cp:revision>
  <dcterms:created xsi:type="dcterms:W3CDTF">2020-08-17T14:27:59Z</dcterms:created>
  <dcterms:modified xsi:type="dcterms:W3CDTF">2020-09-01T21:06:38Z</dcterms:modified>
</cp:coreProperties>
</file>