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9" r:id="rId3"/>
    <p:sldId id="277" r:id="rId4"/>
    <p:sldId id="278" r:id="rId5"/>
    <p:sldId id="264" r:id="rId6"/>
    <p:sldId id="265" r:id="rId7"/>
    <p:sldId id="266" r:id="rId8"/>
    <p:sldId id="270" r:id="rId9"/>
    <p:sldId id="263" r:id="rId10"/>
    <p:sldId id="256" r:id="rId11"/>
    <p:sldId id="269" r:id="rId12"/>
    <p:sldId id="267" r:id="rId13"/>
    <p:sldId id="271" r:id="rId14"/>
    <p:sldId id="272" r:id="rId15"/>
    <p:sldId id="273" r:id="rId16"/>
    <p:sldId id="274" r:id="rId17"/>
    <p:sldId id="275" r:id="rId18"/>
    <p:sldId id="276" r:id="rId19"/>
    <p:sldId id="279" r:id="rId20"/>
    <p:sldId id="280" r:id="rId21"/>
    <p:sldId id="282" r:id="rId22"/>
    <p:sldId id="281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7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1848" y="108"/>
      </p:cViewPr>
      <p:guideLst>
        <p:guide orient="horz" pos="3840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14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09/09/2020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078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A38266EC-DF31-4F1D-A011-4EEB966C64F4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24647F9-217F-4BE4-A3D5-6D5F6DD3A05A}"/>
              </a:ext>
            </a:extLst>
          </p:cNvPr>
          <p:cNvSpPr txBox="1">
            <a:spLocks/>
          </p:cNvSpPr>
          <p:nvPr/>
        </p:nvSpPr>
        <p:spPr>
          <a:xfrm>
            <a:off x="107445" y="4140074"/>
            <a:ext cx="6643109" cy="1091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>
                <a:latin typeface="Comic Sans MS" panose="030F0702030302020204" pitchFamily="66" charset="0"/>
              </a:rPr>
              <a:t>What did Pharaoh say he had lost when the Israelites left Egypt 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A9C4640B-15D7-44BA-A63B-93CBCD314C3C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1C724318-A944-4B52-8937-81781EB3CC82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slaves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friends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Pharaoh said Egypt had lost their slaves.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1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67411637-9FAE-4354-80DF-01FF5781F3ED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many of his best chariots did Pharaoh take?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600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700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800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many of his best chariots did Pharaoh take?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600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700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800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891867"/>
            <a:ext cx="439134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Pharaoh took 600 of his best chariots and all the other chariots as well.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347388" cy="1337296"/>
          </a:xfrm>
        </p:spPr>
        <p:txBody>
          <a:bodyPr>
            <a:no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Israelites do when they saw the Egyptian army?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Went to fight them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90543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Became slaves again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>
              <a:gd name="adj" fmla="val 16667"/>
            </a:avLst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Complained to Moses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AC7BFBA3-FF55-4BA3-8EAA-14A832A4C2D2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505330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Israelites do when they saw the Egyptian army?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Went to fight them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Became slaves again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Complained to Moses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Israelites complained and blamed Moses.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God stop the Egyptians reaching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Rounded Corners 8">
            <a:hlinkClick r:id="rId3" action="ppaction://hlinksldjump"/>
            <a:extLst>
              <a:ext uri="{FF2B5EF4-FFF2-40B4-BE49-F238E27FC236}">
                <a16:creationId xmlns:a16="http://schemas.microsoft.com/office/drawing/2014/main" id="{D85C7D58-262C-4458-8973-732AD44245B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With hailstones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4" action="ppaction://hlinksldjump"/>
            <a:extLst>
              <a:ext uri="{FF2B5EF4-FFF2-40B4-BE49-F238E27FC236}">
                <a16:creationId xmlns:a16="http://schemas.microsoft.com/office/drawing/2014/main" id="{6BFB834C-4916-4195-A157-4303AC58AF3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With the  pillar of cloud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D42C6850-2173-4C3C-890E-85DA70A46246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With an earthquake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1FB72F35-05C6-47BC-B395-E5046CD22EE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God stop the Egyptians reaching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With hailstones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With the  pillar of cloud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With an earthquake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put the pillar of cloud between the Egyptians and the Israelites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13986" y="9496396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Israelites cross the Red Sea?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God divided the water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They built boats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They built a bridge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0EB10568-28A6-40B5-800C-9E442C223095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God divided the water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0A19D75A-546A-4A9E-A593-3427497706DC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They built boats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13DE32A8-1C48-48F0-8256-4A784B7AF257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They built a bridge</a:t>
            </a:r>
            <a:endParaRPr lang="en-GB" sz="25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5627884-E6C3-452C-B89F-E9C9C491FB3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Israelites cross the Red Sea?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divided the waves, so the people walked on dry land.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-33628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to the Egyptians?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They got lost in the cloud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They went back to Egypt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They all drowned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Red Sea, which you can find in Exodus 13 and 14.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E7ABB3A-9FE0-4DC5-87B1-9D3FACBD7F9F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They got lost in the cloud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71A18368-E773-4EA3-8C58-70A389B2C07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They went back to Egypt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A0A6B3A4-199A-4F2D-92B8-C8AF20B35460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They all drowned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9560204-F2D0-4087-8583-46F465C929D8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to the Egyptians?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8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Egyptians all drowned when the waters came back.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82514" y="4140074"/>
            <a:ext cx="5819948" cy="1615673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Israelites do, when they got to the other side of the Red Sea?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They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trusted God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They went back to Egypt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They had a party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itle 2">
            <a:extLst>
              <a:ext uri="{FF2B5EF4-FFF2-40B4-BE49-F238E27FC236}">
                <a16:creationId xmlns:a16="http://schemas.microsoft.com/office/drawing/2014/main" id="{9EDE7144-16C7-4044-9FF5-12B21416B789}"/>
              </a:ext>
            </a:extLst>
          </p:cNvPr>
          <p:cNvSpPr txBox="1">
            <a:spLocks/>
          </p:cNvSpPr>
          <p:nvPr/>
        </p:nvSpPr>
        <p:spPr>
          <a:xfrm>
            <a:off x="482514" y="4140074"/>
            <a:ext cx="5819948" cy="16156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did the Israelites do, when they got to the other side of the Red Sea?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254C02-D1A7-426C-8EFD-81A5327C736E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31DC6D75-1CD6-49A6-8416-7E679CC38B20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They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trusted God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8937AEEC-FC9A-48A9-91DF-BD5DC2CDA54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They went back to Egypt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4B8D8A9F-6730-44B0-BCBB-63094A173061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They had a party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763015" y="6997159"/>
            <a:ext cx="509498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Israelites saw </a:t>
            </a:r>
          </a:p>
          <a:p>
            <a:pPr marL="0" indent="0" algn="ctr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God’s power and feared and trusted God.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Whose bones did the Israelites take with them?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Abraham’s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4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Joseph’s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Jacob’s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7" grpId="0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612D9CCB-A8D9-4A31-983F-39C43227BCF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Whose bones did the Israelites take with them?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made the Israelites promise to take his bones.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834223AC-1EB5-47BF-BC9C-FD8029AB56C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Abraham’s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0994955E-A4E2-4539-B93D-A30AB6A8C64D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Joseph’s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ED33942A-43B3-4CCA-8652-21EF9200E7CF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Jacob’s</a:t>
            </a:r>
            <a:endParaRPr lang="en-GB" sz="2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7167" y="4221602"/>
            <a:ext cx="6036079" cy="1337296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went in front of the Israelites during the daytime?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Pillar of cloud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sun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dove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9F76C4BC-E2ED-4F8A-83A0-AB0E483F4C06}"/>
              </a:ext>
            </a:extLst>
          </p:cNvPr>
          <p:cNvSpPr txBox="1">
            <a:spLocks/>
          </p:cNvSpPr>
          <p:nvPr/>
        </p:nvSpPr>
        <p:spPr>
          <a:xfrm>
            <a:off x="387167" y="4221602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went in front of the Israelites during the daytime?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4DD1891-724D-47B3-B54F-F244935957D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Pillar of cloud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A2D680EC-A7D5-4EF1-928D-FB26E8A4DE2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sun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41FE40DB-B1A6-4CB2-B84D-3BB9DA53F48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dove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 pillar of cloud led them during the day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went in front of the Israelites during the night?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512" y="1411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man with a lantern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bright star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pillar of fire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2E5C5A8D-5C30-48AA-B28B-02A71EC5A1F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went in front of the Israelites during the night?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D3399ACB-A6F0-4A1B-B402-A258A25742B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Man with a lantern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1F9097D-9331-47F5-AB31-ED05F39B3A3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bright star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4AEDC94E-601B-4C04-8150-5308D9D802E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pillar of fire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107801" y="7112030"/>
            <a:ext cx="475019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A pillar of fire led them through the night.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16632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07445" y="4140074"/>
            <a:ext cx="6643109" cy="1091738"/>
          </a:xfrm>
        </p:spPr>
        <p:txBody>
          <a:bodyPr>
            <a:no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Pharaoh say he had lost when the Israelites left Egypt 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slaves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His friends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613</TotalTime>
  <Words>810</Words>
  <Application>Microsoft Office PowerPoint</Application>
  <PresentationFormat>Widescreen</PresentationFormat>
  <Paragraphs>169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54</cp:revision>
  <dcterms:created xsi:type="dcterms:W3CDTF">2020-08-05T14:43:31Z</dcterms:created>
  <dcterms:modified xsi:type="dcterms:W3CDTF">2020-09-09T18:00:39Z</dcterms:modified>
</cp:coreProperties>
</file>