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4" r:id="rId2"/>
    <p:sldId id="259" r:id="rId3"/>
    <p:sldId id="277" r:id="rId4"/>
    <p:sldId id="278" r:id="rId5"/>
    <p:sldId id="266" r:id="rId6"/>
    <p:sldId id="270" r:id="rId7"/>
    <p:sldId id="263" r:id="rId8"/>
    <p:sldId id="256" r:id="rId9"/>
    <p:sldId id="269" r:id="rId10"/>
    <p:sldId id="267" r:id="rId11"/>
    <p:sldId id="271" r:id="rId12"/>
    <p:sldId id="272" r:id="rId13"/>
    <p:sldId id="264" r:id="rId14"/>
    <p:sldId id="265" r:id="rId15"/>
    <p:sldId id="273" r:id="rId16"/>
    <p:sldId id="274" r:id="rId17"/>
    <p:sldId id="275" r:id="rId18"/>
    <p:sldId id="276" r:id="rId19"/>
    <p:sldId id="279" r:id="rId20"/>
    <p:sldId id="280" r:id="rId21"/>
    <p:sldId id="282" r:id="rId22"/>
    <p:sldId id="281" r:id="rId23"/>
    <p:sldId id="283" r:id="rId24"/>
    <p:sldId id="262" r:id="rId25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77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66" y="108"/>
      </p:cViewPr>
      <p:guideLst>
        <p:guide orient="horz" pos="3840"/>
        <p:guide pos="21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20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23/09/2020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0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1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4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9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6AC726-1579-4DF3-8E6D-D7F4C191DA7B}"/>
              </a:ext>
            </a:extLst>
          </p:cNvPr>
          <p:cNvSpPr txBox="1"/>
          <p:nvPr/>
        </p:nvSpPr>
        <p:spPr>
          <a:xfrm>
            <a:off x="698270" y="3980149"/>
            <a:ext cx="5636028" cy="33291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dirty="0">
                <a:latin typeface="Comic Sans MS" panose="030F0702030302020204" pitchFamily="66" charset="0"/>
              </a:rPr>
              <a:t>Please click on the “slide show” tab on the top bar and “From Beginning” tab to start the Activity</a:t>
            </a:r>
            <a:endParaRPr lang="en-GB" sz="3600" dirty="0"/>
          </a:p>
        </p:txBody>
      </p:sp>
      <p:sp>
        <p:nvSpPr>
          <p:cNvPr id="5" name="Rectangle 4">
            <a:hlinkClick r:id="rId2" action="ppaction://hlinksldjump"/>
            <a:extLst>
              <a:ext uri="{FF2B5EF4-FFF2-40B4-BE49-F238E27FC236}">
                <a16:creationId xmlns:a16="http://schemas.microsoft.com/office/drawing/2014/main" id="{DE24717A-D9AD-4C1B-9D54-992DE7E711B9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078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4DD5C651-7B8B-4F23-945C-AE20FA85DBAC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did God tell Moses to do to the stone to get water?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2E097EA-8693-4758-8A2B-080932DE3164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Hit it with his stick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BFEBA28A-BD2E-4924-A5B1-81F2833628A0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in the lake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C65A9450-0A49-434A-944E-B96F9D87B01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Break it into pieces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891867"/>
            <a:ext cx="463221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told Moses to hit the stone with his stick, then water came out.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5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52670" y="4287768"/>
            <a:ext cx="6347388" cy="1337296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food God sent to the Israelites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Yeast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90543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Chocolate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>
              <a:gd name="adj" fmla="val 16667"/>
            </a:avLst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Manna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EF3D3AB2-5823-439F-A99B-4EF6E4FE234F}"/>
              </a:ext>
            </a:extLst>
          </p:cNvPr>
          <p:cNvSpPr txBox="1">
            <a:spLocks/>
          </p:cNvSpPr>
          <p:nvPr/>
        </p:nvSpPr>
        <p:spPr>
          <a:xfrm>
            <a:off x="352670" y="4287768"/>
            <a:ext cx="6347388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was the name of the food God sent to the Israelites 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F24D56EE-405B-4955-8260-F1A3C8D2487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Yeast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F7C34D07-2953-44CC-B293-43AEE08ADFF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Chocolate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2" action="ppaction://hlinksldjump"/>
            <a:extLst>
              <a:ext uri="{FF2B5EF4-FFF2-40B4-BE49-F238E27FC236}">
                <a16:creationId xmlns:a16="http://schemas.microsoft.com/office/drawing/2014/main" id="{0F15A6FA-E5C8-4EE1-BB6D-E6E80399C68D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Manna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1" y="6956755"/>
            <a:ext cx="4298397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You are correct. </a:t>
            </a:r>
          </a:p>
          <a:p>
            <a:pPr marL="0" indent="0" algn="ctr">
              <a:lnSpc>
                <a:spcPts val="37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sent Manna which means “What is it”.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387167" y="4221602"/>
            <a:ext cx="6036079" cy="1337296"/>
          </a:xfrm>
        </p:spPr>
        <p:txBody>
          <a:bodyPr>
            <a:norm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500" b="1" dirty="0">
                <a:latin typeface="Comic Sans MS" panose="030F0702030302020204" pitchFamily="66" charset="0"/>
              </a:rPr>
              <a:t>What was the name of the Mountain where God spoke to Moses?</a:t>
            </a:r>
            <a:endParaRPr lang="en-GB" sz="25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Everest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Hermon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FFD30612-5506-4877-ADCB-376A39A120F0}"/>
              </a:ext>
            </a:extLst>
          </p:cNvPr>
          <p:cNvSpPr txBox="1">
            <a:spLocks/>
          </p:cNvSpPr>
          <p:nvPr/>
        </p:nvSpPr>
        <p:spPr>
          <a:xfrm>
            <a:off x="387167" y="4221602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500" b="1" dirty="0">
                <a:latin typeface="Comic Sans MS" panose="030F0702030302020204" pitchFamily="66" charset="0"/>
              </a:rPr>
              <a:t>What was the name of the Mountain where God spoke to Moses?</a:t>
            </a:r>
            <a:endParaRPr lang="en-GB" sz="25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74DD1891-724D-47B3-B54F-F244935957D7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Sinai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3" action="ppaction://hlinksldjump"/>
            <a:extLst>
              <a:ext uri="{FF2B5EF4-FFF2-40B4-BE49-F238E27FC236}">
                <a16:creationId xmlns:a16="http://schemas.microsoft.com/office/drawing/2014/main" id="{A2D680EC-A7D5-4EF1-928D-FB26E8A4DE21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Everest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1FE40DB-B1A6-4CB2-B84D-3BB9DA53F48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Hermon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spoke to Moses on Mount Sinai.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the Israelites travel before they reached Mount Sinai?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: Rounded Corners 8">
            <a:hlinkClick r:id="rId3" action="ppaction://hlinksldjump"/>
            <a:extLst>
              <a:ext uri="{FF2B5EF4-FFF2-40B4-BE49-F238E27FC236}">
                <a16:creationId xmlns:a16="http://schemas.microsoft.com/office/drawing/2014/main" id="{D85C7D58-262C-4458-8973-732AD44245B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3 years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: Rounded Corners 9">
            <a:hlinkClick r:id="rId4" action="ppaction://hlinksldjump"/>
            <a:extLst>
              <a:ext uri="{FF2B5EF4-FFF2-40B4-BE49-F238E27FC236}">
                <a16:creationId xmlns:a16="http://schemas.microsoft.com/office/drawing/2014/main" id="{6BFB834C-4916-4195-A157-4303AC58AF3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3 months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3" action="ppaction://hlinksldjump"/>
            <a:extLst>
              <a:ext uri="{FF2B5EF4-FFF2-40B4-BE49-F238E27FC236}">
                <a16:creationId xmlns:a16="http://schemas.microsoft.com/office/drawing/2014/main" id="{D42C6850-2173-4C3C-890E-85DA70A46246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3 weeks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78AA62D2-75B2-4116-9780-37776D966F6A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the Israelites travel before they reached Mount Sinai?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8BC80794-926B-478E-ADEF-4A3E177C5953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3 years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2" action="ppaction://hlinksldjump"/>
            <a:extLst>
              <a:ext uri="{FF2B5EF4-FFF2-40B4-BE49-F238E27FC236}">
                <a16:creationId xmlns:a16="http://schemas.microsoft.com/office/drawing/2014/main" id="{75983B20-032E-4671-AD93-7B268C8194D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3 months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47F85C59-49D2-4E80-AE5A-5A5C2CC0763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3 weeks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27989" y="6988493"/>
            <a:ext cx="435782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7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The Israelites travelled 3 months before reaching Mount Sinai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13986" y="9496396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on the mountain after Moses came down?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Thunder and lightning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Earthquake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Volcano erupted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itle 2">
            <a:extLst>
              <a:ext uri="{FF2B5EF4-FFF2-40B4-BE49-F238E27FC236}">
                <a16:creationId xmlns:a16="http://schemas.microsoft.com/office/drawing/2014/main" id="{C4C04603-EBEA-4AE4-A988-6E62DB84B9AC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happened on the mountain after Moses came down?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2" action="ppaction://hlinksldjump"/>
            <a:extLst>
              <a:ext uri="{FF2B5EF4-FFF2-40B4-BE49-F238E27FC236}">
                <a16:creationId xmlns:a16="http://schemas.microsoft.com/office/drawing/2014/main" id="{0EB10568-28A6-40B5-800C-9E442C223095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Thunder and Lightning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0A19D75A-546A-4A9E-A593-3427497706DC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Earthquake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Rectangle: Rounded Corners 13">
            <a:hlinkClick r:id="rId3" action="ppaction://hlinksldjump"/>
            <a:extLst>
              <a:ext uri="{FF2B5EF4-FFF2-40B4-BE49-F238E27FC236}">
                <a16:creationId xmlns:a16="http://schemas.microsoft.com/office/drawing/2014/main" id="{13DE32A8-1C48-48F0-8256-4A784B7AF257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solidFill>
                  <a:schemeClr val="tx1"/>
                </a:solidFill>
                <a:latin typeface="Comic Sans MS" panose="030F0702030302020204" pitchFamily="66" charset="0"/>
              </a:rPr>
              <a:t>Volcano erupted</a:t>
            </a:r>
            <a:endParaRPr lang="en-GB" sz="25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E5E5E8-3CAC-4485-8B9B-672DBCCB6DC8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There was thunder and lightning on the mountain.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35188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tell the Israelites about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was very angry with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was leaving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them as his people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1" y="3324146"/>
            <a:ext cx="4342950" cy="5720135"/>
            <a:chOff x="2240730" y="3325764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25764"/>
              <a:ext cx="4172989" cy="5469774"/>
            </a:xfrm>
            <a:prstGeom prst="wedgeRoundRectCallout">
              <a:avLst>
                <a:gd name="adj1" fmla="val -69894"/>
                <a:gd name="adj2" fmla="val -746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378340" y="3499486"/>
              <a:ext cx="3872068" cy="51797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In this activity you  will be given 10 questions about the story of Moses and the 10 commandments, which you can find in Exodus 20.</a:t>
              </a:r>
            </a:p>
            <a:p>
              <a:endParaRPr lang="en-US" sz="10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29883879-3D47-46E7-B34C-A276B2B81C50}"/>
              </a:ext>
            </a:extLst>
          </p:cNvPr>
          <p:cNvSpPr txBox="1">
            <a:spLocks/>
          </p:cNvSpPr>
          <p:nvPr/>
        </p:nvSpPr>
        <p:spPr>
          <a:xfrm>
            <a:off x="514350" y="4170770"/>
            <a:ext cx="5819948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 tell the Israelites about God?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0E7ABB3A-9FE0-4DC5-87B1-9D3FACBD7F9F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was very angry with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71A18368-E773-4EA3-8C58-70A389B2C07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900"/>
              </a:lnSpc>
            </a:pP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was leaving  them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A0A6B3A4-199A-4F2D-92B8-C8AF20B35460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 wanted them as His people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38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God has chosen them as His special people.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-27709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82514" y="4140074"/>
            <a:ext cx="5819948" cy="1615673"/>
          </a:xfrm>
        </p:spPr>
        <p:txBody>
          <a:bodyPr>
            <a:norm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God give Moses the Ten Commandments?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show them how to live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stop them having fun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make hard rules for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>
            <a:extLst>
              <a:ext uri="{FF2B5EF4-FFF2-40B4-BE49-F238E27FC236}">
                <a16:creationId xmlns:a16="http://schemas.microsoft.com/office/drawing/2014/main" id="{34AD7421-0271-4868-B104-666454F936D4}"/>
              </a:ext>
            </a:extLst>
          </p:cNvPr>
          <p:cNvSpPr txBox="1">
            <a:spLocks/>
          </p:cNvSpPr>
          <p:nvPr/>
        </p:nvSpPr>
        <p:spPr>
          <a:xfrm>
            <a:off x="482514" y="4140074"/>
            <a:ext cx="5819948" cy="1615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Why did God give Moses the Ten Commandments?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254C02-D1A7-426C-8EFD-81A5327C736E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31DC6D75-1CD6-49A6-8416-7E679CC38B20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show them how to live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8937AEEC-FC9A-48A9-91DF-BD5DC2CDA542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stop them having fun 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3" action="ppaction://hlinksldjump"/>
            <a:extLst>
              <a:ext uri="{FF2B5EF4-FFF2-40B4-BE49-F238E27FC236}">
                <a16:creationId xmlns:a16="http://schemas.microsoft.com/office/drawing/2014/main" id="{4B8D8A9F-6730-44B0-BCBB-63094A173061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To make hard rules for them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63015" y="6997159"/>
            <a:ext cx="509498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lnSpc>
                <a:spcPts val="4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God gave them the commandments so the could live together.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2ADD8015-1547-4614-80ED-180B165EF855}"/>
              </a:ext>
            </a:extLst>
          </p:cNvPr>
          <p:cNvSpPr txBox="1">
            <a:spLocks/>
          </p:cNvSpPr>
          <p:nvPr/>
        </p:nvSpPr>
        <p:spPr>
          <a:xfrm>
            <a:off x="0" y="4170770"/>
            <a:ext cx="685799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300" b="1" dirty="0">
                <a:latin typeface="Comic Sans MS" panose="030F0702030302020204" pitchFamily="66" charset="0"/>
              </a:rPr>
              <a:t>In which book of the Bible do we find the story of Moses and the Ten Commandments?</a:t>
            </a:r>
            <a:endParaRPr lang="en-GB" sz="23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Rectangle: Rounded Corners 9">
            <a:hlinkClick r:id="rId3" action="ppaction://hlinksldjump"/>
            <a:extLst>
              <a:ext uri="{FF2B5EF4-FFF2-40B4-BE49-F238E27FC236}">
                <a16:creationId xmlns:a16="http://schemas.microsoft.com/office/drawing/2014/main" id="{FB87683E-6C24-4EF5-A841-10FE285DAF0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Genesis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4" action="ppaction://hlinksldjump"/>
            <a:extLst>
              <a:ext uri="{FF2B5EF4-FFF2-40B4-BE49-F238E27FC236}">
                <a16:creationId xmlns:a16="http://schemas.microsoft.com/office/drawing/2014/main" id="{0460856B-4AA4-45F5-B995-6C5E2BC368D3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Exodus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347D4F13-5F81-42F8-BADA-4DABBBD26EDC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7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ubtitle 2">
            <a:extLst>
              <a:ext uri="{FF2B5EF4-FFF2-40B4-BE49-F238E27FC236}">
                <a16:creationId xmlns:a16="http://schemas.microsoft.com/office/drawing/2014/main" id="{0C1CA1B6-CE18-4F72-95FC-13941F38CF70}"/>
              </a:ext>
            </a:extLst>
          </p:cNvPr>
          <p:cNvSpPr txBox="1">
            <a:spLocks/>
          </p:cNvSpPr>
          <p:nvPr/>
        </p:nvSpPr>
        <p:spPr>
          <a:xfrm>
            <a:off x="0" y="4170770"/>
            <a:ext cx="685799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300" b="1" dirty="0">
                <a:latin typeface="Comic Sans MS" panose="030F0702030302020204" pitchFamily="66" charset="0"/>
              </a:rPr>
              <a:t>In which book of the Bible do we find the story of Moses and the Ten Commandments?</a:t>
            </a:r>
            <a:endParaRPr lang="en-GB" sz="2300" b="1" dirty="0">
              <a:latin typeface="Comic Sans MS" panose="030F0702030302020204" pitchFamily="66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D3AD8C90-C11C-4DAD-8BB4-5DCE6F46B4C4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We find the story in the 2</a:t>
            </a:r>
            <a:r>
              <a:rPr lang="en-US" sz="2800" b="1" baseline="30000" dirty="0">
                <a:latin typeface="Comic Sans MS" panose="030F0702030302020204" pitchFamily="66" charset="0"/>
              </a:rPr>
              <a:t>nd</a:t>
            </a:r>
            <a:r>
              <a:rPr lang="en-US" sz="2800" b="1" dirty="0">
                <a:latin typeface="Comic Sans MS" panose="030F0702030302020204" pitchFamily="66" charset="0"/>
              </a:rPr>
              <a:t> Book of the Bible: Exodus.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2" action="ppaction://hlinksldjump"/>
            <a:extLst>
              <a:ext uri="{FF2B5EF4-FFF2-40B4-BE49-F238E27FC236}">
                <a16:creationId xmlns:a16="http://schemas.microsoft.com/office/drawing/2014/main" id="{834223AC-1EB5-47BF-BC9C-FD8029AB56CB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Genesis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Rectangle: Rounded Corners 19">
            <a:hlinkClick r:id="rId3" action="ppaction://hlinksldjump"/>
            <a:extLst>
              <a:ext uri="{FF2B5EF4-FFF2-40B4-BE49-F238E27FC236}">
                <a16:creationId xmlns:a16="http://schemas.microsoft.com/office/drawing/2014/main" id="{0994955E-A4E2-4539-B93D-A30AB6A8C64D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Exodus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Rectangle: Rounded Corners 20">
            <a:hlinkClick r:id="rId2" action="ppaction://hlinksldjump"/>
            <a:extLst>
              <a:ext uri="{FF2B5EF4-FFF2-40B4-BE49-F238E27FC236}">
                <a16:creationId xmlns:a16="http://schemas.microsoft.com/office/drawing/2014/main" id="{ED33942A-43B3-4CCA-8652-21EF9200E7CF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Joshua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49" y="4170770"/>
            <a:ext cx="6036079" cy="1337296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How did God lead the Israelites through the Wilderness?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 eagle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Satnav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cloud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itle 2">
            <a:extLst>
              <a:ext uri="{FF2B5EF4-FFF2-40B4-BE49-F238E27FC236}">
                <a16:creationId xmlns:a16="http://schemas.microsoft.com/office/drawing/2014/main" id="{38387437-B6C4-45B4-98FD-F8C3A79CF241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How did God lead the Israelites through the Wilderness?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15" name="Rectangle: Rounded Corners 14">
            <a:hlinkClick r:id="rId2" action="ppaction://hlinksldjump"/>
            <a:extLst>
              <a:ext uri="{FF2B5EF4-FFF2-40B4-BE49-F238E27FC236}">
                <a16:creationId xmlns:a16="http://schemas.microsoft.com/office/drawing/2014/main" id="{D3399ACB-A6F0-4A1B-B402-A258A25742B8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An eagle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: Rounded Corners 15">
            <a:hlinkClick r:id="rId2" action="ppaction://hlinksldjump"/>
            <a:extLst>
              <a:ext uri="{FF2B5EF4-FFF2-40B4-BE49-F238E27FC236}">
                <a16:creationId xmlns:a16="http://schemas.microsoft.com/office/drawing/2014/main" id="{D1F9097D-9331-47F5-AB31-ED05F39B3A3F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Satnav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Rectangle: Rounded Corners 17">
            <a:hlinkClick r:id="rId3" action="ppaction://hlinksldjump"/>
            <a:extLst>
              <a:ext uri="{FF2B5EF4-FFF2-40B4-BE49-F238E27FC236}">
                <a16:creationId xmlns:a16="http://schemas.microsoft.com/office/drawing/2014/main" id="{4AEDC94E-601B-4C04-8150-5308D9D802EE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pillar of cloud</a:t>
            </a:r>
            <a:endParaRPr lang="en-GB" sz="3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107801" y="7112030"/>
            <a:ext cx="4750199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A pillar of cloud led them through the wilderness.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36512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07445" y="4140074"/>
            <a:ext cx="6643109" cy="1091738"/>
          </a:xfrm>
        </p:spPr>
        <p:txBody>
          <a:bodyPr>
            <a:noAutofit/>
          </a:bodyPr>
          <a:lstStyle/>
          <a:p>
            <a:pPr marL="0" indent="0" algn="ctr">
              <a:lnSpc>
                <a:spcPts val="4000"/>
              </a:lnSpc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Israelites complain about in the wilderness?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1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Tiredness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Hunger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Sore feet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ubtitle 2">
            <a:extLst>
              <a:ext uri="{FF2B5EF4-FFF2-40B4-BE49-F238E27FC236}">
                <a16:creationId xmlns:a16="http://schemas.microsoft.com/office/drawing/2014/main" id="{7D951801-2518-4968-B517-5A3C4334C274}"/>
              </a:ext>
            </a:extLst>
          </p:cNvPr>
          <p:cNvSpPr txBox="1">
            <a:spLocks/>
          </p:cNvSpPr>
          <p:nvPr/>
        </p:nvSpPr>
        <p:spPr>
          <a:xfrm>
            <a:off x="107445" y="4140074"/>
            <a:ext cx="6643109" cy="10917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3000" b="1" dirty="0">
                <a:latin typeface="Comic Sans MS" panose="030F0702030302020204" pitchFamily="66" charset="0"/>
              </a:rPr>
              <a:t>What did the Israelites complain about in the wilderness?</a:t>
            </a:r>
            <a:endParaRPr lang="en-GB" sz="3000" b="1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8266EC-DF31-4F1D-A011-4EEB966C64F4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: Rounded Corners 10">
            <a:hlinkClick r:id="rId2" action="ppaction://hlinksldjump"/>
            <a:extLst>
              <a:ext uri="{FF2B5EF4-FFF2-40B4-BE49-F238E27FC236}">
                <a16:creationId xmlns:a16="http://schemas.microsoft.com/office/drawing/2014/main" id="{A9C4640B-15D7-44BA-A63B-93CBCD314C3C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A6A6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Tiredness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: Rounded Corners 11">
            <a:hlinkClick r:id="rId3" action="ppaction://hlinksldjump"/>
            <a:extLst>
              <a:ext uri="{FF2B5EF4-FFF2-40B4-BE49-F238E27FC236}">
                <a16:creationId xmlns:a16="http://schemas.microsoft.com/office/drawing/2014/main" id="{1C724318-A944-4B52-8937-81781EB3CC82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Hunger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ectangle: Rounded Corners 12">
            <a:hlinkClick r:id="rId3" action="ppaction://hlinksldjump"/>
            <a:extLst>
              <a:ext uri="{FF2B5EF4-FFF2-40B4-BE49-F238E27FC236}">
                <a16:creationId xmlns:a16="http://schemas.microsoft.com/office/drawing/2014/main" id="{629D699D-D856-4409-BDE0-2E4D5C48DC6A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Sore feet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They complained about being hungry and thirsty.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3178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>
            <a:extLst>
              <a:ext uri="{FF2B5EF4-FFF2-40B4-BE49-F238E27FC236}">
                <a16:creationId xmlns:a16="http://schemas.microsoft.com/office/drawing/2014/main" id="{67411637-9FAE-4354-80DF-01FF5781F3ED}"/>
              </a:ext>
            </a:extLst>
          </p:cNvPr>
          <p:cNvSpPr txBox="1">
            <a:spLocks/>
          </p:cNvSpPr>
          <p:nvPr/>
        </p:nvSpPr>
        <p:spPr>
          <a:xfrm>
            <a:off x="514349" y="4170770"/>
            <a:ext cx="6036079" cy="13372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000"/>
              </a:lnSpc>
              <a:buFont typeface="Arial" panose="020B0604020202020204" pitchFamily="34" charset="0"/>
              <a:buNone/>
            </a:pPr>
            <a:r>
              <a:rPr lang="en-US" sz="2800" b="1" dirty="0">
                <a:latin typeface="Comic Sans MS" panose="030F0702030302020204" pitchFamily="66" charset="0"/>
              </a:rPr>
              <a:t>What did God tell Moses to do to the stone to get water?</a:t>
            </a:r>
            <a:endParaRPr lang="en-GB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Hit it with his stick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Throw it in the lake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Break it into pieces</a:t>
            </a:r>
            <a:endParaRPr lang="en-GB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682</TotalTime>
  <Words>809</Words>
  <Application>Microsoft Office PowerPoint</Application>
  <PresentationFormat>Widescreen</PresentationFormat>
  <Paragraphs>166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64</cp:revision>
  <dcterms:created xsi:type="dcterms:W3CDTF">2020-08-05T14:43:31Z</dcterms:created>
  <dcterms:modified xsi:type="dcterms:W3CDTF">2020-09-23T11:57:30Z</dcterms:modified>
</cp:coreProperties>
</file>