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4" r:id="rId2"/>
    <p:sldId id="259" r:id="rId3"/>
    <p:sldId id="277" r:id="rId4"/>
    <p:sldId id="278" r:id="rId5"/>
    <p:sldId id="266" r:id="rId6"/>
    <p:sldId id="270" r:id="rId7"/>
    <p:sldId id="263" r:id="rId8"/>
    <p:sldId id="256" r:id="rId9"/>
    <p:sldId id="269" r:id="rId10"/>
    <p:sldId id="267" r:id="rId11"/>
    <p:sldId id="271" r:id="rId12"/>
    <p:sldId id="272" r:id="rId13"/>
    <p:sldId id="264" r:id="rId14"/>
    <p:sldId id="265" r:id="rId15"/>
    <p:sldId id="273" r:id="rId16"/>
    <p:sldId id="274" r:id="rId17"/>
    <p:sldId id="275" r:id="rId18"/>
    <p:sldId id="276" r:id="rId19"/>
    <p:sldId id="279" r:id="rId20"/>
    <p:sldId id="280" r:id="rId21"/>
    <p:sldId id="282" r:id="rId22"/>
    <p:sldId id="281" r:id="rId23"/>
    <p:sldId id="283" r:id="rId24"/>
    <p:sldId id="262" r:id="rId2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A6A6"/>
    <a:srgbClr val="FF8200"/>
    <a:srgbClr val="00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7" autoAdjust="0"/>
    <p:restoredTop sz="94660"/>
  </p:normalViewPr>
  <p:slideViewPr>
    <p:cSldViewPr snapToGrid="0" showGuides="1">
      <p:cViewPr varScale="1">
        <p:scale>
          <a:sx n="58" d="100"/>
          <a:sy n="58" d="100"/>
        </p:scale>
        <p:origin x="966" y="108"/>
      </p:cViewPr>
      <p:guideLst>
        <p:guide orient="horz" pos="3840"/>
        <p:guide pos="21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B3F7356-12B6-4A62-BAE5-9EDFD7EFB2B3}"/>
              </a:ext>
            </a:extLst>
          </p:cNvPr>
          <p:cNvSpPr/>
          <p:nvPr userDrawn="1"/>
        </p:nvSpPr>
        <p:spPr>
          <a:xfrm>
            <a:off x="277336" y="1582916"/>
            <a:ext cx="630332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3462">
                  <a:solidFill>
                    <a:srgbClr val="FF0000"/>
                  </a:solidFill>
                  <a:prstDash val="solid"/>
                </a:ln>
                <a:solidFill>
                  <a:srgbClr val="FF82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THE MOSES QUIZ </a:t>
            </a:r>
          </a:p>
          <a:p>
            <a:pPr algn="ctr"/>
            <a:r>
              <a:rPr lang="en-US" sz="4800" b="1" cap="none" spc="0" dirty="0">
                <a:ln w="13462">
                  <a:solidFill>
                    <a:srgbClr val="FF0000"/>
                  </a:solidFill>
                  <a:prstDash val="solid"/>
                </a:ln>
                <a:solidFill>
                  <a:srgbClr val="FF82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EXODUS 20</a:t>
            </a:r>
            <a:endParaRPr lang="en-GB" sz="4800" b="1" cap="none" spc="0" dirty="0">
              <a:ln w="13462">
                <a:solidFill>
                  <a:srgbClr val="FF0000"/>
                </a:solidFill>
                <a:prstDash val="solid"/>
              </a:ln>
              <a:solidFill>
                <a:srgbClr val="FF82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2050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23/09/2020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035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23/09/2020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148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23/09/2020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2276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23/09/2020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0181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23/09/2020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6536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23/09/2020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1354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23/09/2020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91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23/09/2020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87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23/09/2020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6050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23/09/2020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2628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A6387-274D-4656-80C9-079951A73FB1}" type="datetimeFigureOut">
              <a:rPr lang="en-GB" smtClean="0"/>
              <a:t>23/09/2020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7203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0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86AC726-1579-4DF3-8E6D-D7F4C191DA7B}"/>
              </a:ext>
            </a:extLst>
          </p:cNvPr>
          <p:cNvSpPr txBox="1"/>
          <p:nvPr/>
        </p:nvSpPr>
        <p:spPr>
          <a:xfrm>
            <a:off x="698270" y="3980149"/>
            <a:ext cx="5636028" cy="33291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dirty="0">
                <a:latin typeface="Comic Sans MS" panose="030F0702030302020204" pitchFamily="66" charset="0"/>
              </a:rPr>
              <a:t>Please click on the “slide show” tab on the top bar and “From Beginning” tab to start the Activity</a:t>
            </a:r>
            <a:endParaRPr lang="en-GB" sz="3600" dirty="0"/>
          </a:p>
        </p:txBody>
      </p:sp>
      <p:sp>
        <p:nvSpPr>
          <p:cNvPr id="5" name="Rectangle 4">
            <a:hlinkClick r:id="rId2" action="ppaction://hlinksldjump"/>
            <a:extLst>
              <a:ext uri="{FF2B5EF4-FFF2-40B4-BE49-F238E27FC236}">
                <a16:creationId xmlns:a16="http://schemas.microsoft.com/office/drawing/2014/main" id="{DE24717A-D9AD-4C1B-9D54-992DE7E711B9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8078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>
            <a:extLst>
              <a:ext uri="{FF2B5EF4-FFF2-40B4-BE49-F238E27FC236}">
                <a16:creationId xmlns:a16="http://schemas.microsoft.com/office/drawing/2014/main" id="{4DD5C651-7B8B-4F23-945C-AE20FA85DBAC}"/>
              </a:ext>
            </a:extLst>
          </p:cNvPr>
          <p:cNvSpPr txBox="1">
            <a:spLocks/>
          </p:cNvSpPr>
          <p:nvPr/>
        </p:nvSpPr>
        <p:spPr>
          <a:xfrm>
            <a:off x="514349" y="4170770"/>
            <a:ext cx="6036079" cy="1337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What did God tell Moses to do to the stone to get water?</a:t>
            </a:r>
            <a:endParaRPr lang="en-GB" sz="2800" b="1" dirty="0"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2" action="ppaction://hlinksldjump"/>
            <a:extLst>
              <a:ext uri="{FF2B5EF4-FFF2-40B4-BE49-F238E27FC236}">
                <a16:creationId xmlns:a16="http://schemas.microsoft.com/office/drawing/2014/main" id="{D2E097EA-8693-4758-8A2B-080932DE3164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Comic Sans MS" panose="030F0702030302020204" pitchFamily="66" charset="0"/>
              </a:rPr>
              <a:t>Hit it with his stick</a:t>
            </a:r>
            <a:endParaRPr lang="en-GB" sz="2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3" action="ppaction://hlinksldjump"/>
            <a:extLst>
              <a:ext uri="{FF2B5EF4-FFF2-40B4-BE49-F238E27FC236}">
                <a16:creationId xmlns:a16="http://schemas.microsoft.com/office/drawing/2014/main" id="{BFEBA28A-BD2E-4924-A5B1-81F2833628A0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Comic Sans MS" panose="030F0702030302020204" pitchFamily="66" charset="0"/>
              </a:rPr>
              <a:t>Throw it in the lake</a:t>
            </a:r>
            <a:endParaRPr lang="en-GB" sz="2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3" action="ppaction://hlinksldjump"/>
            <a:extLst>
              <a:ext uri="{FF2B5EF4-FFF2-40B4-BE49-F238E27FC236}">
                <a16:creationId xmlns:a16="http://schemas.microsoft.com/office/drawing/2014/main" id="{C65A9450-0A49-434A-944E-B96F9D87B01D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Comic Sans MS" panose="030F0702030302020204" pitchFamily="66" charset="0"/>
              </a:rPr>
              <a:t>Break it into pieces</a:t>
            </a:r>
            <a:endParaRPr lang="en-GB" sz="2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4: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011157" y="6891867"/>
            <a:ext cx="4632216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God told Moses to hit the stone with his stick, then water came out.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5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36512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3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5: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52670" y="4287768"/>
            <a:ext cx="6347388" cy="1337296"/>
          </a:xfrm>
        </p:spPr>
        <p:txBody>
          <a:bodyPr>
            <a:noAutofit/>
          </a:bodyPr>
          <a:lstStyle/>
          <a:p>
            <a:pPr marL="0" indent="0" algn="ctr">
              <a:lnSpc>
                <a:spcPts val="40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was the name of the food God sent to the Israelites 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Comic Sans MS" panose="030F0702030302020204" pitchFamily="66" charset="0"/>
              </a:rPr>
              <a:t>Yeast</a:t>
            </a:r>
            <a:endParaRPr lang="en-GB" sz="2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390543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Comic Sans MS" panose="030F0702030302020204" pitchFamily="66" charset="0"/>
              </a:rPr>
              <a:t>Chocolate</a:t>
            </a:r>
            <a:endParaRPr lang="en-GB" sz="2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>
              <a:gd name="adj" fmla="val 16667"/>
            </a:avLst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Comic Sans MS" panose="030F0702030302020204" pitchFamily="66" charset="0"/>
              </a:rPr>
              <a:t>Manna</a:t>
            </a:r>
            <a:endParaRPr lang="en-GB" sz="2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202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>
            <a:extLst>
              <a:ext uri="{FF2B5EF4-FFF2-40B4-BE49-F238E27FC236}">
                <a16:creationId xmlns:a16="http://schemas.microsoft.com/office/drawing/2014/main" id="{EF3D3AB2-5823-439F-A99B-4EF6E4FE234F}"/>
              </a:ext>
            </a:extLst>
          </p:cNvPr>
          <p:cNvSpPr txBox="1">
            <a:spLocks/>
          </p:cNvSpPr>
          <p:nvPr/>
        </p:nvSpPr>
        <p:spPr>
          <a:xfrm>
            <a:off x="352670" y="4287768"/>
            <a:ext cx="6347388" cy="1337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was the name of the food God sent to the Israelites 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2" action="ppaction://hlinksldjump"/>
            <a:extLst>
              <a:ext uri="{FF2B5EF4-FFF2-40B4-BE49-F238E27FC236}">
                <a16:creationId xmlns:a16="http://schemas.microsoft.com/office/drawing/2014/main" id="{F24D56EE-405B-4955-8260-F1A3C8D24877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Comic Sans MS" panose="030F0702030302020204" pitchFamily="66" charset="0"/>
              </a:rPr>
              <a:t>Yeast</a:t>
            </a:r>
            <a:endParaRPr lang="en-GB" sz="2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3" action="ppaction://hlinksldjump"/>
            <a:extLst>
              <a:ext uri="{FF2B5EF4-FFF2-40B4-BE49-F238E27FC236}">
                <a16:creationId xmlns:a16="http://schemas.microsoft.com/office/drawing/2014/main" id="{F7C34D07-2953-44CC-B293-43AEE08ADFF3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Comic Sans MS" panose="030F0702030302020204" pitchFamily="66" charset="0"/>
              </a:rPr>
              <a:t>Chocolate</a:t>
            </a:r>
            <a:endParaRPr lang="en-GB" sz="2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2" action="ppaction://hlinksldjump"/>
            <a:extLst>
              <a:ext uri="{FF2B5EF4-FFF2-40B4-BE49-F238E27FC236}">
                <a16:creationId xmlns:a16="http://schemas.microsoft.com/office/drawing/2014/main" id="{0F15A6FA-E5C8-4EE1-BB6D-E6E80399C68D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Comic Sans MS" panose="030F0702030302020204" pitchFamily="66" charset="0"/>
              </a:rPr>
              <a:t>Manna</a:t>
            </a:r>
            <a:endParaRPr lang="en-GB" sz="2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5: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1" y="6956755"/>
            <a:ext cx="4298397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You are correct. </a:t>
            </a:r>
          </a:p>
          <a:p>
            <a:pPr marL="0" indent="0" algn="ctr">
              <a:lnSpc>
                <a:spcPts val="37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God sent Manna which means “What is it”.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12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6: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87167" y="4221602"/>
            <a:ext cx="6036079" cy="1337296"/>
          </a:xfrm>
        </p:spPr>
        <p:txBody>
          <a:bodyPr>
            <a:normAutofit/>
          </a:bodyPr>
          <a:lstStyle/>
          <a:p>
            <a:pPr marL="0" indent="0" algn="ctr">
              <a:lnSpc>
                <a:spcPts val="4000"/>
              </a:lnSpc>
              <a:buNone/>
            </a:pPr>
            <a:r>
              <a:rPr lang="en-US" sz="2500" b="1" dirty="0">
                <a:latin typeface="Comic Sans MS" panose="030F0702030302020204" pitchFamily="66" charset="0"/>
              </a:rPr>
              <a:t>What was the name of the Mountain where God spoke to Moses?</a:t>
            </a:r>
            <a:endParaRPr lang="en-GB" sz="25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36512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Sinai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Everest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Hermon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11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>
            <a:extLst>
              <a:ext uri="{FF2B5EF4-FFF2-40B4-BE49-F238E27FC236}">
                <a16:creationId xmlns:a16="http://schemas.microsoft.com/office/drawing/2014/main" id="{FFD30612-5506-4877-ADCB-376A39A120F0}"/>
              </a:ext>
            </a:extLst>
          </p:cNvPr>
          <p:cNvSpPr txBox="1">
            <a:spLocks/>
          </p:cNvSpPr>
          <p:nvPr/>
        </p:nvSpPr>
        <p:spPr>
          <a:xfrm>
            <a:off x="387167" y="4221602"/>
            <a:ext cx="6036079" cy="1337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500" b="1" dirty="0">
                <a:latin typeface="Comic Sans MS" panose="030F0702030302020204" pitchFamily="66" charset="0"/>
              </a:rPr>
              <a:t>What was the name of the Mountain where God spoke to Moses?</a:t>
            </a:r>
            <a:endParaRPr lang="en-GB" sz="2500" b="1" dirty="0"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2" action="ppaction://hlinksldjump"/>
            <a:extLst>
              <a:ext uri="{FF2B5EF4-FFF2-40B4-BE49-F238E27FC236}">
                <a16:creationId xmlns:a16="http://schemas.microsoft.com/office/drawing/2014/main" id="{74DD1891-724D-47B3-B54F-F244935957D7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Sinai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3" action="ppaction://hlinksldjump"/>
            <a:extLst>
              <a:ext uri="{FF2B5EF4-FFF2-40B4-BE49-F238E27FC236}">
                <a16:creationId xmlns:a16="http://schemas.microsoft.com/office/drawing/2014/main" id="{A2D680EC-A7D5-4EF1-928D-FB26E8A4DE21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Everest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3" action="ppaction://hlinksldjump"/>
            <a:extLst>
              <a:ext uri="{FF2B5EF4-FFF2-40B4-BE49-F238E27FC236}">
                <a16:creationId xmlns:a16="http://schemas.microsoft.com/office/drawing/2014/main" id="{41FE40DB-B1A6-4CB2-B84D-3BB9DA53F48C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Hermon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2" y="7076442"/>
            <a:ext cx="4357826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God spoke to Moses on Mount Sinai.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6: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16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7: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49" y="4170770"/>
            <a:ext cx="6036079" cy="1337296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How long did the Israelites travel before they reached Mount Sinai?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: Rounded Corners 8">
            <a:hlinkClick r:id="rId3" action="ppaction://hlinksldjump"/>
            <a:extLst>
              <a:ext uri="{FF2B5EF4-FFF2-40B4-BE49-F238E27FC236}">
                <a16:creationId xmlns:a16="http://schemas.microsoft.com/office/drawing/2014/main" id="{D85C7D58-262C-4458-8973-732AD44245B3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Comic Sans MS" panose="030F0702030302020204" pitchFamily="66" charset="0"/>
              </a:rPr>
              <a:t>3 years</a:t>
            </a:r>
            <a:endParaRPr lang="en-GB" sz="2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Rectangle: Rounded Corners 9">
            <a:hlinkClick r:id="rId4" action="ppaction://hlinksldjump"/>
            <a:extLst>
              <a:ext uri="{FF2B5EF4-FFF2-40B4-BE49-F238E27FC236}">
                <a16:creationId xmlns:a16="http://schemas.microsoft.com/office/drawing/2014/main" id="{6BFB834C-4916-4195-A157-4303AC58AF33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>
                <a:solidFill>
                  <a:schemeClr val="tx1"/>
                </a:solidFill>
                <a:latin typeface="Comic Sans MS" panose="030F0702030302020204" pitchFamily="66" charset="0"/>
              </a:rPr>
              <a:t>3 months</a:t>
            </a:r>
            <a:endParaRPr lang="en-GB" sz="25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: Rounded Corners 10">
            <a:hlinkClick r:id="rId3" action="ppaction://hlinksldjump"/>
            <a:extLst>
              <a:ext uri="{FF2B5EF4-FFF2-40B4-BE49-F238E27FC236}">
                <a16:creationId xmlns:a16="http://schemas.microsoft.com/office/drawing/2014/main" id="{D42C6850-2173-4C3C-890E-85DA70A46246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>
                <a:solidFill>
                  <a:schemeClr val="tx1"/>
                </a:solidFill>
                <a:latin typeface="Comic Sans MS" panose="030F0702030302020204" pitchFamily="66" charset="0"/>
              </a:rPr>
              <a:t>3 weeks</a:t>
            </a:r>
            <a:endParaRPr lang="en-GB" sz="25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355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9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>
            <a:extLst>
              <a:ext uri="{FF2B5EF4-FFF2-40B4-BE49-F238E27FC236}">
                <a16:creationId xmlns:a16="http://schemas.microsoft.com/office/drawing/2014/main" id="{78AA62D2-75B2-4116-9780-37776D966F6A}"/>
              </a:ext>
            </a:extLst>
          </p:cNvPr>
          <p:cNvSpPr txBox="1">
            <a:spLocks/>
          </p:cNvSpPr>
          <p:nvPr/>
        </p:nvSpPr>
        <p:spPr>
          <a:xfrm>
            <a:off x="514349" y="4170770"/>
            <a:ext cx="6036079" cy="133729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How long did the Israelites travel before they reached Mount Sinai?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2" action="ppaction://hlinksldjump"/>
            <a:extLst>
              <a:ext uri="{FF2B5EF4-FFF2-40B4-BE49-F238E27FC236}">
                <a16:creationId xmlns:a16="http://schemas.microsoft.com/office/drawing/2014/main" id="{8BC80794-926B-478E-ADEF-4A3E177C5953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Comic Sans MS" panose="030F0702030302020204" pitchFamily="66" charset="0"/>
              </a:rPr>
              <a:t>3 years</a:t>
            </a:r>
            <a:endParaRPr lang="en-GB" sz="2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2" action="ppaction://hlinksldjump"/>
            <a:extLst>
              <a:ext uri="{FF2B5EF4-FFF2-40B4-BE49-F238E27FC236}">
                <a16:creationId xmlns:a16="http://schemas.microsoft.com/office/drawing/2014/main" id="{75983B20-032E-4671-AD93-7B268C8194DF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>
                <a:solidFill>
                  <a:schemeClr val="tx1"/>
                </a:solidFill>
                <a:latin typeface="Comic Sans MS" panose="030F0702030302020204" pitchFamily="66" charset="0"/>
              </a:rPr>
              <a:t>3 months</a:t>
            </a:r>
            <a:endParaRPr lang="en-GB" sz="25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3" action="ppaction://hlinksldjump"/>
            <a:extLst>
              <a:ext uri="{FF2B5EF4-FFF2-40B4-BE49-F238E27FC236}">
                <a16:creationId xmlns:a16="http://schemas.microsoft.com/office/drawing/2014/main" id="{47F85C59-49D2-4E80-AE5A-5A5C2CC0763E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>
                <a:solidFill>
                  <a:schemeClr val="tx1"/>
                </a:solidFill>
                <a:latin typeface="Comic Sans MS" panose="030F0702030302020204" pitchFamily="66" charset="0"/>
              </a:rPr>
              <a:t>3 weeks</a:t>
            </a:r>
            <a:endParaRPr lang="en-GB" sz="25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7: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027989" y="6988493"/>
            <a:ext cx="4357826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lnSpc>
                <a:spcPts val="37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Israelites travelled 3 months before reaching Mount Sinai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36512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13986" y="9496396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83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8: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37296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happened on the mountain after Moses came down?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36512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000"/>
              </a:lnSpc>
            </a:pPr>
            <a:r>
              <a:rPr lang="en-US" sz="2600" dirty="0">
                <a:solidFill>
                  <a:schemeClr val="tx1"/>
                </a:solidFill>
                <a:latin typeface="Comic Sans MS" panose="030F0702030302020204" pitchFamily="66" charset="0"/>
              </a:rPr>
              <a:t>Thunder and lightning</a:t>
            </a:r>
            <a:endParaRPr lang="en-GB" sz="2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>
                <a:solidFill>
                  <a:schemeClr val="tx1"/>
                </a:solidFill>
                <a:latin typeface="Comic Sans MS" panose="030F0702030302020204" pitchFamily="66" charset="0"/>
              </a:rPr>
              <a:t>Earthquake</a:t>
            </a:r>
            <a:endParaRPr lang="en-GB" sz="25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>
                <a:solidFill>
                  <a:schemeClr val="tx1"/>
                </a:solidFill>
                <a:latin typeface="Comic Sans MS" panose="030F0702030302020204" pitchFamily="66" charset="0"/>
              </a:rPr>
              <a:t>Volcano erupted</a:t>
            </a:r>
            <a:endParaRPr lang="en-GB" sz="25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829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>
            <a:extLst>
              <a:ext uri="{FF2B5EF4-FFF2-40B4-BE49-F238E27FC236}">
                <a16:creationId xmlns:a16="http://schemas.microsoft.com/office/drawing/2014/main" id="{C4C04603-EBEA-4AE4-A988-6E62DB84B9AC}"/>
              </a:ext>
            </a:extLst>
          </p:cNvPr>
          <p:cNvSpPr txBox="1">
            <a:spLocks/>
          </p:cNvSpPr>
          <p:nvPr/>
        </p:nvSpPr>
        <p:spPr>
          <a:xfrm>
            <a:off x="514350" y="4170770"/>
            <a:ext cx="5819948" cy="133729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happened on the mountain after Moses came down?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2" action="ppaction://hlinksldjump"/>
            <a:extLst>
              <a:ext uri="{FF2B5EF4-FFF2-40B4-BE49-F238E27FC236}">
                <a16:creationId xmlns:a16="http://schemas.microsoft.com/office/drawing/2014/main" id="{0EB10568-28A6-40B5-800C-9E442C223095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000"/>
              </a:lnSpc>
            </a:pPr>
            <a:r>
              <a:rPr lang="en-US" sz="2600" dirty="0">
                <a:solidFill>
                  <a:schemeClr val="tx1"/>
                </a:solidFill>
                <a:latin typeface="Comic Sans MS" panose="030F0702030302020204" pitchFamily="66" charset="0"/>
              </a:rPr>
              <a:t>Thunder and Lightning</a:t>
            </a:r>
            <a:endParaRPr lang="en-GB" sz="2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3" action="ppaction://hlinksldjump"/>
            <a:extLst>
              <a:ext uri="{FF2B5EF4-FFF2-40B4-BE49-F238E27FC236}">
                <a16:creationId xmlns:a16="http://schemas.microsoft.com/office/drawing/2014/main" id="{0A19D75A-546A-4A9E-A593-3427497706DC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>
                <a:solidFill>
                  <a:schemeClr val="tx1"/>
                </a:solidFill>
                <a:latin typeface="Comic Sans MS" panose="030F0702030302020204" pitchFamily="66" charset="0"/>
              </a:rPr>
              <a:t>Earthquake</a:t>
            </a:r>
            <a:endParaRPr lang="en-GB" sz="25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3" action="ppaction://hlinksldjump"/>
            <a:extLst>
              <a:ext uri="{FF2B5EF4-FFF2-40B4-BE49-F238E27FC236}">
                <a16:creationId xmlns:a16="http://schemas.microsoft.com/office/drawing/2014/main" id="{13DE32A8-1C48-48F0-8256-4A784B7AF257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>
                <a:solidFill>
                  <a:schemeClr val="tx1"/>
                </a:solidFill>
                <a:latin typeface="Comic Sans MS" panose="030F0702030302020204" pitchFamily="66" charset="0"/>
              </a:rPr>
              <a:t>Volcano erupted</a:t>
            </a:r>
            <a:endParaRPr lang="en-GB" sz="25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56E5E5E8-3CAC-4485-8B9B-672DBCCB6DC8}"/>
              </a:ext>
            </a:extLst>
          </p:cNvPr>
          <p:cNvSpPr txBox="1">
            <a:spLocks/>
          </p:cNvSpPr>
          <p:nvPr/>
        </p:nvSpPr>
        <p:spPr>
          <a:xfrm>
            <a:off x="2011157" y="6956755"/>
            <a:ext cx="4551115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There was thunder and lightning on the mountain.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8: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35188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98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9: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37296"/>
          </a:xfrm>
        </p:spPr>
        <p:txBody>
          <a:bodyPr>
            <a:normAutofit/>
          </a:bodyPr>
          <a:lstStyle/>
          <a:p>
            <a:pPr marL="0" indent="0" algn="ctr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Moses tell the Israelites about God?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36512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900"/>
              </a:lnSpc>
            </a:pPr>
            <a:r>
              <a:rPr lang="en-US" sz="2600" dirty="0">
                <a:solidFill>
                  <a:schemeClr val="tx1"/>
                </a:solidFill>
                <a:latin typeface="Comic Sans MS" panose="030F0702030302020204" pitchFamily="66" charset="0"/>
              </a:rPr>
              <a:t>He was very angry with them</a:t>
            </a:r>
            <a:endParaRPr lang="en-GB" sz="2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900"/>
              </a:lnSpc>
            </a:pPr>
            <a:r>
              <a:rPr lang="en-US" sz="2600" dirty="0">
                <a:solidFill>
                  <a:schemeClr val="tx1"/>
                </a:solidFill>
                <a:latin typeface="Comic Sans MS" panose="030F0702030302020204" pitchFamily="66" charset="0"/>
              </a:rPr>
              <a:t>He was leaving them</a:t>
            </a:r>
            <a:endParaRPr lang="en-GB" sz="2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Comic Sans MS" panose="030F0702030302020204" pitchFamily="66" charset="0"/>
              </a:rPr>
              <a:t>He wanted them as his people</a:t>
            </a:r>
            <a:endParaRPr lang="en-GB" sz="2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22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yramid Png - Pyramids Of Giza Clipart, Transparent Png - kindpng">
            <a:extLst>
              <a:ext uri="{FF2B5EF4-FFF2-40B4-BE49-F238E27FC236}">
                <a16:creationId xmlns:a16="http://schemas.microsoft.com/office/drawing/2014/main" id="{D25F3890-1431-4E93-AB2C-835672E3F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07" y="3505820"/>
            <a:ext cx="3025836" cy="133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EDDCCB7-6DCB-4455-A0AA-7BFC5D05EA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07" y="4987637"/>
            <a:ext cx="2226747" cy="3740726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39EAF010-8613-406A-A993-1752406DFCE6}"/>
              </a:ext>
            </a:extLst>
          </p:cNvPr>
          <p:cNvGrpSpPr/>
          <p:nvPr/>
        </p:nvGrpSpPr>
        <p:grpSpPr>
          <a:xfrm>
            <a:off x="2240731" y="3324146"/>
            <a:ext cx="4342950" cy="5720135"/>
            <a:chOff x="2240730" y="3325764"/>
            <a:chExt cx="4172989" cy="5469774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FED4A168-B514-48BA-B111-6924BB69AA33}"/>
                </a:ext>
              </a:extLst>
            </p:cNvPr>
            <p:cNvSpPr/>
            <p:nvPr/>
          </p:nvSpPr>
          <p:spPr>
            <a:xfrm>
              <a:off x="2240730" y="3325764"/>
              <a:ext cx="4172989" cy="5469774"/>
            </a:xfrm>
            <a:prstGeom prst="wedgeRoundRectCallout">
              <a:avLst>
                <a:gd name="adj1" fmla="val -69894"/>
                <a:gd name="adj2" fmla="val -7469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7AB87A-DB89-49FD-80B0-192E1B270BF6}"/>
                </a:ext>
              </a:extLst>
            </p:cNvPr>
            <p:cNvSpPr txBox="1"/>
            <p:nvPr/>
          </p:nvSpPr>
          <p:spPr>
            <a:xfrm>
              <a:off x="2378340" y="3499486"/>
              <a:ext cx="3872068" cy="51797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In this activity you  will be given 10 questions about the story of Moses and the 10 commandments, which you can find in Exodus 20.</a:t>
              </a:r>
            </a:p>
            <a:p>
              <a:endParaRPr lang="en-US" sz="10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You will be given 3 possible answers to each question and you have to choose the right one.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0" name="Rectangle 9">
            <a:hlinkClick r:id="rId4" action="ppaction://hlinksldjump"/>
            <a:extLst>
              <a:ext uri="{FF2B5EF4-FFF2-40B4-BE49-F238E27FC236}">
                <a16:creationId xmlns:a16="http://schemas.microsoft.com/office/drawing/2014/main" id="{91A00952-A873-4124-B3FA-32CAB845877F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Striped Right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E697D22-F85D-4801-9CB9-3DD817A9E0FA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here to start the quiz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6228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29883879-3D47-46E7-B34C-A276B2B81C50}"/>
              </a:ext>
            </a:extLst>
          </p:cNvPr>
          <p:cNvSpPr txBox="1">
            <a:spLocks/>
          </p:cNvSpPr>
          <p:nvPr/>
        </p:nvSpPr>
        <p:spPr>
          <a:xfrm>
            <a:off x="514350" y="4170770"/>
            <a:ext cx="5819948" cy="1337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Moses tell the Israelites about God?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1" name="Rectangle: Rounded Corners 10">
            <a:hlinkClick r:id="rId2" action="ppaction://hlinksldjump"/>
            <a:extLst>
              <a:ext uri="{FF2B5EF4-FFF2-40B4-BE49-F238E27FC236}">
                <a16:creationId xmlns:a16="http://schemas.microsoft.com/office/drawing/2014/main" id="{0E7ABB3A-9FE0-4DC5-87B1-9D3FACBD7F9F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900"/>
              </a:lnSpc>
            </a:pPr>
            <a:r>
              <a:rPr lang="en-US" sz="2600" dirty="0">
                <a:solidFill>
                  <a:schemeClr val="tx1"/>
                </a:solidFill>
                <a:latin typeface="Comic Sans MS" panose="030F0702030302020204" pitchFamily="66" charset="0"/>
              </a:rPr>
              <a:t>He was very angry with them</a:t>
            </a:r>
            <a:endParaRPr lang="en-GB" sz="2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2" action="ppaction://hlinksldjump"/>
            <a:extLst>
              <a:ext uri="{FF2B5EF4-FFF2-40B4-BE49-F238E27FC236}">
                <a16:creationId xmlns:a16="http://schemas.microsoft.com/office/drawing/2014/main" id="{71A18368-E773-4EA3-8C58-70A389B2C072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900"/>
              </a:lnSpc>
            </a:pPr>
            <a:r>
              <a:rPr lang="en-US" sz="2600" dirty="0">
                <a:solidFill>
                  <a:schemeClr val="tx1"/>
                </a:solidFill>
                <a:latin typeface="Comic Sans MS" panose="030F0702030302020204" pitchFamily="66" charset="0"/>
              </a:rPr>
              <a:t>He was leaving  them</a:t>
            </a:r>
            <a:endParaRPr lang="en-GB" sz="2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3" action="ppaction://hlinksldjump"/>
            <a:extLst>
              <a:ext uri="{FF2B5EF4-FFF2-40B4-BE49-F238E27FC236}">
                <a16:creationId xmlns:a16="http://schemas.microsoft.com/office/drawing/2014/main" id="{A0A6B3A4-199A-4F2D-92B8-C8AF20B35460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Comic Sans MS" panose="030F0702030302020204" pitchFamily="66" charset="0"/>
              </a:rPr>
              <a:t>He wanted them as His people</a:t>
            </a:r>
            <a:endParaRPr lang="en-GB" sz="2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9: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011157" y="6956755"/>
            <a:ext cx="4846843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lnSpc>
                <a:spcPts val="38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God has chosen them as His special people.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36512" y="-27709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91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300349" y="3555299"/>
            <a:ext cx="27831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10: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482514" y="4140074"/>
            <a:ext cx="5819948" cy="1615673"/>
          </a:xfrm>
        </p:spPr>
        <p:txBody>
          <a:bodyPr>
            <a:normAutofit/>
          </a:bodyPr>
          <a:lstStyle/>
          <a:p>
            <a:pPr marL="0" indent="0" algn="ctr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Why did God give Moses the Ten Commandments?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To show them how to live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To stop them having fun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To make hard rules for them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263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34AD7421-0271-4868-B104-666454F936D4}"/>
              </a:ext>
            </a:extLst>
          </p:cNvPr>
          <p:cNvSpPr txBox="1">
            <a:spLocks/>
          </p:cNvSpPr>
          <p:nvPr/>
        </p:nvSpPr>
        <p:spPr>
          <a:xfrm>
            <a:off x="482514" y="4140074"/>
            <a:ext cx="5819948" cy="1615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Why did God give Moses the Ten Commandments?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9254C02-D1A7-426C-8EFD-81A5327C736E}"/>
              </a:ext>
            </a:extLst>
          </p:cNvPr>
          <p:cNvSpPr txBox="1"/>
          <p:nvPr/>
        </p:nvSpPr>
        <p:spPr>
          <a:xfrm>
            <a:off x="300349" y="3555299"/>
            <a:ext cx="27831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10: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2" action="ppaction://hlinksldjump"/>
            <a:extLst>
              <a:ext uri="{FF2B5EF4-FFF2-40B4-BE49-F238E27FC236}">
                <a16:creationId xmlns:a16="http://schemas.microsoft.com/office/drawing/2014/main" id="{31DC6D75-1CD6-49A6-8416-7E679CC38B20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To show them how to live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3" action="ppaction://hlinksldjump"/>
            <a:extLst>
              <a:ext uri="{FF2B5EF4-FFF2-40B4-BE49-F238E27FC236}">
                <a16:creationId xmlns:a16="http://schemas.microsoft.com/office/drawing/2014/main" id="{8937AEEC-FC9A-48A9-91DF-BD5DC2CDA542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To stop them having fun 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: Rounded Corners 20">
            <a:hlinkClick r:id="rId3" action="ppaction://hlinksldjump"/>
            <a:extLst>
              <a:ext uri="{FF2B5EF4-FFF2-40B4-BE49-F238E27FC236}">
                <a16:creationId xmlns:a16="http://schemas.microsoft.com/office/drawing/2014/main" id="{4B8D8A9F-6730-44B0-BCBB-63094A173061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To make hard rules for them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763015" y="6997159"/>
            <a:ext cx="5094985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lnSpc>
                <a:spcPts val="4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God gave them the commandments so the could live together.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36512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slide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90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yramid Png - Pyramids Of Giza Clipart, Transparent Png - kindpng">
            <a:extLst>
              <a:ext uri="{FF2B5EF4-FFF2-40B4-BE49-F238E27FC236}">
                <a16:creationId xmlns:a16="http://schemas.microsoft.com/office/drawing/2014/main" id="{D25F3890-1431-4E93-AB2C-835672E3F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07" y="3505820"/>
            <a:ext cx="3025836" cy="133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EDDCCB7-6DCB-4455-A0AA-7BFC5D05EA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07" y="4987637"/>
            <a:ext cx="2226747" cy="3740726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39EAF010-8613-406A-A993-1752406DFCE6}"/>
              </a:ext>
            </a:extLst>
          </p:cNvPr>
          <p:cNvGrpSpPr/>
          <p:nvPr/>
        </p:nvGrpSpPr>
        <p:grpSpPr>
          <a:xfrm>
            <a:off x="2362554" y="4657898"/>
            <a:ext cx="4172989" cy="3422072"/>
            <a:chOff x="2240730" y="3361113"/>
            <a:chExt cx="4172989" cy="5469774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FED4A168-B514-48BA-B111-6924BB69AA33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73948"/>
                <a:gd name="adj2" fmla="val -16899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7AB87A-DB89-49FD-80B0-192E1B270BF6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310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Well done for finishing the quiz.</a:t>
              </a:r>
            </a:p>
            <a:p>
              <a:endParaRPr lang="en-US" sz="2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I’ll have another one for you next week.</a:t>
              </a:r>
            </a:p>
            <a:p>
              <a:pPr algn="ctr"/>
              <a:endParaRPr lang="en-US" sz="2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See you next time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0" name="Rectangle 9">
            <a:hlinkClick r:id="" action="ppaction://hlinkshowjump?jump=endshow"/>
            <a:extLst>
              <a:ext uri="{FF2B5EF4-FFF2-40B4-BE49-F238E27FC236}">
                <a16:creationId xmlns:a16="http://schemas.microsoft.com/office/drawing/2014/main" id="{91A00952-A873-4124-B3FA-32CAB845877F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811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F95A66F-FACA-4966-AF64-801E2DAB7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581" y="5396092"/>
            <a:ext cx="2287790" cy="398205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39EAF010-8613-406A-A993-1752406DFCE6}"/>
              </a:ext>
            </a:extLst>
          </p:cNvPr>
          <p:cNvGrpSpPr/>
          <p:nvPr/>
        </p:nvGrpSpPr>
        <p:grpSpPr>
          <a:xfrm>
            <a:off x="2541790" y="5160230"/>
            <a:ext cx="4149629" cy="3340303"/>
            <a:chOff x="2240730" y="3361113"/>
            <a:chExt cx="4172989" cy="6355529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FED4A168-B514-48BA-B111-6924BB69AA33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68915"/>
                <a:gd name="adj2" fmla="val -8729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7AB87A-DB89-49FD-80B0-192E1B270BF6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6210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Whoops!</a:t>
              </a:r>
            </a:p>
            <a:p>
              <a:pPr algn="ctr"/>
              <a:endParaRPr lang="en-US" sz="2800" b="1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That’s not quite right.</a:t>
              </a:r>
            </a:p>
            <a:p>
              <a:pPr algn="ctr"/>
              <a:endParaRPr lang="en-US" sz="2800" b="1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Try again.</a:t>
              </a:r>
              <a:endParaRPr lang="en-GB" sz="2800" b="1" dirty="0">
                <a:latin typeface="Comic Sans MS" panose="030F0702030302020204" pitchFamily="66" charset="0"/>
              </a:endParaRPr>
            </a:p>
          </p:txBody>
        </p:sp>
      </p:grpSp>
      <p:pic>
        <p:nvPicPr>
          <p:cNvPr id="7" name="Picture 2" descr="Pyramid Png - Pyramids Of Giza Clipart, Transparent Png - kindpng">
            <a:extLst>
              <a:ext uri="{FF2B5EF4-FFF2-40B4-BE49-F238E27FC236}">
                <a16:creationId xmlns:a16="http://schemas.microsoft.com/office/drawing/2014/main" id="{D25F3890-1431-4E93-AB2C-835672E3F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07" y="3505820"/>
            <a:ext cx="3025836" cy="133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hlinkClick r:id="rId4" action="ppaction://hlinksldjump"/>
            <a:extLst>
              <a:ext uri="{FF2B5EF4-FFF2-40B4-BE49-F238E27FC236}">
                <a16:creationId xmlns:a16="http://schemas.microsoft.com/office/drawing/2014/main" id="{91A00952-A873-4124-B3FA-32CAB845877F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Striped Right 8">
            <a:hlinkClick r:id="" action="ppaction://hlinkshowjump?jump=lastslideviewed"/>
            <a:extLst>
              <a:ext uri="{FF2B5EF4-FFF2-40B4-BE49-F238E27FC236}">
                <a16:creationId xmlns:a16="http://schemas.microsoft.com/office/drawing/2014/main" id="{CE697D22-F85D-4801-9CB9-3DD817A9E0FA}"/>
              </a:ext>
            </a:extLst>
          </p:cNvPr>
          <p:cNvSpPr/>
          <p:nvPr/>
        </p:nvSpPr>
        <p:spPr>
          <a:xfrm flipH="1">
            <a:off x="135807" y="9378142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to return to the quiz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29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id="{2ADD8015-1547-4614-80ED-180B165EF855}"/>
              </a:ext>
            </a:extLst>
          </p:cNvPr>
          <p:cNvSpPr txBox="1">
            <a:spLocks/>
          </p:cNvSpPr>
          <p:nvPr/>
        </p:nvSpPr>
        <p:spPr>
          <a:xfrm>
            <a:off x="0" y="4170770"/>
            <a:ext cx="6857999" cy="1337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300" b="1" dirty="0">
                <a:latin typeface="Comic Sans MS" panose="030F0702030302020204" pitchFamily="66" charset="0"/>
              </a:rPr>
              <a:t>In which book of the Bible do we find the story of Moses and the Ten Commandments?</a:t>
            </a:r>
            <a:endParaRPr lang="en-GB" sz="2300" b="1" dirty="0"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: Rounded Corners 9">
            <a:hlinkClick r:id="rId3" action="ppaction://hlinksldjump"/>
            <a:extLst>
              <a:ext uri="{FF2B5EF4-FFF2-40B4-BE49-F238E27FC236}">
                <a16:creationId xmlns:a16="http://schemas.microsoft.com/office/drawing/2014/main" id="{FB87683E-6C24-4EF5-A841-10FE285DAF08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Genesis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: Rounded Corners 10">
            <a:hlinkClick r:id="rId4" action="ppaction://hlinksldjump"/>
            <a:extLst>
              <a:ext uri="{FF2B5EF4-FFF2-40B4-BE49-F238E27FC236}">
                <a16:creationId xmlns:a16="http://schemas.microsoft.com/office/drawing/2014/main" id="{0460856B-4AA4-45F5-B995-6C5E2BC368D3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Exodus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3" action="ppaction://hlinksldjump"/>
            <a:extLst>
              <a:ext uri="{FF2B5EF4-FFF2-40B4-BE49-F238E27FC236}">
                <a16:creationId xmlns:a16="http://schemas.microsoft.com/office/drawing/2014/main" id="{347D4F13-5F81-42F8-BADA-4DABBBD26EDC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Joshua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51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7" grpId="0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2">
            <a:extLst>
              <a:ext uri="{FF2B5EF4-FFF2-40B4-BE49-F238E27FC236}">
                <a16:creationId xmlns:a16="http://schemas.microsoft.com/office/drawing/2014/main" id="{0C1CA1B6-CE18-4F72-95FC-13941F38CF70}"/>
              </a:ext>
            </a:extLst>
          </p:cNvPr>
          <p:cNvSpPr txBox="1">
            <a:spLocks/>
          </p:cNvSpPr>
          <p:nvPr/>
        </p:nvSpPr>
        <p:spPr>
          <a:xfrm>
            <a:off x="0" y="4170770"/>
            <a:ext cx="6857999" cy="1337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300" b="1" dirty="0">
                <a:latin typeface="Comic Sans MS" panose="030F0702030302020204" pitchFamily="66" charset="0"/>
              </a:rPr>
              <a:t>In which book of the Bible do we find the story of Moses and the Ten Commandments?</a:t>
            </a:r>
            <a:endParaRPr lang="en-GB" sz="2300" b="1" dirty="0">
              <a:latin typeface="Comic Sans MS" panose="030F0702030302020204" pitchFamily="66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D3AD8C90-C11C-4DAD-8BB4-5DCE6F46B4C4}"/>
              </a:ext>
            </a:extLst>
          </p:cNvPr>
          <p:cNvSpPr txBox="1">
            <a:spLocks/>
          </p:cNvSpPr>
          <p:nvPr/>
        </p:nvSpPr>
        <p:spPr>
          <a:xfrm>
            <a:off x="2011157" y="6956755"/>
            <a:ext cx="4551115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We find the story in the 2</a:t>
            </a:r>
            <a:r>
              <a:rPr lang="en-US" sz="2800" b="1" baseline="30000" dirty="0">
                <a:latin typeface="Comic Sans MS" panose="030F0702030302020204" pitchFamily="66" charset="0"/>
              </a:rPr>
              <a:t>nd</a:t>
            </a:r>
            <a:r>
              <a:rPr lang="en-US" sz="2800" b="1" dirty="0">
                <a:latin typeface="Comic Sans MS" panose="030F0702030302020204" pitchFamily="66" charset="0"/>
              </a:rPr>
              <a:t> Book of the Bible: Exodus.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2" action="ppaction://hlinksldjump"/>
            <a:extLst>
              <a:ext uri="{FF2B5EF4-FFF2-40B4-BE49-F238E27FC236}">
                <a16:creationId xmlns:a16="http://schemas.microsoft.com/office/drawing/2014/main" id="{834223AC-1EB5-47BF-BC9C-FD8029AB56CB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Comic Sans MS" panose="030F0702030302020204" pitchFamily="66" charset="0"/>
              </a:rPr>
              <a:t>Genesis</a:t>
            </a:r>
            <a:endParaRPr lang="en-GB" sz="2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3" action="ppaction://hlinksldjump"/>
            <a:extLst>
              <a:ext uri="{FF2B5EF4-FFF2-40B4-BE49-F238E27FC236}">
                <a16:creationId xmlns:a16="http://schemas.microsoft.com/office/drawing/2014/main" id="{0994955E-A4E2-4539-B93D-A30AB6A8C64D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Comic Sans MS" panose="030F0702030302020204" pitchFamily="66" charset="0"/>
              </a:rPr>
              <a:t>Exodus</a:t>
            </a:r>
            <a:endParaRPr lang="en-GB" sz="2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: Rounded Corners 20">
            <a:hlinkClick r:id="rId2" action="ppaction://hlinksldjump"/>
            <a:extLst>
              <a:ext uri="{FF2B5EF4-FFF2-40B4-BE49-F238E27FC236}">
                <a16:creationId xmlns:a16="http://schemas.microsoft.com/office/drawing/2014/main" id="{ED33942A-43B3-4CCA-8652-21EF9200E7CF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Comic Sans MS" panose="030F0702030302020204" pitchFamily="66" charset="0"/>
              </a:rPr>
              <a:t>Joshua</a:t>
            </a:r>
            <a:endParaRPr lang="en-GB" sz="2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54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2: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49" y="4170770"/>
            <a:ext cx="6036079" cy="1337296"/>
          </a:xfrm>
        </p:spPr>
        <p:txBody>
          <a:bodyPr>
            <a:noAutofit/>
          </a:bodyPr>
          <a:lstStyle/>
          <a:p>
            <a:pPr marL="0" indent="0" algn="ctr">
              <a:lnSpc>
                <a:spcPts val="4000"/>
              </a:lnSpc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How did God lead the Israelites through the Wilderness?</a:t>
            </a:r>
            <a:endParaRPr lang="en-GB" sz="28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36512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An eagle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Satnav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A pillar of cloud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8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>
            <a:extLst>
              <a:ext uri="{FF2B5EF4-FFF2-40B4-BE49-F238E27FC236}">
                <a16:creationId xmlns:a16="http://schemas.microsoft.com/office/drawing/2014/main" id="{38387437-B6C4-45B4-98FD-F8C3A79CF241}"/>
              </a:ext>
            </a:extLst>
          </p:cNvPr>
          <p:cNvSpPr txBox="1">
            <a:spLocks/>
          </p:cNvSpPr>
          <p:nvPr/>
        </p:nvSpPr>
        <p:spPr>
          <a:xfrm>
            <a:off x="514349" y="4170770"/>
            <a:ext cx="6036079" cy="1337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How did God lead the Israelites through the Wilderness?</a:t>
            </a:r>
            <a:endParaRPr lang="en-GB" sz="2800" b="1" dirty="0"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2" action="ppaction://hlinksldjump"/>
            <a:extLst>
              <a:ext uri="{FF2B5EF4-FFF2-40B4-BE49-F238E27FC236}">
                <a16:creationId xmlns:a16="http://schemas.microsoft.com/office/drawing/2014/main" id="{D3399ACB-A6F0-4A1B-B402-A258A25742B8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An eagle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2" action="ppaction://hlinksldjump"/>
            <a:extLst>
              <a:ext uri="{FF2B5EF4-FFF2-40B4-BE49-F238E27FC236}">
                <a16:creationId xmlns:a16="http://schemas.microsoft.com/office/drawing/2014/main" id="{D1F9097D-9331-47F5-AB31-ED05F39B3A3F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Satnav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3" action="ppaction://hlinksldjump"/>
            <a:extLst>
              <a:ext uri="{FF2B5EF4-FFF2-40B4-BE49-F238E27FC236}">
                <a16:creationId xmlns:a16="http://schemas.microsoft.com/office/drawing/2014/main" id="{4AEDC94E-601B-4C04-8150-5308D9D802EE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A pillar of cloud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2: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107801" y="7112030"/>
            <a:ext cx="475019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A pillar of cloud led them through the wilderness.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36512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34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3: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07445" y="4140074"/>
            <a:ext cx="6643109" cy="1091738"/>
          </a:xfrm>
        </p:spPr>
        <p:txBody>
          <a:bodyPr>
            <a:noAutofit/>
          </a:bodyPr>
          <a:lstStyle/>
          <a:p>
            <a:pPr marL="0" indent="0" algn="ctr">
              <a:lnSpc>
                <a:spcPts val="40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did the Israelites complain about in the wilderness?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58665" y="7086806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1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Tiredness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Hunger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3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Sore feet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64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itle 2">
            <a:extLst>
              <a:ext uri="{FF2B5EF4-FFF2-40B4-BE49-F238E27FC236}">
                <a16:creationId xmlns:a16="http://schemas.microsoft.com/office/drawing/2014/main" id="{7D951801-2518-4968-B517-5A3C4334C274}"/>
              </a:ext>
            </a:extLst>
          </p:cNvPr>
          <p:cNvSpPr txBox="1">
            <a:spLocks/>
          </p:cNvSpPr>
          <p:nvPr/>
        </p:nvSpPr>
        <p:spPr>
          <a:xfrm>
            <a:off x="107445" y="4140074"/>
            <a:ext cx="6643109" cy="10917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did the Israelites complain about in the wilderness?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38266EC-DF31-4F1D-A011-4EEB966C64F4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3: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: Rounded Corners 10">
            <a:hlinkClick r:id="rId2" action="ppaction://hlinksldjump"/>
            <a:extLst>
              <a:ext uri="{FF2B5EF4-FFF2-40B4-BE49-F238E27FC236}">
                <a16:creationId xmlns:a16="http://schemas.microsoft.com/office/drawing/2014/main" id="{A9C4640B-15D7-44BA-A63B-93CBCD314C3C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A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Tiredness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3" action="ppaction://hlinksldjump"/>
            <a:extLst>
              <a:ext uri="{FF2B5EF4-FFF2-40B4-BE49-F238E27FC236}">
                <a16:creationId xmlns:a16="http://schemas.microsoft.com/office/drawing/2014/main" id="{1C724318-A944-4B52-8937-81781EB3CC82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Hunger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3" action="ppaction://hlinksldjump"/>
            <a:extLst>
              <a:ext uri="{FF2B5EF4-FFF2-40B4-BE49-F238E27FC236}">
                <a16:creationId xmlns:a16="http://schemas.microsoft.com/office/drawing/2014/main" id="{629D699D-D856-4409-BDE0-2E4D5C48DC6A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Sore feet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2" y="7076442"/>
            <a:ext cx="4082266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They complained about being hungry and thirsty.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3178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04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id="{67411637-9FAE-4354-80DF-01FF5781F3ED}"/>
              </a:ext>
            </a:extLst>
          </p:cNvPr>
          <p:cNvSpPr txBox="1">
            <a:spLocks/>
          </p:cNvSpPr>
          <p:nvPr/>
        </p:nvSpPr>
        <p:spPr>
          <a:xfrm>
            <a:off x="514349" y="4170770"/>
            <a:ext cx="6036079" cy="1337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What did God tell Moses to do to the stone to get water?</a:t>
            </a:r>
            <a:endParaRPr lang="en-GB" sz="2800" b="1" dirty="0"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4: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Comic Sans MS" panose="030F0702030302020204" pitchFamily="66" charset="0"/>
              </a:rPr>
              <a:t>Hit it with his stick</a:t>
            </a:r>
            <a:endParaRPr lang="en-GB" sz="2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Comic Sans MS" panose="030F0702030302020204" pitchFamily="66" charset="0"/>
              </a:rPr>
              <a:t>Throw it in the lake</a:t>
            </a:r>
            <a:endParaRPr lang="en-GB" sz="2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Comic Sans MS" panose="030F0702030302020204" pitchFamily="66" charset="0"/>
              </a:rPr>
              <a:t>Break it into pieces</a:t>
            </a:r>
            <a:endParaRPr lang="en-GB" sz="2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39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7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2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7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/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682</TotalTime>
  <Words>809</Words>
  <Application>Microsoft Office PowerPoint</Application>
  <PresentationFormat>Widescreen</PresentationFormat>
  <Paragraphs>166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Hancock</dc:creator>
  <cp:lastModifiedBy>Bryan Hancock</cp:lastModifiedBy>
  <cp:revision>64</cp:revision>
  <dcterms:created xsi:type="dcterms:W3CDTF">2020-08-05T14:43:31Z</dcterms:created>
  <dcterms:modified xsi:type="dcterms:W3CDTF">2020-09-23T11:57:30Z</dcterms:modified>
</cp:coreProperties>
</file>