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701" r:id="rId3"/>
    <p:sldId id="702" r:id="rId4"/>
    <p:sldId id="714" r:id="rId5"/>
    <p:sldId id="713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56" userDrawn="1">
          <p15:clr>
            <a:srgbClr val="A4A3A4"/>
          </p15:clr>
        </p15:guide>
        <p15:guide id="3" orient="horz" pos="39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F5F5"/>
    <a:srgbClr val="E0F0F0"/>
    <a:srgbClr val="DCEEEE"/>
    <a:srgbClr val="E1EBEB"/>
    <a:srgbClr val="E4E8E8"/>
    <a:srgbClr val="E6E6E6"/>
    <a:srgbClr val="EAEAEA"/>
    <a:srgbClr val="E7B295"/>
    <a:srgbClr val="E2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3878" autoAdjust="0"/>
  </p:normalViewPr>
  <p:slideViewPr>
    <p:cSldViewPr snapToGrid="0" showGuides="1">
      <p:cViewPr>
        <p:scale>
          <a:sx n="33" d="100"/>
          <a:sy n="33" d="100"/>
        </p:scale>
        <p:origin x="564" y="1308"/>
      </p:cViewPr>
      <p:guideLst>
        <p:guide pos="7056"/>
        <p:guide orient="horz"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3E569F-19A6-4F76-8B47-F1BE77C28573}"/>
              </a:ext>
            </a:extLst>
          </p:cNvPr>
          <p:cNvSpPr/>
          <p:nvPr/>
        </p:nvSpPr>
        <p:spPr>
          <a:xfrm>
            <a:off x="8389" y="-5323"/>
            <a:ext cx="13109037" cy="6863323"/>
          </a:xfrm>
          <a:prstGeom prst="rect">
            <a:avLst/>
          </a:prstGeom>
          <a:solidFill>
            <a:srgbClr val="E7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451CB-F286-4319-BF40-CEC6AEEE053F}"/>
              </a:ext>
            </a:extLst>
          </p:cNvPr>
          <p:cNvSpPr/>
          <p:nvPr/>
        </p:nvSpPr>
        <p:spPr>
          <a:xfrm>
            <a:off x="8389" y="-5323"/>
            <a:ext cx="13109037" cy="3003252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52C-8E1D-4B6B-A1EF-95C535B8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B188-E1DC-49A4-B183-A2F2EAA4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5178-F091-4599-9ABB-CBEF6F8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6809-9658-460E-B171-B00ED815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D0E2-74FB-4388-88EE-54C13E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6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31F-A8EE-4E79-A1F6-7960E9C4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64A3-0F02-4BC0-9F2C-7514D3D7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DED-6E42-411B-9322-C51F62D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7F6F-DB96-43B7-B8AC-8B98EAF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33B5-DF24-4D02-B596-18E8774E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7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4D93-6E06-42CF-8FE9-8BD48B08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E388-3AAF-47BC-B734-E7F3E5A0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AFDC-980C-4443-9542-6307341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3E69-F60B-4331-94FD-BBE648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7E4C-F61E-4C6E-922F-FD3FC7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44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112E-6ECE-4B3C-81D7-4D13DB0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82FB-A27E-472C-8566-E17255837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7E48-CCC8-46C7-B184-0CDF973A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B5A4-31C0-498E-8A46-D46D030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0D74A-6D71-4707-B246-1ADC78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CAB3-BBC1-4DC1-927F-EAC46856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9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DBFA-AA52-41F2-A738-FF5C2654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F54-68BF-4324-AB1F-4A4D5312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5A11-C9B9-41D0-B698-00EE44D1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0ECA-3872-49D0-81F5-1447CEEA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5A4E6-0F6C-4BFB-9940-EC9705B9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846AD-2570-46F5-894D-5EF34AC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AB4E5-170C-441D-B6FD-D9ECAAC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105-4881-4CBC-8B62-615751F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19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5A2-2EA4-4C4E-8D0E-DC2C341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8B9C-3FAC-4A44-B3FD-426D489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5F80-B118-4608-87BC-283752AC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0C79-E3A0-4CFD-B8F7-E9CD80F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3E569F-19A6-4F76-8B47-F1BE77C28573}"/>
              </a:ext>
            </a:extLst>
          </p:cNvPr>
          <p:cNvSpPr/>
          <p:nvPr/>
        </p:nvSpPr>
        <p:spPr>
          <a:xfrm>
            <a:off x="0" y="-5323"/>
            <a:ext cx="12302836" cy="6863323"/>
          </a:xfrm>
          <a:prstGeom prst="rect">
            <a:avLst/>
          </a:prstGeom>
          <a:solidFill>
            <a:srgbClr val="E7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451CB-F286-4319-BF40-CEC6AEEE053F}"/>
              </a:ext>
            </a:extLst>
          </p:cNvPr>
          <p:cNvSpPr/>
          <p:nvPr/>
        </p:nvSpPr>
        <p:spPr>
          <a:xfrm>
            <a:off x="0" y="-5323"/>
            <a:ext cx="12302836" cy="3003252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C064AF-48E3-44BB-B8C6-4FE4104E63AF}"/>
              </a:ext>
            </a:extLst>
          </p:cNvPr>
          <p:cNvGrpSpPr/>
          <p:nvPr userDrawn="1"/>
        </p:nvGrpSpPr>
        <p:grpSpPr>
          <a:xfrm>
            <a:off x="-47776" y="1863806"/>
            <a:ext cx="12398387" cy="1629207"/>
            <a:chOff x="35753" y="1930144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2" y="2086828"/>
              <a:ext cx="1493927" cy="103872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06" y="1930144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57" y="1955694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16967" y="2160113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024" y="2118137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2763" y="2049042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5531" y="2036087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0043" y="2521390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36" y="2164040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53" y="2156989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3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B203-813F-4B45-956E-E06665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46345-1DD9-40F4-8926-23554BAE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809B-DE07-4190-9270-C51CD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A877-18A1-4076-973E-E4941D2A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174F-0AA7-40EE-AA64-F6D5D48E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6452A-11A0-4703-AA60-536D7EA1A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947-C1A0-45C8-9237-2A9D634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BF6C-322E-40D7-8234-3BC23064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1DF-EF98-4B5A-A349-5BEAF38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4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6F6-34CD-4875-B15F-3A9F90A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C2-A29C-40F8-937F-8A3AAA81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C2F-C85F-4A82-9819-226CD071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784E-2BFA-4197-A37C-38B65BF4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2295-EA15-41C6-84F3-B65B87D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AFFF-7B2B-4B8D-8E11-B5586F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77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038-81BB-4B3D-BAEF-71C7841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1A9B-6E66-4EDB-8F4C-0144B72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0E6A-696B-4580-A483-FA223117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59F3-97A1-448D-9964-CFDD0D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096D-AB47-4865-955B-E776821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7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3617C-C732-448A-857B-C3DC6D0D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B646-9638-4714-9317-3034A46A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927D-32F6-494E-9695-D32C1C5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1685-BA5B-4AA6-A311-97F33E6C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6FF8-B7F8-4046-9478-066DBF1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3E569F-19A6-4F76-8B47-F1BE77C28573}"/>
              </a:ext>
            </a:extLst>
          </p:cNvPr>
          <p:cNvSpPr/>
          <p:nvPr/>
        </p:nvSpPr>
        <p:spPr>
          <a:xfrm>
            <a:off x="0" y="-5323"/>
            <a:ext cx="12302836" cy="6863323"/>
          </a:xfrm>
          <a:prstGeom prst="rect">
            <a:avLst/>
          </a:prstGeom>
          <a:solidFill>
            <a:srgbClr val="E7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451CB-F286-4319-BF40-CEC6AEEE053F}"/>
              </a:ext>
            </a:extLst>
          </p:cNvPr>
          <p:cNvSpPr/>
          <p:nvPr/>
        </p:nvSpPr>
        <p:spPr>
          <a:xfrm>
            <a:off x="0" y="-5323"/>
            <a:ext cx="12302836" cy="3003252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84825A-67A5-4C53-A620-158B3C87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0"/>
            <a:ext cx="12192000" cy="41786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2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27/06/2021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85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E3A63-5005-4145-B495-FA146B81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5A5B-BA93-4449-858A-BFC1C2E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674-64BC-4F4B-B5D1-749A71C3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4AB-8B8A-4B3E-8A46-500388FB631E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F928-769D-4647-B058-0967BD9C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73E0-15B3-464C-94E8-93C5B940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eJvKkBV6rY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NvRFIM9c5TI" TargetMode="External"/><Relationship Id="rId4" Type="http://schemas.openxmlformats.org/officeDocument/2006/relationships/hyperlink" Target="https://youtu.be/WJgIPk_NkZ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YLHqdSO9OY?list=PL5aPdmniG3y_n7hXEKTV4qQnIeCe-p6Ws" TargetMode="External"/><Relationship Id="rId3" Type="http://schemas.openxmlformats.org/officeDocument/2006/relationships/slide" Target="slide6.xm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13.png"/><Relationship Id="rId4" Type="http://schemas.openxmlformats.org/officeDocument/2006/relationships/hyperlink" Target="https://www.biblegateway.com/passage/?search=Luke+8%3A22-25&amp;version=ICB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4386E-112C-490C-96B2-6B909E7B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35157-9131-45AB-A308-2D58F997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76B5CB-698B-4D7F-A57E-B783B1FB88F0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69AB2F-0711-47F2-9B2B-478A802068C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880EE-32F4-4A1C-9112-35A1A035A0C5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A7893A-2286-4FF2-861C-C786D53B2D3E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CCDB67-17EF-4CE9-B9C0-C4F6C682EC75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CF7EA6C-01A6-4D3F-A49E-5602BC898C8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134"/>
                <a:gd name="adj2" fmla="val -400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26C00E-0A17-40D5-8AC6-DC4EE6250B35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this morning’s meeting with prayer.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FD584-A5BC-49C6-A6E7-6E0606C4A34D}"/>
              </a:ext>
            </a:extLst>
          </p:cNvPr>
          <p:cNvGrpSpPr/>
          <p:nvPr/>
        </p:nvGrpSpPr>
        <p:grpSpPr>
          <a:xfrm>
            <a:off x="2643698" y="3429000"/>
            <a:ext cx="9203059" cy="2193549"/>
            <a:chOff x="247422" y="112484"/>
            <a:chExt cx="9825883" cy="141985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2148C67-994E-476D-B099-2F9E7E1BCC5C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0954"/>
                <a:gd name="adj2" fmla="val -4489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355B4-4D6D-4949-B4CE-8D94CD1A03B6}"/>
                </a:ext>
              </a:extLst>
            </p:cNvPr>
            <p:cNvSpPr txBox="1"/>
            <p:nvPr/>
          </p:nvSpPr>
          <p:spPr>
            <a:xfrm>
              <a:off x="274843" y="154284"/>
              <a:ext cx="9771039" cy="3733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looked at a parable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317B21-77E1-4649-99F5-C87EDD7C1FF7}"/>
              </a:ext>
            </a:extLst>
          </p:cNvPr>
          <p:cNvSpPr txBox="1"/>
          <p:nvPr/>
        </p:nvSpPr>
        <p:spPr>
          <a:xfrm>
            <a:off x="2830132" y="3986746"/>
            <a:ext cx="86139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told, about a farmer sowing seed.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C49C4-E4F4-4C20-BE99-0F506B007E9D}"/>
              </a:ext>
            </a:extLst>
          </p:cNvPr>
          <p:cNvSpPr txBox="1"/>
          <p:nvPr/>
        </p:nvSpPr>
        <p:spPr>
          <a:xfrm>
            <a:off x="3065221" y="4474418"/>
            <a:ext cx="821237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learnt that the soil the seed fell into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A1DF-6EF3-42DF-B4F2-59EF7E39F976}"/>
              </a:ext>
            </a:extLst>
          </p:cNvPr>
          <p:cNvSpPr txBox="1"/>
          <p:nvPr/>
        </p:nvSpPr>
        <p:spPr>
          <a:xfrm>
            <a:off x="2830132" y="4944849"/>
            <a:ext cx="8964154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represents how we hear and follow God’s word.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4A62015-10E8-40CE-8D53-56B43C654326}"/>
              </a:ext>
            </a:extLst>
          </p:cNvPr>
          <p:cNvSpPr/>
          <p:nvPr/>
        </p:nvSpPr>
        <p:spPr>
          <a:xfrm>
            <a:off x="-371181" y="-740466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D0322-2E67-4389-BE98-37D9EA30A72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95FA9A8-1B66-43F5-9ADC-745FFD04920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C831C4-422F-4F8C-8BCB-16911859F49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D8A088C-EB06-47F7-8E75-6D1660CA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550" y="96461"/>
            <a:ext cx="12192000" cy="41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BE0A1D-DF1B-4813-9F7E-C4B1A93E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366" y="2559722"/>
            <a:ext cx="2985848" cy="36886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C971EE-35F7-4B85-BE12-65F9433C6417}"/>
              </a:ext>
            </a:extLst>
          </p:cNvPr>
          <p:cNvGrpSpPr/>
          <p:nvPr/>
        </p:nvGrpSpPr>
        <p:grpSpPr>
          <a:xfrm>
            <a:off x="2515206" y="199463"/>
            <a:ext cx="9220286" cy="5779621"/>
            <a:chOff x="2515206" y="199463"/>
            <a:chExt cx="9220286" cy="5668944"/>
          </a:xfrm>
          <a:solidFill>
            <a:schemeClr val="bg1">
              <a:alpha val="50000"/>
            </a:schemeClr>
          </a:solidFill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F0E4E37E-EE48-4BD2-B7F9-D7F839359AB2}"/>
                </a:ext>
              </a:extLst>
            </p:cNvPr>
            <p:cNvSpPr/>
            <p:nvPr/>
          </p:nvSpPr>
          <p:spPr>
            <a:xfrm>
              <a:off x="2749238" y="199463"/>
              <a:ext cx="8986254" cy="5668944"/>
            </a:xfrm>
            <a:prstGeom prst="wedgeRectCallout">
              <a:avLst>
                <a:gd name="adj1" fmla="val -61492"/>
                <a:gd name="adj2" fmla="val 7232"/>
              </a:avLst>
            </a:prstGeom>
            <a:grp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DBBC7E-5790-4F53-9A40-AE56FF2E3A03}"/>
                </a:ext>
              </a:extLst>
            </p:cNvPr>
            <p:cNvSpPr txBox="1"/>
            <p:nvPr/>
          </p:nvSpPr>
          <p:spPr>
            <a:xfrm>
              <a:off x="2515206" y="262739"/>
              <a:ext cx="9056479" cy="5847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story of </a:t>
              </a:r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Jesus calming the storm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2675E7-F8D8-414F-AFE5-23DE929E311B}"/>
              </a:ext>
            </a:extLst>
          </p:cNvPr>
          <p:cNvSpPr txBox="1"/>
          <p:nvPr/>
        </p:nvSpPr>
        <p:spPr>
          <a:xfrm>
            <a:off x="2827473" y="810217"/>
            <a:ext cx="8986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teaches us a few lessons.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74464-6324-48EA-9191-33E85824B2FF}"/>
              </a:ext>
            </a:extLst>
          </p:cNvPr>
          <p:cNvSpPr txBox="1"/>
          <p:nvPr/>
        </p:nvSpPr>
        <p:spPr>
          <a:xfrm>
            <a:off x="2774412" y="1327965"/>
            <a:ext cx="8797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First of all Jesus was tired and needed sleep</a:t>
            </a:r>
            <a:r>
              <a:rPr lang="en-GB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F84D3-62E5-45E1-B79B-81636A17F481}"/>
              </a:ext>
            </a:extLst>
          </p:cNvPr>
          <p:cNvSpPr txBox="1"/>
          <p:nvPr/>
        </p:nvSpPr>
        <p:spPr>
          <a:xfrm>
            <a:off x="2679014" y="1852625"/>
            <a:ext cx="9056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This shows us that Jesus was human and God.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7DCA2-1190-4CD9-801E-61C9A1875C4C}"/>
              </a:ext>
            </a:extLst>
          </p:cNvPr>
          <p:cNvSpPr txBox="1"/>
          <p:nvPr/>
        </p:nvSpPr>
        <p:spPr>
          <a:xfrm>
            <a:off x="2913043" y="2410620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Secondly Jesus has power over nature.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F50BD-D04B-4712-AE05-53676588E45B}"/>
              </a:ext>
            </a:extLst>
          </p:cNvPr>
          <p:cNvSpPr txBox="1"/>
          <p:nvPr/>
        </p:nvSpPr>
        <p:spPr>
          <a:xfrm>
            <a:off x="2877932" y="2926844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This reminds us that Jesus is in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7EEBD-CF2B-4C20-8D03-D91B4439DC8E}"/>
              </a:ext>
            </a:extLst>
          </p:cNvPr>
          <p:cNvSpPr txBox="1"/>
          <p:nvPr/>
        </p:nvSpPr>
        <p:spPr>
          <a:xfrm>
            <a:off x="2864287" y="3554041"/>
            <a:ext cx="8358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Thirdly, although the disciples had seen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46C75-A502-44F4-B7E3-F13B8A01D253}"/>
              </a:ext>
            </a:extLst>
          </p:cNvPr>
          <p:cNvSpPr txBox="1"/>
          <p:nvPr/>
        </p:nvSpPr>
        <p:spPr>
          <a:xfrm>
            <a:off x="2913043" y="4116520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Jesus’ power, their faith was still very weak.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4B716-F843-44CC-A0DA-B246EE80A79E}"/>
              </a:ext>
            </a:extLst>
          </p:cNvPr>
          <p:cNvSpPr txBox="1"/>
          <p:nvPr/>
        </p:nvSpPr>
        <p:spPr>
          <a:xfrm>
            <a:off x="2913043" y="4649036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Jesus promises to be with us always.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EA5EA-7431-40C8-93D2-929C712DA090}"/>
              </a:ext>
            </a:extLst>
          </p:cNvPr>
          <p:cNvSpPr txBox="1"/>
          <p:nvPr/>
        </p:nvSpPr>
        <p:spPr>
          <a:xfrm>
            <a:off x="2913043" y="5237647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our faith like?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117665AE-5F42-4F23-AF0F-932F1CE6B291}"/>
              </a:ext>
            </a:extLst>
          </p:cNvPr>
          <p:cNvSpPr/>
          <p:nvPr/>
        </p:nvSpPr>
        <p:spPr>
          <a:xfrm>
            <a:off x="-260564" y="-561975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8157A0-F26D-4AFF-8D4F-46BEFCFF629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181A639-D987-414A-BB87-22AA3D3BB0F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4FED2-0F40-4B21-8C58-029CC171E69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6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0.31406 0.009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1D42C9-457B-4571-B18F-B8F905A7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982B1E9-F085-4CC0-A4FF-82F6A1041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86E31C7C-FF7D-4227-A093-6DF2024D7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26346BE6-6D6D-44C3-832A-650DC5F69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F6FD8290-7788-4AB9-A70B-72E9A6DC7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7C52A0B2-A05D-45EC-9736-F8C100E06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8A41CEF4-DCD7-4AB0-9A1B-52285DA0E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EF390A-2A19-481E-8B9B-F79C7F18B6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D4FB1C-C982-4599-9103-CB04DDB4DE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19FA37-E066-459B-AF23-F7CF28244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5C4E51F0-7207-43C3-95E3-66AFDC4EBF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7160E7F-2B9A-40D9-9604-5612A5099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E39A26C9-92B1-47A9-8E93-C341787A29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848C33BE-3E24-44EF-8555-928E1DC0CF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9BBBD0-F81F-4996-84B9-E7247D00B0EC}"/>
              </a:ext>
            </a:extLst>
          </p:cNvPr>
          <p:cNvSpPr txBox="1"/>
          <p:nvPr/>
        </p:nvSpPr>
        <p:spPr>
          <a:xfrm>
            <a:off x="3531363" y="100779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time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AA5696D-13B6-42E9-ADC6-0C74C1351205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A93189D6-D47C-4B9E-81F3-FA9D7C10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49" y="2764406"/>
            <a:ext cx="2739102" cy="3509394"/>
          </a:xfrm>
          <a:prstGeom prst="rect">
            <a:avLst/>
          </a:prstGeom>
        </p:spPr>
      </p:pic>
      <p:sp>
        <p:nvSpPr>
          <p:cNvPr id="3" name="Rectangle 2">
            <a:hlinkClick r:id="" action="ppaction://noaction"/>
            <a:extLst>
              <a:ext uri="{FF2B5EF4-FFF2-40B4-BE49-F238E27FC236}">
                <a16:creationId xmlns:a16="http://schemas.microsoft.com/office/drawing/2014/main" id="{2C82E01A-EFCC-4CBF-815E-D2AB39293543}"/>
              </a:ext>
            </a:extLst>
          </p:cNvPr>
          <p:cNvSpPr/>
          <p:nvPr/>
        </p:nvSpPr>
        <p:spPr>
          <a:xfrm>
            <a:off x="-271736" y="-562761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BB27AE1-F4E4-4800-AEB2-6C40D388E8B3}"/>
              </a:ext>
            </a:extLst>
          </p:cNvPr>
          <p:cNvSpPr/>
          <p:nvPr/>
        </p:nvSpPr>
        <p:spPr>
          <a:xfrm>
            <a:off x="9448800" y="5916122"/>
            <a:ext cx="2432791" cy="94187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to go back 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F38E23DE-900E-4DC7-B121-FE76018E9D88}"/>
              </a:ext>
            </a:extLst>
          </p:cNvPr>
          <p:cNvSpPr txBox="1"/>
          <p:nvPr/>
        </p:nvSpPr>
        <p:spPr>
          <a:xfrm>
            <a:off x="2812998" y="717915"/>
            <a:ext cx="58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My Lighthouse</a:t>
            </a: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DE8DCB9F-6F73-4D4F-8E78-C1991263F1E7}"/>
              </a:ext>
            </a:extLst>
          </p:cNvPr>
          <p:cNvSpPr txBox="1"/>
          <p:nvPr/>
        </p:nvSpPr>
        <p:spPr>
          <a:xfrm>
            <a:off x="567737" y="3209079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Never Let Me Go</a:t>
            </a:r>
          </a:p>
        </p:txBody>
      </p:sp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3DE8019E-40E4-4147-A824-AB4159B01855}"/>
              </a:ext>
            </a:extLst>
          </p:cNvPr>
          <p:cNvSpPr txBox="1"/>
          <p:nvPr/>
        </p:nvSpPr>
        <p:spPr>
          <a:xfrm>
            <a:off x="2509019" y="5386207"/>
            <a:ext cx="54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Shelter in the storm</a:t>
            </a:r>
          </a:p>
        </p:txBody>
      </p:sp>
    </p:spTree>
    <p:extLst>
      <p:ext uri="{BB962C8B-B14F-4D97-AF65-F5344CB8AC3E}">
        <p14:creationId xmlns:p14="http://schemas.microsoft.com/office/powerpoint/2010/main" val="27752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5D00-48AA-4524-9478-82DDE65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EF8A5E-780E-4D29-91E4-A28989CC8301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EEF8157-2DE7-404F-A653-64C28D5661D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B4E355-BF62-4222-936A-CF64FC3B9E0A}"/>
                </a:ext>
              </a:extLst>
            </p:cNvPr>
            <p:cNvSpPr txBox="1"/>
            <p:nvPr/>
          </p:nvSpPr>
          <p:spPr>
            <a:xfrm>
              <a:off x="406659" y="36270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plant Your seed in our lives.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3B32A9-55D1-4721-B860-3923F59EDA6A}"/>
              </a:ext>
            </a:extLst>
          </p:cNvPr>
          <p:cNvSpPr txBox="1"/>
          <p:nvPr/>
        </p:nvSpPr>
        <p:spPr>
          <a:xfrm>
            <a:off x="257583" y="1392323"/>
            <a:ext cx="1090751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promise to always be with us.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7FEB-2822-4889-9CCA-C853A3BBD81A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care for us and help us to grow.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759F0-184F-4A36-A52D-E9E2A0792EED}"/>
              </a:ext>
            </a:extLst>
          </p:cNvPr>
          <p:cNvGrpSpPr/>
          <p:nvPr/>
        </p:nvGrpSpPr>
        <p:grpSpPr>
          <a:xfrm>
            <a:off x="2410525" y="3432890"/>
            <a:ext cx="9559055" cy="1855887"/>
            <a:chOff x="4790" y="202019"/>
            <a:chExt cx="12056686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E6F6BE2-BC39-4AE7-A7FF-7299CA244836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33271-EDBD-4429-B1A8-1B490EAC340F}"/>
                </a:ext>
              </a:extLst>
            </p:cNvPr>
            <p:cNvSpPr txBox="1"/>
            <p:nvPr/>
          </p:nvSpPr>
          <p:spPr>
            <a:xfrm>
              <a:off x="4790" y="317420"/>
              <a:ext cx="1169646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listen to your words and keep going.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01B5B4-17A3-447F-B2ED-8623C2058CCF}"/>
              </a:ext>
            </a:extLst>
          </p:cNvPr>
          <p:cNvSpPr txBox="1"/>
          <p:nvPr/>
        </p:nvSpPr>
        <p:spPr>
          <a:xfrm>
            <a:off x="2381395" y="4072420"/>
            <a:ext cx="97170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listen to your words and not be distracted.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58872-D46E-4983-BBD4-2EEBE3185330}"/>
              </a:ext>
            </a:extLst>
          </p:cNvPr>
          <p:cNvSpPr txBox="1"/>
          <p:nvPr/>
        </p:nvSpPr>
        <p:spPr>
          <a:xfrm>
            <a:off x="2423659" y="4589731"/>
            <a:ext cx="92734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listen to You and ignore bad advice.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D1984-1FE3-4856-B02C-DA9BC92B71E6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7EC79B2-3CF4-4115-B033-80EA4CE12833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743577-DF4F-4ACB-B1C1-313FEE3C6D68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164B643F-2AE1-4D99-95DB-73556D12FCDF}"/>
              </a:ext>
            </a:extLst>
          </p:cNvPr>
          <p:cNvSpPr/>
          <p:nvPr/>
        </p:nvSpPr>
        <p:spPr>
          <a:xfrm>
            <a:off x="-257791" y="-575618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7B40-E248-484C-ABBA-A557F8742B1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37E0A35-6D3A-401C-A9FD-29A96E1CA59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3A8B0-7A69-4FAB-995E-5748D20C0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5D00-48AA-4524-9478-82DDE65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EF8A5E-780E-4D29-91E4-A28989CC8301}"/>
              </a:ext>
            </a:extLst>
          </p:cNvPr>
          <p:cNvGrpSpPr/>
          <p:nvPr/>
        </p:nvGrpSpPr>
        <p:grpSpPr>
          <a:xfrm>
            <a:off x="473528" y="202019"/>
            <a:ext cx="10221685" cy="1349701"/>
            <a:chOff x="406659" y="202019"/>
            <a:chExt cx="11253444" cy="13497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EEF8157-2DE7-404F-A653-64C28D5661D8}"/>
                </a:ext>
              </a:extLst>
            </p:cNvPr>
            <p:cNvSpPr/>
            <p:nvPr/>
          </p:nvSpPr>
          <p:spPr>
            <a:xfrm>
              <a:off x="762077" y="202019"/>
              <a:ext cx="10625657" cy="1349701"/>
            </a:xfrm>
            <a:prstGeom prst="wedgeRoundRectCallout">
              <a:avLst>
                <a:gd name="adj1" fmla="val -40928"/>
                <a:gd name="adj2" fmla="val 1969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B4E355-BF62-4222-936A-CF64FC3B9E0A}"/>
                </a:ext>
              </a:extLst>
            </p:cNvPr>
            <p:cNvSpPr txBox="1"/>
            <p:nvPr/>
          </p:nvSpPr>
          <p:spPr>
            <a:xfrm>
              <a:off x="406659" y="36270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Jesus and his disciples spent a lot of their time,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E57FEB-2822-4889-9CCA-C853A3BBD81A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in a town called Capernaum by the Sea of Galilee.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759F0-184F-4A36-A52D-E9E2A0792EED}"/>
              </a:ext>
            </a:extLst>
          </p:cNvPr>
          <p:cNvGrpSpPr/>
          <p:nvPr/>
        </p:nvGrpSpPr>
        <p:grpSpPr>
          <a:xfrm>
            <a:off x="2669299" y="3520082"/>
            <a:ext cx="6207434" cy="2149209"/>
            <a:chOff x="4790" y="202019"/>
            <a:chExt cx="12056686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E6F6BE2-BC39-4AE7-A7FF-7299CA244836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66821"/>
                <a:gd name="adj2" fmla="val -5077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33271-EDBD-4429-B1A8-1B490EAC340F}"/>
                </a:ext>
              </a:extLst>
            </p:cNvPr>
            <p:cNvSpPr txBox="1"/>
            <p:nvPr/>
          </p:nvSpPr>
          <p:spPr>
            <a:xfrm>
              <a:off x="4790" y="276778"/>
              <a:ext cx="1169646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This week’s story takes place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01B5B4-17A3-447F-B2ED-8623C2058CCF}"/>
              </a:ext>
            </a:extLst>
          </p:cNvPr>
          <p:cNvSpPr txBox="1"/>
          <p:nvPr/>
        </p:nvSpPr>
        <p:spPr>
          <a:xfrm>
            <a:off x="2922734" y="4115048"/>
            <a:ext cx="557720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on the Sea of Galilee.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2AEA7-55CA-4CD4-BAA6-06164C38CB3F}"/>
              </a:ext>
            </a:extLst>
          </p:cNvPr>
          <p:cNvSpPr txBox="1"/>
          <p:nvPr/>
        </p:nvSpPr>
        <p:spPr>
          <a:xfrm>
            <a:off x="2734035" y="4603757"/>
            <a:ext cx="614269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You can find it in Luke 8 v22-25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49841A-C192-40DF-85BD-5C1F287E0433}"/>
              </a:ext>
            </a:extLst>
          </p:cNvPr>
          <p:cNvSpPr txBox="1"/>
          <p:nvPr/>
        </p:nvSpPr>
        <p:spPr>
          <a:xfrm>
            <a:off x="3012655" y="5112650"/>
            <a:ext cx="567861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also in Mark 4 v35-41.</a:t>
            </a:r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164B643F-2AE1-4D99-95DB-73556D12FCDF}"/>
              </a:ext>
            </a:extLst>
          </p:cNvPr>
          <p:cNvSpPr/>
          <p:nvPr/>
        </p:nvSpPr>
        <p:spPr>
          <a:xfrm>
            <a:off x="-202604" y="-218472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7B40-E248-484C-ABBA-A557F8742B1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37E0A35-6D3A-401C-A9FD-29A96E1CA59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3A8B0-7A69-4FAB-995E-5748D20C0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3479B5C-D912-4C41-AAD4-37D7BFC49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10" y="-72026"/>
            <a:ext cx="12192000" cy="4178697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DFE508-3F09-4A78-8FAB-AD0BDB924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70" y="2747432"/>
            <a:ext cx="2512063" cy="3526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457F3B-6A23-44CD-A579-78C57F280C82}"/>
              </a:ext>
            </a:extLst>
          </p:cNvPr>
          <p:cNvGrpSpPr/>
          <p:nvPr/>
        </p:nvGrpSpPr>
        <p:grpSpPr>
          <a:xfrm>
            <a:off x="-103194" y="1904758"/>
            <a:ext cx="12398387" cy="1629207"/>
            <a:chOff x="35753" y="1930144"/>
            <a:chExt cx="12398387" cy="1629207"/>
          </a:xfrm>
        </p:grpSpPr>
        <p:pic>
          <p:nvPicPr>
            <p:cNvPr id="3" name="Picture 2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1A9B9176-5CCB-4EA8-99CA-B6CD33373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2" y="2086828"/>
              <a:ext cx="1493927" cy="1038721"/>
            </a:xfrm>
            <a:prstGeom prst="rect">
              <a:avLst/>
            </a:prstGeom>
          </p:spPr>
        </p:pic>
        <p:pic>
          <p:nvPicPr>
            <p:cNvPr id="4" name="Picture 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A3B2C4AD-ADB7-4FB3-AC3D-8AAD37F2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06" y="1930144"/>
              <a:ext cx="1708609" cy="1352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DE1F58-C66B-41F3-A47E-4872AFBD2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557" y="1955694"/>
              <a:ext cx="3244437" cy="1406223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0952657-E5C4-4989-879F-5D6D01CE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16967" y="2160113"/>
              <a:ext cx="1217826" cy="909645"/>
            </a:xfrm>
            <a:prstGeom prst="rect">
              <a:avLst/>
            </a:prstGeom>
          </p:spPr>
        </p:pic>
        <p:pic>
          <p:nvPicPr>
            <p:cNvPr id="7" name="Picture 6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ED24CA51-CA0E-48BC-AA17-F9A1C96D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024" y="2118137"/>
              <a:ext cx="1708610" cy="11879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74AAF8-E5B5-4A35-B75D-192871E45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92763" y="2049042"/>
              <a:ext cx="2130527" cy="1358777"/>
            </a:xfrm>
            <a:prstGeom prst="rect">
              <a:avLst/>
            </a:prstGeom>
          </p:spPr>
        </p:pic>
        <p:pic>
          <p:nvPicPr>
            <p:cNvPr id="9" name="Picture 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827EC512-8377-40EB-B93D-17076952BB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5531" y="2036087"/>
              <a:ext cx="1708609" cy="13520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5DA249-80EF-4D1A-A073-8F4BE2463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0043" y="2521390"/>
              <a:ext cx="750563" cy="13253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955CD4-F2A1-4B30-ACCA-ADE9F7BFC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36" y="2164040"/>
              <a:ext cx="978935" cy="1187988"/>
            </a:xfrm>
            <a:prstGeom prst="rect">
              <a:avLst/>
            </a:prstGeom>
          </p:spPr>
        </p:pic>
        <p:pic>
          <p:nvPicPr>
            <p:cNvPr id="12" name="Picture 11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FF73B51C-CD97-482B-80FA-FB772334F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53" y="2156989"/>
              <a:ext cx="1708610" cy="1187989"/>
            </a:xfrm>
            <a:prstGeom prst="rect">
              <a:avLst/>
            </a:prstGeom>
          </p:spPr>
        </p:pic>
      </p:grpSp>
      <p:pic>
        <p:nvPicPr>
          <p:cNvPr id="14" name="Picture 13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EEA5CE3-018C-414B-93CA-A18035408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6BB172-CAC5-414D-A43F-FCD9430DC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9C75CC9-64A9-453E-B306-A4480ADE3FD7}"/>
              </a:ext>
            </a:extLst>
          </p:cNvPr>
          <p:cNvGrpSpPr/>
          <p:nvPr/>
        </p:nvGrpSpPr>
        <p:grpSpPr>
          <a:xfrm>
            <a:off x="2530929" y="202019"/>
            <a:ext cx="7828129" cy="1349701"/>
            <a:chOff x="406659" y="202019"/>
            <a:chExt cx="11253444" cy="1349701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6043FBF4-160D-4344-88E3-D68BD950EA09}"/>
                </a:ext>
              </a:extLst>
            </p:cNvPr>
            <p:cNvSpPr/>
            <p:nvPr/>
          </p:nvSpPr>
          <p:spPr>
            <a:xfrm>
              <a:off x="762077" y="202019"/>
              <a:ext cx="10625657" cy="1349701"/>
            </a:xfrm>
            <a:prstGeom prst="wedgeRoundRectCallout">
              <a:avLst>
                <a:gd name="adj1" fmla="val 54849"/>
                <a:gd name="adj2" fmla="val 19574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8B26A5-D2A9-4778-8C55-DD9E19651758}"/>
                </a:ext>
              </a:extLst>
            </p:cNvPr>
            <p:cNvSpPr txBox="1"/>
            <p:nvPr/>
          </p:nvSpPr>
          <p:spPr>
            <a:xfrm>
              <a:off x="406659" y="36270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Here we are at the Sea of Galilee.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131AA0-79F6-4BD9-B5DC-556A29EF1289}"/>
              </a:ext>
            </a:extLst>
          </p:cNvPr>
          <p:cNvSpPr txBox="1"/>
          <p:nvPr/>
        </p:nvSpPr>
        <p:spPr>
          <a:xfrm>
            <a:off x="3081556" y="882302"/>
            <a:ext cx="681429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Can you see the fishing boats?</a:t>
            </a:r>
          </a:p>
        </p:txBody>
      </p:sp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F93B683B-848A-425A-BFD2-5AC288CEA630}"/>
              </a:ext>
            </a:extLst>
          </p:cNvPr>
          <p:cNvSpPr/>
          <p:nvPr/>
        </p:nvSpPr>
        <p:spPr>
          <a:xfrm>
            <a:off x="-240647" y="-291163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46407F-1F26-443E-9F7A-F83A3F7059D1}"/>
              </a:ext>
            </a:extLst>
          </p:cNvPr>
          <p:cNvGrpSpPr/>
          <p:nvPr/>
        </p:nvGrpSpPr>
        <p:grpSpPr>
          <a:xfrm>
            <a:off x="3114580" y="3601156"/>
            <a:ext cx="5715732" cy="941878"/>
            <a:chOff x="406659" y="202019"/>
            <a:chExt cx="11253444" cy="1349701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E3AB1334-0F7B-46CF-B509-50856CD7AFD4}"/>
                </a:ext>
              </a:extLst>
            </p:cNvPr>
            <p:cNvSpPr/>
            <p:nvPr/>
          </p:nvSpPr>
          <p:spPr>
            <a:xfrm>
              <a:off x="762077" y="202019"/>
              <a:ext cx="10625657" cy="1349701"/>
            </a:xfrm>
            <a:prstGeom prst="wedgeRoundRectCallout">
              <a:avLst>
                <a:gd name="adj1" fmla="val 83289"/>
                <a:gd name="adj2" fmla="val -5909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9E7713-60F7-4D43-A9AD-39E624BDC762}"/>
                </a:ext>
              </a:extLst>
            </p:cNvPr>
            <p:cNvSpPr txBox="1"/>
            <p:nvPr/>
          </p:nvSpPr>
          <p:spPr>
            <a:xfrm>
              <a:off x="406659" y="36270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Those clouds look a bit grey!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371385-C000-4C77-A5A4-107ECD0DB5E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2D81288D-C763-48D3-9CA6-C938642ED64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EADAEF-911B-460A-9FA3-0226E3CD8AF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1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349 -0.01991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5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44444E-6 L 0.7349 -0.0007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5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5E-6 -2.96296E-6 L -1.15117 0.00996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6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7E87EDD-932C-4E54-ACCC-FE863C69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3A652E0-67CD-430B-AD1D-390142199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1" y="2727952"/>
            <a:ext cx="1936968" cy="354147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FD234B-C178-4C40-81A5-437210F49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175" y="2706928"/>
            <a:ext cx="1936968" cy="354147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A1C118-E740-448B-A772-8F8572CEA068}"/>
              </a:ext>
            </a:extLst>
          </p:cNvPr>
          <p:cNvGrpSpPr/>
          <p:nvPr/>
        </p:nvGrpSpPr>
        <p:grpSpPr>
          <a:xfrm>
            <a:off x="3088321" y="3582071"/>
            <a:ext cx="6025703" cy="1710030"/>
            <a:chOff x="7995711" y="3597909"/>
            <a:chExt cx="4921086" cy="169439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A1CABF90-2075-4B0B-8376-D2D0BDEDFF62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-70397"/>
                <a:gd name="adj2" fmla="val -567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9A6C1A-2D54-4BF3-BF73-980B581C0CA8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424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Links to those activities are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1A3808-ADD2-43CD-A1D0-1DB1C463DFF9}"/>
              </a:ext>
            </a:extLst>
          </p:cNvPr>
          <p:cNvSpPr txBox="1"/>
          <p:nvPr/>
        </p:nvSpPr>
        <p:spPr>
          <a:xfrm>
            <a:off x="3934007" y="4206533"/>
            <a:ext cx="442716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on the next slide.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8CD8C-EDC6-46AA-823C-6687A29E419E}"/>
              </a:ext>
            </a:extLst>
          </p:cNvPr>
          <p:cNvSpPr txBox="1"/>
          <p:nvPr/>
        </p:nvSpPr>
        <p:spPr>
          <a:xfrm>
            <a:off x="2877095" y="4741503"/>
            <a:ext cx="654098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 us know if you enjoy them.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34F97F-24FE-46D5-9AFB-AF930A8BAD23}"/>
              </a:ext>
            </a:extLst>
          </p:cNvPr>
          <p:cNvGrpSpPr/>
          <p:nvPr/>
        </p:nvGrpSpPr>
        <p:grpSpPr>
          <a:xfrm>
            <a:off x="1032387" y="444653"/>
            <a:ext cx="8982470" cy="2070414"/>
            <a:chOff x="247422" y="112484"/>
            <a:chExt cx="12392965" cy="141985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6EBCC78-4E86-4494-8765-672EF59BC51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56367"/>
                <a:gd name="adj2" fmla="val 10058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FA29DF-821A-4A64-9106-D0DE6F0FE9D5}"/>
                </a:ext>
              </a:extLst>
            </p:cNvPr>
            <p:cNvSpPr txBox="1"/>
            <p:nvPr/>
          </p:nvSpPr>
          <p:spPr>
            <a:xfrm>
              <a:off x="331343" y="170435"/>
              <a:ext cx="12309044" cy="409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it’s time for you to choose your activities.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B12F40-18ED-4567-A60D-C020B22B4BAC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would choose the songs, the reading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A915C-0F29-41F7-9727-BD9F29EB7989}"/>
              </a:ext>
            </a:extLst>
          </p:cNvPr>
          <p:cNvSpPr txBox="1"/>
          <p:nvPr/>
        </p:nvSpPr>
        <p:spPr>
          <a:xfrm>
            <a:off x="1204804" y="1797330"/>
            <a:ext cx="844830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the video first.</a:t>
            </a: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F267BB17-06DA-4628-BA5E-4860C77B7772}"/>
              </a:ext>
            </a:extLst>
          </p:cNvPr>
          <p:cNvSpPr/>
          <p:nvPr/>
        </p:nvSpPr>
        <p:spPr>
          <a:xfrm>
            <a:off x="-374207" y="-243058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E19AC3-E675-41BD-8D08-EAF9A32AE9B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968C3C48-869A-4C04-A5D2-5796489D3D6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ED8F4E-CF8A-4FCE-BE7E-A7F2A3D5A84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3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2.22222E-6 L 0.25 0.00347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D5809AB1-B49C-4509-BB49-0F98E2B66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26" y="2866349"/>
            <a:ext cx="1911083" cy="3532176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058B670-D32F-48E1-B0AB-33D7461DFB86}"/>
              </a:ext>
            </a:extLst>
          </p:cNvPr>
          <p:cNvSpPr/>
          <p:nvPr/>
        </p:nvSpPr>
        <p:spPr>
          <a:xfrm>
            <a:off x="-247376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42F316-CBCC-452D-98AA-E0263DF8F80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B74231BA-03F7-49DB-9DE9-EA19E3CD58C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3206DD-80BE-4C26-9454-1FBA3FE2C6E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2875B-C1AE-4AA4-B6C0-AEBA767D3412}"/>
              </a:ext>
            </a:extLst>
          </p:cNvPr>
          <p:cNvGrpSpPr/>
          <p:nvPr/>
        </p:nvGrpSpPr>
        <p:grpSpPr>
          <a:xfrm>
            <a:off x="4321190" y="456654"/>
            <a:ext cx="6659605" cy="797316"/>
            <a:chOff x="130527" y="202020"/>
            <a:chExt cx="9950652" cy="154366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5763C527-023E-4CE9-96D0-5662678BECC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44240"/>
                <a:gd name="adj2" fmla="val 3492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4B7510-9890-43A0-A70C-63F0BA31A485}"/>
                </a:ext>
              </a:extLst>
            </p:cNvPr>
            <p:cNvSpPr txBox="1"/>
            <p:nvPr/>
          </p:nvSpPr>
          <p:spPr>
            <a:xfrm>
              <a:off x="210705" y="286876"/>
              <a:ext cx="9870474" cy="1116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here are this week’s links.</a:t>
              </a:r>
            </a:p>
          </p:txBody>
        </p:sp>
      </p:grpSp>
      <p:pic>
        <p:nvPicPr>
          <p:cNvPr id="10" name="Picture 9" descr="A picture containing text, vector graphic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181F05D-A978-473B-8E01-8800C7891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500" y="2830523"/>
            <a:ext cx="2499124" cy="3598979"/>
          </a:xfrm>
          <a:prstGeom prst="rect">
            <a:avLst/>
          </a:prstGeom>
        </p:spPr>
      </p:pic>
      <p:pic>
        <p:nvPicPr>
          <p:cNvPr id="11" name="Picture 10" descr="A cartoon person holding a sign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3E82FC2A-D8BA-43C5-8C7E-A8DA454E3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013" y="2830523"/>
            <a:ext cx="2743698" cy="3532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9BD8E5E5-F9C9-4D8A-A178-D9C579512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1611" y="2866349"/>
            <a:ext cx="3035364" cy="35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1.11022E-16 L 0.82045 -0.0097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16" y="-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1.11111E-6 L 0.73997 -0.0007 " pathEditMode="relative" rAng="0" ptsTypes="AA">
                                      <p:cBhvr>
                                        <p:cTn id="12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75E-6 -4.44444E-6 L 0.67773 -0.00902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1887-E486-4BEF-B2DB-5FBD3863D72A}"/>
              </a:ext>
            </a:extLst>
          </p:cNvPr>
          <p:cNvSpPr txBox="1"/>
          <p:nvPr/>
        </p:nvSpPr>
        <p:spPr>
          <a:xfrm>
            <a:off x="6491058" y="371877"/>
            <a:ext cx="4868526" cy="59200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 finder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 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Story wheel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Spot the difference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Crack the code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Reflection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42061-9D22-4107-A0BE-04C044D86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414" y="2711190"/>
            <a:ext cx="1982111" cy="36515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25DF5E-966B-42FE-B683-2B8E8893616D}"/>
              </a:ext>
            </a:extLst>
          </p:cNvPr>
          <p:cNvGrpSpPr/>
          <p:nvPr/>
        </p:nvGrpSpPr>
        <p:grpSpPr>
          <a:xfrm>
            <a:off x="801340" y="149177"/>
            <a:ext cx="5194219" cy="2080232"/>
            <a:chOff x="8139036" y="3605994"/>
            <a:chExt cx="4483707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4C94F11-9FD8-4CA1-BDBE-B383110A79DF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22606"/>
                <a:gd name="adj2" fmla="val 1151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A5070C-C2C2-4A94-BB2C-8F7E526716F6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also have these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10D1CB-D455-4F86-8105-063648262E53}"/>
              </a:ext>
            </a:extLst>
          </p:cNvPr>
          <p:cNvSpPr txBox="1"/>
          <p:nvPr/>
        </p:nvSpPr>
        <p:spPr>
          <a:xfrm>
            <a:off x="964186" y="684192"/>
            <a:ext cx="48685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for you today.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45BDE-AEE6-4F98-B703-73E8D985DACE}"/>
              </a:ext>
            </a:extLst>
          </p:cNvPr>
          <p:cNvSpPr txBox="1"/>
          <p:nvPr/>
        </p:nvSpPr>
        <p:spPr>
          <a:xfrm>
            <a:off x="1296839" y="1174871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them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7765D-FB6C-497B-96FB-8D4F2FC54D5A}"/>
              </a:ext>
            </a:extLst>
          </p:cNvPr>
          <p:cNvSpPr txBox="1"/>
          <p:nvPr/>
        </p:nvSpPr>
        <p:spPr>
          <a:xfrm>
            <a:off x="1296840" y="1662282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B7270FD3-4461-4AC3-A789-FE284C2EC0A0}"/>
              </a:ext>
            </a:extLst>
          </p:cNvPr>
          <p:cNvSpPr/>
          <p:nvPr/>
        </p:nvSpPr>
        <p:spPr>
          <a:xfrm>
            <a:off x="-473529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735BEF-9BD7-4DC6-8A46-2A63D74073B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932F369-C90C-435A-AE46-A72D5A011AD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A8EC4-03EA-4749-9F48-DB121FB57E1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9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-4.07407E-6 L 0.28307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86E36-C2AD-402F-BE92-54F53406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2" name="Picture 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6BC485F-AE65-4BE9-B33B-B37E812E6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919357"/>
            <a:ext cx="1822455" cy="335225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54891D7-DBB3-4FE1-A09C-CBE244233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7F18F-2F67-4ACA-AA87-97584FB3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95" y="2982036"/>
            <a:ext cx="1836415" cy="3357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3204B-6425-49B6-B20B-7591529FD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7541DD-CE97-4431-B043-8D1D0635BA0F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416729-7673-4E7F-A23B-568096141474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DE8DB7C-EEC4-4B19-B682-52CFC94527EE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78ED5-6B7E-457C-AA34-3E7AFDF1D567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490D2F2F-CBC3-47CC-B86D-B4874A0F147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2B7239-8319-47CC-8502-6BD90B527638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Jesus lived as a man.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5AD7B12-EEAF-4EF5-ADBE-C305238C7723}"/>
              </a:ext>
            </a:extLst>
          </p:cNvPr>
          <p:cNvSpPr txBox="1"/>
          <p:nvPr/>
        </p:nvSpPr>
        <p:spPr>
          <a:xfrm>
            <a:off x="362857" y="838195"/>
            <a:ext cx="110308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was tired and hungry just like 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2F2C9-8E57-4750-A20F-D1C178B46719}"/>
              </a:ext>
            </a:extLst>
          </p:cNvPr>
          <p:cNvSpPr txBox="1"/>
          <p:nvPr/>
        </p:nvSpPr>
        <p:spPr>
          <a:xfrm>
            <a:off x="169548" y="1377546"/>
            <a:ext cx="114147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</a:t>
            </a:r>
            <a:r>
              <a:rPr lang="en-US" sz="3100">
                <a:latin typeface="Comic Sans MS" panose="030F0702030302020204" pitchFamily="66" charset="0"/>
              </a:rPr>
              <a:t>Jesus showed us how to live.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F86FA-42C6-4816-A177-0232D77C4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E7E83-683A-4C90-8A95-23170FBC03B8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D842E85A-6BE2-477A-BA0F-5DB77ED0589A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928FE8-00DF-4F82-B4CC-72A5FE29AD61}"/>
                </a:ext>
              </a:extLst>
            </p:cNvPr>
            <p:cNvSpPr txBox="1"/>
            <p:nvPr/>
          </p:nvSpPr>
          <p:spPr>
            <a:xfrm>
              <a:off x="190369" y="129909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learn to trust you more.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9DE8AE6-1045-4DC5-A375-3F7C664E1974}"/>
              </a:ext>
            </a:extLst>
          </p:cNvPr>
          <p:cNvSpPr txBox="1"/>
          <p:nvPr/>
        </p:nvSpPr>
        <p:spPr>
          <a:xfrm>
            <a:off x="2687624" y="3946590"/>
            <a:ext cx="655699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grow in our faith.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867156-5796-4C2B-B46A-37484D591EC9}"/>
              </a:ext>
            </a:extLst>
          </p:cNvPr>
          <p:cNvSpPr txBox="1"/>
          <p:nvPr/>
        </p:nvSpPr>
        <p:spPr>
          <a:xfrm>
            <a:off x="2537228" y="4424959"/>
            <a:ext cx="70136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be brave and tell other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6910B9-7E62-4457-BC5C-6EB85C99AA3E}"/>
              </a:ext>
            </a:extLst>
          </p:cNvPr>
          <p:cNvSpPr txBox="1"/>
          <p:nvPr/>
        </p:nvSpPr>
        <p:spPr>
          <a:xfrm>
            <a:off x="3073900" y="4852943"/>
            <a:ext cx="617867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people how much You love them.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22311D77-92C8-4BC4-BBEF-B66E6C2C3708}"/>
              </a:ext>
            </a:extLst>
          </p:cNvPr>
          <p:cNvSpPr/>
          <p:nvPr/>
        </p:nvSpPr>
        <p:spPr>
          <a:xfrm>
            <a:off x="-235392" y="-410819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D2ABE9-70CF-4C7D-A506-CCF1AE2D874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D077CF9-23E2-4AC5-A9E9-2EDAF5B4FAF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E781C9-1507-4010-A796-7FA0F0104E8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4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8581 -0.0189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94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673A4058-335F-4A2A-9C52-044C0A554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066F99-12E2-4C1B-AD68-0C3F33B56CF2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25D629E-CB47-491C-9D85-40AC1ED44EC7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2E2E4F-0D23-401A-AACE-C556C9A9FB45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AA12743-DD3F-4B78-8635-18FF438E475C}"/>
              </a:ext>
            </a:extLst>
          </p:cNvPr>
          <p:cNvGrpSpPr/>
          <p:nvPr/>
        </p:nvGrpSpPr>
        <p:grpSpPr>
          <a:xfrm>
            <a:off x="4098970" y="880303"/>
            <a:ext cx="7332866" cy="5156423"/>
            <a:chOff x="4098970" y="729214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0BF42D-76C2-4E8A-8859-EB75DE20E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729214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B42719-B6A1-4CDF-8CBA-FF6B23C8D1D1}"/>
                </a:ext>
              </a:extLst>
            </p:cNvPr>
            <p:cNvSpPr/>
            <p:nvPr/>
          </p:nvSpPr>
          <p:spPr>
            <a:xfrm rot="258286">
              <a:off x="5477042" y="949582"/>
              <a:ext cx="4984995" cy="4545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 They said to each </a:t>
              </a:r>
            </a:p>
            <a:p>
              <a:pPr>
                <a:lnSpc>
                  <a:spcPct val="150000"/>
                </a:lnSpc>
              </a:pP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other, “What kind </a:t>
              </a:r>
            </a:p>
            <a:p>
              <a:pPr>
                <a:lnSpc>
                  <a:spcPct val="150000"/>
                </a:lnSpc>
              </a:pP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 of man is this? He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commands the wind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and the water, and </a:t>
              </a:r>
            </a:p>
            <a:p>
              <a:pPr>
                <a:lnSpc>
                  <a:spcPct val="150000"/>
                </a:lnSpc>
              </a:pP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they obey him!”</a:t>
              </a: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 Luke 8 v25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3780EA-4135-422B-8301-B8F937FCBFDC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627DD73-C355-4C9E-BC20-CFFF39B907B5}"/>
              </a:ext>
            </a:extLst>
          </p:cNvPr>
          <p:cNvSpPr/>
          <p:nvPr/>
        </p:nvSpPr>
        <p:spPr>
          <a:xfrm>
            <a:off x="-486215" y="-532461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196E0-AD9B-43F3-957D-DFFF00BF1A4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FD440A-161B-403E-B610-DCBE5ACC648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4A6749-8D4A-4C55-A69F-89A4FD286C9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9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18931</TotalTime>
  <Words>527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745</cp:revision>
  <dcterms:created xsi:type="dcterms:W3CDTF">2020-12-17T20:46:52Z</dcterms:created>
  <dcterms:modified xsi:type="dcterms:W3CDTF">2021-06-27T21:02:23Z</dcterms:modified>
</cp:coreProperties>
</file>