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85" r:id="rId2"/>
    <p:sldId id="259" r:id="rId3"/>
    <p:sldId id="263" r:id="rId4"/>
    <p:sldId id="256" r:id="rId5"/>
    <p:sldId id="264" r:id="rId6"/>
    <p:sldId id="265" r:id="rId7"/>
    <p:sldId id="266" r:id="rId8"/>
    <p:sldId id="270" r:id="rId9"/>
    <p:sldId id="269" r:id="rId10"/>
    <p:sldId id="267" r:id="rId11"/>
    <p:sldId id="271" r:id="rId12"/>
    <p:sldId id="272" r:id="rId13"/>
    <p:sldId id="273" r:id="rId14"/>
    <p:sldId id="274" r:id="rId15"/>
    <p:sldId id="275" r:id="rId16"/>
    <p:sldId id="276" r:id="rId17"/>
    <p:sldId id="277" r:id="rId18"/>
    <p:sldId id="278" r:id="rId19"/>
    <p:sldId id="279" r:id="rId20"/>
    <p:sldId id="280" r:id="rId21"/>
    <p:sldId id="282" r:id="rId22"/>
    <p:sldId id="281" r:id="rId23"/>
    <p:sldId id="283" r:id="rId24"/>
    <p:sldId id="262" r:id="rId25"/>
  </p:sldIdLst>
  <p:sldSz cx="6858000" cy="12192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840" userDrawn="1">
          <p15:clr>
            <a:srgbClr val="A4A3A4"/>
          </p15:clr>
        </p15:guide>
        <p15:guide id="2" pos="2183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6A6A6"/>
    <a:srgbClr val="FF8200"/>
    <a:srgbClr val="00FF00"/>
    <a:srgbClr val="00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450" autoAdjust="0"/>
    <p:restoredTop sz="94660"/>
  </p:normalViewPr>
  <p:slideViewPr>
    <p:cSldViewPr snapToGrid="0" showGuides="1">
      <p:cViewPr varScale="1">
        <p:scale>
          <a:sx n="58" d="100"/>
          <a:sy n="58" d="100"/>
        </p:scale>
        <p:origin x="948" y="108"/>
      </p:cViewPr>
      <p:guideLst>
        <p:guide orient="horz" pos="3840"/>
        <p:guide pos="2183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1B3F7356-12B6-4A62-BAE5-9EDFD7EFB2B3}"/>
              </a:ext>
            </a:extLst>
          </p:cNvPr>
          <p:cNvSpPr/>
          <p:nvPr userDrawn="1"/>
        </p:nvSpPr>
        <p:spPr>
          <a:xfrm>
            <a:off x="277336" y="1582916"/>
            <a:ext cx="6303328" cy="156966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800" b="1" cap="none" spc="0" dirty="0">
                <a:ln w="13462">
                  <a:solidFill>
                    <a:srgbClr val="FF0000"/>
                  </a:solidFill>
                  <a:prstDash val="solid"/>
                </a:ln>
                <a:solidFill>
                  <a:srgbClr val="FF8200"/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Comic Sans MS" panose="030F0702030302020204" pitchFamily="66" charset="0"/>
              </a:rPr>
              <a:t>THE MOSES QUIZ </a:t>
            </a:r>
          </a:p>
          <a:p>
            <a:pPr algn="ctr"/>
            <a:r>
              <a:rPr lang="en-US" sz="4800" b="1" cap="none" spc="0" dirty="0">
                <a:ln w="13462">
                  <a:solidFill>
                    <a:srgbClr val="FF0000"/>
                  </a:solidFill>
                  <a:prstDash val="solid"/>
                </a:ln>
                <a:solidFill>
                  <a:srgbClr val="FF8200"/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Comic Sans MS" panose="030F0702030302020204" pitchFamily="66" charset="0"/>
              </a:rPr>
              <a:t>EXODUS 12 </a:t>
            </a:r>
            <a:endParaRPr lang="en-GB" sz="4800" b="1" cap="none" spc="0" dirty="0">
              <a:ln w="13462">
                <a:solidFill>
                  <a:srgbClr val="FF0000"/>
                </a:solidFill>
                <a:prstDash val="solid"/>
              </a:ln>
              <a:solidFill>
                <a:srgbClr val="FF8200"/>
              </a:solidFill>
              <a:effectLst>
                <a:outerShdw dist="38100" dir="2700000" algn="bl" rotWithShape="0">
                  <a:schemeClr val="accent5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9520508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2A6387-274D-4656-80C9-079951A73FB1}" type="datetimeFigureOut">
              <a:rPr lang="en-GB" smtClean="0"/>
              <a:t>01/09/2020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68FDC-A67C-47C1-931C-65E4A70D0BB2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640350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649111"/>
            <a:ext cx="1478756" cy="10332156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649111"/>
            <a:ext cx="4350544" cy="1033215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2A6387-274D-4656-80C9-079951A73FB1}" type="datetimeFigureOut">
              <a:rPr lang="en-GB" smtClean="0"/>
              <a:t>01/09/2020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68FDC-A67C-47C1-931C-65E4A70D0BB2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521489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2A6387-274D-4656-80C9-079951A73FB1}" type="datetimeFigureOut">
              <a:rPr lang="en-GB" smtClean="0"/>
              <a:t>01/09/2020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68FDC-A67C-47C1-931C-65E4A70D0BB2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122760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3039537"/>
            <a:ext cx="5915025" cy="5071532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8159048"/>
            <a:ext cx="5915025" cy="266699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2A6387-274D-4656-80C9-079951A73FB1}" type="datetimeFigureOut">
              <a:rPr lang="en-GB" smtClean="0"/>
              <a:t>01/09/2020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68FDC-A67C-47C1-931C-65E4A70D0BB2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701812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3245556"/>
            <a:ext cx="2914650" cy="77357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3245556"/>
            <a:ext cx="2914650" cy="77357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2A6387-274D-4656-80C9-079951A73FB1}" type="datetimeFigureOut">
              <a:rPr lang="en-GB" smtClean="0"/>
              <a:t>01/09/2020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68FDC-A67C-47C1-931C-65E4A70D0BB2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165368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49114"/>
            <a:ext cx="5915025" cy="235655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988734"/>
            <a:ext cx="2901255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4453467"/>
            <a:ext cx="2901255" cy="655037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988734"/>
            <a:ext cx="2915543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4453467"/>
            <a:ext cx="2915543" cy="655037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2A6387-274D-4656-80C9-079951A73FB1}" type="datetimeFigureOut">
              <a:rPr lang="en-GB" smtClean="0"/>
              <a:t>01/09/2020</a:t>
            </a:fld>
            <a:endParaRPr lang="en-GB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68FDC-A67C-47C1-931C-65E4A70D0BB2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013545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2A6387-274D-4656-80C9-079951A73FB1}" type="datetimeFigureOut">
              <a:rPr lang="en-GB" smtClean="0"/>
              <a:t>01/09/2020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68FDC-A67C-47C1-931C-65E4A70D0BB2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309170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2A6387-274D-4656-80C9-079951A73FB1}" type="datetimeFigureOut">
              <a:rPr lang="en-GB" smtClean="0"/>
              <a:t>01/09/2020</a:t>
            </a:fld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68FDC-A67C-47C1-931C-65E4A70D0BB2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61870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755425"/>
            <a:ext cx="3471863" cy="8664222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2A6387-274D-4656-80C9-079951A73FB1}" type="datetimeFigureOut">
              <a:rPr lang="en-GB" smtClean="0"/>
              <a:t>01/09/2020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68FDC-A67C-47C1-931C-65E4A70D0BB2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660502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755425"/>
            <a:ext cx="3471863" cy="8664222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2A6387-274D-4656-80C9-079951A73FB1}" type="datetimeFigureOut">
              <a:rPr lang="en-GB" smtClean="0"/>
              <a:t>01/09/2020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68FDC-A67C-47C1-931C-65E4A70D0BB2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126284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649114"/>
            <a:ext cx="5915025" cy="23565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3245556"/>
            <a:ext cx="5915025" cy="77357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2A6387-274D-4656-80C9-079951A73FB1}" type="datetimeFigureOut">
              <a:rPr lang="en-GB" smtClean="0"/>
              <a:t>01/09/2020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11300181"/>
            <a:ext cx="2314575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D68FDC-A67C-47C1-931C-65E4A70D0BB2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272031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" Target="slide24.xml"/><Relationship Id="rId2" Type="http://schemas.openxmlformats.org/officeDocument/2006/relationships/slide" Target="slide11.xml"/><Relationship Id="rId1" Type="http://schemas.openxmlformats.org/officeDocument/2006/relationships/slideLayout" Target="../slideLayouts/slideLayout1.xml"/><Relationship Id="rId5" Type="http://schemas.openxmlformats.org/officeDocument/2006/relationships/slide" Target="slide10.xml"/><Relationship Id="rId4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" Target="slide24.xml"/><Relationship Id="rId2" Type="http://schemas.openxmlformats.org/officeDocument/2006/relationships/slide" Target="slide11.xml"/><Relationship Id="rId1" Type="http://schemas.openxmlformats.org/officeDocument/2006/relationships/slideLayout" Target="../slideLayouts/slideLayout1.xml"/><Relationship Id="rId4" Type="http://schemas.openxmlformats.org/officeDocument/2006/relationships/slide" Target="slide1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" Target="slide12.xml"/><Relationship Id="rId2" Type="http://schemas.openxmlformats.org/officeDocument/2006/relationships/slide" Target="slide2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" Target="slide14.xml"/><Relationship Id="rId2" Type="http://schemas.openxmlformats.org/officeDocument/2006/relationships/slide" Target="slide13.xml"/><Relationship Id="rId1" Type="http://schemas.openxmlformats.org/officeDocument/2006/relationships/slideLayout" Target="../slideLayouts/slideLayout1.xml"/><Relationship Id="rId4" Type="http://schemas.openxmlformats.org/officeDocument/2006/relationships/slide" Target="slide2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" Target="slide14.xml"/><Relationship Id="rId2" Type="http://schemas.openxmlformats.org/officeDocument/2006/relationships/slide" Target="slide2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" Target="slide24.xml"/><Relationship Id="rId2" Type="http://schemas.openxmlformats.org/officeDocument/2006/relationships/slide" Target="slide15.xml"/><Relationship Id="rId1" Type="http://schemas.openxmlformats.org/officeDocument/2006/relationships/slideLayout" Target="../slideLayouts/slideLayout1.xml"/><Relationship Id="rId4" Type="http://schemas.openxmlformats.org/officeDocument/2006/relationships/slide" Target="slide16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" Target="slide16.xml"/><Relationship Id="rId2" Type="http://schemas.openxmlformats.org/officeDocument/2006/relationships/slide" Target="slide2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" Target="slide24.xml"/><Relationship Id="rId2" Type="http://schemas.openxmlformats.org/officeDocument/2006/relationships/slide" Target="slide18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" Target="slide18.xml"/><Relationship Id="rId2" Type="http://schemas.openxmlformats.org/officeDocument/2006/relationships/slide" Target="slide2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" Target="slide24.xml"/><Relationship Id="rId2" Type="http://schemas.openxmlformats.org/officeDocument/2006/relationships/slide" Target="slide19.xml"/><Relationship Id="rId1" Type="http://schemas.openxmlformats.org/officeDocument/2006/relationships/slideLayout" Target="../slideLayouts/slideLayout1.xml"/><Relationship Id="rId4" Type="http://schemas.openxmlformats.org/officeDocument/2006/relationships/slide" Target="slide20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slide" Target="slide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" Target="slide20.xml"/><Relationship Id="rId2" Type="http://schemas.openxmlformats.org/officeDocument/2006/relationships/slide" Target="slide2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" Target="slide24.xml"/><Relationship Id="rId2" Type="http://schemas.openxmlformats.org/officeDocument/2006/relationships/slide" Target="slide21.xml"/><Relationship Id="rId1" Type="http://schemas.openxmlformats.org/officeDocument/2006/relationships/slideLayout" Target="../slideLayouts/slideLayout1.xml"/><Relationship Id="rId4" Type="http://schemas.openxmlformats.org/officeDocument/2006/relationships/slide" Target="slide2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" Target="slide24.xml"/><Relationship Id="rId2" Type="http://schemas.openxmlformats.org/officeDocument/2006/relationships/slide" Target="slide2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4" Type="http://schemas.openxmlformats.org/officeDocument/2006/relationships/slide" Target="slide2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24.xml"/><Relationship Id="rId2" Type="http://schemas.openxmlformats.org/officeDocument/2006/relationships/slide" Target="slide3.xml"/><Relationship Id="rId1" Type="http://schemas.openxmlformats.org/officeDocument/2006/relationships/slideLayout" Target="../slideLayouts/slideLayout1.xml"/><Relationship Id="rId4" Type="http://schemas.openxmlformats.org/officeDocument/2006/relationships/slide" Target="slide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24.xml"/><Relationship Id="rId2" Type="http://schemas.openxmlformats.org/officeDocument/2006/relationships/slide" Target="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6.xml"/><Relationship Id="rId2" Type="http://schemas.openxmlformats.org/officeDocument/2006/relationships/slide" Target="slide5.xml"/><Relationship Id="rId1" Type="http://schemas.openxmlformats.org/officeDocument/2006/relationships/slideLayout" Target="../slideLayouts/slideLayout1.xml"/><Relationship Id="rId4" Type="http://schemas.openxmlformats.org/officeDocument/2006/relationships/slide" Target="slide2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6.xml"/><Relationship Id="rId2" Type="http://schemas.openxmlformats.org/officeDocument/2006/relationships/slide" Target="slide2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24.xml"/><Relationship Id="rId2" Type="http://schemas.openxmlformats.org/officeDocument/2006/relationships/slide" Target="slide7.xml"/><Relationship Id="rId1" Type="http://schemas.openxmlformats.org/officeDocument/2006/relationships/slideLayout" Target="../slideLayouts/slideLayout1.xml"/><Relationship Id="rId4" Type="http://schemas.openxmlformats.org/officeDocument/2006/relationships/slide" Target="slide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24.xml"/><Relationship Id="rId2" Type="http://schemas.openxmlformats.org/officeDocument/2006/relationships/slide" Target="slide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" Target="slide10.xml"/><Relationship Id="rId2" Type="http://schemas.openxmlformats.org/officeDocument/2006/relationships/slide" Target="slide9.xml"/><Relationship Id="rId1" Type="http://schemas.openxmlformats.org/officeDocument/2006/relationships/slideLayout" Target="../slideLayouts/slideLayout1.xml"/><Relationship Id="rId4" Type="http://schemas.openxmlformats.org/officeDocument/2006/relationships/slide" Target="slide2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986AC726-1579-4DF3-8E6D-D7F4C191DA7B}"/>
              </a:ext>
            </a:extLst>
          </p:cNvPr>
          <p:cNvSpPr txBox="1"/>
          <p:nvPr/>
        </p:nvSpPr>
        <p:spPr>
          <a:xfrm>
            <a:off x="698270" y="3980149"/>
            <a:ext cx="5636028" cy="332918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3600" dirty="0">
                <a:latin typeface="Comic Sans MS" panose="030F0702030302020204" pitchFamily="66" charset="0"/>
              </a:rPr>
              <a:t>Please click on the “slide show” tab on the top bar and “From Beginning” tab to start the Activity</a:t>
            </a:r>
            <a:endParaRPr lang="en-GB" sz="3600" dirty="0"/>
          </a:p>
        </p:txBody>
      </p:sp>
      <p:sp>
        <p:nvSpPr>
          <p:cNvPr id="5" name="Rectangle 4">
            <a:hlinkClick r:id="rId2" action="ppaction://hlinksldjump"/>
            <a:extLst>
              <a:ext uri="{FF2B5EF4-FFF2-40B4-BE49-F238E27FC236}">
                <a16:creationId xmlns:a16="http://schemas.microsoft.com/office/drawing/2014/main" id="{DE24717A-D9AD-4C1B-9D54-992DE7E711B9}"/>
              </a:ext>
            </a:extLst>
          </p:cNvPr>
          <p:cNvSpPr/>
          <p:nvPr/>
        </p:nvSpPr>
        <p:spPr>
          <a:xfrm>
            <a:off x="0" y="0"/>
            <a:ext cx="6858000" cy="1219200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1950795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Subtitle 2">
            <a:extLst>
              <a:ext uri="{FF2B5EF4-FFF2-40B4-BE49-F238E27FC236}">
                <a16:creationId xmlns:a16="http://schemas.microsoft.com/office/drawing/2014/main" id="{92237967-2E30-4CD9-8DCF-3E4C34E2A942}"/>
              </a:ext>
            </a:extLst>
          </p:cNvPr>
          <p:cNvSpPr txBox="1">
            <a:spLocks/>
          </p:cNvSpPr>
          <p:nvPr/>
        </p:nvSpPr>
        <p:spPr>
          <a:xfrm>
            <a:off x="514350" y="4170770"/>
            <a:ext cx="5819948" cy="13372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ts val="4000"/>
              </a:lnSpc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How was the lamb to be cooked?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16" name="Rectangle: Rounded Corners 15">
            <a:hlinkClick r:id="rId2" action="ppaction://hlinksldjump"/>
            <a:extLst>
              <a:ext uri="{FF2B5EF4-FFF2-40B4-BE49-F238E27FC236}">
                <a16:creationId xmlns:a16="http://schemas.microsoft.com/office/drawing/2014/main" id="{D2E097EA-8693-4758-8A2B-080932DE3164}"/>
              </a:ext>
            </a:extLst>
          </p:cNvPr>
          <p:cNvSpPr/>
          <p:nvPr/>
        </p:nvSpPr>
        <p:spPr>
          <a:xfrm>
            <a:off x="248142" y="5800129"/>
            <a:ext cx="2003890" cy="1091738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Roasted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8" name="Rectangle: Rounded Corners 17">
            <a:hlinkClick r:id="rId3" action="ppaction://hlinksldjump"/>
            <a:extLst>
              <a:ext uri="{FF2B5EF4-FFF2-40B4-BE49-F238E27FC236}">
                <a16:creationId xmlns:a16="http://schemas.microsoft.com/office/drawing/2014/main" id="{BFEBA28A-BD2E-4924-A5B1-81F2833628A0}"/>
              </a:ext>
            </a:extLst>
          </p:cNvPr>
          <p:cNvSpPr/>
          <p:nvPr/>
        </p:nvSpPr>
        <p:spPr>
          <a:xfrm>
            <a:off x="2403262" y="5800129"/>
            <a:ext cx="2003890" cy="1091738"/>
          </a:xfrm>
          <a:prstGeom prst="roundRect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Boiled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0" name="Rectangle: Rounded Corners 19">
            <a:hlinkClick r:id="rId3" action="ppaction://hlinksldjump"/>
            <a:extLst>
              <a:ext uri="{FF2B5EF4-FFF2-40B4-BE49-F238E27FC236}">
                <a16:creationId xmlns:a16="http://schemas.microsoft.com/office/drawing/2014/main" id="{C65A9450-0A49-434A-944E-B96F9D87B01D}"/>
              </a:ext>
            </a:extLst>
          </p:cNvPr>
          <p:cNvSpPr/>
          <p:nvPr/>
        </p:nvSpPr>
        <p:spPr>
          <a:xfrm>
            <a:off x="4546539" y="5786443"/>
            <a:ext cx="2003890" cy="1091738"/>
          </a:xfrm>
          <a:prstGeom prst="roundRect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Fried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pic>
        <p:nvPicPr>
          <p:cNvPr id="29" name="Picture 28">
            <a:extLst>
              <a:ext uri="{FF2B5EF4-FFF2-40B4-BE49-F238E27FC236}">
                <a16:creationId xmlns:a16="http://schemas.microsoft.com/office/drawing/2014/main" id="{431CE24C-E952-4CFC-9B59-639CEA85B26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142" y="7235747"/>
            <a:ext cx="1763015" cy="3060328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3C761F7A-49C5-4355-85FF-C7EEF4324066}"/>
              </a:ext>
            </a:extLst>
          </p:cNvPr>
          <p:cNvSpPr txBox="1"/>
          <p:nvPr/>
        </p:nvSpPr>
        <p:spPr>
          <a:xfrm>
            <a:off x="425383" y="3555299"/>
            <a:ext cx="253306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4: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17" name="Subtitle 2">
            <a:extLst>
              <a:ext uri="{FF2B5EF4-FFF2-40B4-BE49-F238E27FC236}">
                <a16:creationId xmlns:a16="http://schemas.microsoft.com/office/drawing/2014/main" id="{BC8EE808-6E49-478B-A793-6778EC2363CF}"/>
              </a:ext>
            </a:extLst>
          </p:cNvPr>
          <p:cNvSpPr txBox="1">
            <a:spLocks/>
          </p:cNvSpPr>
          <p:nvPr/>
        </p:nvSpPr>
        <p:spPr>
          <a:xfrm>
            <a:off x="2252032" y="6956755"/>
            <a:ext cx="4082266" cy="168946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You are right.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God said that the lamb had to be roasted. 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Well Done</a:t>
            </a:r>
          </a:p>
          <a:p>
            <a:pPr marL="0" indent="0" algn="ctr">
              <a:buFont typeface="Arial" panose="020B0604020202020204" pitchFamily="34" charset="0"/>
              <a:buNone/>
            </a:pPr>
            <a:endParaRPr lang="en-US" sz="3200" b="1" dirty="0">
              <a:latin typeface="Comic Sans MS" panose="030F0702030302020204" pitchFamily="66" charset="0"/>
            </a:endParaRPr>
          </a:p>
        </p:txBody>
      </p:sp>
      <p:sp>
        <p:nvSpPr>
          <p:cNvPr id="19" name="Rectangle 18">
            <a:hlinkClick r:id="rId5" action="ppaction://hlinksldjump"/>
            <a:extLst>
              <a:ext uri="{FF2B5EF4-FFF2-40B4-BE49-F238E27FC236}">
                <a16:creationId xmlns:a16="http://schemas.microsoft.com/office/drawing/2014/main" id="{8886032F-DD75-410C-9A97-E473C10D0FDC}"/>
              </a:ext>
            </a:extLst>
          </p:cNvPr>
          <p:cNvSpPr/>
          <p:nvPr/>
        </p:nvSpPr>
        <p:spPr>
          <a:xfrm>
            <a:off x="-23793" y="0"/>
            <a:ext cx="6858000" cy="1219200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7" name="Arrow: Striped Right 26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6A42DEFD-FC61-4773-BF17-26DF8E969343}"/>
              </a:ext>
            </a:extLst>
          </p:cNvPr>
          <p:cNvSpPr/>
          <p:nvPr/>
        </p:nvSpPr>
        <p:spPr>
          <a:xfrm>
            <a:off x="2593408" y="9326880"/>
            <a:ext cx="3820312" cy="1197033"/>
          </a:xfrm>
          <a:prstGeom prst="stripedRightArrow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  <a:latin typeface="Comic Sans MS" panose="030F0702030302020204" pitchFamily="66" charset="0"/>
              </a:rPr>
              <a:t>Click for the next question</a:t>
            </a:r>
            <a:endParaRPr lang="en-GB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84326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500"/>
                            </p:stCondLst>
                            <p:childTnLst>
                              <p:par>
                                <p:cTn id="10" presetID="22" presetClass="entr" presetSubtype="8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27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3C761F7A-49C5-4355-85FF-C7EEF4324066}"/>
              </a:ext>
            </a:extLst>
          </p:cNvPr>
          <p:cNvSpPr txBox="1"/>
          <p:nvPr/>
        </p:nvSpPr>
        <p:spPr>
          <a:xfrm>
            <a:off x="425383" y="3555299"/>
            <a:ext cx="253306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5: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551F2BB-D821-4CC0-9A68-5587803C0A30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352670" y="4287768"/>
            <a:ext cx="6152659" cy="1337296"/>
          </a:xfrm>
        </p:spPr>
        <p:txBody>
          <a:bodyPr>
            <a:noAutofit/>
          </a:bodyPr>
          <a:lstStyle/>
          <a:p>
            <a:pPr marL="0" indent="0">
              <a:lnSpc>
                <a:spcPts val="3500"/>
              </a:lnSpc>
              <a:buNone/>
            </a:pPr>
            <a:r>
              <a:rPr lang="en-US" sz="3000" b="1" dirty="0">
                <a:latin typeface="Comic Sans MS" panose="030F0702030302020204" pitchFamily="66" charset="0"/>
              </a:rPr>
              <a:t>What was eaten with the roast lamb?</a:t>
            </a:r>
            <a:endParaRPr lang="en-GB" sz="3000" b="1" dirty="0">
              <a:latin typeface="Comic Sans MS" panose="030F0702030302020204" pitchFamily="66" charset="0"/>
            </a:endParaRPr>
          </a:p>
        </p:txBody>
      </p:sp>
      <p:sp>
        <p:nvSpPr>
          <p:cNvPr id="17" name="Subtitle 2">
            <a:extLst>
              <a:ext uri="{FF2B5EF4-FFF2-40B4-BE49-F238E27FC236}">
                <a16:creationId xmlns:a16="http://schemas.microsoft.com/office/drawing/2014/main" id="{BC8EE808-6E49-478B-A793-6778EC2363CF}"/>
              </a:ext>
            </a:extLst>
          </p:cNvPr>
          <p:cNvSpPr txBox="1">
            <a:spLocks/>
          </p:cNvSpPr>
          <p:nvPr/>
        </p:nvSpPr>
        <p:spPr>
          <a:xfrm>
            <a:off x="1691916" y="7183930"/>
            <a:ext cx="3860640" cy="6621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Press your answer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19" name="Rectangle 18">
            <a:hlinkClick r:id="rId2" action="ppaction://hlinksldjump"/>
            <a:extLst>
              <a:ext uri="{FF2B5EF4-FFF2-40B4-BE49-F238E27FC236}">
                <a16:creationId xmlns:a16="http://schemas.microsoft.com/office/drawing/2014/main" id="{8886032F-DD75-410C-9A97-E473C10D0FDC}"/>
              </a:ext>
            </a:extLst>
          </p:cNvPr>
          <p:cNvSpPr/>
          <p:nvPr/>
        </p:nvSpPr>
        <p:spPr>
          <a:xfrm>
            <a:off x="0" y="0"/>
            <a:ext cx="6858000" cy="1219200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3" name="Rectangle: Rounded Corners 22">
            <a:hlinkClick r:id="rId3" action="ppaction://hlinksldjump"/>
            <a:extLst>
              <a:ext uri="{FF2B5EF4-FFF2-40B4-BE49-F238E27FC236}">
                <a16:creationId xmlns:a16="http://schemas.microsoft.com/office/drawing/2014/main" id="{70C7014C-A46E-4051-AF6E-26462B29C7A6}"/>
              </a:ext>
            </a:extLst>
          </p:cNvPr>
          <p:cNvSpPr/>
          <p:nvPr/>
        </p:nvSpPr>
        <p:spPr>
          <a:xfrm>
            <a:off x="248142" y="5800129"/>
            <a:ext cx="2003890" cy="1091738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Roast Potatoes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4" name="Rectangle: Rounded Corners 23">
            <a:hlinkClick r:id="rId4" action="ppaction://hlinksldjump"/>
            <a:extLst>
              <a:ext uri="{FF2B5EF4-FFF2-40B4-BE49-F238E27FC236}">
                <a16:creationId xmlns:a16="http://schemas.microsoft.com/office/drawing/2014/main" id="{BB293713-98DA-4FC8-8C9B-2101D5C6F364}"/>
              </a:ext>
            </a:extLst>
          </p:cNvPr>
          <p:cNvSpPr/>
          <p:nvPr/>
        </p:nvSpPr>
        <p:spPr>
          <a:xfrm>
            <a:off x="2403262" y="5800129"/>
            <a:ext cx="2003890" cy="1091738"/>
          </a:xfrm>
          <a:prstGeom prst="roundRect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Bitter Herbs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5" name="Rectangle: Rounded Corners 24">
            <a:hlinkClick r:id="rId3" action="ppaction://hlinksldjump"/>
            <a:extLst>
              <a:ext uri="{FF2B5EF4-FFF2-40B4-BE49-F238E27FC236}">
                <a16:creationId xmlns:a16="http://schemas.microsoft.com/office/drawing/2014/main" id="{9D58AF6F-3414-4263-953C-BF9A6BC752D3}"/>
              </a:ext>
            </a:extLst>
          </p:cNvPr>
          <p:cNvSpPr/>
          <p:nvPr/>
        </p:nvSpPr>
        <p:spPr>
          <a:xfrm>
            <a:off x="4546539" y="5786443"/>
            <a:ext cx="2003890" cy="1091738"/>
          </a:xfrm>
          <a:prstGeom prst="roundRect">
            <a:avLst/>
          </a:prstGeom>
          <a:solidFill>
            <a:srgbClr val="FF82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Mushy Peas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942024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7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250"/>
                            </p:stCondLst>
                            <p:childTnLst>
                              <p:par>
                                <p:cTn id="9" presetID="21" presetClass="entr" presetSubtype="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1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250"/>
                            </p:stCondLst>
                            <p:childTnLst>
                              <p:par>
                                <p:cTn id="13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5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7750"/>
                            </p:stCondLst>
                            <p:childTnLst>
                              <p:par>
                                <p:cTn id="17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9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250"/>
                            </p:stCondLst>
                            <p:childTnLst>
                              <p:par>
                                <p:cTn id="21" presetID="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17" grpId="0"/>
      <p:bldP spid="23" grpId="0" animBg="1"/>
      <p:bldP spid="24" grpId="0" animBg="1"/>
      <p:bldP spid="25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ubtitle 2">
            <a:extLst>
              <a:ext uri="{FF2B5EF4-FFF2-40B4-BE49-F238E27FC236}">
                <a16:creationId xmlns:a16="http://schemas.microsoft.com/office/drawing/2014/main" id="{BBE03E28-E3B4-4520-BE77-090674B6F9EE}"/>
              </a:ext>
            </a:extLst>
          </p:cNvPr>
          <p:cNvSpPr txBox="1">
            <a:spLocks/>
          </p:cNvSpPr>
          <p:nvPr/>
        </p:nvSpPr>
        <p:spPr>
          <a:xfrm>
            <a:off x="352670" y="4287768"/>
            <a:ext cx="6152659" cy="133729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ts val="3500"/>
              </a:lnSpc>
              <a:buNone/>
            </a:pPr>
            <a:r>
              <a:rPr lang="en-US" sz="3000" b="1" dirty="0">
                <a:latin typeface="Comic Sans MS" panose="030F0702030302020204" pitchFamily="66" charset="0"/>
              </a:rPr>
              <a:t>What was eaten with the roast lamb?</a:t>
            </a:r>
            <a:endParaRPr lang="en-GB" sz="3000" b="1" dirty="0">
              <a:latin typeface="Comic Sans MS" panose="030F0702030302020204" pitchFamily="66" charset="0"/>
            </a:endParaRPr>
          </a:p>
        </p:txBody>
      </p:sp>
      <p:sp>
        <p:nvSpPr>
          <p:cNvPr id="12" name="Rectangle: Rounded Corners 11">
            <a:hlinkClick r:id="rId2" action="ppaction://hlinksldjump"/>
            <a:extLst>
              <a:ext uri="{FF2B5EF4-FFF2-40B4-BE49-F238E27FC236}">
                <a16:creationId xmlns:a16="http://schemas.microsoft.com/office/drawing/2014/main" id="{F24D56EE-405B-4955-8260-F1A3C8D24877}"/>
              </a:ext>
            </a:extLst>
          </p:cNvPr>
          <p:cNvSpPr/>
          <p:nvPr/>
        </p:nvSpPr>
        <p:spPr>
          <a:xfrm>
            <a:off x="248142" y="5800129"/>
            <a:ext cx="2003890" cy="1091738"/>
          </a:xfrm>
          <a:prstGeom prst="roundRect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Roast Potatoes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3" name="Rectangle: Rounded Corners 12">
            <a:hlinkClick r:id="rId3" action="ppaction://hlinksldjump"/>
            <a:extLst>
              <a:ext uri="{FF2B5EF4-FFF2-40B4-BE49-F238E27FC236}">
                <a16:creationId xmlns:a16="http://schemas.microsoft.com/office/drawing/2014/main" id="{F7C34D07-2953-44CC-B293-43AEE08ADFF3}"/>
              </a:ext>
            </a:extLst>
          </p:cNvPr>
          <p:cNvSpPr/>
          <p:nvPr/>
        </p:nvSpPr>
        <p:spPr>
          <a:xfrm>
            <a:off x="2403262" y="5800129"/>
            <a:ext cx="2003890" cy="1091738"/>
          </a:xfrm>
          <a:prstGeom prst="roundRect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Bitter Herbs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4" name="Rectangle: Rounded Corners 13">
            <a:hlinkClick r:id="rId2" action="ppaction://hlinksldjump"/>
            <a:extLst>
              <a:ext uri="{FF2B5EF4-FFF2-40B4-BE49-F238E27FC236}">
                <a16:creationId xmlns:a16="http://schemas.microsoft.com/office/drawing/2014/main" id="{0F15A6FA-E5C8-4EE1-BB6D-E6E80399C68D}"/>
              </a:ext>
            </a:extLst>
          </p:cNvPr>
          <p:cNvSpPr/>
          <p:nvPr/>
        </p:nvSpPr>
        <p:spPr>
          <a:xfrm>
            <a:off x="4546539" y="5786443"/>
            <a:ext cx="2003890" cy="1091738"/>
          </a:xfrm>
          <a:prstGeom prst="roundRect">
            <a:avLst/>
          </a:prstGeom>
          <a:solidFill>
            <a:srgbClr val="A6A6A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Mushy Peas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pic>
        <p:nvPicPr>
          <p:cNvPr id="29" name="Picture 28">
            <a:extLst>
              <a:ext uri="{FF2B5EF4-FFF2-40B4-BE49-F238E27FC236}">
                <a16:creationId xmlns:a16="http://schemas.microsoft.com/office/drawing/2014/main" id="{431CE24C-E952-4CFC-9B59-639CEA85B26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142" y="7235747"/>
            <a:ext cx="1763015" cy="3060328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3C761F7A-49C5-4355-85FF-C7EEF4324066}"/>
              </a:ext>
            </a:extLst>
          </p:cNvPr>
          <p:cNvSpPr txBox="1"/>
          <p:nvPr/>
        </p:nvSpPr>
        <p:spPr>
          <a:xfrm>
            <a:off x="425383" y="3555299"/>
            <a:ext cx="253306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5: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17" name="Subtitle 2">
            <a:extLst>
              <a:ext uri="{FF2B5EF4-FFF2-40B4-BE49-F238E27FC236}">
                <a16:creationId xmlns:a16="http://schemas.microsoft.com/office/drawing/2014/main" id="{BC8EE808-6E49-478B-A793-6778EC2363CF}"/>
              </a:ext>
            </a:extLst>
          </p:cNvPr>
          <p:cNvSpPr txBox="1">
            <a:spLocks/>
          </p:cNvSpPr>
          <p:nvPr/>
        </p:nvSpPr>
        <p:spPr>
          <a:xfrm>
            <a:off x="2252031" y="6956755"/>
            <a:ext cx="4298397" cy="168946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3000" b="1" dirty="0">
                <a:latin typeface="Comic Sans MS" panose="030F0702030302020204" pitchFamily="66" charset="0"/>
              </a:rPr>
              <a:t>You are correct. 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2800" b="1" dirty="0">
                <a:latin typeface="Comic Sans MS" panose="030F0702030302020204" pitchFamily="66" charset="0"/>
              </a:rPr>
              <a:t>The Israelites were told to eat Bitter Herbs with the lamb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Well Done</a:t>
            </a:r>
          </a:p>
          <a:p>
            <a:pPr marL="0" indent="0" algn="ctr">
              <a:buFont typeface="Arial" panose="020B0604020202020204" pitchFamily="34" charset="0"/>
              <a:buNone/>
            </a:pPr>
            <a:endParaRPr lang="en-US" sz="3200" b="1" dirty="0">
              <a:latin typeface="Comic Sans MS" panose="030F0702030302020204" pitchFamily="66" charset="0"/>
            </a:endParaRPr>
          </a:p>
        </p:txBody>
      </p:sp>
      <p:sp>
        <p:nvSpPr>
          <p:cNvPr id="19" name="Rectangle 18">
            <a:hlinkClick r:id="rId3" action="ppaction://hlinksldjump"/>
            <a:extLst>
              <a:ext uri="{FF2B5EF4-FFF2-40B4-BE49-F238E27FC236}">
                <a16:creationId xmlns:a16="http://schemas.microsoft.com/office/drawing/2014/main" id="{8886032F-DD75-410C-9A97-E473C10D0FDC}"/>
              </a:ext>
            </a:extLst>
          </p:cNvPr>
          <p:cNvSpPr/>
          <p:nvPr/>
        </p:nvSpPr>
        <p:spPr>
          <a:xfrm>
            <a:off x="-23793" y="0"/>
            <a:ext cx="6858000" cy="1219200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7" name="Arrow: Striped Right 26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6A42DEFD-FC61-4773-BF17-26DF8E969343}"/>
              </a:ext>
            </a:extLst>
          </p:cNvPr>
          <p:cNvSpPr/>
          <p:nvPr/>
        </p:nvSpPr>
        <p:spPr>
          <a:xfrm>
            <a:off x="2593408" y="9326880"/>
            <a:ext cx="3820312" cy="1197033"/>
          </a:xfrm>
          <a:prstGeom prst="stripedRightArrow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  <a:latin typeface="Comic Sans MS" panose="030F0702030302020204" pitchFamily="66" charset="0"/>
              </a:rPr>
              <a:t>Click for the next question</a:t>
            </a:r>
            <a:endParaRPr lang="en-GB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281243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500"/>
                            </p:stCondLst>
                            <p:childTnLst>
                              <p:par>
                                <p:cTn id="10" presetID="22" presetClass="entr" presetSubtype="8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27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3C761F7A-49C5-4355-85FF-C7EEF4324066}"/>
              </a:ext>
            </a:extLst>
          </p:cNvPr>
          <p:cNvSpPr txBox="1"/>
          <p:nvPr/>
        </p:nvSpPr>
        <p:spPr>
          <a:xfrm>
            <a:off x="425383" y="3555299"/>
            <a:ext cx="253306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6: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551F2BB-D821-4CC0-9A68-5587803C0A30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514349" y="4170770"/>
            <a:ext cx="6036079" cy="1337296"/>
          </a:xfrm>
        </p:spPr>
        <p:txBody>
          <a:bodyPr>
            <a:normAutofit/>
          </a:bodyPr>
          <a:lstStyle/>
          <a:p>
            <a:pPr marL="0" indent="0">
              <a:lnSpc>
                <a:spcPts val="4000"/>
              </a:lnSpc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What ingredient was left out of the bread?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17" name="Subtitle 2">
            <a:extLst>
              <a:ext uri="{FF2B5EF4-FFF2-40B4-BE49-F238E27FC236}">
                <a16:creationId xmlns:a16="http://schemas.microsoft.com/office/drawing/2014/main" id="{BC8EE808-6E49-478B-A793-6778EC2363CF}"/>
              </a:ext>
            </a:extLst>
          </p:cNvPr>
          <p:cNvSpPr txBox="1">
            <a:spLocks/>
          </p:cNvSpPr>
          <p:nvPr/>
        </p:nvSpPr>
        <p:spPr>
          <a:xfrm>
            <a:off x="1691916" y="7183930"/>
            <a:ext cx="3860640" cy="6621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Press your answer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19" name="Rectangle 18">
            <a:hlinkClick r:id="rId2" action="ppaction://hlinksldjump"/>
            <a:extLst>
              <a:ext uri="{FF2B5EF4-FFF2-40B4-BE49-F238E27FC236}">
                <a16:creationId xmlns:a16="http://schemas.microsoft.com/office/drawing/2014/main" id="{8886032F-DD75-410C-9A97-E473C10D0FDC}"/>
              </a:ext>
            </a:extLst>
          </p:cNvPr>
          <p:cNvSpPr/>
          <p:nvPr/>
        </p:nvSpPr>
        <p:spPr>
          <a:xfrm>
            <a:off x="0" y="0"/>
            <a:ext cx="6858000" cy="1219200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3" name="Rectangle: Rounded Corners 22">
            <a:hlinkClick r:id="rId3" action="ppaction://hlinksldjump"/>
            <a:extLst>
              <a:ext uri="{FF2B5EF4-FFF2-40B4-BE49-F238E27FC236}">
                <a16:creationId xmlns:a16="http://schemas.microsoft.com/office/drawing/2014/main" id="{70C7014C-A46E-4051-AF6E-26462B29C7A6}"/>
              </a:ext>
            </a:extLst>
          </p:cNvPr>
          <p:cNvSpPr/>
          <p:nvPr/>
        </p:nvSpPr>
        <p:spPr>
          <a:xfrm>
            <a:off x="248142" y="5800129"/>
            <a:ext cx="2003890" cy="1091738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Comic Sans MS" panose="030F0702030302020204" pitchFamily="66" charset="0"/>
              </a:rPr>
              <a:t>Yeast</a:t>
            </a:r>
            <a:endParaRPr lang="en-GB" sz="28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4" name="Rectangle: Rounded Corners 23">
            <a:hlinkClick r:id="rId4" action="ppaction://hlinksldjump"/>
            <a:extLst>
              <a:ext uri="{FF2B5EF4-FFF2-40B4-BE49-F238E27FC236}">
                <a16:creationId xmlns:a16="http://schemas.microsoft.com/office/drawing/2014/main" id="{BB293713-98DA-4FC8-8C9B-2101D5C6F364}"/>
              </a:ext>
            </a:extLst>
          </p:cNvPr>
          <p:cNvSpPr/>
          <p:nvPr/>
        </p:nvSpPr>
        <p:spPr>
          <a:xfrm>
            <a:off x="2403262" y="5800129"/>
            <a:ext cx="2003890" cy="1091738"/>
          </a:xfrm>
          <a:prstGeom prst="roundRect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Comic Sans MS" panose="030F0702030302020204" pitchFamily="66" charset="0"/>
              </a:rPr>
              <a:t>Salt</a:t>
            </a:r>
            <a:endParaRPr lang="en-GB" sz="28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5" name="Rectangle: Rounded Corners 24">
            <a:hlinkClick r:id="rId4" action="ppaction://hlinksldjump"/>
            <a:extLst>
              <a:ext uri="{FF2B5EF4-FFF2-40B4-BE49-F238E27FC236}">
                <a16:creationId xmlns:a16="http://schemas.microsoft.com/office/drawing/2014/main" id="{9D58AF6F-3414-4263-953C-BF9A6BC752D3}"/>
              </a:ext>
            </a:extLst>
          </p:cNvPr>
          <p:cNvSpPr/>
          <p:nvPr/>
        </p:nvSpPr>
        <p:spPr>
          <a:xfrm>
            <a:off x="4546539" y="5786443"/>
            <a:ext cx="2003890" cy="1091738"/>
          </a:xfrm>
          <a:prstGeom prst="roundRect">
            <a:avLst/>
          </a:prstGeom>
          <a:solidFill>
            <a:srgbClr val="FF82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Comic Sans MS" panose="030F0702030302020204" pitchFamily="66" charset="0"/>
              </a:rPr>
              <a:t>Butter</a:t>
            </a:r>
            <a:endParaRPr lang="en-GB" sz="28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283558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7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250"/>
                            </p:stCondLst>
                            <p:childTnLst>
                              <p:par>
                                <p:cTn id="9" presetID="21" presetClass="entr" presetSubtype="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1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250"/>
                            </p:stCondLst>
                            <p:childTnLst>
                              <p:par>
                                <p:cTn id="13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5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7750"/>
                            </p:stCondLst>
                            <p:childTnLst>
                              <p:par>
                                <p:cTn id="17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9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250"/>
                            </p:stCondLst>
                            <p:childTnLst>
                              <p:par>
                                <p:cTn id="21" presetID="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17" grpId="0"/>
      <p:bldP spid="23" grpId="0" animBg="1"/>
      <p:bldP spid="24" grpId="0" animBg="1"/>
      <p:bldP spid="25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ubtitle 2">
            <a:extLst>
              <a:ext uri="{FF2B5EF4-FFF2-40B4-BE49-F238E27FC236}">
                <a16:creationId xmlns:a16="http://schemas.microsoft.com/office/drawing/2014/main" id="{26D4E574-2AC4-437F-A335-F13155D6BE66}"/>
              </a:ext>
            </a:extLst>
          </p:cNvPr>
          <p:cNvSpPr txBox="1">
            <a:spLocks/>
          </p:cNvSpPr>
          <p:nvPr/>
        </p:nvSpPr>
        <p:spPr>
          <a:xfrm>
            <a:off x="514350" y="4170770"/>
            <a:ext cx="5819948" cy="13372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ts val="4000"/>
              </a:lnSpc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What ingredient was left out of the bread?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12" name="Rectangle: Rounded Corners 11">
            <a:hlinkClick r:id="rId2" action="ppaction://hlinksldjump"/>
            <a:extLst>
              <a:ext uri="{FF2B5EF4-FFF2-40B4-BE49-F238E27FC236}">
                <a16:creationId xmlns:a16="http://schemas.microsoft.com/office/drawing/2014/main" id="{8BC80794-926B-478E-ADEF-4A3E177C5953}"/>
              </a:ext>
            </a:extLst>
          </p:cNvPr>
          <p:cNvSpPr/>
          <p:nvPr/>
        </p:nvSpPr>
        <p:spPr>
          <a:xfrm>
            <a:off x="248142" y="5800129"/>
            <a:ext cx="2003890" cy="1091738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Yeast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3" name="Rectangle: Rounded Corners 12">
            <a:hlinkClick r:id="rId2" action="ppaction://hlinksldjump"/>
            <a:extLst>
              <a:ext uri="{FF2B5EF4-FFF2-40B4-BE49-F238E27FC236}">
                <a16:creationId xmlns:a16="http://schemas.microsoft.com/office/drawing/2014/main" id="{75983B20-032E-4671-AD93-7B268C8194DF}"/>
              </a:ext>
            </a:extLst>
          </p:cNvPr>
          <p:cNvSpPr/>
          <p:nvPr/>
        </p:nvSpPr>
        <p:spPr>
          <a:xfrm>
            <a:off x="2403262" y="5800129"/>
            <a:ext cx="2003890" cy="1091738"/>
          </a:xfrm>
          <a:prstGeom prst="roundRect">
            <a:avLst/>
          </a:prstGeom>
          <a:solidFill>
            <a:srgbClr val="A6A6A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Salt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4" name="Rectangle: Rounded Corners 13">
            <a:hlinkClick r:id="rId3" action="ppaction://hlinksldjump"/>
            <a:extLst>
              <a:ext uri="{FF2B5EF4-FFF2-40B4-BE49-F238E27FC236}">
                <a16:creationId xmlns:a16="http://schemas.microsoft.com/office/drawing/2014/main" id="{47F85C59-49D2-4E80-AE5A-5A5C2CC0763E}"/>
              </a:ext>
            </a:extLst>
          </p:cNvPr>
          <p:cNvSpPr/>
          <p:nvPr/>
        </p:nvSpPr>
        <p:spPr>
          <a:xfrm>
            <a:off x="4546539" y="5786443"/>
            <a:ext cx="2003890" cy="1091738"/>
          </a:xfrm>
          <a:prstGeom prst="roundRect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Butter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pic>
        <p:nvPicPr>
          <p:cNvPr id="29" name="Picture 28">
            <a:extLst>
              <a:ext uri="{FF2B5EF4-FFF2-40B4-BE49-F238E27FC236}">
                <a16:creationId xmlns:a16="http://schemas.microsoft.com/office/drawing/2014/main" id="{431CE24C-E952-4CFC-9B59-639CEA85B26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142" y="7235747"/>
            <a:ext cx="1763015" cy="3060328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3C761F7A-49C5-4355-85FF-C7EEF4324066}"/>
              </a:ext>
            </a:extLst>
          </p:cNvPr>
          <p:cNvSpPr txBox="1"/>
          <p:nvPr/>
        </p:nvSpPr>
        <p:spPr>
          <a:xfrm>
            <a:off x="425383" y="3555299"/>
            <a:ext cx="253306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6: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17" name="Subtitle 2">
            <a:extLst>
              <a:ext uri="{FF2B5EF4-FFF2-40B4-BE49-F238E27FC236}">
                <a16:creationId xmlns:a16="http://schemas.microsoft.com/office/drawing/2014/main" id="{BC8EE808-6E49-478B-A793-6778EC2363CF}"/>
              </a:ext>
            </a:extLst>
          </p:cNvPr>
          <p:cNvSpPr txBox="1">
            <a:spLocks/>
          </p:cNvSpPr>
          <p:nvPr/>
        </p:nvSpPr>
        <p:spPr>
          <a:xfrm>
            <a:off x="2252032" y="6956755"/>
            <a:ext cx="4357826" cy="168946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You are right.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God said to leave out the yeast from the bread.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Well Done</a:t>
            </a:r>
          </a:p>
          <a:p>
            <a:pPr marL="0" indent="0" algn="ctr">
              <a:buFont typeface="Arial" panose="020B0604020202020204" pitchFamily="34" charset="0"/>
              <a:buNone/>
            </a:pPr>
            <a:endParaRPr lang="en-US" sz="3200" b="1" dirty="0">
              <a:latin typeface="Comic Sans MS" panose="030F0702030302020204" pitchFamily="66" charset="0"/>
            </a:endParaRPr>
          </a:p>
        </p:txBody>
      </p:sp>
      <p:sp>
        <p:nvSpPr>
          <p:cNvPr id="19" name="Rectangle 18">
            <a:hlinkClick r:id="rId3" action="ppaction://hlinksldjump"/>
            <a:extLst>
              <a:ext uri="{FF2B5EF4-FFF2-40B4-BE49-F238E27FC236}">
                <a16:creationId xmlns:a16="http://schemas.microsoft.com/office/drawing/2014/main" id="{8886032F-DD75-410C-9A97-E473C10D0FDC}"/>
              </a:ext>
            </a:extLst>
          </p:cNvPr>
          <p:cNvSpPr/>
          <p:nvPr/>
        </p:nvSpPr>
        <p:spPr>
          <a:xfrm>
            <a:off x="0" y="0"/>
            <a:ext cx="6858000" cy="1219200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7" name="Arrow: Striped Right 26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6A42DEFD-FC61-4773-BF17-26DF8E969343}"/>
              </a:ext>
            </a:extLst>
          </p:cNvPr>
          <p:cNvSpPr/>
          <p:nvPr/>
        </p:nvSpPr>
        <p:spPr>
          <a:xfrm>
            <a:off x="2593408" y="9326880"/>
            <a:ext cx="3820312" cy="1197033"/>
          </a:xfrm>
          <a:prstGeom prst="stripedRightArrow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  <a:latin typeface="Comic Sans MS" panose="030F0702030302020204" pitchFamily="66" charset="0"/>
              </a:rPr>
              <a:t>Click for the next question</a:t>
            </a:r>
            <a:endParaRPr lang="en-GB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528354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500"/>
                            </p:stCondLst>
                            <p:childTnLst>
                              <p:par>
                                <p:cTn id="10" presetID="22" presetClass="entr" presetSubtype="8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27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3C761F7A-49C5-4355-85FF-C7EEF4324066}"/>
              </a:ext>
            </a:extLst>
          </p:cNvPr>
          <p:cNvSpPr txBox="1"/>
          <p:nvPr/>
        </p:nvSpPr>
        <p:spPr>
          <a:xfrm>
            <a:off x="425383" y="3555299"/>
            <a:ext cx="253306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7: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551F2BB-D821-4CC0-9A68-5587803C0A30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514350" y="4170770"/>
            <a:ext cx="5819948" cy="1337296"/>
          </a:xfrm>
        </p:spPr>
        <p:txBody>
          <a:bodyPr>
            <a:normAutofit fontScale="85000" lnSpcReduction="10000"/>
          </a:bodyPr>
          <a:lstStyle/>
          <a:p>
            <a:pPr marL="0" indent="0">
              <a:lnSpc>
                <a:spcPts val="4000"/>
              </a:lnSpc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What did God tell the Israelites to do with any leftover lamb?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17" name="Subtitle 2">
            <a:extLst>
              <a:ext uri="{FF2B5EF4-FFF2-40B4-BE49-F238E27FC236}">
                <a16:creationId xmlns:a16="http://schemas.microsoft.com/office/drawing/2014/main" id="{BC8EE808-6E49-478B-A793-6778EC2363CF}"/>
              </a:ext>
            </a:extLst>
          </p:cNvPr>
          <p:cNvSpPr txBox="1">
            <a:spLocks/>
          </p:cNvSpPr>
          <p:nvPr/>
        </p:nvSpPr>
        <p:spPr>
          <a:xfrm>
            <a:off x="1691916" y="7183930"/>
            <a:ext cx="3860640" cy="6621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Press your answer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19" name="Rectangle 18">
            <a:hlinkClick r:id="rId2" action="ppaction://hlinksldjump"/>
            <a:extLst>
              <a:ext uri="{FF2B5EF4-FFF2-40B4-BE49-F238E27FC236}">
                <a16:creationId xmlns:a16="http://schemas.microsoft.com/office/drawing/2014/main" id="{8886032F-DD75-410C-9A97-E473C10D0FDC}"/>
              </a:ext>
            </a:extLst>
          </p:cNvPr>
          <p:cNvSpPr/>
          <p:nvPr/>
        </p:nvSpPr>
        <p:spPr>
          <a:xfrm>
            <a:off x="0" y="0"/>
            <a:ext cx="6858000" cy="1219200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3" name="Rectangle: Rounded Corners 22">
            <a:hlinkClick r:id="rId3" action="ppaction://hlinksldjump"/>
            <a:extLst>
              <a:ext uri="{FF2B5EF4-FFF2-40B4-BE49-F238E27FC236}">
                <a16:creationId xmlns:a16="http://schemas.microsoft.com/office/drawing/2014/main" id="{70C7014C-A46E-4051-AF6E-26462B29C7A6}"/>
              </a:ext>
            </a:extLst>
          </p:cNvPr>
          <p:cNvSpPr/>
          <p:nvPr/>
        </p:nvSpPr>
        <p:spPr>
          <a:xfrm>
            <a:off x="248142" y="5800129"/>
            <a:ext cx="2003890" cy="1091738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Comic Sans MS" panose="030F0702030302020204" pitchFamily="66" charset="0"/>
              </a:rPr>
              <a:t>Give it to the dogs</a:t>
            </a:r>
            <a:endParaRPr lang="en-GB" sz="28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4" name="Rectangle: Rounded Corners 23">
            <a:hlinkClick r:id="rId3" action="ppaction://hlinksldjump"/>
            <a:extLst>
              <a:ext uri="{FF2B5EF4-FFF2-40B4-BE49-F238E27FC236}">
                <a16:creationId xmlns:a16="http://schemas.microsoft.com/office/drawing/2014/main" id="{BB293713-98DA-4FC8-8C9B-2101D5C6F364}"/>
              </a:ext>
            </a:extLst>
          </p:cNvPr>
          <p:cNvSpPr/>
          <p:nvPr/>
        </p:nvSpPr>
        <p:spPr>
          <a:xfrm>
            <a:off x="2403262" y="5800129"/>
            <a:ext cx="2003890" cy="1091738"/>
          </a:xfrm>
          <a:prstGeom prst="roundRect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Comic Sans MS" panose="030F0702030302020204" pitchFamily="66" charset="0"/>
              </a:rPr>
              <a:t>Throw it away</a:t>
            </a:r>
            <a:endParaRPr lang="en-GB" sz="28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5" name="Rectangle: Rounded Corners 24">
            <a:hlinkClick r:id="rId4" action="ppaction://hlinksldjump"/>
            <a:extLst>
              <a:ext uri="{FF2B5EF4-FFF2-40B4-BE49-F238E27FC236}">
                <a16:creationId xmlns:a16="http://schemas.microsoft.com/office/drawing/2014/main" id="{9D58AF6F-3414-4263-953C-BF9A6BC752D3}"/>
              </a:ext>
            </a:extLst>
          </p:cNvPr>
          <p:cNvSpPr/>
          <p:nvPr/>
        </p:nvSpPr>
        <p:spPr>
          <a:xfrm>
            <a:off x="4546539" y="5786443"/>
            <a:ext cx="2003890" cy="1091738"/>
          </a:xfrm>
          <a:prstGeom prst="roundRect">
            <a:avLst/>
          </a:prstGeom>
          <a:solidFill>
            <a:srgbClr val="FF82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700" dirty="0">
                <a:solidFill>
                  <a:schemeClr val="tx1"/>
                </a:solidFill>
                <a:latin typeface="Comic Sans MS" panose="030F0702030302020204" pitchFamily="66" charset="0"/>
              </a:rPr>
              <a:t>Burn it</a:t>
            </a:r>
            <a:endParaRPr lang="en-GB" sz="28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688292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7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250"/>
                            </p:stCondLst>
                            <p:childTnLst>
                              <p:par>
                                <p:cTn id="9" presetID="21" presetClass="entr" presetSubtype="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1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250"/>
                            </p:stCondLst>
                            <p:childTnLst>
                              <p:par>
                                <p:cTn id="13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5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7750"/>
                            </p:stCondLst>
                            <p:childTnLst>
                              <p:par>
                                <p:cTn id="17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9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250"/>
                            </p:stCondLst>
                            <p:childTnLst>
                              <p:par>
                                <p:cTn id="21" presetID="2" presetClass="entr" presetSubtype="4" fill="hold" grpId="0" nodeType="after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17" grpId="0"/>
      <p:bldP spid="23" grpId="0" animBg="1"/>
      <p:bldP spid="24" grpId="0" animBg="1"/>
      <p:bldP spid="25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Subtitle 2">
            <a:extLst>
              <a:ext uri="{FF2B5EF4-FFF2-40B4-BE49-F238E27FC236}">
                <a16:creationId xmlns:a16="http://schemas.microsoft.com/office/drawing/2014/main" id="{56E5E5E8-3CAC-4485-8B9B-672DBCCB6DC8}"/>
              </a:ext>
            </a:extLst>
          </p:cNvPr>
          <p:cNvSpPr txBox="1">
            <a:spLocks/>
          </p:cNvSpPr>
          <p:nvPr/>
        </p:nvSpPr>
        <p:spPr>
          <a:xfrm>
            <a:off x="2011157" y="6956755"/>
            <a:ext cx="4551115" cy="168946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You are right.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God told the Israelites to burn any leftover lamb.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Well Done</a:t>
            </a:r>
          </a:p>
          <a:p>
            <a:pPr marL="0" indent="0" algn="ctr">
              <a:buFont typeface="Arial" panose="020B0604020202020204" pitchFamily="34" charset="0"/>
              <a:buNone/>
            </a:pPr>
            <a:endParaRPr lang="en-US" sz="3200" b="1" dirty="0">
              <a:latin typeface="Comic Sans MS" panose="030F0702030302020204" pitchFamily="66" charset="0"/>
            </a:endParaRPr>
          </a:p>
        </p:txBody>
      </p:sp>
      <p:sp>
        <p:nvSpPr>
          <p:cNvPr id="21" name="Subtitle 2">
            <a:extLst>
              <a:ext uri="{FF2B5EF4-FFF2-40B4-BE49-F238E27FC236}">
                <a16:creationId xmlns:a16="http://schemas.microsoft.com/office/drawing/2014/main" id="{6A190200-7744-4BC6-8560-8B8F17BFC542}"/>
              </a:ext>
            </a:extLst>
          </p:cNvPr>
          <p:cNvSpPr txBox="1">
            <a:spLocks/>
          </p:cNvSpPr>
          <p:nvPr/>
        </p:nvSpPr>
        <p:spPr>
          <a:xfrm>
            <a:off x="514350" y="4170770"/>
            <a:ext cx="5819948" cy="1337296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ts val="4000"/>
              </a:lnSpc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What did God tell the Israelites to do with any leftover lamb?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22" name="Rectangle: Rounded Corners 21">
            <a:hlinkClick r:id="rId2" action="ppaction://hlinksldjump"/>
            <a:extLst>
              <a:ext uri="{FF2B5EF4-FFF2-40B4-BE49-F238E27FC236}">
                <a16:creationId xmlns:a16="http://schemas.microsoft.com/office/drawing/2014/main" id="{A50B8365-D4C6-49F6-9D87-65200178D171}"/>
              </a:ext>
            </a:extLst>
          </p:cNvPr>
          <p:cNvSpPr/>
          <p:nvPr/>
        </p:nvSpPr>
        <p:spPr>
          <a:xfrm>
            <a:off x="248142" y="5800129"/>
            <a:ext cx="2003890" cy="1091738"/>
          </a:xfrm>
          <a:prstGeom prst="roundRect">
            <a:avLst/>
          </a:prstGeom>
          <a:solidFill>
            <a:srgbClr val="A6A6A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Comic Sans MS" panose="030F0702030302020204" pitchFamily="66" charset="0"/>
              </a:rPr>
              <a:t>Give it to the dogs</a:t>
            </a:r>
            <a:endParaRPr lang="en-GB" sz="28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3" name="Rectangle: Rounded Corners 22">
            <a:hlinkClick r:id="rId3" action="ppaction://hlinksldjump"/>
            <a:extLst>
              <a:ext uri="{FF2B5EF4-FFF2-40B4-BE49-F238E27FC236}">
                <a16:creationId xmlns:a16="http://schemas.microsoft.com/office/drawing/2014/main" id="{8AAB7EA1-CEDE-490F-A86B-33EE9E8760CF}"/>
              </a:ext>
            </a:extLst>
          </p:cNvPr>
          <p:cNvSpPr/>
          <p:nvPr/>
        </p:nvSpPr>
        <p:spPr>
          <a:xfrm>
            <a:off x="2403262" y="5800129"/>
            <a:ext cx="2003890" cy="1091738"/>
          </a:xfrm>
          <a:prstGeom prst="roundRect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Comic Sans MS" panose="030F0702030302020204" pitchFamily="66" charset="0"/>
              </a:rPr>
              <a:t>Throw it away</a:t>
            </a:r>
            <a:endParaRPr lang="en-GB" sz="28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4" name="Rectangle: Rounded Corners 23">
            <a:hlinkClick r:id="rId2" action="ppaction://hlinksldjump"/>
            <a:extLst>
              <a:ext uri="{FF2B5EF4-FFF2-40B4-BE49-F238E27FC236}">
                <a16:creationId xmlns:a16="http://schemas.microsoft.com/office/drawing/2014/main" id="{AA4479A5-4F8A-4718-BA96-4FEC044801DE}"/>
              </a:ext>
            </a:extLst>
          </p:cNvPr>
          <p:cNvSpPr/>
          <p:nvPr/>
        </p:nvSpPr>
        <p:spPr>
          <a:xfrm>
            <a:off x="4546539" y="5786443"/>
            <a:ext cx="2003890" cy="1091738"/>
          </a:xfrm>
          <a:prstGeom prst="roundRect">
            <a:avLst/>
          </a:prstGeom>
          <a:solidFill>
            <a:srgbClr val="FF82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700" dirty="0">
                <a:solidFill>
                  <a:schemeClr val="tx1"/>
                </a:solidFill>
                <a:latin typeface="Comic Sans MS" panose="030F0702030302020204" pitchFamily="66" charset="0"/>
              </a:rPr>
              <a:t>Burn it</a:t>
            </a:r>
            <a:endParaRPr lang="en-GB" sz="28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pic>
        <p:nvPicPr>
          <p:cNvPr id="29" name="Picture 28">
            <a:extLst>
              <a:ext uri="{FF2B5EF4-FFF2-40B4-BE49-F238E27FC236}">
                <a16:creationId xmlns:a16="http://schemas.microsoft.com/office/drawing/2014/main" id="{431CE24C-E952-4CFC-9B59-639CEA85B26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142" y="7235747"/>
            <a:ext cx="1763015" cy="3060328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3C761F7A-49C5-4355-85FF-C7EEF4324066}"/>
              </a:ext>
            </a:extLst>
          </p:cNvPr>
          <p:cNvSpPr txBox="1"/>
          <p:nvPr/>
        </p:nvSpPr>
        <p:spPr>
          <a:xfrm>
            <a:off x="425383" y="3555299"/>
            <a:ext cx="253306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7: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19" name="Rectangle 18">
            <a:hlinkClick r:id="rId3" action="ppaction://hlinksldjump"/>
            <a:extLst>
              <a:ext uri="{FF2B5EF4-FFF2-40B4-BE49-F238E27FC236}">
                <a16:creationId xmlns:a16="http://schemas.microsoft.com/office/drawing/2014/main" id="{8886032F-DD75-410C-9A97-E473C10D0FDC}"/>
              </a:ext>
            </a:extLst>
          </p:cNvPr>
          <p:cNvSpPr/>
          <p:nvPr/>
        </p:nvSpPr>
        <p:spPr>
          <a:xfrm>
            <a:off x="0" y="0"/>
            <a:ext cx="6858000" cy="1219200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7" name="Arrow: Striped Right 26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6A42DEFD-FC61-4773-BF17-26DF8E969343}"/>
              </a:ext>
            </a:extLst>
          </p:cNvPr>
          <p:cNvSpPr/>
          <p:nvPr/>
        </p:nvSpPr>
        <p:spPr>
          <a:xfrm>
            <a:off x="2593408" y="9326880"/>
            <a:ext cx="3820312" cy="1197033"/>
          </a:xfrm>
          <a:prstGeom prst="stripedRightArrow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  <a:latin typeface="Comic Sans MS" panose="030F0702030302020204" pitchFamily="66" charset="0"/>
              </a:rPr>
              <a:t>Click for the next question</a:t>
            </a:r>
            <a:endParaRPr lang="en-GB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79814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500"/>
                            </p:stCondLst>
                            <p:childTnLst>
                              <p:par>
                                <p:cTn id="10" presetID="22" presetClass="entr" presetSubtype="8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27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3C761F7A-49C5-4355-85FF-C7EEF4324066}"/>
              </a:ext>
            </a:extLst>
          </p:cNvPr>
          <p:cNvSpPr txBox="1"/>
          <p:nvPr/>
        </p:nvSpPr>
        <p:spPr>
          <a:xfrm>
            <a:off x="425383" y="3555299"/>
            <a:ext cx="253306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8: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17" name="Subtitle 2">
            <a:extLst>
              <a:ext uri="{FF2B5EF4-FFF2-40B4-BE49-F238E27FC236}">
                <a16:creationId xmlns:a16="http://schemas.microsoft.com/office/drawing/2014/main" id="{BC8EE808-6E49-478B-A793-6778EC2363CF}"/>
              </a:ext>
            </a:extLst>
          </p:cNvPr>
          <p:cNvSpPr txBox="1">
            <a:spLocks/>
          </p:cNvSpPr>
          <p:nvPr/>
        </p:nvSpPr>
        <p:spPr>
          <a:xfrm>
            <a:off x="1691916" y="7183930"/>
            <a:ext cx="3860640" cy="6621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Press your answer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19" name="Rectangle 18">
            <a:hlinkClick r:id="rId2" action="ppaction://hlinksldjump"/>
            <a:extLst>
              <a:ext uri="{FF2B5EF4-FFF2-40B4-BE49-F238E27FC236}">
                <a16:creationId xmlns:a16="http://schemas.microsoft.com/office/drawing/2014/main" id="{8886032F-DD75-410C-9A97-E473C10D0FDC}"/>
              </a:ext>
            </a:extLst>
          </p:cNvPr>
          <p:cNvSpPr/>
          <p:nvPr/>
        </p:nvSpPr>
        <p:spPr>
          <a:xfrm>
            <a:off x="-23793" y="0"/>
            <a:ext cx="6858000" cy="1219200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9" name="Subtitle 2">
            <a:extLst>
              <a:ext uri="{FF2B5EF4-FFF2-40B4-BE49-F238E27FC236}">
                <a16:creationId xmlns:a16="http://schemas.microsoft.com/office/drawing/2014/main" id="{2ADD8015-1547-4614-80ED-180B165EF855}"/>
              </a:ext>
            </a:extLst>
          </p:cNvPr>
          <p:cNvSpPr txBox="1">
            <a:spLocks/>
          </p:cNvSpPr>
          <p:nvPr/>
        </p:nvSpPr>
        <p:spPr>
          <a:xfrm>
            <a:off x="514350" y="4170770"/>
            <a:ext cx="5819948" cy="1337296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ts val="4000"/>
              </a:lnSpc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What did God tell the Israelites to do with the Lamb’s blood?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10" name="Rectangle: Rounded Corners 9">
            <a:hlinkClick r:id="rId3" action="ppaction://hlinksldjump"/>
            <a:extLst>
              <a:ext uri="{FF2B5EF4-FFF2-40B4-BE49-F238E27FC236}">
                <a16:creationId xmlns:a16="http://schemas.microsoft.com/office/drawing/2014/main" id="{FB87683E-6C24-4EF5-A841-10FE285DAF08}"/>
              </a:ext>
            </a:extLst>
          </p:cNvPr>
          <p:cNvSpPr/>
          <p:nvPr/>
        </p:nvSpPr>
        <p:spPr>
          <a:xfrm>
            <a:off x="248142" y="5800129"/>
            <a:ext cx="2003890" cy="1091738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Comic Sans MS" panose="030F0702030302020204" pitchFamily="66" charset="0"/>
              </a:rPr>
              <a:t>Put it on the fire</a:t>
            </a:r>
            <a:endParaRPr lang="en-GB" sz="24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1" name="Rectangle: Rounded Corners 10">
            <a:hlinkClick r:id="rId2" action="ppaction://hlinksldjump"/>
            <a:extLst>
              <a:ext uri="{FF2B5EF4-FFF2-40B4-BE49-F238E27FC236}">
                <a16:creationId xmlns:a16="http://schemas.microsoft.com/office/drawing/2014/main" id="{0460856B-4AA4-45F5-B995-6C5E2BC368D3}"/>
              </a:ext>
            </a:extLst>
          </p:cNvPr>
          <p:cNvSpPr/>
          <p:nvPr/>
        </p:nvSpPr>
        <p:spPr>
          <a:xfrm>
            <a:off x="2403262" y="5800129"/>
            <a:ext cx="2003890" cy="1091738"/>
          </a:xfrm>
          <a:prstGeom prst="roundRect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Comic Sans MS" panose="030F0702030302020204" pitchFamily="66" charset="0"/>
              </a:rPr>
              <a:t>Put it on the door frames</a:t>
            </a:r>
            <a:endParaRPr lang="en-GB" sz="24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2" name="Rectangle: Rounded Corners 11">
            <a:hlinkClick r:id="rId3" action="ppaction://hlinksldjump"/>
            <a:extLst>
              <a:ext uri="{FF2B5EF4-FFF2-40B4-BE49-F238E27FC236}">
                <a16:creationId xmlns:a16="http://schemas.microsoft.com/office/drawing/2014/main" id="{347D4F13-5F81-42F8-BADA-4DABBBD26EDC}"/>
              </a:ext>
            </a:extLst>
          </p:cNvPr>
          <p:cNvSpPr/>
          <p:nvPr/>
        </p:nvSpPr>
        <p:spPr>
          <a:xfrm>
            <a:off x="4546539" y="5786443"/>
            <a:ext cx="2003890" cy="1091738"/>
          </a:xfrm>
          <a:prstGeom prst="roundRect">
            <a:avLst/>
          </a:prstGeom>
          <a:solidFill>
            <a:srgbClr val="FF82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Comic Sans MS" panose="030F0702030302020204" pitchFamily="66" charset="0"/>
              </a:rPr>
              <a:t>Put it on the house roof</a:t>
            </a:r>
            <a:endParaRPr lang="en-GB" sz="24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085178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75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250"/>
                            </p:stCondLst>
                            <p:childTnLst>
                              <p:par>
                                <p:cTn id="9" presetID="21" presetClass="entr" presetSubtype="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1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250"/>
                            </p:stCondLst>
                            <p:childTnLst>
                              <p:par>
                                <p:cTn id="13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5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7750"/>
                            </p:stCondLst>
                            <p:childTnLst>
                              <p:par>
                                <p:cTn id="17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9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250"/>
                            </p:stCondLst>
                            <p:childTnLst>
                              <p:par>
                                <p:cTn id="21" presetID="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9" grpId="0" build="p"/>
      <p:bldP spid="10" grpId="0" animBg="1"/>
      <p:bldP spid="11" grpId="0" animBg="1"/>
      <p:bldP spid="12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: Rounded Corners 10">
            <a:hlinkClick r:id="rId2" action="ppaction://hlinksldjump"/>
            <a:extLst>
              <a:ext uri="{FF2B5EF4-FFF2-40B4-BE49-F238E27FC236}">
                <a16:creationId xmlns:a16="http://schemas.microsoft.com/office/drawing/2014/main" id="{FFD52AE6-359C-4B39-9DFC-B3AEDFA710E2}"/>
              </a:ext>
            </a:extLst>
          </p:cNvPr>
          <p:cNvSpPr/>
          <p:nvPr/>
        </p:nvSpPr>
        <p:spPr>
          <a:xfrm>
            <a:off x="248142" y="5800129"/>
            <a:ext cx="2003890" cy="1091738"/>
          </a:xfrm>
          <a:prstGeom prst="roundRect">
            <a:avLst/>
          </a:prstGeom>
          <a:solidFill>
            <a:srgbClr val="A6A6A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Comic Sans MS" panose="030F0702030302020204" pitchFamily="66" charset="0"/>
              </a:rPr>
              <a:t>Put it on the fire</a:t>
            </a:r>
            <a:endParaRPr lang="en-GB" sz="24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3" name="Rectangle: Rounded Corners 12">
            <a:hlinkClick r:id="rId3" action="ppaction://hlinksldjump"/>
            <a:extLst>
              <a:ext uri="{FF2B5EF4-FFF2-40B4-BE49-F238E27FC236}">
                <a16:creationId xmlns:a16="http://schemas.microsoft.com/office/drawing/2014/main" id="{521065D7-71F9-4626-9CBC-8C7383EBCB19}"/>
              </a:ext>
            </a:extLst>
          </p:cNvPr>
          <p:cNvSpPr/>
          <p:nvPr/>
        </p:nvSpPr>
        <p:spPr>
          <a:xfrm>
            <a:off x="2403262" y="5800129"/>
            <a:ext cx="2003890" cy="1091738"/>
          </a:xfrm>
          <a:prstGeom prst="roundRect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Comic Sans MS" panose="030F0702030302020204" pitchFamily="66" charset="0"/>
              </a:rPr>
              <a:t>Put it on the door frames</a:t>
            </a:r>
            <a:endParaRPr lang="en-GB" sz="24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4" name="Rectangle: Rounded Corners 13">
            <a:hlinkClick r:id="rId2" action="ppaction://hlinksldjump"/>
            <a:extLst>
              <a:ext uri="{FF2B5EF4-FFF2-40B4-BE49-F238E27FC236}">
                <a16:creationId xmlns:a16="http://schemas.microsoft.com/office/drawing/2014/main" id="{4D97586B-B63E-48F2-AC24-86A3217D7C76}"/>
              </a:ext>
            </a:extLst>
          </p:cNvPr>
          <p:cNvSpPr/>
          <p:nvPr/>
        </p:nvSpPr>
        <p:spPr>
          <a:xfrm>
            <a:off x="4546539" y="5786443"/>
            <a:ext cx="2003890" cy="1091738"/>
          </a:xfrm>
          <a:prstGeom prst="roundRect">
            <a:avLst/>
          </a:prstGeom>
          <a:solidFill>
            <a:srgbClr val="A6A6A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Comic Sans MS" panose="030F0702030302020204" pitchFamily="66" charset="0"/>
              </a:rPr>
              <a:t>Put it on the house roof</a:t>
            </a:r>
            <a:endParaRPr lang="en-GB" sz="24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2" name="Subtitle 2">
            <a:extLst>
              <a:ext uri="{FF2B5EF4-FFF2-40B4-BE49-F238E27FC236}">
                <a16:creationId xmlns:a16="http://schemas.microsoft.com/office/drawing/2014/main" id="{D3AD8C90-C11C-4DAD-8BB4-5DCE6F46B4C4}"/>
              </a:ext>
            </a:extLst>
          </p:cNvPr>
          <p:cNvSpPr txBox="1">
            <a:spLocks/>
          </p:cNvSpPr>
          <p:nvPr/>
        </p:nvSpPr>
        <p:spPr>
          <a:xfrm>
            <a:off x="2011157" y="6956755"/>
            <a:ext cx="4722152" cy="168946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You are right.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God told the people to put the blood on the door frames. 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Well Done</a:t>
            </a:r>
          </a:p>
          <a:p>
            <a:pPr marL="0" indent="0" algn="ctr">
              <a:buFont typeface="Arial" panose="020B0604020202020204" pitchFamily="34" charset="0"/>
              <a:buNone/>
            </a:pPr>
            <a:endParaRPr lang="en-US" sz="3200" b="1" dirty="0">
              <a:latin typeface="Comic Sans MS" panose="030F0702030302020204" pitchFamily="66" charset="0"/>
            </a:endParaRPr>
          </a:p>
        </p:txBody>
      </p:sp>
      <p:sp>
        <p:nvSpPr>
          <p:cNvPr id="16" name="Subtitle 2">
            <a:extLst>
              <a:ext uri="{FF2B5EF4-FFF2-40B4-BE49-F238E27FC236}">
                <a16:creationId xmlns:a16="http://schemas.microsoft.com/office/drawing/2014/main" id="{CAB6DC15-1DB2-4DDC-BFFC-8FB2B5744887}"/>
              </a:ext>
            </a:extLst>
          </p:cNvPr>
          <p:cNvSpPr txBox="1">
            <a:spLocks/>
          </p:cNvSpPr>
          <p:nvPr/>
        </p:nvSpPr>
        <p:spPr>
          <a:xfrm>
            <a:off x="514350" y="4170770"/>
            <a:ext cx="5819948" cy="1337296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ts val="4000"/>
              </a:lnSpc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What did God tell the Israelites to do with the Lamb’s blood?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pic>
        <p:nvPicPr>
          <p:cNvPr id="29" name="Picture 28">
            <a:extLst>
              <a:ext uri="{FF2B5EF4-FFF2-40B4-BE49-F238E27FC236}">
                <a16:creationId xmlns:a16="http://schemas.microsoft.com/office/drawing/2014/main" id="{431CE24C-E952-4CFC-9B59-639CEA85B26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142" y="7235747"/>
            <a:ext cx="1763015" cy="3060328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3C761F7A-49C5-4355-85FF-C7EEF4324066}"/>
              </a:ext>
            </a:extLst>
          </p:cNvPr>
          <p:cNvSpPr txBox="1"/>
          <p:nvPr/>
        </p:nvSpPr>
        <p:spPr>
          <a:xfrm>
            <a:off x="425383" y="3555299"/>
            <a:ext cx="253306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8: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19" name="Rectangle 18">
            <a:hlinkClick r:id="rId3" action="ppaction://hlinksldjump"/>
            <a:extLst>
              <a:ext uri="{FF2B5EF4-FFF2-40B4-BE49-F238E27FC236}">
                <a16:creationId xmlns:a16="http://schemas.microsoft.com/office/drawing/2014/main" id="{8886032F-DD75-410C-9A97-E473C10D0FDC}"/>
              </a:ext>
            </a:extLst>
          </p:cNvPr>
          <p:cNvSpPr/>
          <p:nvPr/>
        </p:nvSpPr>
        <p:spPr>
          <a:xfrm>
            <a:off x="-23793" y="0"/>
            <a:ext cx="6858000" cy="1219200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7" name="Arrow: Striped Right 26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6A42DEFD-FC61-4773-BF17-26DF8E969343}"/>
              </a:ext>
            </a:extLst>
          </p:cNvPr>
          <p:cNvSpPr/>
          <p:nvPr/>
        </p:nvSpPr>
        <p:spPr>
          <a:xfrm>
            <a:off x="2593408" y="9326880"/>
            <a:ext cx="3820312" cy="1197033"/>
          </a:xfrm>
          <a:prstGeom prst="stripedRightArrow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  <a:latin typeface="Comic Sans MS" panose="030F0702030302020204" pitchFamily="66" charset="0"/>
              </a:rPr>
              <a:t>Click for the next question</a:t>
            </a:r>
            <a:endParaRPr lang="en-GB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85417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500"/>
                            </p:stCondLst>
                            <p:childTnLst>
                              <p:par>
                                <p:cTn id="1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27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3C761F7A-49C5-4355-85FF-C7EEF4324066}"/>
              </a:ext>
            </a:extLst>
          </p:cNvPr>
          <p:cNvSpPr txBox="1"/>
          <p:nvPr/>
        </p:nvSpPr>
        <p:spPr>
          <a:xfrm>
            <a:off x="425383" y="3555299"/>
            <a:ext cx="253306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9: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551F2BB-D821-4CC0-9A68-5587803C0A30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514350" y="4170770"/>
            <a:ext cx="5819948" cy="1337296"/>
          </a:xfrm>
        </p:spPr>
        <p:txBody>
          <a:bodyPr>
            <a:normAutofit/>
          </a:bodyPr>
          <a:lstStyle/>
          <a:p>
            <a:pPr marL="0" indent="0">
              <a:lnSpc>
                <a:spcPts val="4000"/>
              </a:lnSpc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Why did the people put the blood on the door frames?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17" name="Subtitle 2">
            <a:extLst>
              <a:ext uri="{FF2B5EF4-FFF2-40B4-BE49-F238E27FC236}">
                <a16:creationId xmlns:a16="http://schemas.microsoft.com/office/drawing/2014/main" id="{BC8EE808-6E49-478B-A793-6778EC2363CF}"/>
              </a:ext>
            </a:extLst>
          </p:cNvPr>
          <p:cNvSpPr txBox="1">
            <a:spLocks/>
          </p:cNvSpPr>
          <p:nvPr/>
        </p:nvSpPr>
        <p:spPr>
          <a:xfrm>
            <a:off x="1691916" y="7183930"/>
            <a:ext cx="3860640" cy="6621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Press your answer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19" name="Rectangle 18">
            <a:hlinkClick r:id="rId2" action="ppaction://hlinksldjump"/>
            <a:extLst>
              <a:ext uri="{FF2B5EF4-FFF2-40B4-BE49-F238E27FC236}">
                <a16:creationId xmlns:a16="http://schemas.microsoft.com/office/drawing/2014/main" id="{8886032F-DD75-410C-9A97-E473C10D0FDC}"/>
              </a:ext>
            </a:extLst>
          </p:cNvPr>
          <p:cNvSpPr/>
          <p:nvPr/>
        </p:nvSpPr>
        <p:spPr>
          <a:xfrm>
            <a:off x="0" y="0"/>
            <a:ext cx="6858000" cy="1219200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3" name="Rectangle: Rounded Corners 22">
            <a:hlinkClick r:id="rId3" action="ppaction://hlinksldjump"/>
            <a:extLst>
              <a:ext uri="{FF2B5EF4-FFF2-40B4-BE49-F238E27FC236}">
                <a16:creationId xmlns:a16="http://schemas.microsoft.com/office/drawing/2014/main" id="{70C7014C-A46E-4051-AF6E-26462B29C7A6}"/>
              </a:ext>
            </a:extLst>
          </p:cNvPr>
          <p:cNvSpPr/>
          <p:nvPr/>
        </p:nvSpPr>
        <p:spPr>
          <a:xfrm>
            <a:off x="248142" y="5800129"/>
            <a:ext cx="2003890" cy="1091738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Comic Sans MS" panose="030F0702030302020204" pitchFamily="66" charset="0"/>
              </a:rPr>
              <a:t>The houses needed painting</a:t>
            </a:r>
            <a:endParaRPr lang="en-GB" sz="24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4" name="Rectangle: Rounded Corners 23">
            <a:hlinkClick r:id="rId3" action="ppaction://hlinksldjump"/>
            <a:extLst>
              <a:ext uri="{FF2B5EF4-FFF2-40B4-BE49-F238E27FC236}">
                <a16:creationId xmlns:a16="http://schemas.microsoft.com/office/drawing/2014/main" id="{BB293713-98DA-4FC8-8C9B-2101D5C6F364}"/>
              </a:ext>
            </a:extLst>
          </p:cNvPr>
          <p:cNvSpPr/>
          <p:nvPr/>
        </p:nvSpPr>
        <p:spPr>
          <a:xfrm>
            <a:off x="2403262" y="5800129"/>
            <a:ext cx="2003890" cy="1091738"/>
          </a:xfrm>
          <a:prstGeom prst="roundRect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Comic Sans MS" panose="030F0702030302020204" pitchFamily="66" charset="0"/>
              </a:rPr>
              <a:t>To please Pharaoh</a:t>
            </a:r>
            <a:endParaRPr lang="en-GB" sz="24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5" name="Rectangle: Rounded Corners 24">
            <a:hlinkClick r:id="rId4" action="ppaction://hlinksldjump"/>
            <a:extLst>
              <a:ext uri="{FF2B5EF4-FFF2-40B4-BE49-F238E27FC236}">
                <a16:creationId xmlns:a16="http://schemas.microsoft.com/office/drawing/2014/main" id="{9D58AF6F-3414-4263-953C-BF9A6BC752D3}"/>
              </a:ext>
            </a:extLst>
          </p:cNvPr>
          <p:cNvSpPr/>
          <p:nvPr/>
        </p:nvSpPr>
        <p:spPr>
          <a:xfrm>
            <a:off x="4546539" y="5786443"/>
            <a:ext cx="2003890" cy="1091738"/>
          </a:xfrm>
          <a:prstGeom prst="roundRect">
            <a:avLst/>
          </a:prstGeom>
          <a:solidFill>
            <a:srgbClr val="FF82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chemeClr val="tx1"/>
                </a:solidFill>
                <a:latin typeface="Comic Sans MS" panose="030F0702030302020204" pitchFamily="66" charset="0"/>
              </a:rPr>
              <a:t>So God would pass over the house</a:t>
            </a:r>
            <a:endParaRPr lang="en-GB" sz="2000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942230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7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250"/>
                            </p:stCondLst>
                            <p:childTnLst>
                              <p:par>
                                <p:cTn id="9" presetID="21" presetClass="entr" presetSubtype="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1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250"/>
                            </p:stCondLst>
                            <p:childTnLst>
                              <p:par>
                                <p:cTn id="13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5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7750"/>
                            </p:stCondLst>
                            <p:childTnLst>
                              <p:par>
                                <p:cTn id="17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9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250"/>
                            </p:stCondLst>
                            <p:childTnLst>
                              <p:par>
                                <p:cTn id="21" presetID="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17" grpId="0"/>
      <p:bldP spid="23" grpId="0" animBg="1"/>
      <p:bldP spid="24" grpId="0" animBg="1"/>
      <p:bldP spid="25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Pyramid Png - Pyramids Of Giza Clipart, Transparent Png - kindpng">
            <a:extLst>
              <a:ext uri="{FF2B5EF4-FFF2-40B4-BE49-F238E27FC236}">
                <a16:creationId xmlns:a16="http://schemas.microsoft.com/office/drawing/2014/main" id="{D25F3890-1431-4E93-AB2C-835672E3FBB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5807" y="3505820"/>
            <a:ext cx="3025836" cy="13371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5EDDCCB7-6DCB-4455-A0AA-7BFC5D05EAD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5807" y="4987637"/>
            <a:ext cx="2226747" cy="3740726"/>
          </a:xfrm>
          <a:prstGeom prst="rect">
            <a:avLst/>
          </a:prstGeom>
        </p:spPr>
      </p:pic>
      <p:grpSp>
        <p:nvGrpSpPr>
          <p:cNvPr id="8" name="Group 7">
            <a:extLst>
              <a:ext uri="{FF2B5EF4-FFF2-40B4-BE49-F238E27FC236}">
                <a16:creationId xmlns:a16="http://schemas.microsoft.com/office/drawing/2014/main" id="{39EAF010-8613-406A-A993-1752406DFCE6}"/>
              </a:ext>
            </a:extLst>
          </p:cNvPr>
          <p:cNvGrpSpPr/>
          <p:nvPr/>
        </p:nvGrpSpPr>
        <p:grpSpPr>
          <a:xfrm>
            <a:off x="2240730" y="3361113"/>
            <a:ext cx="4172989" cy="5720135"/>
            <a:chOff x="2240730" y="3361113"/>
            <a:chExt cx="4172989" cy="5469774"/>
          </a:xfrm>
        </p:grpSpPr>
        <p:sp>
          <p:nvSpPr>
            <p:cNvPr id="4" name="Speech Bubble: Rectangle with Corners Rounded 3">
              <a:extLst>
                <a:ext uri="{FF2B5EF4-FFF2-40B4-BE49-F238E27FC236}">
                  <a16:creationId xmlns:a16="http://schemas.microsoft.com/office/drawing/2014/main" id="{FED4A168-B514-48BA-B111-6924BB69AA33}"/>
                </a:ext>
              </a:extLst>
            </p:cNvPr>
            <p:cNvSpPr/>
            <p:nvPr/>
          </p:nvSpPr>
          <p:spPr>
            <a:xfrm>
              <a:off x="2240730" y="3361113"/>
              <a:ext cx="4172989" cy="5469774"/>
            </a:xfrm>
            <a:prstGeom prst="wedgeRoundRectCallout">
              <a:avLst>
                <a:gd name="adj1" fmla="val -74346"/>
                <a:gd name="adj2" fmla="val -6888"/>
                <a:gd name="adj3" fmla="val 16667"/>
              </a:avLst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A77AB87A-DB89-49FD-80B0-192E1B270BF6}"/>
                </a:ext>
              </a:extLst>
            </p:cNvPr>
            <p:cNvSpPr txBox="1"/>
            <p:nvPr/>
          </p:nvSpPr>
          <p:spPr>
            <a:xfrm>
              <a:off x="2593407" y="3505820"/>
              <a:ext cx="3748139" cy="517978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dirty="0">
                  <a:latin typeface="Comic Sans MS" panose="030F0702030302020204" pitchFamily="66" charset="0"/>
                </a:rPr>
                <a:t>In this activity you  will be given 10 questions about the story of Moses and the Passover, which you can find in Exodus 12v1 – 13.</a:t>
              </a:r>
            </a:p>
            <a:p>
              <a:endParaRPr lang="en-US" sz="1000" dirty="0">
                <a:latin typeface="Comic Sans MS" panose="030F0702030302020204" pitchFamily="66" charset="0"/>
              </a:endParaRPr>
            </a:p>
            <a:p>
              <a:pPr algn="ctr"/>
              <a:r>
                <a:rPr lang="en-US" sz="2800" dirty="0">
                  <a:latin typeface="Comic Sans MS" panose="030F0702030302020204" pitchFamily="66" charset="0"/>
                </a:rPr>
                <a:t>You will be given 3 possible answers to each question and you have to choose the right one. </a:t>
              </a:r>
              <a:endParaRPr lang="en-GB" sz="2800" dirty="0">
                <a:latin typeface="Comic Sans MS" panose="030F0702030302020204" pitchFamily="66" charset="0"/>
              </a:endParaRPr>
            </a:p>
          </p:txBody>
        </p:sp>
      </p:grpSp>
      <p:sp>
        <p:nvSpPr>
          <p:cNvPr id="10" name="Rectangle 9">
            <a:hlinkClick r:id="rId4" action="ppaction://hlinksldjump"/>
            <a:extLst>
              <a:ext uri="{FF2B5EF4-FFF2-40B4-BE49-F238E27FC236}">
                <a16:creationId xmlns:a16="http://schemas.microsoft.com/office/drawing/2014/main" id="{91A00952-A873-4124-B3FA-32CAB845877F}"/>
              </a:ext>
            </a:extLst>
          </p:cNvPr>
          <p:cNvSpPr/>
          <p:nvPr/>
        </p:nvSpPr>
        <p:spPr>
          <a:xfrm>
            <a:off x="0" y="0"/>
            <a:ext cx="6858000" cy="1219200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9" name="Arrow: Striped Right 8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CE697D22-F85D-4801-9CB9-3DD817A9E0FA}"/>
              </a:ext>
            </a:extLst>
          </p:cNvPr>
          <p:cNvSpPr/>
          <p:nvPr/>
        </p:nvSpPr>
        <p:spPr>
          <a:xfrm>
            <a:off x="2593408" y="9326880"/>
            <a:ext cx="3820312" cy="1197033"/>
          </a:xfrm>
          <a:prstGeom prst="stripedRightArrow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  <a:latin typeface="Comic Sans MS" panose="030F0702030302020204" pitchFamily="66" charset="0"/>
              </a:rPr>
              <a:t>Click here to start the quiz</a:t>
            </a:r>
            <a:endParaRPr lang="en-GB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262286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: Rounded Corners 14">
            <a:hlinkClick r:id="rId2" action="ppaction://hlinksldjump"/>
            <a:extLst>
              <a:ext uri="{FF2B5EF4-FFF2-40B4-BE49-F238E27FC236}">
                <a16:creationId xmlns:a16="http://schemas.microsoft.com/office/drawing/2014/main" id="{7922EEAB-F3CB-40DA-83C9-975FE1B5A24B}"/>
              </a:ext>
            </a:extLst>
          </p:cNvPr>
          <p:cNvSpPr/>
          <p:nvPr/>
        </p:nvSpPr>
        <p:spPr>
          <a:xfrm>
            <a:off x="248142" y="5800129"/>
            <a:ext cx="2003890" cy="1091738"/>
          </a:xfrm>
          <a:prstGeom prst="roundRect">
            <a:avLst/>
          </a:prstGeom>
          <a:solidFill>
            <a:srgbClr val="A6A6A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Comic Sans MS" panose="030F0702030302020204" pitchFamily="66" charset="0"/>
              </a:rPr>
              <a:t>The houses needed painting</a:t>
            </a:r>
            <a:endParaRPr lang="en-GB" sz="24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6" name="Rectangle: Rounded Corners 15">
            <a:hlinkClick r:id="rId2" action="ppaction://hlinksldjump"/>
            <a:extLst>
              <a:ext uri="{FF2B5EF4-FFF2-40B4-BE49-F238E27FC236}">
                <a16:creationId xmlns:a16="http://schemas.microsoft.com/office/drawing/2014/main" id="{795901B1-A16E-4C6D-9C03-FB1FB81CE847}"/>
              </a:ext>
            </a:extLst>
          </p:cNvPr>
          <p:cNvSpPr/>
          <p:nvPr/>
        </p:nvSpPr>
        <p:spPr>
          <a:xfrm>
            <a:off x="2403262" y="5800129"/>
            <a:ext cx="2003890" cy="1091738"/>
          </a:xfrm>
          <a:prstGeom prst="roundRect">
            <a:avLst/>
          </a:prstGeom>
          <a:solidFill>
            <a:srgbClr val="A6A6A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Comic Sans MS" panose="030F0702030302020204" pitchFamily="66" charset="0"/>
              </a:rPr>
              <a:t>To please Pharaoh</a:t>
            </a:r>
            <a:endParaRPr lang="en-GB" sz="24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8" name="Rectangle: Rounded Corners 17">
            <a:hlinkClick r:id="rId3" action="ppaction://hlinksldjump"/>
            <a:extLst>
              <a:ext uri="{FF2B5EF4-FFF2-40B4-BE49-F238E27FC236}">
                <a16:creationId xmlns:a16="http://schemas.microsoft.com/office/drawing/2014/main" id="{3E568450-6A78-4FDC-B5A9-8E9CB14490AC}"/>
              </a:ext>
            </a:extLst>
          </p:cNvPr>
          <p:cNvSpPr/>
          <p:nvPr/>
        </p:nvSpPr>
        <p:spPr>
          <a:xfrm>
            <a:off x="4546539" y="5786443"/>
            <a:ext cx="2003890" cy="1091738"/>
          </a:xfrm>
          <a:prstGeom prst="roundRect">
            <a:avLst/>
          </a:prstGeom>
          <a:solidFill>
            <a:srgbClr val="FF82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chemeClr val="tx1"/>
                </a:solidFill>
                <a:latin typeface="Comic Sans MS" panose="030F0702030302020204" pitchFamily="66" charset="0"/>
              </a:rPr>
              <a:t>So God would pass over the house</a:t>
            </a:r>
            <a:endParaRPr lang="en-GB" sz="2000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1" name="Subtitle 2">
            <a:extLst>
              <a:ext uri="{FF2B5EF4-FFF2-40B4-BE49-F238E27FC236}">
                <a16:creationId xmlns:a16="http://schemas.microsoft.com/office/drawing/2014/main" id="{55A2B2CC-F138-4DED-9210-84CF698D1666}"/>
              </a:ext>
            </a:extLst>
          </p:cNvPr>
          <p:cNvSpPr txBox="1">
            <a:spLocks/>
          </p:cNvSpPr>
          <p:nvPr/>
        </p:nvSpPr>
        <p:spPr>
          <a:xfrm>
            <a:off x="514350" y="4170770"/>
            <a:ext cx="5819948" cy="13372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ts val="4000"/>
              </a:lnSpc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Why did the people put the blood on the door frames?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pic>
        <p:nvPicPr>
          <p:cNvPr id="29" name="Picture 28">
            <a:extLst>
              <a:ext uri="{FF2B5EF4-FFF2-40B4-BE49-F238E27FC236}">
                <a16:creationId xmlns:a16="http://schemas.microsoft.com/office/drawing/2014/main" id="{431CE24C-E952-4CFC-9B59-639CEA85B26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142" y="7235747"/>
            <a:ext cx="1763015" cy="3060328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3C761F7A-49C5-4355-85FF-C7EEF4324066}"/>
              </a:ext>
            </a:extLst>
          </p:cNvPr>
          <p:cNvSpPr txBox="1"/>
          <p:nvPr/>
        </p:nvSpPr>
        <p:spPr>
          <a:xfrm>
            <a:off x="425383" y="3555299"/>
            <a:ext cx="253306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9: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17" name="Subtitle 2">
            <a:extLst>
              <a:ext uri="{FF2B5EF4-FFF2-40B4-BE49-F238E27FC236}">
                <a16:creationId xmlns:a16="http://schemas.microsoft.com/office/drawing/2014/main" id="{BC8EE808-6E49-478B-A793-6778EC2363CF}"/>
              </a:ext>
            </a:extLst>
          </p:cNvPr>
          <p:cNvSpPr txBox="1">
            <a:spLocks/>
          </p:cNvSpPr>
          <p:nvPr/>
        </p:nvSpPr>
        <p:spPr>
          <a:xfrm>
            <a:off x="2011157" y="6956755"/>
            <a:ext cx="4551115" cy="168946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You are right.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2800" b="1" dirty="0">
                <a:latin typeface="Comic Sans MS" panose="030F0702030302020204" pitchFamily="66" charset="0"/>
              </a:rPr>
              <a:t>God promised to pass over the house if the Israelites obeyed Him.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Well Done</a:t>
            </a:r>
          </a:p>
          <a:p>
            <a:pPr marL="0" indent="0" algn="ctr">
              <a:buFont typeface="Arial" panose="020B0604020202020204" pitchFamily="34" charset="0"/>
              <a:buNone/>
            </a:pPr>
            <a:endParaRPr lang="en-US" sz="3200" b="1" dirty="0">
              <a:latin typeface="Comic Sans MS" panose="030F0702030302020204" pitchFamily="66" charset="0"/>
            </a:endParaRPr>
          </a:p>
        </p:txBody>
      </p:sp>
      <p:sp>
        <p:nvSpPr>
          <p:cNvPr id="19" name="Rectangle 18">
            <a:hlinkClick r:id="rId3" action="ppaction://hlinksldjump"/>
            <a:extLst>
              <a:ext uri="{FF2B5EF4-FFF2-40B4-BE49-F238E27FC236}">
                <a16:creationId xmlns:a16="http://schemas.microsoft.com/office/drawing/2014/main" id="{8886032F-DD75-410C-9A97-E473C10D0FDC}"/>
              </a:ext>
            </a:extLst>
          </p:cNvPr>
          <p:cNvSpPr/>
          <p:nvPr/>
        </p:nvSpPr>
        <p:spPr>
          <a:xfrm>
            <a:off x="-4676" y="0"/>
            <a:ext cx="6858000" cy="1219200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7" name="Arrow: Striped Right 26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6A42DEFD-FC61-4773-BF17-26DF8E969343}"/>
              </a:ext>
            </a:extLst>
          </p:cNvPr>
          <p:cNvSpPr/>
          <p:nvPr/>
        </p:nvSpPr>
        <p:spPr>
          <a:xfrm>
            <a:off x="2593408" y="9326880"/>
            <a:ext cx="3820312" cy="1197033"/>
          </a:xfrm>
          <a:prstGeom prst="stripedRightArrow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  <a:latin typeface="Comic Sans MS" panose="030F0702030302020204" pitchFamily="66" charset="0"/>
              </a:rPr>
              <a:t>Click for the next question</a:t>
            </a:r>
            <a:endParaRPr lang="en-GB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419134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500"/>
                            </p:stCondLst>
                            <p:childTnLst>
                              <p:par>
                                <p:cTn id="10" presetID="22" presetClass="entr" presetSubtype="8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27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3C761F7A-49C5-4355-85FF-C7EEF4324066}"/>
              </a:ext>
            </a:extLst>
          </p:cNvPr>
          <p:cNvSpPr txBox="1"/>
          <p:nvPr/>
        </p:nvSpPr>
        <p:spPr>
          <a:xfrm>
            <a:off x="300349" y="3555299"/>
            <a:ext cx="278313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10: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551F2BB-D821-4CC0-9A68-5587803C0A30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514350" y="4170770"/>
            <a:ext cx="5819948" cy="1498510"/>
          </a:xfrm>
        </p:spPr>
        <p:txBody>
          <a:bodyPr>
            <a:normAutofit/>
          </a:bodyPr>
          <a:lstStyle/>
          <a:p>
            <a:pPr marL="0" indent="0">
              <a:lnSpc>
                <a:spcPts val="3500"/>
              </a:lnSpc>
              <a:buNone/>
            </a:pPr>
            <a:r>
              <a:rPr lang="en-US" sz="2800" b="1" dirty="0">
                <a:latin typeface="Comic Sans MS" panose="030F0702030302020204" pitchFamily="66" charset="0"/>
              </a:rPr>
              <a:t>What happened to the houses that didn’t have blood on the door frame?</a:t>
            </a:r>
            <a:endParaRPr lang="en-GB" sz="2800" b="1" dirty="0">
              <a:latin typeface="Comic Sans MS" panose="030F0702030302020204" pitchFamily="66" charset="0"/>
            </a:endParaRPr>
          </a:p>
        </p:txBody>
      </p:sp>
      <p:sp>
        <p:nvSpPr>
          <p:cNvPr id="17" name="Subtitle 2">
            <a:extLst>
              <a:ext uri="{FF2B5EF4-FFF2-40B4-BE49-F238E27FC236}">
                <a16:creationId xmlns:a16="http://schemas.microsoft.com/office/drawing/2014/main" id="{BC8EE808-6E49-478B-A793-6778EC2363CF}"/>
              </a:ext>
            </a:extLst>
          </p:cNvPr>
          <p:cNvSpPr txBox="1">
            <a:spLocks/>
          </p:cNvSpPr>
          <p:nvPr/>
        </p:nvSpPr>
        <p:spPr>
          <a:xfrm>
            <a:off x="1691916" y="7183930"/>
            <a:ext cx="3860640" cy="6621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Press your answer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19" name="Rectangle 18">
            <a:hlinkClick r:id="rId2" action="ppaction://hlinksldjump"/>
            <a:extLst>
              <a:ext uri="{FF2B5EF4-FFF2-40B4-BE49-F238E27FC236}">
                <a16:creationId xmlns:a16="http://schemas.microsoft.com/office/drawing/2014/main" id="{8886032F-DD75-410C-9A97-E473C10D0FDC}"/>
              </a:ext>
            </a:extLst>
          </p:cNvPr>
          <p:cNvSpPr/>
          <p:nvPr/>
        </p:nvSpPr>
        <p:spPr>
          <a:xfrm>
            <a:off x="36513" y="0"/>
            <a:ext cx="6858000" cy="1219200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3" name="Rectangle: Rounded Corners 22">
            <a:hlinkClick r:id="rId3" action="ppaction://hlinksldjump"/>
            <a:extLst>
              <a:ext uri="{FF2B5EF4-FFF2-40B4-BE49-F238E27FC236}">
                <a16:creationId xmlns:a16="http://schemas.microsoft.com/office/drawing/2014/main" id="{70C7014C-A46E-4051-AF6E-26462B29C7A6}"/>
              </a:ext>
            </a:extLst>
          </p:cNvPr>
          <p:cNvSpPr/>
          <p:nvPr/>
        </p:nvSpPr>
        <p:spPr>
          <a:xfrm>
            <a:off x="248142" y="5800129"/>
            <a:ext cx="2003890" cy="1091738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Comic Sans MS" panose="030F0702030302020204" pitchFamily="66" charset="0"/>
              </a:rPr>
              <a:t>The owner ran away</a:t>
            </a:r>
            <a:endParaRPr lang="en-GB" sz="24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4" name="Rectangle: Rounded Corners 23">
            <a:hlinkClick r:id="rId4" action="ppaction://hlinksldjump"/>
            <a:extLst>
              <a:ext uri="{FF2B5EF4-FFF2-40B4-BE49-F238E27FC236}">
                <a16:creationId xmlns:a16="http://schemas.microsoft.com/office/drawing/2014/main" id="{BB293713-98DA-4FC8-8C9B-2101D5C6F364}"/>
              </a:ext>
            </a:extLst>
          </p:cNvPr>
          <p:cNvSpPr/>
          <p:nvPr/>
        </p:nvSpPr>
        <p:spPr>
          <a:xfrm>
            <a:off x="2403262" y="5800129"/>
            <a:ext cx="2003890" cy="1091738"/>
          </a:xfrm>
          <a:prstGeom prst="roundRect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Comic Sans MS" panose="030F0702030302020204" pitchFamily="66" charset="0"/>
              </a:rPr>
              <a:t>The firstborn son died</a:t>
            </a:r>
            <a:endParaRPr lang="en-GB" sz="24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5" name="Rectangle: Rounded Corners 24">
            <a:hlinkClick r:id="rId3" action="ppaction://hlinksldjump"/>
            <a:extLst>
              <a:ext uri="{FF2B5EF4-FFF2-40B4-BE49-F238E27FC236}">
                <a16:creationId xmlns:a16="http://schemas.microsoft.com/office/drawing/2014/main" id="{9D58AF6F-3414-4263-953C-BF9A6BC752D3}"/>
              </a:ext>
            </a:extLst>
          </p:cNvPr>
          <p:cNvSpPr/>
          <p:nvPr/>
        </p:nvSpPr>
        <p:spPr>
          <a:xfrm>
            <a:off x="4546539" y="5786443"/>
            <a:ext cx="2003890" cy="1091738"/>
          </a:xfrm>
          <a:prstGeom prst="roundRect">
            <a:avLst/>
          </a:prstGeom>
          <a:solidFill>
            <a:srgbClr val="FF82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Comic Sans MS" panose="030F0702030302020204" pitchFamily="66" charset="0"/>
              </a:rPr>
              <a:t>The house fell down</a:t>
            </a:r>
            <a:endParaRPr lang="en-GB" sz="24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232638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7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250"/>
                            </p:stCondLst>
                            <p:childTnLst>
                              <p:par>
                                <p:cTn id="9" presetID="21" presetClass="entr" presetSubtype="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1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250"/>
                            </p:stCondLst>
                            <p:childTnLst>
                              <p:par>
                                <p:cTn id="13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5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7750"/>
                            </p:stCondLst>
                            <p:childTnLst>
                              <p:par>
                                <p:cTn id="17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9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250"/>
                            </p:stCondLst>
                            <p:childTnLst>
                              <p:par>
                                <p:cTn id="21" presetID="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17" grpId="0"/>
      <p:bldP spid="23" grpId="0" animBg="1"/>
      <p:bldP spid="24" grpId="0" animBg="1"/>
      <p:bldP spid="25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: Rounded Corners 14">
            <a:hlinkClick r:id="rId2" action="ppaction://hlinksldjump"/>
            <a:extLst>
              <a:ext uri="{FF2B5EF4-FFF2-40B4-BE49-F238E27FC236}">
                <a16:creationId xmlns:a16="http://schemas.microsoft.com/office/drawing/2014/main" id="{F1D0E1B8-ED81-4AF0-AEEF-ED8101717717}"/>
              </a:ext>
            </a:extLst>
          </p:cNvPr>
          <p:cNvSpPr/>
          <p:nvPr/>
        </p:nvSpPr>
        <p:spPr>
          <a:xfrm>
            <a:off x="248142" y="5800129"/>
            <a:ext cx="2003890" cy="1091738"/>
          </a:xfrm>
          <a:prstGeom prst="roundRect">
            <a:avLst/>
          </a:prstGeom>
          <a:solidFill>
            <a:srgbClr val="A6A6A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Comic Sans MS" panose="030F0702030302020204" pitchFamily="66" charset="0"/>
              </a:rPr>
              <a:t>The owner ran away</a:t>
            </a:r>
            <a:endParaRPr lang="en-GB" sz="24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6" name="Rectangle: Rounded Corners 15">
            <a:hlinkClick r:id="rId3" action="ppaction://hlinksldjump"/>
            <a:extLst>
              <a:ext uri="{FF2B5EF4-FFF2-40B4-BE49-F238E27FC236}">
                <a16:creationId xmlns:a16="http://schemas.microsoft.com/office/drawing/2014/main" id="{FD4124BE-8DD2-4A92-94C1-111B6D9AD042}"/>
              </a:ext>
            </a:extLst>
          </p:cNvPr>
          <p:cNvSpPr/>
          <p:nvPr/>
        </p:nvSpPr>
        <p:spPr>
          <a:xfrm>
            <a:off x="2403262" y="5800129"/>
            <a:ext cx="2003890" cy="1091738"/>
          </a:xfrm>
          <a:prstGeom prst="roundRect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Comic Sans MS" panose="030F0702030302020204" pitchFamily="66" charset="0"/>
              </a:rPr>
              <a:t>The firstborn son died</a:t>
            </a:r>
            <a:endParaRPr lang="en-GB" sz="24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8" name="Rectangle: Rounded Corners 17">
            <a:hlinkClick r:id="rId3" action="ppaction://hlinksldjump"/>
            <a:extLst>
              <a:ext uri="{FF2B5EF4-FFF2-40B4-BE49-F238E27FC236}">
                <a16:creationId xmlns:a16="http://schemas.microsoft.com/office/drawing/2014/main" id="{BF1972FA-967F-4A13-9A98-6AAE4701FF64}"/>
              </a:ext>
            </a:extLst>
          </p:cNvPr>
          <p:cNvSpPr/>
          <p:nvPr/>
        </p:nvSpPr>
        <p:spPr>
          <a:xfrm>
            <a:off x="4546539" y="5786443"/>
            <a:ext cx="2003890" cy="1091738"/>
          </a:xfrm>
          <a:prstGeom prst="roundRect">
            <a:avLst/>
          </a:prstGeom>
          <a:solidFill>
            <a:srgbClr val="A6A6A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Comic Sans MS" panose="030F0702030302020204" pitchFamily="66" charset="0"/>
              </a:rPr>
              <a:t>The house fell down</a:t>
            </a:r>
            <a:endParaRPr lang="en-GB" sz="24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1" name="Subtitle 2">
            <a:extLst>
              <a:ext uri="{FF2B5EF4-FFF2-40B4-BE49-F238E27FC236}">
                <a16:creationId xmlns:a16="http://schemas.microsoft.com/office/drawing/2014/main" id="{5D59ED9A-B3DE-4D47-A19B-0ABB24AB4994}"/>
              </a:ext>
            </a:extLst>
          </p:cNvPr>
          <p:cNvSpPr txBox="1">
            <a:spLocks/>
          </p:cNvSpPr>
          <p:nvPr/>
        </p:nvSpPr>
        <p:spPr>
          <a:xfrm>
            <a:off x="514350" y="4170770"/>
            <a:ext cx="5819948" cy="133729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ts val="3500"/>
              </a:lnSpc>
              <a:buNone/>
            </a:pPr>
            <a:r>
              <a:rPr lang="en-US" sz="2800" b="1" dirty="0">
                <a:latin typeface="Comic Sans MS" panose="030F0702030302020204" pitchFamily="66" charset="0"/>
              </a:rPr>
              <a:t>What happened to the houses that didn’t have blood on the door frame?</a:t>
            </a:r>
            <a:endParaRPr lang="en-GB" sz="2800" b="1" dirty="0">
              <a:latin typeface="Comic Sans MS" panose="030F0702030302020204" pitchFamily="66" charset="0"/>
            </a:endParaRPr>
          </a:p>
        </p:txBody>
      </p:sp>
      <p:pic>
        <p:nvPicPr>
          <p:cNvPr id="29" name="Picture 28">
            <a:extLst>
              <a:ext uri="{FF2B5EF4-FFF2-40B4-BE49-F238E27FC236}">
                <a16:creationId xmlns:a16="http://schemas.microsoft.com/office/drawing/2014/main" id="{431CE24C-E952-4CFC-9B59-639CEA85B26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142" y="7235747"/>
            <a:ext cx="1763015" cy="3060328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3C761F7A-49C5-4355-85FF-C7EEF4324066}"/>
              </a:ext>
            </a:extLst>
          </p:cNvPr>
          <p:cNvSpPr txBox="1"/>
          <p:nvPr/>
        </p:nvSpPr>
        <p:spPr>
          <a:xfrm>
            <a:off x="300349" y="3555299"/>
            <a:ext cx="278313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10: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17" name="Subtitle 2">
            <a:extLst>
              <a:ext uri="{FF2B5EF4-FFF2-40B4-BE49-F238E27FC236}">
                <a16:creationId xmlns:a16="http://schemas.microsoft.com/office/drawing/2014/main" id="{BC8EE808-6E49-478B-A793-6778EC2363CF}"/>
              </a:ext>
            </a:extLst>
          </p:cNvPr>
          <p:cNvSpPr txBox="1">
            <a:spLocks/>
          </p:cNvSpPr>
          <p:nvPr/>
        </p:nvSpPr>
        <p:spPr>
          <a:xfrm>
            <a:off x="2252032" y="6950280"/>
            <a:ext cx="4357826" cy="168946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You are right.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2800" b="1" dirty="0">
                <a:latin typeface="Comic Sans MS" panose="030F0702030302020204" pitchFamily="66" charset="0"/>
              </a:rPr>
              <a:t>The firstborn son died in the houses that didn’t obey God. 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Well Done</a:t>
            </a:r>
          </a:p>
          <a:p>
            <a:pPr marL="0" indent="0" algn="ctr">
              <a:buFont typeface="Arial" panose="020B0604020202020204" pitchFamily="34" charset="0"/>
              <a:buNone/>
            </a:pPr>
            <a:endParaRPr lang="en-US" sz="3200" b="1" dirty="0">
              <a:latin typeface="Comic Sans MS" panose="030F0702030302020204" pitchFamily="66" charset="0"/>
            </a:endParaRPr>
          </a:p>
        </p:txBody>
      </p:sp>
      <p:sp>
        <p:nvSpPr>
          <p:cNvPr id="19" name="Rectangle 18">
            <a:hlinkClick r:id="rId2" action="ppaction://hlinksldjump"/>
            <a:extLst>
              <a:ext uri="{FF2B5EF4-FFF2-40B4-BE49-F238E27FC236}">
                <a16:creationId xmlns:a16="http://schemas.microsoft.com/office/drawing/2014/main" id="{8886032F-DD75-410C-9A97-E473C10D0FDC}"/>
              </a:ext>
            </a:extLst>
          </p:cNvPr>
          <p:cNvSpPr/>
          <p:nvPr/>
        </p:nvSpPr>
        <p:spPr>
          <a:xfrm>
            <a:off x="-23793" y="0"/>
            <a:ext cx="6858000" cy="1219200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7" name="Arrow: Striped Right 26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6A42DEFD-FC61-4773-BF17-26DF8E969343}"/>
              </a:ext>
            </a:extLst>
          </p:cNvPr>
          <p:cNvSpPr/>
          <p:nvPr/>
        </p:nvSpPr>
        <p:spPr>
          <a:xfrm>
            <a:off x="2593408" y="9326880"/>
            <a:ext cx="3820312" cy="1197033"/>
          </a:xfrm>
          <a:prstGeom prst="stripedRightArrow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  <a:latin typeface="Comic Sans MS" panose="030F0702030302020204" pitchFamily="66" charset="0"/>
              </a:rPr>
              <a:t>Click for the next slide</a:t>
            </a:r>
            <a:endParaRPr lang="en-GB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789079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500"/>
                            </p:stCondLst>
                            <p:childTnLst>
                              <p:par>
                                <p:cTn id="10" presetID="22" presetClass="entr" presetSubtype="8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27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Pyramid Png - Pyramids Of Giza Clipart, Transparent Png - kindpng">
            <a:extLst>
              <a:ext uri="{FF2B5EF4-FFF2-40B4-BE49-F238E27FC236}">
                <a16:creationId xmlns:a16="http://schemas.microsoft.com/office/drawing/2014/main" id="{D25F3890-1431-4E93-AB2C-835672E3FBB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5807" y="3505820"/>
            <a:ext cx="3025836" cy="13371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5EDDCCB7-6DCB-4455-A0AA-7BFC5D05EAD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5807" y="4987637"/>
            <a:ext cx="2226747" cy="3740726"/>
          </a:xfrm>
          <a:prstGeom prst="rect">
            <a:avLst/>
          </a:prstGeom>
        </p:spPr>
      </p:pic>
      <p:grpSp>
        <p:nvGrpSpPr>
          <p:cNvPr id="8" name="Group 7">
            <a:extLst>
              <a:ext uri="{FF2B5EF4-FFF2-40B4-BE49-F238E27FC236}">
                <a16:creationId xmlns:a16="http://schemas.microsoft.com/office/drawing/2014/main" id="{39EAF010-8613-406A-A993-1752406DFCE6}"/>
              </a:ext>
            </a:extLst>
          </p:cNvPr>
          <p:cNvGrpSpPr/>
          <p:nvPr/>
        </p:nvGrpSpPr>
        <p:grpSpPr>
          <a:xfrm>
            <a:off x="2362554" y="4657898"/>
            <a:ext cx="4172989" cy="3422072"/>
            <a:chOff x="2240730" y="3361113"/>
            <a:chExt cx="4172989" cy="5469774"/>
          </a:xfrm>
        </p:grpSpPr>
        <p:sp>
          <p:nvSpPr>
            <p:cNvPr id="4" name="Speech Bubble: Rectangle with Corners Rounded 3">
              <a:extLst>
                <a:ext uri="{FF2B5EF4-FFF2-40B4-BE49-F238E27FC236}">
                  <a16:creationId xmlns:a16="http://schemas.microsoft.com/office/drawing/2014/main" id="{FED4A168-B514-48BA-B111-6924BB69AA33}"/>
                </a:ext>
              </a:extLst>
            </p:cNvPr>
            <p:cNvSpPr/>
            <p:nvPr/>
          </p:nvSpPr>
          <p:spPr>
            <a:xfrm>
              <a:off x="2240730" y="3361113"/>
              <a:ext cx="4172989" cy="5469774"/>
            </a:xfrm>
            <a:prstGeom prst="wedgeRoundRectCallout">
              <a:avLst>
                <a:gd name="adj1" fmla="val -73948"/>
                <a:gd name="adj2" fmla="val -16899"/>
                <a:gd name="adj3" fmla="val 16667"/>
              </a:avLst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A77AB87A-DB89-49FD-80B0-192E1B270BF6}"/>
                </a:ext>
              </a:extLst>
            </p:cNvPr>
            <p:cNvSpPr txBox="1"/>
            <p:nvPr/>
          </p:nvSpPr>
          <p:spPr>
            <a:xfrm>
              <a:off x="2593407" y="3505820"/>
              <a:ext cx="3748139" cy="31085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dirty="0">
                  <a:latin typeface="Comic Sans MS" panose="030F0702030302020204" pitchFamily="66" charset="0"/>
                </a:rPr>
                <a:t>Well done for finishing the quiz.</a:t>
              </a:r>
            </a:p>
            <a:p>
              <a:endParaRPr lang="en-US" sz="2800" dirty="0">
                <a:latin typeface="Comic Sans MS" panose="030F0702030302020204" pitchFamily="66" charset="0"/>
              </a:endParaRPr>
            </a:p>
            <a:p>
              <a:pPr algn="ctr"/>
              <a:r>
                <a:rPr lang="en-US" sz="2800" dirty="0">
                  <a:latin typeface="Comic Sans MS" panose="030F0702030302020204" pitchFamily="66" charset="0"/>
                </a:rPr>
                <a:t>I’ll have another one for you next week.</a:t>
              </a:r>
            </a:p>
            <a:p>
              <a:pPr algn="ctr"/>
              <a:endParaRPr lang="en-US" sz="2800" dirty="0">
                <a:latin typeface="Comic Sans MS" panose="030F0702030302020204" pitchFamily="66" charset="0"/>
              </a:endParaRPr>
            </a:p>
            <a:p>
              <a:pPr algn="ctr"/>
              <a:r>
                <a:rPr lang="en-US" sz="2800" dirty="0">
                  <a:latin typeface="Comic Sans MS" panose="030F0702030302020204" pitchFamily="66" charset="0"/>
                </a:rPr>
                <a:t>See you next time </a:t>
              </a:r>
              <a:endParaRPr lang="en-GB" sz="2800" dirty="0">
                <a:latin typeface="Comic Sans MS" panose="030F0702030302020204" pitchFamily="66" charset="0"/>
              </a:endParaRPr>
            </a:p>
          </p:txBody>
        </p:sp>
      </p:grpSp>
      <p:sp>
        <p:nvSpPr>
          <p:cNvPr id="10" name="Rectangle 9">
            <a:hlinkClick r:id="" action="ppaction://hlinkshowjump?jump=endshow"/>
            <a:extLst>
              <a:ext uri="{FF2B5EF4-FFF2-40B4-BE49-F238E27FC236}">
                <a16:creationId xmlns:a16="http://schemas.microsoft.com/office/drawing/2014/main" id="{91A00952-A873-4124-B3FA-32CAB845877F}"/>
              </a:ext>
            </a:extLst>
          </p:cNvPr>
          <p:cNvSpPr/>
          <p:nvPr/>
        </p:nvSpPr>
        <p:spPr>
          <a:xfrm>
            <a:off x="0" y="0"/>
            <a:ext cx="6858000" cy="1219200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981114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7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2F95A66F-FACA-4966-AF64-801E2DAB785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0581" y="5396092"/>
            <a:ext cx="2287790" cy="3982050"/>
          </a:xfrm>
          <a:prstGeom prst="rect">
            <a:avLst/>
          </a:prstGeom>
        </p:spPr>
      </p:pic>
      <p:grpSp>
        <p:nvGrpSpPr>
          <p:cNvPr id="8" name="Group 7">
            <a:extLst>
              <a:ext uri="{FF2B5EF4-FFF2-40B4-BE49-F238E27FC236}">
                <a16:creationId xmlns:a16="http://schemas.microsoft.com/office/drawing/2014/main" id="{39EAF010-8613-406A-A993-1752406DFCE6}"/>
              </a:ext>
            </a:extLst>
          </p:cNvPr>
          <p:cNvGrpSpPr/>
          <p:nvPr/>
        </p:nvGrpSpPr>
        <p:grpSpPr>
          <a:xfrm>
            <a:off x="2541790" y="5160230"/>
            <a:ext cx="4149629" cy="3340303"/>
            <a:chOff x="2240730" y="3361113"/>
            <a:chExt cx="4172989" cy="6355529"/>
          </a:xfrm>
        </p:grpSpPr>
        <p:sp>
          <p:nvSpPr>
            <p:cNvPr id="4" name="Speech Bubble: Rectangle with Corners Rounded 3">
              <a:extLst>
                <a:ext uri="{FF2B5EF4-FFF2-40B4-BE49-F238E27FC236}">
                  <a16:creationId xmlns:a16="http://schemas.microsoft.com/office/drawing/2014/main" id="{FED4A168-B514-48BA-B111-6924BB69AA33}"/>
                </a:ext>
              </a:extLst>
            </p:cNvPr>
            <p:cNvSpPr/>
            <p:nvPr/>
          </p:nvSpPr>
          <p:spPr>
            <a:xfrm>
              <a:off x="2240730" y="3361113"/>
              <a:ext cx="4172989" cy="5469774"/>
            </a:xfrm>
            <a:prstGeom prst="wedgeRoundRectCallout">
              <a:avLst>
                <a:gd name="adj1" fmla="val -68915"/>
                <a:gd name="adj2" fmla="val -8729"/>
                <a:gd name="adj3" fmla="val 16667"/>
              </a:avLst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A77AB87A-DB89-49FD-80B0-192E1B270BF6}"/>
                </a:ext>
              </a:extLst>
            </p:cNvPr>
            <p:cNvSpPr txBox="1"/>
            <p:nvPr/>
          </p:nvSpPr>
          <p:spPr>
            <a:xfrm>
              <a:off x="2593407" y="3505820"/>
              <a:ext cx="3748139" cy="621082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b="1" dirty="0">
                  <a:latin typeface="Comic Sans MS" panose="030F0702030302020204" pitchFamily="66" charset="0"/>
                </a:rPr>
                <a:t>Whoops!</a:t>
              </a:r>
            </a:p>
            <a:p>
              <a:pPr algn="ctr"/>
              <a:endParaRPr lang="en-US" sz="2800" b="1" dirty="0">
                <a:latin typeface="Comic Sans MS" panose="030F0702030302020204" pitchFamily="66" charset="0"/>
              </a:endParaRPr>
            </a:p>
            <a:p>
              <a:pPr algn="ctr"/>
              <a:r>
                <a:rPr lang="en-US" sz="2800" b="1" dirty="0">
                  <a:latin typeface="Comic Sans MS" panose="030F0702030302020204" pitchFamily="66" charset="0"/>
                </a:rPr>
                <a:t>That’s not quite right.</a:t>
              </a:r>
            </a:p>
            <a:p>
              <a:pPr algn="ctr"/>
              <a:endParaRPr lang="en-US" sz="2800" b="1" dirty="0">
                <a:latin typeface="Comic Sans MS" panose="030F0702030302020204" pitchFamily="66" charset="0"/>
              </a:endParaRPr>
            </a:p>
            <a:p>
              <a:pPr algn="ctr"/>
              <a:r>
                <a:rPr lang="en-US" sz="2800" b="1" dirty="0">
                  <a:latin typeface="Comic Sans MS" panose="030F0702030302020204" pitchFamily="66" charset="0"/>
                </a:rPr>
                <a:t>Try again.</a:t>
              </a:r>
              <a:endParaRPr lang="en-GB" sz="2800" b="1" dirty="0">
                <a:latin typeface="Comic Sans MS" panose="030F0702030302020204" pitchFamily="66" charset="0"/>
              </a:endParaRPr>
            </a:p>
          </p:txBody>
        </p:sp>
      </p:grpSp>
      <p:pic>
        <p:nvPicPr>
          <p:cNvPr id="7" name="Picture 2" descr="Pyramid Png - Pyramids Of Giza Clipart, Transparent Png - kindpng">
            <a:extLst>
              <a:ext uri="{FF2B5EF4-FFF2-40B4-BE49-F238E27FC236}">
                <a16:creationId xmlns:a16="http://schemas.microsoft.com/office/drawing/2014/main" id="{D25F3890-1431-4E93-AB2C-835672E3FBB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5807" y="3505820"/>
            <a:ext cx="3025836" cy="13371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Rectangle 9">
            <a:hlinkClick r:id="rId4" action="ppaction://hlinksldjump"/>
            <a:extLst>
              <a:ext uri="{FF2B5EF4-FFF2-40B4-BE49-F238E27FC236}">
                <a16:creationId xmlns:a16="http://schemas.microsoft.com/office/drawing/2014/main" id="{91A00952-A873-4124-B3FA-32CAB845877F}"/>
              </a:ext>
            </a:extLst>
          </p:cNvPr>
          <p:cNvSpPr/>
          <p:nvPr/>
        </p:nvSpPr>
        <p:spPr>
          <a:xfrm>
            <a:off x="0" y="0"/>
            <a:ext cx="6858000" cy="1219200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9" name="Arrow: Striped Right 8">
            <a:hlinkClick r:id="" action="ppaction://hlinkshowjump?jump=lastslideviewed"/>
            <a:extLst>
              <a:ext uri="{FF2B5EF4-FFF2-40B4-BE49-F238E27FC236}">
                <a16:creationId xmlns:a16="http://schemas.microsoft.com/office/drawing/2014/main" id="{CE697D22-F85D-4801-9CB9-3DD817A9E0FA}"/>
              </a:ext>
            </a:extLst>
          </p:cNvPr>
          <p:cNvSpPr/>
          <p:nvPr/>
        </p:nvSpPr>
        <p:spPr>
          <a:xfrm flipH="1">
            <a:off x="135807" y="9378142"/>
            <a:ext cx="3820312" cy="1197033"/>
          </a:xfrm>
          <a:prstGeom prst="stripedRightArrow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  <a:latin typeface="Comic Sans MS" panose="030F0702030302020204" pitchFamily="66" charset="0"/>
              </a:rPr>
              <a:t>Click to return to the quiz</a:t>
            </a:r>
            <a:endParaRPr lang="en-GB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442995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7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250"/>
                            </p:stCondLst>
                            <p:childTnLst>
                              <p:par>
                                <p:cTn id="9" presetID="22" presetClass="entr" presetSubtype="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3C761F7A-49C5-4355-85FF-C7EEF4324066}"/>
              </a:ext>
            </a:extLst>
          </p:cNvPr>
          <p:cNvSpPr txBox="1"/>
          <p:nvPr/>
        </p:nvSpPr>
        <p:spPr>
          <a:xfrm>
            <a:off x="425383" y="3555299"/>
            <a:ext cx="253306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1: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551F2BB-D821-4CC0-9A68-5587803C0A30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514350" y="4170770"/>
            <a:ext cx="5819948" cy="1091738"/>
          </a:xfrm>
        </p:spPr>
        <p:txBody>
          <a:bodyPr>
            <a:normAutofit fontScale="77500" lnSpcReduction="20000"/>
          </a:bodyPr>
          <a:lstStyle/>
          <a:p>
            <a:pPr marL="0" indent="0">
              <a:lnSpc>
                <a:spcPts val="3000"/>
              </a:lnSpc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How many plagues did God send on Egypt before Pharaoh listened?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17" name="Subtitle 2">
            <a:extLst>
              <a:ext uri="{FF2B5EF4-FFF2-40B4-BE49-F238E27FC236}">
                <a16:creationId xmlns:a16="http://schemas.microsoft.com/office/drawing/2014/main" id="{BC8EE808-6E49-478B-A793-6778EC2363CF}"/>
              </a:ext>
            </a:extLst>
          </p:cNvPr>
          <p:cNvSpPr txBox="1">
            <a:spLocks/>
          </p:cNvSpPr>
          <p:nvPr/>
        </p:nvSpPr>
        <p:spPr>
          <a:xfrm>
            <a:off x="1658665" y="7086806"/>
            <a:ext cx="3860640" cy="6621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Press your answer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19" name="Rectangle 18">
            <a:hlinkClick r:id="rId2" action="ppaction://hlinksldjump"/>
            <a:extLst>
              <a:ext uri="{FF2B5EF4-FFF2-40B4-BE49-F238E27FC236}">
                <a16:creationId xmlns:a16="http://schemas.microsoft.com/office/drawing/2014/main" id="{8886032F-DD75-410C-9A97-E473C10D0FDC}"/>
              </a:ext>
            </a:extLst>
          </p:cNvPr>
          <p:cNvSpPr/>
          <p:nvPr/>
        </p:nvSpPr>
        <p:spPr>
          <a:xfrm>
            <a:off x="0" y="0"/>
            <a:ext cx="6858000" cy="1219200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3" name="Rectangle: Rounded Corners 22">
            <a:hlinkClick r:id="rId3" action="ppaction://hlinksldjump"/>
            <a:extLst>
              <a:ext uri="{FF2B5EF4-FFF2-40B4-BE49-F238E27FC236}">
                <a16:creationId xmlns:a16="http://schemas.microsoft.com/office/drawing/2014/main" id="{70C7014C-A46E-4051-AF6E-26462B29C7A6}"/>
              </a:ext>
            </a:extLst>
          </p:cNvPr>
          <p:cNvSpPr/>
          <p:nvPr/>
        </p:nvSpPr>
        <p:spPr>
          <a:xfrm>
            <a:off x="214891" y="5703005"/>
            <a:ext cx="2003890" cy="1091738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Eight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4" name="Rectangle: Rounded Corners 23">
            <a:hlinkClick r:id="rId3" action="ppaction://hlinksldjump"/>
            <a:extLst>
              <a:ext uri="{FF2B5EF4-FFF2-40B4-BE49-F238E27FC236}">
                <a16:creationId xmlns:a16="http://schemas.microsoft.com/office/drawing/2014/main" id="{BB293713-98DA-4FC8-8C9B-2101D5C6F364}"/>
              </a:ext>
            </a:extLst>
          </p:cNvPr>
          <p:cNvSpPr/>
          <p:nvPr/>
        </p:nvSpPr>
        <p:spPr>
          <a:xfrm>
            <a:off x="2370011" y="5703005"/>
            <a:ext cx="2003890" cy="1091738"/>
          </a:xfrm>
          <a:prstGeom prst="roundRect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Nine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5" name="Rectangle: Rounded Corners 24">
            <a:hlinkClick r:id="rId4" action="ppaction://hlinksldjump"/>
            <a:extLst>
              <a:ext uri="{FF2B5EF4-FFF2-40B4-BE49-F238E27FC236}">
                <a16:creationId xmlns:a16="http://schemas.microsoft.com/office/drawing/2014/main" id="{9D58AF6F-3414-4263-953C-BF9A6BC752D3}"/>
              </a:ext>
            </a:extLst>
          </p:cNvPr>
          <p:cNvSpPr/>
          <p:nvPr/>
        </p:nvSpPr>
        <p:spPr>
          <a:xfrm>
            <a:off x="4513288" y="5689319"/>
            <a:ext cx="2003890" cy="1091738"/>
          </a:xfrm>
          <a:prstGeom prst="roundRect">
            <a:avLst/>
          </a:prstGeom>
          <a:solidFill>
            <a:srgbClr val="FF82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Ten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86498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7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250"/>
                            </p:stCondLst>
                            <p:childTnLst>
                              <p:par>
                                <p:cTn id="9" presetID="21" presetClass="entr" presetSubtype="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1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250"/>
                            </p:stCondLst>
                            <p:childTnLst>
                              <p:par>
                                <p:cTn id="13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5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7750"/>
                            </p:stCondLst>
                            <p:childTnLst>
                              <p:par>
                                <p:cTn id="17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9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250"/>
                            </p:stCondLst>
                            <p:childTnLst>
                              <p:par>
                                <p:cTn id="21" presetID="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17" grpId="0"/>
      <p:bldP spid="23" grpId="0" animBg="1"/>
      <p:bldP spid="24" grpId="0" animBg="1"/>
      <p:bldP spid="2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ubtitle 2">
            <a:extLst>
              <a:ext uri="{FF2B5EF4-FFF2-40B4-BE49-F238E27FC236}">
                <a16:creationId xmlns:a16="http://schemas.microsoft.com/office/drawing/2014/main" id="{039B6B93-34A8-4875-A945-00FDF365C53C}"/>
              </a:ext>
            </a:extLst>
          </p:cNvPr>
          <p:cNvSpPr txBox="1">
            <a:spLocks/>
          </p:cNvSpPr>
          <p:nvPr/>
        </p:nvSpPr>
        <p:spPr>
          <a:xfrm>
            <a:off x="514350" y="4170770"/>
            <a:ext cx="5819948" cy="1091738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ts val="3000"/>
              </a:lnSpc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How many plagues did God send on Egypt before Pharaoh listened?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11" name="Rectangle: Rounded Corners 10">
            <a:hlinkClick r:id="rId2" action="ppaction://hlinksldjump"/>
            <a:extLst>
              <a:ext uri="{FF2B5EF4-FFF2-40B4-BE49-F238E27FC236}">
                <a16:creationId xmlns:a16="http://schemas.microsoft.com/office/drawing/2014/main" id="{A9C4640B-15D7-44BA-A63B-93CBCD314C3C}"/>
              </a:ext>
            </a:extLst>
          </p:cNvPr>
          <p:cNvSpPr/>
          <p:nvPr/>
        </p:nvSpPr>
        <p:spPr>
          <a:xfrm>
            <a:off x="214891" y="5703005"/>
            <a:ext cx="2003890" cy="1091738"/>
          </a:xfrm>
          <a:prstGeom prst="roundRect">
            <a:avLst/>
          </a:prstGeom>
          <a:solidFill>
            <a:srgbClr val="A6A6A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Eight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2" name="Rectangle: Rounded Corners 11">
            <a:hlinkClick r:id="rId3" action="ppaction://hlinksldjump"/>
            <a:extLst>
              <a:ext uri="{FF2B5EF4-FFF2-40B4-BE49-F238E27FC236}">
                <a16:creationId xmlns:a16="http://schemas.microsoft.com/office/drawing/2014/main" id="{1C724318-A944-4B52-8937-81781EB3CC82}"/>
              </a:ext>
            </a:extLst>
          </p:cNvPr>
          <p:cNvSpPr/>
          <p:nvPr/>
        </p:nvSpPr>
        <p:spPr>
          <a:xfrm>
            <a:off x="2370011" y="5703005"/>
            <a:ext cx="2003890" cy="1091738"/>
          </a:xfrm>
          <a:prstGeom prst="roundRect">
            <a:avLst/>
          </a:prstGeom>
          <a:solidFill>
            <a:srgbClr val="A6A6A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Nine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3" name="Rectangle: Rounded Corners 12">
            <a:hlinkClick r:id="rId3" action="ppaction://hlinksldjump"/>
            <a:extLst>
              <a:ext uri="{FF2B5EF4-FFF2-40B4-BE49-F238E27FC236}">
                <a16:creationId xmlns:a16="http://schemas.microsoft.com/office/drawing/2014/main" id="{629D699D-D856-4409-BDE0-2E4D5C48DC6A}"/>
              </a:ext>
            </a:extLst>
          </p:cNvPr>
          <p:cNvSpPr/>
          <p:nvPr/>
        </p:nvSpPr>
        <p:spPr>
          <a:xfrm>
            <a:off x="4513288" y="5689319"/>
            <a:ext cx="2003890" cy="1091738"/>
          </a:xfrm>
          <a:prstGeom prst="roundRect">
            <a:avLst/>
          </a:prstGeom>
          <a:solidFill>
            <a:srgbClr val="FF82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Ten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pic>
        <p:nvPicPr>
          <p:cNvPr id="29" name="Picture 28">
            <a:extLst>
              <a:ext uri="{FF2B5EF4-FFF2-40B4-BE49-F238E27FC236}">
                <a16:creationId xmlns:a16="http://schemas.microsoft.com/office/drawing/2014/main" id="{431CE24C-E952-4CFC-9B59-639CEA85B26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142" y="7235747"/>
            <a:ext cx="1763015" cy="3060328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3C761F7A-49C5-4355-85FF-C7EEF4324066}"/>
              </a:ext>
            </a:extLst>
          </p:cNvPr>
          <p:cNvSpPr txBox="1"/>
          <p:nvPr/>
        </p:nvSpPr>
        <p:spPr>
          <a:xfrm>
            <a:off x="425383" y="3555299"/>
            <a:ext cx="253306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1: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17" name="Subtitle 2">
            <a:extLst>
              <a:ext uri="{FF2B5EF4-FFF2-40B4-BE49-F238E27FC236}">
                <a16:creationId xmlns:a16="http://schemas.microsoft.com/office/drawing/2014/main" id="{BC8EE808-6E49-478B-A793-6778EC2363CF}"/>
              </a:ext>
            </a:extLst>
          </p:cNvPr>
          <p:cNvSpPr txBox="1">
            <a:spLocks/>
          </p:cNvSpPr>
          <p:nvPr/>
        </p:nvSpPr>
        <p:spPr>
          <a:xfrm>
            <a:off x="2252032" y="7076442"/>
            <a:ext cx="4082266" cy="168946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You are right.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God sent 10 plagues on Egypt.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Well Done</a:t>
            </a:r>
          </a:p>
          <a:p>
            <a:pPr marL="0" indent="0" algn="ctr">
              <a:buFont typeface="Arial" panose="020B0604020202020204" pitchFamily="34" charset="0"/>
              <a:buNone/>
            </a:pPr>
            <a:endParaRPr lang="en-US" sz="3200" b="1" dirty="0">
              <a:latin typeface="Comic Sans MS" panose="030F0702030302020204" pitchFamily="66" charset="0"/>
            </a:endParaRPr>
          </a:p>
        </p:txBody>
      </p:sp>
      <p:sp>
        <p:nvSpPr>
          <p:cNvPr id="19" name="Rectangle 18">
            <a:hlinkClick r:id="rId2" action="ppaction://hlinksldjump"/>
            <a:extLst>
              <a:ext uri="{FF2B5EF4-FFF2-40B4-BE49-F238E27FC236}">
                <a16:creationId xmlns:a16="http://schemas.microsoft.com/office/drawing/2014/main" id="{8886032F-DD75-410C-9A97-E473C10D0FDC}"/>
              </a:ext>
            </a:extLst>
          </p:cNvPr>
          <p:cNvSpPr/>
          <p:nvPr/>
        </p:nvSpPr>
        <p:spPr>
          <a:xfrm>
            <a:off x="0" y="0"/>
            <a:ext cx="6858000" cy="1219200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7" name="Arrow: Striped Right 26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6A42DEFD-FC61-4773-BF17-26DF8E969343}"/>
              </a:ext>
            </a:extLst>
          </p:cNvPr>
          <p:cNvSpPr/>
          <p:nvPr/>
        </p:nvSpPr>
        <p:spPr>
          <a:xfrm>
            <a:off x="2593408" y="9326880"/>
            <a:ext cx="3820312" cy="1197033"/>
          </a:xfrm>
          <a:prstGeom prst="stripedRightArrow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  <a:latin typeface="Comic Sans MS" panose="030F0702030302020204" pitchFamily="66" charset="0"/>
              </a:rPr>
              <a:t>Click for the next question</a:t>
            </a:r>
            <a:endParaRPr lang="en-GB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360446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500"/>
                            </p:stCondLst>
                            <p:childTnLst>
                              <p:par>
                                <p:cTn id="10" presetID="22" presetClass="entr" presetSubtype="8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2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3C761F7A-49C5-4355-85FF-C7EEF4324066}"/>
              </a:ext>
            </a:extLst>
          </p:cNvPr>
          <p:cNvSpPr txBox="1"/>
          <p:nvPr/>
        </p:nvSpPr>
        <p:spPr>
          <a:xfrm>
            <a:off x="425383" y="3555299"/>
            <a:ext cx="253306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2: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551F2BB-D821-4CC0-9A68-5587803C0A30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514350" y="4170770"/>
            <a:ext cx="5819948" cy="1337296"/>
          </a:xfrm>
        </p:spPr>
        <p:txBody>
          <a:bodyPr>
            <a:normAutofit fontScale="85000" lnSpcReduction="10000"/>
          </a:bodyPr>
          <a:lstStyle/>
          <a:p>
            <a:pPr marL="0" indent="0">
              <a:lnSpc>
                <a:spcPts val="4000"/>
              </a:lnSpc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What type of animal did God tell the Israelites to sacrifice?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17" name="Subtitle 2">
            <a:extLst>
              <a:ext uri="{FF2B5EF4-FFF2-40B4-BE49-F238E27FC236}">
                <a16:creationId xmlns:a16="http://schemas.microsoft.com/office/drawing/2014/main" id="{BC8EE808-6E49-478B-A793-6778EC2363CF}"/>
              </a:ext>
            </a:extLst>
          </p:cNvPr>
          <p:cNvSpPr txBox="1">
            <a:spLocks/>
          </p:cNvSpPr>
          <p:nvPr/>
        </p:nvSpPr>
        <p:spPr>
          <a:xfrm>
            <a:off x="1691916" y="7183930"/>
            <a:ext cx="3860640" cy="6621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Press your answer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19" name="Rectangle 18">
            <a:hlinkClick r:id="rId2" action="ppaction://hlinksldjump"/>
            <a:extLst>
              <a:ext uri="{FF2B5EF4-FFF2-40B4-BE49-F238E27FC236}">
                <a16:creationId xmlns:a16="http://schemas.microsoft.com/office/drawing/2014/main" id="{8886032F-DD75-410C-9A97-E473C10D0FDC}"/>
              </a:ext>
            </a:extLst>
          </p:cNvPr>
          <p:cNvSpPr/>
          <p:nvPr/>
        </p:nvSpPr>
        <p:spPr>
          <a:xfrm>
            <a:off x="-23793" y="0"/>
            <a:ext cx="6858000" cy="1219200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3" name="Rectangle: Rounded Corners 22">
            <a:hlinkClick r:id="rId3" action="ppaction://hlinksldjump"/>
            <a:extLst>
              <a:ext uri="{FF2B5EF4-FFF2-40B4-BE49-F238E27FC236}">
                <a16:creationId xmlns:a16="http://schemas.microsoft.com/office/drawing/2014/main" id="{70C7014C-A46E-4051-AF6E-26462B29C7A6}"/>
              </a:ext>
            </a:extLst>
          </p:cNvPr>
          <p:cNvSpPr/>
          <p:nvPr/>
        </p:nvSpPr>
        <p:spPr>
          <a:xfrm>
            <a:off x="248142" y="5800129"/>
            <a:ext cx="2003890" cy="1091738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Lamb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4" name="Rectangle: Rounded Corners 23">
            <a:hlinkClick r:id="rId4" action="ppaction://hlinksldjump"/>
            <a:extLst>
              <a:ext uri="{FF2B5EF4-FFF2-40B4-BE49-F238E27FC236}">
                <a16:creationId xmlns:a16="http://schemas.microsoft.com/office/drawing/2014/main" id="{BB293713-98DA-4FC8-8C9B-2101D5C6F364}"/>
              </a:ext>
            </a:extLst>
          </p:cNvPr>
          <p:cNvSpPr/>
          <p:nvPr/>
        </p:nvSpPr>
        <p:spPr>
          <a:xfrm>
            <a:off x="2403262" y="5800129"/>
            <a:ext cx="2003890" cy="1091738"/>
          </a:xfrm>
          <a:prstGeom prst="roundRect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dirty="0">
                <a:solidFill>
                  <a:schemeClr val="tx1"/>
                </a:solidFill>
                <a:latin typeface="Comic Sans MS" panose="030F0702030302020204" pitchFamily="66" charset="0"/>
              </a:rPr>
              <a:t>Chicken</a:t>
            </a:r>
            <a:endParaRPr lang="en-GB" sz="30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5" name="Rectangle: Rounded Corners 24">
            <a:hlinkClick r:id="rId4" action="ppaction://hlinksldjump"/>
            <a:extLst>
              <a:ext uri="{FF2B5EF4-FFF2-40B4-BE49-F238E27FC236}">
                <a16:creationId xmlns:a16="http://schemas.microsoft.com/office/drawing/2014/main" id="{9D58AF6F-3414-4263-953C-BF9A6BC752D3}"/>
              </a:ext>
            </a:extLst>
          </p:cNvPr>
          <p:cNvSpPr/>
          <p:nvPr/>
        </p:nvSpPr>
        <p:spPr>
          <a:xfrm>
            <a:off x="4546539" y="5786443"/>
            <a:ext cx="2003890" cy="1091738"/>
          </a:xfrm>
          <a:prstGeom prst="roundRect">
            <a:avLst/>
          </a:prstGeom>
          <a:solidFill>
            <a:srgbClr val="FF82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900" dirty="0">
                <a:solidFill>
                  <a:schemeClr val="tx1"/>
                </a:solidFill>
                <a:latin typeface="Comic Sans MS" panose="030F0702030302020204" pitchFamily="66" charset="0"/>
              </a:rPr>
              <a:t>Pig</a:t>
            </a:r>
            <a:endParaRPr lang="en-GB" sz="29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711160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7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250"/>
                            </p:stCondLst>
                            <p:childTnLst>
                              <p:par>
                                <p:cTn id="9" presetID="21" presetClass="entr" presetSubtype="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1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250"/>
                            </p:stCondLst>
                            <p:childTnLst>
                              <p:par>
                                <p:cTn id="13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5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7750"/>
                            </p:stCondLst>
                            <p:childTnLst>
                              <p:par>
                                <p:cTn id="17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9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250"/>
                            </p:stCondLst>
                            <p:childTnLst>
                              <p:par>
                                <p:cTn id="21" presetID="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17" grpId="0"/>
      <p:bldP spid="23" grpId="0" animBg="1"/>
      <p:bldP spid="24" grpId="0" animBg="1"/>
      <p:bldP spid="2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: Rounded Corners 10">
            <a:hlinkClick r:id="rId2" action="ppaction://hlinksldjump"/>
            <a:extLst>
              <a:ext uri="{FF2B5EF4-FFF2-40B4-BE49-F238E27FC236}">
                <a16:creationId xmlns:a16="http://schemas.microsoft.com/office/drawing/2014/main" id="{450114C9-5488-4C4F-B53B-EC33D7634A36}"/>
              </a:ext>
            </a:extLst>
          </p:cNvPr>
          <p:cNvSpPr/>
          <p:nvPr/>
        </p:nvSpPr>
        <p:spPr>
          <a:xfrm>
            <a:off x="248142" y="5800129"/>
            <a:ext cx="2003890" cy="1091738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Lamb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2" name="Rectangle: Rounded Corners 11">
            <a:hlinkClick r:id="rId2" action="ppaction://hlinksldjump"/>
            <a:extLst>
              <a:ext uri="{FF2B5EF4-FFF2-40B4-BE49-F238E27FC236}">
                <a16:creationId xmlns:a16="http://schemas.microsoft.com/office/drawing/2014/main" id="{F1DD784E-A141-4DA8-A0F5-49C281E59231}"/>
              </a:ext>
            </a:extLst>
          </p:cNvPr>
          <p:cNvSpPr/>
          <p:nvPr/>
        </p:nvSpPr>
        <p:spPr>
          <a:xfrm>
            <a:off x="2403262" y="5800129"/>
            <a:ext cx="2003890" cy="1091738"/>
          </a:xfrm>
          <a:prstGeom prst="roundRect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dirty="0">
                <a:solidFill>
                  <a:schemeClr val="tx1"/>
                </a:solidFill>
                <a:latin typeface="Comic Sans MS" panose="030F0702030302020204" pitchFamily="66" charset="0"/>
              </a:rPr>
              <a:t>Chicken</a:t>
            </a:r>
            <a:endParaRPr lang="en-GB" sz="30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3" name="Rectangle: Rounded Corners 12">
            <a:hlinkClick r:id="rId3" action="ppaction://hlinksldjump"/>
            <a:extLst>
              <a:ext uri="{FF2B5EF4-FFF2-40B4-BE49-F238E27FC236}">
                <a16:creationId xmlns:a16="http://schemas.microsoft.com/office/drawing/2014/main" id="{ECA097D8-C739-495E-AB69-7B4791CED379}"/>
              </a:ext>
            </a:extLst>
          </p:cNvPr>
          <p:cNvSpPr/>
          <p:nvPr/>
        </p:nvSpPr>
        <p:spPr>
          <a:xfrm>
            <a:off x="4546539" y="5786443"/>
            <a:ext cx="2003890" cy="1091738"/>
          </a:xfrm>
          <a:prstGeom prst="roundRect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900" dirty="0">
                <a:solidFill>
                  <a:schemeClr val="tx1"/>
                </a:solidFill>
                <a:latin typeface="Comic Sans MS" panose="030F0702030302020204" pitchFamily="66" charset="0"/>
              </a:rPr>
              <a:t>Pig</a:t>
            </a:r>
            <a:endParaRPr lang="en-GB" sz="29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551F2BB-D821-4CC0-9A68-5587803C0A30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514350" y="4170770"/>
            <a:ext cx="5819948" cy="1349497"/>
          </a:xfrm>
        </p:spPr>
        <p:txBody>
          <a:bodyPr>
            <a:normAutofit fontScale="85000" lnSpcReduction="10000"/>
          </a:bodyPr>
          <a:lstStyle/>
          <a:p>
            <a:pPr marL="0" indent="0">
              <a:lnSpc>
                <a:spcPts val="4000"/>
              </a:lnSpc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What type of animal did God tell the Israelites to sacrifice?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17" name="Subtitle 2">
            <a:extLst>
              <a:ext uri="{FF2B5EF4-FFF2-40B4-BE49-F238E27FC236}">
                <a16:creationId xmlns:a16="http://schemas.microsoft.com/office/drawing/2014/main" id="{BC8EE808-6E49-478B-A793-6778EC2363CF}"/>
              </a:ext>
            </a:extLst>
          </p:cNvPr>
          <p:cNvSpPr txBox="1">
            <a:spLocks/>
          </p:cNvSpPr>
          <p:nvPr/>
        </p:nvSpPr>
        <p:spPr>
          <a:xfrm>
            <a:off x="2252031" y="7076442"/>
            <a:ext cx="4298397" cy="168946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You are right.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God told the Israelites to sacrifice a lamb.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Well Done</a:t>
            </a:r>
          </a:p>
          <a:p>
            <a:pPr marL="0" indent="0" algn="ctr">
              <a:buFont typeface="Arial" panose="020B0604020202020204" pitchFamily="34" charset="0"/>
              <a:buNone/>
            </a:pPr>
            <a:endParaRPr lang="en-US" sz="3200" b="1" dirty="0">
              <a:latin typeface="Comic Sans MS" panose="030F0702030302020204" pitchFamily="66" charset="0"/>
            </a:endParaRPr>
          </a:p>
        </p:txBody>
      </p:sp>
      <p:sp>
        <p:nvSpPr>
          <p:cNvPr id="19" name="Rectangle 18">
            <a:hlinkClick r:id="rId3" action="ppaction://hlinksldjump"/>
            <a:extLst>
              <a:ext uri="{FF2B5EF4-FFF2-40B4-BE49-F238E27FC236}">
                <a16:creationId xmlns:a16="http://schemas.microsoft.com/office/drawing/2014/main" id="{8886032F-DD75-410C-9A97-E473C10D0FDC}"/>
              </a:ext>
            </a:extLst>
          </p:cNvPr>
          <p:cNvSpPr/>
          <p:nvPr/>
        </p:nvSpPr>
        <p:spPr>
          <a:xfrm>
            <a:off x="-23793" y="0"/>
            <a:ext cx="6858000" cy="1219200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pic>
        <p:nvPicPr>
          <p:cNvPr id="29" name="Picture 28">
            <a:extLst>
              <a:ext uri="{FF2B5EF4-FFF2-40B4-BE49-F238E27FC236}">
                <a16:creationId xmlns:a16="http://schemas.microsoft.com/office/drawing/2014/main" id="{431CE24C-E952-4CFC-9B59-639CEA85B26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142" y="7235747"/>
            <a:ext cx="1763015" cy="3060328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3C761F7A-49C5-4355-85FF-C7EEF4324066}"/>
              </a:ext>
            </a:extLst>
          </p:cNvPr>
          <p:cNvSpPr txBox="1"/>
          <p:nvPr/>
        </p:nvSpPr>
        <p:spPr>
          <a:xfrm>
            <a:off x="425383" y="3555299"/>
            <a:ext cx="253306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2: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27" name="Arrow: Striped Right 26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6A42DEFD-FC61-4773-BF17-26DF8E969343}"/>
              </a:ext>
            </a:extLst>
          </p:cNvPr>
          <p:cNvSpPr/>
          <p:nvPr/>
        </p:nvSpPr>
        <p:spPr>
          <a:xfrm>
            <a:off x="2593408" y="9326880"/>
            <a:ext cx="3820312" cy="1197033"/>
          </a:xfrm>
          <a:prstGeom prst="stripedRightArrow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  <a:latin typeface="Comic Sans MS" panose="030F0702030302020204" pitchFamily="66" charset="0"/>
              </a:rPr>
              <a:t>Click for the next question</a:t>
            </a:r>
            <a:endParaRPr lang="en-GB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51607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500"/>
                            </p:stCondLst>
                            <p:childTnLst>
                              <p:par>
                                <p:cTn id="10" presetID="22" presetClass="entr" presetSubtype="8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2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3C761F7A-49C5-4355-85FF-C7EEF4324066}"/>
              </a:ext>
            </a:extLst>
          </p:cNvPr>
          <p:cNvSpPr txBox="1"/>
          <p:nvPr/>
        </p:nvSpPr>
        <p:spPr>
          <a:xfrm>
            <a:off x="425383" y="3555299"/>
            <a:ext cx="253306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3: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551F2BB-D821-4CC0-9A68-5587803C0A30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514350" y="4170770"/>
            <a:ext cx="5819948" cy="1337296"/>
          </a:xfrm>
        </p:spPr>
        <p:txBody>
          <a:bodyPr>
            <a:normAutofit/>
          </a:bodyPr>
          <a:lstStyle/>
          <a:p>
            <a:pPr marL="0" indent="0">
              <a:lnSpc>
                <a:spcPts val="4000"/>
              </a:lnSpc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How old did God say the lamb should be?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17" name="Subtitle 2">
            <a:extLst>
              <a:ext uri="{FF2B5EF4-FFF2-40B4-BE49-F238E27FC236}">
                <a16:creationId xmlns:a16="http://schemas.microsoft.com/office/drawing/2014/main" id="{BC8EE808-6E49-478B-A793-6778EC2363CF}"/>
              </a:ext>
            </a:extLst>
          </p:cNvPr>
          <p:cNvSpPr txBox="1">
            <a:spLocks/>
          </p:cNvSpPr>
          <p:nvPr/>
        </p:nvSpPr>
        <p:spPr>
          <a:xfrm>
            <a:off x="1691916" y="7183930"/>
            <a:ext cx="3860640" cy="6621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Press your answer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19" name="Rectangle 18">
            <a:hlinkClick r:id="rId2" action="ppaction://hlinksldjump"/>
            <a:extLst>
              <a:ext uri="{FF2B5EF4-FFF2-40B4-BE49-F238E27FC236}">
                <a16:creationId xmlns:a16="http://schemas.microsoft.com/office/drawing/2014/main" id="{8886032F-DD75-410C-9A97-E473C10D0FDC}"/>
              </a:ext>
            </a:extLst>
          </p:cNvPr>
          <p:cNvSpPr/>
          <p:nvPr/>
        </p:nvSpPr>
        <p:spPr>
          <a:xfrm>
            <a:off x="-23793" y="0"/>
            <a:ext cx="6858000" cy="1219200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3" name="Rectangle: Rounded Corners 22">
            <a:hlinkClick r:id="rId3" action="ppaction://hlinksldjump"/>
            <a:extLst>
              <a:ext uri="{FF2B5EF4-FFF2-40B4-BE49-F238E27FC236}">
                <a16:creationId xmlns:a16="http://schemas.microsoft.com/office/drawing/2014/main" id="{70C7014C-A46E-4051-AF6E-26462B29C7A6}"/>
              </a:ext>
            </a:extLst>
          </p:cNvPr>
          <p:cNvSpPr/>
          <p:nvPr/>
        </p:nvSpPr>
        <p:spPr>
          <a:xfrm>
            <a:off x="248142" y="5800129"/>
            <a:ext cx="2003890" cy="1091738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6months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4" name="Rectangle: Rounded Corners 23">
            <a:hlinkClick r:id="rId4" action="ppaction://hlinksldjump"/>
            <a:extLst>
              <a:ext uri="{FF2B5EF4-FFF2-40B4-BE49-F238E27FC236}">
                <a16:creationId xmlns:a16="http://schemas.microsoft.com/office/drawing/2014/main" id="{BB293713-98DA-4FC8-8C9B-2101D5C6F364}"/>
              </a:ext>
            </a:extLst>
          </p:cNvPr>
          <p:cNvSpPr/>
          <p:nvPr/>
        </p:nvSpPr>
        <p:spPr>
          <a:xfrm>
            <a:off x="2403262" y="5800129"/>
            <a:ext cx="2003890" cy="1091738"/>
          </a:xfrm>
          <a:prstGeom prst="roundRect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1 Year 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5" name="Rectangle: Rounded Corners 24">
            <a:hlinkClick r:id="rId3" action="ppaction://hlinksldjump"/>
            <a:extLst>
              <a:ext uri="{FF2B5EF4-FFF2-40B4-BE49-F238E27FC236}">
                <a16:creationId xmlns:a16="http://schemas.microsoft.com/office/drawing/2014/main" id="{9D58AF6F-3414-4263-953C-BF9A6BC752D3}"/>
              </a:ext>
            </a:extLst>
          </p:cNvPr>
          <p:cNvSpPr/>
          <p:nvPr/>
        </p:nvSpPr>
        <p:spPr>
          <a:xfrm>
            <a:off x="4546539" y="5786443"/>
            <a:ext cx="2003890" cy="1091738"/>
          </a:xfrm>
          <a:prstGeom prst="roundRect">
            <a:avLst/>
          </a:prstGeom>
          <a:solidFill>
            <a:srgbClr val="FF82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2 Years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37819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7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250"/>
                            </p:stCondLst>
                            <p:childTnLst>
                              <p:par>
                                <p:cTn id="9" presetID="21" presetClass="entr" presetSubtype="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1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250"/>
                            </p:stCondLst>
                            <p:childTnLst>
                              <p:par>
                                <p:cTn id="13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5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7750"/>
                            </p:stCondLst>
                            <p:childTnLst>
                              <p:par>
                                <p:cTn id="17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9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250"/>
                            </p:stCondLst>
                            <p:childTnLst>
                              <p:par>
                                <p:cTn id="21" presetID="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17" grpId="0"/>
      <p:bldP spid="23" grpId="0" animBg="1"/>
      <p:bldP spid="24" grpId="0" animBg="1"/>
      <p:bldP spid="2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: Rounded Corners 10">
            <a:hlinkClick r:id="rId2" action="ppaction://hlinksldjump"/>
            <a:extLst>
              <a:ext uri="{FF2B5EF4-FFF2-40B4-BE49-F238E27FC236}">
                <a16:creationId xmlns:a16="http://schemas.microsoft.com/office/drawing/2014/main" id="{6C246256-6076-499C-A46D-A3DA0E91EAEE}"/>
              </a:ext>
            </a:extLst>
          </p:cNvPr>
          <p:cNvSpPr/>
          <p:nvPr/>
        </p:nvSpPr>
        <p:spPr>
          <a:xfrm>
            <a:off x="248142" y="5800129"/>
            <a:ext cx="2003890" cy="1091738"/>
          </a:xfrm>
          <a:prstGeom prst="roundRect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6months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2" name="Rectangle: Rounded Corners 11">
            <a:hlinkClick r:id="rId3" action="ppaction://hlinksldjump"/>
            <a:extLst>
              <a:ext uri="{FF2B5EF4-FFF2-40B4-BE49-F238E27FC236}">
                <a16:creationId xmlns:a16="http://schemas.microsoft.com/office/drawing/2014/main" id="{9C950B9E-1FFD-40CF-B91B-8F1CA5494006}"/>
              </a:ext>
            </a:extLst>
          </p:cNvPr>
          <p:cNvSpPr/>
          <p:nvPr/>
        </p:nvSpPr>
        <p:spPr>
          <a:xfrm>
            <a:off x="2403262" y="5800129"/>
            <a:ext cx="2003890" cy="1091738"/>
          </a:xfrm>
          <a:prstGeom prst="roundRect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1 Year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3" name="Rectangle: Rounded Corners 12">
            <a:hlinkClick r:id="rId3" action="ppaction://hlinksldjump"/>
            <a:extLst>
              <a:ext uri="{FF2B5EF4-FFF2-40B4-BE49-F238E27FC236}">
                <a16:creationId xmlns:a16="http://schemas.microsoft.com/office/drawing/2014/main" id="{259639D4-B7BF-4280-879C-E20550A4130E}"/>
              </a:ext>
            </a:extLst>
          </p:cNvPr>
          <p:cNvSpPr/>
          <p:nvPr/>
        </p:nvSpPr>
        <p:spPr>
          <a:xfrm>
            <a:off x="4546539" y="5786443"/>
            <a:ext cx="2003890" cy="1091738"/>
          </a:xfrm>
          <a:prstGeom prst="roundRect">
            <a:avLst/>
          </a:prstGeom>
          <a:solidFill>
            <a:srgbClr val="A6A6A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2 Years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pic>
        <p:nvPicPr>
          <p:cNvPr id="29" name="Picture 28">
            <a:extLst>
              <a:ext uri="{FF2B5EF4-FFF2-40B4-BE49-F238E27FC236}">
                <a16:creationId xmlns:a16="http://schemas.microsoft.com/office/drawing/2014/main" id="{431CE24C-E952-4CFC-9B59-639CEA85B26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142" y="7235747"/>
            <a:ext cx="1763015" cy="3060328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3C761F7A-49C5-4355-85FF-C7EEF4324066}"/>
              </a:ext>
            </a:extLst>
          </p:cNvPr>
          <p:cNvSpPr txBox="1"/>
          <p:nvPr/>
        </p:nvSpPr>
        <p:spPr>
          <a:xfrm>
            <a:off x="425383" y="3555299"/>
            <a:ext cx="253306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3: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551F2BB-D821-4CC0-9A68-5587803C0A30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514350" y="4170770"/>
            <a:ext cx="5819948" cy="1349497"/>
          </a:xfrm>
        </p:spPr>
        <p:txBody>
          <a:bodyPr>
            <a:normAutofit/>
          </a:bodyPr>
          <a:lstStyle/>
          <a:p>
            <a:pPr marL="0" indent="0">
              <a:lnSpc>
                <a:spcPts val="4000"/>
              </a:lnSpc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How old did God say the lamb should be?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17" name="Subtitle 2">
            <a:extLst>
              <a:ext uri="{FF2B5EF4-FFF2-40B4-BE49-F238E27FC236}">
                <a16:creationId xmlns:a16="http://schemas.microsoft.com/office/drawing/2014/main" id="{BC8EE808-6E49-478B-A793-6778EC2363CF}"/>
              </a:ext>
            </a:extLst>
          </p:cNvPr>
          <p:cNvSpPr txBox="1">
            <a:spLocks/>
          </p:cNvSpPr>
          <p:nvPr/>
        </p:nvSpPr>
        <p:spPr>
          <a:xfrm>
            <a:off x="2252032" y="7076442"/>
            <a:ext cx="4082266" cy="168946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You are right.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The lamb was to be a 1 year old perfect lamb .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Well Done</a:t>
            </a:r>
          </a:p>
          <a:p>
            <a:pPr marL="0" indent="0" algn="ctr">
              <a:buFont typeface="Arial" panose="020B0604020202020204" pitchFamily="34" charset="0"/>
              <a:buNone/>
            </a:pPr>
            <a:endParaRPr lang="en-US" sz="3200" b="1" dirty="0">
              <a:latin typeface="Comic Sans MS" panose="030F0702030302020204" pitchFamily="66" charset="0"/>
            </a:endParaRPr>
          </a:p>
        </p:txBody>
      </p:sp>
      <p:sp>
        <p:nvSpPr>
          <p:cNvPr id="19" name="Rectangle 18">
            <a:hlinkClick r:id="rId2" action="ppaction://hlinksldjump"/>
            <a:extLst>
              <a:ext uri="{FF2B5EF4-FFF2-40B4-BE49-F238E27FC236}">
                <a16:creationId xmlns:a16="http://schemas.microsoft.com/office/drawing/2014/main" id="{8886032F-DD75-410C-9A97-E473C10D0FDC}"/>
              </a:ext>
            </a:extLst>
          </p:cNvPr>
          <p:cNvSpPr/>
          <p:nvPr/>
        </p:nvSpPr>
        <p:spPr>
          <a:xfrm>
            <a:off x="-23793" y="0"/>
            <a:ext cx="6858000" cy="1219200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7" name="Arrow: Striped Right 26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6A42DEFD-FC61-4773-BF17-26DF8E969343}"/>
              </a:ext>
            </a:extLst>
          </p:cNvPr>
          <p:cNvSpPr/>
          <p:nvPr/>
        </p:nvSpPr>
        <p:spPr>
          <a:xfrm>
            <a:off x="2593408" y="9326880"/>
            <a:ext cx="3820312" cy="1197033"/>
          </a:xfrm>
          <a:prstGeom prst="stripedRightArrow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  <a:latin typeface="Comic Sans MS" panose="030F0702030302020204" pitchFamily="66" charset="0"/>
              </a:rPr>
              <a:t>Click for the next question</a:t>
            </a:r>
            <a:endParaRPr lang="en-GB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223487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500"/>
                            </p:stCondLst>
                            <p:childTnLst>
                              <p:par>
                                <p:cTn id="10" presetID="22" presetClass="entr" presetSubtype="8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2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3C761F7A-49C5-4355-85FF-C7EEF4324066}"/>
              </a:ext>
            </a:extLst>
          </p:cNvPr>
          <p:cNvSpPr txBox="1"/>
          <p:nvPr/>
        </p:nvSpPr>
        <p:spPr>
          <a:xfrm>
            <a:off x="425383" y="3555299"/>
            <a:ext cx="253306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4: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551F2BB-D821-4CC0-9A68-5587803C0A30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514350" y="4170770"/>
            <a:ext cx="5819948" cy="1337296"/>
          </a:xfrm>
        </p:spPr>
        <p:txBody>
          <a:bodyPr>
            <a:normAutofit/>
          </a:bodyPr>
          <a:lstStyle/>
          <a:p>
            <a:pPr marL="0" indent="0">
              <a:lnSpc>
                <a:spcPts val="4000"/>
              </a:lnSpc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How was the lamb to be cooked?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17" name="Subtitle 2">
            <a:extLst>
              <a:ext uri="{FF2B5EF4-FFF2-40B4-BE49-F238E27FC236}">
                <a16:creationId xmlns:a16="http://schemas.microsoft.com/office/drawing/2014/main" id="{BC8EE808-6E49-478B-A793-6778EC2363CF}"/>
              </a:ext>
            </a:extLst>
          </p:cNvPr>
          <p:cNvSpPr txBox="1">
            <a:spLocks/>
          </p:cNvSpPr>
          <p:nvPr/>
        </p:nvSpPr>
        <p:spPr>
          <a:xfrm>
            <a:off x="1691916" y="7183930"/>
            <a:ext cx="3860640" cy="6621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Press your answer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19" name="Rectangle 18">
            <a:hlinkClick r:id="rId2" action="ppaction://hlinksldjump"/>
            <a:extLst>
              <a:ext uri="{FF2B5EF4-FFF2-40B4-BE49-F238E27FC236}">
                <a16:creationId xmlns:a16="http://schemas.microsoft.com/office/drawing/2014/main" id="{8886032F-DD75-410C-9A97-E473C10D0FDC}"/>
              </a:ext>
            </a:extLst>
          </p:cNvPr>
          <p:cNvSpPr/>
          <p:nvPr/>
        </p:nvSpPr>
        <p:spPr>
          <a:xfrm>
            <a:off x="0" y="0"/>
            <a:ext cx="6858000" cy="1219200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3" name="Rectangle: Rounded Corners 22">
            <a:hlinkClick r:id="rId3" action="ppaction://hlinksldjump"/>
            <a:extLst>
              <a:ext uri="{FF2B5EF4-FFF2-40B4-BE49-F238E27FC236}">
                <a16:creationId xmlns:a16="http://schemas.microsoft.com/office/drawing/2014/main" id="{70C7014C-A46E-4051-AF6E-26462B29C7A6}"/>
              </a:ext>
            </a:extLst>
          </p:cNvPr>
          <p:cNvSpPr/>
          <p:nvPr/>
        </p:nvSpPr>
        <p:spPr>
          <a:xfrm>
            <a:off x="248142" y="5800129"/>
            <a:ext cx="2003890" cy="1091738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Roasted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4" name="Rectangle: Rounded Corners 23">
            <a:hlinkClick r:id="rId4" action="ppaction://hlinksldjump"/>
            <a:extLst>
              <a:ext uri="{FF2B5EF4-FFF2-40B4-BE49-F238E27FC236}">
                <a16:creationId xmlns:a16="http://schemas.microsoft.com/office/drawing/2014/main" id="{BB293713-98DA-4FC8-8C9B-2101D5C6F364}"/>
              </a:ext>
            </a:extLst>
          </p:cNvPr>
          <p:cNvSpPr/>
          <p:nvPr/>
        </p:nvSpPr>
        <p:spPr>
          <a:xfrm>
            <a:off x="2403262" y="5800129"/>
            <a:ext cx="2003890" cy="1091738"/>
          </a:xfrm>
          <a:prstGeom prst="roundRect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Boiled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5" name="Rectangle: Rounded Corners 24">
            <a:hlinkClick r:id="rId4" action="ppaction://hlinksldjump"/>
            <a:extLst>
              <a:ext uri="{FF2B5EF4-FFF2-40B4-BE49-F238E27FC236}">
                <a16:creationId xmlns:a16="http://schemas.microsoft.com/office/drawing/2014/main" id="{9D58AF6F-3414-4263-953C-BF9A6BC752D3}"/>
              </a:ext>
            </a:extLst>
          </p:cNvPr>
          <p:cNvSpPr/>
          <p:nvPr/>
        </p:nvSpPr>
        <p:spPr>
          <a:xfrm>
            <a:off x="4546539" y="5786443"/>
            <a:ext cx="2003890" cy="1091738"/>
          </a:xfrm>
          <a:prstGeom prst="roundRect">
            <a:avLst/>
          </a:prstGeom>
          <a:solidFill>
            <a:srgbClr val="FF82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Fried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133954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7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250"/>
                            </p:stCondLst>
                            <p:childTnLst>
                              <p:par>
                                <p:cTn id="9" presetID="21" presetClass="entr" presetSubtype="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1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250"/>
                            </p:stCondLst>
                            <p:childTnLst>
                              <p:par>
                                <p:cTn id="13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5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7750"/>
                            </p:stCondLst>
                            <p:childTnLst>
                              <p:par>
                                <p:cTn id="17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9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250"/>
                            </p:stCondLst>
                            <p:childTnLst>
                              <p:par>
                                <p:cTn id="21" presetID="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17" grpId="0"/>
      <p:bldP spid="23" grpId="0" animBg="1"/>
      <p:bldP spid="24" grpId="0" animBg="1"/>
      <p:bldP spid="25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521</TotalTime>
  <Words>794</Words>
  <Application>Microsoft Office PowerPoint</Application>
  <PresentationFormat>Widescreen</PresentationFormat>
  <Paragraphs>166</Paragraphs>
  <Slides>24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9" baseType="lpstr">
      <vt:lpstr>Arial</vt:lpstr>
      <vt:lpstr>Calibri</vt:lpstr>
      <vt:lpstr>Calibri Light</vt:lpstr>
      <vt:lpstr>Comic Sans MS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Bryan Hancock</dc:creator>
  <cp:lastModifiedBy>Bryan Hancock</cp:lastModifiedBy>
  <cp:revision>47</cp:revision>
  <dcterms:created xsi:type="dcterms:W3CDTF">2020-08-05T14:43:31Z</dcterms:created>
  <dcterms:modified xsi:type="dcterms:W3CDTF">2020-09-01T20:40:59Z</dcterms:modified>
</cp:coreProperties>
</file>