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93" r:id="rId3"/>
    <p:sldId id="417" r:id="rId4"/>
    <p:sldId id="418" r:id="rId5"/>
    <p:sldId id="435" r:id="rId6"/>
    <p:sldId id="419" r:id="rId7"/>
    <p:sldId id="436" r:id="rId8"/>
    <p:sldId id="397" r:id="rId9"/>
    <p:sldId id="437" r:id="rId10"/>
    <p:sldId id="439" r:id="rId11"/>
    <p:sldId id="426" r:id="rId12"/>
    <p:sldId id="440" r:id="rId13"/>
    <p:sldId id="441" r:id="rId14"/>
    <p:sldId id="442" r:id="rId15"/>
    <p:sldId id="443" r:id="rId16"/>
    <p:sldId id="444" r:id="rId17"/>
    <p:sldId id="445" r:id="rId18"/>
    <p:sldId id="432" r:id="rId19"/>
    <p:sldId id="446" r:id="rId20"/>
    <p:sldId id="431" r:id="rId21"/>
    <p:sldId id="288" r:id="rId22"/>
    <p:sldId id="433" r:id="rId23"/>
    <p:sldId id="292" r:id="rId24"/>
    <p:sldId id="359" r:id="rId25"/>
    <p:sldId id="291" r:id="rId26"/>
    <p:sldId id="3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263410b705b923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66FF33"/>
    <a:srgbClr val="008000"/>
    <a:srgbClr val="FF9933"/>
    <a:srgbClr val="6600FF"/>
    <a:srgbClr val="CC66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104" y="1224"/>
      </p:cViewPr>
      <p:guideLst>
        <p:guide orient="horz" pos="350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6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3D4-BAC7-4B16-8724-CF9B5525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B228A-5D68-4CC9-AE3D-8D673AC8B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B79D0-825E-4679-9634-A24EE422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EF279-43AE-43FB-9F34-90ABF2B8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A93EA-A25D-4566-86FF-0BA1B176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4F3D3-AE9A-4698-B4F2-371E86CEA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EB81E-2AC3-4E70-BDA8-4B3FE34B3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613A2-75B4-437F-939C-185689BA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19A0-BD5D-402F-AE88-3ADB33BE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415BE-0289-4598-84AD-9F2E7003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9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64B3-C57A-44E8-B312-F7028BB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DE52-3F48-4D23-8D10-539A9DA4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EF7F4-BDA6-40DE-9B2C-19665B22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275E-D009-4FE5-9E1A-1D26B0C8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0F85-84B0-4EF9-92C0-279A3A3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9001-C0C4-4505-B639-54CAEF9C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3F096-22A4-4CE8-AE70-6FDB8AAD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0124-BEF6-4D51-9276-52E2443D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F894-29B6-400B-BAE2-63C5D668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6FDCF-5A8C-4688-B418-8B6E5A62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0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7759-C8F7-4F00-885E-4FE297A6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37070-8677-407A-99ED-40E0C1859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6774A-3694-4E3D-A04E-13BC8ACB7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5A998-D6EC-469D-892B-5C763679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4D52-DAD3-43B7-84C5-2DAA8530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C380C-D04F-4743-BE82-980C6476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1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48F5-9971-4B77-9FB6-6732DC3C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09093-9D26-4C56-BBA6-987CF4A6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0BD9-EEAF-4CED-B90B-F1D02A2B9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D28C6-6B1D-4082-B133-94E49CD91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249E9-14E1-4291-9172-C6B2661C5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1966D-A124-4FE4-82DE-8DD339C8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1579E-E395-4E3F-96F1-D9721BBF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2D989-73AE-46BC-B906-E777FAAC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2628-C0B6-452C-AC41-3C5BE02A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97B27-73DE-4064-986A-1BD2BA57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5399E-631A-4F95-8034-FB060AA4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B45C9-2B27-4CBF-B17F-CAD1D826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0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E60E8-C914-4FEA-907B-4E8A986C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8C619-3890-4344-9854-41B9E5DE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E073-6797-4C7C-8FE3-3E8A481A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C441-30A6-41BF-B7B9-3D92D89A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48AA8-ADC2-460C-B2D7-EB13536B3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66AB-1991-49B0-98B0-8E55E74D5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69CEB-5B63-4EE8-99E7-730D7DD2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8FC25-651F-41AE-88CF-1FCC9F48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F43E5-9ECE-4F9A-9D4A-AE6B9428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0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451F-08D4-459E-8C0C-1D6D94ED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4B275-1492-4BF7-9400-A363764ED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B61AD-5E32-4110-BCDA-39F7A5DB2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DBA42-AB58-4B45-A6AB-D629C819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4BD99-C918-4403-9E6D-FFED38F8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A217-14B6-45F3-B40F-54318F17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4AAF87-6B29-43BD-9475-7FEE0E55D27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youtu.be/XkEypzmHwCI" TargetMode="Externa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eI302Av7vSI" TargetMode="Externa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slide" Target="slide2.xml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igex.com/yVqC" TargetMode="External"/><Relationship Id="rId5" Type="http://schemas.openxmlformats.org/officeDocument/2006/relationships/hyperlink" Target="https://thewordsearch.com/puzzle/1677858/" TargetMode="External"/><Relationship Id="rId4" Type="http://schemas.openxmlformats.org/officeDocument/2006/relationships/hyperlink" Target="https://jigex.com/8Zq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image" Target="../media/image26.png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youtu.be/L2hB5Gqo8V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SzYr3sXi2Js" TargetMode="Externa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61B48B-BCC5-4C80-A473-622A53204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5EF43FA-CD33-4561-9E00-DEC881E8FE6C}"/>
              </a:ext>
            </a:extLst>
          </p:cNvPr>
          <p:cNvGrpSpPr/>
          <p:nvPr/>
        </p:nvGrpSpPr>
        <p:grpSpPr>
          <a:xfrm>
            <a:off x="4287196" y="298605"/>
            <a:ext cx="6020767" cy="1419859"/>
            <a:chOff x="1136171" y="270933"/>
            <a:chExt cx="9347200" cy="1274322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73B343CB-0763-4162-A395-E50CC97E0023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97245"/>
                <a:gd name="adj2" fmla="val 14382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571633-47B5-47C6-8231-31A4E30751B2}"/>
                </a:ext>
              </a:extLst>
            </p:cNvPr>
            <p:cNvSpPr txBox="1"/>
            <p:nvPr/>
          </p:nvSpPr>
          <p:spPr>
            <a:xfrm>
              <a:off x="2525645" y="312569"/>
              <a:ext cx="6568252" cy="98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 and welcome to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 err="1">
                  <a:latin typeface="Comic Sans MS" panose="030F0702030302020204" pitchFamily="66" charset="0"/>
                </a:rPr>
                <a:t>Hillcliffe</a:t>
              </a:r>
              <a:r>
                <a:rPr lang="en-US" sz="3200" dirty="0">
                  <a:latin typeface="Comic Sans MS" panose="030F0702030302020204" pitchFamily="66" charset="0"/>
                </a:rPr>
                <a:t> Junior Church Online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67115D4-DD52-4D9F-8445-3C983407A7BE}"/>
              </a:ext>
            </a:extLst>
          </p:cNvPr>
          <p:cNvGrpSpPr/>
          <p:nvPr/>
        </p:nvGrpSpPr>
        <p:grpSpPr>
          <a:xfrm>
            <a:off x="3910005" y="2298040"/>
            <a:ext cx="7441199" cy="1000759"/>
            <a:chOff x="1136171" y="270933"/>
            <a:chExt cx="9347200" cy="1274322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7E632CC1-C270-4F52-86C6-CF55E256454B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83207"/>
                <a:gd name="adj2" fmla="val 2483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E44652-C1F1-4136-8450-46C8376EF1C9}"/>
                </a:ext>
              </a:extLst>
            </p:cNvPr>
            <p:cNvSpPr txBox="1"/>
            <p:nvPr/>
          </p:nvSpPr>
          <p:spPr>
            <a:xfrm>
              <a:off x="1204467" y="537058"/>
              <a:ext cx="9210605" cy="520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What have you been doing this week?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0E4C90-0C96-4E47-966F-7C738CB7A299}"/>
              </a:ext>
            </a:extLst>
          </p:cNvPr>
          <p:cNvGrpSpPr/>
          <p:nvPr/>
        </p:nvGrpSpPr>
        <p:grpSpPr>
          <a:xfrm>
            <a:off x="5251167" y="4104335"/>
            <a:ext cx="4758872" cy="1000759"/>
            <a:chOff x="1136171" y="270933"/>
            <a:chExt cx="9347200" cy="1274322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2A60B975-591B-4FB6-81F0-2B45E626ABD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30225"/>
                <a:gd name="adj2" fmla="val -15571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58B507-B7B5-44C7-8808-36BCB82A22B5}"/>
                </a:ext>
              </a:extLst>
            </p:cNvPr>
            <p:cNvSpPr txBox="1"/>
            <p:nvPr/>
          </p:nvSpPr>
          <p:spPr>
            <a:xfrm>
              <a:off x="2827435" y="537058"/>
              <a:ext cx="5964683" cy="738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Are you ready to start?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E6F184B-91D8-4F26-8DB5-C513340EA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335" y="-965147"/>
            <a:ext cx="1921428" cy="3262071"/>
          </a:xfrm>
          <a:prstGeom prst="rect">
            <a:avLst/>
          </a:prstGeom>
        </p:spPr>
      </p:pic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77B9C11A-F007-4D03-9B63-0D6A5C30856B}"/>
              </a:ext>
            </a:extLst>
          </p:cNvPr>
          <p:cNvSpPr/>
          <p:nvPr/>
        </p:nvSpPr>
        <p:spPr>
          <a:xfrm>
            <a:off x="-266941" y="-692176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09B586-9BDA-4B9C-B561-DD6227B51ADF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1" name="Arrow: Right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7CF2BDC-4C57-4FB7-A2DE-7EBDFFA3C20A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3102E4-156D-4437-B8C8-5CB751D4DFB5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6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7.40741E-7 L -0.98737 0.475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75" y="237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CD0BEC2-5ECD-4241-89F4-8AD57B8DD3CD}"/>
              </a:ext>
            </a:extLst>
          </p:cNvPr>
          <p:cNvSpPr txBox="1"/>
          <p:nvPr/>
        </p:nvSpPr>
        <p:spPr>
          <a:xfrm>
            <a:off x="2664348" y="5211724"/>
            <a:ext cx="6742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We have asked a friend to read the story for us and you can find this in the attachments.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866E6A-A1F6-41D2-803B-CAF5015DB7F3}"/>
              </a:ext>
            </a:extLst>
          </p:cNvPr>
          <p:cNvSpPr txBox="1"/>
          <p:nvPr/>
        </p:nvSpPr>
        <p:spPr>
          <a:xfrm>
            <a:off x="2649470" y="4185220"/>
            <a:ext cx="70123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God sent an Angel to a girl called Mary who was engaged to Joseph.</a:t>
            </a:r>
          </a:p>
        </p:txBody>
      </p:sp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03A2807A-2E88-4512-8C80-CFB494A72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25" y="2350819"/>
            <a:ext cx="1883539" cy="320723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F0F227-51F9-4A99-A0D9-A34664E1135F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218FB42-3326-4C5F-A5D5-17E43A5A2CC4}"/>
              </a:ext>
            </a:extLst>
          </p:cNvPr>
          <p:cNvSpPr txBox="1"/>
          <p:nvPr/>
        </p:nvSpPr>
        <p:spPr>
          <a:xfrm>
            <a:off x="2178297" y="2430728"/>
            <a:ext cx="7642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How did it happen?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A91FD3-AB6B-4ED2-9894-D7246F6C6A6B}"/>
              </a:ext>
            </a:extLst>
          </p:cNvPr>
          <p:cNvGrpSpPr/>
          <p:nvPr/>
        </p:nvGrpSpPr>
        <p:grpSpPr>
          <a:xfrm>
            <a:off x="2385033" y="3196850"/>
            <a:ext cx="7421933" cy="3637705"/>
            <a:chOff x="1136170" y="262270"/>
            <a:chExt cx="10866155" cy="1282985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A3E36C68-D11D-46F4-B93E-4E6C0C930C4B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3518"/>
                <a:gd name="adj2" fmla="val -5648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B66A09-7F5F-47A9-BDB0-8BFE3E1F8537}"/>
                </a:ext>
              </a:extLst>
            </p:cNvPr>
            <p:cNvSpPr txBox="1"/>
            <p:nvPr/>
          </p:nvSpPr>
          <p:spPr>
            <a:xfrm>
              <a:off x="1403815" y="262270"/>
              <a:ext cx="10598510" cy="66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Well God had been planning this since before the Earth was created.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DC383B-EF67-4D21-83D5-5D5D770CCA3B}"/>
              </a:ext>
            </a:extLst>
          </p:cNvPr>
          <p:cNvGrpSpPr/>
          <p:nvPr/>
        </p:nvGrpSpPr>
        <p:grpSpPr>
          <a:xfrm>
            <a:off x="2145017" y="1937186"/>
            <a:ext cx="7845996" cy="1078317"/>
            <a:chOff x="1058351" y="261122"/>
            <a:chExt cx="9425020" cy="1284133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204ACB7-4903-4CBD-A44C-34AF572302E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9457"/>
                <a:gd name="adj2" fmla="val 5737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FA89D3-F9A6-4D87-9113-DF19EC892558}"/>
                </a:ext>
              </a:extLst>
            </p:cNvPr>
            <p:cNvSpPr txBox="1"/>
            <p:nvPr/>
          </p:nvSpPr>
          <p:spPr>
            <a:xfrm>
              <a:off x="1058351" y="261122"/>
              <a:ext cx="9347200" cy="48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That’s really amazing news!</a:t>
              </a:r>
            </a:p>
          </p:txBody>
        </p:sp>
      </p:grp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74D7CCC9-E92C-4A0E-A2E5-783B85A53B57}"/>
              </a:ext>
            </a:extLst>
          </p:cNvPr>
          <p:cNvSpPr/>
          <p:nvPr/>
        </p:nvSpPr>
        <p:spPr>
          <a:xfrm>
            <a:off x="-390526" y="-450689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545E95-CFF4-4301-AB9B-88504BF7E8F7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8" name="Arrow: Right 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D52B9CB-875B-4BE7-9365-01D039889317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464957-E5F4-4712-A3E1-09076FF5EBEC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6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189762" y="903514"/>
            <a:ext cx="11487888" cy="590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dirty="0">
                <a:solidFill>
                  <a:srgbClr val="0000CC"/>
                </a:solidFill>
              </a:rPr>
              <a:t>God sent the angel Gabriel to a virgin who lived in Nazareth, a town in Galilee. She was engaged to marry a man named Joseph from the family of David. Her name was Mary.</a:t>
            </a:r>
            <a:r>
              <a:rPr lang="en-US" sz="2800" b="1" baseline="30000" dirty="0">
                <a:solidFill>
                  <a:srgbClr val="0000CC"/>
                </a:solidFill>
              </a:rPr>
              <a:t> </a:t>
            </a:r>
            <a:r>
              <a:rPr lang="en-US" sz="2800" dirty="0"/>
              <a:t>The angel came to her and said, “Greetings! </a:t>
            </a:r>
          </a:p>
          <a:p>
            <a:pPr>
              <a:lnSpc>
                <a:spcPts val="3500"/>
              </a:lnSpc>
            </a:pPr>
            <a:r>
              <a:rPr lang="en-US" sz="2800" dirty="0"/>
              <a:t>The Lord has blessed you and is with you.”</a:t>
            </a:r>
          </a:p>
          <a:p>
            <a:pPr>
              <a:lnSpc>
                <a:spcPts val="3500"/>
              </a:lnSpc>
            </a:pPr>
            <a:r>
              <a:rPr lang="en-US" sz="2800" dirty="0"/>
              <a:t>But Mary was very confused by what the angel said. </a:t>
            </a:r>
          </a:p>
          <a:p>
            <a:pPr>
              <a:lnSpc>
                <a:spcPts val="3500"/>
              </a:lnSpc>
            </a:pPr>
            <a:r>
              <a:rPr lang="en-US" sz="2800" dirty="0"/>
              <a:t>Mary wondered, “What does this mean?”</a:t>
            </a:r>
          </a:p>
          <a:p>
            <a:pPr>
              <a:lnSpc>
                <a:spcPts val="3500"/>
              </a:lnSpc>
            </a:pPr>
            <a:r>
              <a:rPr lang="en-US" sz="2800" dirty="0">
                <a:solidFill>
                  <a:srgbClr val="FF0000"/>
                </a:solidFill>
              </a:rPr>
              <a:t>The angel said to her, “Don’t be afraid, Mary, because God is </a:t>
            </a:r>
          </a:p>
          <a:p>
            <a:pPr>
              <a:lnSpc>
                <a:spcPts val="3500"/>
              </a:lnSpc>
            </a:pPr>
            <a:r>
              <a:rPr lang="en-US" sz="2800" dirty="0">
                <a:solidFill>
                  <a:srgbClr val="FF0000"/>
                </a:solidFill>
              </a:rPr>
              <a:t>pleased with you. Listen! You will become pregnant. You will give </a:t>
            </a:r>
          </a:p>
          <a:p>
            <a:pPr>
              <a:lnSpc>
                <a:spcPts val="3500"/>
              </a:lnSpc>
            </a:pPr>
            <a:r>
              <a:rPr lang="en-US" sz="2800" dirty="0">
                <a:solidFill>
                  <a:srgbClr val="FF0000"/>
                </a:solidFill>
              </a:rPr>
              <a:t>birth to a son, and you will name him Jesus. He will be great, and </a:t>
            </a:r>
          </a:p>
          <a:p>
            <a:pPr>
              <a:lnSpc>
                <a:spcPts val="3500"/>
              </a:lnSpc>
            </a:pPr>
            <a:r>
              <a:rPr lang="en-US" sz="2800" dirty="0">
                <a:solidFill>
                  <a:srgbClr val="FF0000"/>
                </a:solidFill>
              </a:rPr>
              <a:t>people will call him the Son of the Most High. </a:t>
            </a:r>
          </a:p>
          <a:p>
            <a:pPr>
              <a:lnSpc>
                <a:spcPts val="3500"/>
              </a:lnSpc>
            </a:pPr>
            <a:r>
              <a:rPr lang="en-US" sz="2800" dirty="0">
                <a:solidFill>
                  <a:srgbClr val="0000CC"/>
                </a:solidFill>
              </a:rPr>
              <a:t>The Lord God will give him the throne of King David, his ancestor. </a:t>
            </a:r>
          </a:p>
          <a:p>
            <a:pPr>
              <a:lnSpc>
                <a:spcPts val="3500"/>
              </a:lnSpc>
            </a:pPr>
            <a:r>
              <a:rPr lang="en-US" sz="2800" dirty="0">
                <a:solidFill>
                  <a:srgbClr val="0000CC"/>
                </a:solidFill>
              </a:rPr>
              <a:t>He will rule over the people of Jacob forever. </a:t>
            </a:r>
          </a:p>
          <a:p>
            <a:pPr>
              <a:lnSpc>
                <a:spcPts val="3500"/>
              </a:lnSpc>
            </a:pPr>
            <a:r>
              <a:rPr lang="en-US" sz="2800" dirty="0">
                <a:solidFill>
                  <a:srgbClr val="0000CC"/>
                </a:solidFill>
              </a:rPr>
              <a:t>His kingdom will never end.”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1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26 - 33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7D15182-3FF8-49DC-8A87-EE076F77D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AD1A0BE3-6F8B-4855-97EB-C3CE7C0F507A}"/>
              </a:ext>
            </a:extLst>
          </p:cNvPr>
          <p:cNvSpPr/>
          <p:nvPr/>
        </p:nvSpPr>
        <p:spPr>
          <a:xfrm>
            <a:off x="-428625" y="-74518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5D6DF1-FAF0-4568-93C8-14A7D68DBBE2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4" name="Arrow: Right 1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9DD2DB1-886B-4171-A34B-42F0F2FAF34B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0C8D3E-1A76-4FCD-9D59-901BEF71FFAE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9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1.48148E-6 L -0.296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13344E-33BA-4FF4-B055-4C2DA8B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189762" y="1013547"/>
            <a:ext cx="11487888" cy="493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000CC"/>
                </a:solidFill>
              </a:rPr>
              <a:t>Mary said to the angel, “How will this happen? I am a virgin!”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The angel said to Mary, “The Holy Spirit will come upon you, and the power of the Most High will cover you. The baby will be holy. 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He will be called the Son of God. </a:t>
            </a:r>
            <a:r>
              <a:rPr lang="en-US" sz="2800" dirty="0">
                <a:solidFill>
                  <a:srgbClr val="FF0000"/>
                </a:solidFill>
              </a:rPr>
              <a:t>Now listen! Elizabeth, 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FF0000"/>
                </a:solidFill>
              </a:rPr>
              <a:t>your relative, is very old. But she is also pregnant with 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FF0000"/>
                </a:solidFill>
              </a:rPr>
              <a:t>a son. Everyone thought she could not have a baby, but 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FF0000"/>
                </a:solidFill>
              </a:rPr>
              <a:t>she has been pregnant for six months. God can do everything!”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000CC"/>
                </a:solidFill>
              </a:rPr>
              <a:t>Mary said, “I am the servant girl of the Lord. 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000CC"/>
                </a:solidFill>
              </a:rPr>
              <a:t>Let this happen to me as you say!” 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000CC"/>
                </a:solidFill>
              </a:rPr>
              <a:t>Then the angel went away.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1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34 - 38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16DF5EE1-FCD6-492C-805A-3DAE0646D048}"/>
              </a:ext>
            </a:extLst>
          </p:cNvPr>
          <p:cNvSpPr/>
          <p:nvPr/>
        </p:nvSpPr>
        <p:spPr>
          <a:xfrm>
            <a:off x="-428625" y="-74518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1FE612-1B6E-4B2D-92F0-7910F9BFC6B6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5" name="Arrow: Right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AC6E81B-28C6-483F-AB50-6F7FB75C2471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B8F1AE-69C3-47EB-B760-34A98265F939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66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CD0BEC2-5ECD-4241-89F4-8AD57B8DD3CD}"/>
              </a:ext>
            </a:extLst>
          </p:cNvPr>
          <p:cNvSpPr txBox="1"/>
          <p:nvPr/>
        </p:nvSpPr>
        <p:spPr>
          <a:xfrm>
            <a:off x="2664348" y="5152131"/>
            <a:ext cx="67425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Jesus was going to rescue people from the slavery of sin.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866E6A-A1F6-41D2-803B-CAF5015DB7F3}"/>
              </a:ext>
            </a:extLst>
          </p:cNvPr>
          <p:cNvSpPr txBox="1"/>
          <p:nvPr/>
        </p:nvSpPr>
        <p:spPr>
          <a:xfrm>
            <a:off x="2649470" y="4185220"/>
            <a:ext cx="70123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 Angel said the baby would be called Jesus which means </a:t>
            </a:r>
            <a:r>
              <a:rPr lang="en-US" sz="3200" i="1" dirty="0">
                <a:latin typeface="Comic Sans MS" panose="030F0702030302020204" pitchFamily="66" charset="0"/>
              </a:rPr>
              <a:t>rescuer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03A2807A-2E88-4512-8C80-CFB494A72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25" y="2350819"/>
            <a:ext cx="1883539" cy="320723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F0F227-51F9-4A99-A0D9-A34664E1135F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CA91FD3-AB6B-4ED2-9894-D7246F6C6A6B}"/>
              </a:ext>
            </a:extLst>
          </p:cNvPr>
          <p:cNvGrpSpPr/>
          <p:nvPr/>
        </p:nvGrpSpPr>
        <p:grpSpPr>
          <a:xfrm>
            <a:off x="2385033" y="3196851"/>
            <a:ext cx="7421933" cy="3033474"/>
            <a:chOff x="1136170" y="262270"/>
            <a:chExt cx="10866155" cy="1282985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A3E36C68-D11D-46F4-B93E-4E6C0C930C4B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3518"/>
                <a:gd name="adj2" fmla="val -5648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B66A09-7F5F-47A9-BDB0-8BFE3E1F8537}"/>
                </a:ext>
              </a:extLst>
            </p:cNvPr>
            <p:cNvSpPr txBox="1"/>
            <p:nvPr/>
          </p:nvSpPr>
          <p:spPr>
            <a:xfrm>
              <a:off x="1403815" y="262270"/>
              <a:ext cx="10598510" cy="455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Mary must have been quite confused and a bit scared.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DC383B-EF67-4D21-83D5-5D5D770CCA3B}"/>
              </a:ext>
            </a:extLst>
          </p:cNvPr>
          <p:cNvGrpSpPr/>
          <p:nvPr/>
        </p:nvGrpSpPr>
        <p:grpSpPr>
          <a:xfrm>
            <a:off x="2112626" y="2297383"/>
            <a:ext cx="7845996" cy="617554"/>
            <a:chOff x="1058351" y="261122"/>
            <a:chExt cx="9425020" cy="1284133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204ACB7-4903-4CBD-A44C-34AF572302E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9279"/>
                <a:gd name="adj2" fmla="val 79977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FA89D3-F9A6-4D87-9113-DF19EC892558}"/>
                </a:ext>
              </a:extLst>
            </p:cNvPr>
            <p:cNvSpPr txBox="1"/>
            <p:nvPr/>
          </p:nvSpPr>
          <p:spPr>
            <a:xfrm>
              <a:off x="1058351" y="261122"/>
              <a:ext cx="9347200" cy="69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What happened to Mary is a miracle!</a:t>
              </a:r>
            </a:p>
          </p:txBody>
        </p:sp>
      </p:grpSp>
      <p:sp>
        <p:nvSpPr>
          <p:cNvPr id="17" name="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54C171C9-9BC5-4F0B-8215-FF9B3A810E00}"/>
              </a:ext>
            </a:extLst>
          </p:cNvPr>
          <p:cNvSpPr/>
          <p:nvPr/>
        </p:nvSpPr>
        <p:spPr>
          <a:xfrm>
            <a:off x="-152400" y="-56197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7B1636-7083-44CD-87C4-783D26B29D02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0" name="Arrow: Right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AFC195D-1411-4EB9-BB1D-1DC9F9AE0F2A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DC6B90-7A33-417F-A111-6EAF9BA0A116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45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4866E6A-A1F6-41D2-803B-CAF5015DB7F3}"/>
              </a:ext>
            </a:extLst>
          </p:cNvPr>
          <p:cNvSpPr txBox="1"/>
          <p:nvPr/>
        </p:nvSpPr>
        <p:spPr>
          <a:xfrm>
            <a:off x="2649470" y="4185220"/>
            <a:ext cx="70123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 Angel said the baby would be great and be an everlasting King.</a:t>
            </a:r>
          </a:p>
        </p:txBody>
      </p:sp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03A2807A-2E88-4512-8C80-CFB494A72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25" y="2350819"/>
            <a:ext cx="1883539" cy="320723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F0F227-51F9-4A99-A0D9-A34664E1135F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CA91FD3-AB6B-4ED2-9894-D7246F6C6A6B}"/>
              </a:ext>
            </a:extLst>
          </p:cNvPr>
          <p:cNvGrpSpPr/>
          <p:nvPr/>
        </p:nvGrpSpPr>
        <p:grpSpPr>
          <a:xfrm>
            <a:off x="2385033" y="3196851"/>
            <a:ext cx="7421933" cy="3033474"/>
            <a:chOff x="1136170" y="262270"/>
            <a:chExt cx="10866155" cy="1282985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A3E36C68-D11D-46F4-B93E-4E6C0C930C4B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3518"/>
                <a:gd name="adj2" fmla="val -5648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B66A09-7F5F-47A9-BDB0-8BFE3E1F8537}"/>
                </a:ext>
              </a:extLst>
            </p:cNvPr>
            <p:cNvSpPr txBox="1"/>
            <p:nvPr/>
          </p:nvSpPr>
          <p:spPr>
            <a:xfrm>
              <a:off x="1403815" y="262270"/>
              <a:ext cx="10598510" cy="455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He also says he will be called the </a:t>
              </a:r>
              <a:r>
                <a:rPr lang="en-US" sz="3200" i="1" dirty="0">
                  <a:latin typeface="Comic Sans MS" panose="030F0702030302020204" pitchFamily="66" charset="0"/>
                </a:rPr>
                <a:t>Son of God</a:t>
              </a:r>
              <a:r>
                <a:rPr lang="en-US" sz="3200" dirty="0">
                  <a:latin typeface="Comic Sans MS" panose="030F0702030302020204" pitchFamily="66" charset="0"/>
                </a:rPr>
                <a:t>, which means the same thing.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DC383B-EF67-4D21-83D5-5D5D770CCA3B}"/>
              </a:ext>
            </a:extLst>
          </p:cNvPr>
          <p:cNvGrpSpPr/>
          <p:nvPr/>
        </p:nvGrpSpPr>
        <p:grpSpPr>
          <a:xfrm>
            <a:off x="2145017" y="1937186"/>
            <a:ext cx="7845996" cy="1078317"/>
            <a:chOff x="1058351" y="261122"/>
            <a:chExt cx="9425020" cy="1284133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204ACB7-4903-4CBD-A44C-34AF572302E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9457"/>
                <a:gd name="adj2" fmla="val 5737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FA89D3-F9A6-4D87-9113-DF19EC892558}"/>
                </a:ext>
              </a:extLst>
            </p:cNvPr>
            <p:cNvSpPr txBox="1"/>
            <p:nvPr/>
          </p:nvSpPr>
          <p:spPr>
            <a:xfrm>
              <a:off x="1058351" y="261122"/>
              <a:ext cx="9347200" cy="1282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Angel also said the baby would be called the </a:t>
              </a:r>
              <a:r>
                <a:rPr lang="en-GB" sz="3200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Son of the Most High?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3FE69EA-5C94-47B0-B1F8-5FFDF6830B4E}"/>
              </a:ext>
            </a:extLst>
          </p:cNvPr>
          <p:cNvSpPr txBox="1"/>
          <p:nvPr/>
        </p:nvSpPr>
        <p:spPr>
          <a:xfrm>
            <a:off x="2649469" y="5207773"/>
            <a:ext cx="70123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We know that Jesus was all these, but Mary had to really trust God.</a:t>
            </a:r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E6356EE4-63C3-4DC2-854E-9E6E501CAAD5}"/>
              </a:ext>
            </a:extLst>
          </p:cNvPr>
          <p:cNvSpPr/>
          <p:nvPr/>
        </p:nvSpPr>
        <p:spPr>
          <a:xfrm>
            <a:off x="-428625" y="-74518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5A5669-FF52-48B7-AAB4-1F039A638A5E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9" name="Arrow: Right 1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C8D516-9535-48FA-98CC-F8AAF9BC7812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A6479B-F172-4212-8CD3-525B97803947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9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03A2807A-2E88-4512-8C80-CFB494A72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25" y="2350819"/>
            <a:ext cx="1883539" cy="320723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F0F227-51F9-4A99-A0D9-A34664E1135F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CA91FD3-AB6B-4ED2-9894-D7246F6C6A6B}"/>
              </a:ext>
            </a:extLst>
          </p:cNvPr>
          <p:cNvGrpSpPr/>
          <p:nvPr/>
        </p:nvGrpSpPr>
        <p:grpSpPr>
          <a:xfrm>
            <a:off x="2543256" y="2154821"/>
            <a:ext cx="7421933" cy="764225"/>
            <a:chOff x="1136170" y="262270"/>
            <a:chExt cx="10866155" cy="1282985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A3E36C68-D11D-46F4-B93E-4E6C0C930C4B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5414"/>
                <a:gd name="adj2" fmla="val 65982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B66A09-7F5F-47A9-BDB0-8BFE3E1F8537}"/>
                </a:ext>
              </a:extLst>
            </p:cNvPr>
            <p:cNvSpPr txBox="1"/>
            <p:nvPr/>
          </p:nvSpPr>
          <p:spPr>
            <a:xfrm>
              <a:off x="1403815" y="262270"/>
              <a:ext cx="10598510" cy="24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Let’s watch a video of the story.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DC383B-EF67-4D21-83D5-5D5D770CCA3B}"/>
              </a:ext>
            </a:extLst>
          </p:cNvPr>
          <p:cNvGrpSpPr/>
          <p:nvPr/>
        </p:nvGrpSpPr>
        <p:grpSpPr>
          <a:xfrm>
            <a:off x="2537920" y="3093273"/>
            <a:ext cx="7845996" cy="738593"/>
            <a:chOff x="1058351" y="261122"/>
            <a:chExt cx="9425020" cy="1284133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204ACB7-4903-4CBD-A44C-34AF572302E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4033"/>
                <a:gd name="adj2" fmla="val -52991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FA89D3-F9A6-4D87-9113-DF19EC892558}"/>
                </a:ext>
              </a:extLst>
            </p:cNvPr>
            <p:cNvSpPr txBox="1"/>
            <p:nvPr/>
          </p:nvSpPr>
          <p:spPr>
            <a:xfrm>
              <a:off x="1058351" y="261122"/>
              <a:ext cx="9347200" cy="69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will go and get it.</a:t>
              </a:r>
              <a:endParaRPr lang="en-GB" sz="3200" i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827913-8A02-406D-85E1-09F9D72879B7}"/>
              </a:ext>
            </a:extLst>
          </p:cNvPr>
          <p:cNvGrpSpPr/>
          <p:nvPr/>
        </p:nvGrpSpPr>
        <p:grpSpPr>
          <a:xfrm>
            <a:off x="2495611" y="2154821"/>
            <a:ext cx="3447989" cy="7351130"/>
            <a:chOff x="1136170" y="262270"/>
            <a:chExt cx="10866156" cy="2635153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B8020063-3AF2-405E-8C48-68DB5843D349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81087"/>
                <a:gd name="adj2" fmla="val -2576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5B42D7-4110-416B-ABA8-5778180C591F}"/>
                </a:ext>
              </a:extLst>
            </p:cNvPr>
            <p:cNvSpPr txBox="1"/>
            <p:nvPr/>
          </p:nvSpPr>
          <p:spPr>
            <a:xfrm>
              <a:off x="1403815" y="262270"/>
              <a:ext cx="10598511" cy="2635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We are going to watch the first part of this video up to 1:40. We will watch the rest next week.</a:t>
              </a:r>
            </a:p>
          </p:txBody>
        </p:sp>
      </p:grp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35822038-1E06-4549-9208-B721CD0D4E8E}"/>
              </a:ext>
            </a:extLst>
          </p:cNvPr>
          <p:cNvSpPr/>
          <p:nvPr/>
        </p:nvSpPr>
        <p:spPr>
          <a:xfrm>
            <a:off x="-428625" y="-74518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D0CC8-6E4E-421B-86F8-548D08FFA3A7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7" name="Arrow: Right 2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0EB7D5F-FB4A-4C05-A2ED-6CCD1647DA9C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CCB4C1-B32F-4420-9514-477D0588BA70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6" name="Picture 15" descr="A picture containing toy,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88B6AFE0-1860-4962-B15C-71D197465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053" y="2210541"/>
            <a:ext cx="4150168" cy="33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25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3.33333E-6 L -0.51875 -0.0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25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3501D60-14BA-422C-BD24-37DC993F10C4}"/>
              </a:ext>
            </a:extLst>
          </p:cNvPr>
          <p:cNvSpPr txBox="1"/>
          <p:nvPr/>
        </p:nvSpPr>
        <p:spPr>
          <a:xfrm>
            <a:off x="2846640" y="2420521"/>
            <a:ext cx="63779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What can we learn from Mary?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866E6A-A1F6-41D2-803B-CAF5015DB7F3}"/>
              </a:ext>
            </a:extLst>
          </p:cNvPr>
          <p:cNvSpPr txBox="1"/>
          <p:nvPr/>
        </p:nvSpPr>
        <p:spPr>
          <a:xfrm>
            <a:off x="3403015" y="4615875"/>
            <a:ext cx="5713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boys, girls, men, women, </a:t>
            </a:r>
          </a:p>
        </p:txBody>
      </p:sp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03A2807A-2E88-4512-8C80-CFB494A72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25" y="2350819"/>
            <a:ext cx="1883539" cy="320723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F0F227-51F9-4A99-A0D9-A34664E1135F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CA91FD3-AB6B-4ED2-9894-D7246F6C6A6B}"/>
              </a:ext>
            </a:extLst>
          </p:cNvPr>
          <p:cNvGrpSpPr/>
          <p:nvPr/>
        </p:nvGrpSpPr>
        <p:grpSpPr>
          <a:xfrm>
            <a:off x="2385033" y="3196851"/>
            <a:ext cx="7421933" cy="3033474"/>
            <a:chOff x="1136170" y="262270"/>
            <a:chExt cx="10866155" cy="1282985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A3E36C68-D11D-46F4-B93E-4E6C0C930C4B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3518"/>
                <a:gd name="adj2" fmla="val -5648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B66A09-7F5F-47A9-BDB0-8BFE3E1F8537}"/>
                </a:ext>
              </a:extLst>
            </p:cNvPr>
            <p:cNvSpPr txBox="1"/>
            <p:nvPr/>
          </p:nvSpPr>
          <p:spPr>
            <a:xfrm>
              <a:off x="1403815" y="262270"/>
              <a:ext cx="10598510" cy="66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The first thing we can learn about Mary is that God can use all sorts of people for His work: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DC383B-EF67-4D21-83D5-5D5D770CCA3B}"/>
              </a:ext>
            </a:extLst>
          </p:cNvPr>
          <p:cNvGrpSpPr/>
          <p:nvPr/>
        </p:nvGrpSpPr>
        <p:grpSpPr>
          <a:xfrm>
            <a:off x="2145017" y="1937186"/>
            <a:ext cx="7845996" cy="1078317"/>
            <a:chOff x="1058351" y="261122"/>
            <a:chExt cx="9425020" cy="1284133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204ACB7-4903-4CBD-A44C-34AF572302E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9457"/>
                <a:gd name="adj2" fmla="val 5737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FA89D3-F9A6-4D87-9113-DF19EC892558}"/>
                </a:ext>
              </a:extLst>
            </p:cNvPr>
            <p:cNvSpPr txBox="1"/>
            <p:nvPr/>
          </p:nvSpPr>
          <p:spPr>
            <a:xfrm>
              <a:off x="1058351" y="261122"/>
              <a:ext cx="9347200" cy="69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Wow! This is an amazing story!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3FE69EA-5C94-47B0-B1F8-5FFDF6830B4E}"/>
              </a:ext>
            </a:extLst>
          </p:cNvPr>
          <p:cNvSpPr txBox="1"/>
          <p:nvPr/>
        </p:nvSpPr>
        <p:spPr>
          <a:xfrm>
            <a:off x="2672806" y="5602536"/>
            <a:ext cx="7012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you and me.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F36882-B3D8-4669-AD2F-EFB8D50575DA}"/>
              </a:ext>
            </a:extLst>
          </p:cNvPr>
          <p:cNvSpPr txBox="1"/>
          <p:nvPr/>
        </p:nvSpPr>
        <p:spPr>
          <a:xfrm>
            <a:off x="3403014" y="5109206"/>
            <a:ext cx="5713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rich, poor, weak, strong,</a:t>
            </a: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CE65EB68-CB9E-40F5-9A9C-94F8FAD2FBA3}"/>
              </a:ext>
            </a:extLst>
          </p:cNvPr>
          <p:cNvSpPr/>
          <p:nvPr/>
        </p:nvSpPr>
        <p:spPr>
          <a:xfrm>
            <a:off x="-428625" y="-794124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B89902-5F78-460F-BC47-4713A1EDA8A4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2" name="Arrow: Right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5A224EC-8F7A-4391-8024-BE10F3762738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D846D8-C6BA-4BFB-95C3-A7F00A0EBF2B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7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25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4866E6A-A1F6-41D2-803B-CAF5015DB7F3}"/>
              </a:ext>
            </a:extLst>
          </p:cNvPr>
          <p:cNvSpPr txBox="1"/>
          <p:nvPr/>
        </p:nvSpPr>
        <p:spPr>
          <a:xfrm>
            <a:off x="2370096" y="3434495"/>
            <a:ext cx="75885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even though what He was telling her, was scary and she didn’t know what would happen.</a:t>
            </a:r>
          </a:p>
        </p:txBody>
      </p:sp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03A2807A-2E88-4512-8C80-CFB494A72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25" y="2350819"/>
            <a:ext cx="1883539" cy="320723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F0F227-51F9-4A99-A0D9-A34664E1135F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CA91FD3-AB6B-4ED2-9894-D7246F6C6A6B}"/>
              </a:ext>
            </a:extLst>
          </p:cNvPr>
          <p:cNvGrpSpPr/>
          <p:nvPr/>
        </p:nvGrpSpPr>
        <p:grpSpPr>
          <a:xfrm>
            <a:off x="2399971" y="1981268"/>
            <a:ext cx="7421933" cy="3033474"/>
            <a:chOff x="1136170" y="262270"/>
            <a:chExt cx="10866155" cy="1282985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A3E36C68-D11D-46F4-B93E-4E6C0C930C4B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3005"/>
                <a:gd name="adj2" fmla="val -1475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B66A09-7F5F-47A9-BDB0-8BFE3E1F8537}"/>
                </a:ext>
              </a:extLst>
            </p:cNvPr>
            <p:cNvSpPr txBox="1"/>
            <p:nvPr/>
          </p:nvSpPr>
          <p:spPr>
            <a:xfrm>
              <a:off x="1403815" y="262270"/>
              <a:ext cx="10598510" cy="66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The next thing we can learn about Mary is that she listened to God and trusted Him,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266DEB-A3D5-4153-9BAC-C986F7ECF3BD}"/>
              </a:ext>
            </a:extLst>
          </p:cNvPr>
          <p:cNvGrpSpPr/>
          <p:nvPr/>
        </p:nvGrpSpPr>
        <p:grpSpPr>
          <a:xfrm>
            <a:off x="3200400" y="5271645"/>
            <a:ext cx="5492594" cy="639060"/>
            <a:chOff x="1058351" y="261122"/>
            <a:chExt cx="9425020" cy="1284133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5E1C4846-1DF7-4BBC-BB95-D93A08934105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7434"/>
                <a:gd name="adj2" fmla="val -402226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700CA3-D843-44ED-A6FD-F5E63475EDCF}"/>
                </a:ext>
              </a:extLst>
            </p:cNvPr>
            <p:cNvSpPr txBox="1"/>
            <p:nvPr/>
          </p:nvSpPr>
          <p:spPr>
            <a:xfrm>
              <a:off x="1058351" y="261122"/>
              <a:ext cx="9347200" cy="117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Let’s sing another song.</a:t>
              </a:r>
            </a:p>
          </p:txBody>
        </p:sp>
      </p:grp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67F57919-0D68-4409-80EF-E8C9D1E15E68}"/>
              </a:ext>
            </a:extLst>
          </p:cNvPr>
          <p:cNvSpPr/>
          <p:nvPr/>
        </p:nvSpPr>
        <p:spPr>
          <a:xfrm>
            <a:off x="-428625" y="-74518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2E0AD-C04B-471A-A138-9BE7ECCF392A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8" name="Arrow: Right 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C7C19FC-3AAB-4FB7-A2EC-8F98F8F316E1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57F0A3-4B83-41E4-848C-3B35BC66777A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735E976-FBC6-4E40-8497-F12EACD35321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pic>
        <p:nvPicPr>
          <p:cNvPr id="21" name="Picture 20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50A6A338-8A0F-4CE1-BE98-71ED9A592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18" y="2249995"/>
            <a:ext cx="1930487" cy="327322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6976683-51F4-48D4-8785-3A743D43A6AD}"/>
              </a:ext>
            </a:extLst>
          </p:cNvPr>
          <p:cNvGrpSpPr/>
          <p:nvPr/>
        </p:nvGrpSpPr>
        <p:grpSpPr>
          <a:xfrm>
            <a:off x="3764941" y="1981540"/>
            <a:ext cx="6799778" cy="1355878"/>
            <a:chOff x="1136171" y="270933"/>
            <a:chExt cx="9347200" cy="127432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57406984-DB51-4E87-A374-E0F338A22A3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5325"/>
                <a:gd name="adj2" fmla="val 2722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3D33D9-E2BE-4195-9ADC-1068E44D4A05}"/>
                </a:ext>
              </a:extLst>
            </p:cNvPr>
            <p:cNvSpPr txBox="1"/>
            <p:nvPr/>
          </p:nvSpPr>
          <p:spPr>
            <a:xfrm>
              <a:off x="1836235" y="270933"/>
              <a:ext cx="7803179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849B12-7606-4D22-A480-8A8D43B5D792}"/>
              </a:ext>
            </a:extLst>
          </p:cNvPr>
          <p:cNvSpPr txBox="1"/>
          <p:nvPr/>
        </p:nvSpPr>
        <p:spPr>
          <a:xfrm>
            <a:off x="4680953" y="2642260"/>
            <a:ext cx="4362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D0DB370-A547-4F81-AADA-CAE7CC753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2442" y="2383940"/>
            <a:ext cx="1921429" cy="3207234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A2773DDB-AFF6-4BF4-8F97-22C7F23FADF5}"/>
              </a:ext>
            </a:extLst>
          </p:cNvPr>
          <p:cNvSpPr/>
          <p:nvPr/>
        </p:nvSpPr>
        <p:spPr>
          <a:xfrm>
            <a:off x="-429249" y="-56197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8D59AE-444F-4999-9A90-6A75C1A4C7F9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4" name="Arrow: Right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5FFF527-FBAC-4D48-BCEE-4F7071BB4D83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901F14-F826-49F9-9CE6-574DEBD4BC37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F0D171A4-B92B-44EB-AEFD-206CCDFE42D7}"/>
              </a:ext>
            </a:extLst>
          </p:cNvPr>
          <p:cNvSpPr txBox="1"/>
          <p:nvPr/>
        </p:nvSpPr>
        <p:spPr>
          <a:xfrm>
            <a:off x="4723808" y="4488394"/>
            <a:ext cx="431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FF"/>
                </a:solidFill>
              </a:rPr>
              <a:t>Light of the World</a:t>
            </a:r>
          </a:p>
        </p:txBody>
      </p:sp>
    </p:spTree>
    <p:extLst>
      <p:ext uri="{BB962C8B-B14F-4D97-AF65-F5344CB8AC3E}">
        <p14:creationId xmlns:p14="http://schemas.microsoft.com/office/powerpoint/2010/main" val="38966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-1.48148E-6 L 0.33802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CA91FD3-AB6B-4ED2-9894-D7246F6C6A6B}"/>
              </a:ext>
            </a:extLst>
          </p:cNvPr>
          <p:cNvGrpSpPr/>
          <p:nvPr/>
        </p:nvGrpSpPr>
        <p:grpSpPr>
          <a:xfrm>
            <a:off x="2342173" y="3092654"/>
            <a:ext cx="7716227" cy="2514061"/>
            <a:chOff x="1136170" y="262270"/>
            <a:chExt cx="10866155" cy="128298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B66A09-7F5F-47A9-BDB0-8BFE3E1F8537}"/>
                </a:ext>
              </a:extLst>
            </p:cNvPr>
            <p:cNvSpPr txBox="1"/>
            <p:nvPr/>
          </p:nvSpPr>
          <p:spPr>
            <a:xfrm>
              <a:off x="1403816" y="262270"/>
              <a:ext cx="10598509" cy="1274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God loved the world so much that he sent Jesus to rescue all of the people, who trust and obey Him. </a:t>
              </a:r>
            </a:p>
          </p:txBody>
        </p:sp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A3E36C68-D11D-46F4-B93E-4E6C0C930C4B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1355"/>
                <a:gd name="adj2" fmla="val -54601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4866E6A-A1F6-41D2-803B-CAF5015DB7F3}"/>
              </a:ext>
            </a:extLst>
          </p:cNvPr>
          <p:cNvSpPr txBox="1"/>
          <p:nvPr/>
        </p:nvSpPr>
        <p:spPr>
          <a:xfrm>
            <a:off x="2807888" y="4529497"/>
            <a:ext cx="69748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God wants us to tell other boys and girls about how much he loves us.</a:t>
            </a:r>
          </a:p>
        </p:txBody>
      </p:sp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03A2807A-2E88-4512-8C80-CFB494A72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25" y="2350819"/>
            <a:ext cx="1883539" cy="320723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F0F227-51F9-4A99-A0D9-A34664E1135F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988D8D-9CC4-4BBA-A73D-01FCDF75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137" y="2300529"/>
            <a:ext cx="1921428" cy="3262071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DDC383B-EF67-4D21-83D5-5D5D770CCA3B}"/>
              </a:ext>
            </a:extLst>
          </p:cNvPr>
          <p:cNvGrpSpPr/>
          <p:nvPr/>
        </p:nvGrpSpPr>
        <p:grpSpPr>
          <a:xfrm>
            <a:off x="2209800" y="1907448"/>
            <a:ext cx="7848600" cy="1077217"/>
            <a:chOff x="1136171" y="236236"/>
            <a:chExt cx="9428149" cy="13090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204ACB7-4903-4CBD-A44C-34AF572302E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9946"/>
                <a:gd name="adj2" fmla="val 55317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FA89D3-F9A6-4D87-9113-DF19EC892558}"/>
                </a:ext>
              </a:extLst>
            </p:cNvPr>
            <p:cNvSpPr txBox="1"/>
            <p:nvPr/>
          </p:nvSpPr>
          <p:spPr>
            <a:xfrm>
              <a:off x="1217120" y="236236"/>
              <a:ext cx="9347200" cy="90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That song reminds us that Jesus is the light of the world.</a:t>
              </a:r>
            </a:p>
          </p:txBody>
        </p:sp>
      </p:grpSp>
      <p:pic>
        <p:nvPicPr>
          <p:cNvPr id="27" name="Picture 26" descr="A picture containing toy&#10;&#10;Description automatically generated">
            <a:extLst>
              <a:ext uri="{FF2B5EF4-FFF2-40B4-BE49-F238E27FC236}">
                <a16:creationId xmlns:a16="http://schemas.microsoft.com/office/drawing/2014/main" id="{F2290EC7-8F6A-47C7-8E74-FF77F4684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502" y="2360497"/>
            <a:ext cx="1883539" cy="320723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B8C16F-203C-4652-8458-11F42C403B81}"/>
              </a:ext>
            </a:extLst>
          </p:cNvPr>
          <p:cNvGrpSpPr/>
          <p:nvPr/>
        </p:nvGrpSpPr>
        <p:grpSpPr>
          <a:xfrm>
            <a:off x="2807693" y="5641698"/>
            <a:ext cx="6334836" cy="1077218"/>
            <a:chOff x="1136171" y="236236"/>
            <a:chExt cx="9428149" cy="1309020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ED301DAE-0EB1-4F37-AD9C-6CF19867273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75719"/>
                <a:gd name="adj2" fmla="val -29710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E6675F-613A-4717-9F9B-3E1EC60A6FAD}"/>
                </a:ext>
              </a:extLst>
            </p:cNvPr>
            <p:cNvSpPr txBox="1"/>
            <p:nvPr/>
          </p:nvSpPr>
          <p:spPr>
            <a:xfrm>
              <a:off x="1217120" y="236236"/>
              <a:ext cx="9347200" cy="130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 have to be brave and trust God like Mary did.</a:t>
              </a:r>
            </a:p>
          </p:txBody>
        </p:sp>
      </p:grpSp>
      <p:sp>
        <p:nvSpPr>
          <p:cNvPr id="29" name="Rectangle 28">
            <a:hlinkClick r:id="rId4" action="ppaction://hlinksldjump"/>
            <a:extLst>
              <a:ext uri="{FF2B5EF4-FFF2-40B4-BE49-F238E27FC236}">
                <a16:creationId xmlns:a16="http://schemas.microsoft.com/office/drawing/2014/main" id="{4541008D-3781-4721-98A3-AEC6F21FAE1A}"/>
              </a:ext>
            </a:extLst>
          </p:cNvPr>
          <p:cNvSpPr/>
          <p:nvPr/>
        </p:nvSpPr>
        <p:spPr>
          <a:xfrm>
            <a:off x="-428625" y="-74518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C46904-B9F3-45C3-848C-45F208963A61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32" name="Arrow: Right 3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03CADE9-A7B1-45BC-A3EE-836257FFA9F6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BD2A49-DC9B-4BCD-9C53-DA4C95BF5A57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8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0808 0.0011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5847 -0.0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D8F26B5-A6E5-46FA-8BD5-4DE188AD2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21" y="2253019"/>
            <a:ext cx="1898268" cy="3301781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6E9E1268-1392-434C-8B93-C008AE2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29" y="2318589"/>
            <a:ext cx="1926423" cy="3236211"/>
          </a:xfrm>
          <a:prstGeom prst="rect">
            <a:avLst/>
          </a:prstGeom>
        </p:spPr>
      </p:pic>
      <p:pic>
        <p:nvPicPr>
          <p:cNvPr id="42" name="Picture 41" descr="A picture containing toy&#10;&#10;Description automatically generated">
            <a:extLst>
              <a:ext uri="{FF2B5EF4-FFF2-40B4-BE49-F238E27FC236}">
                <a16:creationId xmlns:a16="http://schemas.microsoft.com/office/drawing/2014/main" id="{80D702E7-F511-4BA3-8E1B-D958D90B3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884" y="651665"/>
            <a:ext cx="1926423" cy="3236211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B949BC99-A08F-436A-B995-A0041AA1F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3754" y="1545255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50" y="2366523"/>
            <a:ext cx="1883539" cy="320723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83823D6A-781D-4B77-BF2D-E772F8678D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88" y="2098973"/>
            <a:ext cx="1918601" cy="3468758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1D09568F-41B0-4285-AC65-2B7A56169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619" y="1184573"/>
            <a:ext cx="1918601" cy="3468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CBCE6-C521-49F1-B28D-739C26BF64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0" y="2377681"/>
            <a:ext cx="1963374" cy="3184919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9DE3F8-8B42-4F0F-8888-C9038B81BE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D3B725-461A-4250-91E0-536D2898E3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92" y="2366523"/>
            <a:ext cx="1909872" cy="3207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85DE4D-638E-4A2C-A94C-D0201BE2A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903" y="682882"/>
            <a:ext cx="1963374" cy="3184919"/>
          </a:xfrm>
          <a:prstGeom prst="rect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5A89C86-10F9-416C-BF96-0041F92C55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795" y="1184573"/>
            <a:ext cx="1921429" cy="320723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A99443-F963-4F79-B8E8-9F55F9C859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795" y="1825383"/>
            <a:ext cx="1909872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C2F89106-B349-455E-9E1C-979C51ABAC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5" y="2275341"/>
            <a:ext cx="1924294" cy="3285707"/>
          </a:xfrm>
          <a:prstGeom prst="rect">
            <a:avLst/>
          </a:prstGeom>
        </p:spPr>
      </p:pic>
      <p:pic>
        <p:nvPicPr>
          <p:cNvPr id="21" name="Picture 20" descr="A close up of a toy&#10;&#10;Description automatically generated">
            <a:extLst>
              <a:ext uri="{FF2B5EF4-FFF2-40B4-BE49-F238E27FC236}">
                <a16:creationId xmlns:a16="http://schemas.microsoft.com/office/drawing/2014/main" id="{FDECDAFC-0668-4034-8B57-EBD3383CDF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31" y="2098973"/>
            <a:ext cx="1905121" cy="3468758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B59115A5-9D6B-4E2A-8BBE-1484BDF588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44" y="2286892"/>
            <a:ext cx="1934730" cy="3280839"/>
          </a:xfrm>
          <a:prstGeom prst="rect">
            <a:avLst/>
          </a:prstGeom>
        </p:spPr>
      </p:pic>
      <p:pic>
        <p:nvPicPr>
          <p:cNvPr id="23" name="Picture 22" descr="A picture containing toy&#10;&#10;Description automatically generated">
            <a:extLst>
              <a:ext uri="{FF2B5EF4-FFF2-40B4-BE49-F238E27FC236}">
                <a16:creationId xmlns:a16="http://schemas.microsoft.com/office/drawing/2014/main" id="{D111C20C-22E1-4470-AA49-A1163BD6F1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89" y="2343884"/>
            <a:ext cx="1909519" cy="3233325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BB09C52-B7E5-42CD-AA21-4CC5B4DAA9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42" y="2205009"/>
            <a:ext cx="1971148" cy="3365735"/>
          </a:xfrm>
          <a:prstGeom prst="rect">
            <a:avLst/>
          </a:prstGeom>
        </p:spPr>
      </p:pic>
      <p:pic>
        <p:nvPicPr>
          <p:cNvPr id="8" name="Picture 7" descr="A picture containing sign&#10;&#10;Description automatically generated">
            <a:extLst>
              <a:ext uri="{FF2B5EF4-FFF2-40B4-BE49-F238E27FC236}">
                <a16:creationId xmlns:a16="http://schemas.microsoft.com/office/drawing/2014/main" id="{D2119C5B-15BD-4F26-9FE5-11CFDE5176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019" y="2269770"/>
            <a:ext cx="1948481" cy="3304157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F6C4090-7300-48CA-9B84-CA50A4C923C2}"/>
              </a:ext>
            </a:extLst>
          </p:cNvPr>
          <p:cNvSpPr/>
          <p:nvPr/>
        </p:nvSpPr>
        <p:spPr>
          <a:xfrm>
            <a:off x="1136906" y="270933"/>
            <a:ext cx="9347200" cy="1274322"/>
          </a:xfrm>
          <a:prstGeom prst="wedgeRoundRectCallout">
            <a:avLst>
              <a:gd name="adj1" fmla="val -29529"/>
              <a:gd name="adj2" fmla="val 162161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A0D4FB36-EAE2-45A5-B300-FE02B626B0CE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-14312"/>
              <a:gd name="adj2" fmla="val 164819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F216CCAB-2FA5-4991-BEE1-0DC9883BA384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1630"/>
              <a:gd name="adj2" fmla="val 171463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69B2A1C3-54FE-4530-90A5-DAAA4D31C302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19202"/>
              <a:gd name="adj2" fmla="val 172792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D2088D7F-D2ED-495B-A806-754D994D075E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36050"/>
              <a:gd name="adj2" fmla="val 170134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83C95D22-8EB9-4E55-88D8-1A57704338D8}"/>
              </a:ext>
            </a:extLst>
          </p:cNvPr>
          <p:cNvSpPr/>
          <p:nvPr/>
        </p:nvSpPr>
        <p:spPr>
          <a:xfrm>
            <a:off x="1135436" y="270933"/>
            <a:ext cx="9347200" cy="1274322"/>
          </a:xfrm>
          <a:prstGeom prst="wedgeRoundRectCallout">
            <a:avLst>
              <a:gd name="adj1" fmla="val 52173"/>
              <a:gd name="adj2" fmla="val 167476"/>
              <a:gd name="adj3" fmla="val 16667"/>
            </a:avLst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24CC3F-8E2A-417C-8EA3-1EC9ED110C1F}"/>
              </a:ext>
            </a:extLst>
          </p:cNvPr>
          <p:cNvGrpSpPr/>
          <p:nvPr/>
        </p:nvGrpSpPr>
        <p:grpSpPr>
          <a:xfrm>
            <a:off x="1136171" y="270933"/>
            <a:ext cx="9347200" cy="1274322"/>
            <a:chOff x="1136171" y="270933"/>
            <a:chExt cx="9347200" cy="1274322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8529CC42-585F-4E0F-A921-16A08D1F7F20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46377"/>
                <a:gd name="adj2" fmla="val 168805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CC65C6-7F10-4D68-8369-1584B01BEB17}"/>
                </a:ext>
              </a:extLst>
            </p:cNvPr>
            <p:cNvSpPr txBox="1"/>
            <p:nvPr/>
          </p:nvSpPr>
          <p:spPr>
            <a:xfrm>
              <a:off x="3609431" y="554151"/>
              <a:ext cx="45079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GOOD MORNING</a:t>
              </a:r>
              <a:endParaRPr lang="en-GB" sz="4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369988-7EED-41C2-9487-F7EF6AE1DFCD}"/>
              </a:ext>
            </a:extLst>
          </p:cNvPr>
          <p:cNvGrpSpPr/>
          <p:nvPr/>
        </p:nvGrpSpPr>
        <p:grpSpPr>
          <a:xfrm>
            <a:off x="3215640" y="398629"/>
            <a:ext cx="4211963" cy="707887"/>
            <a:chOff x="1136171" y="270933"/>
            <a:chExt cx="9347200" cy="1274322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0868C3D0-95B9-4609-8093-082882D38063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92541"/>
                <a:gd name="adj2" fmla="val 31606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41811D-18C2-42EC-BF68-A38E97529E27}"/>
                </a:ext>
              </a:extLst>
            </p:cNvPr>
            <p:cNvSpPr txBox="1"/>
            <p:nvPr/>
          </p:nvSpPr>
          <p:spPr>
            <a:xfrm>
              <a:off x="1270191" y="312569"/>
              <a:ext cx="9079169" cy="520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Here come the team</a:t>
              </a:r>
            </a:p>
          </p:txBody>
        </p:sp>
      </p:grpSp>
      <p:sp>
        <p:nvSpPr>
          <p:cNvPr id="38" name="Rectangle 37">
            <a:hlinkClick r:id="rId17" action="ppaction://hlinksldjump"/>
            <a:extLst>
              <a:ext uri="{FF2B5EF4-FFF2-40B4-BE49-F238E27FC236}">
                <a16:creationId xmlns:a16="http://schemas.microsoft.com/office/drawing/2014/main" id="{5EC0047F-E592-4780-8C9C-408774795BA6}"/>
              </a:ext>
            </a:extLst>
          </p:cNvPr>
          <p:cNvSpPr/>
          <p:nvPr/>
        </p:nvSpPr>
        <p:spPr>
          <a:xfrm>
            <a:off x="-428625" y="-74518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D34ED3-0732-4C84-81BA-70663CC1EC17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40" name="Arrow: Right 3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966F269-63B9-49DC-B90B-7E70E4D80780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84837A-66F3-4255-9D8A-56EB35B52B52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3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2.96296E-6 L 0.33945 0.24699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2.96296E-6 L 0.50977 0.13357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2.22222E-6 L 0.69075 0.11967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31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2.96296E-6 L -0.53502 0.24305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1.48148E-6 L -0.34765 0.17199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5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75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0 L -0.22174 0.07801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76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76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76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76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76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76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76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76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76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6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76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76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76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76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76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760"/>
                            </p:stCondLst>
                            <p:childTnLst>
                              <p:par>
                                <p:cTn id="130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C4424-A1FF-46AC-BECD-0B919FDE3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040" y="2368206"/>
            <a:ext cx="1909872" cy="3207234"/>
          </a:xfrm>
          <a:prstGeom prst="rect">
            <a:avLst/>
          </a:prstGeom>
        </p:spPr>
      </p:pic>
      <p:pic>
        <p:nvPicPr>
          <p:cNvPr id="34" name="Picture 33" descr="A picture containing toy&#10;&#10;Description automatically generated">
            <a:extLst>
              <a:ext uri="{FF2B5EF4-FFF2-40B4-BE49-F238E27FC236}">
                <a16:creationId xmlns:a16="http://schemas.microsoft.com/office/drawing/2014/main" id="{42EE9BB2-C935-4EA3-B0F9-C3CFE8E23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25" y="2350819"/>
            <a:ext cx="1883539" cy="320723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85BC8B4-5754-4930-820D-AB21AE5FC43D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4D2F57D-FC55-466A-A58B-DBB22550E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886" y="2398810"/>
            <a:ext cx="1963374" cy="3184919"/>
          </a:xfrm>
          <a:prstGeom prst="rect">
            <a:avLst/>
          </a:prstGeom>
        </p:spPr>
      </p:pic>
      <p:pic>
        <p:nvPicPr>
          <p:cNvPr id="37" name="Picture 36" descr="A picture containing toy&#10;&#10;Description automatically generated">
            <a:extLst>
              <a:ext uri="{FF2B5EF4-FFF2-40B4-BE49-F238E27FC236}">
                <a16:creationId xmlns:a16="http://schemas.microsoft.com/office/drawing/2014/main" id="{752F7D8B-0115-48E8-A915-0EAC173A8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601" y="2347518"/>
            <a:ext cx="1926423" cy="3236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1" y="2300652"/>
            <a:ext cx="1921428" cy="3262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6F5C7BE-9CB5-48FC-B150-23744E08F250}"/>
              </a:ext>
            </a:extLst>
          </p:cNvPr>
          <p:cNvGrpSpPr/>
          <p:nvPr/>
        </p:nvGrpSpPr>
        <p:grpSpPr>
          <a:xfrm>
            <a:off x="3328714" y="1985569"/>
            <a:ext cx="5863771" cy="1103363"/>
            <a:chOff x="-1848053" y="270933"/>
            <a:chExt cx="13558968" cy="1305263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8A30669-DB91-49AD-B3DE-DBEC3E29AE1B}"/>
                </a:ext>
              </a:extLst>
            </p:cNvPr>
            <p:cNvSpPr/>
            <p:nvPr/>
          </p:nvSpPr>
          <p:spPr>
            <a:xfrm>
              <a:off x="-1664289" y="270933"/>
              <a:ext cx="13315122" cy="1274322"/>
            </a:xfrm>
            <a:prstGeom prst="wedgeRoundRectCallout">
              <a:avLst>
                <a:gd name="adj1" fmla="val -78162"/>
                <a:gd name="adj2" fmla="val 47394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776BAA-9624-48B7-9284-E0ECC4A5D8A7}"/>
                </a:ext>
              </a:extLst>
            </p:cNvPr>
            <p:cNvSpPr txBox="1"/>
            <p:nvPr/>
          </p:nvSpPr>
          <p:spPr>
            <a:xfrm>
              <a:off x="-1848053" y="301862"/>
              <a:ext cx="13558968" cy="1274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Dear God, thank you, that you sent Jesus to be our rescuer.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05A11E-11ED-4EC2-978B-F4A523FD819F}"/>
              </a:ext>
            </a:extLst>
          </p:cNvPr>
          <p:cNvGrpSpPr/>
          <p:nvPr/>
        </p:nvGrpSpPr>
        <p:grpSpPr>
          <a:xfrm>
            <a:off x="4074448" y="4819539"/>
            <a:ext cx="5118037" cy="1702197"/>
            <a:chOff x="1136171" y="270933"/>
            <a:chExt cx="9454616" cy="127432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1350DF0-D7E7-4C8D-91E3-6966C2D6AF0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1035"/>
                <a:gd name="adj2" fmla="val -152051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F2A2AA-18BA-4A1C-B4A8-B8B261020768}"/>
                </a:ext>
              </a:extLst>
            </p:cNvPr>
            <p:cNvSpPr txBox="1"/>
            <p:nvPr/>
          </p:nvSpPr>
          <p:spPr>
            <a:xfrm>
              <a:off x="1243587" y="336813"/>
              <a:ext cx="9347200" cy="833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Help us to be brave and trust you like Mary did.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406CCD-6E3D-448D-A091-4167F0C123C2}"/>
              </a:ext>
            </a:extLst>
          </p:cNvPr>
          <p:cNvGrpSpPr/>
          <p:nvPr/>
        </p:nvGrpSpPr>
        <p:grpSpPr>
          <a:xfrm>
            <a:off x="4074448" y="3169090"/>
            <a:ext cx="4799325" cy="1595791"/>
            <a:chOff x="1136169" y="270933"/>
            <a:chExt cx="9347202" cy="1274322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300EF6AB-1621-4D71-B682-C0D1A0194A6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76291"/>
                <a:gd name="adj2" fmla="val -5879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D7DC6E-7A2A-4A48-B464-F689D8854ECD}"/>
                </a:ext>
              </a:extLst>
            </p:cNvPr>
            <p:cNvSpPr txBox="1"/>
            <p:nvPr/>
          </p:nvSpPr>
          <p:spPr>
            <a:xfrm>
              <a:off x="1136169" y="290262"/>
              <a:ext cx="9347199" cy="86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Thank you God that you love us even when we get it wrong.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A177DA-01B1-4226-908D-592D4154B632}"/>
              </a:ext>
            </a:extLst>
          </p:cNvPr>
          <p:cNvGrpSpPr/>
          <p:nvPr/>
        </p:nvGrpSpPr>
        <p:grpSpPr>
          <a:xfrm>
            <a:off x="9011369" y="17476"/>
            <a:ext cx="3135859" cy="2082425"/>
            <a:chOff x="1136171" y="242497"/>
            <a:chExt cx="9454614" cy="1306863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DD4539CF-E003-4D94-8F21-7447AD627D2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25843"/>
                <a:gd name="adj2" fmla="val 9860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AF390C-797E-4BEA-8E3E-334AC244E13F}"/>
                </a:ext>
              </a:extLst>
            </p:cNvPr>
            <p:cNvSpPr txBox="1"/>
            <p:nvPr/>
          </p:nvSpPr>
          <p:spPr>
            <a:xfrm>
              <a:off x="1243584" y="242497"/>
              <a:ext cx="9347201" cy="1306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Thank you that  </a:t>
              </a:r>
            </a:p>
            <a:p>
              <a:pPr algn="ctr"/>
              <a:r>
                <a:rPr lang="en-GB" sz="32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   you forgive us when we say sorry. 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539208-C1B7-4C13-A8A4-D1D3EBF57DA7}"/>
              </a:ext>
            </a:extLst>
          </p:cNvPr>
          <p:cNvGrpSpPr/>
          <p:nvPr/>
        </p:nvGrpSpPr>
        <p:grpSpPr>
          <a:xfrm>
            <a:off x="44772" y="39478"/>
            <a:ext cx="2958451" cy="2062103"/>
            <a:chOff x="-1664291" y="219084"/>
            <a:chExt cx="13315124" cy="1373189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A12642D4-C6FE-4C86-9C61-DC19D228E399}"/>
                </a:ext>
              </a:extLst>
            </p:cNvPr>
            <p:cNvSpPr/>
            <p:nvPr/>
          </p:nvSpPr>
          <p:spPr>
            <a:xfrm>
              <a:off x="-1664291" y="270933"/>
              <a:ext cx="13315124" cy="1274322"/>
            </a:xfrm>
            <a:prstGeom prst="wedgeRoundRectCallout">
              <a:avLst>
                <a:gd name="adj1" fmla="val -26150"/>
                <a:gd name="adj2" fmla="val 98523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A9A0D5-9449-40DF-A73C-0B8C34560434}"/>
                </a:ext>
              </a:extLst>
            </p:cNvPr>
            <p:cNvSpPr txBox="1"/>
            <p:nvPr/>
          </p:nvSpPr>
          <p:spPr>
            <a:xfrm>
              <a:off x="-1664291" y="219084"/>
              <a:ext cx="13169895" cy="1373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Help us to show others how much you love them.</a:t>
              </a:r>
              <a:r>
                <a:rPr lang="en-US" sz="3200" dirty="0">
                  <a:latin typeface="Comic Sans MS" panose="030F0702030302020204" pitchFamily="66" charset="0"/>
                </a:rPr>
                <a:t>  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CB4B1A6-8934-42FB-AD4E-35BF8D2B4534}"/>
              </a:ext>
            </a:extLst>
          </p:cNvPr>
          <p:cNvSpPr txBox="1"/>
          <p:nvPr/>
        </p:nvSpPr>
        <p:spPr>
          <a:xfrm>
            <a:off x="6056878" y="5936961"/>
            <a:ext cx="1452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AMEN</a:t>
            </a:r>
            <a:endParaRPr lang="en-GB" sz="3200" dirty="0"/>
          </a:p>
        </p:txBody>
      </p:sp>
      <p:sp>
        <p:nvSpPr>
          <p:cNvPr id="39" name="Rectangle 38">
            <a:hlinkClick r:id="rId7" action="ppaction://hlinksldjump"/>
            <a:extLst>
              <a:ext uri="{FF2B5EF4-FFF2-40B4-BE49-F238E27FC236}">
                <a16:creationId xmlns:a16="http://schemas.microsoft.com/office/drawing/2014/main" id="{F01F797F-D83B-42B9-A4E1-92AB3A991855}"/>
              </a:ext>
            </a:extLst>
          </p:cNvPr>
          <p:cNvSpPr/>
          <p:nvPr/>
        </p:nvSpPr>
        <p:spPr>
          <a:xfrm>
            <a:off x="-428625" y="-74518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9919E6-C2EF-4F33-BBD3-26F020128702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41" name="Arrow: Right 4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CEAF94A-EE7B-4376-915C-526A44043B02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8999A0-2A9E-41BE-9864-C8CE7A2263FA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9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3.33333E-6 L -0.30105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7.40741E-7 L 0.35638 -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-4.44444E-6 L 0.24987 -0.009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2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25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514608D-4DF2-4CCD-BA61-EFBC7842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26" y="2120830"/>
            <a:ext cx="1918601" cy="34687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F4AB58-8A4E-4962-89A2-6B339631FD26}"/>
              </a:ext>
            </a:extLst>
          </p:cNvPr>
          <p:cNvGrpSpPr/>
          <p:nvPr/>
        </p:nvGrpSpPr>
        <p:grpSpPr>
          <a:xfrm>
            <a:off x="2365541" y="152400"/>
            <a:ext cx="6168859" cy="1796980"/>
            <a:chOff x="2365541" y="152400"/>
            <a:chExt cx="6168859" cy="1796980"/>
          </a:xfrm>
          <a:solidFill>
            <a:schemeClr val="bg1"/>
          </a:solidFill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486712D6-1B5F-409E-8253-4EE0A8624EF1}"/>
                </a:ext>
              </a:extLst>
            </p:cNvPr>
            <p:cNvSpPr/>
            <p:nvPr/>
          </p:nvSpPr>
          <p:spPr>
            <a:xfrm>
              <a:off x="2365541" y="152400"/>
              <a:ext cx="6168859" cy="1796980"/>
            </a:xfrm>
            <a:prstGeom prst="cloudCallout">
              <a:avLst>
                <a:gd name="adj1" fmla="val 68750"/>
                <a:gd name="adj2" fmla="val 6429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A8B363-AD10-4AA2-AFE9-B70DC632069C}"/>
                </a:ext>
              </a:extLst>
            </p:cNvPr>
            <p:cNvSpPr txBox="1"/>
            <p:nvPr/>
          </p:nvSpPr>
          <p:spPr>
            <a:xfrm>
              <a:off x="2419350" y="379660"/>
              <a:ext cx="611505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Try to remember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D799AA-2983-4451-8B2B-8BC9E2E95E4F}"/>
              </a:ext>
            </a:extLst>
          </p:cNvPr>
          <p:cNvGrpSpPr/>
          <p:nvPr/>
        </p:nvGrpSpPr>
        <p:grpSpPr>
          <a:xfrm>
            <a:off x="1488893" y="1549177"/>
            <a:ext cx="7332866" cy="5156423"/>
            <a:chOff x="228599" y="1461806"/>
            <a:chExt cx="7426731" cy="52216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A62AC7-6803-412D-8152-6583B7937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9" y="1461806"/>
              <a:ext cx="7426731" cy="522166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963BE9-3B53-4537-A0EB-AF8D7C182A42}"/>
                </a:ext>
              </a:extLst>
            </p:cNvPr>
            <p:cNvSpPr/>
            <p:nvPr/>
          </p:nvSpPr>
          <p:spPr>
            <a:xfrm rot="21254059">
              <a:off x="1515918" y="2181838"/>
              <a:ext cx="4558092" cy="3013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</a:t>
              </a:r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Mary said, “I am the </a:t>
              </a:r>
            </a:p>
            <a:p>
              <a:pPr>
                <a:lnSpc>
                  <a:spcPts val="4500"/>
                </a:lnSpc>
              </a:pPr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servant girl of the </a:t>
              </a:r>
            </a:p>
            <a:p>
              <a:pPr>
                <a:lnSpc>
                  <a:spcPts val="4500"/>
                </a:lnSpc>
              </a:pPr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Lord. Let this happen</a:t>
              </a:r>
            </a:p>
            <a:p>
              <a:pPr>
                <a:lnSpc>
                  <a:spcPts val="4500"/>
                </a:lnSpc>
              </a:pPr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to me as you say!” 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   Luke </a:t>
              </a:r>
              <a:r>
                <a:rPr lang="en-US" sz="2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 v37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2331C3A7-7E43-45E2-B165-9D2F1071D46C}"/>
              </a:ext>
            </a:extLst>
          </p:cNvPr>
          <p:cNvSpPr/>
          <p:nvPr/>
        </p:nvSpPr>
        <p:spPr>
          <a:xfrm>
            <a:off x="-428625" y="-74518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BD79A1-0ED0-42F4-B8BE-511B52BCCA08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7" name="Arrow: Right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B192DE5-4150-4F1C-B7AE-91057410B87B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FF8793-081C-412E-9367-301BA4652B4F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3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B1BD652-8D4B-4E8F-8AF6-3AA03AF36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7" y="1220495"/>
            <a:ext cx="11753088" cy="54132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E2FB737-88EB-4B5E-8433-0D899B90647E}"/>
              </a:ext>
            </a:extLst>
          </p:cNvPr>
          <p:cNvGrpSpPr/>
          <p:nvPr/>
        </p:nvGrpSpPr>
        <p:grpSpPr>
          <a:xfrm>
            <a:off x="153267" y="319506"/>
            <a:ext cx="2881125" cy="2347851"/>
            <a:chOff x="7548076" y="4811712"/>
            <a:chExt cx="3222352" cy="1530658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11E57D2-79B2-4FD3-B071-A372B7DC09C2}"/>
                </a:ext>
              </a:extLst>
            </p:cNvPr>
            <p:cNvSpPr/>
            <p:nvPr/>
          </p:nvSpPr>
          <p:spPr>
            <a:xfrm>
              <a:off x="7548076" y="4811712"/>
              <a:ext cx="3162354" cy="1530658"/>
            </a:xfrm>
            <a:prstGeom prst="wedgeRoundRectCallout">
              <a:avLst>
                <a:gd name="adj1" fmla="val -16393"/>
                <a:gd name="adj2" fmla="val 10918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E9B65A-5F5C-4AE3-AB51-AC6D3CEBE2CA}"/>
                </a:ext>
              </a:extLst>
            </p:cNvPr>
            <p:cNvSpPr txBox="1"/>
            <p:nvPr/>
          </p:nvSpPr>
          <p:spPr>
            <a:xfrm>
              <a:off x="7565913" y="4811712"/>
              <a:ext cx="3204515" cy="150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These three activities are all interactive.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first is an interactive </a:t>
              </a:r>
              <a:r>
                <a:rPr lang="en-US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powerpoint</a:t>
              </a: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jigsaw and wordsearch can be played online by clicking the links. </a:t>
              </a:r>
              <a:endParaRPr lang="en-GB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55364D-151E-4E67-9C1C-5FCA69495A22}"/>
              </a:ext>
            </a:extLst>
          </p:cNvPr>
          <p:cNvSpPr/>
          <p:nvPr/>
        </p:nvSpPr>
        <p:spPr>
          <a:xfrm>
            <a:off x="-762000" y="-299174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4BE813-F233-4BB9-873B-2EB3CCE277DB}"/>
              </a:ext>
            </a:extLst>
          </p:cNvPr>
          <p:cNvSpPr txBox="1"/>
          <p:nvPr/>
        </p:nvSpPr>
        <p:spPr>
          <a:xfrm>
            <a:off x="6471394" y="4338132"/>
            <a:ext cx="2401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https://jigex.com/8Zqr</a:t>
            </a:r>
            <a:endParaRPr lang="en-GB" dirty="0"/>
          </a:p>
          <a:p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60DDD7-2C5A-4059-B35F-0F0BFCA9D961}"/>
              </a:ext>
            </a:extLst>
          </p:cNvPr>
          <p:cNvSpPr txBox="1"/>
          <p:nvPr/>
        </p:nvSpPr>
        <p:spPr>
          <a:xfrm>
            <a:off x="9425682" y="3641230"/>
            <a:ext cx="24806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00CC"/>
                </a:solidFill>
                <a:latin typeface="Comic Sans MS" panose="030F0702030302020204" pitchFamily="66" charset="0"/>
                <a:hlinkClick r:id="rId5"/>
              </a:rPr>
              <a:t>https://thewordsearch.com/puzzle/1677858/</a:t>
            </a:r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71E5CE-AE01-4204-86B1-9415DEAF435A}"/>
              </a:ext>
            </a:extLst>
          </p:cNvPr>
          <p:cNvSpPr txBox="1"/>
          <p:nvPr/>
        </p:nvSpPr>
        <p:spPr>
          <a:xfrm>
            <a:off x="6471394" y="3691801"/>
            <a:ext cx="2344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https://jigex.com/yVqC</a:t>
            </a:r>
            <a:endParaRPr lang="en-GB" dirty="0"/>
          </a:p>
          <a:p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68442C0-275F-46F0-BEC4-64E739F4161C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35" name="Arrow: Right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169A60C-255B-4525-AD36-FE5DAF4607F8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CDDF26A-2A4E-4B88-B498-D93F516AF241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6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B426B122-483D-4854-BA29-48EF3F259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4" y="577542"/>
            <a:ext cx="10527792" cy="603504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942E130-6B90-411F-9889-4199D341B472}"/>
              </a:ext>
            </a:extLst>
          </p:cNvPr>
          <p:cNvGrpSpPr/>
          <p:nvPr/>
        </p:nvGrpSpPr>
        <p:grpSpPr>
          <a:xfrm>
            <a:off x="127865" y="898437"/>
            <a:ext cx="2741644" cy="1448772"/>
            <a:chOff x="7548076" y="4811713"/>
            <a:chExt cx="3162354" cy="1069667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2D10789-9094-4265-A079-D050CFB0CD51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2874"/>
                <a:gd name="adj2" fmla="val 16986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CD6CB5-FED4-410B-A529-E290A59B7142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97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Our craft activity will build up over four weeks to make a nativity scene.</a:t>
              </a:r>
              <a:endParaRPr lang="en-GB" sz="2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AC9C5254-EAA6-4716-B3AC-47C21B650461}"/>
              </a:ext>
            </a:extLst>
          </p:cNvPr>
          <p:cNvSpPr/>
          <p:nvPr/>
        </p:nvSpPr>
        <p:spPr>
          <a:xfrm>
            <a:off x="-390525" y="-39591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6553D4-870D-4F31-95A4-73535B04FB9F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18" name="Arrow: Right 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B1ABD17-DEFE-4F94-BF1C-C5347AD2B0D1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829B4E-82F4-46F2-BE38-4FD582DE675A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0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2A689EB-0900-4974-88A0-4D7D190B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" y="1249680"/>
            <a:ext cx="11740896" cy="4358640"/>
          </a:xfrm>
          <a:prstGeom prst="rect">
            <a:avLst/>
          </a:prstGeom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090BB07-2FDF-4CFB-89F7-965B8BF4704B}"/>
              </a:ext>
            </a:extLst>
          </p:cNvPr>
          <p:cNvSpPr/>
          <p:nvPr/>
        </p:nvSpPr>
        <p:spPr>
          <a:xfrm>
            <a:off x="-204466" y="-36418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8D777E-5F28-46EE-BE03-8158914C4E44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3" name="Arrow: Right 2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A649E16-B466-4AD7-9E54-31AC1ECF923B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AC9FCF-CFA0-4ADD-97B1-1DF451F27FE0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9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2BC7DDA2-8DF4-4E34-BDC3-C09E25B35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1395984"/>
            <a:ext cx="12021312" cy="4066032"/>
          </a:xfrm>
          <a:prstGeom prst="rect">
            <a:avLst/>
          </a:prstGeom>
        </p:spPr>
      </p:pic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A7D9D421-8535-4FE4-AD21-F89AE712D3D2}"/>
              </a:ext>
            </a:extLst>
          </p:cNvPr>
          <p:cNvSpPr/>
          <p:nvPr/>
        </p:nvSpPr>
        <p:spPr>
          <a:xfrm>
            <a:off x="-390525" y="-561975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6DF2B3-FB0B-4541-B6FE-90D9B13BE040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5" name="Arrow: Right 2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E5A7973-0CE5-4E64-8182-DE36BC01B162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86DE59A-DF4B-42A2-B581-69C684037AF8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8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738415D-A0C8-47D6-9899-37BD647BD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FC62EB6-FBDA-4141-BD90-8015D75C8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A5D98FFF-6D1E-4EA0-8776-AD60572C3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97182C19-F202-4435-A2F2-022D3ACF2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58D79B32-1641-4666-AFDB-0F2364A14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59BD5AD-3551-4E1F-A9CF-3C8C7E6BE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4AE53F8A-8D32-41B4-8F18-363212D9C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5D95CC-745D-41D9-B0DC-03BBDB6B83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3C2517-2F91-42E1-8C55-EC0B545EA8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F8134E-A47B-4A50-9ACE-720659FF73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D803F87D-81BF-42C4-B6C0-ADC1C9CBC8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AF398A0-366C-49A3-B073-BCCAA0F71F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4" name="Picture 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9BDA5939-4BAB-4794-AF6D-3264D47CCC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54C6FABA-A85B-4710-B31E-6998A47265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B1592F-243E-48E3-A85C-73AEDC343CFD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F7674B6-4578-4528-BBD1-086B9FA3E8EA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3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toy&#10;&#10;Description automatically generated">
            <a:extLst>
              <a:ext uri="{FF2B5EF4-FFF2-40B4-BE49-F238E27FC236}">
                <a16:creationId xmlns:a16="http://schemas.microsoft.com/office/drawing/2014/main" id="{63228C0B-B705-4F1F-91F5-7ACA0055E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29" y="2318589"/>
            <a:ext cx="1926423" cy="323621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50" y="2366523"/>
            <a:ext cx="1883539" cy="320723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83823D6A-781D-4B77-BF2D-E772F8678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88" y="2098973"/>
            <a:ext cx="1918601" cy="3468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CBCE6-C521-49F1-B28D-739C26BF6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0" y="2377681"/>
            <a:ext cx="1963374" cy="3184919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9DE3F8-8B42-4F0F-8888-C9038B81B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D3B725-461A-4250-91E0-536D2898E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92" y="2366523"/>
            <a:ext cx="1909872" cy="320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F63946F-AF2B-48D7-AAAD-B2C329BA84F7}"/>
              </a:ext>
            </a:extLst>
          </p:cNvPr>
          <p:cNvGrpSpPr/>
          <p:nvPr/>
        </p:nvGrpSpPr>
        <p:grpSpPr>
          <a:xfrm>
            <a:off x="177705" y="110366"/>
            <a:ext cx="11866080" cy="2017498"/>
            <a:chOff x="1126117" y="173120"/>
            <a:chExt cx="9357253" cy="1278543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134E6B09-9A87-450E-86FE-AB1703120BD1}"/>
                </a:ext>
              </a:extLst>
            </p:cNvPr>
            <p:cNvSpPr/>
            <p:nvPr/>
          </p:nvSpPr>
          <p:spPr>
            <a:xfrm>
              <a:off x="1126117" y="177341"/>
              <a:ext cx="9347200" cy="1274322"/>
            </a:xfrm>
            <a:prstGeom prst="wedgeRoundRectCallout">
              <a:avLst>
                <a:gd name="adj1" fmla="val -877"/>
                <a:gd name="adj2" fmla="val 96735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9E0941-C247-4027-B65C-848CD9E20F39}"/>
                </a:ext>
              </a:extLst>
            </p:cNvPr>
            <p:cNvSpPr txBox="1"/>
            <p:nvPr/>
          </p:nvSpPr>
          <p:spPr>
            <a:xfrm>
              <a:off x="2865080" y="173120"/>
              <a:ext cx="5806184" cy="37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Let’s start our morning with a prayer.</a:t>
              </a:r>
              <a:endParaRPr lang="en-GB" sz="32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972C86-D8FE-4BB8-AFA2-5452B10697BE}"/>
                </a:ext>
              </a:extLst>
            </p:cNvPr>
            <p:cNvSpPr txBox="1"/>
            <p:nvPr/>
          </p:nvSpPr>
          <p:spPr>
            <a:xfrm>
              <a:off x="1136170" y="498933"/>
              <a:ext cx="9347200" cy="370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32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FFA51F5-6897-42D9-B44C-877DCC618B98}"/>
              </a:ext>
            </a:extLst>
          </p:cNvPr>
          <p:cNvSpPr txBox="1"/>
          <p:nvPr/>
        </p:nvSpPr>
        <p:spPr>
          <a:xfrm>
            <a:off x="55036" y="583600"/>
            <a:ext cx="123465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Thank you God, that you made us and want the very best for us.</a:t>
            </a:r>
            <a:endParaRPr lang="en-GB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DA72BB-B53E-4ADB-9F19-BF9448FF557E}"/>
              </a:ext>
            </a:extLst>
          </p:cNvPr>
          <p:cNvSpPr txBox="1"/>
          <p:nvPr/>
        </p:nvSpPr>
        <p:spPr>
          <a:xfrm>
            <a:off x="283633" y="1042169"/>
            <a:ext cx="11853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Thank you for being with us in good times and sad times.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AE6E08-92BA-488D-9328-B59F9251D030}"/>
              </a:ext>
            </a:extLst>
          </p:cNvPr>
          <p:cNvSpPr txBox="1"/>
          <p:nvPr/>
        </p:nvSpPr>
        <p:spPr>
          <a:xfrm>
            <a:off x="389560" y="1553911"/>
            <a:ext cx="9390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Help us to show other people how you love them.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B8BC03-341B-4C06-9ECF-0107DDAF433A}"/>
              </a:ext>
            </a:extLst>
          </p:cNvPr>
          <p:cNvSpPr txBox="1"/>
          <p:nvPr/>
        </p:nvSpPr>
        <p:spPr>
          <a:xfrm>
            <a:off x="9914704" y="1549750"/>
            <a:ext cx="1664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AMEN.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  <a:extLst>
              <a:ext uri="{FF2B5EF4-FFF2-40B4-BE49-F238E27FC236}">
                <a16:creationId xmlns:a16="http://schemas.microsoft.com/office/drawing/2014/main" id="{37593CF9-712C-495D-8185-7087C89E1D4D}"/>
              </a:ext>
            </a:extLst>
          </p:cNvPr>
          <p:cNvSpPr/>
          <p:nvPr/>
        </p:nvSpPr>
        <p:spPr>
          <a:xfrm>
            <a:off x="-152400" y="-711610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D34ED3-0732-4C84-81BA-70663CC1EC17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40" name="Arrow: Right 3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966F269-63B9-49DC-B90B-7E70E4D80780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84837A-66F3-4255-9D8A-56EB35B52B52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2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1FA834C-F2B4-4ACC-984F-155312CC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50" y="2366523"/>
            <a:ext cx="1883539" cy="3207234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4E9A09B3-207F-44F6-B3D6-7359AB2B4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29" y="2318588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83823D6A-781D-4B77-BF2D-E772F8678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88" y="2098973"/>
            <a:ext cx="1918601" cy="3468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CBCE6-C521-49F1-B28D-739C26BF6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0" y="2377681"/>
            <a:ext cx="1963374" cy="3184919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9DE3F8-8B42-4F0F-8888-C9038B81B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D3B725-461A-4250-91E0-536D2898E3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92" y="2366523"/>
            <a:ext cx="1909872" cy="320723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69E68A6-C54D-43F0-BFFF-04751FBF5CF5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pic>
        <p:nvPicPr>
          <p:cNvPr id="38" name="Picture 37" descr="A picture containing clock&#10;&#10;Description automatically generated">
            <a:extLst>
              <a:ext uri="{FF2B5EF4-FFF2-40B4-BE49-F238E27FC236}">
                <a16:creationId xmlns:a16="http://schemas.microsoft.com/office/drawing/2014/main" id="{3DBA291D-6BD1-41CD-B2B4-81281B196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62" y="493871"/>
            <a:ext cx="1621677" cy="3127519"/>
          </a:xfrm>
          <a:prstGeom prst="rect">
            <a:avLst/>
          </a:prstGeom>
        </p:spPr>
      </p:pic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9E0AA5-98F9-4DE6-97C9-2343FF7E93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733" y="325708"/>
            <a:ext cx="1737511" cy="327383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BD575D01-477E-4A68-A028-79E5D5323D1B}"/>
              </a:ext>
            </a:extLst>
          </p:cNvPr>
          <p:cNvGrpSpPr/>
          <p:nvPr/>
        </p:nvGrpSpPr>
        <p:grpSpPr>
          <a:xfrm>
            <a:off x="12633520" y="184478"/>
            <a:ext cx="8806560" cy="3286344"/>
            <a:chOff x="1801193" y="2033758"/>
            <a:chExt cx="8806560" cy="3286344"/>
          </a:xfrm>
        </p:grpSpPr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D04F4AEF-168E-4AF9-99A6-B7DAFA8E2C5E}"/>
                </a:ext>
              </a:extLst>
            </p:cNvPr>
            <p:cNvSpPr/>
            <p:nvPr/>
          </p:nvSpPr>
          <p:spPr>
            <a:xfrm>
              <a:off x="8889886" y="3420372"/>
              <a:ext cx="454799" cy="142538"/>
            </a:xfrm>
            <a:custGeom>
              <a:avLst/>
              <a:gdLst>
                <a:gd name="connsiteX0" fmla="*/ 433387 w 447675"/>
                <a:gd name="connsiteY0" fmla="*/ 138112 h 166687"/>
                <a:gd name="connsiteX1" fmla="*/ 347662 w 447675"/>
                <a:gd name="connsiteY1" fmla="*/ 133350 h 166687"/>
                <a:gd name="connsiteX2" fmla="*/ 247650 w 447675"/>
                <a:gd name="connsiteY2" fmla="*/ 152400 h 166687"/>
                <a:gd name="connsiteX3" fmla="*/ 161925 w 447675"/>
                <a:gd name="connsiteY3" fmla="*/ 166687 h 166687"/>
                <a:gd name="connsiteX4" fmla="*/ 0 w 447675"/>
                <a:gd name="connsiteY4" fmla="*/ 119062 h 166687"/>
                <a:gd name="connsiteX5" fmla="*/ 80962 w 447675"/>
                <a:gd name="connsiteY5" fmla="*/ 0 h 166687"/>
                <a:gd name="connsiteX6" fmla="*/ 447675 w 447675"/>
                <a:gd name="connsiteY6" fmla="*/ 33337 h 166687"/>
                <a:gd name="connsiteX7" fmla="*/ 433387 w 447675"/>
                <a:gd name="connsiteY7" fmla="*/ 138112 h 166687"/>
                <a:gd name="connsiteX0" fmla="*/ 433387 w 447675"/>
                <a:gd name="connsiteY0" fmla="*/ 138112 h 166687"/>
                <a:gd name="connsiteX1" fmla="*/ 347662 w 447675"/>
                <a:gd name="connsiteY1" fmla="*/ 133350 h 166687"/>
                <a:gd name="connsiteX2" fmla="*/ 247650 w 447675"/>
                <a:gd name="connsiteY2" fmla="*/ 152400 h 166687"/>
                <a:gd name="connsiteX3" fmla="*/ 161925 w 447675"/>
                <a:gd name="connsiteY3" fmla="*/ 166687 h 166687"/>
                <a:gd name="connsiteX4" fmla="*/ 0 w 447675"/>
                <a:gd name="connsiteY4" fmla="*/ 119062 h 166687"/>
                <a:gd name="connsiteX5" fmla="*/ 40481 w 447675"/>
                <a:gd name="connsiteY5" fmla="*/ 52387 h 166687"/>
                <a:gd name="connsiteX6" fmla="*/ 80962 w 447675"/>
                <a:gd name="connsiteY6" fmla="*/ 0 h 166687"/>
                <a:gd name="connsiteX7" fmla="*/ 447675 w 447675"/>
                <a:gd name="connsiteY7" fmla="*/ 33337 h 166687"/>
                <a:gd name="connsiteX8" fmla="*/ 433387 w 447675"/>
                <a:gd name="connsiteY8" fmla="*/ 138112 h 166687"/>
                <a:gd name="connsiteX0" fmla="*/ 461962 w 476250"/>
                <a:gd name="connsiteY0" fmla="*/ 138112 h 166687"/>
                <a:gd name="connsiteX1" fmla="*/ 376237 w 476250"/>
                <a:gd name="connsiteY1" fmla="*/ 133350 h 166687"/>
                <a:gd name="connsiteX2" fmla="*/ 276225 w 476250"/>
                <a:gd name="connsiteY2" fmla="*/ 152400 h 166687"/>
                <a:gd name="connsiteX3" fmla="*/ 190500 w 476250"/>
                <a:gd name="connsiteY3" fmla="*/ 166687 h 166687"/>
                <a:gd name="connsiteX4" fmla="*/ 28575 w 476250"/>
                <a:gd name="connsiteY4" fmla="*/ 119062 h 166687"/>
                <a:gd name="connsiteX5" fmla="*/ 0 w 476250"/>
                <a:gd name="connsiteY5" fmla="*/ 21431 h 166687"/>
                <a:gd name="connsiteX6" fmla="*/ 109537 w 476250"/>
                <a:gd name="connsiteY6" fmla="*/ 0 h 166687"/>
                <a:gd name="connsiteX7" fmla="*/ 476250 w 476250"/>
                <a:gd name="connsiteY7" fmla="*/ 33337 h 166687"/>
                <a:gd name="connsiteX8" fmla="*/ 461962 w 476250"/>
                <a:gd name="connsiteY8" fmla="*/ 138112 h 166687"/>
                <a:gd name="connsiteX0" fmla="*/ 467752 w 482040"/>
                <a:gd name="connsiteY0" fmla="*/ 138112 h 166687"/>
                <a:gd name="connsiteX1" fmla="*/ 382027 w 482040"/>
                <a:gd name="connsiteY1" fmla="*/ 133350 h 166687"/>
                <a:gd name="connsiteX2" fmla="*/ 282015 w 482040"/>
                <a:gd name="connsiteY2" fmla="*/ 152400 h 166687"/>
                <a:gd name="connsiteX3" fmla="*/ 196290 w 482040"/>
                <a:gd name="connsiteY3" fmla="*/ 166687 h 166687"/>
                <a:gd name="connsiteX4" fmla="*/ 34365 w 482040"/>
                <a:gd name="connsiteY4" fmla="*/ 119062 h 166687"/>
                <a:gd name="connsiteX5" fmla="*/ 5790 w 482040"/>
                <a:gd name="connsiteY5" fmla="*/ 21431 h 166687"/>
                <a:gd name="connsiteX6" fmla="*/ 115327 w 482040"/>
                <a:gd name="connsiteY6" fmla="*/ 0 h 166687"/>
                <a:gd name="connsiteX7" fmla="*/ 482040 w 482040"/>
                <a:gd name="connsiteY7" fmla="*/ 33337 h 166687"/>
                <a:gd name="connsiteX8" fmla="*/ 467752 w 482040"/>
                <a:gd name="connsiteY8" fmla="*/ 138112 h 166687"/>
                <a:gd name="connsiteX0" fmla="*/ 467752 w 482040"/>
                <a:gd name="connsiteY0" fmla="*/ 138112 h 166687"/>
                <a:gd name="connsiteX1" fmla="*/ 382027 w 482040"/>
                <a:gd name="connsiteY1" fmla="*/ 133350 h 166687"/>
                <a:gd name="connsiteX2" fmla="*/ 282015 w 482040"/>
                <a:gd name="connsiteY2" fmla="*/ 152400 h 166687"/>
                <a:gd name="connsiteX3" fmla="*/ 196290 w 482040"/>
                <a:gd name="connsiteY3" fmla="*/ 166687 h 166687"/>
                <a:gd name="connsiteX4" fmla="*/ 34365 w 482040"/>
                <a:gd name="connsiteY4" fmla="*/ 119062 h 166687"/>
                <a:gd name="connsiteX5" fmla="*/ 5790 w 482040"/>
                <a:gd name="connsiteY5" fmla="*/ 21431 h 166687"/>
                <a:gd name="connsiteX6" fmla="*/ 115327 w 482040"/>
                <a:gd name="connsiteY6" fmla="*/ 0 h 166687"/>
                <a:gd name="connsiteX7" fmla="*/ 482040 w 482040"/>
                <a:gd name="connsiteY7" fmla="*/ 33337 h 166687"/>
                <a:gd name="connsiteX8" fmla="*/ 467752 w 482040"/>
                <a:gd name="connsiteY8" fmla="*/ 138112 h 166687"/>
                <a:gd name="connsiteX0" fmla="*/ 467752 w 482040"/>
                <a:gd name="connsiteY0" fmla="*/ 138112 h 167947"/>
                <a:gd name="connsiteX1" fmla="*/ 382027 w 482040"/>
                <a:gd name="connsiteY1" fmla="*/ 133350 h 167947"/>
                <a:gd name="connsiteX2" fmla="*/ 282015 w 482040"/>
                <a:gd name="connsiteY2" fmla="*/ 152400 h 167947"/>
                <a:gd name="connsiteX3" fmla="*/ 196290 w 482040"/>
                <a:gd name="connsiteY3" fmla="*/ 166687 h 167947"/>
                <a:gd name="connsiteX4" fmla="*/ 34365 w 482040"/>
                <a:gd name="connsiteY4" fmla="*/ 119062 h 167947"/>
                <a:gd name="connsiteX5" fmla="*/ 5790 w 482040"/>
                <a:gd name="connsiteY5" fmla="*/ 21431 h 167947"/>
                <a:gd name="connsiteX6" fmla="*/ 115327 w 482040"/>
                <a:gd name="connsiteY6" fmla="*/ 0 h 167947"/>
                <a:gd name="connsiteX7" fmla="*/ 482040 w 482040"/>
                <a:gd name="connsiteY7" fmla="*/ 33337 h 167947"/>
                <a:gd name="connsiteX8" fmla="*/ 467752 w 482040"/>
                <a:gd name="connsiteY8" fmla="*/ 138112 h 16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040" h="167947">
                  <a:moveTo>
                    <a:pt x="467752" y="138112"/>
                  </a:moveTo>
                  <a:lnTo>
                    <a:pt x="382027" y="133350"/>
                  </a:lnTo>
                  <a:lnTo>
                    <a:pt x="282015" y="152400"/>
                  </a:lnTo>
                  <a:cubicBezTo>
                    <a:pt x="251059" y="157956"/>
                    <a:pt x="237565" y="172243"/>
                    <a:pt x="196290" y="166687"/>
                  </a:cubicBezTo>
                  <a:cubicBezTo>
                    <a:pt x="155015" y="161131"/>
                    <a:pt x="66115" y="143271"/>
                    <a:pt x="34365" y="119062"/>
                  </a:cubicBezTo>
                  <a:cubicBezTo>
                    <a:pt x="2615" y="94853"/>
                    <a:pt x="-7704" y="41275"/>
                    <a:pt x="5790" y="21431"/>
                  </a:cubicBezTo>
                  <a:lnTo>
                    <a:pt x="115327" y="0"/>
                  </a:lnTo>
                  <a:lnTo>
                    <a:pt x="482040" y="33337"/>
                  </a:lnTo>
                  <a:lnTo>
                    <a:pt x="467752" y="138112"/>
                  </a:lnTo>
                  <a:close/>
                </a:path>
              </a:pathLst>
            </a:custGeom>
            <a:solidFill>
              <a:srgbClr val="D6A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50FFA392-25AB-4E4D-81D2-B86CA82BE8B3}"/>
                </a:ext>
              </a:extLst>
            </p:cNvPr>
            <p:cNvSpPr/>
            <p:nvPr/>
          </p:nvSpPr>
          <p:spPr>
            <a:xfrm flipH="1">
              <a:off x="2941943" y="3448665"/>
              <a:ext cx="454799" cy="142538"/>
            </a:xfrm>
            <a:custGeom>
              <a:avLst/>
              <a:gdLst>
                <a:gd name="connsiteX0" fmla="*/ 433387 w 447675"/>
                <a:gd name="connsiteY0" fmla="*/ 138112 h 166687"/>
                <a:gd name="connsiteX1" fmla="*/ 347662 w 447675"/>
                <a:gd name="connsiteY1" fmla="*/ 133350 h 166687"/>
                <a:gd name="connsiteX2" fmla="*/ 247650 w 447675"/>
                <a:gd name="connsiteY2" fmla="*/ 152400 h 166687"/>
                <a:gd name="connsiteX3" fmla="*/ 161925 w 447675"/>
                <a:gd name="connsiteY3" fmla="*/ 166687 h 166687"/>
                <a:gd name="connsiteX4" fmla="*/ 0 w 447675"/>
                <a:gd name="connsiteY4" fmla="*/ 119062 h 166687"/>
                <a:gd name="connsiteX5" fmla="*/ 80962 w 447675"/>
                <a:gd name="connsiteY5" fmla="*/ 0 h 166687"/>
                <a:gd name="connsiteX6" fmla="*/ 447675 w 447675"/>
                <a:gd name="connsiteY6" fmla="*/ 33337 h 166687"/>
                <a:gd name="connsiteX7" fmla="*/ 433387 w 447675"/>
                <a:gd name="connsiteY7" fmla="*/ 138112 h 166687"/>
                <a:gd name="connsiteX0" fmla="*/ 433387 w 447675"/>
                <a:gd name="connsiteY0" fmla="*/ 138112 h 166687"/>
                <a:gd name="connsiteX1" fmla="*/ 347662 w 447675"/>
                <a:gd name="connsiteY1" fmla="*/ 133350 h 166687"/>
                <a:gd name="connsiteX2" fmla="*/ 247650 w 447675"/>
                <a:gd name="connsiteY2" fmla="*/ 152400 h 166687"/>
                <a:gd name="connsiteX3" fmla="*/ 161925 w 447675"/>
                <a:gd name="connsiteY3" fmla="*/ 166687 h 166687"/>
                <a:gd name="connsiteX4" fmla="*/ 0 w 447675"/>
                <a:gd name="connsiteY4" fmla="*/ 119062 h 166687"/>
                <a:gd name="connsiteX5" fmla="*/ 40481 w 447675"/>
                <a:gd name="connsiteY5" fmla="*/ 52387 h 166687"/>
                <a:gd name="connsiteX6" fmla="*/ 80962 w 447675"/>
                <a:gd name="connsiteY6" fmla="*/ 0 h 166687"/>
                <a:gd name="connsiteX7" fmla="*/ 447675 w 447675"/>
                <a:gd name="connsiteY7" fmla="*/ 33337 h 166687"/>
                <a:gd name="connsiteX8" fmla="*/ 433387 w 447675"/>
                <a:gd name="connsiteY8" fmla="*/ 138112 h 166687"/>
                <a:gd name="connsiteX0" fmla="*/ 461962 w 476250"/>
                <a:gd name="connsiteY0" fmla="*/ 138112 h 166687"/>
                <a:gd name="connsiteX1" fmla="*/ 376237 w 476250"/>
                <a:gd name="connsiteY1" fmla="*/ 133350 h 166687"/>
                <a:gd name="connsiteX2" fmla="*/ 276225 w 476250"/>
                <a:gd name="connsiteY2" fmla="*/ 152400 h 166687"/>
                <a:gd name="connsiteX3" fmla="*/ 190500 w 476250"/>
                <a:gd name="connsiteY3" fmla="*/ 166687 h 166687"/>
                <a:gd name="connsiteX4" fmla="*/ 28575 w 476250"/>
                <a:gd name="connsiteY4" fmla="*/ 119062 h 166687"/>
                <a:gd name="connsiteX5" fmla="*/ 0 w 476250"/>
                <a:gd name="connsiteY5" fmla="*/ 21431 h 166687"/>
                <a:gd name="connsiteX6" fmla="*/ 109537 w 476250"/>
                <a:gd name="connsiteY6" fmla="*/ 0 h 166687"/>
                <a:gd name="connsiteX7" fmla="*/ 476250 w 476250"/>
                <a:gd name="connsiteY7" fmla="*/ 33337 h 166687"/>
                <a:gd name="connsiteX8" fmla="*/ 461962 w 476250"/>
                <a:gd name="connsiteY8" fmla="*/ 138112 h 166687"/>
                <a:gd name="connsiteX0" fmla="*/ 467752 w 482040"/>
                <a:gd name="connsiteY0" fmla="*/ 138112 h 166687"/>
                <a:gd name="connsiteX1" fmla="*/ 382027 w 482040"/>
                <a:gd name="connsiteY1" fmla="*/ 133350 h 166687"/>
                <a:gd name="connsiteX2" fmla="*/ 282015 w 482040"/>
                <a:gd name="connsiteY2" fmla="*/ 152400 h 166687"/>
                <a:gd name="connsiteX3" fmla="*/ 196290 w 482040"/>
                <a:gd name="connsiteY3" fmla="*/ 166687 h 166687"/>
                <a:gd name="connsiteX4" fmla="*/ 34365 w 482040"/>
                <a:gd name="connsiteY4" fmla="*/ 119062 h 166687"/>
                <a:gd name="connsiteX5" fmla="*/ 5790 w 482040"/>
                <a:gd name="connsiteY5" fmla="*/ 21431 h 166687"/>
                <a:gd name="connsiteX6" fmla="*/ 115327 w 482040"/>
                <a:gd name="connsiteY6" fmla="*/ 0 h 166687"/>
                <a:gd name="connsiteX7" fmla="*/ 482040 w 482040"/>
                <a:gd name="connsiteY7" fmla="*/ 33337 h 166687"/>
                <a:gd name="connsiteX8" fmla="*/ 467752 w 482040"/>
                <a:gd name="connsiteY8" fmla="*/ 138112 h 166687"/>
                <a:gd name="connsiteX0" fmla="*/ 467752 w 482040"/>
                <a:gd name="connsiteY0" fmla="*/ 138112 h 166687"/>
                <a:gd name="connsiteX1" fmla="*/ 382027 w 482040"/>
                <a:gd name="connsiteY1" fmla="*/ 133350 h 166687"/>
                <a:gd name="connsiteX2" fmla="*/ 282015 w 482040"/>
                <a:gd name="connsiteY2" fmla="*/ 152400 h 166687"/>
                <a:gd name="connsiteX3" fmla="*/ 196290 w 482040"/>
                <a:gd name="connsiteY3" fmla="*/ 166687 h 166687"/>
                <a:gd name="connsiteX4" fmla="*/ 34365 w 482040"/>
                <a:gd name="connsiteY4" fmla="*/ 119062 h 166687"/>
                <a:gd name="connsiteX5" fmla="*/ 5790 w 482040"/>
                <a:gd name="connsiteY5" fmla="*/ 21431 h 166687"/>
                <a:gd name="connsiteX6" fmla="*/ 115327 w 482040"/>
                <a:gd name="connsiteY6" fmla="*/ 0 h 166687"/>
                <a:gd name="connsiteX7" fmla="*/ 482040 w 482040"/>
                <a:gd name="connsiteY7" fmla="*/ 33337 h 166687"/>
                <a:gd name="connsiteX8" fmla="*/ 467752 w 482040"/>
                <a:gd name="connsiteY8" fmla="*/ 138112 h 166687"/>
                <a:gd name="connsiteX0" fmla="*/ 467752 w 482040"/>
                <a:gd name="connsiteY0" fmla="*/ 138112 h 167947"/>
                <a:gd name="connsiteX1" fmla="*/ 382027 w 482040"/>
                <a:gd name="connsiteY1" fmla="*/ 133350 h 167947"/>
                <a:gd name="connsiteX2" fmla="*/ 282015 w 482040"/>
                <a:gd name="connsiteY2" fmla="*/ 152400 h 167947"/>
                <a:gd name="connsiteX3" fmla="*/ 196290 w 482040"/>
                <a:gd name="connsiteY3" fmla="*/ 166687 h 167947"/>
                <a:gd name="connsiteX4" fmla="*/ 34365 w 482040"/>
                <a:gd name="connsiteY4" fmla="*/ 119062 h 167947"/>
                <a:gd name="connsiteX5" fmla="*/ 5790 w 482040"/>
                <a:gd name="connsiteY5" fmla="*/ 21431 h 167947"/>
                <a:gd name="connsiteX6" fmla="*/ 115327 w 482040"/>
                <a:gd name="connsiteY6" fmla="*/ 0 h 167947"/>
                <a:gd name="connsiteX7" fmla="*/ 482040 w 482040"/>
                <a:gd name="connsiteY7" fmla="*/ 33337 h 167947"/>
                <a:gd name="connsiteX8" fmla="*/ 467752 w 482040"/>
                <a:gd name="connsiteY8" fmla="*/ 138112 h 16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040" h="167947">
                  <a:moveTo>
                    <a:pt x="467752" y="138112"/>
                  </a:moveTo>
                  <a:lnTo>
                    <a:pt x="382027" y="133350"/>
                  </a:lnTo>
                  <a:lnTo>
                    <a:pt x="282015" y="152400"/>
                  </a:lnTo>
                  <a:cubicBezTo>
                    <a:pt x="251059" y="157956"/>
                    <a:pt x="237565" y="172243"/>
                    <a:pt x="196290" y="166687"/>
                  </a:cubicBezTo>
                  <a:cubicBezTo>
                    <a:pt x="155015" y="161131"/>
                    <a:pt x="66115" y="143271"/>
                    <a:pt x="34365" y="119062"/>
                  </a:cubicBezTo>
                  <a:cubicBezTo>
                    <a:pt x="2615" y="94853"/>
                    <a:pt x="-7704" y="41275"/>
                    <a:pt x="5790" y="21431"/>
                  </a:cubicBezTo>
                  <a:lnTo>
                    <a:pt x="115327" y="0"/>
                  </a:lnTo>
                  <a:lnTo>
                    <a:pt x="482040" y="33337"/>
                  </a:lnTo>
                  <a:lnTo>
                    <a:pt x="467752" y="138112"/>
                  </a:lnTo>
                  <a:close/>
                </a:path>
              </a:pathLst>
            </a:custGeom>
            <a:solidFill>
              <a:srgbClr val="D6A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A4F8DE9-09CF-4F01-9A60-2E92227CE248}"/>
                </a:ext>
              </a:extLst>
            </p:cNvPr>
            <p:cNvSpPr/>
            <p:nvPr/>
          </p:nvSpPr>
          <p:spPr>
            <a:xfrm>
              <a:off x="2916166" y="2033758"/>
              <a:ext cx="6742551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horzBrick">
                    <a:fgClr>
                      <a:srgbClr val="C00000"/>
                    </a:fgClr>
                    <a:bgClr>
                      <a:srgbClr val="FF9900"/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Comic Sans MS" panose="030F0702030302020204" pitchFamily="66" charset="0"/>
                </a:rPr>
                <a:t>ADVENT</a:t>
              </a: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1B4700DB-D949-4B16-8D42-4FB39C5DF87F}"/>
                </a:ext>
              </a:extLst>
            </p:cNvPr>
            <p:cNvSpPr/>
            <p:nvPr/>
          </p:nvSpPr>
          <p:spPr>
            <a:xfrm>
              <a:off x="9293623" y="3162787"/>
              <a:ext cx="565813" cy="448502"/>
            </a:xfrm>
            <a:custGeom>
              <a:avLst/>
              <a:gdLst>
                <a:gd name="connsiteX0" fmla="*/ 0 w 599704"/>
                <a:gd name="connsiteY0" fmla="*/ 492826 h 528452"/>
                <a:gd name="connsiteX1" fmla="*/ 23751 w 599704"/>
                <a:gd name="connsiteY1" fmla="*/ 201881 h 528452"/>
                <a:gd name="connsiteX2" fmla="*/ 380011 w 599704"/>
                <a:gd name="connsiteY2" fmla="*/ 225632 h 528452"/>
                <a:gd name="connsiteX3" fmla="*/ 599704 w 599704"/>
                <a:gd name="connsiteY3" fmla="*/ 0 h 528452"/>
                <a:gd name="connsiteX4" fmla="*/ 575953 w 599704"/>
                <a:gd name="connsiteY4" fmla="*/ 528452 h 528452"/>
                <a:gd name="connsiteX5" fmla="*/ 0 w 599704"/>
                <a:gd name="connsiteY5" fmla="*/ 492826 h 52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704" h="528452">
                  <a:moveTo>
                    <a:pt x="0" y="492826"/>
                  </a:moveTo>
                  <a:lnTo>
                    <a:pt x="23751" y="201881"/>
                  </a:lnTo>
                  <a:lnTo>
                    <a:pt x="380011" y="225632"/>
                  </a:lnTo>
                  <a:lnTo>
                    <a:pt x="599704" y="0"/>
                  </a:lnTo>
                  <a:lnTo>
                    <a:pt x="575953" y="528452"/>
                  </a:lnTo>
                  <a:lnTo>
                    <a:pt x="0" y="492826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133205B-1DDF-4CC0-A189-84A00B66C45E}"/>
                </a:ext>
              </a:extLst>
            </p:cNvPr>
            <p:cNvGrpSpPr/>
            <p:nvPr/>
          </p:nvGrpSpPr>
          <p:grpSpPr>
            <a:xfrm rot="222591">
              <a:off x="9701305" y="2038394"/>
              <a:ext cx="906448" cy="1015591"/>
              <a:chOff x="7591908" y="-10545"/>
              <a:chExt cx="974146" cy="1127979"/>
            </a:xfrm>
          </p:grpSpPr>
          <p:sp>
            <p:nvSpPr>
              <p:cNvPr id="85" name="Freeform 6">
                <a:extLst>
                  <a:ext uri="{FF2B5EF4-FFF2-40B4-BE49-F238E27FC236}">
                    <a16:creationId xmlns:a16="http://schemas.microsoft.com/office/drawing/2014/main" id="{20EA6863-8882-4E2F-B8DF-A52047DB71DF}"/>
                  </a:ext>
                </a:extLst>
              </p:cNvPr>
              <p:cNvSpPr/>
              <p:nvPr/>
            </p:nvSpPr>
            <p:spPr bwMode="auto">
              <a:xfrm>
                <a:off x="8163938" y="258998"/>
                <a:ext cx="402116" cy="122097"/>
              </a:xfrm>
              <a:custGeom>
                <a:avLst/>
                <a:gdLst>
                  <a:gd name="T0" fmla="*/ 5056 w 7750"/>
                  <a:gd name="T1" fmla="*/ 3025 h 3933"/>
                  <a:gd name="T2" fmla="*/ 4441 w 7750"/>
                  <a:gd name="T3" fmla="*/ 3276 h 3933"/>
                  <a:gd name="T4" fmla="*/ 3810 w 7750"/>
                  <a:gd name="T5" fmla="*/ 3476 h 3933"/>
                  <a:gd name="T6" fmla="*/ 3167 w 7750"/>
                  <a:gd name="T7" fmla="*/ 3633 h 3933"/>
                  <a:gd name="T8" fmla="*/ 2518 w 7750"/>
                  <a:gd name="T9" fmla="*/ 3752 h 3933"/>
                  <a:gd name="T10" fmla="*/ 1868 w 7750"/>
                  <a:gd name="T11" fmla="*/ 3838 h 3933"/>
                  <a:gd name="T12" fmla="*/ 884 w 7750"/>
                  <a:gd name="T13" fmla="*/ 3922 h 3933"/>
                  <a:gd name="T14" fmla="*/ 405 w 7750"/>
                  <a:gd name="T15" fmla="*/ 3932 h 3933"/>
                  <a:gd name="T16" fmla="*/ 119 w 7750"/>
                  <a:gd name="T17" fmla="*/ 3903 h 3933"/>
                  <a:gd name="T18" fmla="*/ 27 w 7750"/>
                  <a:gd name="T19" fmla="*/ 3865 h 3933"/>
                  <a:gd name="T20" fmla="*/ 0 w 7750"/>
                  <a:gd name="T21" fmla="*/ 3670 h 3933"/>
                  <a:gd name="T22" fmla="*/ 22 w 7750"/>
                  <a:gd name="T23" fmla="*/ 3110 h 3933"/>
                  <a:gd name="T24" fmla="*/ 115 w 7750"/>
                  <a:gd name="T25" fmla="*/ 2486 h 3933"/>
                  <a:gd name="T26" fmla="*/ 290 w 7750"/>
                  <a:gd name="T27" fmla="*/ 1868 h 3933"/>
                  <a:gd name="T28" fmla="*/ 456 w 7750"/>
                  <a:gd name="T29" fmla="*/ 1491 h 3933"/>
                  <a:gd name="T30" fmla="*/ 610 w 7750"/>
                  <a:gd name="T31" fmla="*/ 1243 h 3933"/>
                  <a:gd name="T32" fmla="*/ 790 w 7750"/>
                  <a:gd name="T33" fmla="*/ 1032 h 3933"/>
                  <a:gd name="T34" fmla="*/ 1271 w 7750"/>
                  <a:gd name="T35" fmla="*/ 667 h 3933"/>
                  <a:gd name="T36" fmla="*/ 1624 w 7750"/>
                  <a:gd name="T37" fmla="*/ 428 h 3933"/>
                  <a:gd name="T38" fmla="*/ 2002 w 7750"/>
                  <a:gd name="T39" fmla="*/ 220 h 3933"/>
                  <a:gd name="T40" fmla="*/ 2310 w 7750"/>
                  <a:gd name="T41" fmla="*/ 97 h 3933"/>
                  <a:gd name="T42" fmla="*/ 2533 w 7750"/>
                  <a:gd name="T43" fmla="*/ 39 h 3933"/>
                  <a:gd name="T44" fmla="*/ 3074 w 7750"/>
                  <a:gd name="T45" fmla="*/ 0 h 3933"/>
                  <a:gd name="T46" fmla="*/ 3791 w 7750"/>
                  <a:gd name="T47" fmla="*/ 30 h 3933"/>
                  <a:gd name="T48" fmla="*/ 4293 w 7750"/>
                  <a:gd name="T49" fmla="*/ 94 h 3933"/>
                  <a:gd name="T50" fmla="*/ 4762 w 7750"/>
                  <a:gd name="T51" fmla="*/ 202 h 3933"/>
                  <a:gd name="T52" fmla="*/ 5064 w 7750"/>
                  <a:gd name="T53" fmla="*/ 313 h 3933"/>
                  <a:gd name="T54" fmla="*/ 5304 w 7750"/>
                  <a:gd name="T55" fmla="*/ 453 h 3933"/>
                  <a:gd name="T56" fmla="*/ 5462 w 7750"/>
                  <a:gd name="T57" fmla="*/ 623 h 3933"/>
                  <a:gd name="T58" fmla="*/ 6034 w 7750"/>
                  <a:gd name="T59" fmla="*/ 2091 h 3933"/>
                  <a:gd name="T60" fmla="*/ 6549 w 7750"/>
                  <a:gd name="T61" fmla="*/ 2056 h 3933"/>
                  <a:gd name="T62" fmla="*/ 6977 w 7750"/>
                  <a:gd name="T63" fmla="*/ 2064 h 3933"/>
                  <a:gd name="T64" fmla="*/ 7380 w 7750"/>
                  <a:gd name="T65" fmla="*/ 2125 h 3933"/>
                  <a:gd name="T66" fmla="*/ 7544 w 7750"/>
                  <a:gd name="T67" fmla="*/ 2184 h 3933"/>
                  <a:gd name="T68" fmla="*/ 7666 w 7750"/>
                  <a:gd name="T69" fmla="*/ 2267 h 3933"/>
                  <a:gd name="T70" fmla="*/ 7736 w 7750"/>
                  <a:gd name="T71" fmla="*/ 2376 h 3933"/>
                  <a:gd name="T72" fmla="*/ 7744 w 7750"/>
                  <a:gd name="T73" fmla="*/ 2549 h 3933"/>
                  <a:gd name="T74" fmla="*/ 7670 w 7750"/>
                  <a:gd name="T75" fmla="*/ 2708 h 3933"/>
                  <a:gd name="T76" fmla="*/ 7523 w 7750"/>
                  <a:gd name="T77" fmla="*/ 2827 h 3933"/>
                  <a:gd name="T78" fmla="*/ 7318 w 7750"/>
                  <a:gd name="T79" fmla="*/ 2911 h 3933"/>
                  <a:gd name="T80" fmla="*/ 7069 w 7750"/>
                  <a:gd name="T81" fmla="*/ 2962 h 3933"/>
                  <a:gd name="T82" fmla="*/ 6694 w 7750"/>
                  <a:gd name="T83" fmla="*/ 2988 h 3933"/>
                  <a:gd name="T84" fmla="*/ 6106 w 7750"/>
                  <a:gd name="T85" fmla="*/ 2955 h 3933"/>
                  <a:gd name="T86" fmla="*/ 5589 w 7750"/>
                  <a:gd name="T87" fmla="*/ 2864 h 3933"/>
                  <a:gd name="connsiteX0" fmla="*/ 7036 w 10000"/>
                  <a:gd name="connsiteY0" fmla="*/ 7188 h 10000"/>
                  <a:gd name="connsiteX1" fmla="*/ 5813 w 10000"/>
                  <a:gd name="connsiteY1" fmla="*/ 5848 h 10000"/>
                  <a:gd name="connsiteX2" fmla="*/ 6524 w 10000"/>
                  <a:gd name="connsiteY2" fmla="*/ 7691 h 10000"/>
                  <a:gd name="connsiteX3" fmla="*/ 6262 w 10000"/>
                  <a:gd name="connsiteY3" fmla="*/ 7918 h 10000"/>
                  <a:gd name="connsiteX4" fmla="*/ 5997 w 10000"/>
                  <a:gd name="connsiteY4" fmla="*/ 8131 h 10000"/>
                  <a:gd name="connsiteX5" fmla="*/ 5730 w 10000"/>
                  <a:gd name="connsiteY5" fmla="*/ 8330 h 10000"/>
                  <a:gd name="connsiteX6" fmla="*/ 5462 w 10000"/>
                  <a:gd name="connsiteY6" fmla="*/ 8513 h 10000"/>
                  <a:gd name="connsiteX7" fmla="*/ 5190 w 10000"/>
                  <a:gd name="connsiteY7" fmla="*/ 8683 h 10000"/>
                  <a:gd name="connsiteX8" fmla="*/ 4916 w 10000"/>
                  <a:gd name="connsiteY8" fmla="*/ 8838 h 10000"/>
                  <a:gd name="connsiteX9" fmla="*/ 4641 w 10000"/>
                  <a:gd name="connsiteY9" fmla="*/ 8986 h 10000"/>
                  <a:gd name="connsiteX10" fmla="*/ 4364 w 10000"/>
                  <a:gd name="connsiteY10" fmla="*/ 9118 h 10000"/>
                  <a:gd name="connsiteX11" fmla="*/ 4086 w 10000"/>
                  <a:gd name="connsiteY11" fmla="*/ 9237 h 10000"/>
                  <a:gd name="connsiteX12" fmla="*/ 3808 w 10000"/>
                  <a:gd name="connsiteY12" fmla="*/ 9349 h 10000"/>
                  <a:gd name="connsiteX13" fmla="*/ 3529 w 10000"/>
                  <a:gd name="connsiteY13" fmla="*/ 9448 h 10000"/>
                  <a:gd name="connsiteX14" fmla="*/ 3249 w 10000"/>
                  <a:gd name="connsiteY14" fmla="*/ 9540 h 10000"/>
                  <a:gd name="connsiteX15" fmla="*/ 2969 w 10000"/>
                  <a:gd name="connsiteY15" fmla="*/ 9621 h 10000"/>
                  <a:gd name="connsiteX16" fmla="*/ 2689 w 10000"/>
                  <a:gd name="connsiteY16" fmla="*/ 9695 h 10000"/>
                  <a:gd name="connsiteX17" fmla="*/ 2410 w 10000"/>
                  <a:gd name="connsiteY17" fmla="*/ 9758 h 10000"/>
                  <a:gd name="connsiteX18" fmla="*/ 2031 w 10000"/>
                  <a:gd name="connsiteY18" fmla="*/ 9835 h 10000"/>
                  <a:gd name="connsiteX19" fmla="*/ 1594 w 10000"/>
                  <a:gd name="connsiteY19" fmla="*/ 9911 h 10000"/>
                  <a:gd name="connsiteX20" fmla="*/ 1141 w 10000"/>
                  <a:gd name="connsiteY20" fmla="*/ 9972 h 10000"/>
                  <a:gd name="connsiteX21" fmla="*/ 921 w 10000"/>
                  <a:gd name="connsiteY21" fmla="*/ 9992 h 10000"/>
                  <a:gd name="connsiteX22" fmla="*/ 714 w 10000"/>
                  <a:gd name="connsiteY22" fmla="*/ 10000 h 10000"/>
                  <a:gd name="connsiteX23" fmla="*/ 523 w 10000"/>
                  <a:gd name="connsiteY23" fmla="*/ 9997 h 10000"/>
                  <a:gd name="connsiteX24" fmla="*/ 354 w 10000"/>
                  <a:gd name="connsiteY24" fmla="*/ 9980 h 10000"/>
                  <a:gd name="connsiteX25" fmla="*/ 213 w 10000"/>
                  <a:gd name="connsiteY25" fmla="*/ 9947 h 10000"/>
                  <a:gd name="connsiteX26" fmla="*/ 154 w 10000"/>
                  <a:gd name="connsiteY26" fmla="*/ 9924 h 10000"/>
                  <a:gd name="connsiteX27" fmla="*/ 105 w 10000"/>
                  <a:gd name="connsiteY27" fmla="*/ 9896 h 10000"/>
                  <a:gd name="connsiteX28" fmla="*/ 65 w 10000"/>
                  <a:gd name="connsiteY28" fmla="*/ 9865 h 10000"/>
                  <a:gd name="connsiteX29" fmla="*/ 35 w 10000"/>
                  <a:gd name="connsiteY29" fmla="*/ 9827 h 10000"/>
                  <a:gd name="connsiteX30" fmla="*/ 15 w 10000"/>
                  <a:gd name="connsiteY30" fmla="*/ 9786 h 10000"/>
                  <a:gd name="connsiteX31" fmla="*/ 8 w 10000"/>
                  <a:gd name="connsiteY31" fmla="*/ 9738 h 10000"/>
                  <a:gd name="connsiteX32" fmla="*/ 0 w 10000"/>
                  <a:gd name="connsiteY32" fmla="*/ 9331 h 10000"/>
                  <a:gd name="connsiteX33" fmla="*/ 0 w 10000"/>
                  <a:gd name="connsiteY33" fmla="*/ 8886 h 10000"/>
                  <a:gd name="connsiteX34" fmla="*/ 10 w 10000"/>
                  <a:gd name="connsiteY34" fmla="*/ 8411 h 10000"/>
                  <a:gd name="connsiteX35" fmla="*/ 28 w 10000"/>
                  <a:gd name="connsiteY35" fmla="*/ 7907 h 10000"/>
                  <a:gd name="connsiteX36" fmla="*/ 58 w 10000"/>
                  <a:gd name="connsiteY36" fmla="*/ 7391 h 10000"/>
                  <a:gd name="connsiteX37" fmla="*/ 98 w 10000"/>
                  <a:gd name="connsiteY37" fmla="*/ 6860 h 10000"/>
                  <a:gd name="connsiteX38" fmla="*/ 148 w 10000"/>
                  <a:gd name="connsiteY38" fmla="*/ 6321 h 10000"/>
                  <a:gd name="connsiteX39" fmla="*/ 212 w 10000"/>
                  <a:gd name="connsiteY39" fmla="*/ 5789 h 10000"/>
                  <a:gd name="connsiteX40" fmla="*/ 286 w 10000"/>
                  <a:gd name="connsiteY40" fmla="*/ 5261 h 10000"/>
                  <a:gd name="connsiteX41" fmla="*/ 374 w 10000"/>
                  <a:gd name="connsiteY41" fmla="*/ 4750 h 10000"/>
                  <a:gd name="connsiteX42" fmla="*/ 475 w 10000"/>
                  <a:gd name="connsiteY42" fmla="*/ 4256 h 10000"/>
                  <a:gd name="connsiteX43" fmla="*/ 530 w 10000"/>
                  <a:gd name="connsiteY43" fmla="*/ 4022 h 10000"/>
                  <a:gd name="connsiteX44" fmla="*/ 588 w 10000"/>
                  <a:gd name="connsiteY44" fmla="*/ 3791 h 10000"/>
                  <a:gd name="connsiteX45" fmla="*/ 652 w 10000"/>
                  <a:gd name="connsiteY45" fmla="*/ 3570 h 10000"/>
                  <a:gd name="connsiteX46" fmla="*/ 717 w 10000"/>
                  <a:gd name="connsiteY46" fmla="*/ 3361 h 10000"/>
                  <a:gd name="connsiteX47" fmla="*/ 787 w 10000"/>
                  <a:gd name="connsiteY47" fmla="*/ 3160 h 10000"/>
                  <a:gd name="connsiteX48" fmla="*/ 861 w 10000"/>
                  <a:gd name="connsiteY48" fmla="*/ 2970 h 10000"/>
                  <a:gd name="connsiteX49" fmla="*/ 938 w 10000"/>
                  <a:gd name="connsiteY49" fmla="*/ 2792 h 10000"/>
                  <a:gd name="connsiteX50" fmla="*/ 1019 w 10000"/>
                  <a:gd name="connsiteY50" fmla="*/ 2624 h 10000"/>
                  <a:gd name="connsiteX51" fmla="*/ 1105 w 10000"/>
                  <a:gd name="connsiteY51" fmla="*/ 2474 h 10000"/>
                  <a:gd name="connsiteX52" fmla="*/ 1194 w 10000"/>
                  <a:gd name="connsiteY52" fmla="*/ 2334 h 10000"/>
                  <a:gd name="connsiteX53" fmla="*/ 1640 w 10000"/>
                  <a:gd name="connsiteY53" fmla="*/ 1696 h 10000"/>
                  <a:gd name="connsiteX54" fmla="*/ 1865 w 10000"/>
                  <a:gd name="connsiteY54" fmla="*/ 1383 h 10000"/>
                  <a:gd name="connsiteX55" fmla="*/ 1950 w 10000"/>
                  <a:gd name="connsiteY55" fmla="*/ 1269 h 10000"/>
                  <a:gd name="connsiteX56" fmla="*/ 2095 w 10000"/>
                  <a:gd name="connsiteY56" fmla="*/ 1088 h 10000"/>
                  <a:gd name="connsiteX57" fmla="*/ 2333 w 10000"/>
                  <a:gd name="connsiteY57" fmla="*/ 811 h 10000"/>
                  <a:gd name="connsiteX58" fmla="*/ 2455 w 10000"/>
                  <a:gd name="connsiteY58" fmla="*/ 681 h 10000"/>
                  <a:gd name="connsiteX59" fmla="*/ 2583 w 10000"/>
                  <a:gd name="connsiteY59" fmla="*/ 559 h 10000"/>
                  <a:gd name="connsiteX60" fmla="*/ 2711 w 10000"/>
                  <a:gd name="connsiteY60" fmla="*/ 447 h 10000"/>
                  <a:gd name="connsiteX61" fmla="*/ 2844 w 10000"/>
                  <a:gd name="connsiteY61" fmla="*/ 341 h 10000"/>
                  <a:gd name="connsiteX62" fmla="*/ 2981 w 10000"/>
                  <a:gd name="connsiteY62" fmla="*/ 247 h 10000"/>
                  <a:gd name="connsiteX63" fmla="*/ 3121 w 10000"/>
                  <a:gd name="connsiteY63" fmla="*/ 160 h 10000"/>
                  <a:gd name="connsiteX64" fmla="*/ 3188 w 10000"/>
                  <a:gd name="connsiteY64" fmla="*/ 127 h 10000"/>
                  <a:gd name="connsiteX65" fmla="*/ 3268 w 10000"/>
                  <a:gd name="connsiteY65" fmla="*/ 99 h 10000"/>
                  <a:gd name="connsiteX66" fmla="*/ 3463 w 10000"/>
                  <a:gd name="connsiteY66" fmla="*/ 51 h 10000"/>
                  <a:gd name="connsiteX67" fmla="*/ 3698 w 10000"/>
                  <a:gd name="connsiteY67" fmla="*/ 15 h 10000"/>
                  <a:gd name="connsiteX68" fmla="*/ 3966 w 10000"/>
                  <a:gd name="connsiteY68" fmla="*/ 0 h 10000"/>
                  <a:gd name="connsiteX69" fmla="*/ 4258 w 10000"/>
                  <a:gd name="connsiteY69" fmla="*/ 5 h 10000"/>
                  <a:gd name="connsiteX70" fmla="*/ 4569 w 10000"/>
                  <a:gd name="connsiteY70" fmla="*/ 31 h 10000"/>
                  <a:gd name="connsiteX71" fmla="*/ 4892 w 10000"/>
                  <a:gd name="connsiteY71" fmla="*/ 76 h 10000"/>
                  <a:gd name="connsiteX72" fmla="*/ 5217 w 10000"/>
                  <a:gd name="connsiteY72" fmla="*/ 145 h 10000"/>
                  <a:gd name="connsiteX73" fmla="*/ 5379 w 10000"/>
                  <a:gd name="connsiteY73" fmla="*/ 191 h 10000"/>
                  <a:gd name="connsiteX74" fmla="*/ 5539 w 10000"/>
                  <a:gd name="connsiteY74" fmla="*/ 239 h 10000"/>
                  <a:gd name="connsiteX75" fmla="*/ 5850 w 10000"/>
                  <a:gd name="connsiteY75" fmla="*/ 364 h 10000"/>
                  <a:gd name="connsiteX76" fmla="*/ 6000 w 10000"/>
                  <a:gd name="connsiteY76" fmla="*/ 435 h 10000"/>
                  <a:gd name="connsiteX77" fmla="*/ 6145 w 10000"/>
                  <a:gd name="connsiteY77" fmla="*/ 514 h 10000"/>
                  <a:gd name="connsiteX78" fmla="*/ 6281 w 10000"/>
                  <a:gd name="connsiteY78" fmla="*/ 598 h 10000"/>
                  <a:gd name="connsiteX79" fmla="*/ 6413 w 10000"/>
                  <a:gd name="connsiteY79" fmla="*/ 694 h 10000"/>
                  <a:gd name="connsiteX80" fmla="*/ 6534 w 10000"/>
                  <a:gd name="connsiteY80" fmla="*/ 796 h 10000"/>
                  <a:gd name="connsiteX81" fmla="*/ 6648 w 10000"/>
                  <a:gd name="connsiteY81" fmla="*/ 905 h 10000"/>
                  <a:gd name="connsiteX82" fmla="*/ 6751 w 10000"/>
                  <a:gd name="connsiteY82" fmla="*/ 1025 h 10000"/>
                  <a:gd name="connsiteX83" fmla="*/ 6844 w 10000"/>
                  <a:gd name="connsiteY83" fmla="*/ 1152 h 10000"/>
                  <a:gd name="connsiteX84" fmla="*/ 6925 w 10000"/>
                  <a:gd name="connsiteY84" fmla="*/ 1287 h 10000"/>
                  <a:gd name="connsiteX85" fmla="*/ 6994 w 10000"/>
                  <a:gd name="connsiteY85" fmla="*/ 1431 h 10000"/>
                  <a:gd name="connsiteX86" fmla="*/ 7048 w 10000"/>
                  <a:gd name="connsiteY86" fmla="*/ 1584 h 10000"/>
                  <a:gd name="connsiteX87" fmla="*/ 7070 w 10000"/>
                  <a:gd name="connsiteY87" fmla="*/ 1665 h 10000"/>
                  <a:gd name="connsiteX88" fmla="*/ 7088 w 10000"/>
                  <a:gd name="connsiteY88" fmla="*/ 1749 h 10000"/>
                  <a:gd name="connsiteX89" fmla="*/ 7786 w 10000"/>
                  <a:gd name="connsiteY89" fmla="*/ 5317 h 10000"/>
                  <a:gd name="connsiteX90" fmla="*/ 7987 w 10000"/>
                  <a:gd name="connsiteY90" fmla="*/ 5278 h 10000"/>
                  <a:gd name="connsiteX91" fmla="*/ 8280 w 10000"/>
                  <a:gd name="connsiteY91" fmla="*/ 5240 h 10000"/>
                  <a:gd name="connsiteX92" fmla="*/ 8450 w 10000"/>
                  <a:gd name="connsiteY92" fmla="*/ 5228 h 10000"/>
                  <a:gd name="connsiteX93" fmla="*/ 8630 w 10000"/>
                  <a:gd name="connsiteY93" fmla="*/ 5225 h 10000"/>
                  <a:gd name="connsiteX94" fmla="*/ 8815 w 10000"/>
                  <a:gd name="connsiteY94" fmla="*/ 5230 h 10000"/>
                  <a:gd name="connsiteX95" fmla="*/ 9003 w 10000"/>
                  <a:gd name="connsiteY95" fmla="*/ 5248 h 10000"/>
                  <a:gd name="connsiteX96" fmla="*/ 9185 w 10000"/>
                  <a:gd name="connsiteY96" fmla="*/ 5281 h 10000"/>
                  <a:gd name="connsiteX97" fmla="*/ 9360 w 10000"/>
                  <a:gd name="connsiteY97" fmla="*/ 5334 h 10000"/>
                  <a:gd name="connsiteX98" fmla="*/ 9523 w 10000"/>
                  <a:gd name="connsiteY98" fmla="*/ 5403 h 10000"/>
                  <a:gd name="connsiteX99" fmla="*/ 9597 w 10000"/>
                  <a:gd name="connsiteY99" fmla="*/ 5449 h 10000"/>
                  <a:gd name="connsiteX100" fmla="*/ 9668 w 10000"/>
                  <a:gd name="connsiteY100" fmla="*/ 5497 h 10000"/>
                  <a:gd name="connsiteX101" fmla="*/ 9734 w 10000"/>
                  <a:gd name="connsiteY101" fmla="*/ 5553 h 10000"/>
                  <a:gd name="connsiteX102" fmla="*/ 9794 w 10000"/>
                  <a:gd name="connsiteY102" fmla="*/ 5617 h 10000"/>
                  <a:gd name="connsiteX103" fmla="*/ 9846 w 10000"/>
                  <a:gd name="connsiteY103" fmla="*/ 5688 h 10000"/>
                  <a:gd name="connsiteX104" fmla="*/ 9892 w 10000"/>
                  <a:gd name="connsiteY104" fmla="*/ 5764 h 10000"/>
                  <a:gd name="connsiteX105" fmla="*/ 9930 w 10000"/>
                  <a:gd name="connsiteY105" fmla="*/ 5848 h 10000"/>
                  <a:gd name="connsiteX106" fmla="*/ 9960 w 10000"/>
                  <a:gd name="connsiteY106" fmla="*/ 5939 h 10000"/>
                  <a:gd name="connsiteX107" fmla="*/ 9982 w 10000"/>
                  <a:gd name="connsiteY107" fmla="*/ 6041 h 10000"/>
                  <a:gd name="connsiteX108" fmla="*/ 9995 w 10000"/>
                  <a:gd name="connsiteY108" fmla="*/ 6151 h 10000"/>
                  <a:gd name="connsiteX109" fmla="*/ 10000 w 10000"/>
                  <a:gd name="connsiteY109" fmla="*/ 6321 h 10000"/>
                  <a:gd name="connsiteX110" fmla="*/ 9992 w 10000"/>
                  <a:gd name="connsiteY110" fmla="*/ 6481 h 10000"/>
                  <a:gd name="connsiteX111" fmla="*/ 9972 w 10000"/>
                  <a:gd name="connsiteY111" fmla="*/ 6626 h 10000"/>
                  <a:gd name="connsiteX112" fmla="*/ 9939 w 10000"/>
                  <a:gd name="connsiteY112" fmla="*/ 6763 h 10000"/>
                  <a:gd name="connsiteX113" fmla="*/ 9897 w 10000"/>
                  <a:gd name="connsiteY113" fmla="*/ 6885 h 10000"/>
                  <a:gd name="connsiteX114" fmla="*/ 9843 w 10000"/>
                  <a:gd name="connsiteY114" fmla="*/ 7000 h 10000"/>
                  <a:gd name="connsiteX115" fmla="*/ 9779 w 10000"/>
                  <a:gd name="connsiteY115" fmla="*/ 7099 h 10000"/>
                  <a:gd name="connsiteX116" fmla="*/ 9707 w 10000"/>
                  <a:gd name="connsiteY116" fmla="*/ 7188 h 10000"/>
                  <a:gd name="connsiteX117" fmla="*/ 9627 w 10000"/>
                  <a:gd name="connsiteY117" fmla="*/ 7269 h 10000"/>
                  <a:gd name="connsiteX118" fmla="*/ 9538 w 10000"/>
                  <a:gd name="connsiteY118" fmla="*/ 7340 h 10000"/>
                  <a:gd name="connsiteX119" fmla="*/ 9443 w 10000"/>
                  <a:gd name="connsiteY119" fmla="*/ 7401 h 10000"/>
                  <a:gd name="connsiteX120" fmla="*/ 9342 w 10000"/>
                  <a:gd name="connsiteY120" fmla="*/ 7452 h 10000"/>
                  <a:gd name="connsiteX121" fmla="*/ 9234 w 10000"/>
                  <a:gd name="connsiteY121" fmla="*/ 7496 h 10000"/>
                  <a:gd name="connsiteX122" fmla="*/ 9121 w 10000"/>
                  <a:gd name="connsiteY122" fmla="*/ 7531 h 10000"/>
                  <a:gd name="connsiteX123" fmla="*/ 9005 w 10000"/>
                  <a:gd name="connsiteY123" fmla="*/ 7559 h 10000"/>
                  <a:gd name="connsiteX124" fmla="*/ 8885 w 10000"/>
                  <a:gd name="connsiteY124" fmla="*/ 7577 h 10000"/>
                  <a:gd name="connsiteX125" fmla="*/ 8637 w 10000"/>
                  <a:gd name="connsiteY125" fmla="*/ 7597 h 10000"/>
                  <a:gd name="connsiteX126" fmla="*/ 8383 w 10000"/>
                  <a:gd name="connsiteY126" fmla="*/ 7590 h 10000"/>
                  <a:gd name="connsiteX127" fmla="*/ 8129 w 10000"/>
                  <a:gd name="connsiteY127" fmla="*/ 7562 h 10000"/>
                  <a:gd name="connsiteX128" fmla="*/ 7879 w 10000"/>
                  <a:gd name="connsiteY128" fmla="*/ 7513 h 10000"/>
                  <a:gd name="connsiteX129" fmla="*/ 7639 w 10000"/>
                  <a:gd name="connsiteY129" fmla="*/ 7450 h 10000"/>
                  <a:gd name="connsiteX130" fmla="*/ 7414 w 10000"/>
                  <a:gd name="connsiteY130" fmla="*/ 7371 h 10000"/>
                  <a:gd name="connsiteX131" fmla="*/ 7212 w 10000"/>
                  <a:gd name="connsiteY131" fmla="*/ 7282 h 10000"/>
                  <a:gd name="connsiteX132" fmla="*/ 7036 w 10000"/>
                  <a:gd name="connsiteY132" fmla="*/ 7188 h 10000"/>
                  <a:gd name="connsiteX0-1" fmla="*/ 7036 w 10000"/>
                  <a:gd name="connsiteY0-2" fmla="*/ 7188 h 10000"/>
                  <a:gd name="connsiteX1-3" fmla="*/ 5813 w 10000"/>
                  <a:gd name="connsiteY1-4" fmla="*/ 5848 h 10000"/>
                  <a:gd name="connsiteX2-5" fmla="*/ 6262 w 10000"/>
                  <a:gd name="connsiteY2-6" fmla="*/ 7918 h 10000"/>
                  <a:gd name="connsiteX3-7" fmla="*/ 5997 w 10000"/>
                  <a:gd name="connsiteY3-8" fmla="*/ 8131 h 10000"/>
                  <a:gd name="connsiteX4-9" fmla="*/ 5730 w 10000"/>
                  <a:gd name="connsiteY4-10" fmla="*/ 8330 h 10000"/>
                  <a:gd name="connsiteX5-11" fmla="*/ 5462 w 10000"/>
                  <a:gd name="connsiteY5-12" fmla="*/ 8513 h 10000"/>
                  <a:gd name="connsiteX6-13" fmla="*/ 5190 w 10000"/>
                  <a:gd name="connsiteY6-14" fmla="*/ 8683 h 10000"/>
                  <a:gd name="connsiteX7-15" fmla="*/ 4916 w 10000"/>
                  <a:gd name="connsiteY7-16" fmla="*/ 8838 h 10000"/>
                  <a:gd name="connsiteX8-17" fmla="*/ 4641 w 10000"/>
                  <a:gd name="connsiteY8-18" fmla="*/ 8986 h 10000"/>
                  <a:gd name="connsiteX9-19" fmla="*/ 4364 w 10000"/>
                  <a:gd name="connsiteY9-20" fmla="*/ 9118 h 10000"/>
                  <a:gd name="connsiteX10-21" fmla="*/ 4086 w 10000"/>
                  <a:gd name="connsiteY10-22" fmla="*/ 9237 h 10000"/>
                  <a:gd name="connsiteX11-23" fmla="*/ 3808 w 10000"/>
                  <a:gd name="connsiteY11-24" fmla="*/ 9349 h 10000"/>
                  <a:gd name="connsiteX12-25" fmla="*/ 3529 w 10000"/>
                  <a:gd name="connsiteY12-26" fmla="*/ 9448 h 10000"/>
                  <a:gd name="connsiteX13-27" fmla="*/ 3249 w 10000"/>
                  <a:gd name="connsiteY13-28" fmla="*/ 9540 h 10000"/>
                  <a:gd name="connsiteX14-29" fmla="*/ 2969 w 10000"/>
                  <a:gd name="connsiteY14-30" fmla="*/ 9621 h 10000"/>
                  <a:gd name="connsiteX15-31" fmla="*/ 2689 w 10000"/>
                  <a:gd name="connsiteY15-32" fmla="*/ 9695 h 10000"/>
                  <a:gd name="connsiteX16-33" fmla="*/ 2410 w 10000"/>
                  <a:gd name="connsiteY16-34" fmla="*/ 9758 h 10000"/>
                  <a:gd name="connsiteX17-35" fmla="*/ 2031 w 10000"/>
                  <a:gd name="connsiteY17-36" fmla="*/ 9835 h 10000"/>
                  <a:gd name="connsiteX18-37" fmla="*/ 1594 w 10000"/>
                  <a:gd name="connsiteY18-38" fmla="*/ 9911 h 10000"/>
                  <a:gd name="connsiteX19-39" fmla="*/ 1141 w 10000"/>
                  <a:gd name="connsiteY19-40" fmla="*/ 9972 h 10000"/>
                  <a:gd name="connsiteX20-41" fmla="*/ 921 w 10000"/>
                  <a:gd name="connsiteY20-42" fmla="*/ 9992 h 10000"/>
                  <a:gd name="connsiteX21-43" fmla="*/ 714 w 10000"/>
                  <a:gd name="connsiteY21-44" fmla="*/ 10000 h 10000"/>
                  <a:gd name="connsiteX22-45" fmla="*/ 523 w 10000"/>
                  <a:gd name="connsiteY22-46" fmla="*/ 9997 h 10000"/>
                  <a:gd name="connsiteX23-47" fmla="*/ 354 w 10000"/>
                  <a:gd name="connsiteY23-48" fmla="*/ 9980 h 10000"/>
                  <a:gd name="connsiteX24-49" fmla="*/ 213 w 10000"/>
                  <a:gd name="connsiteY24-50" fmla="*/ 9947 h 10000"/>
                  <a:gd name="connsiteX25-51" fmla="*/ 154 w 10000"/>
                  <a:gd name="connsiteY25-52" fmla="*/ 9924 h 10000"/>
                  <a:gd name="connsiteX26-53" fmla="*/ 105 w 10000"/>
                  <a:gd name="connsiteY26-54" fmla="*/ 9896 h 10000"/>
                  <a:gd name="connsiteX27-55" fmla="*/ 65 w 10000"/>
                  <a:gd name="connsiteY27-56" fmla="*/ 9865 h 10000"/>
                  <a:gd name="connsiteX28-57" fmla="*/ 35 w 10000"/>
                  <a:gd name="connsiteY28-58" fmla="*/ 9827 h 10000"/>
                  <a:gd name="connsiteX29-59" fmla="*/ 15 w 10000"/>
                  <a:gd name="connsiteY29-60" fmla="*/ 9786 h 10000"/>
                  <a:gd name="connsiteX30-61" fmla="*/ 8 w 10000"/>
                  <a:gd name="connsiteY30-62" fmla="*/ 9738 h 10000"/>
                  <a:gd name="connsiteX31-63" fmla="*/ 0 w 10000"/>
                  <a:gd name="connsiteY31-64" fmla="*/ 9331 h 10000"/>
                  <a:gd name="connsiteX32-65" fmla="*/ 0 w 10000"/>
                  <a:gd name="connsiteY32-66" fmla="*/ 8886 h 10000"/>
                  <a:gd name="connsiteX33-67" fmla="*/ 10 w 10000"/>
                  <a:gd name="connsiteY33-68" fmla="*/ 8411 h 10000"/>
                  <a:gd name="connsiteX34-69" fmla="*/ 28 w 10000"/>
                  <a:gd name="connsiteY34-70" fmla="*/ 7907 h 10000"/>
                  <a:gd name="connsiteX35-71" fmla="*/ 58 w 10000"/>
                  <a:gd name="connsiteY35-72" fmla="*/ 7391 h 10000"/>
                  <a:gd name="connsiteX36-73" fmla="*/ 98 w 10000"/>
                  <a:gd name="connsiteY36-74" fmla="*/ 6860 h 10000"/>
                  <a:gd name="connsiteX37-75" fmla="*/ 148 w 10000"/>
                  <a:gd name="connsiteY37-76" fmla="*/ 6321 h 10000"/>
                  <a:gd name="connsiteX38-77" fmla="*/ 212 w 10000"/>
                  <a:gd name="connsiteY38-78" fmla="*/ 5789 h 10000"/>
                  <a:gd name="connsiteX39-79" fmla="*/ 286 w 10000"/>
                  <a:gd name="connsiteY39-80" fmla="*/ 5261 h 10000"/>
                  <a:gd name="connsiteX40-81" fmla="*/ 374 w 10000"/>
                  <a:gd name="connsiteY40-82" fmla="*/ 4750 h 10000"/>
                  <a:gd name="connsiteX41-83" fmla="*/ 475 w 10000"/>
                  <a:gd name="connsiteY41-84" fmla="*/ 4256 h 10000"/>
                  <a:gd name="connsiteX42-85" fmla="*/ 530 w 10000"/>
                  <a:gd name="connsiteY42-86" fmla="*/ 4022 h 10000"/>
                  <a:gd name="connsiteX43-87" fmla="*/ 588 w 10000"/>
                  <a:gd name="connsiteY43-88" fmla="*/ 3791 h 10000"/>
                  <a:gd name="connsiteX44-89" fmla="*/ 652 w 10000"/>
                  <a:gd name="connsiteY44-90" fmla="*/ 3570 h 10000"/>
                  <a:gd name="connsiteX45-91" fmla="*/ 717 w 10000"/>
                  <a:gd name="connsiteY45-92" fmla="*/ 3361 h 10000"/>
                  <a:gd name="connsiteX46-93" fmla="*/ 787 w 10000"/>
                  <a:gd name="connsiteY46-94" fmla="*/ 3160 h 10000"/>
                  <a:gd name="connsiteX47-95" fmla="*/ 861 w 10000"/>
                  <a:gd name="connsiteY47-96" fmla="*/ 2970 h 10000"/>
                  <a:gd name="connsiteX48-97" fmla="*/ 938 w 10000"/>
                  <a:gd name="connsiteY48-98" fmla="*/ 2792 h 10000"/>
                  <a:gd name="connsiteX49-99" fmla="*/ 1019 w 10000"/>
                  <a:gd name="connsiteY49-100" fmla="*/ 2624 h 10000"/>
                  <a:gd name="connsiteX50-101" fmla="*/ 1105 w 10000"/>
                  <a:gd name="connsiteY50-102" fmla="*/ 2474 h 10000"/>
                  <a:gd name="connsiteX51-103" fmla="*/ 1194 w 10000"/>
                  <a:gd name="connsiteY51-104" fmla="*/ 2334 h 10000"/>
                  <a:gd name="connsiteX52-105" fmla="*/ 1640 w 10000"/>
                  <a:gd name="connsiteY52-106" fmla="*/ 1696 h 10000"/>
                  <a:gd name="connsiteX53-107" fmla="*/ 1865 w 10000"/>
                  <a:gd name="connsiteY53-108" fmla="*/ 1383 h 10000"/>
                  <a:gd name="connsiteX54-109" fmla="*/ 1950 w 10000"/>
                  <a:gd name="connsiteY54-110" fmla="*/ 1269 h 10000"/>
                  <a:gd name="connsiteX55-111" fmla="*/ 2095 w 10000"/>
                  <a:gd name="connsiteY55-112" fmla="*/ 1088 h 10000"/>
                  <a:gd name="connsiteX56-113" fmla="*/ 2333 w 10000"/>
                  <a:gd name="connsiteY56-114" fmla="*/ 811 h 10000"/>
                  <a:gd name="connsiteX57-115" fmla="*/ 2455 w 10000"/>
                  <a:gd name="connsiteY57-116" fmla="*/ 681 h 10000"/>
                  <a:gd name="connsiteX58-117" fmla="*/ 2583 w 10000"/>
                  <a:gd name="connsiteY58-118" fmla="*/ 559 h 10000"/>
                  <a:gd name="connsiteX59-119" fmla="*/ 2711 w 10000"/>
                  <a:gd name="connsiteY59-120" fmla="*/ 447 h 10000"/>
                  <a:gd name="connsiteX60-121" fmla="*/ 2844 w 10000"/>
                  <a:gd name="connsiteY60-122" fmla="*/ 341 h 10000"/>
                  <a:gd name="connsiteX61-123" fmla="*/ 2981 w 10000"/>
                  <a:gd name="connsiteY61-124" fmla="*/ 247 h 10000"/>
                  <a:gd name="connsiteX62-125" fmla="*/ 3121 w 10000"/>
                  <a:gd name="connsiteY62-126" fmla="*/ 160 h 10000"/>
                  <a:gd name="connsiteX63-127" fmla="*/ 3188 w 10000"/>
                  <a:gd name="connsiteY63-128" fmla="*/ 127 h 10000"/>
                  <a:gd name="connsiteX64-129" fmla="*/ 3268 w 10000"/>
                  <a:gd name="connsiteY64-130" fmla="*/ 99 h 10000"/>
                  <a:gd name="connsiteX65-131" fmla="*/ 3463 w 10000"/>
                  <a:gd name="connsiteY65-132" fmla="*/ 51 h 10000"/>
                  <a:gd name="connsiteX66-133" fmla="*/ 3698 w 10000"/>
                  <a:gd name="connsiteY66-134" fmla="*/ 15 h 10000"/>
                  <a:gd name="connsiteX67-135" fmla="*/ 3966 w 10000"/>
                  <a:gd name="connsiteY67-136" fmla="*/ 0 h 10000"/>
                  <a:gd name="connsiteX68-137" fmla="*/ 4258 w 10000"/>
                  <a:gd name="connsiteY68-138" fmla="*/ 5 h 10000"/>
                  <a:gd name="connsiteX69-139" fmla="*/ 4569 w 10000"/>
                  <a:gd name="connsiteY69-140" fmla="*/ 31 h 10000"/>
                  <a:gd name="connsiteX70-141" fmla="*/ 4892 w 10000"/>
                  <a:gd name="connsiteY70-142" fmla="*/ 76 h 10000"/>
                  <a:gd name="connsiteX71-143" fmla="*/ 5217 w 10000"/>
                  <a:gd name="connsiteY71-144" fmla="*/ 145 h 10000"/>
                  <a:gd name="connsiteX72-145" fmla="*/ 5379 w 10000"/>
                  <a:gd name="connsiteY72-146" fmla="*/ 191 h 10000"/>
                  <a:gd name="connsiteX73-147" fmla="*/ 5539 w 10000"/>
                  <a:gd name="connsiteY73-148" fmla="*/ 239 h 10000"/>
                  <a:gd name="connsiteX74-149" fmla="*/ 5850 w 10000"/>
                  <a:gd name="connsiteY74-150" fmla="*/ 364 h 10000"/>
                  <a:gd name="connsiteX75-151" fmla="*/ 6000 w 10000"/>
                  <a:gd name="connsiteY75-152" fmla="*/ 435 h 10000"/>
                  <a:gd name="connsiteX76-153" fmla="*/ 6145 w 10000"/>
                  <a:gd name="connsiteY76-154" fmla="*/ 514 h 10000"/>
                  <a:gd name="connsiteX77-155" fmla="*/ 6281 w 10000"/>
                  <a:gd name="connsiteY77-156" fmla="*/ 598 h 10000"/>
                  <a:gd name="connsiteX78-157" fmla="*/ 6413 w 10000"/>
                  <a:gd name="connsiteY78-158" fmla="*/ 694 h 10000"/>
                  <a:gd name="connsiteX79-159" fmla="*/ 6534 w 10000"/>
                  <a:gd name="connsiteY79-160" fmla="*/ 796 h 10000"/>
                  <a:gd name="connsiteX80-161" fmla="*/ 6648 w 10000"/>
                  <a:gd name="connsiteY80-162" fmla="*/ 905 h 10000"/>
                  <a:gd name="connsiteX81-163" fmla="*/ 6751 w 10000"/>
                  <a:gd name="connsiteY81-164" fmla="*/ 1025 h 10000"/>
                  <a:gd name="connsiteX82-165" fmla="*/ 6844 w 10000"/>
                  <a:gd name="connsiteY82-166" fmla="*/ 1152 h 10000"/>
                  <a:gd name="connsiteX83-167" fmla="*/ 6925 w 10000"/>
                  <a:gd name="connsiteY83-168" fmla="*/ 1287 h 10000"/>
                  <a:gd name="connsiteX84-169" fmla="*/ 6994 w 10000"/>
                  <a:gd name="connsiteY84-170" fmla="*/ 1431 h 10000"/>
                  <a:gd name="connsiteX85-171" fmla="*/ 7048 w 10000"/>
                  <a:gd name="connsiteY85-172" fmla="*/ 1584 h 10000"/>
                  <a:gd name="connsiteX86-173" fmla="*/ 7070 w 10000"/>
                  <a:gd name="connsiteY86-174" fmla="*/ 1665 h 10000"/>
                  <a:gd name="connsiteX87-175" fmla="*/ 7088 w 10000"/>
                  <a:gd name="connsiteY87-176" fmla="*/ 1749 h 10000"/>
                  <a:gd name="connsiteX88-177" fmla="*/ 7786 w 10000"/>
                  <a:gd name="connsiteY88-178" fmla="*/ 5317 h 10000"/>
                  <a:gd name="connsiteX89-179" fmla="*/ 7987 w 10000"/>
                  <a:gd name="connsiteY89-180" fmla="*/ 5278 h 10000"/>
                  <a:gd name="connsiteX90-181" fmla="*/ 8280 w 10000"/>
                  <a:gd name="connsiteY90-182" fmla="*/ 5240 h 10000"/>
                  <a:gd name="connsiteX91-183" fmla="*/ 8450 w 10000"/>
                  <a:gd name="connsiteY91-184" fmla="*/ 5228 h 10000"/>
                  <a:gd name="connsiteX92-185" fmla="*/ 8630 w 10000"/>
                  <a:gd name="connsiteY92-186" fmla="*/ 5225 h 10000"/>
                  <a:gd name="connsiteX93-187" fmla="*/ 8815 w 10000"/>
                  <a:gd name="connsiteY93-188" fmla="*/ 5230 h 10000"/>
                  <a:gd name="connsiteX94-189" fmla="*/ 9003 w 10000"/>
                  <a:gd name="connsiteY94-190" fmla="*/ 5248 h 10000"/>
                  <a:gd name="connsiteX95-191" fmla="*/ 9185 w 10000"/>
                  <a:gd name="connsiteY95-192" fmla="*/ 5281 h 10000"/>
                  <a:gd name="connsiteX96-193" fmla="*/ 9360 w 10000"/>
                  <a:gd name="connsiteY96-194" fmla="*/ 5334 h 10000"/>
                  <a:gd name="connsiteX97-195" fmla="*/ 9523 w 10000"/>
                  <a:gd name="connsiteY97-196" fmla="*/ 5403 h 10000"/>
                  <a:gd name="connsiteX98-197" fmla="*/ 9597 w 10000"/>
                  <a:gd name="connsiteY98-198" fmla="*/ 5449 h 10000"/>
                  <a:gd name="connsiteX99-199" fmla="*/ 9668 w 10000"/>
                  <a:gd name="connsiteY99-200" fmla="*/ 5497 h 10000"/>
                  <a:gd name="connsiteX100-201" fmla="*/ 9734 w 10000"/>
                  <a:gd name="connsiteY100-202" fmla="*/ 5553 h 10000"/>
                  <a:gd name="connsiteX101-203" fmla="*/ 9794 w 10000"/>
                  <a:gd name="connsiteY101-204" fmla="*/ 5617 h 10000"/>
                  <a:gd name="connsiteX102-205" fmla="*/ 9846 w 10000"/>
                  <a:gd name="connsiteY102-206" fmla="*/ 5688 h 10000"/>
                  <a:gd name="connsiteX103-207" fmla="*/ 9892 w 10000"/>
                  <a:gd name="connsiteY103-208" fmla="*/ 5764 h 10000"/>
                  <a:gd name="connsiteX104-209" fmla="*/ 9930 w 10000"/>
                  <a:gd name="connsiteY104-210" fmla="*/ 5848 h 10000"/>
                  <a:gd name="connsiteX105-211" fmla="*/ 9960 w 10000"/>
                  <a:gd name="connsiteY105-212" fmla="*/ 5939 h 10000"/>
                  <a:gd name="connsiteX106-213" fmla="*/ 9982 w 10000"/>
                  <a:gd name="connsiteY106-214" fmla="*/ 6041 h 10000"/>
                  <a:gd name="connsiteX107-215" fmla="*/ 9995 w 10000"/>
                  <a:gd name="connsiteY107-216" fmla="*/ 6151 h 10000"/>
                  <a:gd name="connsiteX108-217" fmla="*/ 10000 w 10000"/>
                  <a:gd name="connsiteY108-218" fmla="*/ 6321 h 10000"/>
                  <a:gd name="connsiteX109-219" fmla="*/ 9992 w 10000"/>
                  <a:gd name="connsiteY109-220" fmla="*/ 6481 h 10000"/>
                  <a:gd name="connsiteX110-221" fmla="*/ 9972 w 10000"/>
                  <a:gd name="connsiteY110-222" fmla="*/ 6626 h 10000"/>
                  <a:gd name="connsiteX111-223" fmla="*/ 9939 w 10000"/>
                  <a:gd name="connsiteY111-224" fmla="*/ 6763 h 10000"/>
                  <a:gd name="connsiteX112-225" fmla="*/ 9897 w 10000"/>
                  <a:gd name="connsiteY112-226" fmla="*/ 6885 h 10000"/>
                  <a:gd name="connsiteX113-227" fmla="*/ 9843 w 10000"/>
                  <a:gd name="connsiteY113-228" fmla="*/ 7000 h 10000"/>
                  <a:gd name="connsiteX114-229" fmla="*/ 9779 w 10000"/>
                  <a:gd name="connsiteY114-230" fmla="*/ 7099 h 10000"/>
                  <a:gd name="connsiteX115-231" fmla="*/ 9707 w 10000"/>
                  <a:gd name="connsiteY115-232" fmla="*/ 7188 h 10000"/>
                  <a:gd name="connsiteX116-233" fmla="*/ 9627 w 10000"/>
                  <a:gd name="connsiteY116-234" fmla="*/ 7269 h 10000"/>
                  <a:gd name="connsiteX117-235" fmla="*/ 9538 w 10000"/>
                  <a:gd name="connsiteY117-236" fmla="*/ 7340 h 10000"/>
                  <a:gd name="connsiteX118-237" fmla="*/ 9443 w 10000"/>
                  <a:gd name="connsiteY118-238" fmla="*/ 7401 h 10000"/>
                  <a:gd name="connsiteX119-239" fmla="*/ 9342 w 10000"/>
                  <a:gd name="connsiteY119-240" fmla="*/ 7452 h 10000"/>
                  <a:gd name="connsiteX120-241" fmla="*/ 9234 w 10000"/>
                  <a:gd name="connsiteY120-242" fmla="*/ 7496 h 10000"/>
                  <a:gd name="connsiteX121-243" fmla="*/ 9121 w 10000"/>
                  <a:gd name="connsiteY121-244" fmla="*/ 7531 h 10000"/>
                  <a:gd name="connsiteX122-245" fmla="*/ 9005 w 10000"/>
                  <a:gd name="connsiteY122-246" fmla="*/ 7559 h 10000"/>
                  <a:gd name="connsiteX123-247" fmla="*/ 8885 w 10000"/>
                  <a:gd name="connsiteY123-248" fmla="*/ 7577 h 10000"/>
                  <a:gd name="connsiteX124-249" fmla="*/ 8637 w 10000"/>
                  <a:gd name="connsiteY124-250" fmla="*/ 7597 h 10000"/>
                  <a:gd name="connsiteX125-251" fmla="*/ 8383 w 10000"/>
                  <a:gd name="connsiteY125-252" fmla="*/ 7590 h 10000"/>
                  <a:gd name="connsiteX126-253" fmla="*/ 8129 w 10000"/>
                  <a:gd name="connsiteY126-254" fmla="*/ 7562 h 10000"/>
                  <a:gd name="connsiteX127-255" fmla="*/ 7879 w 10000"/>
                  <a:gd name="connsiteY127-256" fmla="*/ 7513 h 10000"/>
                  <a:gd name="connsiteX128-257" fmla="*/ 7639 w 10000"/>
                  <a:gd name="connsiteY128-258" fmla="*/ 7450 h 10000"/>
                  <a:gd name="connsiteX129-259" fmla="*/ 7414 w 10000"/>
                  <a:gd name="connsiteY129-260" fmla="*/ 7371 h 10000"/>
                  <a:gd name="connsiteX130-261" fmla="*/ 7212 w 10000"/>
                  <a:gd name="connsiteY130-262" fmla="*/ 7282 h 10000"/>
                  <a:gd name="connsiteX131-263" fmla="*/ 7036 w 10000"/>
                  <a:gd name="connsiteY131-264" fmla="*/ 7188 h 10000"/>
                  <a:gd name="connsiteX0-265" fmla="*/ 7036 w 10000"/>
                  <a:gd name="connsiteY0-266" fmla="*/ 7188 h 10000"/>
                  <a:gd name="connsiteX1-267" fmla="*/ 5813 w 10000"/>
                  <a:gd name="connsiteY1-268" fmla="*/ 5848 h 10000"/>
                  <a:gd name="connsiteX2-269" fmla="*/ 6262 w 10000"/>
                  <a:gd name="connsiteY2-270" fmla="*/ 7918 h 10000"/>
                  <a:gd name="connsiteX3-271" fmla="*/ 5730 w 10000"/>
                  <a:gd name="connsiteY3-272" fmla="*/ 8330 h 10000"/>
                  <a:gd name="connsiteX4-273" fmla="*/ 5462 w 10000"/>
                  <a:gd name="connsiteY4-274" fmla="*/ 8513 h 10000"/>
                  <a:gd name="connsiteX5-275" fmla="*/ 5190 w 10000"/>
                  <a:gd name="connsiteY5-276" fmla="*/ 8683 h 10000"/>
                  <a:gd name="connsiteX6-277" fmla="*/ 4916 w 10000"/>
                  <a:gd name="connsiteY6-278" fmla="*/ 8838 h 10000"/>
                  <a:gd name="connsiteX7-279" fmla="*/ 4641 w 10000"/>
                  <a:gd name="connsiteY7-280" fmla="*/ 8986 h 10000"/>
                  <a:gd name="connsiteX8-281" fmla="*/ 4364 w 10000"/>
                  <a:gd name="connsiteY8-282" fmla="*/ 9118 h 10000"/>
                  <a:gd name="connsiteX9-283" fmla="*/ 4086 w 10000"/>
                  <a:gd name="connsiteY9-284" fmla="*/ 9237 h 10000"/>
                  <a:gd name="connsiteX10-285" fmla="*/ 3808 w 10000"/>
                  <a:gd name="connsiteY10-286" fmla="*/ 9349 h 10000"/>
                  <a:gd name="connsiteX11-287" fmla="*/ 3529 w 10000"/>
                  <a:gd name="connsiteY11-288" fmla="*/ 9448 h 10000"/>
                  <a:gd name="connsiteX12-289" fmla="*/ 3249 w 10000"/>
                  <a:gd name="connsiteY12-290" fmla="*/ 9540 h 10000"/>
                  <a:gd name="connsiteX13-291" fmla="*/ 2969 w 10000"/>
                  <a:gd name="connsiteY13-292" fmla="*/ 9621 h 10000"/>
                  <a:gd name="connsiteX14-293" fmla="*/ 2689 w 10000"/>
                  <a:gd name="connsiteY14-294" fmla="*/ 9695 h 10000"/>
                  <a:gd name="connsiteX15-295" fmla="*/ 2410 w 10000"/>
                  <a:gd name="connsiteY15-296" fmla="*/ 9758 h 10000"/>
                  <a:gd name="connsiteX16-297" fmla="*/ 2031 w 10000"/>
                  <a:gd name="connsiteY16-298" fmla="*/ 9835 h 10000"/>
                  <a:gd name="connsiteX17-299" fmla="*/ 1594 w 10000"/>
                  <a:gd name="connsiteY17-300" fmla="*/ 9911 h 10000"/>
                  <a:gd name="connsiteX18-301" fmla="*/ 1141 w 10000"/>
                  <a:gd name="connsiteY18-302" fmla="*/ 9972 h 10000"/>
                  <a:gd name="connsiteX19-303" fmla="*/ 921 w 10000"/>
                  <a:gd name="connsiteY19-304" fmla="*/ 9992 h 10000"/>
                  <a:gd name="connsiteX20-305" fmla="*/ 714 w 10000"/>
                  <a:gd name="connsiteY20-306" fmla="*/ 10000 h 10000"/>
                  <a:gd name="connsiteX21-307" fmla="*/ 523 w 10000"/>
                  <a:gd name="connsiteY21-308" fmla="*/ 9997 h 10000"/>
                  <a:gd name="connsiteX22-309" fmla="*/ 354 w 10000"/>
                  <a:gd name="connsiteY22-310" fmla="*/ 9980 h 10000"/>
                  <a:gd name="connsiteX23-311" fmla="*/ 213 w 10000"/>
                  <a:gd name="connsiteY23-312" fmla="*/ 9947 h 10000"/>
                  <a:gd name="connsiteX24-313" fmla="*/ 154 w 10000"/>
                  <a:gd name="connsiteY24-314" fmla="*/ 9924 h 10000"/>
                  <a:gd name="connsiteX25-315" fmla="*/ 105 w 10000"/>
                  <a:gd name="connsiteY25-316" fmla="*/ 9896 h 10000"/>
                  <a:gd name="connsiteX26-317" fmla="*/ 65 w 10000"/>
                  <a:gd name="connsiteY26-318" fmla="*/ 9865 h 10000"/>
                  <a:gd name="connsiteX27-319" fmla="*/ 35 w 10000"/>
                  <a:gd name="connsiteY27-320" fmla="*/ 9827 h 10000"/>
                  <a:gd name="connsiteX28-321" fmla="*/ 15 w 10000"/>
                  <a:gd name="connsiteY28-322" fmla="*/ 9786 h 10000"/>
                  <a:gd name="connsiteX29-323" fmla="*/ 8 w 10000"/>
                  <a:gd name="connsiteY29-324" fmla="*/ 9738 h 10000"/>
                  <a:gd name="connsiteX30-325" fmla="*/ 0 w 10000"/>
                  <a:gd name="connsiteY30-326" fmla="*/ 9331 h 10000"/>
                  <a:gd name="connsiteX31-327" fmla="*/ 0 w 10000"/>
                  <a:gd name="connsiteY31-328" fmla="*/ 8886 h 10000"/>
                  <a:gd name="connsiteX32-329" fmla="*/ 10 w 10000"/>
                  <a:gd name="connsiteY32-330" fmla="*/ 8411 h 10000"/>
                  <a:gd name="connsiteX33-331" fmla="*/ 28 w 10000"/>
                  <a:gd name="connsiteY33-332" fmla="*/ 7907 h 10000"/>
                  <a:gd name="connsiteX34-333" fmla="*/ 58 w 10000"/>
                  <a:gd name="connsiteY34-334" fmla="*/ 7391 h 10000"/>
                  <a:gd name="connsiteX35-335" fmla="*/ 98 w 10000"/>
                  <a:gd name="connsiteY35-336" fmla="*/ 6860 h 10000"/>
                  <a:gd name="connsiteX36-337" fmla="*/ 148 w 10000"/>
                  <a:gd name="connsiteY36-338" fmla="*/ 6321 h 10000"/>
                  <a:gd name="connsiteX37-339" fmla="*/ 212 w 10000"/>
                  <a:gd name="connsiteY37-340" fmla="*/ 5789 h 10000"/>
                  <a:gd name="connsiteX38-341" fmla="*/ 286 w 10000"/>
                  <a:gd name="connsiteY38-342" fmla="*/ 5261 h 10000"/>
                  <a:gd name="connsiteX39-343" fmla="*/ 374 w 10000"/>
                  <a:gd name="connsiteY39-344" fmla="*/ 4750 h 10000"/>
                  <a:gd name="connsiteX40-345" fmla="*/ 475 w 10000"/>
                  <a:gd name="connsiteY40-346" fmla="*/ 4256 h 10000"/>
                  <a:gd name="connsiteX41-347" fmla="*/ 530 w 10000"/>
                  <a:gd name="connsiteY41-348" fmla="*/ 4022 h 10000"/>
                  <a:gd name="connsiteX42-349" fmla="*/ 588 w 10000"/>
                  <a:gd name="connsiteY42-350" fmla="*/ 3791 h 10000"/>
                  <a:gd name="connsiteX43-351" fmla="*/ 652 w 10000"/>
                  <a:gd name="connsiteY43-352" fmla="*/ 3570 h 10000"/>
                  <a:gd name="connsiteX44-353" fmla="*/ 717 w 10000"/>
                  <a:gd name="connsiteY44-354" fmla="*/ 3361 h 10000"/>
                  <a:gd name="connsiteX45-355" fmla="*/ 787 w 10000"/>
                  <a:gd name="connsiteY45-356" fmla="*/ 3160 h 10000"/>
                  <a:gd name="connsiteX46-357" fmla="*/ 861 w 10000"/>
                  <a:gd name="connsiteY46-358" fmla="*/ 2970 h 10000"/>
                  <a:gd name="connsiteX47-359" fmla="*/ 938 w 10000"/>
                  <a:gd name="connsiteY47-360" fmla="*/ 2792 h 10000"/>
                  <a:gd name="connsiteX48-361" fmla="*/ 1019 w 10000"/>
                  <a:gd name="connsiteY48-362" fmla="*/ 2624 h 10000"/>
                  <a:gd name="connsiteX49-363" fmla="*/ 1105 w 10000"/>
                  <a:gd name="connsiteY49-364" fmla="*/ 2474 h 10000"/>
                  <a:gd name="connsiteX50-365" fmla="*/ 1194 w 10000"/>
                  <a:gd name="connsiteY50-366" fmla="*/ 2334 h 10000"/>
                  <a:gd name="connsiteX51-367" fmla="*/ 1640 w 10000"/>
                  <a:gd name="connsiteY51-368" fmla="*/ 1696 h 10000"/>
                  <a:gd name="connsiteX52-369" fmla="*/ 1865 w 10000"/>
                  <a:gd name="connsiteY52-370" fmla="*/ 1383 h 10000"/>
                  <a:gd name="connsiteX53-371" fmla="*/ 1950 w 10000"/>
                  <a:gd name="connsiteY53-372" fmla="*/ 1269 h 10000"/>
                  <a:gd name="connsiteX54-373" fmla="*/ 2095 w 10000"/>
                  <a:gd name="connsiteY54-374" fmla="*/ 1088 h 10000"/>
                  <a:gd name="connsiteX55-375" fmla="*/ 2333 w 10000"/>
                  <a:gd name="connsiteY55-376" fmla="*/ 811 h 10000"/>
                  <a:gd name="connsiteX56-377" fmla="*/ 2455 w 10000"/>
                  <a:gd name="connsiteY56-378" fmla="*/ 681 h 10000"/>
                  <a:gd name="connsiteX57-379" fmla="*/ 2583 w 10000"/>
                  <a:gd name="connsiteY57-380" fmla="*/ 559 h 10000"/>
                  <a:gd name="connsiteX58-381" fmla="*/ 2711 w 10000"/>
                  <a:gd name="connsiteY58-382" fmla="*/ 447 h 10000"/>
                  <a:gd name="connsiteX59-383" fmla="*/ 2844 w 10000"/>
                  <a:gd name="connsiteY59-384" fmla="*/ 341 h 10000"/>
                  <a:gd name="connsiteX60-385" fmla="*/ 2981 w 10000"/>
                  <a:gd name="connsiteY60-386" fmla="*/ 247 h 10000"/>
                  <a:gd name="connsiteX61-387" fmla="*/ 3121 w 10000"/>
                  <a:gd name="connsiteY61-388" fmla="*/ 160 h 10000"/>
                  <a:gd name="connsiteX62-389" fmla="*/ 3188 w 10000"/>
                  <a:gd name="connsiteY62-390" fmla="*/ 127 h 10000"/>
                  <a:gd name="connsiteX63-391" fmla="*/ 3268 w 10000"/>
                  <a:gd name="connsiteY63-392" fmla="*/ 99 h 10000"/>
                  <a:gd name="connsiteX64-393" fmla="*/ 3463 w 10000"/>
                  <a:gd name="connsiteY64-394" fmla="*/ 51 h 10000"/>
                  <a:gd name="connsiteX65-395" fmla="*/ 3698 w 10000"/>
                  <a:gd name="connsiteY65-396" fmla="*/ 15 h 10000"/>
                  <a:gd name="connsiteX66-397" fmla="*/ 3966 w 10000"/>
                  <a:gd name="connsiteY66-398" fmla="*/ 0 h 10000"/>
                  <a:gd name="connsiteX67-399" fmla="*/ 4258 w 10000"/>
                  <a:gd name="connsiteY67-400" fmla="*/ 5 h 10000"/>
                  <a:gd name="connsiteX68-401" fmla="*/ 4569 w 10000"/>
                  <a:gd name="connsiteY68-402" fmla="*/ 31 h 10000"/>
                  <a:gd name="connsiteX69-403" fmla="*/ 4892 w 10000"/>
                  <a:gd name="connsiteY69-404" fmla="*/ 76 h 10000"/>
                  <a:gd name="connsiteX70-405" fmla="*/ 5217 w 10000"/>
                  <a:gd name="connsiteY70-406" fmla="*/ 145 h 10000"/>
                  <a:gd name="connsiteX71-407" fmla="*/ 5379 w 10000"/>
                  <a:gd name="connsiteY71-408" fmla="*/ 191 h 10000"/>
                  <a:gd name="connsiteX72-409" fmla="*/ 5539 w 10000"/>
                  <a:gd name="connsiteY72-410" fmla="*/ 239 h 10000"/>
                  <a:gd name="connsiteX73-411" fmla="*/ 5850 w 10000"/>
                  <a:gd name="connsiteY73-412" fmla="*/ 364 h 10000"/>
                  <a:gd name="connsiteX74-413" fmla="*/ 6000 w 10000"/>
                  <a:gd name="connsiteY74-414" fmla="*/ 435 h 10000"/>
                  <a:gd name="connsiteX75-415" fmla="*/ 6145 w 10000"/>
                  <a:gd name="connsiteY75-416" fmla="*/ 514 h 10000"/>
                  <a:gd name="connsiteX76-417" fmla="*/ 6281 w 10000"/>
                  <a:gd name="connsiteY76-418" fmla="*/ 598 h 10000"/>
                  <a:gd name="connsiteX77-419" fmla="*/ 6413 w 10000"/>
                  <a:gd name="connsiteY77-420" fmla="*/ 694 h 10000"/>
                  <a:gd name="connsiteX78-421" fmla="*/ 6534 w 10000"/>
                  <a:gd name="connsiteY78-422" fmla="*/ 796 h 10000"/>
                  <a:gd name="connsiteX79-423" fmla="*/ 6648 w 10000"/>
                  <a:gd name="connsiteY79-424" fmla="*/ 905 h 10000"/>
                  <a:gd name="connsiteX80-425" fmla="*/ 6751 w 10000"/>
                  <a:gd name="connsiteY80-426" fmla="*/ 1025 h 10000"/>
                  <a:gd name="connsiteX81-427" fmla="*/ 6844 w 10000"/>
                  <a:gd name="connsiteY81-428" fmla="*/ 1152 h 10000"/>
                  <a:gd name="connsiteX82-429" fmla="*/ 6925 w 10000"/>
                  <a:gd name="connsiteY82-430" fmla="*/ 1287 h 10000"/>
                  <a:gd name="connsiteX83-431" fmla="*/ 6994 w 10000"/>
                  <a:gd name="connsiteY83-432" fmla="*/ 1431 h 10000"/>
                  <a:gd name="connsiteX84-433" fmla="*/ 7048 w 10000"/>
                  <a:gd name="connsiteY84-434" fmla="*/ 1584 h 10000"/>
                  <a:gd name="connsiteX85-435" fmla="*/ 7070 w 10000"/>
                  <a:gd name="connsiteY85-436" fmla="*/ 1665 h 10000"/>
                  <a:gd name="connsiteX86-437" fmla="*/ 7088 w 10000"/>
                  <a:gd name="connsiteY86-438" fmla="*/ 1749 h 10000"/>
                  <a:gd name="connsiteX87-439" fmla="*/ 7786 w 10000"/>
                  <a:gd name="connsiteY87-440" fmla="*/ 5317 h 10000"/>
                  <a:gd name="connsiteX88-441" fmla="*/ 7987 w 10000"/>
                  <a:gd name="connsiteY88-442" fmla="*/ 5278 h 10000"/>
                  <a:gd name="connsiteX89-443" fmla="*/ 8280 w 10000"/>
                  <a:gd name="connsiteY89-444" fmla="*/ 5240 h 10000"/>
                  <a:gd name="connsiteX90-445" fmla="*/ 8450 w 10000"/>
                  <a:gd name="connsiteY90-446" fmla="*/ 5228 h 10000"/>
                  <a:gd name="connsiteX91-447" fmla="*/ 8630 w 10000"/>
                  <a:gd name="connsiteY91-448" fmla="*/ 5225 h 10000"/>
                  <a:gd name="connsiteX92-449" fmla="*/ 8815 w 10000"/>
                  <a:gd name="connsiteY92-450" fmla="*/ 5230 h 10000"/>
                  <a:gd name="connsiteX93-451" fmla="*/ 9003 w 10000"/>
                  <a:gd name="connsiteY93-452" fmla="*/ 5248 h 10000"/>
                  <a:gd name="connsiteX94-453" fmla="*/ 9185 w 10000"/>
                  <a:gd name="connsiteY94-454" fmla="*/ 5281 h 10000"/>
                  <a:gd name="connsiteX95-455" fmla="*/ 9360 w 10000"/>
                  <a:gd name="connsiteY95-456" fmla="*/ 5334 h 10000"/>
                  <a:gd name="connsiteX96-457" fmla="*/ 9523 w 10000"/>
                  <a:gd name="connsiteY96-458" fmla="*/ 5403 h 10000"/>
                  <a:gd name="connsiteX97-459" fmla="*/ 9597 w 10000"/>
                  <a:gd name="connsiteY97-460" fmla="*/ 5449 h 10000"/>
                  <a:gd name="connsiteX98-461" fmla="*/ 9668 w 10000"/>
                  <a:gd name="connsiteY98-462" fmla="*/ 5497 h 10000"/>
                  <a:gd name="connsiteX99-463" fmla="*/ 9734 w 10000"/>
                  <a:gd name="connsiteY99-464" fmla="*/ 5553 h 10000"/>
                  <a:gd name="connsiteX100-465" fmla="*/ 9794 w 10000"/>
                  <a:gd name="connsiteY100-466" fmla="*/ 5617 h 10000"/>
                  <a:gd name="connsiteX101-467" fmla="*/ 9846 w 10000"/>
                  <a:gd name="connsiteY101-468" fmla="*/ 5688 h 10000"/>
                  <a:gd name="connsiteX102-469" fmla="*/ 9892 w 10000"/>
                  <a:gd name="connsiteY102-470" fmla="*/ 5764 h 10000"/>
                  <a:gd name="connsiteX103-471" fmla="*/ 9930 w 10000"/>
                  <a:gd name="connsiteY103-472" fmla="*/ 5848 h 10000"/>
                  <a:gd name="connsiteX104-473" fmla="*/ 9960 w 10000"/>
                  <a:gd name="connsiteY104-474" fmla="*/ 5939 h 10000"/>
                  <a:gd name="connsiteX105-475" fmla="*/ 9982 w 10000"/>
                  <a:gd name="connsiteY105-476" fmla="*/ 6041 h 10000"/>
                  <a:gd name="connsiteX106-477" fmla="*/ 9995 w 10000"/>
                  <a:gd name="connsiteY106-478" fmla="*/ 6151 h 10000"/>
                  <a:gd name="connsiteX107-479" fmla="*/ 10000 w 10000"/>
                  <a:gd name="connsiteY107-480" fmla="*/ 6321 h 10000"/>
                  <a:gd name="connsiteX108-481" fmla="*/ 9992 w 10000"/>
                  <a:gd name="connsiteY108-482" fmla="*/ 6481 h 10000"/>
                  <a:gd name="connsiteX109-483" fmla="*/ 9972 w 10000"/>
                  <a:gd name="connsiteY109-484" fmla="*/ 6626 h 10000"/>
                  <a:gd name="connsiteX110-485" fmla="*/ 9939 w 10000"/>
                  <a:gd name="connsiteY110-486" fmla="*/ 6763 h 10000"/>
                  <a:gd name="connsiteX111-487" fmla="*/ 9897 w 10000"/>
                  <a:gd name="connsiteY111-488" fmla="*/ 6885 h 10000"/>
                  <a:gd name="connsiteX112-489" fmla="*/ 9843 w 10000"/>
                  <a:gd name="connsiteY112-490" fmla="*/ 7000 h 10000"/>
                  <a:gd name="connsiteX113-491" fmla="*/ 9779 w 10000"/>
                  <a:gd name="connsiteY113-492" fmla="*/ 7099 h 10000"/>
                  <a:gd name="connsiteX114-493" fmla="*/ 9707 w 10000"/>
                  <a:gd name="connsiteY114-494" fmla="*/ 7188 h 10000"/>
                  <a:gd name="connsiteX115-495" fmla="*/ 9627 w 10000"/>
                  <a:gd name="connsiteY115-496" fmla="*/ 7269 h 10000"/>
                  <a:gd name="connsiteX116-497" fmla="*/ 9538 w 10000"/>
                  <a:gd name="connsiteY116-498" fmla="*/ 7340 h 10000"/>
                  <a:gd name="connsiteX117-499" fmla="*/ 9443 w 10000"/>
                  <a:gd name="connsiteY117-500" fmla="*/ 7401 h 10000"/>
                  <a:gd name="connsiteX118-501" fmla="*/ 9342 w 10000"/>
                  <a:gd name="connsiteY118-502" fmla="*/ 7452 h 10000"/>
                  <a:gd name="connsiteX119-503" fmla="*/ 9234 w 10000"/>
                  <a:gd name="connsiteY119-504" fmla="*/ 7496 h 10000"/>
                  <a:gd name="connsiteX120-505" fmla="*/ 9121 w 10000"/>
                  <a:gd name="connsiteY120-506" fmla="*/ 7531 h 10000"/>
                  <a:gd name="connsiteX121-507" fmla="*/ 9005 w 10000"/>
                  <a:gd name="connsiteY121-508" fmla="*/ 7559 h 10000"/>
                  <a:gd name="connsiteX122-509" fmla="*/ 8885 w 10000"/>
                  <a:gd name="connsiteY122-510" fmla="*/ 7577 h 10000"/>
                  <a:gd name="connsiteX123-511" fmla="*/ 8637 w 10000"/>
                  <a:gd name="connsiteY123-512" fmla="*/ 7597 h 10000"/>
                  <a:gd name="connsiteX124-513" fmla="*/ 8383 w 10000"/>
                  <a:gd name="connsiteY124-514" fmla="*/ 7590 h 10000"/>
                  <a:gd name="connsiteX125-515" fmla="*/ 8129 w 10000"/>
                  <a:gd name="connsiteY125-516" fmla="*/ 7562 h 10000"/>
                  <a:gd name="connsiteX126-517" fmla="*/ 7879 w 10000"/>
                  <a:gd name="connsiteY126-518" fmla="*/ 7513 h 10000"/>
                  <a:gd name="connsiteX127-519" fmla="*/ 7639 w 10000"/>
                  <a:gd name="connsiteY127-520" fmla="*/ 7450 h 10000"/>
                  <a:gd name="connsiteX128-521" fmla="*/ 7414 w 10000"/>
                  <a:gd name="connsiteY128-522" fmla="*/ 7371 h 10000"/>
                  <a:gd name="connsiteX129-523" fmla="*/ 7212 w 10000"/>
                  <a:gd name="connsiteY129-524" fmla="*/ 7282 h 10000"/>
                  <a:gd name="connsiteX130-525" fmla="*/ 7036 w 10000"/>
                  <a:gd name="connsiteY130-526" fmla="*/ 7188 h 10000"/>
                  <a:gd name="connsiteX0-527" fmla="*/ 7036 w 10000"/>
                  <a:gd name="connsiteY0-528" fmla="*/ 7188 h 10000"/>
                  <a:gd name="connsiteX1-529" fmla="*/ 5813 w 10000"/>
                  <a:gd name="connsiteY1-530" fmla="*/ 5848 h 10000"/>
                  <a:gd name="connsiteX2-531" fmla="*/ 5730 w 10000"/>
                  <a:gd name="connsiteY2-532" fmla="*/ 8330 h 10000"/>
                  <a:gd name="connsiteX3-533" fmla="*/ 5462 w 10000"/>
                  <a:gd name="connsiteY3-534" fmla="*/ 8513 h 10000"/>
                  <a:gd name="connsiteX4-535" fmla="*/ 5190 w 10000"/>
                  <a:gd name="connsiteY4-536" fmla="*/ 8683 h 10000"/>
                  <a:gd name="connsiteX5-537" fmla="*/ 4916 w 10000"/>
                  <a:gd name="connsiteY5-538" fmla="*/ 8838 h 10000"/>
                  <a:gd name="connsiteX6-539" fmla="*/ 4641 w 10000"/>
                  <a:gd name="connsiteY6-540" fmla="*/ 8986 h 10000"/>
                  <a:gd name="connsiteX7-541" fmla="*/ 4364 w 10000"/>
                  <a:gd name="connsiteY7-542" fmla="*/ 9118 h 10000"/>
                  <a:gd name="connsiteX8-543" fmla="*/ 4086 w 10000"/>
                  <a:gd name="connsiteY8-544" fmla="*/ 9237 h 10000"/>
                  <a:gd name="connsiteX9-545" fmla="*/ 3808 w 10000"/>
                  <a:gd name="connsiteY9-546" fmla="*/ 9349 h 10000"/>
                  <a:gd name="connsiteX10-547" fmla="*/ 3529 w 10000"/>
                  <a:gd name="connsiteY10-548" fmla="*/ 9448 h 10000"/>
                  <a:gd name="connsiteX11-549" fmla="*/ 3249 w 10000"/>
                  <a:gd name="connsiteY11-550" fmla="*/ 9540 h 10000"/>
                  <a:gd name="connsiteX12-551" fmla="*/ 2969 w 10000"/>
                  <a:gd name="connsiteY12-552" fmla="*/ 9621 h 10000"/>
                  <a:gd name="connsiteX13-553" fmla="*/ 2689 w 10000"/>
                  <a:gd name="connsiteY13-554" fmla="*/ 9695 h 10000"/>
                  <a:gd name="connsiteX14-555" fmla="*/ 2410 w 10000"/>
                  <a:gd name="connsiteY14-556" fmla="*/ 9758 h 10000"/>
                  <a:gd name="connsiteX15-557" fmla="*/ 2031 w 10000"/>
                  <a:gd name="connsiteY15-558" fmla="*/ 9835 h 10000"/>
                  <a:gd name="connsiteX16-559" fmla="*/ 1594 w 10000"/>
                  <a:gd name="connsiteY16-560" fmla="*/ 9911 h 10000"/>
                  <a:gd name="connsiteX17-561" fmla="*/ 1141 w 10000"/>
                  <a:gd name="connsiteY17-562" fmla="*/ 9972 h 10000"/>
                  <a:gd name="connsiteX18-563" fmla="*/ 921 w 10000"/>
                  <a:gd name="connsiteY18-564" fmla="*/ 9992 h 10000"/>
                  <a:gd name="connsiteX19-565" fmla="*/ 714 w 10000"/>
                  <a:gd name="connsiteY19-566" fmla="*/ 10000 h 10000"/>
                  <a:gd name="connsiteX20-567" fmla="*/ 523 w 10000"/>
                  <a:gd name="connsiteY20-568" fmla="*/ 9997 h 10000"/>
                  <a:gd name="connsiteX21-569" fmla="*/ 354 w 10000"/>
                  <a:gd name="connsiteY21-570" fmla="*/ 9980 h 10000"/>
                  <a:gd name="connsiteX22-571" fmla="*/ 213 w 10000"/>
                  <a:gd name="connsiteY22-572" fmla="*/ 9947 h 10000"/>
                  <a:gd name="connsiteX23-573" fmla="*/ 154 w 10000"/>
                  <a:gd name="connsiteY23-574" fmla="*/ 9924 h 10000"/>
                  <a:gd name="connsiteX24-575" fmla="*/ 105 w 10000"/>
                  <a:gd name="connsiteY24-576" fmla="*/ 9896 h 10000"/>
                  <a:gd name="connsiteX25-577" fmla="*/ 65 w 10000"/>
                  <a:gd name="connsiteY25-578" fmla="*/ 9865 h 10000"/>
                  <a:gd name="connsiteX26-579" fmla="*/ 35 w 10000"/>
                  <a:gd name="connsiteY26-580" fmla="*/ 9827 h 10000"/>
                  <a:gd name="connsiteX27-581" fmla="*/ 15 w 10000"/>
                  <a:gd name="connsiteY27-582" fmla="*/ 9786 h 10000"/>
                  <a:gd name="connsiteX28-583" fmla="*/ 8 w 10000"/>
                  <a:gd name="connsiteY28-584" fmla="*/ 9738 h 10000"/>
                  <a:gd name="connsiteX29-585" fmla="*/ 0 w 10000"/>
                  <a:gd name="connsiteY29-586" fmla="*/ 9331 h 10000"/>
                  <a:gd name="connsiteX30-587" fmla="*/ 0 w 10000"/>
                  <a:gd name="connsiteY30-588" fmla="*/ 8886 h 10000"/>
                  <a:gd name="connsiteX31-589" fmla="*/ 10 w 10000"/>
                  <a:gd name="connsiteY31-590" fmla="*/ 8411 h 10000"/>
                  <a:gd name="connsiteX32-591" fmla="*/ 28 w 10000"/>
                  <a:gd name="connsiteY32-592" fmla="*/ 7907 h 10000"/>
                  <a:gd name="connsiteX33-593" fmla="*/ 58 w 10000"/>
                  <a:gd name="connsiteY33-594" fmla="*/ 7391 h 10000"/>
                  <a:gd name="connsiteX34-595" fmla="*/ 98 w 10000"/>
                  <a:gd name="connsiteY34-596" fmla="*/ 6860 h 10000"/>
                  <a:gd name="connsiteX35-597" fmla="*/ 148 w 10000"/>
                  <a:gd name="connsiteY35-598" fmla="*/ 6321 h 10000"/>
                  <a:gd name="connsiteX36-599" fmla="*/ 212 w 10000"/>
                  <a:gd name="connsiteY36-600" fmla="*/ 5789 h 10000"/>
                  <a:gd name="connsiteX37-601" fmla="*/ 286 w 10000"/>
                  <a:gd name="connsiteY37-602" fmla="*/ 5261 h 10000"/>
                  <a:gd name="connsiteX38-603" fmla="*/ 374 w 10000"/>
                  <a:gd name="connsiteY38-604" fmla="*/ 4750 h 10000"/>
                  <a:gd name="connsiteX39-605" fmla="*/ 475 w 10000"/>
                  <a:gd name="connsiteY39-606" fmla="*/ 4256 h 10000"/>
                  <a:gd name="connsiteX40-607" fmla="*/ 530 w 10000"/>
                  <a:gd name="connsiteY40-608" fmla="*/ 4022 h 10000"/>
                  <a:gd name="connsiteX41-609" fmla="*/ 588 w 10000"/>
                  <a:gd name="connsiteY41-610" fmla="*/ 3791 h 10000"/>
                  <a:gd name="connsiteX42-611" fmla="*/ 652 w 10000"/>
                  <a:gd name="connsiteY42-612" fmla="*/ 3570 h 10000"/>
                  <a:gd name="connsiteX43-613" fmla="*/ 717 w 10000"/>
                  <a:gd name="connsiteY43-614" fmla="*/ 3361 h 10000"/>
                  <a:gd name="connsiteX44-615" fmla="*/ 787 w 10000"/>
                  <a:gd name="connsiteY44-616" fmla="*/ 3160 h 10000"/>
                  <a:gd name="connsiteX45-617" fmla="*/ 861 w 10000"/>
                  <a:gd name="connsiteY45-618" fmla="*/ 2970 h 10000"/>
                  <a:gd name="connsiteX46-619" fmla="*/ 938 w 10000"/>
                  <a:gd name="connsiteY46-620" fmla="*/ 2792 h 10000"/>
                  <a:gd name="connsiteX47-621" fmla="*/ 1019 w 10000"/>
                  <a:gd name="connsiteY47-622" fmla="*/ 2624 h 10000"/>
                  <a:gd name="connsiteX48-623" fmla="*/ 1105 w 10000"/>
                  <a:gd name="connsiteY48-624" fmla="*/ 2474 h 10000"/>
                  <a:gd name="connsiteX49-625" fmla="*/ 1194 w 10000"/>
                  <a:gd name="connsiteY49-626" fmla="*/ 2334 h 10000"/>
                  <a:gd name="connsiteX50-627" fmla="*/ 1640 w 10000"/>
                  <a:gd name="connsiteY50-628" fmla="*/ 1696 h 10000"/>
                  <a:gd name="connsiteX51-629" fmla="*/ 1865 w 10000"/>
                  <a:gd name="connsiteY51-630" fmla="*/ 1383 h 10000"/>
                  <a:gd name="connsiteX52-631" fmla="*/ 1950 w 10000"/>
                  <a:gd name="connsiteY52-632" fmla="*/ 1269 h 10000"/>
                  <a:gd name="connsiteX53-633" fmla="*/ 2095 w 10000"/>
                  <a:gd name="connsiteY53-634" fmla="*/ 1088 h 10000"/>
                  <a:gd name="connsiteX54-635" fmla="*/ 2333 w 10000"/>
                  <a:gd name="connsiteY54-636" fmla="*/ 811 h 10000"/>
                  <a:gd name="connsiteX55-637" fmla="*/ 2455 w 10000"/>
                  <a:gd name="connsiteY55-638" fmla="*/ 681 h 10000"/>
                  <a:gd name="connsiteX56-639" fmla="*/ 2583 w 10000"/>
                  <a:gd name="connsiteY56-640" fmla="*/ 559 h 10000"/>
                  <a:gd name="connsiteX57-641" fmla="*/ 2711 w 10000"/>
                  <a:gd name="connsiteY57-642" fmla="*/ 447 h 10000"/>
                  <a:gd name="connsiteX58-643" fmla="*/ 2844 w 10000"/>
                  <a:gd name="connsiteY58-644" fmla="*/ 341 h 10000"/>
                  <a:gd name="connsiteX59-645" fmla="*/ 2981 w 10000"/>
                  <a:gd name="connsiteY59-646" fmla="*/ 247 h 10000"/>
                  <a:gd name="connsiteX60-647" fmla="*/ 3121 w 10000"/>
                  <a:gd name="connsiteY60-648" fmla="*/ 160 h 10000"/>
                  <a:gd name="connsiteX61-649" fmla="*/ 3188 w 10000"/>
                  <a:gd name="connsiteY61-650" fmla="*/ 127 h 10000"/>
                  <a:gd name="connsiteX62-651" fmla="*/ 3268 w 10000"/>
                  <a:gd name="connsiteY62-652" fmla="*/ 99 h 10000"/>
                  <a:gd name="connsiteX63-653" fmla="*/ 3463 w 10000"/>
                  <a:gd name="connsiteY63-654" fmla="*/ 51 h 10000"/>
                  <a:gd name="connsiteX64-655" fmla="*/ 3698 w 10000"/>
                  <a:gd name="connsiteY64-656" fmla="*/ 15 h 10000"/>
                  <a:gd name="connsiteX65-657" fmla="*/ 3966 w 10000"/>
                  <a:gd name="connsiteY65-658" fmla="*/ 0 h 10000"/>
                  <a:gd name="connsiteX66-659" fmla="*/ 4258 w 10000"/>
                  <a:gd name="connsiteY66-660" fmla="*/ 5 h 10000"/>
                  <a:gd name="connsiteX67-661" fmla="*/ 4569 w 10000"/>
                  <a:gd name="connsiteY67-662" fmla="*/ 31 h 10000"/>
                  <a:gd name="connsiteX68-663" fmla="*/ 4892 w 10000"/>
                  <a:gd name="connsiteY68-664" fmla="*/ 76 h 10000"/>
                  <a:gd name="connsiteX69-665" fmla="*/ 5217 w 10000"/>
                  <a:gd name="connsiteY69-666" fmla="*/ 145 h 10000"/>
                  <a:gd name="connsiteX70-667" fmla="*/ 5379 w 10000"/>
                  <a:gd name="connsiteY70-668" fmla="*/ 191 h 10000"/>
                  <a:gd name="connsiteX71-669" fmla="*/ 5539 w 10000"/>
                  <a:gd name="connsiteY71-670" fmla="*/ 239 h 10000"/>
                  <a:gd name="connsiteX72-671" fmla="*/ 5850 w 10000"/>
                  <a:gd name="connsiteY72-672" fmla="*/ 364 h 10000"/>
                  <a:gd name="connsiteX73-673" fmla="*/ 6000 w 10000"/>
                  <a:gd name="connsiteY73-674" fmla="*/ 435 h 10000"/>
                  <a:gd name="connsiteX74-675" fmla="*/ 6145 w 10000"/>
                  <a:gd name="connsiteY74-676" fmla="*/ 514 h 10000"/>
                  <a:gd name="connsiteX75-677" fmla="*/ 6281 w 10000"/>
                  <a:gd name="connsiteY75-678" fmla="*/ 598 h 10000"/>
                  <a:gd name="connsiteX76-679" fmla="*/ 6413 w 10000"/>
                  <a:gd name="connsiteY76-680" fmla="*/ 694 h 10000"/>
                  <a:gd name="connsiteX77-681" fmla="*/ 6534 w 10000"/>
                  <a:gd name="connsiteY77-682" fmla="*/ 796 h 10000"/>
                  <a:gd name="connsiteX78-683" fmla="*/ 6648 w 10000"/>
                  <a:gd name="connsiteY78-684" fmla="*/ 905 h 10000"/>
                  <a:gd name="connsiteX79-685" fmla="*/ 6751 w 10000"/>
                  <a:gd name="connsiteY79-686" fmla="*/ 1025 h 10000"/>
                  <a:gd name="connsiteX80-687" fmla="*/ 6844 w 10000"/>
                  <a:gd name="connsiteY80-688" fmla="*/ 1152 h 10000"/>
                  <a:gd name="connsiteX81-689" fmla="*/ 6925 w 10000"/>
                  <a:gd name="connsiteY81-690" fmla="*/ 1287 h 10000"/>
                  <a:gd name="connsiteX82-691" fmla="*/ 6994 w 10000"/>
                  <a:gd name="connsiteY82-692" fmla="*/ 1431 h 10000"/>
                  <a:gd name="connsiteX83-693" fmla="*/ 7048 w 10000"/>
                  <a:gd name="connsiteY83-694" fmla="*/ 1584 h 10000"/>
                  <a:gd name="connsiteX84-695" fmla="*/ 7070 w 10000"/>
                  <a:gd name="connsiteY84-696" fmla="*/ 1665 h 10000"/>
                  <a:gd name="connsiteX85-697" fmla="*/ 7088 w 10000"/>
                  <a:gd name="connsiteY85-698" fmla="*/ 1749 h 10000"/>
                  <a:gd name="connsiteX86-699" fmla="*/ 7786 w 10000"/>
                  <a:gd name="connsiteY86-700" fmla="*/ 5317 h 10000"/>
                  <a:gd name="connsiteX87-701" fmla="*/ 7987 w 10000"/>
                  <a:gd name="connsiteY87-702" fmla="*/ 5278 h 10000"/>
                  <a:gd name="connsiteX88-703" fmla="*/ 8280 w 10000"/>
                  <a:gd name="connsiteY88-704" fmla="*/ 5240 h 10000"/>
                  <a:gd name="connsiteX89-705" fmla="*/ 8450 w 10000"/>
                  <a:gd name="connsiteY89-706" fmla="*/ 5228 h 10000"/>
                  <a:gd name="connsiteX90-707" fmla="*/ 8630 w 10000"/>
                  <a:gd name="connsiteY90-708" fmla="*/ 5225 h 10000"/>
                  <a:gd name="connsiteX91-709" fmla="*/ 8815 w 10000"/>
                  <a:gd name="connsiteY91-710" fmla="*/ 5230 h 10000"/>
                  <a:gd name="connsiteX92-711" fmla="*/ 9003 w 10000"/>
                  <a:gd name="connsiteY92-712" fmla="*/ 5248 h 10000"/>
                  <a:gd name="connsiteX93-713" fmla="*/ 9185 w 10000"/>
                  <a:gd name="connsiteY93-714" fmla="*/ 5281 h 10000"/>
                  <a:gd name="connsiteX94-715" fmla="*/ 9360 w 10000"/>
                  <a:gd name="connsiteY94-716" fmla="*/ 5334 h 10000"/>
                  <a:gd name="connsiteX95-717" fmla="*/ 9523 w 10000"/>
                  <a:gd name="connsiteY95-718" fmla="*/ 5403 h 10000"/>
                  <a:gd name="connsiteX96-719" fmla="*/ 9597 w 10000"/>
                  <a:gd name="connsiteY96-720" fmla="*/ 5449 h 10000"/>
                  <a:gd name="connsiteX97-721" fmla="*/ 9668 w 10000"/>
                  <a:gd name="connsiteY97-722" fmla="*/ 5497 h 10000"/>
                  <a:gd name="connsiteX98-723" fmla="*/ 9734 w 10000"/>
                  <a:gd name="connsiteY98-724" fmla="*/ 5553 h 10000"/>
                  <a:gd name="connsiteX99-725" fmla="*/ 9794 w 10000"/>
                  <a:gd name="connsiteY99-726" fmla="*/ 5617 h 10000"/>
                  <a:gd name="connsiteX100-727" fmla="*/ 9846 w 10000"/>
                  <a:gd name="connsiteY100-728" fmla="*/ 5688 h 10000"/>
                  <a:gd name="connsiteX101-729" fmla="*/ 9892 w 10000"/>
                  <a:gd name="connsiteY101-730" fmla="*/ 5764 h 10000"/>
                  <a:gd name="connsiteX102-731" fmla="*/ 9930 w 10000"/>
                  <a:gd name="connsiteY102-732" fmla="*/ 5848 h 10000"/>
                  <a:gd name="connsiteX103-733" fmla="*/ 9960 w 10000"/>
                  <a:gd name="connsiteY103-734" fmla="*/ 5939 h 10000"/>
                  <a:gd name="connsiteX104-735" fmla="*/ 9982 w 10000"/>
                  <a:gd name="connsiteY104-736" fmla="*/ 6041 h 10000"/>
                  <a:gd name="connsiteX105-737" fmla="*/ 9995 w 10000"/>
                  <a:gd name="connsiteY105-738" fmla="*/ 6151 h 10000"/>
                  <a:gd name="connsiteX106-739" fmla="*/ 10000 w 10000"/>
                  <a:gd name="connsiteY106-740" fmla="*/ 6321 h 10000"/>
                  <a:gd name="connsiteX107-741" fmla="*/ 9992 w 10000"/>
                  <a:gd name="connsiteY107-742" fmla="*/ 6481 h 10000"/>
                  <a:gd name="connsiteX108-743" fmla="*/ 9972 w 10000"/>
                  <a:gd name="connsiteY108-744" fmla="*/ 6626 h 10000"/>
                  <a:gd name="connsiteX109-745" fmla="*/ 9939 w 10000"/>
                  <a:gd name="connsiteY109-746" fmla="*/ 6763 h 10000"/>
                  <a:gd name="connsiteX110-747" fmla="*/ 9897 w 10000"/>
                  <a:gd name="connsiteY110-748" fmla="*/ 6885 h 10000"/>
                  <a:gd name="connsiteX111-749" fmla="*/ 9843 w 10000"/>
                  <a:gd name="connsiteY111-750" fmla="*/ 7000 h 10000"/>
                  <a:gd name="connsiteX112-751" fmla="*/ 9779 w 10000"/>
                  <a:gd name="connsiteY112-752" fmla="*/ 7099 h 10000"/>
                  <a:gd name="connsiteX113-753" fmla="*/ 9707 w 10000"/>
                  <a:gd name="connsiteY113-754" fmla="*/ 7188 h 10000"/>
                  <a:gd name="connsiteX114-755" fmla="*/ 9627 w 10000"/>
                  <a:gd name="connsiteY114-756" fmla="*/ 7269 h 10000"/>
                  <a:gd name="connsiteX115-757" fmla="*/ 9538 w 10000"/>
                  <a:gd name="connsiteY115-758" fmla="*/ 7340 h 10000"/>
                  <a:gd name="connsiteX116-759" fmla="*/ 9443 w 10000"/>
                  <a:gd name="connsiteY116-760" fmla="*/ 7401 h 10000"/>
                  <a:gd name="connsiteX117-761" fmla="*/ 9342 w 10000"/>
                  <a:gd name="connsiteY117-762" fmla="*/ 7452 h 10000"/>
                  <a:gd name="connsiteX118-763" fmla="*/ 9234 w 10000"/>
                  <a:gd name="connsiteY118-764" fmla="*/ 7496 h 10000"/>
                  <a:gd name="connsiteX119-765" fmla="*/ 9121 w 10000"/>
                  <a:gd name="connsiteY119-766" fmla="*/ 7531 h 10000"/>
                  <a:gd name="connsiteX120-767" fmla="*/ 9005 w 10000"/>
                  <a:gd name="connsiteY120-768" fmla="*/ 7559 h 10000"/>
                  <a:gd name="connsiteX121-769" fmla="*/ 8885 w 10000"/>
                  <a:gd name="connsiteY121-770" fmla="*/ 7577 h 10000"/>
                  <a:gd name="connsiteX122-771" fmla="*/ 8637 w 10000"/>
                  <a:gd name="connsiteY122-772" fmla="*/ 7597 h 10000"/>
                  <a:gd name="connsiteX123-773" fmla="*/ 8383 w 10000"/>
                  <a:gd name="connsiteY123-774" fmla="*/ 7590 h 10000"/>
                  <a:gd name="connsiteX124-775" fmla="*/ 8129 w 10000"/>
                  <a:gd name="connsiteY124-776" fmla="*/ 7562 h 10000"/>
                  <a:gd name="connsiteX125-777" fmla="*/ 7879 w 10000"/>
                  <a:gd name="connsiteY125-778" fmla="*/ 7513 h 10000"/>
                  <a:gd name="connsiteX126-779" fmla="*/ 7639 w 10000"/>
                  <a:gd name="connsiteY126-780" fmla="*/ 7450 h 10000"/>
                  <a:gd name="connsiteX127-781" fmla="*/ 7414 w 10000"/>
                  <a:gd name="connsiteY127-782" fmla="*/ 7371 h 10000"/>
                  <a:gd name="connsiteX128-783" fmla="*/ 7212 w 10000"/>
                  <a:gd name="connsiteY128-784" fmla="*/ 7282 h 10000"/>
                  <a:gd name="connsiteX129-785" fmla="*/ 7036 w 10000"/>
                  <a:gd name="connsiteY129-786" fmla="*/ 7188 h 10000"/>
                  <a:gd name="connsiteX0-787" fmla="*/ 7036 w 10000"/>
                  <a:gd name="connsiteY0-788" fmla="*/ 7188 h 10000"/>
                  <a:gd name="connsiteX1-789" fmla="*/ 5813 w 10000"/>
                  <a:gd name="connsiteY1-790" fmla="*/ 5848 h 10000"/>
                  <a:gd name="connsiteX2-791" fmla="*/ 5462 w 10000"/>
                  <a:gd name="connsiteY2-792" fmla="*/ 8513 h 10000"/>
                  <a:gd name="connsiteX3-793" fmla="*/ 5190 w 10000"/>
                  <a:gd name="connsiteY3-794" fmla="*/ 8683 h 10000"/>
                  <a:gd name="connsiteX4-795" fmla="*/ 4916 w 10000"/>
                  <a:gd name="connsiteY4-796" fmla="*/ 8838 h 10000"/>
                  <a:gd name="connsiteX5-797" fmla="*/ 4641 w 10000"/>
                  <a:gd name="connsiteY5-798" fmla="*/ 8986 h 10000"/>
                  <a:gd name="connsiteX6-799" fmla="*/ 4364 w 10000"/>
                  <a:gd name="connsiteY6-800" fmla="*/ 9118 h 10000"/>
                  <a:gd name="connsiteX7-801" fmla="*/ 4086 w 10000"/>
                  <a:gd name="connsiteY7-802" fmla="*/ 9237 h 10000"/>
                  <a:gd name="connsiteX8-803" fmla="*/ 3808 w 10000"/>
                  <a:gd name="connsiteY8-804" fmla="*/ 9349 h 10000"/>
                  <a:gd name="connsiteX9-805" fmla="*/ 3529 w 10000"/>
                  <a:gd name="connsiteY9-806" fmla="*/ 9448 h 10000"/>
                  <a:gd name="connsiteX10-807" fmla="*/ 3249 w 10000"/>
                  <a:gd name="connsiteY10-808" fmla="*/ 9540 h 10000"/>
                  <a:gd name="connsiteX11-809" fmla="*/ 2969 w 10000"/>
                  <a:gd name="connsiteY11-810" fmla="*/ 9621 h 10000"/>
                  <a:gd name="connsiteX12-811" fmla="*/ 2689 w 10000"/>
                  <a:gd name="connsiteY12-812" fmla="*/ 9695 h 10000"/>
                  <a:gd name="connsiteX13-813" fmla="*/ 2410 w 10000"/>
                  <a:gd name="connsiteY13-814" fmla="*/ 9758 h 10000"/>
                  <a:gd name="connsiteX14-815" fmla="*/ 2031 w 10000"/>
                  <a:gd name="connsiteY14-816" fmla="*/ 9835 h 10000"/>
                  <a:gd name="connsiteX15-817" fmla="*/ 1594 w 10000"/>
                  <a:gd name="connsiteY15-818" fmla="*/ 9911 h 10000"/>
                  <a:gd name="connsiteX16-819" fmla="*/ 1141 w 10000"/>
                  <a:gd name="connsiteY16-820" fmla="*/ 9972 h 10000"/>
                  <a:gd name="connsiteX17-821" fmla="*/ 921 w 10000"/>
                  <a:gd name="connsiteY17-822" fmla="*/ 9992 h 10000"/>
                  <a:gd name="connsiteX18-823" fmla="*/ 714 w 10000"/>
                  <a:gd name="connsiteY18-824" fmla="*/ 10000 h 10000"/>
                  <a:gd name="connsiteX19-825" fmla="*/ 523 w 10000"/>
                  <a:gd name="connsiteY19-826" fmla="*/ 9997 h 10000"/>
                  <a:gd name="connsiteX20-827" fmla="*/ 354 w 10000"/>
                  <a:gd name="connsiteY20-828" fmla="*/ 9980 h 10000"/>
                  <a:gd name="connsiteX21-829" fmla="*/ 213 w 10000"/>
                  <a:gd name="connsiteY21-830" fmla="*/ 9947 h 10000"/>
                  <a:gd name="connsiteX22-831" fmla="*/ 154 w 10000"/>
                  <a:gd name="connsiteY22-832" fmla="*/ 9924 h 10000"/>
                  <a:gd name="connsiteX23-833" fmla="*/ 105 w 10000"/>
                  <a:gd name="connsiteY23-834" fmla="*/ 9896 h 10000"/>
                  <a:gd name="connsiteX24-835" fmla="*/ 65 w 10000"/>
                  <a:gd name="connsiteY24-836" fmla="*/ 9865 h 10000"/>
                  <a:gd name="connsiteX25-837" fmla="*/ 35 w 10000"/>
                  <a:gd name="connsiteY25-838" fmla="*/ 9827 h 10000"/>
                  <a:gd name="connsiteX26-839" fmla="*/ 15 w 10000"/>
                  <a:gd name="connsiteY26-840" fmla="*/ 9786 h 10000"/>
                  <a:gd name="connsiteX27-841" fmla="*/ 8 w 10000"/>
                  <a:gd name="connsiteY27-842" fmla="*/ 9738 h 10000"/>
                  <a:gd name="connsiteX28-843" fmla="*/ 0 w 10000"/>
                  <a:gd name="connsiteY28-844" fmla="*/ 9331 h 10000"/>
                  <a:gd name="connsiteX29-845" fmla="*/ 0 w 10000"/>
                  <a:gd name="connsiteY29-846" fmla="*/ 8886 h 10000"/>
                  <a:gd name="connsiteX30-847" fmla="*/ 10 w 10000"/>
                  <a:gd name="connsiteY30-848" fmla="*/ 8411 h 10000"/>
                  <a:gd name="connsiteX31-849" fmla="*/ 28 w 10000"/>
                  <a:gd name="connsiteY31-850" fmla="*/ 7907 h 10000"/>
                  <a:gd name="connsiteX32-851" fmla="*/ 58 w 10000"/>
                  <a:gd name="connsiteY32-852" fmla="*/ 7391 h 10000"/>
                  <a:gd name="connsiteX33-853" fmla="*/ 98 w 10000"/>
                  <a:gd name="connsiteY33-854" fmla="*/ 6860 h 10000"/>
                  <a:gd name="connsiteX34-855" fmla="*/ 148 w 10000"/>
                  <a:gd name="connsiteY34-856" fmla="*/ 6321 h 10000"/>
                  <a:gd name="connsiteX35-857" fmla="*/ 212 w 10000"/>
                  <a:gd name="connsiteY35-858" fmla="*/ 5789 h 10000"/>
                  <a:gd name="connsiteX36-859" fmla="*/ 286 w 10000"/>
                  <a:gd name="connsiteY36-860" fmla="*/ 5261 h 10000"/>
                  <a:gd name="connsiteX37-861" fmla="*/ 374 w 10000"/>
                  <a:gd name="connsiteY37-862" fmla="*/ 4750 h 10000"/>
                  <a:gd name="connsiteX38-863" fmla="*/ 475 w 10000"/>
                  <a:gd name="connsiteY38-864" fmla="*/ 4256 h 10000"/>
                  <a:gd name="connsiteX39-865" fmla="*/ 530 w 10000"/>
                  <a:gd name="connsiteY39-866" fmla="*/ 4022 h 10000"/>
                  <a:gd name="connsiteX40-867" fmla="*/ 588 w 10000"/>
                  <a:gd name="connsiteY40-868" fmla="*/ 3791 h 10000"/>
                  <a:gd name="connsiteX41-869" fmla="*/ 652 w 10000"/>
                  <a:gd name="connsiteY41-870" fmla="*/ 3570 h 10000"/>
                  <a:gd name="connsiteX42-871" fmla="*/ 717 w 10000"/>
                  <a:gd name="connsiteY42-872" fmla="*/ 3361 h 10000"/>
                  <a:gd name="connsiteX43-873" fmla="*/ 787 w 10000"/>
                  <a:gd name="connsiteY43-874" fmla="*/ 3160 h 10000"/>
                  <a:gd name="connsiteX44-875" fmla="*/ 861 w 10000"/>
                  <a:gd name="connsiteY44-876" fmla="*/ 2970 h 10000"/>
                  <a:gd name="connsiteX45-877" fmla="*/ 938 w 10000"/>
                  <a:gd name="connsiteY45-878" fmla="*/ 2792 h 10000"/>
                  <a:gd name="connsiteX46-879" fmla="*/ 1019 w 10000"/>
                  <a:gd name="connsiteY46-880" fmla="*/ 2624 h 10000"/>
                  <a:gd name="connsiteX47-881" fmla="*/ 1105 w 10000"/>
                  <a:gd name="connsiteY47-882" fmla="*/ 2474 h 10000"/>
                  <a:gd name="connsiteX48-883" fmla="*/ 1194 w 10000"/>
                  <a:gd name="connsiteY48-884" fmla="*/ 2334 h 10000"/>
                  <a:gd name="connsiteX49-885" fmla="*/ 1640 w 10000"/>
                  <a:gd name="connsiteY49-886" fmla="*/ 1696 h 10000"/>
                  <a:gd name="connsiteX50-887" fmla="*/ 1865 w 10000"/>
                  <a:gd name="connsiteY50-888" fmla="*/ 1383 h 10000"/>
                  <a:gd name="connsiteX51-889" fmla="*/ 1950 w 10000"/>
                  <a:gd name="connsiteY51-890" fmla="*/ 1269 h 10000"/>
                  <a:gd name="connsiteX52-891" fmla="*/ 2095 w 10000"/>
                  <a:gd name="connsiteY52-892" fmla="*/ 1088 h 10000"/>
                  <a:gd name="connsiteX53-893" fmla="*/ 2333 w 10000"/>
                  <a:gd name="connsiteY53-894" fmla="*/ 811 h 10000"/>
                  <a:gd name="connsiteX54-895" fmla="*/ 2455 w 10000"/>
                  <a:gd name="connsiteY54-896" fmla="*/ 681 h 10000"/>
                  <a:gd name="connsiteX55-897" fmla="*/ 2583 w 10000"/>
                  <a:gd name="connsiteY55-898" fmla="*/ 559 h 10000"/>
                  <a:gd name="connsiteX56-899" fmla="*/ 2711 w 10000"/>
                  <a:gd name="connsiteY56-900" fmla="*/ 447 h 10000"/>
                  <a:gd name="connsiteX57-901" fmla="*/ 2844 w 10000"/>
                  <a:gd name="connsiteY57-902" fmla="*/ 341 h 10000"/>
                  <a:gd name="connsiteX58-903" fmla="*/ 2981 w 10000"/>
                  <a:gd name="connsiteY58-904" fmla="*/ 247 h 10000"/>
                  <a:gd name="connsiteX59-905" fmla="*/ 3121 w 10000"/>
                  <a:gd name="connsiteY59-906" fmla="*/ 160 h 10000"/>
                  <a:gd name="connsiteX60-907" fmla="*/ 3188 w 10000"/>
                  <a:gd name="connsiteY60-908" fmla="*/ 127 h 10000"/>
                  <a:gd name="connsiteX61-909" fmla="*/ 3268 w 10000"/>
                  <a:gd name="connsiteY61-910" fmla="*/ 99 h 10000"/>
                  <a:gd name="connsiteX62-911" fmla="*/ 3463 w 10000"/>
                  <a:gd name="connsiteY62-912" fmla="*/ 51 h 10000"/>
                  <a:gd name="connsiteX63-913" fmla="*/ 3698 w 10000"/>
                  <a:gd name="connsiteY63-914" fmla="*/ 15 h 10000"/>
                  <a:gd name="connsiteX64-915" fmla="*/ 3966 w 10000"/>
                  <a:gd name="connsiteY64-916" fmla="*/ 0 h 10000"/>
                  <a:gd name="connsiteX65-917" fmla="*/ 4258 w 10000"/>
                  <a:gd name="connsiteY65-918" fmla="*/ 5 h 10000"/>
                  <a:gd name="connsiteX66-919" fmla="*/ 4569 w 10000"/>
                  <a:gd name="connsiteY66-920" fmla="*/ 31 h 10000"/>
                  <a:gd name="connsiteX67-921" fmla="*/ 4892 w 10000"/>
                  <a:gd name="connsiteY67-922" fmla="*/ 76 h 10000"/>
                  <a:gd name="connsiteX68-923" fmla="*/ 5217 w 10000"/>
                  <a:gd name="connsiteY68-924" fmla="*/ 145 h 10000"/>
                  <a:gd name="connsiteX69-925" fmla="*/ 5379 w 10000"/>
                  <a:gd name="connsiteY69-926" fmla="*/ 191 h 10000"/>
                  <a:gd name="connsiteX70-927" fmla="*/ 5539 w 10000"/>
                  <a:gd name="connsiteY70-928" fmla="*/ 239 h 10000"/>
                  <a:gd name="connsiteX71-929" fmla="*/ 5850 w 10000"/>
                  <a:gd name="connsiteY71-930" fmla="*/ 364 h 10000"/>
                  <a:gd name="connsiteX72-931" fmla="*/ 6000 w 10000"/>
                  <a:gd name="connsiteY72-932" fmla="*/ 435 h 10000"/>
                  <a:gd name="connsiteX73-933" fmla="*/ 6145 w 10000"/>
                  <a:gd name="connsiteY73-934" fmla="*/ 514 h 10000"/>
                  <a:gd name="connsiteX74-935" fmla="*/ 6281 w 10000"/>
                  <a:gd name="connsiteY74-936" fmla="*/ 598 h 10000"/>
                  <a:gd name="connsiteX75-937" fmla="*/ 6413 w 10000"/>
                  <a:gd name="connsiteY75-938" fmla="*/ 694 h 10000"/>
                  <a:gd name="connsiteX76-939" fmla="*/ 6534 w 10000"/>
                  <a:gd name="connsiteY76-940" fmla="*/ 796 h 10000"/>
                  <a:gd name="connsiteX77-941" fmla="*/ 6648 w 10000"/>
                  <a:gd name="connsiteY77-942" fmla="*/ 905 h 10000"/>
                  <a:gd name="connsiteX78-943" fmla="*/ 6751 w 10000"/>
                  <a:gd name="connsiteY78-944" fmla="*/ 1025 h 10000"/>
                  <a:gd name="connsiteX79-945" fmla="*/ 6844 w 10000"/>
                  <a:gd name="connsiteY79-946" fmla="*/ 1152 h 10000"/>
                  <a:gd name="connsiteX80-947" fmla="*/ 6925 w 10000"/>
                  <a:gd name="connsiteY80-948" fmla="*/ 1287 h 10000"/>
                  <a:gd name="connsiteX81-949" fmla="*/ 6994 w 10000"/>
                  <a:gd name="connsiteY81-950" fmla="*/ 1431 h 10000"/>
                  <a:gd name="connsiteX82-951" fmla="*/ 7048 w 10000"/>
                  <a:gd name="connsiteY82-952" fmla="*/ 1584 h 10000"/>
                  <a:gd name="connsiteX83-953" fmla="*/ 7070 w 10000"/>
                  <a:gd name="connsiteY83-954" fmla="*/ 1665 h 10000"/>
                  <a:gd name="connsiteX84-955" fmla="*/ 7088 w 10000"/>
                  <a:gd name="connsiteY84-956" fmla="*/ 1749 h 10000"/>
                  <a:gd name="connsiteX85-957" fmla="*/ 7786 w 10000"/>
                  <a:gd name="connsiteY85-958" fmla="*/ 5317 h 10000"/>
                  <a:gd name="connsiteX86-959" fmla="*/ 7987 w 10000"/>
                  <a:gd name="connsiteY86-960" fmla="*/ 5278 h 10000"/>
                  <a:gd name="connsiteX87-961" fmla="*/ 8280 w 10000"/>
                  <a:gd name="connsiteY87-962" fmla="*/ 5240 h 10000"/>
                  <a:gd name="connsiteX88-963" fmla="*/ 8450 w 10000"/>
                  <a:gd name="connsiteY88-964" fmla="*/ 5228 h 10000"/>
                  <a:gd name="connsiteX89-965" fmla="*/ 8630 w 10000"/>
                  <a:gd name="connsiteY89-966" fmla="*/ 5225 h 10000"/>
                  <a:gd name="connsiteX90-967" fmla="*/ 8815 w 10000"/>
                  <a:gd name="connsiteY90-968" fmla="*/ 5230 h 10000"/>
                  <a:gd name="connsiteX91-969" fmla="*/ 9003 w 10000"/>
                  <a:gd name="connsiteY91-970" fmla="*/ 5248 h 10000"/>
                  <a:gd name="connsiteX92-971" fmla="*/ 9185 w 10000"/>
                  <a:gd name="connsiteY92-972" fmla="*/ 5281 h 10000"/>
                  <a:gd name="connsiteX93-973" fmla="*/ 9360 w 10000"/>
                  <a:gd name="connsiteY93-974" fmla="*/ 5334 h 10000"/>
                  <a:gd name="connsiteX94-975" fmla="*/ 9523 w 10000"/>
                  <a:gd name="connsiteY94-976" fmla="*/ 5403 h 10000"/>
                  <a:gd name="connsiteX95-977" fmla="*/ 9597 w 10000"/>
                  <a:gd name="connsiteY95-978" fmla="*/ 5449 h 10000"/>
                  <a:gd name="connsiteX96-979" fmla="*/ 9668 w 10000"/>
                  <a:gd name="connsiteY96-980" fmla="*/ 5497 h 10000"/>
                  <a:gd name="connsiteX97-981" fmla="*/ 9734 w 10000"/>
                  <a:gd name="connsiteY97-982" fmla="*/ 5553 h 10000"/>
                  <a:gd name="connsiteX98-983" fmla="*/ 9794 w 10000"/>
                  <a:gd name="connsiteY98-984" fmla="*/ 5617 h 10000"/>
                  <a:gd name="connsiteX99-985" fmla="*/ 9846 w 10000"/>
                  <a:gd name="connsiteY99-986" fmla="*/ 5688 h 10000"/>
                  <a:gd name="connsiteX100-987" fmla="*/ 9892 w 10000"/>
                  <a:gd name="connsiteY100-988" fmla="*/ 5764 h 10000"/>
                  <a:gd name="connsiteX101-989" fmla="*/ 9930 w 10000"/>
                  <a:gd name="connsiteY101-990" fmla="*/ 5848 h 10000"/>
                  <a:gd name="connsiteX102-991" fmla="*/ 9960 w 10000"/>
                  <a:gd name="connsiteY102-992" fmla="*/ 5939 h 10000"/>
                  <a:gd name="connsiteX103-993" fmla="*/ 9982 w 10000"/>
                  <a:gd name="connsiteY103-994" fmla="*/ 6041 h 10000"/>
                  <a:gd name="connsiteX104-995" fmla="*/ 9995 w 10000"/>
                  <a:gd name="connsiteY104-996" fmla="*/ 6151 h 10000"/>
                  <a:gd name="connsiteX105-997" fmla="*/ 10000 w 10000"/>
                  <a:gd name="connsiteY105-998" fmla="*/ 6321 h 10000"/>
                  <a:gd name="connsiteX106-999" fmla="*/ 9992 w 10000"/>
                  <a:gd name="connsiteY106-1000" fmla="*/ 6481 h 10000"/>
                  <a:gd name="connsiteX107-1001" fmla="*/ 9972 w 10000"/>
                  <a:gd name="connsiteY107-1002" fmla="*/ 6626 h 10000"/>
                  <a:gd name="connsiteX108-1003" fmla="*/ 9939 w 10000"/>
                  <a:gd name="connsiteY108-1004" fmla="*/ 6763 h 10000"/>
                  <a:gd name="connsiteX109-1005" fmla="*/ 9897 w 10000"/>
                  <a:gd name="connsiteY109-1006" fmla="*/ 6885 h 10000"/>
                  <a:gd name="connsiteX110-1007" fmla="*/ 9843 w 10000"/>
                  <a:gd name="connsiteY110-1008" fmla="*/ 7000 h 10000"/>
                  <a:gd name="connsiteX111-1009" fmla="*/ 9779 w 10000"/>
                  <a:gd name="connsiteY111-1010" fmla="*/ 7099 h 10000"/>
                  <a:gd name="connsiteX112-1011" fmla="*/ 9707 w 10000"/>
                  <a:gd name="connsiteY112-1012" fmla="*/ 7188 h 10000"/>
                  <a:gd name="connsiteX113-1013" fmla="*/ 9627 w 10000"/>
                  <a:gd name="connsiteY113-1014" fmla="*/ 7269 h 10000"/>
                  <a:gd name="connsiteX114-1015" fmla="*/ 9538 w 10000"/>
                  <a:gd name="connsiteY114-1016" fmla="*/ 7340 h 10000"/>
                  <a:gd name="connsiteX115-1017" fmla="*/ 9443 w 10000"/>
                  <a:gd name="connsiteY115-1018" fmla="*/ 7401 h 10000"/>
                  <a:gd name="connsiteX116-1019" fmla="*/ 9342 w 10000"/>
                  <a:gd name="connsiteY116-1020" fmla="*/ 7452 h 10000"/>
                  <a:gd name="connsiteX117-1021" fmla="*/ 9234 w 10000"/>
                  <a:gd name="connsiteY117-1022" fmla="*/ 7496 h 10000"/>
                  <a:gd name="connsiteX118-1023" fmla="*/ 9121 w 10000"/>
                  <a:gd name="connsiteY118-1024" fmla="*/ 7531 h 10000"/>
                  <a:gd name="connsiteX119-1025" fmla="*/ 9005 w 10000"/>
                  <a:gd name="connsiteY119-1026" fmla="*/ 7559 h 10000"/>
                  <a:gd name="connsiteX120-1027" fmla="*/ 8885 w 10000"/>
                  <a:gd name="connsiteY120-1028" fmla="*/ 7577 h 10000"/>
                  <a:gd name="connsiteX121-1029" fmla="*/ 8637 w 10000"/>
                  <a:gd name="connsiteY121-1030" fmla="*/ 7597 h 10000"/>
                  <a:gd name="connsiteX122-1031" fmla="*/ 8383 w 10000"/>
                  <a:gd name="connsiteY122-1032" fmla="*/ 7590 h 10000"/>
                  <a:gd name="connsiteX123-1033" fmla="*/ 8129 w 10000"/>
                  <a:gd name="connsiteY123-1034" fmla="*/ 7562 h 10000"/>
                  <a:gd name="connsiteX124-1035" fmla="*/ 7879 w 10000"/>
                  <a:gd name="connsiteY124-1036" fmla="*/ 7513 h 10000"/>
                  <a:gd name="connsiteX125-1037" fmla="*/ 7639 w 10000"/>
                  <a:gd name="connsiteY125-1038" fmla="*/ 7450 h 10000"/>
                  <a:gd name="connsiteX126-1039" fmla="*/ 7414 w 10000"/>
                  <a:gd name="connsiteY126-1040" fmla="*/ 7371 h 10000"/>
                  <a:gd name="connsiteX127-1041" fmla="*/ 7212 w 10000"/>
                  <a:gd name="connsiteY127-1042" fmla="*/ 7282 h 10000"/>
                  <a:gd name="connsiteX128-1043" fmla="*/ 7036 w 10000"/>
                  <a:gd name="connsiteY128-1044" fmla="*/ 7188 h 10000"/>
                  <a:gd name="connsiteX0-1045" fmla="*/ 7036 w 10000"/>
                  <a:gd name="connsiteY0-1046" fmla="*/ 7188 h 10000"/>
                  <a:gd name="connsiteX1-1047" fmla="*/ 5813 w 10000"/>
                  <a:gd name="connsiteY1-1048" fmla="*/ 5848 h 10000"/>
                  <a:gd name="connsiteX2-1049" fmla="*/ 3757 w 10000"/>
                  <a:gd name="connsiteY2-1050" fmla="*/ 6457 h 10000"/>
                  <a:gd name="connsiteX3-1051" fmla="*/ 5190 w 10000"/>
                  <a:gd name="connsiteY3-1052" fmla="*/ 8683 h 10000"/>
                  <a:gd name="connsiteX4-1053" fmla="*/ 4916 w 10000"/>
                  <a:gd name="connsiteY4-1054" fmla="*/ 8838 h 10000"/>
                  <a:gd name="connsiteX5-1055" fmla="*/ 4641 w 10000"/>
                  <a:gd name="connsiteY5-1056" fmla="*/ 8986 h 10000"/>
                  <a:gd name="connsiteX6-1057" fmla="*/ 4364 w 10000"/>
                  <a:gd name="connsiteY6-1058" fmla="*/ 9118 h 10000"/>
                  <a:gd name="connsiteX7-1059" fmla="*/ 4086 w 10000"/>
                  <a:gd name="connsiteY7-1060" fmla="*/ 9237 h 10000"/>
                  <a:gd name="connsiteX8-1061" fmla="*/ 3808 w 10000"/>
                  <a:gd name="connsiteY8-1062" fmla="*/ 9349 h 10000"/>
                  <a:gd name="connsiteX9-1063" fmla="*/ 3529 w 10000"/>
                  <a:gd name="connsiteY9-1064" fmla="*/ 9448 h 10000"/>
                  <a:gd name="connsiteX10-1065" fmla="*/ 3249 w 10000"/>
                  <a:gd name="connsiteY10-1066" fmla="*/ 9540 h 10000"/>
                  <a:gd name="connsiteX11-1067" fmla="*/ 2969 w 10000"/>
                  <a:gd name="connsiteY11-1068" fmla="*/ 9621 h 10000"/>
                  <a:gd name="connsiteX12-1069" fmla="*/ 2689 w 10000"/>
                  <a:gd name="connsiteY12-1070" fmla="*/ 9695 h 10000"/>
                  <a:gd name="connsiteX13-1071" fmla="*/ 2410 w 10000"/>
                  <a:gd name="connsiteY13-1072" fmla="*/ 9758 h 10000"/>
                  <a:gd name="connsiteX14-1073" fmla="*/ 2031 w 10000"/>
                  <a:gd name="connsiteY14-1074" fmla="*/ 9835 h 10000"/>
                  <a:gd name="connsiteX15-1075" fmla="*/ 1594 w 10000"/>
                  <a:gd name="connsiteY15-1076" fmla="*/ 9911 h 10000"/>
                  <a:gd name="connsiteX16-1077" fmla="*/ 1141 w 10000"/>
                  <a:gd name="connsiteY16-1078" fmla="*/ 9972 h 10000"/>
                  <a:gd name="connsiteX17-1079" fmla="*/ 921 w 10000"/>
                  <a:gd name="connsiteY17-1080" fmla="*/ 9992 h 10000"/>
                  <a:gd name="connsiteX18-1081" fmla="*/ 714 w 10000"/>
                  <a:gd name="connsiteY18-1082" fmla="*/ 10000 h 10000"/>
                  <a:gd name="connsiteX19-1083" fmla="*/ 523 w 10000"/>
                  <a:gd name="connsiteY19-1084" fmla="*/ 9997 h 10000"/>
                  <a:gd name="connsiteX20-1085" fmla="*/ 354 w 10000"/>
                  <a:gd name="connsiteY20-1086" fmla="*/ 9980 h 10000"/>
                  <a:gd name="connsiteX21-1087" fmla="*/ 213 w 10000"/>
                  <a:gd name="connsiteY21-1088" fmla="*/ 9947 h 10000"/>
                  <a:gd name="connsiteX22-1089" fmla="*/ 154 w 10000"/>
                  <a:gd name="connsiteY22-1090" fmla="*/ 9924 h 10000"/>
                  <a:gd name="connsiteX23-1091" fmla="*/ 105 w 10000"/>
                  <a:gd name="connsiteY23-1092" fmla="*/ 9896 h 10000"/>
                  <a:gd name="connsiteX24-1093" fmla="*/ 65 w 10000"/>
                  <a:gd name="connsiteY24-1094" fmla="*/ 9865 h 10000"/>
                  <a:gd name="connsiteX25-1095" fmla="*/ 35 w 10000"/>
                  <a:gd name="connsiteY25-1096" fmla="*/ 9827 h 10000"/>
                  <a:gd name="connsiteX26-1097" fmla="*/ 15 w 10000"/>
                  <a:gd name="connsiteY26-1098" fmla="*/ 9786 h 10000"/>
                  <a:gd name="connsiteX27-1099" fmla="*/ 8 w 10000"/>
                  <a:gd name="connsiteY27-1100" fmla="*/ 9738 h 10000"/>
                  <a:gd name="connsiteX28-1101" fmla="*/ 0 w 10000"/>
                  <a:gd name="connsiteY28-1102" fmla="*/ 9331 h 10000"/>
                  <a:gd name="connsiteX29-1103" fmla="*/ 0 w 10000"/>
                  <a:gd name="connsiteY29-1104" fmla="*/ 8886 h 10000"/>
                  <a:gd name="connsiteX30-1105" fmla="*/ 10 w 10000"/>
                  <a:gd name="connsiteY30-1106" fmla="*/ 8411 h 10000"/>
                  <a:gd name="connsiteX31-1107" fmla="*/ 28 w 10000"/>
                  <a:gd name="connsiteY31-1108" fmla="*/ 7907 h 10000"/>
                  <a:gd name="connsiteX32-1109" fmla="*/ 58 w 10000"/>
                  <a:gd name="connsiteY32-1110" fmla="*/ 7391 h 10000"/>
                  <a:gd name="connsiteX33-1111" fmla="*/ 98 w 10000"/>
                  <a:gd name="connsiteY33-1112" fmla="*/ 6860 h 10000"/>
                  <a:gd name="connsiteX34-1113" fmla="*/ 148 w 10000"/>
                  <a:gd name="connsiteY34-1114" fmla="*/ 6321 h 10000"/>
                  <a:gd name="connsiteX35-1115" fmla="*/ 212 w 10000"/>
                  <a:gd name="connsiteY35-1116" fmla="*/ 5789 h 10000"/>
                  <a:gd name="connsiteX36-1117" fmla="*/ 286 w 10000"/>
                  <a:gd name="connsiteY36-1118" fmla="*/ 5261 h 10000"/>
                  <a:gd name="connsiteX37-1119" fmla="*/ 374 w 10000"/>
                  <a:gd name="connsiteY37-1120" fmla="*/ 4750 h 10000"/>
                  <a:gd name="connsiteX38-1121" fmla="*/ 475 w 10000"/>
                  <a:gd name="connsiteY38-1122" fmla="*/ 4256 h 10000"/>
                  <a:gd name="connsiteX39-1123" fmla="*/ 530 w 10000"/>
                  <a:gd name="connsiteY39-1124" fmla="*/ 4022 h 10000"/>
                  <a:gd name="connsiteX40-1125" fmla="*/ 588 w 10000"/>
                  <a:gd name="connsiteY40-1126" fmla="*/ 3791 h 10000"/>
                  <a:gd name="connsiteX41-1127" fmla="*/ 652 w 10000"/>
                  <a:gd name="connsiteY41-1128" fmla="*/ 3570 h 10000"/>
                  <a:gd name="connsiteX42-1129" fmla="*/ 717 w 10000"/>
                  <a:gd name="connsiteY42-1130" fmla="*/ 3361 h 10000"/>
                  <a:gd name="connsiteX43-1131" fmla="*/ 787 w 10000"/>
                  <a:gd name="connsiteY43-1132" fmla="*/ 3160 h 10000"/>
                  <a:gd name="connsiteX44-1133" fmla="*/ 861 w 10000"/>
                  <a:gd name="connsiteY44-1134" fmla="*/ 2970 h 10000"/>
                  <a:gd name="connsiteX45-1135" fmla="*/ 938 w 10000"/>
                  <a:gd name="connsiteY45-1136" fmla="*/ 2792 h 10000"/>
                  <a:gd name="connsiteX46-1137" fmla="*/ 1019 w 10000"/>
                  <a:gd name="connsiteY46-1138" fmla="*/ 2624 h 10000"/>
                  <a:gd name="connsiteX47-1139" fmla="*/ 1105 w 10000"/>
                  <a:gd name="connsiteY47-1140" fmla="*/ 2474 h 10000"/>
                  <a:gd name="connsiteX48-1141" fmla="*/ 1194 w 10000"/>
                  <a:gd name="connsiteY48-1142" fmla="*/ 2334 h 10000"/>
                  <a:gd name="connsiteX49-1143" fmla="*/ 1640 w 10000"/>
                  <a:gd name="connsiteY49-1144" fmla="*/ 1696 h 10000"/>
                  <a:gd name="connsiteX50-1145" fmla="*/ 1865 w 10000"/>
                  <a:gd name="connsiteY50-1146" fmla="*/ 1383 h 10000"/>
                  <a:gd name="connsiteX51-1147" fmla="*/ 1950 w 10000"/>
                  <a:gd name="connsiteY51-1148" fmla="*/ 1269 h 10000"/>
                  <a:gd name="connsiteX52-1149" fmla="*/ 2095 w 10000"/>
                  <a:gd name="connsiteY52-1150" fmla="*/ 1088 h 10000"/>
                  <a:gd name="connsiteX53-1151" fmla="*/ 2333 w 10000"/>
                  <a:gd name="connsiteY53-1152" fmla="*/ 811 h 10000"/>
                  <a:gd name="connsiteX54-1153" fmla="*/ 2455 w 10000"/>
                  <a:gd name="connsiteY54-1154" fmla="*/ 681 h 10000"/>
                  <a:gd name="connsiteX55-1155" fmla="*/ 2583 w 10000"/>
                  <a:gd name="connsiteY55-1156" fmla="*/ 559 h 10000"/>
                  <a:gd name="connsiteX56-1157" fmla="*/ 2711 w 10000"/>
                  <a:gd name="connsiteY56-1158" fmla="*/ 447 h 10000"/>
                  <a:gd name="connsiteX57-1159" fmla="*/ 2844 w 10000"/>
                  <a:gd name="connsiteY57-1160" fmla="*/ 341 h 10000"/>
                  <a:gd name="connsiteX58-1161" fmla="*/ 2981 w 10000"/>
                  <a:gd name="connsiteY58-1162" fmla="*/ 247 h 10000"/>
                  <a:gd name="connsiteX59-1163" fmla="*/ 3121 w 10000"/>
                  <a:gd name="connsiteY59-1164" fmla="*/ 160 h 10000"/>
                  <a:gd name="connsiteX60-1165" fmla="*/ 3188 w 10000"/>
                  <a:gd name="connsiteY60-1166" fmla="*/ 127 h 10000"/>
                  <a:gd name="connsiteX61-1167" fmla="*/ 3268 w 10000"/>
                  <a:gd name="connsiteY61-1168" fmla="*/ 99 h 10000"/>
                  <a:gd name="connsiteX62-1169" fmla="*/ 3463 w 10000"/>
                  <a:gd name="connsiteY62-1170" fmla="*/ 51 h 10000"/>
                  <a:gd name="connsiteX63-1171" fmla="*/ 3698 w 10000"/>
                  <a:gd name="connsiteY63-1172" fmla="*/ 15 h 10000"/>
                  <a:gd name="connsiteX64-1173" fmla="*/ 3966 w 10000"/>
                  <a:gd name="connsiteY64-1174" fmla="*/ 0 h 10000"/>
                  <a:gd name="connsiteX65-1175" fmla="*/ 4258 w 10000"/>
                  <a:gd name="connsiteY65-1176" fmla="*/ 5 h 10000"/>
                  <a:gd name="connsiteX66-1177" fmla="*/ 4569 w 10000"/>
                  <a:gd name="connsiteY66-1178" fmla="*/ 31 h 10000"/>
                  <a:gd name="connsiteX67-1179" fmla="*/ 4892 w 10000"/>
                  <a:gd name="connsiteY67-1180" fmla="*/ 76 h 10000"/>
                  <a:gd name="connsiteX68-1181" fmla="*/ 5217 w 10000"/>
                  <a:gd name="connsiteY68-1182" fmla="*/ 145 h 10000"/>
                  <a:gd name="connsiteX69-1183" fmla="*/ 5379 w 10000"/>
                  <a:gd name="connsiteY69-1184" fmla="*/ 191 h 10000"/>
                  <a:gd name="connsiteX70-1185" fmla="*/ 5539 w 10000"/>
                  <a:gd name="connsiteY70-1186" fmla="*/ 239 h 10000"/>
                  <a:gd name="connsiteX71-1187" fmla="*/ 5850 w 10000"/>
                  <a:gd name="connsiteY71-1188" fmla="*/ 364 h 10000"/>
                  <a:gd name="connsiteX72-1189" fmla="*/ 6000 w 10000"/>
                  <a:gd name="connsiteY72-1190" fmla="*/ 435 h 10000"/>
                  <a:gd name="connsiteX73-1191" fmla="*/ 6145 w 10000"/>
                  <a:gd name="connsiteY73-1192" fmla="*/ 514 h 10000"/>
                  <a:gd name="connsiteX74-1193" fmla="*/ 6281 w 10000"/>
                  <a:gd name="connsiteY74-1194" fmla="*/ 598 h 10000"/>
                  <a:gd name="connsiteX75-1195" fmla="*/ 6413 w 10000"/>
                  <a:gd name="connsiteY75-1196" fmla="*/ 694 h 10000"/>
                  <a:gd name="connsiteX76-1197" fmla="*/ 6534 w 10000"/>
                  <a:gd name="connsiteY76-1198" fmla="*/ 796 h 10000"/>
                  <a:gd name="connsiteX77-1199" fmla="*/ 6648 w 10000"/>
                  <a:gd name="connsiteY77-1200" fmla="*/ 905 h 10000"/>
                  <a:gd name="connsiteX78-1201" fmla="*/ 6751 w 10000"/>
                  <a:gd name="connsiteY78-1202" fmla="*/ 1025 h 10000"/>
                  <a:gd name="connsiteX79-1203" fmla="*/ 6844 w 10000"/>
                  <a:gd name="connsiteY79-1204" fmla="*/ 1152 h 10000"/>
                  <a:gd name="connsiteX80-1205" fmla="*/ 6925 w 10000"/>
                  <a:gd name="connsiteY80-1206" fmla="*/ 1287 h 10000"/>
                  <a:gd name="connsiteX81-1207" fmla="*/ 6994 w 10000"/>
                  <a:gd name="connsiteY81-1208" fmla="*/ 1431 h 10000"/>
                  <a:gd name="connsiteX82-1209" fmla="*/ 7048 w 10000"/>
                  <a:gd name="connsiteY82-1210" fmla="*/ 1584 h 10000"/>
                  <a:gd name="connsiteX83-1211" fmla="*/ 7070 w 10000"/>
                  <a:gd name="connsiteY83-1212" fmla="*/ 1665 h 10000"/>
                  <a:gd name="connsiteX84-1213" fmla="*/ 7088 w 10000"/>
                  <a:gd name="connsiteY84-1214" fmla="*/ 1749 h 10000"/>
                  <a:gd name="connsiteX85-1215" fmla="*/ 7786 w 10000"/>
                  <a:gd name="connsiteY85-1216" fmla="*/ 5317 h 10000"/>
                  <a:gd name="connsiteX86-1217" fmla="*/ 7987 w 10000"/>
                  <a:gd name="connsiteY86-1218" fmla="*/ 5278 h 10000"/>
                  <a:gd name="connsiteX87-1219" fmla="*/ 8280 w 10000"/>
                  <a:gd name="connsiteY87-1220" fmla="*/ 5240 h 10000"/>
                  <a:gd name="connsiteX88-1221" fmla="*/ 8450 w 10000"/>
                  <a:gd name="connsiteY88-1222" fmla="*/ 5228 h 10000"/>
                  <a:gd name="connsiteX89-1223" fmla="*/ 8630 w 10000"/>
                  <a:gd name="connsiteY89-1224" fmla="*/ 5225 h 10000"/>
                  <a:gd name="connsiteX90-1225" fmla="*/ 8815 w 10000"/>
                  <a:gd name="connsiteY90-1226" fmla="*/ 5230 h 10000"/>
                  <a:gd name="connsiteX91-1227" fmla="*/ 9003 w 10000"/>
                  <a:gd name="connsiteY91-1228" fmla="*/ 5248 h 10000"/>
                  <a:gd name="connsiteX92-1229" fmla="*/ 9185 w 10000"/>
                  <a:gd name="connsiteY92-1230" fmla="*/ 5281 h 10000"/>
                  <a:gd name="connsiteX93-1231" fmla="*/ 9360 w 10000"/>
                  <a:gd name="connsiteY93-1232" fmla="*/ 5334 h 10000"/>
                  <a:gd name="connsiteX94-1233" fmla="*/ 9523 w 10000"/>
                  <a:gd name="connsiteY94-1234" fmla="*/ 5403 h 10000"/>
                  <a:gd name="connsiteX95-1235" fmla="*/ 9597 w 10000"/>
                  <a:gd name="connsiteY95-1236" fmla="*/ 5449 h 10000"/>
                  <a:gd name="connsiteX96-1237" fmla="*/ 9668 w 10000"/>
                  <a:gd name="connsiteY96-1238" fmla="*/ 5497 h 10000"/>
                  <a:gd name="connsiteX97-1239" fmla="*/ 9734 w 10000"/>
                  <a:gd name="connsiteY97-1240" fmla="*/ 5553 h 10000"/>
                  <a:gd name="connsiteX98-1241" fmla="*/ 9794 w 10000"/>
                  <a:gd name="connsiteY98-1242" fmla="*/ 5617 h 10000"/>
                  <a:gd name="connsiteX99-1243" fmla="*/ 9846 w 10000"/>
                  <a:gd name="connsiteY99-1244" fmla="*/ 5688 h 10000"/>
                  <a:gd name="connsiteX100-1245" fmla="*/ 9892 w 10000"/>
                  <a:gd name="connsiteY100-1246" fmla="*/ 5764 h 10000"/>
                  <a:gd name="connsiteX101-1247" fmla="*/ 9930 w 10000"/>
                  <a:gd name="connsiteY101-1248" fmla="*/ 5848 h 10000"/>
                  <a:gd name="connsiteX102-1249" fmla="*/ 9960 w 10000"/>
                  <a:gd name="connsiteY102-1250" fmla="*/ 5939 h 10000"/>
                  <a:gd name="connsiteX103-1251" fmla="*/ 9982 w 10000"/>
                  <a:gd name="connsiteY103-1252" fmla="*/ 6041 h 10000"/>
                  <a:gd name="connsiteX104-1253" fmla="*/ 9995 w 10000"/>
                  <a:gd name="connsiteY104-1254" fmla="*/ 6151 h 10000"/>
                  <a:gd name="connsiteX105-1255" fmla="*/ 10000 w 10000"/>
                  <a:gd name="connsiteY105-1256" fmla="*/ 6321 h 10000"/>
                  <a:gd name="connsiteX106-1257" fmla="*/ 9992 w 10000"/>
                  <a:gd name="connsiteY106-1258" fmla="*/ 6481 h 10000"/>
                  <a:gd name="connsiteX107-1259" fmla="*/ 9972 w 10000"/>
                  <a:gd name="connsiteY107-1260" fmla="*/ 6626 h 10000"/>
                  <a:gd name="connsiteX108-1261" fmla="*/ 9939 w 10000"/>
                  <a:gd name="connsiteY108-1262" fmla="*/ 6763 h 10000"/>
                  <a:gd name="connsiteX109-1263" fmla="*/ 9897 w 10000"/>
                  <a:gd name="connsiteY109-1264" fmla="*/ 6885 h 10000"/>
                  <a:gd name="connsiteX110-1265" fmla="*/ 9843 w 10000"/>
                  <a:gd name="connsiteY110-1266" fmla="*/ 7000 h 10000"/>
                  <a:gd name="connsiteX111-1267" fmla="*/ 9779 w 10000"/>
                  <a:gd name="connsiteY111-1268" fmla="*/ 7099 h 10000"/>
                  <a:gd name="connsiteX112-1269" fmla="*/ 9707 w 10000"/>
                  <a:gd name="connsiteY112-1270" fmla="*/ 7188 h 10000"/>
                  <a:gd name="connsiteX113-1271" fmla="*/ 9627 w 10000"/>
                  <a:gd name="connsiteY113-1272" fmla="*/ 7269 h 10000"/>
                  <a:gd name="connsiteX114-1273" fmla="*/ 9538 w 10000"/>
                  <a:gd name="connsiteY114-1274" fmla="*/ 7340 h 10000"/>
                  <a:gd name="connsiteX115-1275" fmla="*/ 9443 w 10000"/>
                  <a:gd name="connsiteY115-1276" fmla="*/ 7401 h 10000"/>
                  <a:gd name="connsiteX116-1277" fmla="*/ 9342 w 10000"/>
                  <a:gd name="connsiteY116-1278" fmla="*/ 7452 h 10000"/>
                  <a:gd name="connsiteX117-1279" fmla="*/ 9234 w 10000"/>
                  <a:gd name="connsiteY117-1280" fmla="*/ 7496 h 10000"/>
                  <a:gd name="connsiteX118-1281" fmla="*/ 9121 w 10000"/>
                  <a:gd name="connsiteY118-1282" fmla="*/ 7531 h 10000"/>
                  <a:gd name="connsiteX119-1283" fmla="*/ 9005 w 10000"/>
                  <a:gd name="connsiteY119-1284" fmla="*/ 7559 h 10000"/>
                  <a:gd name="connsiteX120-1285" fmla="*/ 8885 w 10000"/>
                  <a:gd name="connsiteY120-1286" fmla="*/ 7577 h 10000"/>
                  <a:gd name="connsiteX121-1287" fmla="*/ 8637 w 10000"/>
                  <a:gd name="connsiteY121-1288" fmla="*/ 7597 h 10000"/>
                  <a:gd name="connsiteX122-1289" fmla="*/ 8383 w 10000"/>
                  <a:gd name="connsiteY122-1290" fmla="*/ 7590 h 10000"/>
                  <a:gd name="connsiteX123-1291" fmla="*/ 8129 w 10000"/>
                  <a:gd name="connsiteY123-1292" fmla="*/ 7562 h 10000"/>
                  <a:gd name="connsiteX124-1293" fmla="*/ 7879 w 10000"/>
                  <a:gd name="connsiteY124-1294" fmla="*/ 7513 h 10000"/>
                  <a:gd name="connsiteX125-1295" fmla="*/ 7639 w 10000"/>
                  <a:gd name="connsiteY125-1296" fmla="*/ 7450 h 10000"/>
                  <a:gd name="connsiteX126-1297" fmla="*/ 7414 w 10000"/>
                  <a:gd name="connsiteY126-1298" fmla="*/ 7371 h 10000"/>
                  <a:gd name="connsiteX127-1299" fmla="*/ 7212 w 10000"/>
                  <a:gd name="connsiteY127-1300" fmla="*/ 7282 h 10000"/>
                  <a:gd name="connsiteX128-1301" fmla="*/ 7036 w 10000"/>
                  <a:gd name="connsiteY128-1302" fmla="*/ 7188 h 10000"/>
                  <a:gd name="connsiteX0-1303" fmla="*/ 7036 w 10000"/>
                  <a:gd name="connsiteY0-1304" fmla="*/ 7188 h 10000"/>
                  <a:gd name="connsiteX1-1305" fmla="*/ 5813 w 10000"/>
                  <a:gd name="connsiteY1-1306" fmla="*/ 5620 h 10000"/>
                  <a:gd name="connsiteX2-1307" fmla="*/ 3757 w 10000"/>
                  <a:gd name="connsiteY2-1308" fmla="*/ 6457 h 10000"/>
                  <a:gd name="connsiteX3-1309" fmla="*/ 5190 w 10000"/>
                  <a:gd name="connsiteY3-1310" fmla="*/ 8683 h 10000"/>
                  <a:gd name="connsiteX4-1311" fmla="*/ 4916 w 10000"/>
                  <a:gd name="connsiteY4-1312" fmla="*/ 8838 h 10000"/>
                  <a:gd name="connsiteX5-1313" fmla="*/ 4641 w 10000"/>
                  <a:gd name="connsiteY5-1314" fmla="*/ 8986 h 10000"/>
                  <a:gd name="connsiteX6-1315" fmla="*/ 4364 w 10000"/>
                  <a:gd name="connsiteY6-1316" fmla="*/ 9118 h 10000"/>
                  <a:gd name="connsiteX7-1317" fmla="*/ 4086 w 10000"/>
                  <a:gd name="connsiteY7-1318" fmla="*/ 9237 h 10000"/>
                  <a:gd name="connsiteX8-1319" fmla="*/ 3808 w 10000"/>
                  <a:gd name="connsiteY8-1320" fmla="*/ 9349 h 10000"/>
                  <a:gd name="connsiteX9-1321" fmla="*/ 3529 w 10000"/>
                  <a:gd name="connsiteY9-1322" fmla="*/ 9448 h 10000"/>
                  <a:gd name="connsiteX10-1323" fmla="*/ 3249 w 10000"/>
                  <a:gd name="connsiteY10-1324" fmla="*/ 9540 h 10000"/>
                  <a:gd name="connsiteX11-1325" fmla="*/ 2969 w 10000"/>
                  <a:gd name="connsiteY11-1326" fmla="*/ 9621 h 10000"/>
                  <a:gd name="connsiteX12-1327" fmla="*/ 2689 w 10000"/>
                  <a:gd name="connsiteY12-1328" fmla="*/ 9695 h 10000"/>
                  <a:gd name="connsiteX13-1329" fmla="*/ 2410 w 10000"/>
                  <a:gd name="connsiteY13-1330" fmla="*/ 9758 h 10000"/>
                  <a:gd name="connsiteX14-1331" fmla="*/ 2031 w 10000"/>
                  <a:gd name="connsiteY14-1332" fmla="*/ 9835 h 10000"/>
                  <a:gd name="connsiteX15-1333" fmla="*/ 1594 w 10000"/>
                  <a:gd name="connsiteY15-1334" fmla="*/ 9911 h 10000"/>
                  <a:gd name="connsiteX16-1335" fmla="*/ 1141 w 10000"/>
                  <a:gd name="connsiteY16-1336" fmla="*/ 9972 h 10000"/>
                  <a:gd name="connsiteX17-1337" fmla="*/ 921 w 10000"/>
                  <a:gd name="connsiteY17-1338" fmla="*/ 9992 h 10000"/>
                  <a:gd name="connsiteX18-1339" fmla="*/ 714 w 10000"/>
                  <a:gd name="connsiteY18-1340" fmla="*/ 10000 h 10000"/>
                  <a:gd name="connsiteX19-1341" fmla="*/ 523 w 10000"/>
                  <a:gd name="connsiteY19-1342" fmla="*/ 9997 h 10000"/>
                  <a:gd name="connsiteX20-1343" fmla="*/ 354 w 10000"/>
                  <a:gd name="connsiteY20-1344" fmla="*/ 9980 h 10000"/>
                  <a:gd name="connsiteX21-1345" fmla="*/ 213 w 10000"/>
                  <a:gd name="connsiteY21-1346" fmla="*/ 9947 h 10000"/>
                  <a:gd name="connsiteX22-1347" fmla="*/ 154 w 10000"/>
                  <a:gd name="connsiteY22-1348" fmla="*/ 9924 h 10000"/>
                  <a:gd name="connsiteX23-1349" fmla="*/ 105 w 10000"/>
                  <a:gd name="connsiteY23-1350" fmla="*/ 9896 h 10000"/>
                  <a:gd name="connsiteX24-1351" fmla="*/ 65 w 10000"/>
                  <a:gd name="connsiteY24-1352" fmla="*/ 9865 h 10000"/>
                  <a:gd name="connsiteX25-1353" fmla="*/ 35 w 10000"/>
                  <a:gd name="connsiteY25-1354" fmla="*/ 9827 h 10000"/>
                  <a:gd name="connsiteX26-1355" fmla="*/ 15 w 10000"/>
                  <a:gd name="connsiteY26-1356" fmla="*/ 9786 h 10000"/>
                  <a:gd name="connsiteX27-1357" fmla="*/ 8 w 10000"/>
                  <a:gd name="connsiteY27-1358" fmla="*/ 9738 h 10000"/>
                  <a:gd name="connsiteX28-1359" fmla="*/ 0 w 10000"/>
                  <a:gd name="connsiteY28-1360" fmla="*/ 9331 h 10000"/>
                  <a:gd name="connsiteX29-1361" fmla="*/ 0 w 10000"/>
                  <a:gd name="connsiteY29-1362" fmla="*/ 8886 h 10000"/>
                  <a:gd name="connsiteX30-1363" fmla="*/ 10 w 10000"/>
                  <a:gd name="connsiteY30-1364" fmla="*/ 8411 h 10000"/>
                  <a:gd name="connsiteX31-1365" fmla="*/ 28 w 10000"/>
                  <a:gd name="connsiteY31-1366" fmla="*/ 7907 h 10000"/>
                  <a:gd name="connsiteX32-1367" fmla="*/ 58 w 10000"/>
                  <a:gd name="connsiteY32-1368" fmla="*/ 7391 h 10000"/>
                  <a:gd name="connsiteX33-1369" fmla="*/ 98 w 10000"/>
                  <a:gd name="connsiteY33-1370" fmla="*/ 6860 h 10000"/>
                  <a:gd name="connsiteX34-1371" fmla="*/ 148 w 10000"/>
                  <a:gd name="connsiteY34-1372" fmla="*/ 6321 h 10000"/>
                  <a:gd name="connsiteX35-1373" fmla="*/ 212 w 10000"/>
                  <a:gd name="connsiteY35-1374" fmla="*/ 5789 h 10000"/>
                  <a:gd name="connsiteX36-1375" fmla="*/ 286 w 10000"/>
                  <a:gd name="connsiteY36-1376" fmla="*/ 5261 h 10000"/>
                  <a:gd name="connsiteX37-1377" fmla="*/ 374 w 10000"/>
                  <a:gd name="connsiteY37-1378" fmla="*/ 4750 h 10000"/>
                  <a:gd name="connsiteX38-1379" fmla="*/ 475 w 10000"/>
                  <a:gd name="connsiteY38-1380" fmla="*/ 4256 h 10000"/>
                  <a:gd name="connsiteX39-1381" fmla="*/ 530 w 10000"/>
                  <a:gd name="connsiteY39-1382" fmla="*/ 4022 h 10000"/>
                  <a:gd name="connsiteX40-1383" fmla="*/ 588 w 10000"/>
                  <a:gd name="connsiteY40-1384" fmla="*/ 3791 h 10000"/>
                  <a:gd name="connsiteX41-1385" fmla="*/ 652 w 10000"/>
                  <a:gd name="connsiteY41-1386" fmla="*/ 3570 h 10000"/>
                  <a:gd name="connsiteX42-1387" fmla="*/ 717 w 10000"/>
                  <a:gd name="connsiteY42-1388" fmla="*/ 3361 h 10000"/>
                  <a:gd name="connsiteX43-1389" fmla="*/ 787 w 10000"/>
                  <a:gd name="connsiteY43-1390" fmla="*/ 3160 h 10000"/>
                  <a:gd name="connsiteX44-1391" fmla="*/ 861 w 10000"/>
                  <a:gd name="connsiteY44-1392" fmla="*/ 2970 h 10000"/>
                  <a:gd name="connsiteX45-1393" fmla="*/ 938 w 10000"/>
                  <a:gd name="connsiteY45-1394" fmla="*/ 2792 h 10000"/>
                  <a:gd name="connsiteX46-1395" fmla="*/ 1019 w 10000"/>
                  <a:gd name="connsiteY46-1396" fmla="*/ 2624 h 10000"/>
                  <a:gd name="connsiteX47-1397" fmla="*/ 1105 w 10000"/>
                  <a:gd name="connsiteY47-1398" fmla="*/ 2474 h 10000"/>
                  <a:gd name="connsiteX48-1399" fmla="*/ 1194 w 10000"/>
                  <a:gd name="connsiteY48-1400" fmla="*/ 2334 h 10000"/>
                  <a:gd name="connsiteX49-1401" fmla="*/ 1640 w 10000"/>
                  <a:gd name="connsiteY49-1402" fmla="*/ 1696 h 10000"/>
                  <a:gd name="connsiteX50-1403" fmla="*/ 1865 w 10000"/>
                  <a:gd name="connsiteY50-1404" fmla="*/ 1383 h 10000"/>
                  <a:gd name="connsiteX51-1405" fmla="*/ 1950 w 10000"/>
                  <a:gd name="connsiteY51-1406" fmla="*/ 1269 h 10000"/>
                  <a:gd name="connsiteX52-1407" fmla="*/ 2095 w 10000"/>
                  <a:gd name="connsiteY52-1408" fmla="*/ 1088 h 10000"/>
                  <a:gd name="connsiteX53-1409" fmla="*/ 2333 w 10000"/>
                  <a:gd name="connsiteY53-1410" fmla="*/ 811 h 10000"/>
                  <a:gd name="connsiteX54-1411" fmla="*/ 2455 w 10000"/>
                  <a:gd name="connsiteY54-1412" fmla="*/ 681 h 10000"/>
                  <a:gd name="connsiteX55-1413" fmla="*/ 2583 w 10000"/>
                  <a:gd name="connsiteY55-1414" fmla="*/ 559 h 10000"/>
                  <a:gd name="connsiteX56-1415" fmla="*/ 2711 w 10000"/>
                  <a:gd name="connsiteY56-1416" fmla="*/ 447 h 10000"/>
                  <a:gd name="connsiteX57-1417" fmla="*/ 2844 w 10000"/>
                  <a:gd name="connsiteY57-1418" fmla="*/ 341 h 10000"/>
                  <a:gd name="connsiteX58-1419" fmla="*/ 2981 w 10000"/>
                  <a:gd name="connsiteY58-1420" fmla="*/ 247 h 10000"/>
                  <a:gd name="connsiteX59-1421" fmla="*/ 3121 w 10000"/>
                  <a:gd name="connsiteY59-1422" fmla="*/ 160 h 10000"/>
                  <a:gd name="connsiteX60-1423" fmla="*/ 3188 w 10000"/>
                  <a:gd name="connsiteY60-1424" fmla="*/ 127 h 10000"/>
                  <a:gd name="connsiteX61-1425" fmla="*/ 3268 w 10000"/>
                  <a:gd name="connsiteY61-1426" fmla="*/ 99 h 10000"/>
                  <a:gd name="connsiteX62-1427" fmla="*/ 3463 w 10000"/>
                  <a:gd name="connsiteY62-1428" fmla="*/ 51 h 10000"/>
                  <a:gd name="connsiteX63-1429" fmla="*/ 3698 w 10000"/>
                  <a:gd name="connsiteY63-1430" fmla="*/ 15 h 10000"/>
                  <a:gd name="connsiteX64-1431" fmla="*/ 3966 w 10000"/>
                  <a:gd name="connsiteY64-1432" fmla="*/ 0 h 10000"/>
                  <a:gd name="connsiteX65-1433" fmla="*/ 4258 w 10000"/>
                  <a:gd name="connsiteY65-1434" fmla="*/ 5 h 10000"/>
                  <a:gd name="connsiteX66-1435" fmla="*/ 4569 w 10000"/>
                  <a:gd name="connsiteY66-1436" fmla="*/ 31 h 10000"/>
                  <a:gd name="connsiteX67-1437" fmla="*/ 4892 w 10000"/>
                  <a:gd name="connsiteY67-1438" fmla="*/ 76 h 10000"/>
                  <a:gd name="connsiteX68-1439" fmla="*/ 5217 w 10000"/>
                  <a:gd name="connsiteY68-1440" fmla="*/ 145 h 10000"/>
                  <a:gd name="connsiteX69-1441" fmla="*/ 5379 w 10000"/>
                  <a:gd name="connsiteY69-1442" fmla="*/ 191 h 10000"/>
                  <a:gd name="connsiteX70-1443" fmla="*/ 5539 w 10000"/>
                  <a:gd name="connsiteY70-1444" fmla="*/ 239 h 10000"/>
                  <a:gd name="connsiteX71-1445" fmla="*/ 5850 w 10000"/>
                  <a:gd name="connsiteY71-1446" fmla="*/ 364 h 10000"/>
                  <a:gd name="connsiteX72-1447" fmla="*/ 6000 w 10000"/>
                  <a:gd name="connsiteY72-1448" fmla="*/ 435 h 10000"/>
                  <a:gd name="connsiteX73-1449" fmla="*/ 6145 w 10000"/>
                  <a:gd name="connsiteY73-1450" fmla="*/ 514 h 10000"/>
                  <a:gd name="connsiteX74-1451" fmla="*/ 6281 w 10000"/>
                  <a:gd name="connsiteY74-1452" fmla="*/ 598 h 10000"/>
                  <a:gd name="connsiteX75-1453" fmla="*/ 6413 w 10000"/>
                  <a:gd name="connsiteY75-1454" fmla="*/ 694 h 10000"/>
                  <a:gd name="connsiteX76-1455" fmla="*/ 6534 w 10000"/>
                  <a:gd name="connsiteY76-1456" fmla="*/ 796 h 10000"/>
                  <a:gd name="connsiteX77-1457" fmla="*/ 6648 w 10000"/>
                  <a:gd name="connsiteY77-1458" fmla="*/ 905 h 10000"/>
                  <a:gd name="connsiteX78-1459" fmla="*/ 6751 w 10000"/>
                  <a:gd name="connsiteY78-1460" fmla="*/ 1025 h 10000"/>
                  <a:gd name="connsiteX79-1461" fmla="*/ 6844 w 10000"/>
                  <a:gd name="connsiteY79-1462" fmla="*/ 1152 h 10000"/>
                  <a:gd name="connsiteX80-1463" fmla="*/ 6925 w 10000"/>
                  <a:gd name="connsiteY80-1464" fmla="*/ 1287 h 10000"/>
                  <a:gd name="connsiteX81-1465" fmla="*/ 6994 w 10000"/>
                  <a:gd name="connsiteY81-1466" fmla="*/ 1431 h 10000"/>
                  <a:gd name="connsiteX82-1467" fmla="*/ 7048 w 10000"/>
                  <a:gd name="connsiteY82-1468" fmla="*/ 1584 h 10000"/>
                  <a:gd name="connsiteX83-1469" fmla="*/ 7070 w 10000"/>
                  <a:gd name="connsiteY83-1470" fmla="*/ 1665 h 10000"/>
                  <a:gd name="connsiteX84-1471" fmla="*/ 7088 w 10000"/>
                  <a:gd name="connsiteY84-1472" fmla="*/ 1749 h 10000"/>
                  <a:gd name="connsiteX85-1473" fmla="*/ 7786 w 10000"/>
                  <a:gd name="connsiteY85-1474" fmla="*/ 5317 h 10000"/>
                  <a:gd name="connsiteX86-1475" fmla="*/ 7987 w 10000"/>
                  <a:gd name="connsiteY86-1476" fmla="*/ 5278 h 10000"/>
                  <a:gd name="connsiteX87-1477" fmla="*/ 8280 w 10000"/>
                  <a:gd name="connsiteY87-1478" fmla="*/ 5240 h 10000"/>
                  <a:gd name="connsiteX88-1479" fmla="*/ 8450 w 10000"/>
                  <a:gd name="connsiteY88-1480" fmla="*/ 5228 h 10000"/>
                  <a:gd name="connsiteX89-1481" fmla="*/ 8630 w 10000"/>
                  <a:gd name="connsiteY89-1482" fmla="*/ 5225 h 10000"/>
                  <a:gd name="connsiteX90-1483" fmla="*/ 8815 w 10000"/>
                  <a:gd name="connsiteY90-1484" fmla="*/ 5230 h 10000"/>
                  <a:gd name="connsiteX91-1485" fmla="*/ 9003 w 10000"/>
                  <a:gd name="connsiteY91-1486" fmla="*/ 5248 h 10000"/>
                  <a:gd name="connsiteX92-1487" fmla="*/ 9185 w 10000"/>
                  <a:gd name="connsiteY92-1488" fmla="*/ 5281 h 10000"/>
                  <a:gd name="connsiteX93-1489" fmla="*/ 9360 w 10000"/>
                  <a:gd name="connsiteY93-1490" fmla="*/ 5334 h 10000"/>
                  <a:gd name="connsiteX94-1491" fmla="*/ 9523 w 10000"/>
                  <a:gd name="connsiteY94-1492" fmla="*/ 5403 h 10000"/>
                  <a:gd name="connsiteX95-1493" fmla="*/ 9597 w 10000"/>
                  <a:gd name="connsiteY95-1494" fmla="*/ 5449 h 10000"/>
                  <a:gd name="connsiteX96-1495" fmla="*/ 9668 w 10000"/>
                  <a:gd name="connsiteY96-1496" fmla="*/ 5497 h 10000"/>
                  <a:gd name="connsiteX97-1497" fmla="*/ 9734 w 10000"/>
                  <a:gd name="connsiteY97-1498" fmla="*/ 5553 h 10000"/>
                  <a:gd name="connsiteX98-1499" fmla="*/ 9794 w 10000"/>
                  <a:gd name="connsiteY98-1500" fmla="*/ 5617 h 10000"/>
                  <a:gd name="connsiteX99-1501" fmla="*/ 9846 w 10000"/>
                  <a:gd name="connsiteY99-1502" fmla="*/ 5688 h 10000"/>
                  <a:gd name="connsiteX100-1503" fmla="*/ 9892 w 10000"/>
                  <a:gd name="connsiteY100-1504" fmla="*/ 5764 h 10000"/>
                  <a:gd name="connsiteX101-1505" fmla="*/ 9930 w 10000"/>
                  <a:gd name="connsiteY101-1506" fmla="*/ 5848 h 10000"/>
                  <a:gd name="connsiteX102-1507" fmla="*/ 9960 w 10000"/>
                  <a:gd name="connsiteY102-1508" fmla="*/ 5939 h 10000"/>
                  <a:gd name="connsiteX103-1509" fmla="*/ 9982 w 10000"/>
                  <a:gd name="connsiteY103-1510" fmla="*/ 6041 h 10000"/>
                  <a:gd name="connsiteX104-1511" fmla="*/ 9995 w 10000"/>
                  <a:gd name="connsiteY104-1512" fmla="*/ 6151 h 10000"/>
                  <a:gd name="connsiteX105-1513" fmla="*/ 10000 w 10000"/>
                  <a:gd name="connsiteY105-1514" fmla="*/ 6321 h 10000"/>
                  <a:gd name="connsiteX106-1515" fmla="*/ 9992 w 10000"/>
                  <a:gd name="connsiteY106-1516" fmla="*/ 6481 h 10000"/>
                  <a:gd name="connsiteX107-1517" fmla="*/ 9972 w 10000"/>
                  <a:gd name="connsiteY107-1518" fmla="*/ 6626 h 10000"/>
                  <a:gd name="connsiteX108-1519" fmla="*/ 9939 w 10000"/>
                  <a:gd name="connsiteY108-1520" fmla="*/ 6763 h 10000"/>
                  <a:gd name="connsiteX109-1521" fmla="*/ 9897 w 10000"/>
                  <a:gd name="connsiteY109-1522" fmla="*/ 6885 h 10000"/>
                  <a:gd name="connsiteX110-1523" fmla="*/ 9843 w 10000"/>
                  <a:gd name="connsiteY110-1524" fmla="*/ 7000 h 10000"/>
                  <a:gd name="connsiteX111-1525" fmla="*/ 9779 w 10000"/>
                  <a:gd name="connsiteY111-1526" fmla="*/ 7099 h 10000"/>
                  <a:gd name="connsiteX112-1527" fmla="*/ 9707 w 10000"/>
                  <a:gd name="connsiteY112-1528" fmla="*/ 7188 h 10000"/>
                  <a:gd name="connsiteX113-1529" fmla="*/ 9627 w 10000"/>
                  <a:gd name="connsiteY113-1530" fmla="*/ 7269 h 10000"/>
                  <a:gd name="connsiteX114-1531" fmla="*/ 9538 w 10000"/>
                  <a:gd name="connsiteY114-1532" fmla="*/ 7340 h 10000"/>
                  <a:gd name="connsiteX115-1533" fmla="*/ 9443 w 10000"/>
                  <a:gd name="connsiteY115-1534" fmla="*/ 7401 h 10000"/>
                  <a:gd name="connsiteX116-1535" fmla="*/ 9342 w 10000"/>
                  <a:gd name="connsiteY116-1536" fmla="*/ 7452 h 10000"/>
                  <a:gd name="connsiteX117-1537" fmla="*/ 9234 w 10000"/>
                  <a:gd name="connsiteY117-1538" fmla="*/ 7496 h 10000"/>
                  <a:gd name="connsiteX118-1539" fmla="*/ 9121 w 10000"/>
                  <a:gd name="connsiteY118-1540" fmla="*/ 7531 h 10000"/>
                  <a:gd name="connsiteX119-1541" fmla="*/ 9005 w 10000"/>
                  <a:gd name="connsiteY119-1542" fmla="*/ 7559 h 10000"/>
                  <a:gd name="connsiteX120-1543" fmla="*/ 8885 w 10000"/>
                  <a:gd name="connsiteY120-1544" fmla="*/ 7577 h 10000"/>
                  <a:gd name="connsiteX121-1545" fmla="*/ 8637 w 10000"/>
                  <a:gd name="connsiteY121-1546" fmla="*/ 7597 h 10000"/>
                  <a:gd name="connsiteX122-1547" fmla="*/ 8383 w 10000"/>
                  <a:gd name="connsiteY122-1548" fmla="*/ 7590 h 10000"/>
                  <a:gd name="connsiteX123-1549" fmla="*/ 8129 w 10000"/>
                  <a:gd name="connsiteY123-1550" fmla="*/ 7562 h 10000"/>
                  <a:gd name="connsiteX124-1551" fmla="*/ 7879 w 10000"/>
                  <a:gd name="connsiteY124-1552" fmla="*/ 7513 h 10000"/>
                  <a:gd name="connsiteX125-1553" fmla="*/ 7639 w 10000"/>
                  <a:gd name="connsiteY125-1554" fmla="*/ 7450 h 10000"/>
                  <a:gd name="connsiteX126-1555" fmla="*/ 7414 w 10000"/>
                  <a:gd name="connsiteY126-1556" fmla="*/ 7371 h 10000"/>
                  <a:gd name="connsiteX127-1557" fmla="*/ 7212 w 10000"/>
                  <a:gd name="connsiteY127-1558" fmla="*/ 7282 h 10000"/>
                  <a:gd name="connsiteX128-1559" fmla="*/ 7036 w 10000"/>
                  <a:gd name="connsiteY128-1560" fmla="*/ 7188 h 10000"/>
                  <a:gd name="connsiteX0-1561" fmla="*/ 7036 w 10000"/>
                  <a:gd name="connsiteY0-1562" fmla="*/ 7188 h 10000"/>
                  <a:gd name="connsiteX1-1563" fmla="*/ 5813 w 10000"/>
                  <a:gd name="connsiteY1-1564" fmla="*/ 5620 h 10000"/>
                  <a:gd name="connsiteX2-1565" fmla="*/ 3757 w 10000"/>
                  <a:gd name="connsiteY2-1566" fmla="*/ 6457 h 10000"/>
                  <a:gd name="connsiteX3-1567" fmla="*/ 4916 w 10000"/>
                  <a:gd name="connsiteY3-1568" fmla="*/ 8838 h 10000"/>
                  <a:gd name="connsiteX4-1569" fmla="*/ 4641 w 10000"/>
                  <a:gd name="connsiteY4-1570" fmla="*/ 8986 h 10000"/>
                  <a:gd name="connsiteX5-1571" fmla="*/ 4364 w 10000"/>
                  <a:gd name="connsiteY5-1572" fmla="*/ 9118 h 10000"/>
                  <a:gd name="connsiteX6-1573" fmla="*/ 4086 w 10000"/>
                  <a:gd name="connsiteY6-1574" fmla="*/ 9237 h 10000"/>
                  <a:gd name="connsiteX7-1575" fmla="*/ 3808 w 10000"/>
                  <a:gd name="connsiteY7-1576" fmla="*/ 9349 h 10000"/>
                  <a:gd name="connsiteX8-1577" fmla="*/ 3529 w 10000"/>
                  <a:gd name="connsiteY8-1578" fmla="*/ 9448 h 10000"/>
                  <a:gd name="connsiteX9-1579" fmla="*/ 3249 w 10000"/>
                  <a:gd name="connsiteY9-1580" fmla="*/ 9540 h 10000"/>
                  <a:gd name="connsiteX10-1581" fmla="*/ 2969 w 10000"/>
                  <a:gd name="connsiteY10-1582" fmla="*/ 9621 h 10000"/>
                  <a:gd name="connsiteX11-1583" fmla="*/ 2689 w 10000"/>
                  <a:gd name="connsiteY11-1584" fmla="*/ 9695 h 10000"/>
                  <a:gd name="connsiteX12-1585" fmla="*/ 2410 w 10000"/>
                  <a:gd name="connsiteY12-1586" fmla="*/ 9758 h 10000"/>
                  <a:gd name="connsiteX13-1587" fmla="*/ 2031 w 10000"/>
                  <a:gd name="connsiteY13-1588" fmla="*/ 9835 h 10000"/>
                  <a:gd name="connsiteX14-1589" fmla="*/ 1594 w 10000"/>
                  <a:gd name="connsiteY14-1590" fmla="*/ 9911 h 10000"/>
                  <a:gd name="connsiteX15-1591" fmla="*/ 1141 w 10000"/>
                  <a:gd name="connsiteY15-1592" fmla="*/ 9972 h 10000"/>
                  <a:gd name="connsiteX16-1593" fmla="*/ 921 w 10000"/>
                  <a:gd name="connsiteY16-1594" fmla="*/ 9992 h 10000"/>
                  <a:gd name="connsiteX17-1595" fmla="*/ 714 w 10000"/>
                  <a:gd name="connsiteY17-1596" fmla="*/ 10000 h 10000"/>
                  <a:gd name="connsiteX18-1597" fmla="*/ 523 w 10000"/>
                  <a:gd name="connsiteY18-1598" fmla="*/ 9997 h 10000"/>
                  <a:gd name="connsiteX19-1599" fmla="*/ 354 w 10000"/>
                  <a:gd name="connsiteY19-1600" fmla="*/ 9980 h 10000"/>
                  <a:gd name="connsiteX20-1601" fmla="*/ 213 w 10000"/>
                  <a:gd name="connsiteY20-1602" fmla="*/ 9947 h 10000"/>
                  <a:gd name="connsiteX21-1603" fmla="*/ 154 w 10000"/>
                  <a:gd name="connsiteY21-1604" fmla="*/ 9924 h 10000"/>
                  <a:gd name="connsiteX22-1605" fmla="*/ 105 w 10000"/>
                  <a:gd name="connsiteY22-1606" fmla="*/ 9896 h 10000"/>
                  <a:gd name="connsiteX23-1607" fmla="*/ 65 w 10000"/>
                  <a:gd name="connsiteY23-1608" fmla="*/ 9865 h 10000"/>
                  <a:gd name="connsiteX24-1609" fmla="*/ 35 w 10000"/>
                  <a:gd name="connsiteY24-1610" fmla="*/ 9827 h 10000"/>
                  <a:gd name="connsiteX25-1611" fmla="*/ 15 w 10000"/>
                  <a:gd name="connsiteY25-1612" fmla="*/ 9786 h 10000"/>
                  <a:gd name="connsiteX26-1613" fmla="*/ 8 w 10000"/>
                  <a:gd name="connsiteY26-1614" fmla="*/ 9738 h 10000"/>
                  <a:gd name="connsiteX27-1615" fmla="*/ 0 w 10000"/>
                  <a:gd name="connsiteY27-1616" fmla="*/ 9331 h 10000"/>
                  <a:gd name="connsiteX28-1617" fmla="*/ 0 w 10000"/>
                  <a:gd name="connsiteY28-1618" fmla="*/ 8886 h 10000"/>
                  <a:gd name="connsiteX29-1619" fmla="*/ 10 w 10000"/>
                  <a:gd name="connsiteY29-1620" fmla="*/ 8411 h 10000"/>
                  <a:gd name="connsiteX30-1621" fmla="*/ 28 w 10000"/>
                  <a:gd name="connsiteY30-1622" fmla="*/ 7907 h 10000"/>
                  <a:gd name="connsiteX31-1623" fmla="*/ 58 w 10000"/>
                  <a:gd name="connsiteY31-1624" fmla="*/ 7391 h 10000"/>
                  <a:gd name="connsiteX32-1625" fmla="*/ 98 w 10000"/>
                  <a:gd name="connsiteY32-1626" fmla="*/ 6860 h 10000"/>
                  <a:gd name="connsiteX33-1627" fmla="*/ 148 w 10000"/>
                  <a:gd name="connsiteY33-1628" fmla="*/ 6321 h 10000"/>
                  <a:gd name="connsiteX34-1629" fmla="*/ 212 w 10000"/>
                  <a:gd name="connsiteY34-1630" fmla="*/ 5789 h 10000"/>
                  <a:gd name="connsiteX35-1631" fmla="*/ 286 w 10000"/>
                  <a:gd name="connsiteY35-1632" fmla="*/ 5261 h 10000"/>
                  <a:gd name="connsiteX36-1633" fmla="*/ 374 w 10000"/>
                  <a:gd name="connsiteY36-1634" fmla="*/ 4750 h 10000"/>
                  <a:gd name="connsiteX37-1635" fmla="*/ 475 w 10000"/>
                  <a:gd name="connsiteY37-1636" fmla="*/ 4256 h 10000"/>
                  <a:gd name="connsiteX38-1637" fmla="*/ 530 w 10000"/>
                  <a:gd name="connsiteY38-1638" fmla="*/ 4022 h 10000"/>
                  <a:gd name="connsiteX39-1639" fmla="*/ 588 w 10000"/>
                  <a:gd name="connsiteY39-1640" fmla="*/ 3791 h 10000"/>
                  <a:gd name="connsiteX40-1641" fmla="*/ 652 w 10000"/>
                  <a:gd name="connsiteY40-1642" fmla="*/ 3570 h 10000"/>
                  <a:gd name="connsiteX41-1643" fmla="*/ 717 w 10000"/>
                  <a:gd name="connsiteY41-1644" fmla="*/ 3361 h 10000"/>
                  <a:gd name="connsiteX42-1645" fmla="*/ 787 w 10000"/>
                  <a:gd name="connsiteY42-1646" fmla="*/ 3160 h 10000"/>
                  <a:gd name="connsiteX43-1647" fmla="*/ 861 w 10000"/>
                  <a:gd name="connsiteY43-1648" fmla="*/ 2970 h 10000"/>
                  <a:gd name="connsiteX44-1649" fmla="*/ 938 w 10000"/>
                  <a:gd name="connsiteY44-1650" fmla="*/ 2792 h 10000"/>
                  <a:gd name="connsiteX45-1651" fmla="*/ 1019 w 10000"/>
                  <a:gd name="connsiteY45-1652" fmla="*/ 2624 h 10000"/>
                  <a:gd name="connsiteX46-1653" fmla="*/ 1105 w 10000"/>
                  <a:gd name="connsiteY46-1654" fmla="*/ 2474 h 10000"/>
                  <a:gd name="connsiteX47-1655" fmla="*/ 1194 w 10000"/>
                  <a:gd name="connsiteY47-1656" fmla="*/ 2334 h 10000"/>
                  <a:gd name="connsiteX48-1657" fmla="*/ 1640 w 10000"/>
                  <a:gd name="connsiteY48-1658" fmla="*/ 1696 h 10000"/>
                  <a:gd name="connsiteX49-1659" fmla="*/ 1865 w 10000"/>
                  <a:gd name="connsiteY49-1660" fmla="*/ 1383 h 10000"/>
                  <a:gd name="connsiteX50-1661" fmla="*/ 1950 w 10000"/>
                  <a:gd name="connsiteY50-1662" fmla="*/ 1269 h 10000"/>
                  <a:gd name="connsiteX51-1663" fmla="*/ 2095 w 10000"/>
                  <a:gd name="connsiteY51-1664" fmla="*/ 1088 h 10000"/>
                  <a:gd name="connsiteX52-1665" fmla="*/ 2333 w 10000"/>
                  <a:gd name="connsiteY52-1666" fmla="*/ 811 h 10000"/>
                  <a:gd name="connsiteX53-1667" fmla="*/ 2455 w 10000"/>
                  <a:gd name="connsiteY53-1668" fmla="*/ 681 h 10000"/>
                  <a:gd name="connsiteX54-1669" fmla="*/ 2583 w 10000"/>
                  <a:gd name="connsiteY54-1670" fmla="*/ 559 h 10000"/>
                  <a:gd name="connsiteX55-1671" fmla="*/ 2711 w 10000"/>
                  <a:gd name="connsiteY55-1672" fmla="*/ 447 h 10000"/>
                  <a:gd name="connsiteX56-1673" fmla="*/ 2844 w 10000"/>
                  <a:gd name="connsiteY56-1674" fmla="*/ 341 h 10000"/>
                  <a:gd name="connsiteX57-1675" fmla="*/ 2981 w 10000"/>
                  <a:gd name="connsiteY57-1676" fmla="*/ 247 h 10000"/>
                  <a:gd name="connsiteX58-1677" fmla="*/ 3121 w 10000"/>
                  <a:gd name="connsiteY58-1678" fmla="*/ 160 h 10000"/>
                  <a:gd name="connsiteX59-1679" fmla="*/ 3188 w 10000"/>
                  <a:gd name="connsiteY59-1680" fmla="*/ 127 h 10000"/>
                  <a:gd name="connsiteX60-1681" fmla="*/ 3268 w 10000"/>
                  <a:gd name="connsiteY60-1682" fmla="*/ 99 h 10000"/>
                  <a:gd name="connsiteX61-1683" fmla="*/ 3463 w 10000"/>
                  <a:gd name="connsiteY61-1684" fmla="*/ 51 h 10000"/>
                  <a:gd name="connsiteX62-1685" fmla="*/ 3698 w 10000"/>
                  <a:gd name="connsiteY62-1686" fmla="*/ 15 h 10000"/>
                  <a:gd name="connsiteX63-1687" fmla="*/ 3966 w 10000"/>
                  <a:gd name="connsiteY63-1688" fmla="*/ 0 h 10000"/>
                  <a:gd name="connsiteX64-1689" fmla="*/ 4258 w 10000"/>
                  <a:gd name="connsiteY64-1690" fmla="*/ 5 h 10000"/>
                  <a:gd name="connsiteX65-1691" fmla="*/ 4569 w 10000"/>
                  <a:gd name="connsiteY65-1692" fmla="*/ 31 h 10000"/>
                  <a:gd name="connsiteX66-1693" fmla="*/ 4892 w 10000"/>
                  <a:gd name="connsiteY66-1694" fmla="*/ 76 h 10000"/>
                  <a:gd name="connsiteX67-1695" fmla="*/ 5217 w 10000"/>
                  <a:gd name="connsiteY67-1696" fmla="*/ 145 h 10000"/>
                  <a:gd name="connsiteX68-1697" fmla="*/ 5379 w 10000"/>
                  <a:gd name="connsiteY68-1698" fmla="*/ 191 h 10000"/>
                  <a:gd name="connsiteX69-1699" fmla="*/ 5539 w 10000"/>
                  <a:gd name="connsiteY69-1700" fmla="*/ 239 h 10000"/>
                  <a:gd name="connsiteX70-1701" fmla="*/ 5850 w 10000"/>
                  <a:gd name="connsiteY70-1702" fmla="*/ 364 h 10000"/>
                  <a:gd name="connsiteX71-1703" fmla="*/ 6000 w 10000"/>
                  <a:gd name="connsiteY71-1704" fmla="*/ 435 h 10000"/>
                  <a:gd name="connsiteX72-1705" fmla="*/ 6145 w 10000"/>
                  <a:gd name="connsiteY72-1706" fmla="*/ 514 h 10000"/>
                  <a:gd name="connsiteX73-1707" fmla="*/ 6281 w 10000"/>
                  <a:gd name="connsiteY73-1708" fmla="*/ 598 h 10000"/>
                  <a:gd name="connsiteX74-1709" fmla="*/ 6413 w 10000"/>
                  <a:gd name="connsiteY74-1710" fmla="*/ 694 h 10000"/>
                  <a:gd name="connsiteX75-1711" fmla="*/ 6534 w 10000"/>
                  <a:gd name="connsiteY75-1712" fmla="*/ 796 h 10000"/>
                  <a:gd name="connsiteX76-1713" fmla="*/ 6648 w 10000"/>
                  <a:gd name="connsiteY76-1714" fmla="*/ 905 h 10000"/>
                  <a:gd name="connsiteX77-1715" fmla="*/ 6751 w 10000"/>
                  <a:gd name="connsiteY77-1716" fmla="*/ 1025 h 10000"/>
                  <a:gd name="connsiteX78-1717" fmla="*/ 6844 w 10000"/>
                  <a:gd name="connsiteY78-1718" fmla="*/ 1152 h 10000"/>
                  <a:gd name="connsiteX79-1719" fmla="*/ 6925 w 10000"/>
                  <a:gd name="connsiteY79-1720" fmla="*/ 1287 h 10000"/>
                  <a:gd name="connsiteX80-1721" fmla="*/ 6994 w 10000"/>
                  <a:gd name="connsiteY80-1722" fmla="*/ 1431 h 10000"/>
                  <a:gd name="connsiteX81-1723" fmla="*/ 7048 w 10000"/>
                  <a:gd name="connsiteY81-1724" fmla="*/ 1584 h 10000"/>
                  <a:gd name="connsiteX82-1725" fmla="*/ 7070 w 10000"/>
                  <a:gd name="connsiteY82-1726" fmla="*/ 1665 h 10000"/>
                  <a:gd name="connsiteX83-1727" fmla="*/ 7088 w 10000"/>
                  <a:gd name="connsiteY83-1728" fmla="*/ 1749 h 10000"/>
                  <a:gd name="connsiteX84-1729" fmla="*/ 7786 w 10000"/>
                  <a:gd name="connsiteY84-1730" fmla="*/ 5317 h 10000"/>
                  <a:gd name="connsiteX85-1731" fmla="*/ 7987 w 10000"/>
                  <a:gd name="connsiteY85-1732" fmla="*/ 5278 h 10000"/>
                  <a:gd name="connsiteX86-1733" fmla="*/ 8280 w 10000"/>
                  <a:gd name="connsiteY86-1734" fmla="*/ 5240 h 10000"/>
                  <a:gd name="connsiteX87-1735" fmla="*/ 8450 w 10000"/>
                  <a:gd name="connsiteY87-1736" fmla="*/ 5228 h 10000"/>
                  <a:gd name="connsiteX88-1737" fmla="*/ 8630 w 10000"/>
                  <a:gd name="connsiteY88-1738" fmla="*/ 5225 h 10000"/>
                  <a:gd name="connsiteX89-1739" fmla="*/ 8815 w 10000"/>
                  <a:gd name="connsiteY89-1740" fmla="*/ 5230 h 10000"/>
                  <a:gd name="connsiteX90-1741" fmla="*/ 9003 w 10000"/>
                  <a:gd name="connsiteY90-1742" fmla="*/ 5248 h 10000"/>
                  <a:gd name="connsiteX91-1743" fmla="*/ 9185 w 10000"/>
                  <a:gd name="connsiteY91-1744" fmla="*/ 5281 h 10000"/>
                  <a:gd name="connsiteX92-1745" fmla="*/ 9360 w 10000"/>
                  <a:gd name="connsiteY92-1746" fmla="*/ 5334 h 10000"/>
                  <a:gd name="connsiteX93-1747" fmla="*/ 9523 w 10000"/>
                  <a:gd name="connsiteY93-1748" fmla="*/ 5403 h 10000"/>
                  <a:gd name="connsiteX94-1749" fmla="*/ 9597 w 10000"/>
                  <a:gd name="connsiteY94-1750" fmla="*/ 5449 h 10000"/>
                  <a:gd name="connsiteX95-1751" fmla="*/ 9668 w 10000"/>
                  <a:gd name="connsiteY95-1752" fmla="*/ 5497 h 10000"/>
                  <a:gd name="connsiteX96-1753" fmla="*/ 9734 w 10000"/>
                  <a:gd name="connsiteY96-1754" fmla="*/ 5553 h 10000"/>
                  <a:gd name="connsiteX97-1755" fmla="*/ 9794 w 10000"/>
                  <a:gd name="connsiteY97-1756" fmla="*/ 5617 h 10000"/>
                  <a:gd name="connsiteX98-1757" fmla="*/ 9846 w 10000"/>
                  <a:gd name="connsiteY98-1758" fmla="*/ 5688 h 10000"/>
                  <a:gd name="connsiteX99-1759" fmla="*/ 9892 w 10000"/>
                  <a:gd name="connsiteY99-1760" fmla="*/ 5764 h 10000"/>
                  <a:gd name="connsiteX100-1761" fmla="*/ 9930 w 10000"/>
                  <a:gd name="connsiteY100-1762" fmla="*/ 5848 h 10000"/>
                  <a:gd name="connsiteX101-1763" fmla="*/ 9960 w 10000"/>
                  <a:gd name="connsiteY101-1764" fmla="*/ 5939 h 10000"/>
                  <a:gd name="connsiteX102-1765" fmla="*/ 9982 w 10000"/>
                  <a:gd name="connsiteY102-1766" fmla="*/ 6041 h 10000"/>
                  <a:gd name="connsiteX103-1767" fmla="*/ 9995 w 10000"/>
                  <a:gd name="connsiteY103-1768" fmla="*/ 6151 h 10000"/>
                  <a:gd name="connsiteX104-1769" fmla="*/ 10000 w 10000"/>
                  <a:gd name="connsiteY104-1770" fmla="*/ 6321 h 10000"/>
                  <a:gd name="connsiteX105-1771" fmla="*/ 9992 w 10000"/>
                  <a:gd name="connsiteY105-1772" fmla="*/ 6481 h 10000"/>
                  <a:gd name="connsiteX106-1773" fmla="*/ 9972 w 10000"/>
                  <a:gd name="connsiteY106-1774" fmla="*/ 6626 h 10000"/>
                  <a:gd name="connsiteX107-1775" fmla="*/ 9939 w 10000"/>
                  <a:gd name="connsiteY107-1776" fmla="*/ 6763 h 10000"/>
                  <a:gd name="connsiteX108-1777" fmla="*/ 9897 w 10000"/>
                  <a:gd name="connsiteY108-1778" fmla="*/ 6885 h 10000"/>
                  <a:gd name="connsiteX109-1779" fmla="*/ 9843 w 10000"/>
                  <a:gd name="connsiteY109-1780" fmla="*/ 7000 h 10000"/>
                  <a:gd name="connsiteX110-1781" fmla="*/ 9779 w 10000"/>
                  <a:gd name="connsiteY110-1782" fmla="*/ 7099 h 10000"/>
                  <a:gd name="connsiteX111-1783" fmla="*/ 9707 w 10000"/>
                  <a:gd name="connsiteY111-1784" fmla="*/ 7188 h 10000"/>
                  <a:gd name="connsiteX112-1785" fmla="*/ 9627 w 10000"/>
                  <a:gd name="connsiteY112-1786" fmla="*/ 7269 h 10000"/>
                  <a:gd name="connsiteX113-1787" fmla="*/ 9538 w 10000"/>
                  <a:gd name="connsiteY113-1788" fmla="*/ 7340 h 10000"/>
                  <a:gd name="connsiteX114-1789" fmla="*/ 9443 w 10000"/>
                  <a:gd name="connsiteY114-1790" fmla="*/ 7401 h 10000"/>
                  <a:gd name="connsiteX115-1791" fmla="*/ 9342 w 10000"/>
                  <a:gd name="connsiteY115-1792" fmla="*/ 7452 h 10000"/>
                  <a:gd name="connsiteX116-1793" fmla="*/ 9234 w 10000"/>
                  <a:gd name="connsiteY116-1794" fmla="*/ 7496 h 10000"/>
                  <a:gd name="connsiteX117-1795" fmla="*/ 9121 w 10000"/>
                  <a:gd name="connsiteY117-1796" fmla="*/ 7531 h 10000"/>
                  <a:gd name="connsiteX118-1797" fmla="*/ 9005 w 10000"/>
                  <a:gd name="connsiteY118-1798" fmla="*/ 7559 h 10000"/>
                  <a:gd name="connsiteX119-1799" fmla="*/ 8885 w 10000"/>
                  <a:gd name="connsiteY119-1800" fmla="*/ 7577 h 10000"/>
                  <a:gd name="connsiteX120-1801" fmla="*/ 8637 w 10000"/>
                  <a:gd name="connsiteY120-1802" fmla="*/ 7597 h 10000"/>
                  <a:gd name="connsiteX121-1803" fmla="*/ 8383 w 10000"/>
                  <a:gd name="connsiteY121-1804" fmla="*/ 7590 h 10000"/>
                  <a:gd name="connsiteX122-1805" fmla="*/ 8129 w 10000"/>
                  <a:gd name="connsiteY122-1806" fmla="*/ 7562 h 10000"/>
                  <a:gd name="connsiteX123-1807" fmla="*/ 7879 w 10000"/>
                  <a:gd name="connsiteY123-1808" fmla="*/ 7513 h 10000"/>
                  <a:gd name="connsiteX124-1809" fmla="*/ 7639 w 10000"/>
                  <a:gd name="connsiteY124-1810" fmla="*/ 7450 h 10000"/>
                  <a:gd name="connsiteX125-1811" fmla="*/ 7414 w 10000"/>
                  <a:gd name="connsiteY125-1812" fmla="*/ 7371 h 10000"/>
                  <a:gd name="connsiteX126-1813" fmla="*/ 7212 w 10000"/>
                  <a:gd name="connsiteY126-1814" fmla="*/ 7282 h 10000"/>
                  <a:gd name="connsiteX127-1815" fmla="*/ 7036 w 10000"/>
                  <a:gd name="connsiteY127-1816" fmla="*/ 7188 h 10000"/>
                  <a:gd name="connsiteX0-1817" fmla="*/ 7036 w 10000"/>
                  <a:gd name="connsiteY0-1818" fmla="*/ 7188 h 10000"/>
                  <a:gd name="connsiteX1-1819" fmla="*/ 5813 w 10000"/>
                  <a:gd name="connsiteY1-1820" fmla="*/ 5620 h 10000"/>
                  <a:gd name="connsiteX2-1821" fmla="*/ 3757 w 10000"/>
                  <a:gd name="connsiteY2-1822" fmla="*/ 6457 h 10000"/>
                  <a:gd name="connsiteX3-1823" fmla="*/ 4641 w 10000"/>
                  <a:gd name="connsiteY3-1824" fmla="*/ 8986 h 10000"/>
                  <a:gd name="connsiteX4-1825" fmla="*/ 4364 w 10000"/>
                  <a:gd name="connsiteY4-1826" fmla="*/ 9118 h 10000"/>
                  <a:gd name="connsiteX5-1827" fmla="*/ 4086 w 10000"/>
                  <a:gd name="connsiteY5-1828" fmla="*/ 9237 h 10000"/>
                  <a:gd name="connsiteX6-1829" fmla="*/ 3808 w 10000"/>
                  <a:gd name="connsiteY6-1830" fmla="*/ 9349 h 10000"/>
                  <a:gd name="connsiteX7-1831" fmla="*/ 3529 w 10000"/>
                  <a:gd name="connsiteY7-1832" fmla="*/ 9448 h 10000"/>
                  <a:gd name="connsiteX8-1833" fmla="*/ 3249 w 10000"/>
                  <a:gd name="connsiteY8-1834" fmla="*/ 9540 h 10000"/>
                  <a:gd name="connsiteX9-1835" fmla="*/ 2969 w 10000"/>
                  <a:gd name="connsiteY9-1836" fmla="*/ 9621 h 10000"/>
                  <a:gd name="connsiteX10-1837" fmla="*/ 2689 w 10000"/>
                  <a:gd name="connsiteY10-1838" fmla="*/ 9695 h 10000"/>
                  <a:gd name="connsiteX11-1839" fmla="*/ 2410 w 10000"/>
                  <a:gd name="connsiteY11-1840" fmla="*/ 9758 h 10000"/>
                  <a:gd name="connsiteX12-1841" fmla="*/ 2031 w 10000"/>
                  <a:gd name="connsiteY12-1842" fmla="*/ 9835 h 10000"/>
                  <a:gd name="connsiteX13-1843" fmla="*/ 1594 w 10000"/>
                  <a:gd name="connsiteY13-1844" fmla="*/ 9911 h 10000"/>
                  <a:gd name="connsiteX14-1845" fmla="*/ 1141 w 10000"/>
                  <a:gd name="connsiteY14-1846" fmla="*/ 9972 h 10000"/>
                  <a:gd name="connsiteX15-1847" fmla="*/ 921 w 10000"/>
                  <a:gd name="connsiteY15-1848" fmla="*/ 9992 h 10000"/>
                  <a:gd name="connsiteX16-1849" fmla="*/ 714 w 10000"/>
                  <a:gd name="connsiteY16-1850" fmla="*/ 10000 h 10000"/>
                  <a:gd name="connsiteX17-1851" fmla="*/ 523 w 10000"/>
                  <a:gd name="connsiteY17-1852" fmla="*/ 9997 h 10000"/>
                  <a:gd name="connsiteX18-1853" fmla="*/ 354 w 10000"/>
                  <a:gd name="connsiteY18-1854" fmla="*/ 9980 h 10000"/>
                  <a:gd name="connsiteX19-1855" fmla="*/ 213 w 10000"/>
                  <a:gd name="connsiteY19-1856" fmla="*/ 9947 h 10000"/>
                  <a:gd name="connsiteX20-1857" fmla="*/ 154 w 10000"/>
                  <a:gd name="connsiteY20-1858" fmla="*/ 9924 h 10000"/>
                  <a:gd name="connsiteX21-1859" fmla="*/ 105 w 10000"/>
                  <a:gd name="connsiteY21-1860" fmla="*/ 9896 h 10000"/>
                  <a:gd name="connsiteX22-1861" fmla="*/ 65 w 10000"/>
                  <a:gd name="connsiteY22-1862" fmla="*/ 9865 h 10000"/>
                  <a:gd name="connsiteX23-1863" fmla="*/ 35 w 10000"/>
                  <a:gd name="connsiteY23-1864" fmla="*/ 9827 h 10000"/>
                  <a:gd name="connsiteX24-1865" fmla="*/ 15 w 10000"/>
                  <a:gd name="connsiteY24-1866" fmla="*/ 9786 h 10000"/>
                  <a:gd name="connsiteX25-1867" fmla="*/ 8 w 10000"/>
                  <a:gd name="connsiteY25-1868" fmla="*/ 9738 h 10000"/>
                  <a:gd name="connsiteX26-1869" fmla="*/ 0 w 10000"/>
                  <a:gd name="connsiteY26-1870" fmla="*/ 9331 h 10000"/>
                  <a:gd name="connsiteX27-1871" fmla="*/ 0 w 10000"/>
                  <a:gd name="connsiteY27-1872" fmla="*/ 8886 h 10000"/>
                  <a:gd name="connsiteX28-1873" fmla="*/ 10 w 10000"/>
                  <a:gd name="connsiteY28-1874" fmla="*/ 8411 h 10000"/>
                  <a:gd name="connsiteX29-1875" fmla="*/ 28 w 10000"/>
                  <a:gd name="connsiteY29-1876" fmla="*/ 7907 h 10000"/>
                  <a:gd name="connsiteX30-1877" fmla="*/ 58 w 10000"/>
                  <a:gd name="connsiteY30-1878" fmla="*/ 7391 h 10000"/>
                  <a:gd name="connsiteX31-1879" fmla="*/ 98 w 10000"/>
                  <a:gd name="connsiteY31-1880" fmla="*/ 6860 h 10000"/>
                  <a:gd name="connsiteX32-1881" fmla="*/ 148 w 10000"/>
                  <a:gd name="connsiteY32-1882" fmla="*/ 6321 h 10000"/>
                  <a:gd name="connsiteX33-1883" fmla="*/ 212 w 10000"/>
                  <a:gd name="connsiteY33-1884" fmla="*/ 5789 h 10000"/>
                  <a:gd name="connsiteX34-1885" fmla="*/ 286 w 10000"/>
                  <a:gd name="connsiteY34-1886" fmla="*/ 5261 h 10000"/>
                  <a:gd name="connsiteX35-1887" fmla="*/ 374 w 10000"/>
                  <a:gd name="connsiteY35-1888" fmla="*/ 4750 h 10000"/>
                  <a:gd name="connsiteX36-1889" fmla="*/ 475 w 10000"/>
                  <a:gd name="connsiteY36-1890" fmla="*/ 4256 h 10000"/>
                  <a:gd name="connsiteX37-1891" fmla="*/ 530 w 10000"/>
                  <a:gd name="connsiteY37-1892" fmla="*/ 4022 h 10000"/>
                  <a:gd name="connsiteX38-1893" fmla="*/ 588 w 10000"/>
                  <a:gd name="connsiteY38-1894" fmla="*/ 3791 h 10000"/>
                  <a:gd name="connsiteX39-1895" fmla="*/ 652 w 10000"/>
                  <a:gd name="connsiteY39-1896" fmla="*/ 3570 h 10000"/>
                  <a:gd name="connsiteX40-1897" fmla="*/ 717 w 10000"/>
                  <a:gd name="connsiteY40-1898" fmla="*/ 3361 h 10000"/>
                  <a:gd name="connsiteX41-1899" fmla="*/ 787 w 10000"/>
                  <a:gd name="connsiteY41-1900" fmla="*/ 3160 h 10000"/>
                  <a:gd name="connsiteX42-1901" fmla="*/ 861 w 10000"/>
                  <a:gd name="connsiteY42-1902" fmla="*/ 2970 h 10000"/>
                  <a:gd name="connsiteX43-1903" fmla="*/ 938 w 10000"/>
                  <a:gd name="connsiteY43-1904" fmla="*/ 2792 h 10000"/>
                  <a:gd name="connsiteX44-1905" fmla="*/ 1019 w 10000"/>
                  <a:gd name="connsiteY44-1906" fmla="*/ 2624 h 10000"/>
                  <a:gd name="connsiteX45-1907" fmla="*/ 1105 w 10000"/>
                  <a:gd name="connsiteY45-1908" fmla="*/ 2474 h 10000"/>
                  <a:gd name="connsiteX46-1909" fmla="*/ 1194 w 10000"/>
                  <a:gd name="connsiteY46-1910" fmla="*/ 2334 h 10000"/>
                  <a:gd name="connsiteX47-1911" fmla="*/ 1640 w 10000"/>
                  <a:gd name="connsiteY47-1912" fmla="*/ 1696 h 10000"/>
                  <a:gd name="connsiteX48-1913" fmla="*/ 1865 w 10000"/>
                  <a:gd name="connsiteY48-1914" fmla="*/ 1383 h 10000"/>
                  <a:gd name="connsiteX49-1915" fmla="*/ 1950 w 10000"/>
                  <a:gd name="connsiteY49-1916" fmla="*/ 1269 h 10000"/>
                  <a:gd name="connsiteX50-1917" fmla="*/ 2095 w 10000"/>
                  <a:gd name="connsiteY50-1918" fmla="*/ 1088 h 10000"/>
                  <a:gd name="connsiteX51-1919" fmla="*/ 2333 w 10000"/>
                  <a:gd name="connsiteY51-1920" fmla="*/ 811 h 10000"/>
                  <a:gd name="connsiteX52-1921" fmla="*/ 2455 w 10000"/>
                  <a:gd name="connsiteY52-1922" fmla="*/ 681 h 10000"/>
                  <a:gd name="connsiteX53-1923" fmla="*/ 2583 w 10000"/>
                  <a:gd name="connsiteY53-1924" fmla="*/ 559 h 10000"/>
                  <a:gd name="connsiteX54-1925" fmla="*/ 2711 w 10000"/>
                  <a:gd name="connsiteY54-1926" fmla="*/ 447 h 10000"/>
                  <a:gd name="connsiteX55-1927" fmla="*/ 2844 w 10000"/>
                  <a:gd name="connsiteY55-1928" fmla="*/ 341 h 10000"/>
                  <a:gd name="connsiteX56-1929" fmla="*/ 2981 w 10000"/>
                  <a:gd name="connsiteY56-1930" fmla="*/ 247 h 10000"/>
                  <a:gd name="connsiteX57-1931" fmla="*/ 3121 w 10000"/>
                  <a:gd name="connsiteY57-1932" fmla="*/ 160 h 10000"/>
                  <a:gd name="connsiteX58-1933" fmla="*/ 3188 w 10000"/>
                  <a:gd name="connsiteY58-1934" fmla="*/ 127 h 10000"/>
                  <a:gd name="connsiteX59-1935" fmla="*/ 3268 w 10000"/>
                  <a:gd name="connsiteY59-1936" fmla="*/ 99 h 10000"/>
                  <a:gd name="connsiteX60-1937" fmla="*/ 3463 w 10000"/>
                  <a:gd name="connsiteY60-1938" fmla="*/ 51 h 10000"/>
                  <a:gd name="connsiteX61-1939" fmla="*/ 3698 w 10000"/>
                  <a:gd name="connsiteY61-1940" fmla="*/ 15 h 10000"/>
                  <a:gd name="connsiteX62-1941" fmla="*/ 3966 w 10000"/>
                  <a:gd name="connsiteY62-1942" fmla="*/ 0 h 10000"/>
                  <a:gd name="connsiteX63-1943" fmla="*/ 4258 w 10000"/>
                  <a:gd name="connsiteY63-1944" fmla="*/ 5 h 10000"/>
                  <a:gd name="connsiteX64-1945" fmla="*/ 4569 w 10000"/>
                  <a:gd name="connsiteY64-1946" fmla="*/ 31 h 10000"/>
                  <a:gd name="connsiteX65-1947" fmla="*/ 4892 w 10000"/>
                  <a:gd name="connsiteY65-1948" fmla="*/ 76 h 10000"/>
                  <a:gd name="connsiteX66-1949" fmla="*/ 5217 w 10000"/>
                  <a:gd name="connsiteY66-1950" fmla="*/ 145 h 10000"/>
                  <a:gd name="connsiteX67-1951" fmla="*/ 5379 w 10000"/>
                  <a:gd name="connsiteY67-1952" fmla="*/ 191 h 10000"/>
                  <a:gd name="connsiteX68-1953" fmla="*/ 5539 w 10000"/>
                  <a:gd name="connsiteY68-1954" fmla="*/ 239 h 10000"/>
                  <a:gd name="connsiteX69-1955" fmla="*/ 5850 w 10000"/>
                  <a:gd name="connsiteY69-1956" fmla="*/ 364 h 10000"/>
                  <a:gd name="connsiteX70-1957" fmla="*/ 6000 w 10000"/>
                  <a:gd name="connsiteY70-1958" fmla="*/ 435 h 10000"/>
                  <a:gd name="connsiteX71-1959" fmla="*/ 6145 w 10000"/>
                  <a:gd name="connsiteY71-1960" fmla="*/ 514 h 10000"/>
                  <a:gd name="connsiteX72-1961" fmla="*/ 6281 w 10000"/>
                  <a:gd name="connsiteY72-1962" fmla="*/ 598 h 10000"/>
                  <a:gd name="connsiteX73-1963" fmla="*/ 6413 w 10000"/>
                  <a:gd name="connsiteY73-1964" fmla="*/ 694 h 10000"/>
                  <a:gd name="connsiteX74-1965" fmla="*/ 6534 w 10000"/>
                  <a:gd name="connsiteY74-1966" fmla="*/ 796 h 10000"/>
                  <a:gd name="connsiteX75-1967" fmla="*/ 6648 w 10000"/>
                  <a:gd name="connsiteY75-1968" fmla="*/ 905 h 10000"/>
                  <a:gd name="connsiteX76-1969" fmla="*/ 6751 w 10000"/>
                  <a:gd name="connsiteY76-1970" fmla="*/ 1025 h 10000"/>
                  <a:gd name="connsiteX77-1971" fmla="*/ 6844 w 10000"/>
                  <a:gd name="connsiteY77-1972" fmla="*/ 1152 h 10000"/>
                  <a:gd name="connsiteX78-1973" fmla="*/ 6925 w 10000"/>
                  <a:gd name="connsiteY78-1974" fmla="*/ 1287 h 10000"/>
                  <a:gd name="connsiteX79-1975" fmla="*/ 6994 w 10000"/>
                  <a:gd name="connsiteY79-1976" fmla="*/ 1431 h 10000"/>
                  <a:gd name="connsiteX80-1977" fmla="*/ 7048 w 10000"/>
                  <a:gd name="connsiteY80-1978" fmla="*/ 1584 h 10000"/>
                  <a:gd name="connsiteX81-1979" fmla="*/ 7070 w 10000"/>
                  <a:gd name="connsiteY81-1980" fmla="*/ 1665 h 10000"/>
                  <a:gd name="connsiteX82-1981" fmla="*/ 7088 w 10000"/>
                  <a:gd name="connsiteY82-1982" fmla="*/ 1749 h 10000"/>
                  <a:gd name="connsiteX83-1983" fmla="*/ 7786 w 10000"/>
                  <a:gd name="connsiteY83-1984" fmla="*/ 5317 h 10000"/>
                  <a:gd name="connsiteX84-1985" fmla="*/ 7987 w 10000"/>
                  <a:gd name="connsiteY84-1986" fmla="*/ 5278 h 10000"/>
                  <a:gd name="connsiteX85-1987" fmla="*/ 8280 w 10000"/>
                  <a:gd name="connsiteY85-1988" fmla="*/ 5240 h 10000"/>
                  <a:gd name="connsiteX86-1989" fmla="*/ 8450 w 10000"/>
                  <a:gd name="connsiteY86-1990" fmla="*/ 5228 h 10000"/>
                  <a:gd name="connsiteX87-1991" fmla="*/ 8630 w 10000"/>
                  <a:gd name="connsiteY87-1992" fmla="*/ 5225 h 10000"/>
                  <a:gd name="connsiteX88-1993" fmla="*/ 8815 w 10000"/>
                  <a:gd name="connsiteY88-1994" fmla="*/ 5230 h 10000"/>
                  <a:gd name="connsiteX89-1995" fmla="*/ 9003 w 10000"/>
                  <a:gd name="connsiteY89-1996" fmla="*/ 5248 h 10000"/>
                  <a:gd name="connsiteX90-1997" fmla="*/ 9185 w 10000"/>
                  <a:gd name="connsiteY90-1998" fmla="*/ 5281 h 10000"/>
                  <a:gd name="connsiteX91-1999" fmla="*/ 9360 w 10000"/>
                  <a:gd name="connsiteY91-2000" fmla="*/ 5334 h 10000"/>
                  <a:gd name="connsiteX92-2001" fmla="*/ 9523 w 10000"/>
                  <a:gd name="connsiteY92-2002" fmla="*/ 5403 h 10000"/>
                  <a:gd name="connsiteX93-2003" fmla="*/ 9597 w 10000"/>
                  <a:gd name="connsiteY93-2004" fmla="*/ 5449 h 10000"/>
                  <a:gd name="connsiteX94-2005" fmla="*/ 9668 w 10000"/>
                  <a:gd name="connsiteY94-2006" fmla="*/ 5497 h 10000"/>
                  <a:gd name="connsiteX95-2007" fmla="*/ 9734 w 10000"/>
                  <a:gd name="connsiteY95-2008" fmla="*/ 5553 h 10000"/>
                  <a:gd name="connsiteX96-2009" fmla="*/ 9794 w 10000"/>
                  <a:gd name="connsiteY96-2010" fmla="*/ 5617 h 10000"/>
                  <a:gd name="connsiteX97-2011" fmla="*/ 9846 w 10000"/>
                  <a:gd name="connsiteY97-2012" fmla="*/ 5688 h 10000"/>
                  <a:gd name="connsiteX98-2013" fmla="*/ 9892 w 10000"/>
                  <a:gd name="connsiteY98-2014" fmla="*/ 5764 h 10000"/>
                  <a:gd name="connsiteX99-2015" fmla="*/ 9930 w 10000"/>
                  <a:gd name="connsiteY99-2016" fmla="*/ 5848 h 10000"/>
                  <a:gd name="connsiteX100-2017" fmla="*/ 9960 w 10000"/>
                  <a:gd name="connsiteY100-2018" fmla="*/ 5939 h 10000"/>
                  <a:gd name="connsiteX101-2019" fmla="*/ 9982 w 10000"/>
                  <a:gd name="connsiteY101-2020" fmla="*/ 6041 h 10000"/>
                  <a:gd name="connsiteX102-2021" fmla="*/ 9995 w 10000"/>
                  <a:gd name="connsiteY102-2022" fmla="*/ 6151 h 10000"/>
                  <a:gd name="connsiteX103-2023" fmla="*/ 10000 w 10000"/>
                  <a:gd name="connsiteY103-2024" fmla="*/ 6321 h 10000"/>
                  <a:gd name="connsiteX104-2025" fmla="*/ 9992 w 10000"/>
                  <a:gd name="connsiteY104-2026" fmla="*/ 6481 h 10000"/>
                  <a:gd name="connsiteX105-2027" fmla="*/ 9972 w 10000"/>
                  <a:gd name="connsiteY105-2028" fmla="*/ 6626 h 10000"/>
                  <a:gd name="connsiteX106-2029" fmla="*/ 9939 w 10000"/>
                  <a:gd name="connsiteY106-2030" fmla="*/ 6763 h 10000"/>
                  <a:gd name="connsiteX107-2031" fmla="*/ 9897 w 10000"/>
                  <a:gd name="connsiteY107-2032" fmla="*/ 6885 h 10000"/>
                  <a:gd name="connsiteX108-2033" fmla="*/ 9843 w 10000"/>
                  <a:gd name="connsiteY108-2034" fmla="*/ 7000 h 10000"/>
                  <a:gd name="connsiteX109-2035" fmla="*/ 9779 w 10000"/>
                  <a:gd name="connsiteY109-2036" fmla="*/ 7099 h 10000"/>
                  <a:gd name="connsiteX110-2037" fmla="*/ 9707 w 10000"/>
                  <a:gd name="connsiteY110-2038" fmla="*/ 7188 h 10000"/>
                  <a:gd name="connsiteX111-2039" fmla="*/ 9627 w 10000"/>
                  <a:gd name="connsiteY111-2040" fmla="*/ 7269 h 10000"/>
                  <a:gd name="connsiteX112-2041" fmla="*/ 9538 w 10000"/>
                  <a:gd name="connsiteY112-2042" fmla="*/ 7340 h 10000"/>
                  <a:gd name="connsiteX113-2043" fmla="*/ 9443 w 10000"/>
                  <a:gd name="connsiteY113-2044" fmla="*/ 7401 h 10000"/>
                  <a:gd name="connsiteX114-2045" fmla="*/ 9342 w 10000"/>
                  <a:gd name="connsiteY114-2046" fmla="*/ 7452 h 10000"/>
                  <a:gd name="connsiteX115-2047" fmla="*/ 9234 w 10000"/>
                  <a:gd name="connsiteY115-2048" fmla="*/ 7496 h 10000"/>
                  <a:gd name="connsiteX116-2049" fmla="*/ 9121 w 10000"/>
                  <a:gd name="connsiteY116-2050" fmla="*/ 7531 h 10000"/>
                  <a:gd name="connsiteX117-2051" fmla="*/ 9005 w 10000"/>
                  <a:gd name="connsiteY117-2052" fmla="*/ 7559 h 10000"/>
                  <a:gd name="connsiteX118-2053" fmla="*/ 8885 w 10000"/>
                  <a:gd name="connsiteY118-2054" fmla="*/ 7577 h 10000"/>
                  <a:gd name="connsiteX119-2055" fmla="*/ 8637 w 10000"/>
                  <a:gd name="connsiteY119-2056" fmla="*/ 7597 h 10000"/>
                  <a:gd name="connsiteX120-2057" fmla="*/ 8383 w 10000"/>
                  <a:gd name="connsiteY120-2058" fmla="*/ 7590 h 10000"/>
                  <a:gd name="connsiteX121-2059" fmla="*/ 8129 w 10000"/>
                  <a:gd name="connsiteY121-2060" fmla="*/ 7562 h 10000"/>
                  <a:gd name="connsiteX122-2061" fmla="*/ 7879 w 10000"/>
                  <a:gd name="connsiteY122-2062" fmla="*/ 7513 h 10000"/>
                  <a:gd name="connsiteX123-2063" fmla="*/ 7639 w 10000"/>
                  <a:gd name="connsiteY123-2064" fmla="*/ 7450 h 10000"/>
                  <a:gd name="connsiteX124-2065" fmla="*/ 7414 w 10000"/>
                  <a:gd name="connsiteY124-2066" fmla="*/ 7371 h 10000"/>
                  <a:gd name="connsiteX125-2067" fmla="*/ 7212 w 10000"/>
                  <a:gd name="connsiteY125-2068" fmla="*/ 7282 h 10000"/>
                  <a:gd name="connsiteX126-2069" fmla="*/ 7036 w 10000"/>
                  <a:gd name="connsiteY126-2070" fmla="*/ 7188 h 10000"/>
                  <a:gd name="connsiteX0-2071" fmla="*/ 7036 w 10000"/>
                  <a:gd name="connsiteY0-2072" fmla="*/ 7188 h 10000"/>
                  <a:gd name="connsiteX1-2073" fmla="*/ 5813 w 10000"/>
                  <a:gd name="connsiteY1-2074" fmla="*/ 5620 h 10000"/>
                  <a:gd name="connsiteX2-2075" fmla="*/ 3757 w 10000"/>
                  <a:gd name="connsiteY2-2076" fmla="*/ 6457 h 10000"/>
                  <a:gd name="connsiteX3-2077" fmla="*/ 1812 w 10000"/>
                  <a:gd name="connsiteY3-2078" fmla="*/ 7539 h 10000"/>
                  <a:gd name="connsiteX4-2079" fmla="*/ 4364 w 10000"/>
                  <a:gd name="connsiteY4-2080" fmla="*/ 9118 h 10000"/>
                  <a:gd name="connsiteX5-2081" fmla="*/ 4086 w 10000"/>
                  <a:gd name="connsiteY5-2082" fmla="*/ 9237 h 10000"/>
                  <a:gd name="connsiteX6-2083" fmla="*/ 3808 w 10000"/>
                  <a:gd name="connsiteY6-2084" fmla="*/ 9349 h 10000"/>
                  <a:gd name="connsiteX7-2085" fmla="*/ 3529 w 10000"/>
                  <a:gd name="connsiteY7-2086" fmla="*/ 9448 h 10000"/>
                  <a:gd name="connsiteX8-2087" fmla="*/ 3249 w 10000"/>
                  <a:gd name="connsiteY8-2088" fmla="*/ 9540 h 10000"/>
                  <a:gd name="connsiteX9-2089" fmla="*/ 2969 w 10000"/>
                  <a:gd name="connsiteY9-2090" fmla="*/ 9621 h 10000"/>
                  <a:gd name="connsiteX10-2091" fmla="*/ 2689 w 10000"/>
                  <a:gd name="connsiteY10-2092" fmla="*/ 9695 h 10000"/>
                  <a:gd name="connsiteX11-2093" fmla="*/ 2410 w 10000"/>
                  <a:gd name="connsiteY11-2094" fmla="*/ 9758 h 10000"/>
                  <a:gd name="connsiteX12-2095" fmla="*/ 2031 w 10000"/>
                  <a:gd name="connsiteY12-2096" fmla="*/ 9835 h 10000"/>
                  <a:gd name="connsiteX13-2097" fmla="*/ 1594 w 10000"/>
                  <a:gd name="connsiteY13-2098" fmla="*/ 9911 h 10000"/>
                  <a:gd name="connsiteX14-2099" fmla="*/ 1141 w 10000"/>
                  <a:gd name="connsiteY14-2100" fmla="*/ 9972 h 10000"/>
                  <a:gd name="connsiteX15-2101" fmla="*/ 921 w 10000"/>
                  <a:gd name="connsiteY15-2102" fmla="*/ 9992 h 10000"/>
                  <a:gd name="connsiteX16-2103" fmla="*/ 714 w 10000"/>
                  <a:gd name="connsiteY16-2104" fmla="*/ 10000 h 10000"/>
                  <a:gd name="connsiteX17-2105" fmla="*/ 523 w 10000"/>
                  <a:gd name="connsiteY17-2106" fmla="*/ 9997 h 10000"/>
                  <a:gd name="connsiteX18-2107" fmla="*/ 354 w 10000"/>
                  <a:gd name="connsiteY18-2108" fmla="*/ 9980 h 10000"/>
                  <a:gd name="connsiteX19-2109" fmla="*/ 213 w 10000"/>
                  <a:gd name="connsiteY19-2110" fmla="*/ 9947 h 10000"/>
                  <a:gd name="connsiteX20-2111" fmla="*/ 154 w 10000"/>
                  <a:gd name="connsiteY20-2112" fmla="*/ 9924 h 10000"/>
                  <a:gd name="connsiteX21-2113" fmla="*/ 105 w 10000"/>
                  <a:gd name="connsiteY21-2114" fmla="*/ 9896 h 10000"/>
                  <a:gd name="connsiteX22-2115" fmla="*/ 65 w 10000"/>
                  <a:gd name="connsiteY22-2116" fmla="*/ 9865 h 10000"/>
                  <a:gd name="connsiteX23-2117" fmla="*/ 35 w 10000"/>
                  <a:gd name="connsiteY23-2118" fmla="*/ 9827 h 10000"/>
                  <a:gd name="connsiteX24-2119" fmla="*/ 15 w 10000"/>
                  <a:gd name="connsiteY24-2120" fmla="*/ 9786 h 10000"/>
                  <a:gd name="connsiteX25-2121" fmla="*/ 8 w 10000"/>
                  <a:gd name="connsiteY25-2122" fmla="*/ 9738 h 10000"/>
                  <a:gd name="connsiteX26-2123" fmla="*/ 0 w 10000"/>
                  <a:gd name="connsiteY26-2124" fmla="*/ 9331 h 10000"/>
                  <a:gd name="connsiteX27-2125" fmla="*/ 0 w 10000"/>
                  <a:gd name="connsiteY27-2126" fmla="*/ 8886 h 10000"/>
                  <a:gd name="connsiteX28-2127" fmla="*/ 10 w 10000"/>
                  <a:gd name="connsiteY28-2128" fmla="*/ 8411 h 10000"/>
                  <a:gd name="connsiteX29-2129" fmla="*/ 28 w 10000"/>
                  <a:gd name="connsiteY29-2130" fmla="*/ 7907 h 10000"/>
                  <a:gd name="connsiteX30-2131" fmla="*/ 58 w 10000"/>
                  <a:gd name="connsiteY30-2132" fmla="*/ 7391 h 10000"/>
                  <a:gd name="connsiteX31-2133" fmla="*/ 98 w 10000"/>
                  <a:gd name="connsiteY31-2134" fmla="*/ 6860 h 10000"/>
                  <a:gd name="connsiteX32-2135" fmla="*/ 148 w 10000"/>
                  <a:gd name="connsiteY32-2136" fmla="*/ 6321 h 10000"/>
                  <a:gd name="connsiteX33-2137" fmla="*/ 212 w 10000"/>
                  <a:gd name="connsiteY33-2138" fmla="*/ 5789 h 10000"/>
                  <a:gd name="connsiteX34-2139" fmla="*/ 286 w 10000"/>
                  <a:gd name="connsiteY34-2140" fmla="*/ 5261 h 10000"/>
                  <a:gd name="connsiteX35-2141" fmla="*/ 374 w 10000"/>
                  <a:gd name="connsiteY35-2142" fmla="*/ 4750 h 10000"/>
                  <a:gd name="connsiteX36-2143" fmla="*/ 475 w 10000"/>
                  <a:gd name="connsiteY36-2144" fmla="*/ 4256 h 10000"/>
                  <a:gd name="connsiteX37-2145" fmla="*/ 530 w 10000"/>
                  <a:gd name="connsiteY37-2146" fmla="*/ 4022 h 10000"/>
                  <a:gd name="connsiteX38-2147" fmla="*/ 588 w 10000"/>
                  <a:gd name="connsiteY38-2148" fmla="*/ 3791 h 10000"/>
                  <a:gd name="connsiteX39-2149" fmla="*/ 652 w 10000"/>
                  <a:gd name="connsiteY39-2150" fmla="*/ 3570 h 10000"/>
                  <a:gd name="connsiteX40-2151" fmla="*/ 717 w 10000"/>
                  <a:gd name="connsiteY40-2152" fmla="*/ 3361 h 10000"/>
                  <a:gd name="connsiteX41-2153" fmla="*/ 787 w 10000"/>
                  <a:gd name="connsiteY41-2154" fmla="*/ 3160 h 10000"/>
                  <a:gd name="connsiteX42-2155" fmla="*/ 861 w 10000"/>
                  <a:gd name="connsiteY42-2156" fmla="*/ 2970 h 10000"/>
                  <a:gd name="connsiteX43-2157" fmla="*/ 938 w 10000"/>
                  <a:gd name="connsiteY43-2158" fmla="*/ 2792 h 10000"/>
                  <a:gd name="connsiteX44-2159" fmla="*/ 1019 w 10000"/>
                  <a:gd name="connsiteY44-2160" fmla="*/ 2624 h 10000"/>
                  <a:gd name="connsiteX45-2161" fmla="*/ 1105 w 10000"/>
                  <a:gd name="connsiteY45-2162" fmla="*/ 2474 h 10000"/>
                  <a:gd name="connsiteX46-2163" fmla="*/ 1194 w 10000"/>
                  <a:gd name="connsiteY46-2164" fmla="*/ 2334 h 10000"/>
                  <a:gd name="connsiteX47-2165" fmla="*/ 1640 w 10000"/>
                  <a:gd name="connsiteY47-2166" fmla="*/ 1696 h 10000"/>
                  <a:gd name="connsiteX48-2167" fmla="*/ 1865 w 10000"/>
                  <a:gd name="connsiteY48-2168" fmla="*/ 1383 h 10000"/>
                  <a:gd name="connsiteX49-2169" fmla="*/ 1950 w 10000"/>
                  <a:gd name="connsiteY49-2170" fmla="*/ 1269 h 10000"/>
                  <a:gd name="connsiteX50-2171" fmla="*/ 2095 w 10000"/>
                  <a:gd name="connsiteY50-2172" fmla="*/ 1088 h 10000"/>
                  <a:gd name="connsiteX51-2173" fmla="*/ 2333 w 10000"/>
                  <a:gd name="connsiteY51-2174" fmla="*/ 811 h 10000"/>
                  <a:gd name="connsiteX52-2175" fmla="*/ 2455 w 10000"/>
                  <a:gd name="connsiteY52-2176" fmla="*/ 681 h 10000"/>
                  <a:gd name="connsiteX53-2177" fmla="*/ 2583 w 10000"/>
                  <a:gd name="connsiteY53-2178" fmla="*/ 559 h 10000"/>
                  <a:gd name="connsiteX54-2179" fmla="*/ 2711 w 10000"/>
                  <a:gd name="connsiteY54-2180" fmla="*/ 447 h 10000"/>
                  <a:gd name="connsiteX55-2181" fmla="*/ 2844 w 10000"/>
                  <a:gd name="connsiteY55-2182" fmla="*/ 341 h 10000"/>
                  <a:gd name="connsiteX56-2183" fmla="*/ 2981 w 10000"/>
                  <a:gd name="connsiteY56-2184" fmla="*/ 247 h 10000"/>
                  <a:gd name="connsiteX57-2185" fmla="*/ 3121 w 10000"/>
                  <a:gd name="connsiteY57-2186" fmla="*/ 160 h 10000"/>
                  <a:gd name="connsiteX58-2187" fmla="*/ 3188 w 10000"/>
                  <a:gd name="connsiteY58-2188" fmla="*/ 127 h 10000"/>
                  <a:gd name="connsiteX59-2189" fmla="*/ 3268 w 10000"/>
                  <a:gd name="connsiteY59-2190" fmla="*/ 99 h 10000"/>
                  <a:gd name="connsiteX60-2191" fmla="*/ 3463 w 10000"/>
                  <a:gd name="connsiteY60-2192" fmla="*/ 51 h 10000"/>
                  <a:gd name="connsiteX61-2193" fmla="*/ 3698 w 10000"/>
                  <a:gd name="connsiteY61-2194" fmla="*/ 15 h 10000"/>
                  <a:gd name="connsiteX62-2195" fmla="*/ 3966 w 10000"/>
                  <a:gd name="connsiteY62-2196" fmla="*/ 0 h 10000"/>
                  <a:gd name="connsiteX63-2197" fmla="*/ 4258 w 10000"/>
                  <a:gd name="connsiteY63-2198" fmla="*/ 5 h 10000"/>
                  <a:gd name="connsiteX64-2199" fmla="*/ 4569 w 10000"/>
                  <a:gd name="connsiteY64-2200" fmla="*/ 31 h 10000"/>
                  <a:gd name="connsiteX65-2201" fmla="*/ 4892 w 10000"/>
                  <a:gd name="connsiteY65-2202" fmla="*/ 76 h 10000"/>
                  <a:gd name="connsiteX66-2203" fmla="*/ 5217 w 10000"/>
                  <a:gd name="connsiteY66-2204" fmla="*/ 145 h 10000"/>
                  <a:gd name="connsiteX67-2205" fmla="*/ 5379 w 10000"/>
                  <a:gd name="connsiteY67-2206" fmla="*/ 191 h 10000"/>
                  <a:gd name="connsiteX68-2207" fmla="*/ 5539 w 10000"/>
                  <a:gd name="connsiteY68-2208" fmla="*/ 239 h 10000"/>
                  <a:gd name="connsiteX69-2209" fmla="*/ 5850 w 10000"/>
                  <a:gd name="connsiteY69-2210" fmla="*/ 364 h 10000"/>
                  <a:gd name="connsiteX70-2211" fmla="*/ 6000 w 10000"/>
                  <a:gd name="connsiteY70-2212" fmla="*/ 435 h 10000"/>
                  <a:gd name="connsiteX71-2213" fmla="*/ 6145 w 10000"/>
                  <a:gd name="connsiteY71-2214" fmla="*/ 514 h 10000"/>
                  <a:gd name="connsiteX72-2215" fmla="*/ 6281 w 10000"/>
                  <a:gd name="connsiteY72-2216" fmla="*/ 598 h 10000"/>
                  <a:gd name="connsiteX73-2217" fmla="*/ 6413 w 10000"/>
                  <a:gd name="connsiteY73-2218" fmla="*/ 694 h 10000"/>
                  <a:gd name="connsiteX74-2219" fmla="*/ 6534 w 10000"/>
                  <a:gd name="connsiteY74-2220" fmla="*/ 796 h 10000"/>
                  <a:gd name="connsiteX75-2221" fmla="*/ 6648 w 10000"/>
                  <a:gd name="connsiteY75-2222" fmla="*/ 905 h 10000"/>
                  <a:gd name="connsiteX76-2223" fmla="*/ 6751 w 10000"/>
                  <a:gd name="connsiteY76-2224" fmla="*/ 1025 h 10000"/>
                  <a:gd name="connsiteX77-2225" fmla="*/ 6844 w 10000"/>
                  <a:gd name="connsiteY77-2226" fmla="*/ 1152 h 10000"/>
                  <a:gd name="connsiteX78-2227" fmla="*/ 6925 w 10000"/>
                  <a:gd name="connsiteY78-2228" fmla="*/ 1287 h 10000"/>
                  <a:gd name="connsiteX79-2229" fmla="*/ 6994 w 10000"/>
                  <a:gd name="connsiteY79-2230" fmla="*/ 1431 h 10000"/>
                  <a:gd name="connsiteX80-2231" fmla="*/ 7048 w 10000"/>
                  <a:gd name="connsiteY80-2232" fmla="*/ 1584 h 10000"/>
                  <a:gd name="connsiteX81-2233" fmla="*/ 7070 w 10000"/>
                  <a:gd name="connsiteY81-2234" fmla="*/ 1665 h 10000"/>
                  <a:gd name="connsiteX82-2235" fmla="*/ 7088 w 10000"/>
                  <a:gd name="connsiteY82-2236" fmla="*/ 1749 h 10000"/>
                  <a:gd name="connsiteX83-2237" fmla="*/ 7786 w 10000"/>
                  <a:gd name="connsiteY83-2238" fmla="*/ 5317 h 10000"/>
                  <a:gd name="connsiteX84-2239" fmla="*/ 7987 w 10000"/>
                  <a:gd name="connsiteY84-2240" fmla="*/ 5278 h 10000"/>
                  <a:gd name="connsiteX85-2241" fmla="*/ 8280 w 10000"/>
                  <a:gd name="connsiteY85-2242" fmla="*/ 5240 h 10000"/>
                  <a:gd name="connsiteX86-2243" fmla="*/ 8450 w 10000"/>
                  <a:gd name="connsiteY86-2244" fmla="*/ 5228 h 10000"/>
                  <a:gd name="connsiteX87-2245" fmla="*/ 8630 w 10000"/>
                  <a:gd name="connsiteY87-2246" fmla="*/ 5225 h 10000"/>
                  <a:gd name="connsiteX88-2247" fmla="*/ 8815 w 10000"/>
                  <a:gd name="connsiteY88-2248" fmla="*/ 5230 h 10000"/>
                  <a:gd name="connsiteX89-2249" fmla="*/ 9003 w 10000"/>
                  <a:gd name="connsiteY89-2250" fmla="*/ 5248 h 10000"/>
                  <a:gd name="connsiteX90-2251" fmla="*/ 9185 w 10000"/>
                  <a:gd name="connsiteY90-2252" fmla="*/ 5281 h 10000"/>
                  <a:gd name="connsiteX91-2253" fmla="*/ 9360 w 10000"/>
                  <a:gd name="connsiteY91-2254" fmla="*/ 5334 h 10000"/>
                  <a:gd name="connsiteX92-2255" fmla="*/ 9523 w 10000"/>
                  <a:gd name="connsiteY92-2256" fmla="*/ 5403 h 10000"/>
                  <a:gd name="connsiteX93-2257" fmla="*/ 9597 w 10000"/>
                  <a:gd name="connsiteY93-2258" fmla="*/ 5449 h 10000"/>
                  <a:gd name="connsiteX94-2259" fmla="*/ 9668 w 10000"/>
                  <a:gd name="connsiteY94-2260" fmla="*/ 5497 h 10000"/>
                  <a:gd name="connsiteX95-2261" fmla="*/ 9734 w 10000"/>
                  <a:gd name="connsiteY95-2262" fmla="*/ 5553 h 10000"/>
                  <a:gd name="connsiteX96-2263" fmla="*/ 9794 w 10000"/>
                  <a:gd name="connsiteY96-2264" fmla="*/ 5617 h 10000"/>
                  <a:gd name="connsiteX97-2265" fmla="*/ 9846 w 10000"/>
                  <a:gd name="connsiteY97-2266" fmla="*/ 5688 h 10000"/>
                  <a:gd name="connsiteX98-2267" fmla="*/ 9892 w 10000"/>
                  <a:gd name="connsiteY98-2268" fmla="*/ 5764 h 10000"/>
                  <a:gd name="connsiteX99-2269" fmla="*/ 9930 w 10000"/>
                  <a:gd name="connsiteY99-2270" fmla="*/ 5848 h 10000"/>
                  <a:gd name="connsiteX100-2271" fmla="*/ 9960 w 10000"/>
                  <a:gd name="connsiteY100-2272" fmla="*/ 5939 h 10000"/>
                  <a:gd name="connsiteX101-2273" fmla="*/ 9982 w 10000"/>
                  <a:gd name="connsiteY101-2274" fmla="*/ 6041 h 10000"/>
                  <a:gd name="connsiteX102-2275" fmla="*/ 9995 w 10000"/>
                  <a:gd name="connsiteY102-2276" fmla="*/ 6151 h 10000"/>
                  <a:gd name="connsiteX103-2277" fmla="*/ 10000 w 10000"/>
                  <a:gd name="connsiteY103-2278" fmla="*/ 6321 h 10000"/>
                  <a:gd name="connsiteX104-2279" fmla="*/ 9992 w 10000"/>
                  <a:gd name="connsiteY104-2280" fmla="*/ 6481 h 10000"/>
                  <a:gd name="connsiteX105-2281" fmla="*/ 9972 w 10000"/>
                  <a:gd name="connsiteY105-2282" fmla="*/ 6626 h 10000"/>
                  <a:gd name="connsiteX106-2283" fmla="*/ 9939 w 10000"/>
                  <a:gd name="connsiteY106-2284" fmla="*/ 6763 h 10000"/>
                  <a:gd name="connsiteX107-2285" fmla="*/ 9897 w 10000"/>
                  <a:gd name="connsiteY107-2286" fmla="*/ 6885 h 10000"/>
                  <a:gd name="connsiteX108-2287" fmla="*/ 9843 w 10000"/>
                  <a:gd name="connsiteY108-2288" fmla="*/ 7000 h 10000"/>
                  <a:gd name="connsiteX109-2289" fmla="*/ 9779 w 10000"/>
                  <a:gd name="connsiteY109-2290" fmla="*/ 7099 h 10000"/>
                  <a:gd name="connsiteX110-2291" fmla="*/ 9707 w 10000"/>
                  <a:gd name="connsiteY110-2292" fmla="*/ 7188 h 10000"/>
                  <a:gd name="connsiteX111-2293" fmla="*/ 9627 w 10000"/>
                  <a:gd name="connsiteY111-2294" fmla="*/ 7269 h 10000"/>
                  <a:gd name="connsiteX112-2295" fmla="*/ 9538 w 10000"/>
                  <a:gd name="connsiteY112-2296" fmla="*/ 7340 h 10000"/>
                  <a:gd name="connsiteX113-2297" fmla="*/ 9443 w 10000"/>
                  <a:gd name="connsiteY113-2298" fmla="*/ 7401 h 10000"/>
                  <a:gd name="connsiteX114-2299" fmla="*/ 9342 w 10000"/>
                  <a:gd name="connsiteY114-2300" fmla="*/ 7452 h 10000"/>
                  <a:gd name="connsiteX115-2301" fmla="*/ 9234 w 10000"/>
                  <a:gd name="connsiteY115-2302" fmla="*/ 7496 h 10000"/>
                  <a:gd name="connsiteX116-2303" fmla="*/ 9121 w 10000"/>
                  <a:gd name="connsiteY116-2304" fmla="*/ 7531 h 10000"/>
                  <a:gd name="connsiteX117-2305" fmla="*/ 9005 w 10000"/>
                  <a:gd name="connsiteY117-2306" fmla="*/ 7559 h 10000"/>
                  <a:gd name="connsiteX118-2307" fmla="*/ 8885 w 10000"/>
                  <a:gd name="connsiteY118-2308" fmla="*/ 7577 h 10000"/>
                  <a:gd name="connsiteX119-2309" fmla="*/ 8637 w 10000"/>
                  <a:gd name="connsiteY119-2310" fmla="*/ 7597 h 10000"/>
                  <a:gd name="connsiteX120-2311" fmla="*/ 8383 w 10000"/>
                  <a:gd name="connsiteY120-2312" fmla="*/ 7590 h 10000"/>
                  <a:gd name="connsiteX121-2313" fmla="*/ 8129 w 10000"/>
                  <a:gd name="connsiteY121-2314" fmla="*/ 7562 h 10000"/>
                  <a:gd name="connsiteX122-2315" fmla="*/ 7879 w 10000"/>
                  <a:gd name="connsiteY122-2316" fmla="*/ 7513 h 10000"/>
                  <a:gd name="connsiteX123-2317" fmla="*/ 7639 w 10000"/>
                  <a:gd name="connsiteY123-2318" fmla="*/ 7450 h 10000"/>
                  <a:gd name="connsiteX124-2319" fmla="*/ 7414 w 10000"/>
                  <a:gd name="connsiteY124-2320" fmla="*/ 7371 h 10000"/>
                  <a:gd name="connsiteX125-2321" fmla="*/ 7212 w 10000"/>
                  <a:gd name="connsiteY125-2322" fmla="*/ 7282 h 10000"/>
                  <a:gd name="connsiteX126-2323" fmla="*/ 7036 w 10000"/>
                  <a:gd name="connsiteY126-2324" fmla="*/ 7188 h 10000"/>
                  <a:gd name="connsiteX0-2325" fmla="*/ 7036 w 10000"/>
                  <a:gd name="connsiteY0-2326" fmla="*/ 7188 h 10000"/>
                  <a:gd name="connsiteX1-2327" fmla="*/ 5813 w 10000"/>
                  <a:gd name="connsiteY1-2328" fmla="*/ 5620 h 10000"/>
                  <a:gd name="connsiteX2-2329" fmla="*/ 3757 w 10000"/>
                  <a:gd name="connsiteY2-2330" fmla="*/ 6457 h 10000"/>
                  <a:gd name="connsiteX3-2331" fmla="*/ 1812 w 10000"/>
                  <a:gd name="connsiteY3-2332" fmla="*/ 7539 h 10000"/>
                  <a:gd name="connsiteX4-2333" fmla="*/ 4364 w 10000"/>
                  <a:gd name="connsiteY4-2334" fmla="*/ 9118 h 10000"/>
                  <a:gd name="connsiteX5-2335" fmla="*/ 4086 w 10000"/>
                  <a:gd name="connsiteY5-2336" fmla="*/ 9237 h 10000"/>
                  <a:gd name="connsiteX6-2337" fmla="*/ 3808 w 10000"/>
                  <a:gd name="connsiteY6-2338" fmla="*/ 9349 h 10000"/>
                  <a:gd name="connsiteX7-2339" fmla="*/ 3529 w 10000"/>
                  <a:gd name="connsiteY7-2340" fmla="*/ 9448 h 10000"/>
                  <a:gd name="connsiteX8-2341" fmla="*/ 3249 w 10000"/>
                  <a:gd name="connsiteY8-2342" fmla="*/ 9540 h 10000"/>
                  <a:gd name="connsiteX9-2343" fmla="*/ 2969 w 10000"/>
                  <a:gd name="connsiteY9-2344" fmla="*/ 9621 h 10000"/>
                  <a:gd name="connsiteX10-2345" fmla="*/ 2689 w 10000"/>
                  <a:gd name="connsiteY10-2346" fmla="*/ 9695 h 10000"/>
                  <a:gd name="connsiteX11-2347" fmla="*/ 2410 w 10000"/>
                  <a:gd name="connsiteY11-2348" fmla="*/ 9758 h 10000"/>
                  <a:gd name="connsiteX12-2349" fmla="*/ 2031 w 10000"/>
                  <a:gd name="connsiteY12-2350" fmla="*/ 9835 h 10000"/>
                  <a:gd name="connsiteX13-2351" fmla="*/ 1594 w 10000"/>
                  <a:gd name="connsiteY13-2352" fmla="*/ 9911 h 10000"/>
                  <a:gd name="connsiteX14-2353" fmla="*/ 1141 w 10000"/>
                  <a:gd name="connsiteY14-2354" fmla="*/ 9972 h 10000"/>
                  <a:gd name="connsiteX15-2355" fmla="*/ 921 w 10000"/>
                  <a:gd name="connsiteY15-2356" fmla="*/ 9992 h 10000"/>
                  <a:gd name="connsiteX16-2357" fmla="*/ 714 w 10000"/>
                  <a:gd name="connsiteY16-2358" fmla="*/ 10000 h 10000"/>
                  <a:gd name="connsiteX17-2359" fmla="*/ 523 w 10000"/>
                  <a:gd name="connsiteY17-2360" fmla="*/ 9997 h 10000"/>
                  <a:gd name="connsiteX18-2361" fmla="*/ 354 w 10000"/>
                  <a:gd name="connsiteY18-2362" fmla="*/ 9980 h 10000"/>
                  <a:gd name="connsiteX19-2363" fmla="*/ 213 w 10000"/>
                  <a:gd name="connsiteY19-2364" fmla="*/ 9947 h 10000"/>
                  <a:gd name="connsiteX20-2365" fmla="*/ 154 w 10000"/>
                  <a:gd name="connsiteY20-2366" fmla="*/ 9924 h 10000"/>
                  <a:gd name="connsiteX21-2367" fmla="*/ 105 w 10000"/>
                  <a:gd name="connsiteY21-2368" fmla="*/ 9896 h 10000"/>
                  <a:gd name="connsiteX22-2369" fmla="*/ 65 w 10000"/>
                  <a:gd name="connsiteY22-2370" fmla="*/ 9865 h 10000"/>
                  <a:gd name="connsiteX23-2371" fmla="*/ 35 w 10000"/>
                  <a:gd name="connsiteY23-2372" fmla="*/ 9827 h 10000"/>
                  <a:gd name="connsiteX24-2373" fmla="*/ 15 w 10000"/>
                  <a:gd name="connsiteY24-2374" fmla="*/ 9786 h 10000"/>
                  <a:gd name="connsiteX25-2375" fmla="*/ 8 w 10000"/>
                  <a:gd name="connsiteY25-2376" fmla="*/ 9738 h 10000"/>
                  <a:gd name="connsiteX26-2377" fmla="*/ 0 w 10000"/>
                  <a:gd name="connsiteY26-2378" fmla="*/ 9331 h 10000"/>
                  <a:gd name="connsiteX27-2379" fmla="*/ 0 w 10000"/>
                  <a:gd name="connsiteY27-2380" fmla="*/ 8886 h 10000"/>
                  <a:gd name="connsiteX28-2381" fmla="*/ 10 w 10000"/>
                  <a:gd name="connsiteY28-2382" fmla="*/ 8411 h 10000"/>
                  <a:gd name="connsiteX29-2383" fmla="*/ 28 w 10000"/>
                  <a:gd name="connsiteY29-2384" fmla="*/ 7907 h 10000"/>
                  <a:gd name="connsiteX30-2385" fmla="*/ 58 w 10000"/>
                  <a:gd name="connsiteY30-2386" fmla="*/ 7391 h 10000"/>
                  <a:gd name="connsiteX31-2387" fmla="*/ 98 w 10000"/>
                  <a:gd name="connsiteY31-2388" fmla="*/ 6860 h 10000"/>
                  <a:gd name="connsiteX32-2389" fmla="*/ 148 w 10000"/>
                  <a:gd name="connsiteY32-2390" fmla="*/ 6321 h 10000"/>
                  <a:gd name="connsiteX33-2391" fmla="*/ 212 w 10000"/>
                  <a:gd name="connsiteY33-2392" fmla="*/ 5789 h 10000"/>
                  <a:gd name="connsiteX34-2393" fmla="*/ 286 w 10000"/>
                  <a:gd name="connsiteY34-2394" fmla="*/ 5261 h 10000"/>
                  <a:gd name="connsiteX35-2395" fmla="*/ 374 w 10000"/>
                  <a:gd name="connsiteY35-2396" fmla="*/ 4750 h 10000"/>
                  <a:gd name="connsiteX36-2397" fmla="*/ 475 w 10000"/>
                  <a:gd name="connsiteY36-2398" fmla="*/ 4256 h 10000"/>
                  <a:gd name="connsiteX37-2399" fmla="*/ 530 w 10000"/>
                  <a:gd name="connsiteY37-2400" fmla="*/ 4022 h 10000"/>
                  <a:gd name="connsiteX38-2401" fmla="*/ 588 w 10000"/>
                  <a:gd name="connsiteY38-2402" fmla="*/ 3791 h 10000"/>
                  <a:gd name="connsiteX39-2403" fmla="*/ 652 w 10000"/>
                  <a:gd name="connsiteY39-2404" fmla="*/ 3570 h 10000"/>
                  <a:gd name="connsiteX40-2405" fmla="*/ 717 w 10000"/>
                  <a:gd name="connsiteY40-2406" fmla="*/ 3361 h 10000"/>
                  <a:gd name="connsiteX41-2407" fmla="*/ 787 w 10000"/>
                  <a:gd name="connsiteY41-2408" fmla="*/ 3160 h 10000"/>
                  <a:gd name="connsiteX42-2409" fmla="*/ 861 w 10000"/>
                  <a:gd name="connsiteY42-2410" fmla="*/ 2970 h 10000"/>
                  <a:gd name="connsiteX43-2411" fmla="*/ 938 w 10000"/>
                  <a:gd name="connsiteY43-2412" fmla="*/ 2792 h 10000"/>
                  <a:gd name="connsiteX44-2413" fmla="*/ 1019 w 10000"/>
                  <a:gd name="connsiteY44-2414" fmla="*/ 2624 h 10000"/>
                  <a:gd name="connsiteX45-2415" fmla="*/ 1105 w 10000"/>
                  <a:gd name="connsiteY45-2416" fmla="*/ 2474 h 10000"/>
                  <a:gd name="connsiteX46-2417" fmla="*/ 1194 w 10000"/>
                  <a:gd name="connsiteY46-2418" fmla="*/ 2334 h 10000"/>
                  <a:gd name="connsiteX47-2419" fmla="*/ 1640 w 10000"/>
                  <a:gd name="connsiteY47-2420" fmla="*/ 1696 h 10000"/>
                  <a:gd name="connsiteX48-2421" fmla="*/ 1865 w 10000"/>
                  <a:gd name="connsiteY48-2422" fmla="*/ 1383 h 10000"/>
                  <a:gd name="connsiteX49-2423" fmla="*/ 1950 w 10000"/>
                  <a:gd name="connsiteY49-2424" fmla="*/ 1269 h 10000"/>
                  <a:gd name="connsiteX50-2425" fmla="*/ 2095 w 10000"/>
                  <a:gd name="connsiteY50-2426" fmla="*/ 1088 h 10000"/>
                  <a:gd name="connsiteX51-2427" fmla="*/ 2333 w 10000"/>
                  <a:gd name="connsiteY51-2428" fmla="*/ 811 h 10000"/>
                  <a:gd name="connsiteX52-2429" fmla="*/ 2455 w 10000"/>
                  <a:gd name="connsiteY52-2430" fmla="*/ 681 h 10000"/>
                  <a:gd name="connsiteX53-2431" fmla="*/ 2583 w 10000"/>
                  <a:gd name="connsiteY53-2432" fmla="*/ 559 h 10000"/>
                  <a:gd name="connsiteX54-2433" fmla="*/ 2711 w 10000"/>
                  <a:gd name="connsiteY54-2434" fmla="*/ 447 h 10000"/>
                  <a:gd name="connsiteX55-2435" fmla="*/ 2844 w 10000"/>
                  <a:gd name="connsiteY55-2436" fmla="*/ 341 h 10000"/>
                  <a:gd name="connsiteX56-2437" fmla="*/ 2981 w 10000"/>
                  <a:gd name="connsiteY56-2438" fmla="*/ 247 h 10000"/>
                  <a:gd name="connsiteX57-2439" fmla="*/ 3121 w 10000"/>
                  <a:gd name="connsiteY57-2440" fmla="*/ 160 h 10000"/>
                  <a:gd name="connsiteX58-2441" fmla="*/ 3188 w 10000"/>
                  <a:gd name="connsiteY58-2442" fmla="*/ 127 h 10000"/>
                  <a:gd name="connsiteX59-2443" fmla="*/ 3268 w 10000"/>
                  <a:gd name="connsiteY59-2444" fmla="*/ 99 h 10000"/>
                  <a:gd name="connsiteX60-2445" fmla="*/ 3463 w 10000"/>
                  <a:gd name="connsiteY60-2446" fmla="*/ 51 h 10000"/>
                  <a:gd name="connsiteX61-2447" fmla="*/ 3698 w 10000"/>
                  <a:gd name="connsiteY61-2448" fmla="*/ 15 h 10000"/>
                  <a:gd name="connsiteX62-2449" fmla="*/ 3966 w 10000"/>
                  <a:gd name="connsiteY62-2450" fmla="*/ 0 h 10000"/>
                  <a:gd name="connsiteX63-2451" fmla="*/ 4258 w 10000"/>
                  <a:gd name="connsiteY63-2452" fmla="*/ 5 h 10000"/>
                  <a:gd name="connsiteX64-2453" fmla="*/ 4569 w 10000"/>
                  <a:gd name="connsiteY64-2454" fmla="*/ 31 h 10000"/>
                  <a:gd name="connsiteX65-2455" fmla="*/ 4892 w 10000"/>
                  <a:gd name="connsiteY65-2456" fmla="*/ 76 h 10000"/>
                  <a:gd name="connsiteX66-2457" fmla="*/ 5217 w 10000"/>
                  <a:gd name="connsiteY66-2458" fmla="*/ 145 h 10000"/>
                  <a:gd name="connsiteX67-2459" fmla="*/ 5379 w 10000"/>
                  <a:gd name="connsiteY67-2460" fmla="*/ 191 h 10000"/>
                  <a:gd name="connsiteX68-2461" fmla="*/ 5539 w 10000"/>
                  <a:gd name="connsiteY68-2462" fmla="*/ 239 h 10000"/>
                  <a:gd name="connsiteX69-2463" fmla="*/ 5850 w 10000"/>
                  <a:gd name="connsiteY69-2464" fmla="*/ 364 h 10000"/>
                  <a:gd name="connsiteX70-2465" fmla="*/ 6000 w 10000"/>
                  <a:gd name="connsiteY70-2466" fmla="*/ 435 h 10000"/>
                  <a:gd name="connsiteX71-2467" fmla="*/ 6145 w 10000"/>
                  <a:gd name="connsiteY71-2468" fmla="*/ 514 h 10000"/>
                  <a:gd name="connsiteX72-2469" fmla="*/ 6281 w 10000"/>
                  <a:gd name="connsiteY72-2470" fmla="*/ 598 h 10000"/>
                  <a:gd name="connsiteX73-2471" fmla="*/ 6413 w 10000"/>
                  <a:gd name="connsiteY73-2472" fmla="*/ 694 h 10000"/>
                  <a:gd name="connsiteX74-2473" fmla="*/ 6534 w 10000"/>
                  <a:gd name="connsiteY74-2474" fmla="*/ 796 h 10000"/>
                  <a:gd name="connsiteX75-2475" fmla="*/ 6648 w 10000"/>
                  <a:gd name="connsiteY75-2476" fmla="*/ 905 h 10000"/>
                  <a:gd name="connsiteX76-2477" fmla="*/ 6751 w 10000"/>
                  <a:gd name="connsiteY76-2478" fmla="*/ 1025 h 10000"/>
                  <a:gd name="connsiteX77-2479" fmla="*/ 6844 w 10000"/>
                  <a:gd name="connsiteY77-2480" fmla="*/ 1152 h 10000"/>
                  <a:gd name="connsiteX78-2481" fmla="*/ 6925 w 10000"/>
                  <a:gd name="connsiteY78-2482" fmla="*/ 1287 h 10000"/>
                  <a:gd name="connsiteX79-2483" fmla="*/ 6994 w 10000"/>
                  <a:gd name="connsiteY79-2484" fmla="*/ 1431 h 10000"/>
                  <a:gd name="connsiteX80-2485" fmla="*/ 7048 w 10000"/>
                  <a:gd name="connsiteY80-2486" fmla="*/ 1584 h 10000"/>
                  <a:gd name="connsiteX81-2487" fmla="*/ 7070 w 10000"/>
                  <a:gd name="connsiteY81-2488" fmla="*/ 1665 h 10000"/>
                  <a:gd name="connsiteX82-2489" fmla="*/ 7088 w 10000"/>
                  <a:gd name="connsiteY82-2490" fmla="*/ 1749 h 10000"/>
                  <a:gd name="connsiteX83-2491" fmla="*/ 7786 w 10000"/>
                  <a:gd name="connsiteY83-2492" fmla="*/ 5317 h 10000"/>
                  <a:gd name="connsiteX84-2493" fmla="*/ 7987 w 10000"/>
                  <a:gd name="connsiteY84-2494" fmla="*/ 5278 h 10000"/>
                  <a:gd name="connsiteX85-2495" fmla="*/ 8280 w 10000"/>
                  <a:gd name="connsiteY85-2496" fmla="*/ 5240 h 10000"/>
                  <a:gd name="connsiteX86-2497" fmla="*/ 8450 w 10000"/>
                  <a:gd name="connsiteY86-2498" fmla="*/ 5228 h 10000"/>
                  <a:gd name="connsiteX87-2499" fmla="*/ 8630 w 10000"/>
                  <a:gd name="connsiteY87-2500" fmla="*/ 5225 h 10000"/>
                  <a:gd name="connsiteX88-2501" fmla="*/ 8815 w 10000"/>
                  <a:gd name="connsiteY88-2502" fmla="*/ 5230 h 10000"/>
                  <a:gd name="connsiteX89-2503" fmla="*/ 9003 w 10000"/>
                  <a:gd name="connsiteY89-2504" fmla="*/ 5248 h 10000"/>
                  <a:gd name="connsiteX90-2505" fmla="*/ 9185 w 10000"/>
                  <a:gd name="connsiteY90-2506" fmla="*/ 5281 h 10000"/>
                  <a:gd name="connsiteX91-2507" fmla="*/ 9360 w 10000"/>
                  <a:gd name="connsiteY91-2508" fmla="*/ 5334 h 10000"/>
                  <a:gd name="connsiteX92-2509" fmla="*/ 9523 w 10000"/>
                  <a:gd name="connsiteY92-2510" fmla="*/ 5403 h 10000"/>
                  <a:gd name="connsiteX93-2511" fmla="*/ 9597 w 10000"/>
                  <a:gd name="connsiteY93-2512" fmla="*/ 5449 h 10000"/>
                  <a:gd name="connsiteX94-2513" fmla="*/ 9668 w 10000"/>
                  <a:gd name="connsiteY94-2514" fmla="*/ 5497 h 10000"/>
                  <a:gd name="connsiteX95-2515" fmla="*/ 9734 w 10000"/>
                  <a:gd name="connsiteY95-2516" fmla="*/ 5553 h 10000"/>
                  <a:gd name="connsiteX96-2517" fmla="*/ 9794 w 10000"/>
                  <a:gd name="connsiteY96-2518" fmla="*/ 5617 h 10000"/>
                  <a:gd name="connsiteX97-2519" fmla="*/ 9846 w 10000"/>
                  <a:gd name="connsiteY97-2520" fmla="*/ 5688 h 10000"/>
                  <a:gd name="connsiteX98-2521" fmla="*/ 9892 w 10000"/>
                  <a:gd name="connsiteY98-2522" fmla="*/ 5764 h 10000"/>
                  <a:gd name="connsiteX99-2523" fmla="*/ 9930 w 10000"/>
                  <a:gd name="connsiteY99-2524" fmla="*/ 5848 h 10000"/>
                  <a:gd name="connsiteX100-2525" fmla="*/ 9960 w 10000"/>
                  <a:gd name="connsiteY100-2526" fmla="*/ 5939 h 10000"/>
                  <a:gd name="connsiteX101-2527" fmla="*/ 9982 w 10000"/>
                  <a:gd name="connsiteY101-2528" fmla="*/ 6041 h 10000"/>
                  <a:gd name="connsiteX102-2529" fmla="*/ 9995 w 10000"/>
                  <a:gd name="connsiteY102-2530" fmla="*/ 6151 h 10000"/>
                  <a:gd name="connsiteX103-2531" fmla="*/ 10000 w 10000"/>
                  <a:gd name="connsiteY103-2532" fmla="*/ 6321 h 10000"/>
                  <a:gd name="connsiteX104-2533" fmla="*/ 9992 w 10000"/>
                  <a:gd name="connsiteY104-2534" fmla="*/ 6481 h 10000"/>
                  <a:gd name="connsiteX105-2535" fmla="*/ 9972 w 10000"/>
                  <a:gd name="connsiteY105-2536" fmla="*/ 6626 h 10000"/>
                  <a:gd name="connsiteX106-2537" fmla="*/ 9939 w 10000"/>
                  <a:gd name="connsiteY106-2538" fmla="*/ 6763 h 10000"/>
                  <a:gd name="connsiteX107-2539" fmla="*/ 9897 w 10000"/>
                  <a:gd name="connsiteY107-2540" fmla="*/ 6885 h 10000"/>
                  <a:gd name="connsiteX108-2541" fmla="*/ 9843 w 10000"/>
                  <a:gd name="connsiteY108-2542" fmla="*/ 7000 h 10000"/>
                  <a:gd name="connsiteX109-2543" fmla="*/ 9779 w 10000"/>
                  <a:gd name="connsiteY109-2544" fmla="*/ 7099 h 10000"/>
                  <a:gd name="connsiteX110-2545" fmla="*/ 9707 w 10000"/>
                  <a:gd name="connsiteY110-2546" fmla="*/ 7188 h 10000"/>
                  <a:gd name="connsiteX111-2547" fmla="*/ 9627 w 10000"/>
                  <a:gd name="connsiteY111-2548" fmla="*/ 7269 h 10000"/>
                  <a:gd name="connsiteX112-2549" fmla="*/ 9538 w 10000"/>
                  <a:gd name="connsiteY112-2550" fmla="*/ 7340 h 10000"/>
                  <a:gd name="connsiteX113-2551" fmla="*/ 9443 w 10000"/>
                  <a:gd name="connsiteY113-2552" fmla="*/ 7401 h 10000"/>
                  <a:gd name="connsiteX114-2553" fmla="*/ 9342 w 10000"/>
                  <a:gd name="connsiteY114-2554" fmla="*/ 7452 h 10000"/>
                  <a:gd name="connsiteX115-2555" fmla="*/ 9234 w 10000"/>
                  <a:gd name="connsiteY115-2556" fmla="*/ 7496 h 10000"/>
                  <a:gd name="connsiteX116-2557" fmla="*/ 9121 w 10000"/>
                  <a:gd name="connsiteY116-2558" fmla="*/ 7531 h 10000"/>
                  <a:gd name="connsiteX117-2559" fmla="*/ 9005 w 10000"/>
                  <a:gd name="connsiteY117-2560" fmla="*/ 7559 h 10000"/>
                  <a:gd name="connsiteX118-2561" fmla="*/ 8885 w 10000"/>
                  <a:gd name="connsiteY118-2562" fmla="*/ 7577 h 10000"/>
                  <a:gd name="connsiteX119-2563" fmla="*/ 8637 w 10000"/>
                  <a:gd name="connsiteY119-2564" fmla="*/ 7597 h 10000"/>
                  <a:gd name="connsiteX120-2565" fmla="*/ 8383 w 10000"/>
                  <a:gd name="connsiteY120-2566" fmla="*/ 7590 h 10000"/>
                  <a:gd name="connsiteX121-2567" fmla="*/ 8129 w 10000"/>
                  <a:gd name="connsiteY121-2568" fmla="*/ 7562 h 10000"/>
                  <a:gd name="connsiteX122-2569" fmla="*/ 7879 w 10000"/>
                  <a:gd name="connsiteY122-2570" fmla="*/ 7513 h 10000"/>
                  <a:gd name="connsiteX123-2571" fmla="*/ 7639 w 10000"/>
                  <a:gd name="connsiteY123-2572" fmla="*/ 7450 h 10000"/>
                  <a:gd name="connsiteX124-2573" fmla="*/ 7414 w 10000"/>
                  <a:gd name="connsiteY124-2574" fmla="*/ 7371 h 10000"/>
                  <a:gd name="connsiteX125-2575" fmla="*/ 7212 w 10000"/>
                  <a:gd name="connsiteY125-2576" fmla="*/ 7282 h 10000"/>
                  <a:gd name="connsiteX126-2577" fmla="*/ 7036 w 10000"/>
                  <a:gd name="connsiteY126-2578" fmla="*/ 7188 h 10000"/>
                  <a:gd name="connsiteX0-2579" fmla="*/ 7036 w 10000"/>
                  <a:gd name="connsiteY0-2580" fmla="*/ 7188 h 10000"/>
                  <a:gd name="connsiteX1-2581" fmla="*/ 5813 w 10000"/>
                  <a:gd name="connsiteY1-2582" fmla="*/ 5620 h 10000"/>
                  <a:gd name="connsiteX2-2583" fmla="*/ 3757 w 10000"/>
                  <a:gd name="connsiteY2-2584" fmla="*/ 6457 h 10000"/>
                  <a:gd name="connsiteX3-2585" fmla="*/ 1812 w 10000"/>
                  <a:gd name="connsiteY3-2586" fmla="*/ 7539 h 10000"/>
                  <a:gd name="connsiteX4-2587" fmla="*/ 4364 w 10000"/>
                  <a:gd name="connsiteY4-2588" fmla="*/ 9118 h 10000"/>
                  <a:gd name="connsiteX5-2589" fmla="*/ 4086 w 10000"/>
                  <a:gd name="connsiteY5-2590" fmla="*/ 9237 h 10000"/>
                  <a:gd name="connsiteX6-2591" fmla="*/ 3808 w 10000"/>
                  <a:gd name="connsiteY6-2592" fmla="*/ 9349 h 10000"/>
                  <a:gd name="connsiteX7-2593" fmla="*/ 3529 w 10000"/>
                  <a:gd name="connsiteY7-2594" fmla="*/ 9448 h 10000"/>
                  <a:gd name="connsiteX8-2595" fmla="*/ 3249 w 10000"/>
                  <a:gd name="connsiteY8-2596" fmla="*/ 9540 h 10000"/>
                  <a:gd name="connsiteX9-2597" fmla="*/ 2969 w 10000"/>
                  <a:gd name="connsiteY9-2598" fmla="*/ 9621 h 10000"/>
                  <a:gd name="connsiteX10-2599" fmla="*/ 2689 w 10000"/>
                  <a:gd name="connsiteY10-2600" fmla="*/ 9695 h 10000"/>
                  <a:gd name="connsiteX11-2601" fmla="*/ 2410 w 10000"/>
                  <a:gd name="connsiteY11-2602" fmla="*/ 9758 h 10000"/>
                  <a:gd name="connsiteX12-2603" fmla="*/ 2031 w 10000"/>
                  <a:gd name="connsiteY12-2604" fmla="*/ 9835 h 10000"/>
                  <a:gd name="connsiteX13-2605" fmla="*/ 1594 w 10000"/>
                  <a:gd name="connsiteY13-2606" fmla="*/ 9911 h 10000"/>
                  <a:gd name="connsiteX14-2607" fmla="*/ 1141 w 10000"/>
                  <a:gd name="connsiteY14-2608" fmla="*/ 9972 h 10000"/>
                  <a:gd name="connsiteX15-2609" fmla="*/ 921 w 10000"/>
                  <a:gd name="connsiteY15-2610" fmla="*/ 9992 h 10000"/>
                  <a:gd name="connsiteX16-2611" fmla="*/ 714 w 10000"/>
                  <a:gd name="connsiteY16-2612" fmla="*/ 10000 h 10000"/>
                  <a:gd name="connsiteX17-2613" fmla="*/ 523 w 10000"/>
                  <a:gd name="connsiteY17-2614" fmla="*/ 9997 h 10000"/>
                  <a:gd name="connsiteX18-2615" fmla="*/ 354 w 10000"/>
                  <a:gd name="connsiteY18-2616" fmla="*/ 9980 h 10000"/>
                  <a:gd name="connsiteX19-2617" fmla="*/ 213 w 10000"/>
                  <a:gd name="connsiteY19-2618" fmla="*/ 9947 h 10000"/>
                  <a:gd name="connsiteX20-2619" fmla="*/ 154 w 10000"/>
                  <a:gd name="connsiteY20-2620" fmla="*/ 9924 h 10000"/>
                  <a:gd name="connsiteX21-2621" fmla="*/ 105 w 10000"/>
                  <a:gd name="connsiteY21-2622" fmla="*/ 9896 h 10000"/>
                  <a:gd name="connsiteX22-2623" fmla="*/ 65 w 10000"/>
                  <a:gd name="connsiteY22-2624" fmla="*/ 9865 h 10000"/>
                  <a:gd name="connsiteX23-2625" fmla="*/ 35 w 10000"/>
                  <a:gd name="connsiteY23-2626" fmla="*/ 9827 h 10000"/>
                  <a:gd name="connsiteX24-2627" fmla="*/ 15 w 10000"/>
                  <a:gd name="connsiteY24-2628" fmla="*/ 9786 h 10000"/>
                  <a:gd name="connsiteX25-2629" fmla="*/ 8 w 10000"/>
                  <a:gd name="connsiteY25-2630" fmla="*/ 9738 h 10000"/>
                  <a:gd name="connsiteX26-2631" fmla="*/ 0 w 10000"/>
                  <a:gd name="connsiteY26-2632" fmla="*/ 9331 h 10000"/>
                  <a:gd name="connsiteX27-2633" fmla="*/ 0 w 10000"/>
                  <a:gd name="connsiteY27-2634" fmla="*/ 8886 h 10000"/>
                  <a:gd name="connsiteX28-2635" fmla="*/ 10 w 10000"/>
                  <a:gd name="connsiteY28-2636" fmla="*/ 8411 h 10000"/>
                  <a:gd name="connsiteX29-2637" fmla="*/ 28 w 10000"/>
                  <a:gd name="connsiteY29-2638" fmla="*/ 7907 h 10000"/>
                  <a:gd name="connsiteX30-2639" fmla="*/ 58 w 10000"/>
                  <a:gd name="connsiteY30-2640" fmla="*/ 7391 h 10000"/>
                  <a:gd name="connsiteX31-2641" fmla="*/ 98 w 10000"/>
                  <a:gd name="connsiteY31-2642" fmla="*/ 6860 h 10000"/>
                  <a:gd name="connsiteX32-2643" fmla="*/ 148 w 10000"/>
                  <a:gd name="connsiteY32-2644" fmla="*/ 6321 h 10000"/>
                  <a:gd name="connsiteX33-2645" fmla="*/ 212 w 10000"/>
                  <a:gd name="connsiteY33-2646" fmla="*/ 5789 h 10000"/>
                  <a:gd name="connsiteX34-2647" fmla="*/ 286 w 10000"/>
                  <a:gd name="connsiteY34-2648" fmla="*/ 5261 h 10000"/>
                  <a:gd name="connsiteX35-2649" fmla="*/ 374 w 10000"/>
                  <a:gd name="connsiteY35-2650" fmla="*/ 4750 h 10000"/>
                  <a:gd name="connsiteX36-2651" fmla="*/ 475 w 10000"/>
                  <a:gd name="connsiteY36-2652" fmla="*/ 4256 h 10000"/>
                  <a:gd name="connsiteX37-2653" fmla="*/ 530 w 10000"/>
                  <a:gd name="connsiteY37-2654" fmla="*/ 4022 h 10000"/>
                  <a:gd name="connsiteX38-2655" fmla="*/ 588 w 10000"/>
                  <a:gd name="connsiteY38-2656" fmla="*/ 3791 h 10000"/>
                  <a:gd name="connsiteX39-2657" fmla="*/ 652 w 10000"/>
                  <a:gd name="connsiteY39-2658" fmla="*/ 3570 h 10000"/>
                  <a:gd name="connsiteX40-2659" fmla="*/ 717 w 10000"/>
                  <a:gd name="connsiteY40-2660" fmla="*/ 3361 h 10000"/>
                  <a:gd name="connsiteX41-2661" fmla="*/ 787 w 10000"/>
                  <a:gd name="connsiteY41-2662" fmla="*/ 3160 h 10000"/>
                  <a:gd name="connsiteX42-2663" fmla="*/ 861 w 10000"/>
                  <a:gd name="connsiteY42-2664" fmla="*/ 2970 h 10000"/>
                  <a:gd name="connsiteX43-2665" fmla="*/ 938 w 10000"/>
                  <a:gd name="connsiteY43-2666" fmla="*/ 2792 h 10000"/>
                  <a:gd name="connsiteX44-2667" fmla="*/ 1019 w 10000"/>
                  <a:gd name="connsiteY44-2668" fmla="*/ 2624 h 10000"/>
                  <a:gd name="connsiteX45-2669" fmla="*/ 1105 w 10000"/>
                  <a:gd name="connsiteY45-2670" fmla="*/ 2474 h 10000"/>
                  <a:gd name="connsiteX46-2671" fmla="*/ 1194 w 10000"/>
                  <a:gd name="connsiteY46-2672" fmla="*/ 2334 h 10000"/>
                  <a:gd name="connsiteX47-2673" fmla="*/ 1640 w 10000"/>
                  <a:gd name="connsiteY47-2674" fmla="*/ 1696 h 10000"/>
                  <a:gd name="connsiteX48-2675" fmla="*/ 1865 w 10000"/>
                  <a:gd name="connsiteY48-2676" fmla="*/ 1383 h 10000"/>
                  <a:gd name="connsiteX49-2677" fmla="*/ 1950 w 10000"/>
                  <a:gd name="connsiteY49-2678" fmla="*/ 1269 h 10000"/>
                  <a:gd name="connsiteX50-2679" fmla="*/ 2095 w 10000"/>
                  <a:gd name="connsiteY50-2680" fmla="*/ 1088 h 10000"/>
                  <a:gd name="connsiteX51-2681" fmla="*/ 2333 w 10000"/>
                  <a:gd name="connsiteY51-2682" fmla="*/ 811 h 10000"/>
                  <a:gd name="connsiteX52-2683" fmla="*/ 2455 w 10000"/>
                  <a:gd name="connsiteY52-2684" fmla="*/ 681 h 10000"/>
                  <a:gd name="connsiteX53-2685" fmla="*/ 2583 w 10000"/>
                  <a:gd name="connsiteY53-2686" fmla="*/ 559 h 10000"/>
                  <a:gd name="connsiteX54-2687" fmla="*/ 2711 w 10000"/>
                  <a:gd name="connsiteY54-2688" fmla="*/ 447 h 10000"/>
                  <a:gd name="connsiteX55-2689" fmla="*/ 2844 w 10000"/>
                  <a:gd name="connsiteY55-2690" fmla="*/ 341 h 10000"/>
                  <a:gd name="connsiteX56-2691" fmla="*/ 2981 w 10000"/>
                  <a:gd name="connsiteY56-2692" fmla="*/ 247 h 10000"/>
                  <a:gd name="connsiteX57-2693" fmla="*/ 3121 w 10000"/>
                  <a:gd name="connsiteY57-2694" fmla="*/ 160 h 10000"/>
                  <a:gd name="connsiteX58-2695" fmla="*/ 3188 w 10000"/>
                  <a:gd name="connsiteY58-2696" fmla="*/ 127 h 10000"/>
                  <a:gd name="connsiteX59-2697" fmla="*/ 3268 w 10000"/>
                  <a:gd name="connsiteY59-2698" fmla="*/ 99 h 10000"/>
                  <a:gd name="connsiteX60-2699" fmla="*/ 3463 w 10000"/>
                  <a:gd name="connsiteY60-2700" fmla="*/ 51 h 10000"/>
                  <a:gd name="connsiteX61-2701" fmla="*/ 3698 w 10000"/>
                  <a:gd name="connsiteY61-2702" fmla="*/ 15 h 10000"/>
                  <a:gd name="connsiteX62-2703" fmla="*/ 3966 w 10000"/>
                  <a:gd name="connsiteY62-2704" fmla="*/ 0 h 10000"/>
                  <a:gd name="connsiteX63-2705" fmla="*/ 4258 w 10000"/>
                  <a:gd name="connsiteY63-2706" fmla="*/ 5 h 10000"/>
                  <a:gd name="connsiteX64-2707" fmla="*/ 4569 w 10000"/>
                  <a:gd name="connsiteY64-2708" fmla="*/ 31 h 10000"/>
                  <a:gd name="connsiteX65-2709" fmla="*/ 4892 w 10000"/>
                  <a:gd name="connsiteY65-2710" fmla="*/ 76 h 10000"/>
                  <a:gd name="connsiteX66-2711" fmla="*/ 5217 w 10000"/>
                  <a:gd name="connsiteY66-2712" fmla="*/ 145 h 10000"/>
                  <a:gd name="connsiteX67-2713" fmla="*/ 5379 w 10000"/>
                  <a:gd name="connsiteY67-2714" fmla="*/ 191 h 10000"/>
                  <a:gd name="connsiteX68-2715" fmla="*/ 5539 w 10000"/>
                  <a:gd name="connsiteY68-2716" fmla="*/ 239 h 10000"/>
                  <a:gd name="connsiteX69-2717" fmla="*/ 5850 w 10000"/>
                  <a:gd name="connsiteY69-2718" fmla="*/ 364 h 10000"/>
                  <a:gd name="connsiteX70-2719" fmla="*/ 6000 w 10000"/>
                  <a:gd name="connsiteY70-2720" fmla="*/ 435 h 10000"/>
                  <a:gd name="connsiteX71-2721" fmla="*/ 6145 w 10000"/>
                  <a:gd name="connsiteY71-2722" fmla="*/ 514 h 10000"/>
                  <a:gd name="connsiteX72-2723" fmla="*/ 6281 w 10000"/>
                  <a:gd name="connsiteY72-2724" fmla="*/ 598 h 10000"/>
                  <a:gd name="connsiteX73-2725" fmla="*/ 6413 w 10000"/>
                  <a:gd name="connsiteY73-2726" fmla="*/ 694 h 10000"/>
                  <a:gd name="connsiteX74-2727" fmla="*/ 6534 w 10000"/>
                  <a:gd name="connsiteY74-2728" fmla="*/ 796 h 10000"/>
                  <a:gd name="connsiteX75-2729" fmla="*/ 6648 w 10000"/>
                  <a:gd name="connsiteY75-2730" fmla="*/ 905 h 10000"/>
                  <a:gd name="connsiteX76-2731" fmla="*/ 6751 w 10000"/>
                  <a:gd name="connsiteY76-2732" fmla="*/ 1025 h 10000"/>
                  <a:gd name="connsiteX77-2733" fmla="*/ 6844 w 10000"/>
                  <a:gd name="connsiteY77-2734" fmla="*/ 1152 h 10000"/>
                  <a:gd name="connsiteX78-2735" fmla="*/ 6925 w 10000"/>
                  <a:gd name="connsiteY78-2736" fmla="*/ 1287 h 10000"/>
                  <a:gd name="connsiteX79-2737" fmla="*/ 6994 w 10000"/>
                  <a:gd name="connsiteY79-2738" fmla="*/ 1431 h 10000"/>
                  <a:gd name="connsiteX80-2739" fmla="*/ 7048 w 10000"/>
                  <a:gd name="connsiteY80-2740" fmla="*/ 1584 h 10000"/>
                  <a:gd name="connsiteX81-2741" fmla="*/ 7070 w 10000"/>
                  <a:gd name="connsiteY81-2742" fmla="*/ 1665 h 10000"/>
                  <a:gd name="connsiteX82-2743" fmla="*/ 7088 w 10000"/>
                  <a:gd name="connsiteY82-2744" fmla="*/ 1749 h 10000"/>
                  <a:gd name="connsiteX83-2745" fmla="*/ 7786 w 10000"/>
                  <a:gd name="connsiteY83-2746" fmla="*/ 5317 h 10000"/>
                  <a:gd name="connsiteX84-2747" fmla="*/ 7987 w 10000"/>
                  <a:gd name="connsiteY84-2748" fmla="*/ 5278 h 10000"/>
                  <a:gd name="connsiteX85-2749" fmla="*/ 8280 w 10000"/>
                  <a:gd name="connsiteY85-2750" fmla="*/ 5240 h 10000"/>
                  <a:gd name="connsiteX86-2751" fmla="*/ 8450 w 10000"/>
                  <a:gd name="connsiteY86-2752" fmla="*/ 5228 h 10000"/>
                  <a:gd name="connsiteX87-2753" fmla="*/ 8630 w 10000"/>
                  <a:gd name="connsiteY87-2754" fmla="*/ 5225 h 10000"/>
                  <a:gd name="connsiteX88-2755" fmla="*/ 8815 w 10000"/>
                  <a:gd name="connsiteY88-2756" fmla="*/ 5230 h 10000"/>
                  <a:gd name="connsiteX89-2757" fmla="*/ 9003 w 10000"/>
                  <a:gd name="connsiteY89-2758" fmla="*/ 5248 h 10000"/>
                  <a:gd name="connsiteX90-2759" fmla="*/ 9185 w 10000"/>
                  <a:gd name="connsiteY90-2760" fmla="*/ 5281 h 10000"/>
                  <a:gd name="connsiteX91-2761" fmla="*/ 9360 w 10000"/>
                  <a:gd name="connsiteY91-2762" fmla="*/ 5334 h 10000"/>
                  <a:gd name="connsiteX92-2763" fmla="*/ 9523 w 10000"/>
                  <a:gd name="connsiteY92-2764" fmla="*/ 5403 h 10000"/>
                  <a:gd name="connsiteX93-2765" fmla="*/ 9597 w 10000"/>
                  <a:gd name="connsiteY93-2766" fmla="*/ 5449 h 10000"/>
                  <a:gd name="connsiteX94-2767" fmla="*/ 9668 w 10000"/>
                  <a:gd name="connsiteY94-2768" fmla="*/ 5497 h 10000"/>
                  <a:gd name="connsiteX95-2769" fmla="*/ 9734 w 10000"/>
                  <a:gd name="connsiteY95-2770" fmla="*/ 5553 h 10000"/>
                  <a:gd name="connsiteX96-2771" fmla="*/ 9794 w 10000"/>
                  <a:gd name="connsiteY96-2772" fmla="*/ 5617 h 10000"/>
                  <a:gd name="connsiteX97-2773" fmla="*/ 9846 w 10000"/>
                  <a:gd name="connsiteY97-2774" fmla="*/ 5688 h 10000"/>
                  <a:gd name="connsiteX98-2775" fmla="*/ 9892 w 10000"/>
                  <a:gd name="connsiteY98-2776" fmla="*/ 5764 h 10000"/>
                  <a:gd name="connsiteX99-2777" fmla="*/ 9930 w 10000"/>
                  <a:gd name="connsiteY99-2778" fmla="*/ 5848 h 10000"/>
                  <a:gd name="connsiteX100-2779" fmla="*/ 9960 w 10000"/>
                  <a:gd name="connsiteY100-2780" fmla="*/ 5939 h 10000"/>
                  <a:gd name="connsiteX101-2781" fmla="*/ 9982 w 10000"/>
                  <a:gd name="connsiteY101-2782" fmla="*/ 6041 h 10000"/>
                  <a:gd name="connsiteX102-2783" fmla="*/ 9995 w 10000"/>
                  <a:gd name="connsiteY102-2784" fmla="*/ 6151 h 10000"/>
                  <a:gd name="connsiteX103-2785" fmla="*/ 10000 w 10000"/>
                  <a:gd name="connsiteY103-2786" fmla="*/ 6321 h 10000"/>
                  <a:gd name="connsiteX104-2787" fmla="*/ 9992 w 10000"/>
                  <a:gd name="connsiteY104-2788" fmla="*/ 6481 h 10000"/>
                  <a:gd name="connsiteX105-2789" fmla="*/ 9972 w 10000"/>
                  <a:gd name="connsiteY105-2790" fmla="*/ 6626 h 10000"/>
                  <a:gd name="connsiteX106-2791" fmla="*/ 9939 w 10000"/>
                  <a:gd name="connsiteY106-2792" fmla="*/ 6763 h 10000"/>
                  <a:gd name="connsiteX107-2793" fmla="*/ 9897 w 10000"/>
                  <a:gd name="connsiteY107-2794" fmla="*/ 6885 h 10000"/>
                  <a:gd name="connsiteX108-2795" fmla="*/ 9843 w 10000"/>
                  <a:gd name="connsiteY108-2796" fmla="*/ 7000 h 10000"/>
                  <a:gd name="connsiteX109-2797" fmla="*/ 9779 w 10000"/>
                  <a:gd name="connsiteY109-2798" fmla="*/ 7099 h 10000"/>
                  <a:gd name="connsiteX110-2799" fmla="*/ 9707 w 10000"/>
                  <a:gd name="connsiteY110-2800" fmla="*/ 7188 h 10000"/>
                  <a:gd name="connsiteX111-2801" fmla="*/ 9627 w 10000"/>
                  <a:gd name="connsiteY111-2802" fmla="*/ 7269 h 10000"/>
                  <a:gd name="connsiteX112-2803" fmla="*/ 9538 w 10000"/>
                  <a:gd name="connsiteY112-2804" fmla="*/ 7340 h 10000"/>
                  <a:gd name="connsiteX113-2805" fmla="*/ 9443 w 10000"/>
                  <a:gd name="connsiteY113-2806" fmla="*/ 7401 h 10000"/>
                  <a:gd name="connsiteX114-2807" fmla="*/ 9342 w 10000"/>
                  <a:gd name="connsiteY114-2808" fmla="*/ 7452 h 10000"/>
                  <a:gd name="connsiteX115-2809" fmla="*/ 9234 w 10000"/>
                  <a:gd name="connsiteY115-2810" fmla="*/ 7496 h 10000"/>
                  <a:gd name="connsiteX116-2811" fmla="*/ 9121 w 10000"/>
                  <a:gd name="connsiteY116-2812" fmla="*/ 7531 h 10000"/>
                  <a:gd name="connsiteX117-2813" fmla="*/ 9005 w 10000"/>
                  <a:gd name="connsiteY117-2814" fmla="*/ 7559 h 10000"/>
                  <a:gd name="connsiteX118-2815" fmla="*/ 8885 w 10000"/>
                  <a:gd name="connsiteY118-2816" fmla="*/ 7577 h 10000"/>
                  <a:gd name="connsiteX119-2817" fmla="*/ 8637 w 10000"/>
                  <a:gd name="connsiteY119-2818" fmla="*/ 7597 h 10000"/>
                  <a:gd name="connsiteX120-2819" fmla="*/ 8383 w 10000"/>
                  <a:gd name="connsiteY120-2820" fmla="*/ 7590 h 10000"/>
                  <a:gd name="connsiteX121-2821" fmla="*/ 8129 w 10000"/>
                  <a:gd name="connsiteY121-2822" fmla="*/ 7562 h 10000"/>
                  <a:gd name="connsiteX122-2823" fmla="*/ 7879 w 10000"/>
                  <a:gd name="connsiteY122-2824" fmla="*/ 7513 h 10000"/>
                  <a:gd name="connsiteX123-2825" fmla="*/ 7639 w 10000"/>
                  <a:gd name="connsiteY123-2826" fmla="*/ 7450 h 10000"/>
                  <a:gd name="connsiteX124-2827" fmla="*/ 7414 w 10000"/>
                  <a:gd name="connsiteY124-2828" fmla="*/ 7371 h 10000"/>
                  <a:gd name="connsiteX125-2829" fmla="*/ 7212 w 10000"/>
                  <a:gd name="connsiteY125-2830" fmla="*/ 7282 h 10000"/>
                  <a:gd name="connsiteX126-2831" fmla="*/ 7036 w 10000"/>
                  <a:gd name="connsiteY126-2832" fmla="*/ 7188 h 10000"/>
                  <a:gd name="connsiteX0-2833" fmla="*/ 7036 w 10000"/>
                  <a:gd name="connsiteY0-2834" fmla="*/ 7188 h 10000"/>
                  <a:gd name="connsiteX1-2835" fmla="*/ 5813 w 10000"/>
                  <a:gd name="connsiteY1-2836" fmla="*/ 5620 h 10000"/>
                  <a:gd name="connsiteX2-2837" fmla="*/ 3757 w 10000"/>
                  <a:gd name="connsiteY2-2838" fmla="*/ 6457 h 10000"/>
                  <a:gd name="connsiteX3-2839" fmla="*/ 1812 w 10000"/>
                  <a:gd name="connsiteY3-2840" fmla="*/ 7539 h 10000"/>
                  <a:gd name="connsiteX4-2841" fmla="*/ 4364 w 10000"/>
                  <a:gd name="connsiteY4-2842" fmla="*/ 9118 h 10000"/>
                  <a:gd name="connsiteX5-2843" fmla="*/ 4086 w 10000"/>
                  <a:gd name="connsiteY5-2844" fmla="*/ 9237 h 10000"/>
                  <a:gd name="connsiteX6-2845" fmla="*/ 3808 w 10000"/>
                  <a:gd name="connsiteY6-2846" fmla="*/ 9349 h 10000"/>
                  <a:gd name="connsiteX7-2847" fmla="*/ 3529 w 10000"/>
                  <a:gd name="connsiteY7-2848" fmla="*/ 9448 h 10000"/>
                  <a:gd name="connsiteX8-2849" fmla="*/ 3249 w 10000"/>
                  <a:gd name="connsiteY8-2850" fmla="*/ 9540 h 10000"/>
                  <a:gd name="connsiteX9-2851" fmla="*/ 2969 w 10000"/>
                  <a:gd name="connsiteY9-2852" fmla="*/ 9621 h 10000"/>
                  <a:gd name="connsiteX10-2853" fmla="*/ 2689 w 10000"/>
                  <a:gd name="connsiteY10-2854" fmla="*/ 9695 h 10000"/>
                  <a:gd name="connsiteX11-2855" fmla="*/ 2410 w 10000"/>
                  <a:gd name="connsiteY11-2856" fmla="*/ 9758 h 10000"/>
                  <a:gd name="connsiteX12-2857" fmla="*/ 2031 w 10000"/>
                  <a:gd name="connsiteY12-2858" fmla="*/ 9835 h 10000"/>
                  <a:gd name="connsiteX13-2859" fmla="*/ 1594 w 10000"/>
                  <a:gd name="connsiteY13-2860" fmla="*/ 9911 h 10000"/>
                  <a:gd name="connsiteX14-2861" fmla="*/ 1141 w 10000"/>
                  <a:gd name="connsiteY14-2862" fmla="*/ 9972 h 10000"/>
                  <a:gd name="connsiteX15-2863" fmla="*/ 921 w 10000"/>
                  <a:gd name="connsiteY15-2864" fmla="*/ 9992 h 10000"/>
                  <a:gd name="connsiteX16-2865" fmla="*/ 714 w 10000"/>
                  <a:gd name="connsiteY16-2866" fmla="*/ 10000 h 10000"/>
                  <a:gd name="connsiteX17-2867" fmla="*/ 523 w 10000"/>
                  <a:gd name="connsiteY17-2868" fmla="*/ 9997 h 10000"/>
                  <a:gd name="connsiteX18-2869" fmla="*/ 354 w 10000"/>
                  <a:gd name="connsiteY18-2870" fmla="*/ 9980 h 10000"/>
                  <a:gd name="connsiteX19-2871" fmla="*/ 213 w 10000"/>
                  <a:gd name="connsiteY19-2872" fmla="*/ 9947 h 10000"/>
                  <a:gd name="connsiteX20-2873" fmla="*/ 154 w 10000"/>
                  <a:gd name="connsiteY20-2874" fmla="*/ 9924 h 10000"/>
                  <a:gd name="connsiteX21-2875" fmla="*/ 105 w 10000"/>
                  <a:gd name="connsiteY21-2876" fmla="*/ 9896 h 10000"/>
                  <a:gd name="connsiteX22-2877" fmla="*/ 65 w 10000"/>
                  <a:gd name="connsiteY22-2878" fmla="*/ 9865 h 10000"/>
                  <a:gd name="connsiteX23-2879" fmla="*/ 35 w 10000"/>
                  <a:gd name="connsiteY23-2880" fmla="*/ 9827 h 10000"/>
                  <a:gd name="connsiteX24-2881" fmla="*/ 15 w 10000"/>
                  <a:gd name="connsiteY24-2882" fmla="*/ 9786 h 10000"/>
                  <a:gd name="connsiteX25-2883" fmla="*/ 8 w 10000"/>
                  <a:gd name="connsiteY25-2884" fmla="*/ 9738 h 10000"/>
                  <a:gd name="connsiteX26-2885" fmla="*/ 0 w 10000"/>
                  <a:gd name="connsiteY26-2886" fmla="*/ 9331 h 10000"/>
                  <a:gd name="connsiteX27-2887" fmla="*/ 0 w 10000"/>
                  <a:gd name="connsiteY27-2888" fmla="*/ 8886 h 10000"/>
                  <a:gd name="connsiteX28-2889" fmla="*/ 10 w 10000"/>
                  <a:gd name="connsiteY28-2890" fmla="*/ 8411 h 10000"/>
                  <a:gd name="connsiteX29-2891" fmla="*/ 28 w 10000"/>
                  <a:gd name="connsiteY29-2892" fmla="*/ 7907 h 10000"/>
                  <a:gd name="connsiteX30-2893" fmla="*/ 58 w 10000"/>
                  <a:gd name="connsiteY30-2894" fmla="*/ 7391 h 10000"/>
                  <a:gd name="connsiteX31-2895" fmla="*/ 98 w 10000"/>
                  <a:gd name="connsiteY31-2896" fmla="*/ 6860 h 10000"/>
                  <a:gd name="connsiteX32-2897" fmla="*/ 148 w 10000"/>
                  <a:gd name="connsiteY32-2898" fmla="*/ 6321 h 10000"/>
                  <a:gd name="connsiteX33-2899" fmla="*/ 212 w 10000"/>
                  <a:gd name="connsiteY33-2900" fmla="*/ 5789 h 10000"/>
                  <a:gd name="connsiteX34-2901" fmla="*/ 286 w 10000"/>
                  <a:gd name="connsiteY34-2902" fmla="*/ 5261 h 10000"/>
                  <a:gd name="connsiteX35-2903" fmla="*/ 374 w 10000"/>
                  <a:gd name="connsiteY35-2904" fmla="*/ 4750 h 10000"/>
                  <a:gd name="connsiteX36-2905" fmla="*/ 475 w 10000"/>
                  <a:gd name="connsiteY36-2906" fmla="*/ 4256 h 10000"/>
                  <a:gd name="connsiteX37-2907" fmla="*/ 530 w 10000"/>
                  <a:gd name="connsiteY37-2908" fmla="*/ 4022 h 10000"/>
                  <a:gd name="connsiteX38-2909" fmla="*/ 588 w 10000"/>
                  <a:gd name="connsiteY38-2910" fmla="*/ 3791 h 10000"/>
                  <a:gd name="connsiteX39-2911" fmla="*/ 652 w 10000"/>
                  <a:gd name="connsiteY39-2912" fmla="*/ 3570 h 10000"/>
                  <a:gd name="connsiteX40-2913" fmla="*/ 717 w 10000"/>
                  <a:gd name="connsiteY40-2914" fmla="*/ 3361 h 10000"/>
                  <a:gd name="connsiteX41-2915" fmla="*/ 787 w 10000"/>
                  <a:gd name="connsiteY41-2916" fmla="*/ 3160 h 10000"/>
                  <a:gd name="connsiteX42-2917" fmla="*/ 861 w 10000"/>
                  <a:gd name="connsiteY42-2918" fmla="*/ 2970 h 10000"/>
                  <a:gd name="connsiteX43-2919" fmla="*/ 938 w 10000"/>
                  <a:gd name="connsiteY43-2920" fmla="*/ 2792 h 10000"/>
                  <a:gd name="connsiteX44-2921" fmla="*/ 1019 w 10000"/>
                  <a:gd name="connsiteY44-2922" fmla="*/ 2624 h 10000"/>
                  <a:gd name="connsiteX45-2923" fmla="*/ 1105 w 10000"/>
                  <a:gd name="connsiteY45-2924" fmla="*/ 2474 h 10000"/>
                  <a:gd name="connsiteX46-2925" fmla="*/ 1194 w 10000"/>
                  <a:gd name="connsiteY46-2926" fmla="*/ 2334 h 10000"/>
                  <a:gd name="connsiteX47-2927" fmla="*/ 1640 w 10000"/>
                  <a:gd name="connsiteY47-2928" fmla="*/ 1696 h 10000"/>
                  <a:gd name="connsiteX48-2929" fmla="*/ 1865 w 10000"/>
                  <a:gd name="connsiteY48-2930" fmla="*/ 1383 h 10000"/>
                  <a:gd name="connsiteX49-2931" fmla="*/ 1950 w 10000"/>
                  <a:gd name="connsiteY49-2932" fmla="*/ 1269 h 10000"/>
                  <a:gd name="connsiteX50-2933" fmla="*/ 2095 w 10000"/>
                  <a:gd name="connsiteY50-2934" fmla="*/ 1088 h 10000"/>
                  <a:gd name="connsiteX51-2935" fmla="*/ 2333 w 10000"/>
                  <a:gd name="connsiteY51-2936" fmla="*/ 811 h 10000"/>
                  <a:gd name="connsiteX52-2937" fmla="*/ 2455 w 10000"/>
                  <a:gd name="connsiteY52-2938" fmla="*/ 681 h 10000"/>
                  <a:gd name="connsiteX53-2939" fmla="*/ 2583 w 10000"/>
                  <a:gd name="connsiteY53-2940" fmla="*/ 559 h 10000"/>
                  <a:gd name="connsiteX54-2941" fmla="*/ 2711 w 10000"/>
                  <a:gd name="connsiteY54-2942" fmla="*/ 447 h 10000"/>
                  <a:gd name="connsiteX55-2943" fmla="*/ 2844 w 10000"/>
                  <a:gd name="connsiteY55-2944" fmla="*/ 341 h 10000"/>
                  <a:gd name="connsiteX56-2945" fmla="*/ 2981 w 10000"/>
                  <a:gd name="connsiteY56-2946" fmla="*/ 247 h 10000"/>
                  <a:gd name="connsiteX57-2947" fmla="*/ 3121 w 10000"/>
                  <a:gd name="connsiteY57-2948" fmla="*/ 160 h 10000"/>
                  <a:gd name="connsiteX58-2949" fmla="*/ 3188 w 10000"/>
                  <a:gd name="connsiteY58-2950" fmla="*/ 127 h 10000"/>
                  <a:gd name="connsiteX59-2951" fmla="*/ 3268 w 10000"/>
                  <a:gd name="connsiteY59-2952" fmla="*/ 99 h 10000"/>
                  <a:gd name="connsiteX60-2953" fmla="*/ 3463 w 10000"/>
                  <a:gd name="connsiteY60-2954" fmla="*/ 51 h 10000"/>
                  <a:gd name="connsiteX61-2955" fmla="*/ 3698 w 10000"/>
                  <a:gd name="connsiteY61-2956" fmla="*/ 15 h 10000"/>
                  <a:gd name="connsiteX62-2957" fmla="*/ 3966 w 10000"/>
                  <a:gd name="connsiteY62-2958" fmla="*/ 0 h 10000"/>
                  <a:gd name="connsiteX63-2959" fmla="*/ 4258 w 10000"/>
                  <a:gd name="connsiteY63-2960" fmla="*/ 5 h 10000"/>
                  <a:gd name="connsiteX64-2961" fmla="*/ 4569 w 10000"/>
                  <a:gd name="connsiteY64-2962" fmla="*/ 31 h 10000"/>
                  <a:gd name="connsiteX65-2963" fmla="*/ 4892 w 10000"/>
                  <a:gd name="connsiteY65-2964" fmla="*/ 76 h 10000"/>
                  <a:gd name="connsiteX66-2965" fmla="*/ 5217 w 10000"/>
                  <a:gd name="connsiteY66-2966" fmla="*/ 145 h 10000"/>
                  <a:gd name="connsiteX67-2967" fmla="*/ 5379 w 10000"/>
                  <a:gd name="connsiteY67-2968" fmla="*/ 191 h 10000"/>
                  <a:gd name="connsiteX68-2969" fmla="*/ 5539 w 10000"/>
                  <a:gd name="connsiteY68-2970" fmla="*/ 239 h 10000"/>
                  <a:gd name="connsiteX69-2971" fmla="*/ 5850 w 10000"/>
                  <a:gd name="connsiteY69-2972" fmla="*/ 364 h 10000"/>
                  <a:gd name="connsiteX70-2973" fmla="*/ 6000 w 10000"/>
                  <a:gd name="connsiteY70-2974" fmla="*/ 435 h 10000"/>
                  <a:gd name="connsiteX71-2975" fmla="*/ 6145 w 10000"/>
                  <a:gd name="connsiteY71-2976" fmla="*/ 514 h 10000"/>
                  <a:gd name="connsiteX72-2977" fmla="*/ 6281 w 10000"/>
                  <a:gd name="connsiteY72-2978" fmla="*/ 598 h 10000"/>
                  <a:gd name="connsiteX73-2979" fmla="*/ 6413 w 10000"/>
                  <a:gd name="connsiteY73-2980" fmla="*/ 694 h 10000"/>
                  <a:gd name="connsiteX74-2981" fmla="*/ 6534 w 10000"/>
                  <a:gd name="connsiteY74-2982" fmla="*/ 796 h 10000"/>
                  <a:gd name="connsiteX75-2983" fmla="*/ 6648 w 10000"/>
                  <a:gd name="connsiteY75-2984" fmla="*/ 905 h 10000"/>
                  <a:gd name="connsiteX76-2985" fmla="*/ 6751 w 10000"/>
                  <a:gd name="connsiteY76-2986" fmla="*/ 1025 h 10000"/>
                  <a:gd name="connsiteX77-2987" fmla="*/ 6844 w 10000"/>
                  <a:gd name="connsiteY77-2988" fmla="*/ 1152 h 10000"/>
                  <a:gd name="connsiteX78-2989" fmla="*/ 6925 w 10000"/>
                  <a:gd name="connsiteY78-2990" fmla="*/ 1287 h 10000"/>
                  <a:gd name="connsiteX79-2991" fmla="*/ 6994 w 10000"/>
                  <a:gd name="connsiteY79-2992" fmla="*/ 1431 h 10000"/>
                  <a:gd name="connsiteX80-2993" fmla="*/ 7048 w 10000"/>
                  <a:gd name="connsiteY80-2994" fmla="*/ 1584 h 10000"/>
                  <a:gd name="connsiteX81-2995" fmla="*/ 7070 w 10000"/>
                  <a:gd name="connsiteY81-2996" fmla="*/ 1665 h 10000"/>
                  <a:gd name="connsiteX82-2997" fmla="*/ 7088 w 10000"/>
                  <a:gd name="connsiteY82-2998" fmla="*/ 1749 h 10000"/>
                  <a:gd name="connsiteX83-2999" fmla="*/ 7786 w 10000"/>
                  <a:gd name="connsiteY83-3000" fmla="*/ 5317 h 10000"/>
                  <a:gd name="connsiteX84-3001" fmla="*/ 7987 w 10000"/>
                  <a:gd name="connsiteY84-3002" fmla="*/ 5278 h 10000"/>
                  <a:gd name="connsiteX85-3003" fmla="*/ 8280 w 10000"/>
                  <a:gd name="connsiteY85-3004" fmla="*/ 5240 h 10000"/>
                  <a:gd name="connsiteX86-3005" fmla="*/ 8450 w 10000"/>
                  <a:gd name="connsiteY86-3006" fmla="*/ 5228 h 10000"/>
                  <a:gd name="connsiteX87-3007" fmla="*/ 8630 w 10000"/>
                  <a:gd name="connsiteY87-3008" fmla="*/ 5225 h 10000"/>
                  <a:gd name="connsiteX88-3009" fmla="*/ 8815 w 10000"/>
                  <a:gd name="connsiteY88-3010" fmla="*/ 5230 h 10000"/>
                  <a:gd name="connsiteX89-3011" fmla="*/ 9003 w 10000"/>
                  <a:gd name="connsiteY89-3012" fmla="*/ 5248 h 10000"/>
                  <a:gd name="connsiteX90-3013" fmla="*/ 9185 w 10000"/>
                  <a:gd name="connsiteY90-3014" fmla="*/ 5281 h 10000"/>
                  <a:gd name="connsiteX91-3015" fmla="*/ 9360 w 10000"/>
                  <a:gd name="connsiteY91-3016" fmla="*/ 5334 h 10000"/>
                  <a:gd name="connsiteX92-3017" fmla="*/ 9523 w 10000"/>
                  <a:gd name="connsiteY92-3018" fmla="*/ 5403 h 10000"/>
                  <a:gd name="connsiteX93-3019" fmla="*/ 9597 w 10000"/>
                  <a:gd name="connsiteY93-3020" fmla="*/ 5449 h 10000"/>
                  <a:gd name="connsiteX94-3021" fmla="*/ 9668 w 10000"/>
                  <a:gd name="connsiteY94-3022" fmla="*/ 5497 h 10000"/>
                  <a:gd name="connsiteX95-3023" fmla="*/ 9734 w 10000"/>
                  <a:gd name="connsiteY95-3024" fmla="*/ 5553 h 10000"/>
                  <a:gd name="connsiteX96-3025" fmla="*/ 9794 w 10000"/>
                  <a:gd name="connsiteY96-3026" fmla="*/ 5617 h 10000"/>
                  <a:gd name="connsiteX97-3027" fmla="*/ 9846 w 10000"/>
                  <a:gd name="connsiteY97-3028" fmla="*/ 5688 h 10000"/>
                  <a:gd name="connsiteX98-3029" fmla="*/ 9892 w 10000"/>
                  <a:gd name="connsiteY98-3030" fmla="*/ 5764 h 10000"/>
                  <a:gd name="connsiteX99-3031" fmla="*/ 9930 w 10000"/>
                  <a:gd name="connsiteY99-3032" fmla="*/ 5848 h 10000"/>
                  <a:gd name="connsiteX100-3033" fmla="*/ 9960 w 10000"/>
                  <a:gd name="connsiteY100-3034" fmla="*/ 5939 h 10000"/>
                  <a:gd name="connsiteX101-3035" fmla="*/ 9982 w 10000"/>
                  <a:gd name="connsiteY101-3036" fmla="*/ 6041 h 10000"/>
                  <a:gd name="connsiteX102-3037" fmla="*/ 9995 w 10000"/>
                  <a:gd name="connsiteY102-3038" fmla="*/ 6151 h 10000"/>
                  <a:gd name="connsiteX103-3039" fmla="*/ 10000 w 10000"/>
                  <a:gd name="connsiteY103-3040" fmla="*/ 6321 h 10000"/>
                  <a:gd name="connsiteX104-3041" fmla="*/ 9992 w 10000"/>
                  <a:gd name="connsiteY104-3042" fmla="*/ 6481 h 10000"/>
                  <a:gd name="connsiteX105-3043" fmla="*/ 9972 w 10000"/>
                  <a:gd name="connsiteY105-3044" fmla="*/ 6626 h 10000"/>
                  <a:gd name="connsiteX106-3045" fmla="*/ 9939 w 10000"/>
                  <a:gd name="connsiteY106-3046" fmla="*/ 6763 h 10000"/>
                  <a:gd name="connsiteX107-3047" fmla="*/ 9897 w 10000"/>
                  <a:gd name="connsiteY107-3048" fmla="*/ 6885 h 10000"/>
                  <a:gd name="connsiteX108-3049" fmla="*/ 9843 w 10000"/>
                  <a:gd name="connsiteY108-3050" fmla="*/ 7000 h 10000"/>
                  <a:gd name="connsiteX109-3051" fmla="*/ 9779 w 10000"/>
                  <a:gd name="connsiteY109-3052" fmla="*/ 7099 h 10000"/>
                  <a:gd name="connsiteX110-3053" fmla="*/ 9707 w 10000"/>
                  <a:gd name="connsiteY110-3054" fmla="*/ 7188 h 10000"/>
                  <a:gd name="connsiteX111-3055" fmla="*/ 9627 w 10000"/>
                  <a:gd name="connsiteY111-3056" fmla="*/ 7269 h 10000"/>
                  <a:gd name="connsiteX112-3057" fmla="*/ 9538 w 10000"/>
                  <a:gd name="connsiteY112-3058" fmla="*/ 7340 h 10000"/>
                  <a:gd name="connsiteX113-3059" fmla="*/ 9443 w 10000"/>
                  <a:gd name="connsiteY113-3060" fmla="*/ 7401 h 10000"/>
                  <a:gd name="connsiteX114-3061" fmla="*/ 9342 w 10000"/>
                  <a:gd name="connsiteY114-3062" fmla="*/ 7452 h 10000"/>
                  <a:gd name="connsiteX115-3063" fmla="*/ 9234 w 10000"/>
                  <a:gd name="connsiteY115-3064" fmla="*/ 7496 h 10000"/>
                  <a:gd name="connsiteX116-3065" fmla="*/ 9121 w 10000"/>
                  <a:gd name="connsiteY116-3066" fmla="*/ 7531 h 10000"/>
                  <a:gd name="connsiteX117-3067" fmla="*/ 9005 w 10000"/>
                  <a:gd name="connsiteY117-3068" fmla="*/ 7559 h 10000"/>
                  <a:gd name="connsiteX118-3069" fmla="*/ 8885 w 10000"/>
                  <a:gd name="connsiteY118-3070" fmla="*/ 7577 h 10000"/>
                  <a:gd name="connsiteX119-3071" fmla="*/ 8637 w 10000"/>
                  <a:gd name="connsiteY119-3072" fmla="*/ 7597 h 10000"/>
                  <a:gd name="connsiteX120-3073" fmla="*/ 8383 w 10000"/>
                  <a:gd name="connsiteY120-3074" fmla="*/ 7590 h 10000"/>
                  <a:gd name="connsiteX121-3075" fmla="*/ 8129 w 10000"/>
                  <a:gd name="connsiteY121-3076" fmla="*/ 7562 h 10000"/>
                  <a:gd name="connsiteX122-3077" fmla="*/ 7879 w 10000"/>
                  <a:gd name="connsiteY122-3078" fmla="*/ 7513 h 10000"/>
                  <a:gd name="connsiteX123-3079" fmla="*/ 7639 w 10000"/>
                  <a:gd name="connsiteY123-3080" fmla="*/ 7450 h 10000"/>
                  <a:gd name="connsiteX124-3081" fmla="*/ 7414 w 10000"/>
                  <a:gd name="connsiteY124-3082" fmla="*/ 7371 h 10000"/>
                  <a:gd name="connsiteX125-3083" fmla="*/ 7212 w 10000"/>
                  <a:gd name="connsiteY125-3084" fmla="*/ 7282 h 10000"/>
                  <a:gd name="connsiteX126-3085" fmla="*/ 7036 w 10000"/>
                  <a:gd name="connsiteY126-3086" fmla="*/ 7188 h 10000"/>
                  <a:gd name="connsiteX0-3087" fmla="*/ 7036 w 10000"/>
                  <a:gd name="connsiteY0-3088" fmla="*/ 7188 h 10000"/>
                  <a:gd name="connsiteX1-3089" fmla="*/ 5813 w 10000"/>
                  <a:gd name="connsiteY1-3090" fmla="*/ 5620 h 10000"/>
                  <a:gd name="connsiteX2-3091" fmla="*/ 3757 w 10000"/>
                  <a:gd name="connsiteY2-3092" fmla="*/ 6457 h 10000"/>
                  <a:gd name="connsiteX3-3093" fmla="*/ 1812 w 10000"/>
                  <a:gd name="connsiteY3-3094" fmla="*/ 7539 h 10000"/>
                  <a:gd name="connsiteX4-3095" fmla="*/ 4364 w 10000"/>
                  <a:gd name="connsiteY4-3096" fmla="*/ 9118 h 10000"/>
                  <a:gd name="connsiteX5-3097" fmla="*/ 4086 w 10000"/>
                  <a:gd name="connsiteY5-3098" fmla="*/ 9237 h 10000"/>
                  <a:gd name="connsiteX6-3099" fmla="*/ 3808 w 10000"/>
                  <a:gd name="connsiteY6-3100" fmla="*/ 9349 h 10000"/>
                  <a:gd name="connsiteX7-3101" fmla="*/ 3529 w 10000"/>
                  <a:gd name="connsiteY7-3102" fmla="*/ 9448 h 10000"/>
                  <a:gd name="connsiteX8-3103" fmla="*/ 3249 w 10000"/>
                  <a:gd name="connsiteY8-3104" fmla="*/ 9540 h 10000"/>
                  <a:gd name="connsiteX9-3105" fmla="*/ 2969 w 10000"/>
                  <a:gd name="connsiteY9-3106" fmla="*/ 9621 h 10000"/>
                  <a:gd name="connsiteX10-3107" fmla="*/ 2689 w 10000"/>
                  <a:gd name="connsiteY10-3108" fmla="*/ 9695 h 10000"/>
                  <a:gd name="connsiteX11-3109" fmla="*/ 2410 w 10000"/>
                  <a:gd name="connsiteY11-3110" fmla="*/ 9758 h 10000"/>
                  <a:gd name="connsiteX12-3111" fmla="*/ 2031 w 10000"/>
                  <a:gd name="connsiteY12-3112" fmla="*/ 9835 h 10000"/>
                  <a:gd name="connsiteX13-3113" fmla="*/ 1594 w 10000"/>
                  <a:gd name="connsiteY13-3114" fmla="*/ 9911 h 10000"/>
                  <a:gd name="connsiteX14-3115" fmla="*/ 1141 w 10000"/>
                  <a:gd name="connsiteY14-3116" fmla="*/ 9972 h 10000"/>
                  <a:gd name="connsiteX15-3117" fmla="*/ 921 w 10000"/>
                  <a:gd name="connsiteY15-3118" fmla="*/ 9992 h 10000"/>
                  <a:gd name="connsiteX16-3119" fmla="*/ 714 w 10000"/>
                  <a:gd name="connsiteY16-3120" fmla="*/ 10000 h 10000"/>
                  <a:gd name="connsiteX17-3121" fmla="*/ 523 w 10000"/>
                  <a:gd name="connsiteY17-3122" fmla="*/ 9997 h 10000"/>
                  <a:gd name="connsiteX18-3123" fmla="*/ 354 w 10000"/>
                  <a:gd name="connsiteY18-3124" fmla="*/ 9980 h 10000"/>
                  <a:gd name="connsiteX19-3125" fmla="*/ 213 w 10000"/>
                  <a:gd name="connsiteY19-3126" fmla="*/ 9947 h 10000"/>
                  <a:gd name="connsiteX20-3127" fmla="*/ 154 w 10000"/>
                  <a:gd name="connsiteY20-3128" fmla="*/ 9924 h 10000"/>
                  <a:gd name="connsiteX21-3129" fmla="*/ 105 w 10000"/>
                  <a:gd name="connsiteY21-3130" fmla="*/ 9896 h 10000"/>
                  <a:gd name="connsiteX22-3131" fmla="*/ 65 w 10000"/>
                  <a:gd name="connsiteY22-3132" fmla="*/ 9865 h 10000"/>
                  <a:gd name="connsiteX23-3133" fmla="*/ 35 w 10000"/>
                  <a:gd name="connsiteY23-3134" fmla="*/ 9827 h 10000"/>
                  <a:gd name="connsiteX24-3135" fmla="*/ 15 w 10000"/>
                  <a:gd name="connsiteY24-3136" fmla="*/ 9786 h 10000"/>
                  <a:gd name="connsiteX25-3137" fmla="*/ 8 w 10000"/>
                  <a:gd name="connsiteY25-3138" fmla="*/ 9738 h 10000"/>
                  <a:gd name="connsiteX26-3139" fmla="*/ 0 w 10000"/>
                  <a:gd name="connsiteY26-3140" fmla="*/ 9331 h 10000"/>
                  <a:gd name="connsiteX27-3141" fmla="*/ 0 w 10000"/>
                  <a:gd name="connsiteY27-3142" fmla="*/ 8886 h 10000"/>
                  <a:gd name="connsiteX28-3143" fmla="*/ 10 w 10000"/>
                  <a:gd name="connsiteY28-3144" fmla="*/ 8411 h 10000"/>
                  <a:gd name="connsiteX29-3145" fmla="*/ 28 w 10000"/>
                  <a:gd name="connsiteY29-3146" fmla="*/ 7907 h 10000"/>
                  <a:gd name="connsiteX30-3147" fmla="*/ 58 w 10000"/>
                  <a:gd name="connsiteY30-3148" fmla="*/ 7391 h 10000"/>
                  <a:gd name="connsiteX31-3149" fmla="*/ 98 w 10000"/>
                  <a:gd name="connsiteY31-3150" fmla="*/ 6860 h 10000"/>
                  <a:gd name="connsiteX32-3151" fmla="*/ 148 w 10000"/>
                  <a:gd name="connsiteY32-3152" fmla="*/ 6321 h 10000"/>
                  <a:gd name="connsiteX33-3153" fmla="*/ 212 w 10000"/>
                  <a:gd name="connsiteY33-3154" fmla="*/ 5789 h 10000"/>
                  <a:gd name="connsiteX34-3155" fmla="*/ 286 w 10000"/>
                  <a:gd name="connsiteY34-3156" fmla="*/ 5261 h 10000"/>
                  <a:gd name="connsiteX35-3157" fmla="*/ 374 w 10000"/>
                  <a:gd name="connsiteY35-3158" fmla="*/ 4750 h 10000"/>
                  <a:gd name="connsiteX36-3159" fmla="*/ 475 w 10000"/>
                  <a:gd name="connsiteY36-3160" fmla="*/ 4256 h 10000"/>
                  <a:gd name="connsiteX37-3161" fmla="*/ 530 w 10000"/>
                  <a:gd name="connsiteY37-3162" fmla="*/ 4022 h 10000"/>
                  <a:gd name="connsiteX38-3163" fmla="*/ 588 w 10000"/>
                  <a:gd name="connsiteY38-3164" fmla="*/ 3791 h 10000"/>
                  <a:gd name="connsiteX39-3165" fmla="*/ 652 w 10000"/>
                  <a:gd name="connsiteY39-3166" fmla="*/ 3570 h 10000"/>
                  <a:gd name="connsiteX40-3167" fmla="*/ 717 w 10000"/>
                  <a:gd name="connsiteY40-3168" fmla="*/ 3361 h 10000"/>
                  <a:gd name="connsiteX41-3169" fmla="*/ 787 w 10000"/>
                  <a:gd name="connsiteY41-3170" fmla="*/ 3160 h 10000"/>
                  <a:gd name="connsiteX42-3171" fmla="*/ 861 w 10000"/>
                  <a:gd name="connsiteY42-3172" fmla="*/ 2970 h 10000"/>
                  <a:gd name="connsiteX43-3173" fmla="*/ 938 w 10000"/>
                  <a:gd name="connsiteY43-3174" fmla="*/ 2792 h 10000"/>
                  <a:gd name="connsiteX44-3175" fmla="*/ 1019 w 10000"/>
                  <a:gd name="connsiteY44-3176" fmla="*/ 2624 h 10000"/>
                  <a:gd name="connsiteX45-3177" fmla="*/ 1105 w 10000"/>
                  <a:gd name="connsiteY45-3178" fmla="*/ 2474 h 10000"/>
                  <a:gd name="connsiteX46-3179" fmla="*/ 1194 w 10000"/>
                  <a:gd name="connsiteY46-3180" fmla="*/ 2334 h 10000"/>
                  <a:gd name="connsiteX47-3181" fmla="*/ 1640 w 10000"/>
                  <a:gd name="connsiteY47-3182" fmla="*/ 1696 h 10000"/>
                  <a:gd name="connsiteX48-3183" fmla="*/ 1865 w 10000"/>
                  <a:gd name="connsiteY48-3184" fmla="*/ 1383 h 10000"/>
                  <a:gd name="connsiteX49-3185" fmla="*/ 1950 w 10000"/>
                  <a:gd name="connsiteY49-3186" fmla="*/ 1269 h 10000"/>
                  <a:gd name="connsiteX50-3187" fmla="*/ 2095 w 10000"/>
                  <a:gd name="connsiteY50-3188" fmla="*/ 1088 h 10000"/>
                  <a:gd name="connsiteX51-3189" fmla="*/ 2333 w 10000"/>
                  <a:gd name="connsiteY51-3190" fmla="*/ 811 h 10000"/>
                  <a:gd name="connsiteX52-3191" fmla="*/ 2455 w 10000"/>
                  <a:gd name="connsiteY52-3192" fmla="*/ 681 h 10000"/>
                  <a:gd name="connsiteX53-3193" fmla="*/ 2583 w 10000"/>
                  <a:gd name="connsiteY53-3194" fmla="*/ 559 h 10000"/>
                  <a:gd name="connsiteX54-3195" fmla="*/ 2711 w 10000"/>
                  <a:gd name="connsiteY54-3196" fmla="*/ 447 h 10000"/>
                  <a:gd name="connsiteX55-3197" fmla="*/ 2844 w 10000"/>
                  <a:gd name="connsiteY55-3198" fmla="*/ 341 h 10000"/>
                  <a:gd name="connsiteX56-3199" fmla="*/ 2981 w 10000"/>
                  <a:gd name="connsiteY56-3200" fmla="*/ 247 h 10000"/>
                  <a:gd name="connsiteX57-3201" fmla="*/ 3121 w 10000"/>
                  <a:gd name="connsiteY57-3202" fmla="*/ 160 h 10000"/>
                  <a:gd name="connsiteX58-3203" fmla="*/ 3188 w 10000"/>
                  <a:gd name="connsiteY58-3204" fmla="*/ 127 h 10000"/>
                  <a:gd name="connsiteX59-3205" fmla="*/ 3268 w 10000"/>
                  <a:gd name="connsiteY59-3206" fmla="*/ 99 h 10000"/>
                  <a:gd name="connsiteX60-3207" fmla="*/ 3463 w 10000"/>
                  <a:gd name="connsiteY60-3208" fmla="*/ 51 h 10000"/>
                  <a:gd name="connsiteX61-3209" fmla="*/ 3698 w 10000"/>
                  <a:gd name="connsiteY61-3210" fmla="*/ 15 h 10000"/>
                  <a:gd name="connsiteX62-3211" fmla="*/ 3966 w 10000"/>
                  <a:gd name="connsiteY62-3212" fmla="*/ 0 h 10000"/>
                  <a:gd name="connsiteX63-3213" fmla="*/ 4258 w 10000"/>
                  <a:gd name="connsiteY63-3214" fmla="*/ 5 h 10000"/>
                  <a:gd name="connsiteX64-3215" fmla="*/ 4569 w 10000"/>
                  <a:gd name="connsiteY64-3216" fmla="*/ 31 h 10000"/>
                  <a:gd name="connsiteX65-3217" fmla="*/ 4892 w 10000"/>
                  <a:gd name="connsiteY65-3218" fmla="*/ 76 h 10000"/>
                  <a:gd name="connsiteX66-3219" fmla="*/ 5217 w 10000"/>
                  <a:gd name="connsiteY66-3220" fmla="*/ 145 h 10000"/>
                  <a:gd name="connsiteX67-3221" fmla="*/ 5379 w 10000"/>
                  <a:gd name="connsiteY67-3222" fmla="*/ 191 h 10000"/>
                  <a:gd name="connsiteX68-3223" fmla="*/ 5539 w 10000"/>
                  <a:gd name="connsiteY68-3224" fmla="*/ 239 h 10000"/>
                  <a:gd name="connsiteX69-3225" fmla="*/ 5850 w 10000"/>
                  <a:gd name="connsiteY69-3226" fmla="*/ 364 h 10000"/>
                  <a:gd name="connsiteX70-3227" fmla="*/ 6000 w 10000"/>
                  <a:gd name="connsiteY70-3228" fmla="*/ 435 h 10000"/>
                  <a:gd name="connsiteX71-3229" fmla="*/ 6145 w 10000"/>
                  <a:gd name="connsiteY71-3230" fmla="*/ 514 h 10000"/>
                  <a:gd name="connsiteX72-3231" fmla="*/ 6281 w 10000"/>
                  <a:gd name="connsiteY72-3232" fmla="*/ 598 h 10000"/>
                  <a:gd name="connsiteX73-3233" fmla="*/ 6413 w 10000"/>
                  <a:gd name="connsiteY73-3234" fmla="*/ 694 h 10000"/>
                  <a:gd name="connsiteX74-3235" fmla="*/ 6534 w 10000"/>
                  <a:gd name="connsiteY74-3236" fmla="*/ 796 h 10000"/>
                  <a:gd name="connsiteX75-3237" fmla="*/ 6648 w 10000"/>
                  <a:gd name="connsiteY75-3238" fmla="*/ 905 h 10000"/>
                  <a:gd name="connsiteX76-3239" fmla="*/ 6751 w 10000"/>
                  <a:gd name="connsiteY76-3240" fmla="*/ 1025 h 10000"/>
                  <a:gd name="connsiteX77-3241" fmla="*/ 6844 w 10000"/>
                  <a:gd name="connsiteY77-3242" fmla="*/ 1152 h 10000"/>
                  <a:gd name="connsiteX78-3243" fmla="*/ 6925 w 10000"/>
                  <a:gd name="connsiteY78-3244" fmla="*/ 1287 h 10000"/>
                  <a:gd name="connsiteX79-3245" fmla="*/ 6994 w 10000"/>
                  <a:gd name="connsiteY79-3246" fmla="*/ 1431 h 10000"/>
                  <a:gd name="connsiteX80-3247" fmla="*/ 7048 w 10000"/>
                  <a:gd name="connsiteY80-3248" fmla="*/ 1584 h 10000"/>
                  <a:gd name="connsiteX81-3249" fmla="*/ 7070 w 10000"/>
                  <a:gd name="connsiteY81-3250" fmla="*/ 1665 h 10000"/>
                  <a:gd name="connsiteX82-3251" fmla="*/ 7088 w 10000"/>
                  <a:gd name="connsiteY82-3252" fmla="*/ 1749 h 10000"/>
                  <a:gd name="connsiteX83-3253" fmla="*/ 7786 w 10000"/>
                  <a:gd name="connsiteY83-3254" fmla="*/ 5317 h 10000"/>
                  <a:gd name="connsiteX84-3255" fmla="*/ 7987 w 10000"/>
                  <a:gd name="connsiteY84-3256" fmla="*/ 5278 h 10000"/>
                  <a:gd name="connsiteX85-3257" fmla="*/ 8280 w 10000"/>
                  <a:gd name="connsiteY85-3258" fmla="*/ 5240 h 10000"/>
                  <a:gd name="connsiteX86-3259" fmla="*/ 8450 w 10000"/>
                  <a:gd name="connsiteY86-3260" fmla="*/ 5228 h 10000"/>
                  <a:gd name="connsiteX87-3261" fmla="*/ 8630 w 10000"/>
                  <a:gd name="connsiteY87-3262" fmla="*/ 5225 h 10000"/>
                  <a:gd name="connsiteX88-3263" fmla="*/ 8815 w 10000"/>
                  <a:gd name="connsiteY88-3264" fmla="*/ 5230 h 10000"/>
                  <a:gd name="connsiteX89-3265" fmla="*/ 9003 w 10000"/>
                  <a:gd name="connsiteY89-3266" fmla="*/ 5248 h 10000"/>
                  <a:gd name="connsiteX90-3267" fmla="*/ 9185 w 10000"/>
                  <a:gd name="connsiteY90-3268" fmla="*/ 5281 h 10000"/>
                  <a:gd name="connsiteX91-3269" fmla="*/ 9360 w 10000"/>
                  <a:gd name="connsiteY91-3270" fmla="*/ 5334 h 10000"/>
                  <a:gd name="connsiteX92-3271" fmla="*/ 9523 w 10000"/>
                  <a:gd name="connsiteY92-3272" fmla="*/ 5403 h 10000"/>
                  <a:gd name="connsiteX93-3273" fmla="*/ 9597 w 10000"/>
                  <a:gd name="connsiteY93-3274" fmla="*/ 5449 h 10000"/>
                  <a:gd name="connsiteX94-3275" fmla="*/ 9668 w 10000"/>
                  <a:gd name="connsiteY94-3276" fmla="*/ 5497 h 10000"/>
                  <a:gd name="connsiteX95-3277" fmla="*/ 9734 w 10000"/>
                  <a:gd name="connsiteY95-3278" fmla="*/ 5553 h 10000"/>
                  <a:gd name="connsiteX96-3279" fmla="*/ 9794 w 10000"/>
                  <a:gd name="connsiteY96-3280" fmla="*/ 5617 h 10000"/>
                  <a:gd name="connsiteX97-3281" fmla="*/ 9846 w 10000"/>
                  <a:gd name="connsiteY97-3282" fmla="*/ 5688 h 10000"/>
                  <a:gd name="connsiteX98-3283" fmla="*/ 9892 w 10000"/>
                  <a:gd name="connsiteY98-3284" fmla="*/ 5764 h 10000"/>
                  <a:gd name="connsiteX99-3285" fmla="*/ 9930 w 10000"/>
                  <a:gd name="connsiteY99-3286" fmla="*/ 5848 h 10000"/>
                  <a:gd name="connsiteX100-3287" fmla="*/ 9960 w 10000"/>
                  <a:gd name="connsiteY100-3288" fmla="*/ 5939 h 10000"/>
                  <a:gd name="connsiteX101-3289" fmla="*/ 9982 w 10000"/>
                  <a:gd name="connsiteY101-3290" fmla="*/ 6041 h 10000"/>
                  <a:gd name="connsiteX102-3291" fmla="*/ 9995 w 10000"/>
                  <a:gd name="connsiteY102-3292" fmla="*/ 6151 h 10000"/>
                  <a:gd name="connsiteX103-3293" fmla="*/ 10000 w 10000"/>
                  <a:gd name="connsiteY103-3294" fmla="*/ 6321 h 10000"/>
                  <a:gd name="connsiteX104-3295" fmla="*/ 9992 w 10000"/>
                  <a:gd name="connsiteY104-3296" fmla="*/ 6481 h 10000"/>
                  <a:gd name="connsiteX105-3297" fmla="*/ 9972 w 10000"/>
                  <a:gd name="connsiteY105-3298" fmla="*/ 6626 h 10000"/>
                  <a:gd name="connsiteX106-3299" fmla="*/ 9939 w 10000"/>
                  <a:gd name="connsiteY106-3300" fmla="*/ 6763 h 10000"/>
                  <a:gd name="connsiteX107-3301" fmla="*/ 9897 w 10000"/>
                  <a:gd name="connsiteY107-3302" fmla="*/ 6885 h 10000"/>
                  <a:gd name="connsiteX108-3303" fmla="*/ 9843 w 10000"/>
                  <a:gd name="connsiteY108-3304" fmla="*/ 7000 h 10000"/>
                  <a:gd name="connsiteX109-3305" fmla="*/ 9779 w 10000"/>
                  <a:gd name="connsiteY109-3306" fmla="*/ 7099 h 10000"/>
                  <a:gd name="connsiteX110-3307" fmla="*/ 9707 w 10000"/>
                  <a:gd name="connsiteY110-3308" fmla="*/ 7188 h 10000"/>
                  <a:gd name="connsiteX111-3309" fmla="*/ 9627 w 10000"/>
                  <a:gd name="connsiteY111-3310" fmla="*/ 7269 h 10000"/>
                  <a:gd name="connsiteX112-3311" fmla="*/ 9538 w 10000"/>
                  <a:gd name="connsiteY112-3312" fmla="*/ 7340 h 10000"/>
                  <a:gd name="connsiteX113-3313" fmla="*/ 9443 w 10000"/>
                  <a:gd name="connsiteY113-3314" fmla="*/ 7401 h 10000"/>
                  <a:gd name="connsiteX114-3315" fmla="*/ 9342 w 10000"/>
                  <a:gd name="connsiteY114-3316" fmla="*/ 7452 h 10000"/>
                  <a:gd name="connsiteX115-3317" fmla="*/ 9234 w 10000"/>
                  <a:gd name="connsiteY115-3318" fmla="*/ 7496 h 10000"/>
                  <a:gd name="connsiteX116-3319" fmla="*/ 9121 w 10000"/>
                  <a:gd name="connsiteY116-3320" fmla="*/ 7531 h 10000"/>
                  <a:gd name="connsiteX117-3321" fmla="*/ 9005 w 10000"/>
                  <a:gd name="connsiteY117-3322" fmla="*/ 7559 h 10000"/>
                  <a:gd name="connsiteX118-3323" fmla="*/ 8885 w 10000"/>
                  <a:gd name="connsiteY118-3324" fmla="*/ 7577 h 10000"/>
                  <a:gd name="connsiteX119-3325" fmla="*/ 8637 w 10000"/>
                  <a:gd name="connsiteY119-3326" fmla="*/ 7597 h 10000"/>
                  <a:gd name="connsiteX120-3327" fmla="*/ 8383 w 10000"/>
                  <a:gd name="connsiteY120-3328" fmla="*/ 7590 h 10000"/>
                  <a:gd name="connsiteX121-3329" fmla="*/ 8129 w 10000"/>
                  <a:gd name="connsiteY121-3330" fmla="*/ 7562 h 10000"/>
                  <a:gd name="connsiteX122-3331" fmla="*/ 7879 w 10000"/>
                  <a:gd name="connsiteY122-3332" fmla="*/ 7513 h 10000"/>
                  <a:gd name="connsiteX123-3333" fmla="*/ 7639 w 10000"/>
                  <a:gd name="connsiteY123-3334" fmla="*/ 7450 h 10000"/>
                  <a:gd name="connsiteX124-3335" fmla="*/ 7414 w 10000"/>
                  <a:gd name="connsiteY124-3336" fmla="*/ 7371 h 10000"/>
                  <a:gd name="connsiteX125-3337" fmla="*/ 7212 w 10000"/>
                  <a:gd name="connsiteY125-3338" fmla="*/ 7282 h 10000"/>
                  <a:gd name="connsiteX126-3339" fmla="*/ 7036 w 10000"/>
                  <a:gd name="connsiteY126-3340" fmla="*/ 7188 h 10000"/>
                  <a:gd name="connsiteX0-3341" fmla="*/ 7036 w 10000"/>
                  <a:gd name="connsiteY0-3342" fmla="*/ 7188 h 10000"/>
                  <a:gd name="connsiteX1-3343" fmla="*/ 5813 w 10000"/>
                  <a:gd name="connsiteY1-3344" fmla="*/ 5620 h 10000"/>
                  <a:gd name="connsiteX2-3345" fmla="*/ 3757 w 10000"/>
                  <a:gd name="connsiteY2-3346" fmla="*/ 6457 h 10000"/>
                  <a:gd name="connsiteX3-3347" fmla="*/ 1812 w 10000"/>
                  <a:gd name="connsiteY3-3348" fmla="*/ 7539 h 10000"/>
                  <a:gd name="connsiteX4-3349" fmla="*/ 4086 w 10000"/>
                  <a:gd name="connsiteY4-3350" fmla="*/ 9237 h 10000"/>
                  <a:gd name="connsiteX5-3351" fmla="*/ 3808 w 10000"/>
                  <a:gd name="connsiteY5-3352" fmla="*/ 9349 h 10000"/>
                  <a:gd name="connsiteX6-3353" fmla="*/ 3529 w 10000"/>
                  <a:gd name="connsiteY6-3354" fmla="*/ 9448 h 10000"/>
                  <a:gd name="connsiteX7-3355" fmla="*/ 3249 w 10000"/>
                  <a:gd name="connsiteY7-3356" fmla="*/ 9540 h 10000"/>
                  <a:gd name="connsiteX8-3357" fmla="*/ 2969 w 10000"/>
                  <a:gd name="connsiteY8-3358" fmla="*/ 9621 h 10000"/>
                  <a:gd name="connsiteX9-3359" fmla="*/ 2689 w 10000"/>
                  <a:gd name="connsiteY9-3360" fmla="*/ 9695 h 10000"/>
                  <a:gd name="connsiteX10-3361" fmla="*/ 2410 w 10000"/>
                  <a:gd name="connsiteY10-3362" fmla="*/ 9758 h 10000"/>
                  <a:gd name="connsiteX11-3363" fmla="*/ 2031 w 10000"/>
                  <a:gd name="connsiteY11-3364" fmla="*/ 9835 h 10000"/>
                  <a:gd name="connsiteX12-3365" fmla="*/ 1594 w 10000"/>
                  <a:gd name="connsiteY12-3366" fmla="*/ 9911 h 10000"/>
                  <a:gd name="connsiteX13-3367" fmla="*/ 1141 w 10000"/>
                  <a:gd name="connsiteY13-3368" fmla="*/ 9972 h 10000"/>
                  <a:gd name="connsiteX14-3369" fmla="*/ 921 w 10000"/>
                  <a:gd name="connsiteY14-3370" fmla="*/ 9992 h 10000"/>
                  <a:gd name="connsiteX15-3371" fmla="*/ 714 w 10000"/>
                  <a:gd name="connsiteY15-3372" fmla="*/ 10000 h 10000"/>
                  <a:gd name="connsiteX16-3373" fmla="*/ 523 w 10000"/>
                  <a:gd name="connsiteY16-3374" fmla="*/ 9997 h 10000"/>
                  <a:gd name="connsiteX17-3375" fmla="*/ 354 w 10000"/>
                  <a:gd name="connsiteY17-3376" fmla="*/ 9980 h 10000"/>
                  <a:gd name="connsiteX18-3377" fmla="*/ 213 w 10000"/>
                  <a:gd name="connsiteY18-3378" fmla="*/ 9947 h 10000"/>
                  <a:gd name="connsiteX19-3379" fmla="*/ 154 w 10000"/>
                  <a:gd name="connsiteY19-3380" fmla="*/ 9924 h 10000"/>
                  <a:gd name="connsiteX20-3381" fmla="*/ 105 w 10000"/>
                  <a:gd name="connsiteY20-3382" fmla="*/ 9896 h 10000"/>
                  <a:gd name="connsiteX21-3383" fmla="*/ 65 w 10000"/>
                  <a:gd name="connsiteY21-3384" fmla="*/ 9865 h 10000"/>
                  <a:gd name="connsiteX22-3385" fmla="*/ 35 w 10000"/>
                  <a:gd name="connsiteY22-3386" fmla="*/ 9827 h 10000"/>
                  <a:gd name="connsiteX23-3387" fmla="*/ 15 w 10000"/>
                  <a:gd name="connsiteY23-3388" fmla="*/ 9786 h 10000"/>
                  <a:gd name="connsiteX24-3389" fmla="*/ 8 w 10000"/>
                  <a:gd name="connsiteY24-3390" fmla="*/ 9738 h 10000"/>
                  <a:gd name="connsiteX25-3391" fmla="*/ 0 w 10000"/>
                  <a:gd name="connsiteY25-3392" fmla="*/ 9331 h 10000"/>
                  <a:gd name="connsiteX26-3393" fmla="*/ 0 w 10000"/>
                  <a:gd name="connsiteY26-3394" fmla="*/ 8886 h 10000"/>
                  <a:gd name="connsiteX27-3395" fmla="*/ 10 w 10000"/>
                  <a:gd name="connsiteY27-3396" fmla="*/ 8411 h 10000"/>
                  <a:gd name="connsiteX28-3397" fmla="*/ 28 w 10000"/>
                  <a:gd name="connsiteY28-3398" fmla="*/ 7907 h 10000"/>
                  <a:gd name="connsiteX29-3399" fmla="*/ 58 w 10000"/>
                  <a:gd name="connsiteY29-3400" fmla="*/ 7391 h 10000"/>
                  <a:gd name="connsiteX30-3401" fmla="*/ 98 w 10000"/>
                  <a:gd name="connsiteY30-3402" fmla="*/ 6860 h 10000"/>
                  <a:gd name="connsiteX31-3403" fmla="*/ 148 w 10000"/>
                  <a:gd name="connsiteY31-3404" fmla="*/ 6321 h 10000"/>
                  <a:gd name="connsiteX32-3405" fmla="*/ 212 w 10000"/>
                  <a:gd name="connsiteY32-3406" fmla="*/ 5789 h 10000"/>
                  <a:gd name="connsiteX33-3407" fmla="*/ 286 w 10000"/>
                  <a:gd name="connsiteY33-3408" fmla="*/ 5261 h 10000"/>
                  <a:gd name="connsiteX34-3409" fmla="*/ 374 w 10000"/>
                  <a:gd name="connsiteY34-3410" fmla="*/ 4750 h 10000"/>
                  <a:gd name="connsiteX35-3411" fmla="*/ 475 w 10000"/>
                  <a:gd name="connsiteY35-3412" fmla="*/ 4256 h 10000"/>
                  <a:gd name="connsiteX36-3413" fmla="*/ 530 w 10000"/>
                  <a:gd name="connsiteY36-3414" fmla="*/ 4022 h 10000"/>
                  <a:gd name="connsiteX37-3415" fmla="*/ 588 w 10000"/>
                  <a:gd name="connsiteY37-3416" fmla="*/ 3791 h 10000"/>
                  <a:gd name="connsiteX38-3417" fmla="*/ 652 w 10000"/>
                  <a:gd name="connsiteY38-3418" fmla="*/ 3570 h 10000"/>
                  <a:gd name="connsiteX39-3419" fmla="*/ 717 w 10000"/>
                  <a:gd name="connsiteY39-3420" fmla="*/ 3361 h 10000"/>
                  <a:gd name="connsiteX40-3421" fmla="*/ 787 w 10000"/>
                  <a:gd name="connsiteY40-3422" fmla="*/ 3160 h 10000"/>
                  <a:gd name="connsiteX41-3423" fmla="*/ 861 w 10000"/>
                  <a:gd name="connsiteY41-3424" fmla="*/ 2970 h 10000"/>
                  <a:gd name="connsiteX42-3425" fmla="*/ 938 w 10000"/>
                  <a:gd name="connsiteY42-3426" fmla="*/ 2792 h 10000"/>
                  <a:gd name="connsiteX43-3427" fmla="*/ 1019 w 10000"/>
                  <a:gd name="connsiteY43-3428" fmla="*/ 2624 h 10000"/>
                  <a:gd name="connsiteX44-3429" fmla="*/ 1105 w 10000"/>
                  <a:gd name="connsiteY44-3430" fmla="*/ 2474 h 10000"/>
                  <a:gd name="connsiteX45-3431" fmla="*/ 1194 w 10000"/>
                  <a:gd name="connsiteY45-3432" fmla="*/ 2334 h 10000"/>
                  <a:gd name="connsiteX46-3433" fmla="*/ 1640 w 10000"/>
                  <a:gd name="connsiteY46-3434" fmla="*/ 1696 h 10000"/>
                  <a:gd name="connsiteX47-3435" fmla="*/ 1865 w 10000"/>
                  <a:gd name="connsiteY47-3436" fmla="*/ 1383 h 10000"/>
                  <a:gd name="connsiteX48-3437" fmla="*/ 1950 w 10000"/>
                  <a:gd name="connsiteY48-3438" fmla="*/ 1269 h 10000"/>
                  <a:gd name="connsiteX49-3439" fmla="*/ 2095 w 10000"/>
                  <a:gd name="connsiteY49-3440" fmla="*/ 1088 h 10000"/>
                  <a:gd name="connsiteX50-3441" fmla="*/ 2333 w 10000"/>
                  <a:gd name="connsiteY50-3442" fmla="*/ 811 h 10000"/>
                  <a:gd name="connsiteX51-3443" fmla="*/ 2455 w 10000"/>
                  <a:gd name="connsiteY51-3444" fmla="*/ 681 h 10000"/>
                  <a:gd name="connsiteX52-3445" fmla="*/ 2583 w 10000"/>
                  <a:gd name="connsiteY52-3446" fmla="*/ 559 h 10000"/>
                  <a:gd name="connsiteX53-3447" fmla="*/ 2711 w 10000"/>
                  <a:gd name="connsiteY53-3448" fmla="*/ 447 h 10000"/>
                  <a:gd name="connsiteX54-3449" fmla="*/ 2844 w 10000"/>
                  <a:gd name="connsiteY54-3450" fmla="*/ 341 h 10000"/>
                  <a:gd name="connsiteX55-3451" fmla="*/ 2981 w 10000"/>
                  <a:gd name="connsiteY55-3452" fmla="*/ 247 h 10000"/>
                  <a:gd name="connsiteX56-3453" fmla="*/ 3121 w 10000"/>
                  <a:gd name="connsiteY56-3454" fmla="*/ 160 h 10000"/>
                  <a:gd name="connsiteX57-3455" fmla="*/ 3188 w 10000"/>
                  <a:gd name="connsiteY57-3456" fmla="*/ 127 h 10000"/>
                  <a:gd name="connsiteX58-3457" fmla="*/ 3268 w 10000"/>
                  <a:gd name="connsiteY58-3458" fmla="*/ 99 h 10000"/>
                  <a:gd name="connsiteX59-3459" fmla="*/ 3463 w 10000"/>
                  <a:gd name="connsiteY59-3460" fmla="*/ 51 h 10000"/>
                  <a:gd name="connsiteX60-3461" fmla="*/ 3698 w 10000"/>
                  <a:gd name="connsiteY60-3462" fmla="*/ 15 h 10000"/>
                  <a:gd name="connsiteX61-3463" fmla="*/ 3966 w 10000"/>
                  <a:gd name="connsiteY61-3464" fmla="*/ 0 h 10000"/>
                  <a:gd name="connsiteX62-3465" fmla="*/ 4258 w 10000"/>
                  <a:gd name="connsiteY62-3466" fmla="*/ 5 h 10000"/>
                  <a:gd name="connsiteX63-3467" fmla="*/ 4569 w 10000"/>
                  <a:gd name="connsiteY63-3468" fmla="*/ 31 h 10000"/>
                  <a:gd name="connsiteX64-3469" fmla="*/ 4892 w 10000"/>
                  <a:gd name="connsiteY64-3470" fmla="*/ 76 h 10000"/>
                  <a:gd name="connsiteX65-3471" fmla="*/ 5217 w 10000"/>
                  <a:gd name="connsiteY65-3472" fmla="*/ 145 h 10000"/>
                  <a:gd name="connsiteX66-3473" fmla="*/ 5379 w 10000"/>
                  <a:gd name="connsiteY66-3474" fmla="*/ 191 h 10000"/>
                  <a:gd name="connsiteX67-3475" fmla="*/ 5539 w 10000"/>
                  <a:gd name="connsiteY67-3476" fmla="*/ 239 h 10000"/>
                  <a:gd name="connsiteX68-3477" fmla="*/ 5850 w 10000"/>
                  <a:gd name="connsiteY68-3478" fmla="*/ 364 h 10000"/>
                  <a:gd name="connsiteX69-3479" fmla="*/ 6000 w 10000"/>
                  <a:gd name="connsiteY69-3480" fmla="*/ 435 h 10000"/>
                  <a:gd name="connsiteX70-3481" fmla="*/ 6145 w 10000"/>
                  <a:gd name="connsiteY70-3482" fmla="*/ 514 h 10000"/>
                  <a:gd name="connsiteX71-3483" fmla="*/ 6281 w 10000"/>
                  <a:gd name="connsiteY71-3484" fmla="*/ 598 h 10000"/>
                  <a:gd name="connsiteX72-3485" fmla="*/ 6413 w 10000"/>
                  <a:gd name="connsiteY72-3486" fmla="*/ 694 h 10000"/>
                  <a:gd name="connsiteX73-3487" fmla="*/ 6534 w 10000"/>
                  <a:gd name="connsiteY73-3488" fmla="*/ 796 h 10000"/>
                  <a:gd name="connsiteX74-3489" fmla="*/ 6648 w 10000"/>
                  <a:gd name="connsiteY74-3490" fmla="*/ 905 h 10000"/>
                  <a:gd name="connsiteX75-3491" fmla="*/ 6751 w 10000"/>
                  <a:gd name="connsiteY75-3492" fmla="*/ 1025 h 10000"/>
                  <a:gd name="connsiteX76-3493" fmla="*/ 6844 w 10000"/>
                  <a:gd name="connsiteY76-3494" fmla="*/ 1152 h 10000"/>
                  <a:gd name="connsiteX77-3495" fmla="*/ 6925 w 10000"/>
                  <a:gd name="connsiteY77-3496" fmla="*/ 1287 h 10000"/>
                  <a:gd name="connsiteX78-3497" fmla="*/ 6994 w 10000"/>
                  <a:gd name="connsiteY78-3498" fmla="*/ 1431 h 10000"/>
                  <a:gd name="connsiteX79-3499" fmla="*/ 7048 w 10000"/>
                  <a:gd name="connsiteY79-3500" fmla="*/ 1584 h 10000"/>
                  <a:gd name="connsiteX80-3501" fmla="*/ 7070 w 10000"/>
                  <a:gd name="connsiteY80-3502" fmla="*/ 1665 h 10000"/>
                  <a:gd name="connsiteX81-3503" fmla="*/ 7088 w 10000"/>
                  <a:gd name="connsiteY81-3504" fmla="*/ 1749 h 10000"/>
                  <a:gd name="connsiteX82-3505" fmla="*/ 7786 w 10000"/>
                  <a:gd name="connsiteY82-3506" fmla="*/ 5317 h 10000"/>
                  <a:gd name="connsiteX83-3507" fmla="*/ 7987 w 10000"/>
                  <a:gd name="connsiteY83-3508" fmla="*/ 5278 h 10000"/>
                  <a:gd name="connsiteX84-3509" fmla="*/ 8280 w 10000"/>
                  <a:gd name="connsiteY84-3510" fmla="*/ 5240 h 10000"/>
                  <a:gd name="connsiteX85-3511" fmla="*/ 8450 w 10000"/>
                  <a:gd name="connsiteY85-3512" fmla="*/ 5228 h 10000"/>
                  <a:gd name="connsiteX86-3513" fmla="*/ 8630 w 10000"/>
                  <a:gd name="connsiteY86-3514" fmla="*/ 5225 h 10000"/>
                  <a:gd name="connsiteX87-3515" fmla="*/ 8815 w 10000"/>
                  <a:gd name="connsiteY87-3516" fmla="*/ 5230 h 10000"/>
                  <a:gd name="connsiteX88-3517" fmla="*/ 9003 w 10000"/>
                  <a:gd name="connsiteY88-3518" fmla="*/ 5248 h 10000"/>
                  <a:gd name="connsiteX89-3519" fmla="*/ 9185 w 10000"/>
                  <a:gd name="connsiteY89-3520" fmla="*/ 5281 h 10000"/>
                  <a:gd name="connsiteX90-3521" fmla="*/ 9360 w 10000"/>
                  <a:gd name="connsiteY90-3522" fmla="*/ 5334 h 10000"/>
                  <a:gd name="connsiteX91-3523" fmla="*/ 9523 w 10000"/>
                  <a:gd name="connsiteY91-3524" fmla="*/ 5403 h 10000"/>
                  <a:gd name="connsiteX92-3525" fmla="*/ 9597 w 10000"/>
                  <a:gd name="connsiteY92-3526" fmla="*/ 5449 h 10000"/>
                  <a:gd name="connsiteX93-3527" fmla="*/ 9668 w 10000"/>
                  <a:gd name="connsiteY93-3528" fmla="*/ 5497 h 10000"/>
                  <a:gd name="connsiteX94-3529" fmla="*/ 9734 w 10000"/>
                  <a:gd name="connsiteY94-3530" fmla="*/ 5553 h 10000"/>
                  <a:gd name="connsiteX95-3531" fmla="*/ 9794 w 10000"/>
                  <a:gd name="connsiteY95-3532" fmla="*/ 5617 h 10000"/>
                  <a:gd name="connsiteX96-3533" fmla="*/ 9846 w 10000"/>
                  <a:gd name="connsiteY96-3534" fmla="*/ 5688 h 10000"/>
                  <a:gd name="connsiteX97-3535" fmla="*/ 9892 w 10000"/>
                  <a:gd name="connsiteY97-3536" fmla="*/ 5764 h 10000"/>
                  <a:gd name="connsiteX98-3537" fmla="*/ 9930 w 10000"/>
                  <a:gd name="connsiteY98-3538" fmla="*/ 5848 h 10000"/>
                  <a:gd name="connsiteX99-3539" fmla="*/ 9960 w 10000"/>
                  <a:gd name="connsiteY99-3540" fmla="*/ 5939 h 10000"/>
                  <a:gd name="connsiteX100-3541" fmla="*/ 9982 w 10000"/>
                  <a:gd name="connsiteY100-3542" fmla="*/ 6041 h 10000"/>
                  <a:gd name="connsiteX101-3543" fmla="*/ 9995 w 10000"/>
                  <a:gd name="connsiteY101-3544" fmla="*/ 6151 h 10000"/>
                  <a:gd name="connsiteX102-3545" fmla="*/ 10000 w 10000"/>
                  <a:gd name="connsiteY102-3546" fmla="*/ 6321 h 10000"/>
                  <a:gd name="connsiteX103-3547" fmla="*/ 9992 w 10000"/>
                  <a:gd name="connsiteY103-3548" fmla="*/ 6481 h 10000"/>
                  <a:gd name="connsiteX104-3549" fmla="*/ 9972 w 10000"/>
                  <a:gd name="connsiteY104-3550" fmla="*/ 6626 h 10000"/>
                  <a:gd name="connsiteX105-3551" fmla="*/ 9939 w 10000"/>
                  <a:gd name="connsiteY105-3552" fmla="*/ 6763 h 10000"/>
                  <a:gd name="connsiteX106-3553" fmla="*/ 9897 w 10000"/>
                  <a:gd name="connsiteY106-3554" fmla="*/ 6885 h 10000"/>
                  <a:gd name="connsiteX107-3555" fmla="*/ 9843 w 10000"/>
                  <a:gd name="connsiteY107-3556" fmla="*/ 7000 h 10000"/>
                  <a:gd name="connsiteX108-3557" fmla="*/ 9779 w 10000"/>
                  <a:gd name="connsiteY108-3558" fmla="*/ 7099 h 10000"/>
                  <a:gd name="connsiteX109-3559" fmla="*/ 9707 w 10000"/>
                  <a:gd name="connsiteY109-3560" fmla="*/ 7188 h 10000"/>
                  <a:gd name="connsiteX110-3561" fmla="*/ 9627 w 10000"/>
                  <a:gd name="connsiteY110-3562" fmla="*/ 7269 h 10000"/>
                  <a:gd name="connsiteX111-3563" fmla="*/ 9538 w 10000"/>
                  <a:gd name="connsiteY111-3564" fmla="*/ 7340 h 10000"/>
                  <a:gd name="connsiteX112-3565" fmla="*/ 9443 w 10000"/>
                  <a:gd name="connsiteY112-3566" fmla="*/ 7401 h 10000"/>
                  <a:gd name="connsiteX113-3567" fmla="*/ 9342 w 10000"/>
                  <a:gd name="connsiteY113-3568" fmla="*/ 7452 h 10000"/>
                  <a:gd name="connsiteX114-3569" fmla="*/ 9234 w 10000"/>
                  <a:gd name="connsiteY114-3570" fmla="*/ 7496 h 10000"/>
                  <a:gd name="connsiteX115-3571" fmla="*/ 9121 w 10000"/>
                  <a:gd name="connsiteY115-3572" fmla="*/ 7531 h 10000"/>
                  <a:gd name="connsiteX116-3573" fmla="*/ 9005 w 10000"/>
                  <a:gd name="connsiteY116-3574" fmla="*/ 7559 h 10000"/>
                  <a:gd name="connsiteX117-3575" fmla="*/ 8885 w 10000"/>
                  <a:gd name="connsiteY117-3576" fmla="*/ 7577 h 10000"/>
                  <a:gd name="connsiteX118-3577" fmla="*/ 8637 w 10000"/>
                  <a:gd name="connsiteY118-3578" fmla="*/ 7597 h 10000"/>
                  <a:gd name="connsiteX119-3579" fmla="*/ 8383 w 10000"/>
                  <a:gd name="connsiteY119-3580" fmla="*/ 7590 h 10000"/>
                  <a:gd name="connsiteX120-3581" fmla="*/ 8129 w 10000"/>
                  <a:gd name="connsiteY120-3582" fmla="*/ 7562 h 10000"/>
                  <a:gd name="connsiteX121-3583" fmla="*/ 7879 w 10000"/>
                  <a:gd name="connsiteY121-3584" fmla="*/ 7513 h 10000"/>
                  <a:gd name="connsiteX122-3585" fmla="*/ 7639 w 10000"/>
                  <a:gd name="connsiteY122-3586" fmla="*/ 7450 h 10000"/>
                  <a:gd name="connsiteX123-3587" fmla="*/ 7414 w 10000"/>
                  <a:gd name="connsiteY123-3588" fmla="*/ 7371 h 10000"/>
                  <a:gd name="connsiteX124-3589" fmla="*/ 7212 w 10000"/>
                  <a:gd name="connsiteY124-3590" fmla="*/ 7282 h 10000"/>
                  <a:gd name="connsiteX125-3591" fmla="*/ 7036 w 10000"/>
                  <a:gd name="connsiteY125-3592" fmla="*/ 7188 h 10000"/>
                  <a:gd name="connsiteX0-3593" fmla="*/ 7036 w 10000"/>
                  <a:gd name="connsiteY0-3594" fmla="*/ 7188 h 10000"/>
                  <a:gd name="connsiteX1-3595" fmla="*/ 5813 w 10000"/>
                  <a:gd name="connsiteY1-3596" fmla="*/ 5620 h 10000"/>
                  <a:gd name="connsiteX2-3597" fmla="*/ 3757 w 10000"/>
                  <a:gd name="connsiteY2-3598" fmla="*/ 6457 h 10000"/>
                  <a:gd name="connsiteX3-3599" fmla="*/ 1812 w 10000"/>
                  <a:gd name="connsiteY3-3600" fmla="*/ 7539 h 10000"/>
                  <a:gd name="connsiteX4-3601" fmla="*/ 3808 w 10000"/>
                  <a:gd name="connsiteY4-3602" fmla="*/ 9349 h 10000"/>
                  <a:gd name="connsiteX5-3603" fmla="*/ 3529 w 10000"/>
                  <a:gd name="connsiteY5-3604" fmla="*/ 9448 h 10000"/>
                  <a:gd name="connsiteX6-3605" fmla="*/ 3249 w 10000"/>
                  <a:gd name="connsiteY6-3606" fmla="*/ 9540 h 10000"/>
                  <a:gd name="connsiteX7-3607" fmla="*/ 2969 w 10000"/>
                  <a:gd name="connsiteY7-3608" fmla="*/ 9621 h 10000"/>
                  <a:gd name="connsiteX8-3609" fmla="*/ 2689 w 10000"/>
                  <a:gd name="connsiteY8-3610" fmla="*/ 9695 h 10000"/>
                  <a:gd name="connsiteX9-3611" fmla="*/ 2410 w 10000"/>
                  <a:gd name="connsiteY9-3612" fmla="*/ 9758 h 10000"/>
                  <a:gd name="connsiteX10-3613" fmla="*/ 2031 w 10000"/>
                  <a:gd name="connsiteY10-3614" fmla="*/ 9835 h 10000"/>
                  <a:gd name="connsiteX11-3615" fmla="*/ 1594 w 10000"/>
                  <a:gd name="connsiteY11-3616" fmla="*/ 9911 h 10000"/>
                  <a:gd name="connsiteX12-3617" fmla="*/ 1141 w 10000"/>
                  <a:gd name="connsiteY12-3618" fmla="*/ 9972 h 10000"/>
                  <a:gd name="connsiteX13-3619" fmla="*/ 921 w 10000"/>
                  <a:gd name="connsiteY13-3620" fmla="*/ 9992 h 10000"/>
                  <a:gd name="connsiteX14-3621" fmla="*/ 714 w 10000"/>
                  <a:gd name="connsiteY14-3622" fmla="*/ 10000 h 10000"/>
                  <a:gd name="connsiteX15-3623" fmla="*/ 523 w 10000"/>
                  <a:gd name="connsiteY15-3624" fmla="*/ 9997 h 10000"/>
                  <a:gd name="connsiteX16-3625" fmla="*/ 354 w 10000"/>
                  <a:gd name="connsiteY16-3626" fmla="*/ 9980 h 10000"/>
                  <a:gd name="connsiteX17-3627" fmla="*/ 213 w 10000"/>
                  <a:gd name="connsiteY17-3628" fmla="*/ 9947 h 10000"/>
                  <a:gd name="connsiteX18-3629" fmla="*/ 154 w 10000"/>
                  <a:gd name="connsiteY18-3630" fmla="*/ 9924 h 10000"/>
                  <a:gd name="connsiteX19-3631" fmla="*/ 105 w 10000"/>
                  <a:gd name="connsiteY19-3632" fmla="*/ 9896 h 10000"/>
                  <a:gd name="connsiteX20-3633" fmla="*/ 65 w 10000"/>
                  <a:gd name="connsiteY20-3634" fmla="*/ 9865 h 10000"/>
                  <a:gd name="connsiteX21-3635" fmla="*/ 35 w 10000"/>
                  <a:gd name="connsiteY21-3636" fmla="*/ 9827 h 10000"/>
                  <a:gd name="connsiteX22-3637" fmla="*/ 15 w 10000"/>
                  <a:gd name="connsiteY22-3638" fmla="*/ 9786 h 10000"/>
                  <a:gd name="connsiteX23-3639" fmla="*/ 8 w 10000"/>
                  <a:gd name="connsiteY23-3640" fmla="*/ 9738 h 10000"/>
                  <a:gd name="connsiteX24-3641" fmla="*/ 0 w 10000"/>
                  <a:gd name="connsiteY24-3642" fmla="*/ 9331 h 10000"/>
                  <a:gd name="connsiteX25-3643" fmla="*/ 0 w 10000"/>
                  <a:gd name="connsiteY25-3644" fmla="*/ 8886 h 10000"/>
                  <a:gd name="connsiteX26-3645" fmla="*/ 10 w 10000"/>
                  <a:gd name="connsiteY26-3646" fmla="*/ 8411 h 10000"/>
                  <a:gd name="connsiteX27-3647" fmla="*/ 28 w 10000"/>
                  <a:gd name="connsiteY27-3648" fmla="*/ 7907 h 10000"/>
                  <a:gd name="connsiteX28-3649" fmla="*/ 58 w 10000"/>
                  <a:gd name="connsiteY28-3650" fmla="*/ 7391 h 10000"/>
                  <a:gd name="connsiteX29-3651" fmla="*/ 98 w 10000"/>
                  <a:gd name="connsiteY29-3652" fmla="*/ 6860 h 10000"/>
                  <a:gd name="connsiteX30-3653" fmla="*/ 148 w 10000"/>
                  <a:gd name="connsiteY30-3654" fmla="*/ 6321 h 10000"/>
                  <a:gd name="connsiteX31-3655" fmla="*/ 212 w 10000"/>
                  <a:gd name="connsiteY31-3656" fmla="*/ 5789 h 10000"/>
                  <a:gd name="connsiteX32-3657" fmla="*/ 286 w 10000"/>
                  <a:gd name="connsiteY32-3658" fmla="*/ 5261 h 10000"/>
                  <a:gd name="connsiteX33-3659" fmla="*/ 374 w 10000"/>
                  <a:gd name="connsiteY33-3660" fmla="*/ 4750 h 10000"/>
                  <a:gd name="connsiteX34-3661" fmla="*/ 475 w 10000"/>
                  <a:gd name="connsiteY34-3662" fmla="*/ 4256 h 10000"/>
                  <a:gd name="connsiteX35-3663" fmla="*/ 530 w 10000"/>
                  <a:gd name="connsiteY35-3664" fmla="*/ 4022 h 10000"/>
                  <a:gd name="connsiteX36-3665" fmla="*/ 588 w 10000"/>
                  <a:gd name="connsiteY36-3666" fmla="*/ 3791 h 10000"/>
                  <a:gd name="connsiteX37-3667" fmla="*/ 652 w 10000"/>
                  <a:gd name="connsiteY37-3668" fmla="*/ 3570 h 10000"/>
                  <a:gd name="connsiteX38-3669" fmla="*/ 717 w 10000"/>
                  <a:gd name="connsiteY38-3670" fmla="*/ 3361 h 10000"/>
                  <a:gd name="connsiteX39-3671" fmla="*/ 787 w 10000"/>
                  <a:gd name="connsiteY39-3672" fmla="*/ 3160 h 10000"/>
                  <a:gd name="connsiteX40-3673" fmla="*/ 861 w 10000"/>
                  <a:gd name="connsiteY40-3674" fmla="*/ 2970 h 10000"/>
                  <a:gd name="connsiteX41-3675" fmla="*/ 938 w 10000"/>
                  <a:gd name="connsiteY41-3676" fmla="*/ 2792 h 10000"/>
                  <a:gd name="connsiteX42-3677" fmla="*/ 1019 w 10000"/>
                  <a:gd name="connsiteY42-3678" fmla="*/ 2624 h 10000"/>
                  <a:gd name="connsiteX43-3679" fmla="*/ 1105 w 10000"/>
                  <a:gd name="connsiteY43-3680" fmla="*/ 2474 h 10000"/>
                  <a:gd name="connsiteX44-3681" fmla="*/ 1194 w 10000"/>
                  <a:gd name="connsiteY44-3682" fmla="*/ 2334 h 10000"/>
                  <a:gd name="connsiteX45-3683" fmla="*/ 1640 w 10000"/>
                  <a:gd name="connsiteY45-3684" fmla="*/ 1696 h 10000"/>
                  <a:gd name="connsiteX46-3685" fmla="*/ 1865 w 10000"/>
                  <a:gd name="connsiteY46-3686" fmla="*/ 1383 h 10000"/>
                  <a:gd name="connsiteX47-3687" fmla="*/ 1950 w 10000"/>
                  <a:gd name="connsiteY47-3688" fmla="*/ 1269 h 10000"/>
                  <a:gd name="connsiteX48-3689" fmla="*/ 2095 w 10000"/>
                  <a:gd name="connsiteY48-3690" fmla="*/ 1088 h 10000"/>
                  <a:gd name="connsiteX49-3691" fmla="*/ 2333 w 10000"/>
                  <a:gd name="connsiteY49-3692" fmla="*/ 811 h 10000"/>
                  <a:gd name="connsiteX50-3693" fmla="*/ 2455 w 10000"/>
                  <a:gd name="connsiteY50-3694" fmla="*/ 681 h 10000"/>
                  <a:gd name="connsiteX51-3695" fmla="*/ 2583 w 10000"/>
                  <a:gd name="connsiteY51-3696" fmla="*/ 559 h 10000"/>
                  <a:gd name="connsiteX52-3697" fmla="*/ 2711 w 10000"/>
                  <a:gd name="connsiteY52-3698" fmla="*/ 447 h 10000"/>
                  <a:gd name="connsiteX53-3699" fmla="*/ 2844 w 10000"/>
                  <a:gd name="connsiteY53-3700" fmla="*/ 341 h 10000"/>
                  <a:gd name="connsiteX54-3701" fmla="*/ 2981 w 10000"/>
                  <a:gd name="connsiteY54-3702" fmla="*/ 247 h 10000"/>
                  <a:gd name="connsiteX55-3703" fmla="*/ 3121 w 10000"/>
                  <a:gd name="connsiteY55-3704" fmla="*/ 160 h 10000"/>
                  <a:gd name="connsiteX56-3705" fmla="*/ 3188 w 10000"/>
                  <a:gd name="connsiteY56-3706" fmla="*/ 127 h 10000"/>
                  <a:gd name="connsiteX57-3707" fmla="*/ 3268 w 10000"/>
                  <a:gd name="connsiteY57-3708" fmla="*/ 99 h 10000"/>
                  <a:gd name="connsiteX58-3709" fmla="*/ 3463 w 10000"/>
                  <a:gd name="connsiteY58-3710" fmla="*/ 51 h 10000"/>
                  <a:gd name="connsiteX59-3711" fmla="*/ 3698 w 10000"/>
                  <a:gd name="connsiteY59-3712" fmla="*/ 15 h 10000"/>
                  <a:gd name="connsiteX60-3713" fmla="*/ 3966 w 10000"/>
                  <a:gd name="connsiteY60-3714" fmla="*/ 0 h 10000"/>
                  <a:gd name="connsiteX61-3715" fmla="*/ 4258 w 10000"/>
                  <a:gd name="connsiteY61-3716" fmla="*/ 5 h 10000"/>
                  <a:gd name="connsiteX62-3717" fmla="*/ 4569 w 10000"/>
                  <a:gd name="connsiteY62-3718" fmla="*/ 31 h 10000"/>
                  <a:gd name="connsiteX63-3719" fmla="*/ 4892 w 10000"/>
                  <a:gd name="connsiteY63-3720" fmla="*/ 76 h 10000"/>
                  <a:gd name="connsiteX64-3721" fmla="*/ 5217 w 10000"/>
                  <a:gd name="connsiteY64-3722" fmla="*/ 145 h 10000"/>
                  <a:gd name="connsiteX65-3723" fmla="*/ 5379 w 10000"/>
                  <a:gd name="connsiteY65-3724" fmla="*/ 191 h 10000"/>
                  <a:gd name="connsiteX66-3725" fmla="*/ 5539 w 10000"/>
                  <a:gd name="connsiteY66-3726" fmla="*/ 239 h 10000"/>
                  <a:gd name="connsiteX67-3727" fmla="*/ 5850 w 10000"/>
                  <a:gd name="connsiteY67-3728" fmla="*/ 364 h 10000"/>
                  <a:gd name="connsiteX68-3729" fmla="*/ 6000 w 10000"/>
                  <a:gd name="connsiteY68-3730" fmla="*/ 435 h 10000"/>
                  <a:gd name="connsiteX69-3731" fmla="*/ 6145 w 10000"/>
                  <a:gd name="connsiteY69-3732" fmla="*/ 514 h 10000"/>
                  <a:gd name="connsiteX70-3733" fmla="*/ 6281 w 10000"/>
                  <a:gd name="connsiteY70-3734" fmla="*/ 598 h 10000"/>
                  <a:gd name="connsiteX71-3735" fmla="*/ 6413 w 10000"/>
                  <a:gd name="connsiteY71-3736" fmla="*/ 694 h 10000"/>
                  <a:gd name="connsiteX72-3737" fmla="*/ 6534 w 10000"/>
                  <a:gd name="connsiteY72-3738" fmla="*/ 796 h 10000"/>
                  <a:gd name="connsiteX73-3739" fmla="*/ 6648 w 10000"/>
                  <a:gd name="connsiteY73-3740" fmla="*/ 905 h 10000"/>
                  <a:gd name="connsiteX74-3741" fmla="*/ 6751 w 10000"/>
                  <a:gd name="connsiteY74-3742" fmla="*/ 1025 h 10000"/>
                  <a:gd name="connsiteX75-3743" fmla="*/ 6844 w 10000"/>
                  <a:gd name="connsiteY75-3744" fmla="*/ 1152 h 10000"/>
                  <a:gd name="connsiteX76-3745" fmla="*/ 6925 w 10000"/>
                  <a:gd name="connsiteY76-3746" fmla="*/ 1287 h 10000"/>
                  <a:gd name="connsiteX77-3747" fmla="*/ 6994 w 10000"/>
                  <a:gd name="connsiteY77-3748" fmla="*/ 1431 h 10000"/>
                  <a:gd name="connsiteX78-3749" fmla="*/ 7048 w 10000"/>
                  <a:gd name="connsiteY78-3750" fmla="*/ 1584 h 10000"/>
                  <a:gd name="connsiteX79-3751" fmla="*/ 7070 w 10000"/>
                  <a:gd name="connsiteY79-3752" fmla="*/ 1665 h 10000"/>
                  <a:gd name="connsiteX80-3753" fmla="*/ 7088 w 10000"/>
                  <a:gd name="connsiteY80-3754" fmla="*/ 1749 h 10000"/>
                  <a:gd name="connsiteX81-3755" fmla="*/ 7786 w 10000"/>
                  <a:gd name="connsiteY81-3756" fmla="*/ 5317 h 10000"/>
                  <a:gd name="connsiteX82-3757" fmla="*/ 7987 w 10000"/>
                  <a:gd name="connsiteY82-3758" fmla="*/ 5278 h 10000"/>
                  <a:gd name="connsiteX83-3759" fmla="*/ 8280 w 10000"/>
                  <a:gd name="connsiteY83-3760" fmla="*/ 5240 h 10000"/>
                  <a:gd name="connsiteX84-3761" fmla="*/ 8450 w 10000"/>
                  <a:gd name="connsiteY84-3762" fmla="*/ 5228 h 10000"/>
                  <a:gd name="connsiteX85-3763" fmla="*/ 8630 w 10000"/>
                  <a:gd name="connsiteY85-3764" fmla="*/ 5225 h 10000"/>
                  <a:gd name="connsiteX86-3765" fmla="*/ 8815 w 10000"/>
                  <a:gd name="connsiteY86-3766" fmla="*/ 5230 h 10000"/>
                  <a:gd name="connsiteX87-3767" fmla="*/ 9003 w 10000"/>
                  <a:gd name="connsiteY87-3768" fmla="*/ 5248 h 10000"/>
                  <a:gd name="connsiteX88-3769" fmla="*/ 9185 w 10000"/>
                  <a:gd name="connsiteY88-3770" fmla="*/ 5281 h 10000"/>
                  <a:gd name="connsiteX89-3771" fmla="*/ 9360 w 10000"/>
                  <a:gd name="connsiteY89-3772" fmla="*/ 5334 h 10000"/>
                  <a:gd name="connsiteX90-3773" fmla="*/ 9523 w 10000"/>
                  <a:gd name="connsiteY90-3774" fmla="*/ 5403 h 10000"/>
                  <a:gd name="connsiteX91-3775" fmla="*/ 9597 w 10000"/>
                  <a:gd name="connsiteY91-3776" fmla="*/ 5449 h 10000"/>
                  <a:gd name="connsiteX92-3777" fmla="*/ 9668 w 10000"/>
                  <a:gd name="connsiteY92-3778" fmla="*/ 5497 h 10000"/>
                  <a:gd name="connsiteX93-3779" fmla="*/ 9734 w 10000"/>
                  <a:gd name="connsiteY93-3780" fmla="*/ 5553 h 10000"/>
                  <a:gd name="connsiteX94-3781" fmla="*/ 9794 w 10000"/>
                  <a:gd name="connsiteY94-3782" fmla="*/ 5617 h 10000"/>
                  <a:gd name="connsiteX95-3783" fmla="*/ 9846 w 10000"/>
                  <a:gd name="connsiteY95-3784" fmla="*/ 5688 h 10000"/>
                  <a:gd name="connsiteX96-3785" fmla="*/ 9892 w 10000"/>
                  <a:gd name="connsiteY96-3786" fmla="*/ 5764 h 10000"/>
                  <a:gd name="connsiteX97-3787" fmla="*/ 9930 w 10000"/>
                  <a:gd name="connsiteY97-3788" fmla="*/ 5848 h 10000"/>
                  <a:gd name="connsiteX98-3789" fmla="*/ 9960 w 10000"/>
                  <a:gd name="connsiteY98-3790" fmla="*/ 5939 h 10000"/>
                  <a:gd name="connsiteX99-3791" fmla="*/ 9982 w 10000"/>
                  <a:gd name="connsiteY99-3792" fmla="*/ 6041 h 10000"/>
                  <a:gd name="connsiteX100-3793" fmla="*/ 9995 w 10000"/>
                  <a:gd name="connsiteY100-3794" fmla="*/ 6151 h 10000"/>
                  <a:gd name="connsiteX101-3795" fmla="*/ 10000 w 10000"/>
                  <a:gd name="connsiteY101-3796" fmla="*/ 6321 h 10000"/>
                  <a:gd name="connsiteX102-3797" fmla="*/ 9992 w 10000"/>
                  <a:gd name="connsiteY102-3798" fmla="*/ 6481 h 10000"/>
                  <a:gd name="connsiteX103-3799" fmla="*/ 9972 w 10000"/>
                  <a:gd name="connsiteY103-3800" fmla="*/ 6626 h 10000"/>
                  <a:gd name="connsiteX104-3801" fmla="*/ 9939 w 10000"/>
                  <a:gd name="connsiteY104-3802" fmla="*/ 6763 h 10000"/>
                  <a:gd name="connsiteX105-3803" fmla="*/ 9897 w 10000"/>
                  <a:gd name="connsiteY105-3804" fmla="*/ 6885 h 10000"/>
                  <a:gd name="connsiteX106-3805" fmla="*/ 9843 w 10000"/>
                  <a:gd name="connsiteY106-3806" fmla="*/ 7000 h 10000"/>
                  <a:gd name="connsiteX107-3807" fmla="*/ 9779 w 10000"/>
                  <a:gd name="connsiteY107-3808" fmla="*/ 7099 h 10000"/>
                  <a:gd name="connsiteX108-3809" fmla="*/ 9707 w 10000"/>
                  <a:gd name="connsiteY108-3810" fmla="*/ 7188 h 10000"/>
                  <a:gd name="connsiteX109-3811" fmla="*/ 9627 w 10000"/>
                  <a:gd name="connsiteY109-3812" fmla="*/ 7269 h 10000"/>
                  <a:gd name="connsiteX110-3813" fmla="*/ 9538 w 10000"/>
                  <a:gd name="connsiteY110-3814" fmla="*/ 7340 h 10000"/>
                  <a:gd name="connsiteX111-3815" fmla="*/ 9443 w 10000"/>
                  <a:gd name="connsiteY111-3816" fmla="*/ 7401 h 10000"/>
                  <a:gd name="connsiteX112-3817" fmla="*/ 9342 w 10000"/>
                  <a:gd name="connsiteY112-3818" fmla="*/ 7452 h 10000"/>
                  <a:gd name="connsiteX113-3819" fmla="*/ 9234 w 10000"/>
                  <a:gd name="connsiteY113-3820" fmla="*/ 7496 h 10000"/>
                  <a:gd name="connsiteX114-3821" fmla="*/ 9121 w 10000"/>
                  <a:gd name="connsiteY114-3822" fmla="*/ 7531 h 10000"/>
                  <a:gd name="connsiteX115-3823" fmla="*/ 9005 w 10000"/>
                  <a:gd name="connsiteY115-3824" fmla="*/ 7559 h 10000"/>
                  <a:gd name="connsiteX116-3825" fmla="*/ 8885 w 10000"/>
                  <a:gd name="connsiteY116-3826" fmla="*/ 7577 h 10000"/>
                  <a:gd name="connsiteX117-3827" fmla="*/ 8637 w 10000"/>
                  <a:gd name="connsiteY117-3828" fmla="*/ 7597 h 10000"/>
                  <a:gd name="connsiteX118-3829" fmla="*/ 8383 w 10000"/>
                  <a:gd name="connsiteY118-3830" fmla="*/ 7590 h 10000"/>
                  <a:gd name="connsiteX119-3831" fmla="*/ 8129 w 10000"/>
                  <a:gd name="connsiteY119-3832" fmla="*/ 7562 h 10000"/>
                  <a:gd name="connsiteX120-3833" fmla="*/ 7879 w 10000"/>
                  <a:gd name="connsiteY120-3834" fmla="*/ 7513 h 10000"/>
                  <a:gd name="connsiteX121-3835" fmla="*/ 7639 w 10000"/>
                  <a:gd name="connsiteY121-3836" fmla="*/ 7450 h 10000"/>
                  <a:gd name="connsiteX122-3837" fmla="*/ 7414 w 10000"/>
                  <a:gd name="connsiteY122-3838" fmla="*/ 7371 h 10000"/>
                  <a:gd name="connsiteX123-3839" fmla="*/ 7212 w 10000"/>
                  <a:gd name="connsiteY123-3840" fmla="*/ 7282 h 10000"/>
                  <a:gd name="connsiteX124-3841" fmla="*/ 7036 w 10000"/>
                  <a:gd name="connsiteY124-3842" fmla="*/ 7188 h 10000"/>
                  <a:gd name="connsiteX0-3843" fmla="*/ 7036 w 10000"/>
                  <a:gd name="connsiteY0-3844" fmla="*/ 7188 h 10000"/>
                  <a:gd name="connsiteX1-3845" fmla="*/ 5813 w 10000"/>
                  <a:gd name="connsiteY1-3846" fmla="*/ 5620 h 10000"/>
                  <a:gd name="connsiteX2-3847" fmla="*/ 3757 w 10000"/>
                  <a:gd name="connsiteY2-3848" fmla="*/ 6457 h 10000"/>
                  <a:gd name="connsiteX3-3849" fmla="*/ 1812 w 10000"/>
                  <a:gd name="connsiteY3-3850" fmla="*/ 7539 h 10000"/>
                  <a:gd name="connsiteX4-3851" fmla="*/ 3529 w 10000"/>
                  <a:gd name="connsiteY4-3852" fmla="*/ 9448 h 10000"/>
                  <a:gd name="connsiteX5-3853" fmla="*/ 3249 w 10000"/>
                  <a:gd name="connsiteY5-3854" fmla="*/ 9540 h 10000"/>
                  <a:gd name="connsiteX6-3855" fmla="*/ 2969 w 10000"/>
                  <a:gd name="connsiteY6-3856" fmla="*/ 9621 h 10000"/>
                  <a:gd name="connsiteX7-3857" fmla="*/ 2689 w 10000"/>
                  <a:gd name="connsiteY7-3858" fmla="*/ 9695 h 10000"/>
                  <a:gd name="connsiteX8-3859" fmla="*/ 2410 w 10000"/>
                  <a:gd name="connsiteY8-3860" fmla="*/ 9758 h 10000"/>
                  <a:gd name="connsiteX9-3861" fmla="*/ 2031 w 10000"/>
                  <a:gd name="connsiteY9-3862" fmla="*/ 9835 h 10000"/>
                  <a:gd name="connsiteX10-3863" fmla="*/ 1594 w 10000"/>
                  <a:gd name="connsiteY10-3864" fmla="*/ 9911 h 10000"/>
                  <a:gd name="connsiteX11-3865" fmla="*/ 1141 w 10000"/>
                  <a:gd name="connsiteY11-3866" fmla="*/ 9972 h 10000"/>
                  <a:gd name="connsiteX12-3867" fmla="*/ 921 w 10000"/>
                  <a:gd name="connsiteY12-3868" fmla="*/ 9992 h 10000"/>
                  <a:gd name="connsiteX13-3869" fmla="*/ 714 w 10000"/>
                  <a:gd name="connsiteY13-3870" fmla="*/ 10000 h 10000"/>
                  <a:gd name="connsiteX14-3871" fmla="*/ 523 w 10000"/>
                  <a:gd name="connsiteY14-3872" fmla="*/ 9997 h 10000"/>
                  <a:gd name="connsiteX15-3873" fmla="*/ 354 w 10000"/>
                  <a:gd name="connsiteY15-3874" fmla="*/ 9980 h 10000"/>
                  <a:gd name="connsiteX16-3875" fmla="*/ 213 w 10000"/>
                  <a:gd name="connsiteY16-3876" fmla="*/ 9947 h 10000"/>
                  <a:gd name="connsiteX17-3877" fmla="*/ 154 w 10000"/>
                  <a:gd name="connsiteY17-3878" fmla="*/ 9924 h 10000"/>
                  <a:gd name="connsiteX18-3879" fmla="*/ 105 w 10000"/>
                  <a:gd name="connsiteY18-3880" fmla="*/ 9896 h 10000"/>
                  <a:gd name="connsiteX19-3881" fmla="*/ 65 w 10000"/>
                  <a:gd name="connsiteY19-3882" fmla="*/ 9865 h 10000"/>
                  <a:gd name="connsiteX20-3883" fmla="*/ 35 w 10000"/>
                  <a:gd name="connsiteY20-3884" fmla="*/ 9827 h 10000"/>
                  <a:gd name="connsiteX21-3885" fmla="*/ 15 w 10000"/>
                  <a:gd name="connsiteY21-3886" fmla="*/ 9786 h 10000"/>
                  <a:gd name="connsiteX22-3887" fmla="*/ 8 w 10000"/>
                  <a:gd name="connsiteY22-3888" fmla="*/ 9738 h 10000"/>
                  <a:gd name="connsiteX23-3889" fmla="*/ 0 w 10000"/>
                  <a:gd name="connsiteY23-3890" fmla="*/ 9331 h 10000"/>
                  <a:gd name="connsiteX24-3891" fmla="*/ 0 w 10000"/>
                  <a:gd name="connsiteY24-3892" fmla="*/ 8886 h 10000"/>
                  <a:gd name="connsiteX25-3893" fmla="*/ 10 w 10000"/>
                  <a:gd name="connsiteY25-3894" fmla="*/ 8411 h 10000"/>
                  <a:gd name="connsiteX26-3895" fmla="*/ 28 w 10000"/>
                  <a:gd name="connsiteY26-3896" fmla="*/ 7907 h 10000"/>
                  <a:gd name="connsiteX27-3897" fmla="*/ 58 w 10000"/>
                  <a:gd name="connsiteY27-3898" fmla="*/ 7391 h 10000"/>
                  <a:gd name="connsiteX28-3899" fmla="*/ 98 w 10000"/>
                  <a:gd name="connsiteY28-3900" fmla="*/ 6860 h 10000"/>
                  <a:gd name="connsiteX29-3901" fmla="*/ 148 w 10000"/>
                  <a:gd name="connsiteY29-3902" fmla="*/ 6321 h 10000"/>
                  <a:gd name="connsiteX30-3903" fmla="*/ 212 w 10000"/>
                  <a:gd name="connsiteY30-3904" fmla="*/ 5789 h 10000"/>
                  <a:gd name="connsiteX31-3905" fmla="*/ 286 w 10000"/>
                  <a:gd name="connsiteY31-3906" fmla="*/ 5261 h 10000"/>
                  <a:gd name="connsiteX32-3907" fmla="*/ 374 w 10000"/>
                  <a:gd name="connsiteY32-3908" fmla="*/ 4750 h 10000"/>
                  <a:gd name="connsiteX33-3909" fmla="*/ 475 w 10000"/>
                  <a:gd name="connsiteY33-3910" fmla="*/ 4256 h 10000"/>
                  <a:gd name="connsiteX34-3911" fmla="*/ 530 w 10000"/>
                  <a:gd name="connsiteY34-3912" fmla="*/ 4022 h 10000"/>
                  <a:gd name="connsiteX35-3913" fmla="*/ 588 w 10000"/>
                  <a:gd name="connsiteY35-3914" fmla="*/ 3791 h 10000"/>
                  <a:gd name="connsiteX36-3915" fmla="*/ 652 w 10000"/>
                  <a:gd name="connsiteY36-3916" fmla="*/ 3570 h 10000"/>
                  <a:gd name="connsiteX37-3917" fmla="*/ 717 w 10000"/>
                  <a:gd name="connsiteY37-3918" fmla="*/ 3361 h 10000"/>
                  <a:gd name="connsiteX38-3919" fmla="*/ 787 w 10000"/>
                  <a:gd name="connsiteY38-3920" fmla="*/ 3160 h 10000"/>
                  <a:gd name="connsiteX39-3921" fmla="*/ 861 w 10000"/>
                  <a:gd name="connsiteY39-3922" fmla="*/ 2970 h 10000"/>
                  <a:gd name="connsiteX40-3923" fmla="*/ 938 w 10000"/>
                  <a:gd name="connsiteY40-3924" fmla="*/ 2792 h 10000"/>
                  <a:gd name="connsiteX41-3925" fmla="*/ 1019 w 10000"/>
                  <a:gd name="connsiteY41-3926" fmla="*/ 2624 h 10000"/>
                  <a:gd name="connsiteX42-3927" fmla="*/ 1105 w 10000"/>
                  <a:gd name="connsiteY42-3928" fmla="*/ 2474 h 10000"/>
                  <a:gd name="connsiteX43-3929" fmla="*/ 1194 w 10000"/>
                  <a:gd name="connsiteY43-3930" fmla="*/ 2334 h 10000"/>
                  <a:gd name="connsiteX44-3931" fmla="*/ 1640 w 10000"/>
                  <a:gd name="connsiteY44-3932" fmla="*/ 1696 h 10000"/>
                  <a:gd name="connsiteX45-3933" fmla="*/ 1865 w 10000"/>
                  <a:gd name="connsiteY45-3934" fmla="*/ 1383 h 10000"/>
                  <a:gd name="connsiteX46-3935" fmla="*/ 1950 w 10000"/>
                  <a:gd name="connsiteY46-3936" fmla="*/ 1269 h 10000"/>
                  <a:gd name="connsiteX47-3937" fmla="*/ 2095 w 10000"/>
                  <a:gd name="connsiteY47-3938" fmla="*/ 1088 h 10000"/>
                  <a:gd name="connsiteX48-3939" fmla="*/ 2333 w 10000"/>
                  <a:gd name="connsiteY48-3940" fmla="*/ 811 h 10000"/>
                  <a:gd name="connsiteX49-3941" fmla="*/ 2455 w 10000"/>
                  <a:gd name="connsiteY49-3942" fmla="*/ 681 h 10000"/>
                  <a:gd name="connsiteX50-3943" fmla="*/ 2583 w 10000"/>
                  <a:gd name="connsiteY50-3944" fmla="*/ 559 h 10000"/>
                  <a:gd name="connsiteX51-3945" fmla="*/ 2711 w 10000"/>
                  <a:gd name="connsiteY51-3946" fmla="*/ 447 h 10000"/>
                  <a:gd name="connsiteX52-3947" fmla="*/ 2844 w 10000"/>
                  <a:gd name="connsiteY52-3948" fmla="*/ 341 h 10000"/>
                  <a:gd name="connsiteX53-3949" fmla="*/ 2981 w 10000"/>
                  <a:gd name="connsiteY53-3950" fmla="*/ 247 h 10000"/>
                  <a:gd name="connsiteX54-3951" fmla="*/ 3121 w 10000"/>
                  <a:gd name="connsiteY54-3952" fmla="*/ 160 h 10000"/>
                  <a:gd name="connsiteX55-3953" fmla="*/ 3188 w 10000"/>
                  <a:gd name="connsiteY55-3954" fmla="*/ 127 h 10000"/>
                  <a:gd name="connsiteX56-3955" fmla="*/ 3268 w 10000"/>
                  <a:gd name="connsiteY56-3956" fmla="*/ 99 h 10000"/>
                  <a:gd name="connsiteX57-3957" fmla="*/ 3463 w 10000"/>
                  <a:gd name="connsiteY57-3958" fmla="*/ 51 h 10000"/>
                  <a:gd name="connsiteX58-3959" fmla="*/ 3698 w 10000"/>
                  <a:gd name="connsiteY58-3960" fmla="*/ 15 h 10000"/>
                  <a:gd name="connsiteX59-3961" fmla="*/ 3966 w 10000"/>
                  <a:gd name="connsiteY59-3962" fmla="*/ 0 h 10000"/>
                  <a:gd name="connsiteX60-3963" fmla="*/ 4258 w 10000"/>
                  <a:gd name="connsiteY60-3964" fmla="*/ 5 h 10000"/>
                  <a:gd name="connsiteX61-3965" fmla="*/ 4569 w 10000"/>
                  <a:gd name="connsiteY61-3966" fmla="*/ 31 h 10000"/>
                  <a:gd name="connsiteX62-3967" fmla="*/ 4892 w 10000"/>
                  <a:gd name="connsiteY62-3968" fmla="*/ 76 h 10000"/>
                  <a:gd name="connsiteX63-3969" fmla="*/ 5217 w 10000"/>
                  <a:gd name="connsiteY63-3970" fmla="*/ 145 h 10000"/>
                  <a:gd name="connsiteX64-3971" fmla="*/ 5379 w 10000"/>
                  <a:gd name="connsiteY64-3972" fmla="*/ 191 h 10000"/>
                  <a:gd name="connsiteX65-3973" fmla="*/ 5539 w 10000"/>
                  <a:gd name="connsiteY65-3974" fmla="*/ 239 h 10000"/>
                  <a:gd name="connsiteX66-3975" fmla="*/ 5850 w 10000"/>
                  <a:gd name="connsiteY66-3976" fmla="*/ 364 h 10000"/>
                  <a:gd name="connsiteX67-3977" fmla="*/ 6000 w 10000"/>
                  <a:gd name="connsiteY67-3978" fmla="*/ 435 h 10000"/>
                  <a:gd name="connsiteX68-3979" fmla="*/ 6145 w 10000"/>
                  <a:gd name="connsiteY68-3980" fmla="*/ 514 h 10000"/>
                  <a:gd name="connsiteX69-3981" fmla="*/ 6281 w 10000"/>
                  <a:gd name="connsiteY69-3982" fmla="*/ 598 h 10000"/>
                  <a:gd name="connsiteX70-3983" fmla="*/ 6413 w 10000"/>
                  <a:gd name="connsiteY70-3984" fmla="*/ 694 h 10000"/>
                  <a:gd name="connsiteX71-3985" fmla="*/ 6534 w 10000"/>
                  <a:gd name="connsiteY71-3986" fmla="*/ 796 h 10000"/>
                  <a:gd name="connsiteX72-3987" fmla="*/ 6648 w 10000"/>
                  <a:gd name="connsiteY72-3988" fmla="*/ 905 h 10000"/>
                  <a:gd name="connsiteX73-3989" fmla="*/ 6751 w 10000"/>
                  <a:gd name="connsiteY73-3990" fmla="*/ 1025 h 10000"/>
                  <a:gd name="connsiteX74-3991" fmla="*/ 6844 w 10000"/>
                  <a:gd name="connsiteY74-3992" fmla="*/ 1152 h 10000"/>
                  <a:gd name="connsiteX75-3993" fmla="*/ 6925 w 10000"/>
                  <a:gd name="connsiteY75-3994" fmla="*/ 1287 h 10000"/>
                  <a:gd name="connsiteX76-3995" fmla="*/ 6994 w 10000"/>
                  <a:gd name="connsiteY76-3996" fmla="*/ 1431 h 10000"/>
                  <a:gd name="connsiteX77-3997" fmla="*/ 7048 w 10000"/>
                  <a:gd name="connsiteY77-3998" fmla="*/ 1584 h 10000"/>
                  <a:gd name="connsiteX78-3999" fmla="*/ 7070 w 10000"/>
                  <a:gd name="connsiteY78-4000" fmla="*/ 1665 h 10000"/>
                  <a:gd name="connsiteX79-4001" fmla="*/ 7088 w 10000"/>
                  <a:gd name="connsiteY79-4002" fmla="*/ 1749 h 10000"/>
                  <a:gd name="connsiteX80-4003" fmla="*/ 7786 w 10000"/>
                  <a:gd name="connsiteY80-4004" fmla="*/ 5317 h 10000"/>
                  <a:gd name="connsiteX81-4005" fmla="*/ 7987 w 10000"/>
                  <a:gd name="connsiteY81-4006" fmla="*/ 5278 h 10000"/>
                  <a:gd name="connsiteX82-4007" fmla="*/ 8280 w 10000"/>
                  <a:gd name="connsiteY82-4008" fmla="*/ 5240 h 10000"/>
                  <a:gd name="connsiteX83-4009" fmla="*/ 8450 w 10000"/>
                  <a:gd name="connsiteY83-4010" fmla="*/ 5228 h 10000"/>
                  <a:gd name="connsiteX84-4011" fmla="*/ 8630 w 10000"/>
                  <a:gd name="connsiteY84-4012" fmla="*/ 5225 h 10000"/>
                  <a:gd name="connsiteX85-4013" fmla="*/ 8815 w 10000"/>
                  <a:gd name="connsiteY85-4014" fmla="*/ 5230 h 10000"/>
                  <a:gd name="connsiteX86-4015" fmla="*/ 9003 w 10000"/>
                  <a:gd name="connsiteY86-4016" fmla="*/ 5248 h 10000"/>
                  <a:gd name="connsiteX87-4017" fmla="*/ 9185 w 10000"/>
                  <a:gd name="connsiteY87-4018" fmla="*/ 5281 h 10000"/>
                  <a:gd name="connsiteX88-4019" fmla="*/ 9360 w 10000"/>
                  <a:gd name="connsiteY88-4020" fmla="*/ 5334 h 10000"/>
                  <a:gd name="connsiteX89-4021" fmla="*/ 9523 w 10000"/>
                  <a:gd name="connsiteY89-4022" fmla="*/ 5403 h 10000"/>
                  <a:gd name="connsiteX90-4023" fmla="*/ 9597 w 10000"/>
                  <a:gd name="connsiteY90-4024" fmla="*/ 5449 h 10000"/>
                  <a:gd name="connsiteX91-4025" fmla="*/ 9668 w 10000"/>
                  <a:gd name="connsiteY91-4026" fmla="*/ 5497 h 10000"/>
                  <a:gd name="connsiteX92-4027" fmla="*/ 9734 w 10000"/>
                  <a:gd name="connsiteY92-4028" fmla="*/ 5553 h 10000"/>
                  <a:gd name="connsiteX93-4029" fmla="*/ 9794 w 10000"/>
                  <a:gd name="connsiteY93-4030" fmla="*/ 5617 h 10000"/>
                  <a:gd name="connsiteX94-4031" fmla="*/ 9846 w 10000"/>
                  <a:gd name="connsiteY94-4032" fmla="*/ 5688 h 10000"/>
                  <a:gd name="connsiteX95-4033" fmla="*/ 9892 w 10000"/>
                  <a:gd name="connsiteY95-4034" fmla="*/ 5764 h 10000"/>
                  <a:gd name="connsiteX96-4035" fmla="*/ 9930 w 10000"/>
                  <a:gd name="connsiteY96-4036" fmla="*/ 5848 h 10000"/>
                  <a:gd name="connsiteX97-4037" fmla="*/ 9960 w 10000"/>
                  <a:gd name="connsiteY97-4038" fmla="*/ 5939 h 10000"/>
                  <a:gd name="connsiteX98-4039" fmla="*/ 9982 w 10000"/>
                  <a:gd name="connsiteY98-4040" fmla="*/ 6041 h 10000"/>
                  <a:gd name="connsiteX99-4041" fmla="*/ 9995 w 10000"/>
                  <a:gd name="connsiteY99-4042" fmla="*/ 6151 h 10000"/>
                  <a:gd name="connsiteX100-4043" fmla="*/ 10000 w 10000"/>
                  <a:gd name="connsiteY100-4044" fmla="*/ 6321 h 10000"/>
                  <a:gd name="connsiteX101-4045" fmla="*/ 9992 w 10000"/>
                  <a:gd name="connsiteY101-4046" fmla="*/ 6481 h 10000"/>
                  <a:gd name="connsiteX102-4047" fmla="*/ 9972 w 10000"/>
                  <a:gd name="connsiteY102-4048" fmla="*/ 6626 h 10000"/>
                  <a:gd name="connsiteX103-4049" fmla="*/ 9939 w 10000"/>
                  <a:gd name="connsiteY103-4050" fmla="*/ 6763 h 10000"/>
                  <a:gd name="connsiteX104-4051" fmla="*/ 9897 w 10000"/>
                  <a:gd name="connsiteY104-4052" fmla="*/ 6885 h 10000"/>
                  <a:gd name="connsiteX105-4053" fmla="*/ 9843 w 10000"/>
                  <a:gd name="connsiteY105-4054" fmla="*/ 7000 h 10000"/>
                  <a:gd name="connsiteX106-4055" fmla="*/ 9779 w 10000"/>
                  <a:gd name="connsiteY106-4056" fmla="*/ 7099 h 10000"/>
                  <a:gd name="connsiteX107-4057" fmla="*/ 9707 w 10000"/>
                  <a:gd name="connsiteY107-4058" fmla="*/ 7188 h 10000"/>
                  <a:gd name="connsiteX108-4059" fmla="*/ 9627 w 10000"/>
                  <a:gd name="connsiteY108-4060" fmla="*/ 7269 h 10000"/>
                  <a:gd name="connsiteX109-4061" fmla="*/ 9538 w 10000"/>
                  <a:gd name="connsiteY109-4062" fmla="*/ 7340 h 10000"/>
                  <a:gd name="connsiteX110-4063" fmla="*/ 9443 w 10000"/>
                  <a:gd name="connsiteY110-4064" fmla="*/ 7401 h 10000"/>
                  <a:gd name="connsiteX111-4065" fmla="*/ 9342 w 10000"/>
                  <a:gd name="connsiteY111-4066" fmla="*/ 7452 h 10000"/>
                  <a:gd name="connsiteX112-4067" fmla="*/ 9234 w 10000"/>
                  <a:gd name="connsiteY112-4068" fmla="*/ 7496 h 10000"/>
                  <a:gd name="connsiteX113-4069" fmla="*/ 9121 w 10000"/>
                  <a:gd name="connsiteY113-4070" fmla="*/ 7531 h 10000"/>
                  <a:gd name="connsiteX114-4071" fmla="*/ 9005 w 10000"/>
                  <a:gd name="connsiteY114-4072" fmla="*/ 7559 h 10000"/>
                  <a:gd name="connsiteX115-4073" fmla="*/ 8885 w 10000"/>
                  <a:gd name="connsiteY115-4074" fmla="*/ 7577 h 10000"/>
                  <a:gd name="connsiteX116-4075" fmla="*/ 8637 w 10000"/>
                  <a:gd name="connsiteY116-4076" fmla="*/ 7597 h 10000"/>
                  <a:gd name="connsiteX117-4077" fmla="*/ 8383 w 10000"/>
                  <a:gd name="connsiteY117-4078" fmla="*/ 7590 h 10000"/>
                  <a:gd name="connsiteX118-4079" fmla="*/ 8129 w 10000"/>
                  <a:gd name="connsiteY118-4080" fmla="*/ 7562 h 10000"/>
                  <a:gd name="connsiteX119-4081" fmla="*/ 7879 w 10000"/>
                  <a:gd name="connsiteY119-4082" fmla="*/ 7513 h 10000"/>
                  <a:gd name="connsiteX120-4083" fmla="*/ 7639 w 10000"/>
                  <a:gd name="connsiteY120-4084" fmla="*/ 7450 h 10000"/>
                  <a:gd name="connsiteX121-4085" fmla="*/ 7414 w 10000"/>
                  <a:gd name="connsiteY121-4086" fmla="*/ 7371 h 10000"/>
                  <a:gd name="connsiteX122-4087" fmla="*/ 7212 w 10000"/>
                  <a:gd name="connsiteY122-4088" fmla="*/ 7282 h 10000"/>
                  <a:gd name="connsiteX123-4089" fmla="*/ 7036 w 10000"/>
                  <a:gd name="connsiteY123-4090" fmla="*/ 7188 h 10000"/>
                  <a:gd name="connsiteX0-4091" fmla="*/ 7036 w 10000"/>
                  <a:gd name="connsiteY0-4092" fmla="*/ 7188 h 10000"/>
                  <a:gd name="connsiteX1-4093" fmla="*/ 5813 w 10000"/>
                  <a:gd name="connsiteY1-4094" fmla="*/ 5620 h 10000"/>
                  <a:gd name="connsiteX2-4095" fmla="*/ 3757 w 10000"/>
                  <a:gd name="connsiteY2-4096" fmla="*/ 6457 h 10000"/>
                  <a:gd name="connsiteX3-4097" fmla="*/ 1812 w 10000"/>
                  <a:gd name="connsiteY3-4098" fmla="*/ 7539 h 10000"/>
                  <a:gd name="connsiteX4-4099" fmla="*/ 3249 w 10000"/>
                  <a:gd name="connsiteY4-4100" fmla="*/ 9540 h 10000"/>
                  <a:gd name="connsiteX5-4101" fmla="*/ 2969 w 10000"/>
                  <a:gd name="connsiteY5-4102" fmla="*/ 9621 h 10000"/>
                  <a:gd name="connsiteX6-4103" fmla="*/ 2689 w 10000"/>
                  <a:gd name="connsiteY6-4104" fmla="*/ 9695 h 10000"/>
                  <a:gd name="connsiteX7-4105" fmla="*/ 2410 w 10000"/>
                  <a:gd name="connsiteY7-4106" fmla="*/ 9758 h 10000"/>
                  <a:gd name="connsiteX8-4107" fmla="*/ 2031 w 10000"/>
                  <a:gd name="connsiteY8-4108" fmla="*/ 9835 h 10000"/>
                  <a:gd name="connsiteX9-4109" fmla="*/ 1594 w 10000"/>
                  <a:gd name="connsiteY9-4110" fmla="*/ 9911 h 10000"/>
                  <a:gd name="connsiteX10-4111" fmla="*/ 1141 w 10000"/>
                  <a:gd name="connsiteY10-4112" fmla="*/ 9972 h 10000"/>
                  <a:gd name="connsiteX11-4113" fmla="*/ 921 w 10000"/>
                  <a:gd name="connsiteY11-4114" fmla="*/ 9992 h 10000"/>
                  <a:gd name="connsiteX12-4115" fmla="*/ 714 w 10000"/>
                  <a:gd name="connsiteY12-4116" fmla="*/ 10000 h 10000"/>
                  <a:gd name="connsiteX13-4117" fmla="*/ 523 w 10000"/>
                  <a:gd name="connsiteY13-4118" fmla="*/ 9997 h 10000"/>
                  <a:gd name="connsiteX14-4119" fmla="*/ 354 w 10000"/>
                  <a:gd name="connsiteY14-4120" fmla="*/ 9980 h 10000"/>
                  <a:gd name="connsiteX15-4121" fmla="*/ 213 w 10000"/>
                  <a:gd name="connsiteY15-4122" fmla="*/ 9947 h 10000"/>
                  <a:gd name="connsiteX16-4123" fmla="*/ 154 w 10000"/>
                  <a:gd name="connsiteY16-4124" fmla="*/ 9924 h 10000"/>
                  <a:gd name="connsiteX17-4125" fmla="*/ 105 w 10000"/>
                  <a:gd name="connsiteY17-4126" fmla="*/ 9896 h 10000"/>
                  <a:gd name="connsiteX18-4127" fmla="*/ 65 w 10000"/>
                  <a:gd name="connsiteY18-4128" fmla="*/ 9865 h 10000"/>
                  <a:gd name="connsiteX19-4129" fmla="*/ 35 w 10000"/>
                  <a:gd name="connsiteY19-4130" fmla="*/ 9827 h 10000"/>
                  <a:gd name="connsiteX20-4131" fmla="*/ 15 w 10000"/>
                  <a:gd name="connsiteY20-4132" fmla="*/ 9786 h 10000"/>
                  <a:gd name="connsiteX21-4133" fmla="*/ 8 w 10000"/>
                  <a:gd name="connsiteY21-4134" fmla="*/ 9738 h 10000"/>
                  <a:gd name="connsiteX22-4135" fmla="*/ 0 w 10000"/>
                  <a:gd name="connsiteY22-4136" fmla="*/ 9331 h 10000"/>
                  <a:gd name="connsiteX23-4137" fmla="*/ 0 w 10000"/>
                  <a:gd name="connsiteY23-4138" fmla="*/ 8886 h 10000"/>
                  <a:gd name="connsiteX24-4139" fmla="*/ 10 w 10000"/>
                  <a:gd name="connsiteY24-4140" fmla="*/ 8411 h 10000"/>
                  <a:gd name="connsiteX25-4141" fmla="*/ 28 w 10000"/>
                  <a:gd name="connsiteY25-4142" fmla="*/ 7907 h 10000"/>
                  <a:gd name="connsiteX26-4143" fmla="*/ 58 w 10000"/>
                  <a:gd name="connsiteY26-4144" fmla="*/ 7391 h 10000"/>
                  <a:gd name="connsiteX27-4145" fmla="*/ 98 w 10000"/>
                  <a:gd name="connsiteY27-4146" fmla="*/ 6860 h 10000"/>
                  <a:gd name="connsiteX28-4147" fmla="*/ 148 w 10000"/>
                  <a:gd name="connsiteY28-4148" fmla="*/ 6321 h 10000"/>
                  <a:gd name="connsiteX29-4149" fmla="*/ 212 w 10000"/>
                  <a:gd name="connsiteY29-4150" fmla="*/ 5789 h 10000"/>
                  <a:gd name="connsiteX30-4151" fmla="*/ 286 w 10000"/>
                  <a:gd name="connsiteY30-4152" fmla="*/ 5261 h 10000"/>
                  <a:gd name="connsiteX31-4153" fmla="*/ 374 w 10000"/>
                  <a:gd name="connsiteY31-4154" fmla="*/ 4750 h 10000"/>
                  <a:gd name="connsiteX32-4155" fmla="*/ 475 w 10000"/>
                  <a:gd name="connsiteY32-4156" fmla="*/ 4256 h 10000"/>
                  <a:gd name="connsiteX33-4157" fmla="*/ 530 w 10000"/>
                  <a:gd name="connsiteY33-4158" fmla="*/ 4022 h 10000"/>
                  <a:gd name="connsiteX34-4159" fmla="*/ 588 w 10000"/>
                  <a:gd name="connsiteY34-4160" fmla="*/ 3791 h 10000"/>
                  <a:gd name="connsiteX35-4161" fmla="*/ 652 w 10000"/>
                  <a:gd name="connsiteY35-4162" fmla="*/ 3570 h 10000"/>
                  <a:gd name="connsiteX36-4163" fmla="*/ 717 w 10000"/>
                  <a:gd name="connsiteY36-4164" fmla="*/ 3361 h 10000"/>
                  <a:gd name="connsiteX37-4165" fmla="*/ 787 w 10000"/>
                  <a:gd name="connsiteY37-4166" fmla="*/ 3160 h 10000"/>
                  <a:gd name="connsiteX38-4167" fmla="*/ 861 w 10000"/>
                  <a:gd name="connsiteY38-4168" fmla="*/ 2970 h 10000"/>
                  <a:gd name="connsiteX39-4169" fmla="*/ 938 w 10000"/>
                  <a:gd name="connsiteY39-4170" fmla="*/ 2792 h 10000"/>
                  <a:gd name="connsiteX40-4171" fmla="*/ 1019 w 10000"/>
                  <a:gd name="connsiteY40-4172" fmla="*/ 2624 h 10000"/>
                  <a:gd name="connsiteX41-4173" fmla="*/ 1105 w 10000"/>
                  <a:gd name="connsiteY41-4174" fmla="*/ 2474 h 10000"/>
                  <a:gd name="connsiteX42-4175" fmla="*/ 1194 w 10000"/>
                  <a:gd name="connsiteY42-4176" fmla="*/ 2334 h 10000"/>
                  <a:gd name="connsiteX43-4177" fmla="*/ 1640 w 10000"/>
                  <a:gd name="connsiteY43-4178" fmla="*/ 1696 h 10000"/>
                  <a:gd name="connsiteX44-4179" fmla="*/ 1865 w 10000"/>
                  <a:gd name="connsiteY44-4180" fmla="*/ 1383 h 10000"/>
                  <a:gd name="connsiteX45-4181" fmla="*/ 1950 w 10000"/>
                  <a:gd name="connsiteY45-4182" fmla="*/ 1269 h 10000"/>
                  <a:gd name="connsiteX46-4183" fmla="*/ 2095 w 10000"/>
                  <a:gd name="connsiteY46-4184" fmla="*/ 1088 h 10000"/>
                  <a:gd name="connsiteX47-4185" fmla="*/ 2333 w 10000"/>
                  <a:gd name="connsiteY47-4186" fmla="*/ 811 h 10000"/>
                  <a:gd name="connsiteX48-4187" fmla="*/ 2455 w 10000"/>
                  <a:gd name="connsiteY48-4188" fmla="*/ 681 h 10000"/>
                  <a:gd name="connsiteX49-4189" fmla="*/ 2583 w 10000"/>
                  <a:gd name="connsiteY49-4190" fmla="*/ 559 h 10000"/>
                  <a:gd name="connsiteX50-4191" fmla="*/ 2711 w 10000"/>
                  <a:gd name="connsiteY50-4192" fmla="*/ 447 h 10000"/>
                  <a:gd name="connsiteX51-4193" fmla="*/ 2844 w 10000"/>
                  <a:gd name="connsiteY51-4194" fmla="*/ 341 h 10000"/>
                  <a:gd name="connsiteX52-4195" fmla="*/ 2981 w 10000"/>
                  <a:gd name="connsiteY52-4196" fmla="*/ 247 h 10000"/>
                  <a:gd name="connsiteX53-4197" fmla="*/ 3121 w 10000"/>
                  <a:gd name="connsiteY53-4198" fmla="*/ 160 h 10000"/>
                  <a:gd name="connsiteX54-4199" fmla="*/ 3188 w 10000"/>
                  <a:gd name="connsiteY54-4200" fmla="*/ 127 h 10000"/>
                  <a:gd name="connsiteX55-4201" fmla="*/ 3268 w 10000"/>
                  <a:gd name="connsiteY55-4202" fmla="*/ 99 h 10000"/>
                  <a:gd name="connsiteX56-4203" fmla="*/ 3463 w 10000"/>
                  <a:gd name="connsiteY56-4204" fmla="*/ 51 h 10000"/>
                  <a:gd name="connsiteX57-4205" fmla="*/ 3698 w 10000"/>
                  <a:gd name="connsiteY57-4206" fmla="*/ 15 h 10000"/>
                  <a:gd name="connsiteX58-4207" fmla="*/ 3966 w 10000"/>
                  <a:gd name="connsiteY58-4208" fmla="*/ 0 h 10000"/>
                  <a:gd name="connsiteX59-4209" fmla="*/ 4258 w 10000"/>
                  <a:gd name="connsiteY59-4210" fmla="*/ 5 h 10000"/>
                  <a:gd name="connsiteX60-4211" fmla="*/ 4569 w 10000"/>
                  <a:gd name="connsiteY60-4212" fmla="*/ 31 h 10000"/>
                  <a:gd name="connsiteX61-4213" fmla="*/ 4892 w 10000"/>
                  <a:gd name="connsiteY61-4214" fmla="*/ 76 h 10000"/>
                  <a:gd name="connsiteX62-4215" fmla="*/ 5217 w 10000"/>
                  <a:gd name="connsiteY62-4216" fmla="*/ 145 h 10000"/>
                  <a:gd name="connsiteX63-4217" fmla="*/ 5379 w 10000"/>
                  <a:gd name="connsiteY63-4218" fmla="*/ 191 h 10000"/>
                  <a:gd name="connsiteX64-4219" fmla="*/ 5539 w 10000"/>
                  <a:gd name="connsiteY64-4220" fmla="*/ 239 h 10000"/>
                  <a:gd name="connsiteX65-4221" fmla="*/ 5850 w 10000"/>
                  <a:gd name="connsiteY65-4222" fmla="*/ 364 h 10000"/>
                  <a:gd name="connsiteX66-4223" fmla="*/ 6000 w 10000"/>
                  <a:gd name="connsiteY66-4224" fmla="*/ 435 h 10000"/>
                  <a:gd name="connsiteX67-4225" fmla="*/ 6145 w 10000"/>
                  <a:gd name="connsiteY67-4226" fmla="*/ 514 h 10000"/>
                  <a:gd name="connsiteX68-4227" fmla="*/ 6281 w 10000"/>
                  <a:gd name="connsiteY68-4228" fmla="*/ 598 h 10000"/>
                  <a:gd name="connsiteX69-4229" fmla="*/ 6413 w 10000"/>
                  <a:gd name="connsiteY69-4230" fmla="*/ 694 h 10000"/>
                  <a:gd name="connsiteX70-4231" fmla="*/ 6534 w 10000"/>
                  <a:gd name="connsiteY70-4232" fmla="*/ 796 h 10000"/>
                  <a:gd name="connsiteX71-4233" fmla="*/ 6648 w 10000"/>
                  <a:gd name="connsiteY71-4234" fmla="*/ 905 h 10000"/>
                  <a:gd name="connsiteX72-4235" fmla="*/ 6751 w 10000"/>
                  <a:gd name="connsiteY72-4236" fmla="*/ 1025 h 10000"/>
                  <a:gd name="connsiteX73-4237" fmla="*/ 6844 w 10000"/>
                  <a:gd name="connsiteY73-4238" fmla="*/ 1152 h 10000"/>
                  <a:gd name="connsiteX74-4239" fmla="*/ 6925 w 10000"/>
                  <a:gd name="connsiteY74-4240" fmla="*/ 1287 h 10000"/>
                  <a:gd name="connsiteX75-4241" fmla="*/ 6994 w 10000"/>
                  <a:gd name="connsiteY75-4242" fmla="*/ 1431 h 10000"/>
                  <a:gd name="connsiteX76-4243" fmla="*/ 7048 w 10000"/>
                  <a:gd name="connsiteY76-4244" fmla="*/ 1584 h 10000"/>
                  <a:gd name="connsiteX77-4245" fmla="*/ 7070 w 10000"/>
                  <a:gd name="connsiteY77-4246" fmla="*/ 1665 h 10000"/>
                  <a:gd name="connsiteX78-4247" fmla="*/ 7088 w 10000"/>
                  <a:gd name="connsiteY78-4248" fmla="*/ 1749 h 10000"/>
                  <a:gd name="connsiteX79-4249" fmla="*/ 7786 w 10000"/>
                  <a:gd name="connsiteY79-4250" fmla="*/ 5317 h 10000"/>
                  <a:gd name="connsiteX80-4251" fmla="*/ 7987 w 10000"/>
                  <a:gd name="connsiteY80-4252" fmla="*/ 5278 h 10000"/>
                  <a:gd name="connsiteX81-4253" fmla="*/ 8280 w 10000"/>
                  <a:gd name="connsiteY81-4254" fmla="*/ 5240 h 10000"/>
                  <a:gd name="connsiteX82-4255" fmla="*/ 8450 w 10000"/>
                  <a:gd name="connsiteY82-4256" fmla="*/ 5228 h 10000"/>
                  <a:gd name="connsiteX83-4257" fmla="*/ 8630 w 10000"/>
                  <a:gd name="connsiteY83-4258" fmla="*/ 5225 h 10000"/>
                  <a:gd name="connsiteX84-4259" fmla="*/ 8815 w 10000"/>
                  <a:gd name="connsiteY84-4260" fmla="*/ 5230 h 10000"/>
                  <a:gd name="connsiteX85-4261" fmla="*/ 9003 w 10000"/>
                  <a:gd name="connsiteY85-4262" fmla="*/ 5248 h 10000"/>
                  <a:gd name="connsiteX86-4263" fmla="*/ 9185 w 10000"/>
                  <a:gd name="connsiteY86-4264" fmla="*/ 5281 h 10000"/>
                  <a:gd name="connsiteX87-4265" fmla="*/ 9360 w 10000"/>
                  <a:gd name="connsiteY87-4266" fmla="*/ 5334 h 10000"/>
                  <a:gd name="connsiteX88-4267" fmla="*/ 9523 w 10000"/>
                  <a:gd name="connsiteY88-4268" fmla="*/ 5403 h 10000"/>
                  <a:gd name="connsiteX89-4269" fmla="*/ 9597 w 10000"/>
                  <a:gd name="connsiteY89-4270" fmla="*/ 5449 h 10000"/>
                  <a:gd name="connsiteX90-4271" fmla="*/ 9668 w 10000"/>
                  <a:gd name="connsiteY90-4272" fmla="*/ 5497 h 10000"/>
                  <a:gd name="connsiteX91-4273" fmla="*/ 9734 w 10000"/>
                  <a:gd name="connsiteY91-4274" fmla="*/ 5553 h 10000"/>
                  <a:gd name="connsiteX92-4275" fmla="*/ 9794 w 10000"/>
                  <a:gd name="connsiteY92-4276" fmla="*/ 5617 h 10000"/>
                  <a:gd name="connsiteX93-4277" fmla="*/ 9846 w 10000"/>
                  <a:gd name="connsiteY93-4278" fmla="*/ 5688 h 10000"/>
                  <a:gd name="connsiteX94-4279" fmla="*/ 9892 w 10000"/>
                  <a:gd name="connsiteY94-4280" fmla="*/ 5764 h 10000"/>
                  <a:gd name="connsiteX95-4281" fmla="*/ 9930 w 10000"/>
                  <a:gd name="connsiteY95-4282" fmla="*/ 5848 h 10000"/>
                  <a:gd name="connsiteX96-4283" fmla="*/ 9960 w 10000"/>
                  <a:gd name="connsiteY96-4284" fmla="*/ 5939 h 10000"/>
                  <a:gd name="connsiteX97-4285" fmla="*/ 9982 w 10000"/>
                  <a:gd name="connsiteY97-4286" fmla="*/ 6041 h 10000"/>
                  <a:gd name="connsiteX98-4287" fmla="*/ 9995 w 10000"/>
                  <a:gd name="connsiteY98-4288" fmla="*/ 6151 h 10000"/>
                  <a:gd name="connsiteX99-4289" fmla="*/ 10000 w 10000"/>
                  <a:gd name="connsiteY99-4290" fmla="*/ 6321 h 10000"/>
                  <a:gd name="connsiteX100-4291" fmla="*/ 9992 w 10000"/>
                  <a:gd name="connsiteY100-4292" fmla="*/ 6481 h 10000"/>
                  <a:gd name="connsiteX101-4293" fmla="*/ 9972 w 10000"/>
                  <a:gd name="connsiteY101-4294" fmla="*/ 6626 h 10000"/>
                  <a:gd name="connsiteX102-4295" fmla="*/ 9939 w 10000"/>
                  <a:gd name="connsiteY102-4296" fmla="*/ 6763 h 10000"/>
                  <a:gd name="connsiteX103-4297" fmla="*/ 9897 w 10000"/>
                  <a:gd name="connsiteY103-4298" fmla="*/ 6885 h 10000"/>
                  <a:gd name="connsiteX104-4299" fmla="*/ 9843 w 10000"/>
                  <a:gd name="connsiteY104-4300" fmla="*/ 7000 h 10000"/>
                  <a:gd name="connsiteX105-4301" fmla="*/ 9779 w 10000"/>
                  <a:gd name="connsiteY105-4302" fmla="*/ 7099 h 10000"/>
                  <a:gd name="connsiteX106-4303" fmla="*/ 9707 w 10000"/>
                  <a:gd name="connsiteY106-4304" fmla="*/ 7188 h 10000"/>
                  <a:gd name="connsiteX107-4305" fmla="*/ 9627 w 10000"/>
                  <a:gd name="connsiteY107-4306" fmla="*/ 7269 h 10000"/>
                  <a:gd name="connsiteX108-4307" fmla="*/ 9538 w 10000"/>
                  <a:gd name="connsiteY108-4308" fmla="*/ 7340 h 10000"/>
                  <a:gd name="connsiteX109-4309" fmla="*/ 9443 w 10000"/>
                  <a:gd name="connsiteY109-4310" fmla="*/ 7401 h 10000"/>
                  <a:gd name="connsiteX110-4311" fmla="*/ 9342 w 10000"/>
                  <a:gd name="connsiteY110-4312" fmla="*/ 7452 h 10000"/>
                  <a:gd name="connsiteX111-4313" fmla="*/ 9234 w 10000"/>
                  <a:gd name="connsiteY111-4314" fmla="*/ 7496 h 10000"/>
                  <a:gd name="connsiteX112-4315" fmla="*/ 9121 w 10000"/>
                  <a:gd name="connsiteY112-4316" fmla="*/ 7531 h 10000"/>
                  <a:gd name="connsiteX113-4317" fmla="*/ 9005 w 10000"/>
                  <a:gd name="connsiteY113-4318" fmla="*/ 7559 h 10000"/>
                  <a:gd name="connsiteX114-4319" fmla="*/ 8885 w 10000"/>
                  <a:gd name="connsiteY114-4320" fmla="*/ 7577 h 10000"/>
                  <a:gd name="connsiteX115-4321" fmla="*/ 8637 w 10000"/>
                  <a:gd name="connsiteY115-4322" fmla="*/ 7597 h 10000"/>
                  <a:gd name="connsiteX116-4323" fmla="*/ 8383 w 10000"/>
                  <a:gd name="connsiteY116-4324" fmla="*/ 7590 h 10000"/>
                  <a:gd name="connsiteX117-4325" fmla="*/ 8129 w 10000"/>
                  <a:gd name="connsiteY117-4326" fmla="*/ 7562 h 10000"/>
                  <a:gd name="connsiteX118-4327" fmla="*/ 7879 w 10000"/>
                  <a:gd name="connsiteY118-4328" fmla="*/ 7513 h 10000"/>
                  <a:gd name="connsiteX119-4329" fmla="*/ 7639 w 10000"/>
                  <a:gd name="connsiteY119-4330" fmla="*/ 7450 h 10000"/>
                  <a:gd name="connsiteX120-4331" fmla="*/ 7414 w 10000"/>
                  <a:gd name="connsiteY120-4332" fmla="*/ 7371 h 10000"/>
                  <a:gd name="connsiteX121-4333" fmla="*/ 7212 w 10000"/>
                  <a:gd name="connsiteY121-4334" fmla="*/ 7282 h 10000"/>
                  <a:gd name="connsiteX122-4335" fmla="*/ 7036 w 10000"/>
                  <a:gd name="connsiteY122-4336" fmla="*/ 7188 h 10000"/>
                  <a:gd name="connsiteX0-4337" fmla="*/ 7036 w 10000"/>
                  <a:gd name="connsiteY0-4338" fmla="*/ 7188 h 10000"/>
                  <a:gd name="connsiteX1-4339" fmla="*/ 5813 w 10000"/>
                  <a:gd name="connsiteY1-4340" fmla="*/ 5620 h 10000"/>
                  <a:gd name="connsiteX2-4341" fmla="*/ 3757 w 10000"/>
                  <a:gd name="connsiteY2-4342" fmla="*/ 6457 h 10000"/>
                  <a:gd name="connsiteX3-4343" fmla="*/ 1812 w 10000"/>
                  <a:gd name="connsiteY3-4344" fmla="*/ 7539 h 10000"/>
                  <a:gd name="connsiteX4-4345" fmla="*/ 3249 w 10000"/>
                  <a:gd name="connsiteY4-4346" fmla="*/ 9540 h 10000"/>
                  <a:gd name="connsiteX5-4347" fmla="*/ 2969 w 10000"/>
                  <a:gd name="connsiteY5-4348" fmla="*/ 9621 h 10000"/>
                  <a:gd name="connsiteX6-4349" fmla="*/ 2689 w 10000"/>
                  <a:gd name="connsiteY6-4350" fmla="*/ 9695 h 10000"/>
                  <a:gd name="connsiteX7-4351" fmla="*/ 2410 w 10000"/>
                  <a:gd name="connsiteY7-4352" fmla="*/ 9758 h 10000"/>
                  <a:gd name="connsiteX8-4353" fmla="*/ 2031 w 10000"/>
                  <a:gd name="connsiteY8-4354" fmla="*/ 9835 h 10000"/>
                  <a:gd name="connsiteX9-4355" fmla="*/ 1594 w 10000"/>
                  <a:gd name="connsiteY9-4356" fmla="*/ 9911 h 10000"/>
                  <a:gd name="connsiteX10-4357" fmla="*/ 1141 w 10000"/>
                  <a:gd name="connsiteY10-4358" fmla="*/ 9972 h 10000"/>
                  <a:gd name="connsiteX11-4359" fmla="*/ 921 w 10000"/>
                  <a:gd name="connsiteY11-4360" fmla="*/ 9992 h 10000"/>
                  <a:gd name="connsiteX12-4361" fmla="*/ 714 w 10000"/>
                  <a:gd name="connsiteY12-4362" fmla="*/ 10000 h 10000"/>
                  <a:gd name="connsiteX13-4363" fmla="*/ 523 w 10000"/>
                  <a:gd name="connsiteY13-4364" fmla="*/ 9997 h 10000"/>
                  <a:gd name="connsiteX14-4365" fmla="*/ 354 w 10000"/>
                  <a:gd name="connsiteY14-4366" fmla="*/ 9980 h 10000"/>
                  <a:gd name="connsiteX15-4367" fmla="*/ 213 w 10000"/>
                  <a:gd name="connsiteY15-4368" fmla="*/ 9947 h 10000"/>
                  <a:gd name="connsiteX16-4369" fmla="*/ 154 w 10000"/>
                  <a:gd name="connsiteY16-4370" fmla="*/ 9924 h 10000"/>
                  <a:gd name="connsiteX17-4371" fmla="*/ 105 w 10000"/>
                  <a:gd name="connsiteY17-4372" fmla="*/ 9896 h 10000"/>
                  <a:gd name="connsiteX18-4373" fmla="*/ 65 w 10000"/>
                  <a:gd name="connsiteY18-4374" fmla="*/ 9865 h 10000"/>
                  <a:gd name="connsiteX19-4375" fmla="*/ 35 w 10000"/>
                  <a:gd name="connsiteY19-4376" fmla="*/ 9827 h 10000"/>
                  <a:gd name="connsiteX20-4377" fmla="*/ 15 w 10000"/>
                  <a:gd name="connsiteY20-4378" fmla="*/ 9786 h 10000"/>
                  <a:gd name="connsiteX21-4379" fmla="*/ 8 w 10000"/>
                  <a:gd name="connsiteY21-4380" fmla="*/ 9738 h 10000"/>
                  <a:gd name="connsiteX22-4381" fmla="*/ 0 w 10000"/>
                  <a:gd name="connsiteY22-4382" fmla="*/ 9331 h 10000"/>
                  <a:gd name="connsiteX23-4383" fmla="*/ 0 w 10000"/>
                  <a:gd name="connsiteY23-4384" fmla="*/ 8886 h 10000"/>
                  <a:gd name="connsiteX24-4385" fmla="*/ 10 w 10000"/>
                  <a:gd name="connsiteY24-4386" fmla="*/ 8411 h 10000"/>
                  <a:gd name="connsiteX25-4387" fmla="*/ 28 w 10000"/>
                  <a:gd name="connsiteY25-4388" fmla="*/ 7907 h 10000"/>
                  <a:gd name="connsiteX26-4389" fmla="*/ 58 w 10000"/>
                  <a:gd name="connsiteY26-4390" fmla="*/ 7391 h 10000"/>
                  <a:gd name="connsiteX27-4391" fmla="*/ 98 w 10000"/>
                  <a:gd name="connsiteY27-4392" fmla="*/ 6860 h 10000"/>
                  <a:gd name="connsiteX28-4393" fmla="*/ 148 w 10000"/>
                  <a:gd name="connsiteY28-4394" fmla="*/ 6321 h 10000"/>
                  <a:gd name="connsiteX29-4395" fmla="*/ 212 w 10000"/>
                  <a:gd name="connsiteY29-4396" fmla="*/ 5789 h 10000"/>
                  <a:gd name="connsiteX30-4397" fmla="*/ 286 w 10000"/>
                  <a:gd name="connsiteY30-4398" fmla="*/ 5261 h 10000"/>
                  <a:gd name="connsiteX31-4399" fmla="*/ 374 w 10000"/>
                  <a:gd name="connsiteY31-4400" fmla="*/ 4750 h 10000"/>
                  <a:gd name="connsiteX32-4401" fmla="*/ 475 w 10000"/>
                  <a:gd name="connsiteY32-4402" fmla="*/ 4256 h 10000"/>
                  <a:gd name="connsiteX33-4403" fmla="*/ 530 w 10000"/>
                  <a:gd name="connsiteY33-4404" fmla="*/ 4022 h 10000"/>
                  <a:gd name="connsiteX34-4405" fmla="*/ 588 w 10000"/>
                  <a:gd name="connsiteY34-4406" fmla="*/ 3791 h 10000"/>
                  <a:gd name="connsiteX35-4407" fmla="*/ 652 w 10000"/>
                  <a:gd name="connsiteY35-4408" fmla="*/ 3570 h 10000"/>
                  <a:gd name="connsiteX36-4409" fmla="*/ 717 w 10000"/>
                  <a:gd name="connsiteY36-4410" fmla="*/ 3361 h 10000"/>
                  <a:gd name="connsiteX37-4411" fmla="*/ 787 w 10000"/>
                  <a:gd name="connsiteY37-4412" fmla="*/ 3160 h 10000"/>
                  <a:gd name="connsiteX38-4413" fmla="*/ 861 w 10000"/>
                  <a:gd name="connsiteY38-4414" fmla="*/ 2970 h 10000"/>
                  <a:gd name="connsiteX39-4415" fmla="*/ 938 w 10000"/>
                  <a:gd name="connsiteY39-4416" fmla="*/ 2792 h 10000"/>
                  <a:gd name="connsiteX40-4417" fmla="*/ 1019 w 10000"/>
                  <a:gd name="connsiteY40-4418" fmla="*/ 2624 h 10000"/>
                  <a:gd name="connsiteX41-4419" fmla="*/ 1105 w 10000"/>
                  <a:gd name="connsiteY41-4420" fmla="*/ 2474 h 10000"/>
                  <a:gd name="connsiteX42-4421" fmla="*/ 1194 w 10000"/>
                  <a:gd name="connsiteY42-4422" fmla="*/ 2334 h 10000"/>
                  <a:gd name="connsiteX43-4423" fmla="*/ 1640 w 10000"/>
                  <a:gd name="connsiteY43-4424" fmla="*/ 1696 h 10000"/>
                  <a:gd name="connsiteX44-4425" fmla="*/ 1865 w 10000"/>
                  <a:gd name="connsiteY44-4426" fmla="*/ 1383 h 10000"/>
                  <a:gd name="connsiteX45-4427" fmla="*/ 1950 w 10000"/>
                  <a:gd name="connsiteY45-4428" fmla="*/ 1269 h 10000"/>
                  <a:gd name="connsiteX46-4429" fmla="*/ 2095 w 10000"/>
                  <a:gd name="connsiteY46-4430" fmla="*/ 1088 h 10000"/>
                  <a:gd name="connsiteX47-4431" fmla="*/ 2333 w 10000"/>
                  <a:gd name="connsiteY47-4432" fmla="*/ 811 h 10000"/>
                  <a:gd name="connsiteX48-4433" fmla="*/ 2455 w 10000"/>
                  <a:gd name="connsiteY48-4434" fmla="*/ 681 h 10000"/>
                  <a:gd name="connsiteX49-4435" fmla="*/ 2583 w 10000"/>
                  <a:gd name="connsiteY49-4436" fmla="*/ 559 h 10000"/>
                  <a:gd name="connsiteX50-4437" fmla="*/ 2711 w 10000"/>
                  <a:gd name="connsiteY50-4438" fmla="*/ 447 h 10000"/>
                  <a:gd name="connsiteX51-4439" fmla="*/ 2844 w 10000"/>
                  <a:gd name="connsiteY51-4440" fmla="*/ 341 h 10000"/>
                  <a:gd name="connsiteX52-4441" fmla="*/ 2981 w 10000"/>
                  <a:gd name="connsiteY52-4442" fmla="*/ 247 h 10000"/>
                  <a:gd name="connsiteX53-4443" fmla="*/ 3121 w 10000"/>
                  <a:gd name="connsiteY53-4444" fmla="*/ 160 h 10000"/>
                  <a:gd name="connsiteX54-4445" fmla="*/ 3188 w 10000"/>
                  <a:gd name="connsiteY54-4446" fmla="*/ 127 h 10000"/>
                  <a:gd name="connsiteX55-4447" fmla="*/ 3268 w 10000"/>
                  <a:gd name="connsiteY55-4448" fmla="*/ 99 h 10000"/>
                  <a:gd name="connsiteX56-4449" fmla="*/ 3463 w 10000"/>
                  <a:gd name="connsiteY56-4450" fmla="*/ 51 h 10000"/>
                  <a:gd name="connsiteX57-4451" fmla="*/ 3698 w 10000"/>
                  <a:gd name="connsiteY57-4452" fmla="*/ 15 h 10000"/>
                  <a:gd name="connsiteX58-4453" fmla="*/ 3966 w 10000"/>
                  <a:gd name="connsiteY58-4454" fmla="*/ 0 h 10000"/>
                  <a:gd name="connsiteX59-4455" fmla="*/ 4258 w 10000"/>
                  <a:gd name="connsiteY59-4456" fmla="*/ 5 h 10000"/>
                  <a:gd name="connsiteX60-4457" fmla="*/ 4569 w 10000"/>
                  <a:gd name="connsiteY60-4458" fmla="*/ 31 h 10000"/>
                  <a:gd name="connsiteX61-4459" fmla="*/ 4892 w 10000"/>
                  <a:gd name="connsiteY61-4460" fmla="*/ 76 h 10000"/>
                  <a:gd name="connsiteX62-4461" fmla="*/ 5217 w 10000"/>
                  <a:gd name="connsiteY62-4462" fmla="*/ 145 h 10000"/>
                  <a:gd name="connsiteX63-4463" fmla="*/ 5379 w 10000"/>
                  <a:gd name="connsiteY63-4464" fmla="*/ 191 h 10000"/>
                  <a:gd name="connsiteX64-4465" fmla="*/ 5539 w 10000"/>
                  <a:gd name="connsiteY64-4466" fmla="*/ 239 h 10000"/>
                  <a:gd name="connsiteX65-4467" fmla="*/ 5850 w 10000"/>
                  <a:gd name="connsiteY65-4468" fmla="*/ 364 h 10000"/>
                  <a:gd name="connsiteX66-4469" fmla="*/ 6000 w 10000"/>
                  <a:gd name="connsiteY66-4470" fmla="*/ 435 h 10000"/>
                  <a:gd name="connsiteX67-4471" fmla="*/ 6145 w 10000"/>
                  <a:gd name="connsiteY67-4472" fmla="*/ 514 h 10000"/>
                  <a:gd name="connsiteX68-4473" fmla="*/ 6281 w 10000"/>
                  <a:gd name="connsiteY68-4474" fmla="*/ 598 h 10000"/>
                  <a:gd name="connsiteX69-4475" fmla="*/ 6413 w 10000"/>
                  <a:gd name="connsiteY69-4476" fmla="*/ 694 h 10000"/>
                  <a:gd name="connsiteX70-4477" fmla="*/ 6534 w 10000"/>
                  <a:gd name="connsiteY70-4478" fmla="*/ 796 h 10000"/>
                  <a:gd name="connsiteX71-4479" fmla="*/ 6648 w 10000"/>
                  <a:gd name="connsiteY71-4480" fmla="*/ 905 h 10000"/>
                  <a:gd name="connsiteX72-4481" fmla="*/ 6751 w 10000"/>
                  <a:gd name="connsiteY72-4482" fmla="*/ 1025 h 10000"/>
                  <a:gd name="connsiteX73-4483" fmla="*/ 6844 w 10000"/>
                  <a:gd name="connsiteY73-4484" fmla="*/ 1152 h 10000"/>
                  <a:gd name="connsiteX74-4485" fmla="*/ 6925 w 10000"/>
                  <a:gd name="connsiteY74-4486" fmla="*/ 1287 h 10000"/>
                  <a:gd name="connsiteX75-4487" fmla="*/ 6994 w 10000"/>
                  <a:gd name="connsiteY75-4488" fmla="*/ 1431 h 10000"/>
                  <a:gd name="connsiteX76-4489" fmla="*/ 7048 w 10000"/>
                  <a:gd name="connsiteY76-4490" fmla="*/ 1584 h 10000"/>
                  <a:gd name="connsiteX77-4491" fmla="*/ 7070 w 10000"/>
                  <a:gd name="connsiteY77-4492" fmla="*/ 1665 h 10000"/>
                  <a:gd name="connsiteX78-4493" fmla="*/ 7088 w 10000"/>
                  <a:gd name="connsiteY78-4494" fmla="*/ 1749 h 10000"/>
                  <a:gd name="connsiteX79-4495" fmla="*/ 7786 w 10000"/>
                  <a:gd name="connsiteY79-4496" fmla="*/ 5317 h 10000"/>
                  <a:gd name="connsiteX80-4497" fmla="*/ 7987 w 10000"/>
                  <a:gd name="connsiteY80-4498" fmla="*/ 5278 h 10000"/>
                  <a:gd name="connsiteX81-4499" fmla="*/ 8280 w 10000"/>
                  <a:gd name="connsiteY81-4500" fmla="*/ 5240 h 10000"/>
                  <a:gd name="connsiteX82-4501" fmla="*/ 8450 w 10000"/>
                  <a:gd name="connsiteY82-4502" fmla="*/ 5228 h 10000"/>
                  <a:gd name="connsiteX83-4503" fmla="*/ 8630 w 10000"/>
                  <a:gd name="connsiteY83-4504" fmla="*/ 5225 h 10000"/>
                  <a:gd name="connsiteX84-4505" fmla="*/ 8815 w 10000"/>
                  <a:gd name="connsiteY84-4506" fmla="*/ 5230 h 10000"/>
                  <a:gd name="connsiteX85-4507" fmla="*/ 9003 w 10000"/>
                  <a:gd name="connsiteY85-4508" fmla="*/ 5248 h 10000"/>
                  <a:gd name="connsiteX86-4509" fmla="*/ 9185 w 10000"/>
                  <a:gd name="connsiteY86-4510" fmla="*/ 5281 h 10000"/>
                  <a:gd name="connsiteX87-4511" fmla="*/ 9360 w 10000"/>
                  <a:gd name="connsiteY87-4512" fmla="*/ 5334 h 10000"/>
                  <a:gd name="connsiteX88-4513" fmla="*/ 9523 w 10000"/>
                  <a:gd name="connsiteY88-4514" fmla="*/ 5403 h 10000"/>
                  <a:gd name="connsiteX89-4515" fmla="*/ 9597 w 10000"/>
                  <a:gd name="connsiteY89-4516" fmla="*/ 5449 h 10000"/>
                  <a:gd name="connsiteX90-4517" fmla="*/ 9668 w 10000"/>
                  <a:gd name="connsiteY90-4518" fmla="*/ 5497 h 10000"/>
                  <a:gd name="connsiteX91-4519" fmla="*/ 9734 w 10000"/>
                  <a:gd name="connsiteY91-4520" fmla="*/ 5553 h 10000"/>
                  <a:gd name="connsiteX92-4521" fmla="*/ 9794 w 10000"/>
                  <a:gd name="connsiteY92-4522" fmla="*/ 5617 h 10000"/>
                  <a:gd name="connsiteX93-4523" fmla="*/ 9846 w 10000"/>
                  <a:gd name="connsiteY93-4524" fmla="*/ 5688 h 10000"/>
                  <a:gd name="connsiteX94-4525" fmla="*/ 9892 w 10000"/>
                  <a:gd name="connsiteY94-4526" fmla="*/ 5764 h 10000"/>
                  <a:gd name="connsiteX95-4527" fmla="*/ 9930 w 10000"/>
                  <a:gd name="connsiteY95-4528" fmla="*/ 5848 h 10000"/>
                  <a:gd name="connsiteX96-4529" fmla="*/ 9960 w 10000"/>
                  <a:gd name="connsiteY96-4530" fmla="*/ 5939 h 10000"/>
                  <a:gd name="connsiteX97-4531" fmla="*/ 9982 w 10000"/>
                  <a:gd name="connsiteY97-4532" fmla="*/ 6041 h 10000"/>
                  <a:gd name="connsiteX98-4533" fmla="*/ 9995 w 10000"/>
                  <a:gd name="connsiteY98-4534" fmla="*/ 6151 h 10000"/>
                  <a:gd name="connsiteX99-4535" fmla="*/ 10000 w 10000"/>
                  <a:gd name="connsiteY99-4536" fmla="*/ 6321 h 10000"/>
                  <a:gd name="connsiteX100-4537" fmla="*/ 9992 w 10000"/>
                  <a:gd name="connsiteY100-4538" fmla="*/ 6481 h 10000"/>
                  <a:gd name="connsiteX101-4539" fmla="*/ 9972 w 10000"/>
                  <a:gd name="connsiteY101-4540" fmla="*/ 6626 h 10000"/>
                  <a:gd name="connsiteX102-4541" fmla="*/ 9939 w 10000"/>
                  <a:gd name="connsiteY102-4542" fmla="*/ 6763 h 10000"/>
                  <a:gd name="connsiteX103-4543" fmla="*/ 9897 w 10000"/>
                  <a:gd name="connsiteY103-4544" fmla="*/ 6885 h 10000"/>
                  <a:gd name="connsiteX104-4545" fmla="*/ 9843 w 10000"/>
                  <a:gd name="connsiteY104-4546" fmla="*/ 7000 h 10000"/>
                  <a:gd name="connsiteX105-4547" fmla="*/ 9779 w 10000"/>
                  <a:gd name="connsiteY105-4548" fmla="*/ 7099 h 10000"/>
                  <a:gd name="connsiteX106-4549" fmla="*/ 9707 w 10000"/>
                  <a:gd name="connsiteY106-4550" fmla="*/ 7188 h 10000"/>
                  <a:gd name="connsiteX107-4551" fmla="*/ 9627 w 10000"/>
                  <a:gd name="connsiteY107-4552" fmla="*/ 7269 h 10000"/>
                  <a:gd name="connsiteX108-4553" fmla="*/ 9538 w 10000"/>
                  <a:gd name="connsiteY108-4554" fmla="*/ 7340 h 10000"/>
                  <a:gd name="connsiteX109-4555" fmla="*/ 9443 w 10000"/>
                  <a:gd name="connsiteY109-4556" fmla="*/ 7401 h 10000"/>
                  <a:gd name="connsiteX110-4557" fmla="*/ 9342 w 10000"/>
                  <a:gd name="connsiteY110-4558" fmla="*/ 7452 h 10000"/>
                  <a:gd name="connsiteX111-4559" fmla="*/ 9234 w 10000"/>
                  <a:gd name="connsiteY111-4560" fmla="*/ 7496 h 10000"/>
                  <a:gd name="connsiteX112-4561" fmla="*/ 9121 w 10000"/>
                  <a:gd name="connsiteY112-4562" fmla="*/ 7531 h 10000"/>
                  <a:gd name="connsiteX113-4563" fmla="*/ 9005 w 10000"/>
                  <a:gd name="connsiteY113-4564" fmla="*/ 7559 h 10000"/>
                  <a:gd name="connsiteX114-4565" fmla="*/ 8885 w 10000"/>
                  <a:gd name="connsiteY114-4566" fmla="*/ 7577 h 10000"/>
                  <a:gd name="connsiteX115-4567" fmla="*/ 8637 w 10000"/>
                  <a:gd name="connsiteY115-4568" fmla="*/ 7597 h 10000"/>
                  <a:gd name="connsiteX116-4569" fmla="*/ 8383 w 10000"/>
                  <a:gd name="connsiteY116-4570" fmla="*/ 7590 h 10000"/>
                  <a:gd name="connsiteX117-4571" fmla="*/ 8129 w 10000"/>
                  <a:gd name="connsiteY117-4572" fmla="*/ 7562 h 10000"/>
                  <a:gd name="connsiteX118-4573" fmla="*/ 7879 w 10000"/>
                  <a:gd name="connsiteY118-4574" fmla="*/ 7513 h 10000"/>
                  <a:gd name="connsiteX119-4575" fmla="*/ 7639 w 10000"/>
                  <a:gd name="connsiteY119-4576" fmla="*/ 7450 h 10000"/>
                  <a:gd name="connsiteX120-4577" fmla="*/ 7414 w 10000"/>
                  <a:gd name="connsiteY120-4578" fmla="*/ 7371 h 10000"/>
                  <a:gd name="connsiteX121-4579" fmla="*/ 7212 w 10000"/>
                  <a:gd name="connsiteY121-4580" fmla="*/ 7282 h 10000"/>
                  <a:gd name="connsiteX122-4581" fmla="*/ 7036 w 10000"/>
                  <a:gd name="connsiteY122-4582" fmla="*/ 7188 h 10000"/>
                  <a:gd name="connsiteX0-4583" fmla="*/ 7036 w 10000"/>
                  <a:gd name="connsiteY0-4584" fmla="*/ 7188 h 10000"/>
                  <a:gd name="connsiteX1-4585" fmla="*/ 5813 w 10000"/>
                  <a:gd name="connsiteY1-4586" fmla="*/ 5620 h 10000"/>
                  <a:gd name="connsiteX2-4587" fmla="*/ 3757 w 10000"/>
                  <a:gd name="connsiteY2-4588" fmla="*/ 6457 h 10000"/>
                  <a:gd name="connsiteX3-4589" fmla="*/ 1812 w 10000"/>
                  <a:gd name="connsiteY3-4590" fmla="*/ 7539 h 10000"/>
                  <a:gd name="connsiteX4-4591" fmla="*/ 3249 w 10000"/>
                  <a:gd name="connsiteY4-4592" fmla="*/ 9540 h 10000"/>
                  <a:gd name="connsiteX5-4593" fmla="*/ 2969 w 10000"/>
                  <a:gd name="connsiteY5-4594" fmla="*/ 9621 h 10000"/>
                  <a:gd name="connsiteX6-4595" fmla="*/ 2689 w 10000"/>
                  <a:gd name="connsiteY6-4596" fmla="*/ 9695 h 10000"/>
                  <a:gd name="connsiteX7-4597" fmla="*/ 2031 w 10000"/>
                  <a:gd name="connsiteY7-4598" fmla="*/ 9835 h 10000"/>
                  <a:gd name="connsiteX8-4599" fmla="*/ 1594 w 10000"/>
                  <a:gd name="connsiteY8-4600" fmla="*/ 9911 h 10000"/>
                  <a:gd name="connsiteX9-4601" fmla="*/ 1141 w 10000"/>
                  <a:gd name="connsiteY9-4602" fmla="*/ 9972 h 10000"/>
                  <a:gd name="connsiteX10-4603" fmla="*/ 921 w 10000"/>
                  <a:gd name="connsiteY10-4604" fmla="*/ 9992 h 10000"/>
                  <a:gd name="connsiteX11-4605" fmla="*/ 714 w 10000"/>
                  <a:gd name="connsiteY11-4606" fmla="*/ 10000 h 10000"/>
                  <a:gd name="connsiteX12-4607" fmla="*/ 523 w 10000"/>
                  <a:gd name="connsiteY12-4608" fmla="*/ 9997 h 10000"/>
                  <a:gd name="connsiteX13-4609" fmla="*/ 354 w 10000"/>
                  <a:gd name="connsiteY13-4610" fmla="*/ 9980 h 10000"/>
                  <a:gd name="connsiteX14-4611" fmla="*/ 213 w 10000"/>
                  <a:gd name="connsiteY14-4612" fmla="*/ 9947 h 10000"/>
                  <a:gd name="connsiteX15-4613" fmla="*/ 154 w 10000"/>
                  <a:gd name="connsiteY15-4614" fmla="*/ 9924 h 10000"/>
                  <a:gd name="connsiteX16-4615" fmla="*/ 105 w 10000"/>
                  <a:gd name="connsiteY16-4616" fmla="*/ 9896 h 10000"/>
                  <a:gd name="connsiteX17-4617" fmla="*/ 65 w 10000"/>
                  <a:gd name="connsiteY17-4618" fmla="*/ 9865 h 10000"/>
                  <a:gd name="connsiteX18-4619" fmla="*/ 35 w 10000"/>
                  <a:gd name="connsiteY18-4620" fmla="*/ 9827 h 10000"/>
                  <a:gd name="connsiteX19-4621" fmla="*/ 15 w 10000"/>
                  <a:gd name="connsiteY19-4622" fmla="*/ 9786 h 10000"/>
                  <a:gd name="connsiteX20-4623" fmla="*/ 8 w 10000"/>
                  <a:gd name="connsiteY20-4624" fmla="*/ 9738 h 10000"/>
                  <a:gd name="connsiteX21-4625" fmla="*/ 0 w 10000"/>
                  <a:gd name="connsiteY21-4626" fmla="*/ 9331 h 10000"/>
                  <a:gd name="connsiteX22-4627" fmla="*/ 0 w 10000"/>
                  <a:gd name="connsiteY22-4628" fmla="*/ 8886 h 10000"/>
                  <a:gd name="connsiteX23-4629" fmla="*/ 10 w 10000"/>
                  <a:gd name="connsiteY23-4630" fmla="*/ 8411 h 10000"/>
                  <a:gd name="connsiteX24-4631" fmla="*/ 28 w 10000"/>
                  <a:gd name="connsiteY24-4632" fmla="*/ 7907 h 10000"/>
                  <a:gd name="connsiteX25-4633" fmla="*/ 58 w 10000"/>
                  <a:gd name="connsiteY25-4634" fmla="*/ 7391 h 10000"/>
                  <a:gd name="connsiteX26-4635" fmla="*/ 98 w 10000"/>
                  <a:gd name="connsiteY26-4636" fmla="*/ 6860 h 10000"/>
                  <a:gd name="connsiteX27-4637" fmla="*/ 148 w 10000"/>
                  <a:gd name="connsiteY27-4638" fmla="*/ 6321 h 10000"/>
                  <a:gd name="connsiteX28-4639" fmla="*/ 212 w 10000"/>
                  <a:gd name="connsiteY28-4640" fmla="*/ 5789 h 10000"/>
                  <a:gd name="connsiteX29-4641" fmla="*/ 286 w 10000"/>
                  <a:gd name="connsiteY29-4642" fmla="*/ 5261 h 10000"/>
                  <a:gd name="connsiteX30-4643" fmla="*/ 374 w 10000"/>
                  <a:gd name="connsiteY30-4644" fmla="*/ 4750 h 10000"/>
                  <a:gd name="connsiteX31-4645" fmla="*/ 475 w 10000"/>
                  <a:gd name="connsiteY31-4646" fmla="*/ 4256 h 10000"/>
                  <a:gd name="connsiteX32-4647" fmla="*/ 530 w 10000"/>
                  <a:gd name="connsiteY32-4648" fmla="*/ 4022 h 10000"/>
                  <a:gd name="connsiteX33-4649" fmla="*/ 588 w 10000"/>
                  <a:gd name="connsiteY33-4650" fmla="*/ 3791 h 10000"/>
                  <a:gd name="connsiteX34-4651" fmla="*/ 652 w 10000"/>
                  <a:gd name="connsiteY34-4652" fmla="*/ 3570 h 10000"/>
                  <a:gd name="connsiteX35-4653" fmla="*/ 717 w 10000"/>
                  <a:gd name="connsiteY35-4654" fmla="*/ 3361 h 10000"/>
                  <a:gd name="connsiteX36-4655" fmla="*/ 787 w 10000"/>
                  <a:gd name="connsiteY36-4656" fmla="*/ 3160 h 10000"/>
                  <a:gd name="connsiteX37-4657" fmla="*/ 861 w 10000"/>
                  <a:gd name="connsiteY37-4658" fmla="*/ 2970 h 10000"/>
                  <a:gd name="connsiteX38-4659" fmla="*/ 938 w 10000"/>
                  <a:gd name="connsiteY38-4660" fmla="*/ 2792 h 10000"/>
                  <a:gd name="connsiteX39-4661" fmla="*/ 1019 w 10000"/>
                  <a:gd name="connsiteY39-4662" fmla="*/ 2624 h 10000"/>
                  <a:gd name="connsiteX40-4663" fmla="*/ 1105 w 10000"/>
                  <a:gd name="connsiteY40-4664" fmla="*/ 2474 h 10000"/>
                  <a:gd name="connsiteX41-4665" fmla="*/ 1194 w 10000"/>
                  <a:gd name="connsiteY41-4666" fmla="*/ 2334 h 10000"/>
                  <a:gd name="connsiteX42-4667" fmla="*/ 1640 w 10000"/>
                  <a:gd name="connsiteY42-4668" fmla="*/ 1696 h 10000"/>
                  <a:gd name="connsiteX43-4669" fmla="*/ 1865 w 10000"/>
                  <a:gd name="connsiteY43-4670" fmla="*/ 1383 h 10000"/>
                  <a:gd name="connsiteX44-4671" fmla="*/ 1950 w 10000"/>
                  <a:gd name="connsiteY44-4672" fmla="*/ 1269 h 10000"/>
                  <a:gd name="connsiteX45-4673" fmla="*/ 2095 w 10000"/>
                  <a:gd name="connsiteY45-4674" fmla="*/ 1088 h 10000"/>
                  <a:gd name="connsiteX46-4675" fmla="*/ 2333 w 10000"/>
                  <a:gd name="connsiteY46-4676" fmla="*/ 811 h 10000"/>
                  <a:gd name="connsiteX47-4677" fmla="*/ 2455 w 10000"/>
                  <a:gd name="connsiteY47-4678" fmla="*/ 681 h 10000"/>
                  <a:gd name="connsiteX48-4679" fmla="*/ 2583 w 10000"/>
                  <a:gd name="connsiteY48-4680" fmla="*/ 559 h 10000"/>
                  <a:gd name="connsiteX49-4681" fmla="*/ 2711 w 10000"/>
                  <a:gd name="connsiteY49-4682" fmla="*/ 447 h 10000"/>
                  <a:gd name="connsiteX50-4683" fmla="*/ 2844 w 10000"/>
                  <a:gd name="connsiteY50-4684" fmla="*/ 341 h 10000"/>
                  <a:gd name="connsiteX51-4685" fmla="*/ 2981 w 10000"/>
                  <a:gd name="connsiteY51-4686" fmla="*/ 247 h 10000"/>
                  <a:gd name="connsiteX52-4687" fmla="*/ 3121 w 10000"/>
                  <a:gd name="connsiteY52-4688" fmla="*/ 160 h 10000"/>
                  <a:gd name="connsiteX53-4689" fmla="*/ 3188 w 10000"/>
                  <a:gd name="connsiteY53-4690" fmla="*/ 127 h 10000"/>
                  <a:gd name="connsiteX54-4691" fmla="*/ 3268 w 10000"/>
                  <a:gd name="connsiteY54-4692" fmla="*/ 99 h 10000"/>
                  <a:gd name="connsiteX55-4693" fmla="*/ 3463 w 10000"/>
                  <a:gd name="connsiteY55-4694" fmla="*/ 51 h 10000"/>
                  <a:gd name="connsiteX56-4695" fmla="*/ 3698 w 10000"/>
                  <a:gd name="connsiteY56-4696" fmla="*/ 15 h 10000"/>
                  <a:gd name="connsiteX57-4697" fmla="*/ 3966 w 10000"/>
                  <a:gd name="connsiteY57-4698" fmla="*/ 0 h 10000"/>
                  <a:gd name="connsiteX58-4699" fmla="*/ 4258 w 10000"/>
                  <a:gd name="connsiteY58-4700" fmla="*/ 5 h 10000"/>
                  <a:gd name="connsiteX59-4701" fmla="*/ 4569 w 10000"/>
                  <a:gd name="connsiteY59-4702" fmla="*/ 31 h 10000"/>
                  <a:gd name="connsiteX60-4703" fmla="*/ 4892 w 10000"/>
                  <a:gd name="connsiteY60-4704" fmla="*/ 76 h 10000"/>
                  <a:gd name="connsiteX61-4705" fmla="*/ 5217 w 10000"/>
                  <a:gd name="connsiteY61-4706" fmla="*/ 145 h 10000"/>
                  <a:gd name="connsiteX62-4707" fmla="*/ 5379 w 10000"/>
                  <a:gd name="connsiteY62-4708" fmla="*/ 191 h 10000"/>
                  <a:gd name="connsiteX63-4709" fmla="*/ 5539 w 10000"/>
                  <a:gd name="connsiteY63-4710" fmla="*/ 239 h 10000"/>
                  <a:gd name="connsiteX64-4711" fmla="*/ 5850 w 10000"/>
                  <a:gd name="connsiteY64-4712" fmla="*/ 364 h 10000"/>
                  <a:gd name="connsiteX65-4713" fmla="*/ 6000 w 10000"/>
                  <a:gd name="connsiteY65-4714" fmla="*/ 435 h 10000"/>
                  <a:gd name="connsiteX66-4715" fmla="*/ 6145 w 10000"/>
                  <a:gd name="connsiteY66-4716" fmla="*/ 514 h 10000"/>
                  <a:gd name="connsiteX67-4717" fmla="*/ 6281 w 10000"/>
                  <a:gd name="connsiteY67-4718" fmla="*/ 598 h 10000"/>
                  <a:gd name="connsiteX68-4719" fmla="*/ 6413 w 10000"/>
                  <a:gd name="connsiteY68-4720" fmla="*/ 694 h 10000"/>
                  <a:gd name="connsiteX69-4721" fmla="*/ 6534 w 10000"/>
                  <a:gd name="connsiteY69-4722" fmla="*/ 796 h 10000"/>
                  <a:gd name="connsiteX70-4723" fmla="*/ 6648 w 10000"/>
                  <a:gd name="connsiteY70-4724" fmla="*/ 905 h 10000"/>
                  <a:gd name="connsiteX71-4725" fmla="*/ 6751 w 10000"/>
                  <a:gd name="connsiteY71-4726" fmla="*/ 1025 h 10000"/>
                  <a:gd name="connsiteX72-4727" fmla="*/ 6844 w 10000"/>
                  <a:gd name="connsiteY72-4728" fmla="*/ 1152 h 10000"/>
                  <a:gd name="connsiteX73-4729" fmla="*/ 6925 w 10000"/>
                  <a:gd name="connsiteY73-4730" fmla="*/ 1287 h 10000"/>
                  <a:gd name="connsiteX74-4731" fmla="*/ 6994 w 10000"/>
                  <a:gd name="connsiteY74-4732" fmla="*/ 1431 h 10000"/>
                  <a:gd name="connsiteX75-4733" fmla="*/ 7048 w 10000"/>
                  <a:gd name="connsiteY75-4734" fmla="*/ 1584 h 10000"/>
                  <a:gd name="connsiteX76-4735" fmla="*/ 7070 w 10000"/>
                  <a:gd name="connsiteY76-4736" fmla="*/ 1665 h 10000"/>
                  <a:gd name="connsiteX77-4737" fmla="*/ 7088 w 10000"/>
                  <a:gd name="connsiteY77-4738" fmla="*/ 1749 h 10000"/>
                  <a:gd name="connsiteX78-4739" fmla="*/ 7786 w 10000"/>
                  <a:gd name="connsiteY78-4740" fmla="*/ 5317 h 10000"/>
                  <a:gd name="connsiteX79-4741" fmla="*/ 7987 w 10000"/>
                  <a:gd name="connsiteY79-4742" fmla="*/ 5278 h 10000"/>
                  <a:gd name="connsiteX80-4743" fmla="*/ 8280 w 10000"/>
                  <a:gd name="connsiteY80-4744" fmla="*/ 5240 h 10000"/>
                  <a:gd name="connsiteX81-4745" fmla="*/ 8450 w 10000"/>
                  <a:gd name="connsiteY81-4746" fmla="*/ 5228 h 10000"/>
                  <a:gd name="connsiteX82-4747" fmla="*/ 8630 w 10000"/>
                  <a:gd name="connsiteY82-4748" fmla="*/ 5225 h 10000"/>
                  <a:gd name="connsiteX83-4749" fmla="*/ 8815 w 10000"/>
                  <a:gd name="connsiteY83-4750" fmla="*/ 5230 h 10000"/>
                  <a:gd name="connsiteX84-4751" fmla="*/ 9003 w 10000"/>
                  <a:gd name="connsiteY84-4752" fmla="*/ 5248 h 10000"/>
                  <a:gd name="connsiteX85-4753" fmla="*/ 9185 w 10000"/>
                  <a:gd name="connsiteY85-4754" fmla="*/ 5281 h 10000"/>
                  <a:gd name="connsiteX86-4755" fmla="*/ 9360 w 10000"/>
                  <a:gd name="connsiteY86-4756" fmla="*/ 5334 h 10000"/>
                  <a:gd name="connsiteX87-4757" fmla="*/ 9523 w 10000"/>
                  <a:gd name="connsiteY87-4758" fmla="*/ 5403 h 10000"/>
                  <a:gd name="connsiteX88-4759" fmla="*/ 9597 w 10000"/>
                  <a:gd name="connsiteY88-4760" fmla="*/ 5449 h 10000"/>
                  <a:gd name="connsiteX89-4761" fmla="*/ 9668 w 10000"/>
                  <a:gd name="connsiteY89-4762" fmla="*/ 5497 h 10000"/>
                  <a:gd name="connsiteX90-4763" fmla="*/ 9734 w 10000"/>
                  <a:gd name="connsiteY90-4764" fmla="*/ 5553 h 10000"/>
                  <a:gd name="connsiteX91-4765" fmla="*/ 9794 w 10000"/>
                  <a:gd name="connsiteY91-4766" fmla="*/ 5617 h 10000"/>
                  <a:gd name="connsiteX92-4767" fmla="*/ 9846 w 10000"/>
                  <a:gd name="connsiteY92-4768" fmla="*/ 5688 h 10000"/>
                  <a:gd name="connsiteX93-4769" fmla="*/ 9892 w 10000"/>
                  <a:gd name="connsiteY93-4770" fmla="*/ 5764 h 10000"/>
                  <a:gd name="connsiteX94-4771" fmla="*/ 9930 w 10000"/>
                  <a:gd name="connsiteY94-4772" fmla="*/ 5848 h 10000"/>
                  <a:gd name="connsiteX95-4773" fmla="*/ 9960 w 10000"/>
                  <a:gd name="connsiteY95-4774" fmla="*/ 5939 h 10000"/>
                  <a:gd name="connsiteX96-4775" fmla="*/ 9982 w 10000"/>
                  <a:gd name="connsiteY96-4776" fmla="*/ 6041 h 10000"/>
                  <a:gd name="connsiteX97-4777" fmla="*/ 9995 w 10000"/>
                  <a:gd name="connsiteY97-4778" fmla="*/ 6151 h 10000"/>
                  <a:gd name="connsiteX98-4779" fmla="*/ 10000 w 10000"/>
                  <a:gd name="connsiteY98-4780" fmla="*/ 6321 h 10000"/>
                  <a:gd name="connsiteX99-4781" fmla="*/ 9992 w 10000"/>
                  <a:gd name="connsiteY99-4782" fmla="*/ 6481 h 10000"/>
                  <a:gd name="connsiteX100-4783" fmla="*/ 9972 w 10000"/>
                  <a:gd name="connsiteY100-4784" fmla="*/ 6626 h 10000"/>
                  <a:gd name="connsiteX101-4785" fmla="*/ 9939 w 10000"/>
                  <a:gd name="connsiteY101-4786" fmla="*/ 6763 h 10000"/>
                  <a:gd name="connsiteX102-4787" fmla="*/ 9897 w 10000"/>
                  <a:gd name="connsiteY102-4788" fmla="*/ 6885 h 10000"/>
                  <a:gd name="connsiteX103-4789" fmla="*/ 9843 w 10000"/>
                  <a:gd name="connsiteY103-4790" fmla="*/ 7000 h 10000"/>
                  <a:gd name="connsiteX104-4791" fmla="*/ 9779 w 10000"/>
                  <a:gd name="connsiteY104-4792" fmla="*/ 7099 h 10000"/>
                  <a:gd name="connsiteX105-4793" fmla="*/ 9707 w 10000"/>
                  <a:gd name="connsiteY105-4794" fmla="*/ 7188 h 10000"/>
                  <a:gd name="connsiteX106-4795" fmla="*/ 9627 w 10000"/>
                  <a:gd name="connsiteY106-4796" fmla="*/ 7269 h 10000"/>
                  <a:gd name="connsiteX107-4797" fmla="*/ 9538 w 10000"/>
                  <a:gd name="connsiteY107-4798" fmla="*/ 7340 h 10000"/>
                  <a:gd name="connsiteX108-4799" fmla="*/ 9443 w 10000"/>
                  <a:gd name="connsiteY108-4800" fmla="*/ 7401 h 10000"/>
                  <a:gd name="connsiteX109-4801" fmla="*/ 9342 w 10000"/>
                  <a:gd name="connsiteY109-4802" fmla="*/ 7452 h 10000"/>
                  <a:gd name="connsiteX110-4803" fmla="*/ 9234 w 10000"/>
                  <a:gd name="connsiteY110-4804" fmla="*/ 7496 h 10000"/>
                  <a:gd name="connsiteX111-4805" fmla="*/ 9121 w 10000"/>
                  <a:gd name="connsiteY111-4806" fmla="*/ 7531 h 10000"/>
                  <a:gd name="connsiteX112-4807" fmla="*/ 9005 w 10000"/>
                  <a:gd name="connsiteY112-4808" fmla="*/ 7559 h 10000"/>
                  <a:gd name="connsiteX113-4809" fmla="*/ 8885 w 10000"/>
                  <a:gd name="connsiteY113-4810" fmla="*/ 7577 h 10000"/>
                  <a:gd name="connsiteX114-4811" fmla="*/ 8637 w 10000"/>
                  <a:gd name="connsiteY114-4812" fmla="*/ 7597 h 10000"/>
                  <a:gd name="connsiteX115-4813" fmla="*/ 8383 w 10000"/>
                  <a:gd name="connsiteY115-4814" fmla="*/ 7590 h 10000"/>
                  <a:gd name="connsiteX116-4815" fmla="*/ 8129 w 10000"/>
                  <a:gd name="connsiteY116-4816" fmla="*/ 7562 h 10000"/>
                  <a:gd name="connsiteX117-4817" fmla="*/ 7879 w 10000"/>
                  <a:gd name="connsiteY117-4818" fmla="*/ 7513 h 10000"/>
                  <a:gd name="connsiteX118-4819" fmla="*/ 7639 w 10000"/>
                  <a:gd name="connsiteY118-4820" fmla="*/ 7450 h 10000"/>
                  <a:gd name="connsiteX119-4821" fmla="*/ 7414 w 10000"/>
                  <a:gd name="connsiteY119-4822" fmla="*/ 7371 h 10000"/>
                  <a:gd name="connsiteX120-4823" fmla="*/ 7212 w 10000"/>
                  <a:gd name="connsiteY120-4824" fmla="*/ 7282 h 10000"/>
                  <a:gd name="connsiteX121-4825" fmla="*/ 7036 w 10000"/>
                  <a:gd name="connsiteY121-4826" fmla="*/ 7188 h 10000"/>
                  <a:gd name="connsiteX0-4827" fmla="*/ 7036 w 10000"/>
                  <a:gd name="connsiteY0-4828" fmla="*/ 7188 h 10000"/>
                  <a:gd name="connsiteX1-4829" fmla="*/ 5813 w 10000"/>
                  <a:gd name="connsiteY1-4830" fmla="*/ 5620 h 10000"/>
                  <a:gd name="connsiteX2-4831" fmla="*/ 3757 w 10000"/>
                  <a:gd name="connsiteY2-4832" fmla="*/ 6457 h 10000"/>
                  <a:gd name="connsiteX3-4833" fmla="*/ 1812 w 10000"/>
                  <a:gd name="connsiteY3-4834" fmla="*/ 7539 h 10000"/>
                  <a:gd name="connsiteX4-4835" fmla="*/ 3249 w 10000"/>
                  <a:gd name="connsiteY4-4836" fmla="*/ 9540 h 10000"/>
                  <a:gd name="connsiteX5-4837" fmla="*/ 2689 w 10000"/>
                  <a:gd name="connsiteY5-4838" fmla="*/ 9695 h 10000"/>
                  <a:gd name="connsiteX6-4839" fmla="*/ 2031 w 10000"/>
                  <a:gd name="connsiteY6-4840" fmla="*/ 9835 h 10000"/>
                  <a:gd name="connsiteX7-4841" fmla="*/ 1594 w 10000"/>
                  <a:gd name="connsiteY7-4842" fmla="*/ 9911 h 10000"/>
                  <a:gd name="connsiteX8-4843" fmla="*/ 1141 w 10000"/>
                  <a:gd name="connsiteY8-4844" fmla="*/ 9972 h 10000"/>
                  <a:gd name="connsiteX9-4845" fmla="*/ 921 w 10000"/>
                  <a:gd name="connsiteY9-4846" fmla="*/ 9992 h 10000"/>
                  <a:gd name="connsiteX10-4847" fmla="*/ 714 w 10000"/>
                  <a:gd name="connsiteY10-4848" fmla="*/ 10000 h 10000"/>
                  <a:gd name="connsiteX11-4849" fmla="*/ 523 w 10000"/>
                  <a:gd name="connsiteY11-4850" fmla="*/ 9997 h 10000"/>
                  <a:gd name="connsiteX12-4851" fmla="*/ 354 w 10000"/>
                  <a:gd name="connsiteY12-4852" fmla="*/ 9980 h 10000"/>
                  <a:gd name="connsiteX13-4853" fmla="*/ 213 w 10000"/>
                  <a:gd name="connsiteY13-4854" fmla="*/ 9947 h 10000"/>
                  <a:gd name="connsiteX14-4855" fmla="*/ 154 w 10000"/>
                  <a:gd name="connsiteY14-4856" fmla="*/ 9924 h 10000"/>
                  <a:gd name="connsiteX15-4857" fmla="*/ 105 w 10000"/>
                  <a:gd name="connsiteY15-4858" fmla="*/ 9896 h 10000"/>
                  <a:gd name="connsiteX16-4859" fmla="*/ 65 w 10000"/>
                  <a:gd name="connsiteY16-4860" fmla="*/ 9865 h 10000"/>
                  <a:gd name="connsiteX17-4861" fmla="*/ 35 w 10000"/>
                  <a:gd name="connsiteY17-4862" fmla="*/ 9827 h 10000"/>
                  <a:gd name="connsiteX18-4863" fmla="*/ 15 w 10000"/>
                  <a:gd name="connsiteY18-4864" fmla="*/ 9786 h 10000"/>
                  <a:gd name="connsiteX19-4865" fmla="*/ 8 w 10000"/>
                  <a:gd name="connsiteY19-4866" fmla="*/ 9738 h 10000"/>
                  <a:gd name="connsiteX20-4867" fmla="*/ 0 w 10000"/>
                  <a:gd name="connsiteY20-4868" fmla="*/ 9331 h 10000"/>
                  <a:gd name="connsiteX21-4869" fmla="*/ 0 w 10000"/>
                  <a:gd name="connsiteY21-4870" fmla="*/ 8886 h 10000"/>
                  <a:gd name="connsiteX22-4871" fmla="*/ 10 w 10000"/>
                  <a:gd name="connsiteY22-4872" fmla="*/ 8411 h 10000"/>
                  <a:gd name="connsiteX23-4873" fmla="*/ 28 w 10000"/>
                  <a:gd name="connsiteY23-4874" fmla="*/ 7907 h 10000"/>
                  <a:gd name="connsiteX24-4875" fmla="*/ 58 w 10000"/>
                  <a:gd name="connsiteY24-4876" fmla="*/ 7391 h 10000"/>
                  <a:gd name="connsiteX25-4877" fmla="*/ 98 w 10000"/>
                  <a:gd name="connsiteY25-4878" fmla="*/ 6860 h 10000"/>
                  <a:gd name="connsiteX26-4879" fmla="*/ 148 w 10000"/>
                  <a:gd name="connsiteY26-4880" fmla="*/ 6321 h 10000"/>
                  <a:gd name="connsiteX27-4881" fmla="*/ 212 w 10000"/>
                  <a:gd name="connsiteY27-4882" fmla="*/ 5789 h 10000"/>
                  <a:gd name="connsiteX28-4883" fmla="*/ 286 w 10000"/>
                  <a:gd name="connsiteY28-4884" fmla="*/ 5261 h 10000"/>
                  <a:gd name="connsiteX29-4885" fmla="*/ 374 w 10000"/>
                  <a:gd name="connsiteY29-4886" fmla="*/ 4750 h 10000"/>
                  <a:gd name="connsiteX30-4887" fmla="*/ 475 w 10000"/>
                  <a:gd name="connsiteY30-4888" fmla="*/ 4256 h 10000"/>
                  <a:gd name="connsiteX31-4889" fmla="*/ 530 w 10000"/>
                  <a:gd name="connsiteY31-4890" fmla="*/ 4022 h 10000"/>
                  <a:gd name="connsiteX32-4891" fmla="*/ 588 w 10000"/>
                  <a:gd name="connsiteY32-4892" fmla="*/ 3791 h 10000"/>
                  <a:gd name="connsiteX33-4893" fmla="*/ 652 w 10000"/>
                  <a:gd name="connsiteY33-4894" fmla="*/ 3570 h 10000"/>
                  <a:gd name="connsiteX34-4895" fmla="*/ 717 w 10000"/>
                  <a:gd name="connsiteY34-4896" fmla="*/ 3361 h 10000"/>
                  <a:gd name="connsiteX35-4897" fmla="*/ 787 w 10000"/>
                  <a:gd name="connsiteY35-4898" fmla="*/ 3160 h 10000"/>
                  <a:gd name="connsiteX36-4899" fmla="*/ 861 w 10000"/>
                  <a:gd name="connsiteY36-4900" fmla="*/ 2970 h 10000"/>
                  <a:gd name="connsiteX37-4901" fmla="*/ 938 w 10000"/>
                  <a:gd name="connsiteY37-4902" fmla="*/ 2792 h 10000"/>
                  <a:gd name="connsiteX38-4903" fmla="*/ 1019 w 10000"/>
                  <a:gd name="connsiteY38-4904" fmla="*/ 2624 h 10000"/>
                  <a:gd name="connsiteX39-4905" fmla="*/ 1105 w 10000"/>
                  <a:gd name="connsiteY39-4906" fmla="*/ 2474 h 10000"/>
                  <a:gd name="connsiteX40-4907" fmla="*/ 1194 w 10000"/>
                  <a:gd name="connsiteY40-4908" fmla="*/ 2334 h 10000"/>
                  <a:gd name="connsiteX41-4909" fmla="*/ 1640 w 10000"/>
                  <a:gd name="connsiteY41-4910" fmla="*/ 1696 h 10000"/>
                  <a:gd name="connsiteX42-4911" fmla="*/ 1865 w 10000"/>
                  <a:gd name="connsiteY42-4912" fmla="*/ 1383 h 10000"/>
                  <a:gd name="connsiteX43-4913" fmla="*/ 1950 w 10000"/>
                  <a:gd name="connsiteY43-4914" fmla="*/ 1269 h 10000"/>
                  <a:gd name="connsiteX44-4915" fmla="*/ 2095 w 10000"/>
                  <a:gd name="connsiteY44-4916" fmla="*/ 1088 h 10000"/>
                  <a:gd name="connsiteX45-4917" fmla="*/ 2333 w 10000"/>
                  <a:gd name="connsiteY45-4918" fmla="*/ 811 h 10000"/>
                  <a:gd name="connsiteX46-4919" fmla="*/ 2455 w 10000"/>
                  <a:gd name="connsiteY46-4920" fmla="*/ 681 h 10000"/>
                  <a:gd name="connsiteX47-4921" fmla="*/ 2583 w 10000"/>
                  <a:gd name="connsiteY47-4922" fmla="*/ 559 h 10000"/>
                  <a:gd name="connsiteX48-4923" fmla="*/ 2711 w 10000"/>
                  <a:gd name="connsiteY48-4924" fmla="*/ 447 h 10000"/>
                  <a:gd name="connsiteX49-4925" fmla="*/ 2844 w 10000"/>
                  <a:gd name="connsiteY49-4926" fmla="*/ 341 h 10000"/>
                  <a:gd name="connsiteX50-4927" fmla="*/ 2981 w 10000"/>
                  <a:gd name="connsiteY50-4928" fmla="*/ 247 h 10000"/>
                  <a:gd name="connsiteX51-4929" fmla="*/ 3121 w 10000"/>
                  <a:gd name="connsiteY51-4930" fmla="*/ 160 h 10000"/>
                  <a:gd name="connsiteX52-4931" fmla="*/ 3188 w 10000"/>
                  <a:gd name="connsiteY52-4932" fmla="*/ 127 h 10000"/>
                  <a:gd name="connsiteX53-4933" fmla="*/ 3268 w 10000"/>
                  <a:gd name="connsiteY53-4934" fmla="*/ 99 h 10000"/>
                  <a:gd name="connsiteX54-4935" fmla="*/ 3463 w 10000"/>
                  <a:gd name="connsiteY54-4936" fmla="*/ 51 h 10000"/>
                  <a:gd name="connsiteX55-4937" fmla="*/ 3698 w 10000"/>
                  <a:gd name="connsiteY55-4938" fmla="*/ 15 h 10000"/>
                  <a:gd name="connsiteX56-4939" fmla="*/ 3966 w 10000"/>
                  <a:gd name="connsiteY56-4940" fmla="*/ 0 h 10000"/>
                  <a:gd name="connsiteX57-4941" fmla="*/ 4258 w 10000"/>
                  <a:gd name="connsiteY57-4942" fmla="*/ 5 h 10000"/>
                  <a:gd name="connsiteX58-4943" fmla="*/ 4569 w 10000"/>
                  <a:gd name="connsiteY58-4944" fmla="*/ 31 h 10000"/>
                  <a:gd name="connsiteX59-4945" fmla="*/ 4892 w 10000"/>
                  <a:gd name="connsiteY59-4946" fmla="*/ 76 h 10000"/>
                  <a:gd name="connsiteX60-4947" fmla="*/ 5217 w 10000"/>
                  <a:gd name="connsiteY60-4948" fmla="*/ 145 h 10000"/>
                  <a:gd name="connsiteX61-4949" fmla="*/ 5379 w 10000"/>
                  <a:gd name="connsiteY61-4950" fmla="*/ 191 h 10000"/>
                  <a:gd name="connsiteX62-4951" fmla="*/ 5539 w 10000"/>
                  <a:gd name="connsiteY62-4952" fmla="*/ 239 h 10000"/>
                  <a:gd name="connsiteX63-4953" fmla="*/ 5850 w 10000"/>
                  <a:gd name="connsiteY63-4954" fmla="*/ 364 h 10000"/>
                  <a:gd name="connsiteX64-4955" fmla="*/ 6000 w 10000"/>
                  <a:gd name="connsiteY64-4956" fmla="*/ 435 h 10000"/>
                  <a:gd name="connsiteX65-4957" fmla="*/ 6145 w 10000"/>
                  <a:gd name="connsiteY65-4958" fmla="*/ 514 h 10000"/>
                  <a:gd name="connsiteX66-4959" fmla="*/ 6281 w 10000"/>
                  <a:gd name="connsiteY66-4960" fmla="*/ 598 h 10000"/>
                  <a:gd name="connsiteX67-4961" fmla="*/ 6413 w 10000"/>
                  <a:gd name="connsiteY67-4962" fmla="*/ 694 h 10000"/>
                  <a:gd name="connsiteX68-4963" fmla="*/ 6534 w 10000"/>
                  <a:gd name="connsiteY68-4964" fmla="*/ 796 h 10000"/>
                  <a:gd name="connsiteX69-4965" fmla="*/ 6648 w 10000"/>
                  <a:gd name="connsiteY69-4966" fmla="*/ 905 h 10000"/>
                  <a:gd name="connsiteX70-4967" fmla="*/ 6751 w 10000"/>
                  <a:gd name="connsiteY70-4968" fmla="*/ 1025 h 10000"/>
                  <a:gd name="connsiteX71-4969" fmla="*/ 6844 w 10000"/>
                  <a:gd name="connsiteY71-4970" fmla="*/ 1152 h 10000"/>
                  <a:gd name="connsiteX72-4971" fmla="*/ 6925 w 10000"/>
                  <a:gd name="connsiteY72-4972" fmla="*/ 1287 h 10000"/>
                  <a:gd name="connsiteX73-4973" fmla="*/ 6994 w 10000"/>
                  <a:gd name="connsiteY73-4974" fmla="*/ 1431 h 10000"/>
                  <a:gd name="connsiteX74-4975" fmla="*/ 7048 w 10000"/>
                  <a:gd name="connsiteY74-4976" fmla="*/ 1584 h 10000"/>
                  <a:gd name="connsiteX75-4977" fmla="*/ 7070 w 10000"/>
                  <a:gd name="connsiteY75-4978" fmla="*/ 1665 h 10000"/>
                  <a:gd name="connsiteX76-4979" fmla="*/ 7088 w 10000"/>
                  <a:gd name="connsiteY76-4980" fmla="*/ 1749 h 10000"/>
                  <a:gd name="connsiteX77-4981" fmla="*/ 7786 w 10000"/>
                  <a:gd name="connsiteY77-4982" fmla="*/ 5317 h 10000"/>
                  <a:gd name="connsiteX78-4983" fmla="*/ 7987 w 10000"/>
                  <a:gd name="connsiteY78-4984" fmla="*/ 5278 h 10000"/>
                  <a:gd name="connsiteX79-4985" fmla="*/ 8280 w 10000"/>
                  <a:gd name="connsiteY79-4986" fmla="*/ 5240 h 10000"/>
                  <a:gd name="connsiteX80-4987" fmla="*/ 8450 w 10000"/>
                  <a:gd name="connsiteY80-4988" fmla="*/ 5228 h 10000"/>
                  <a:gd name="connsiteX81-4989" fmla="*/ 8630 w 10000"/>
                  <a:gd name="connsiteY81-4990" fmla="*/ 5225 h 10000"/>
                  <a:gd name="connsiteX82-4991" fmla="*/ 8815 w 10000"/>
                  <a:gd name="connsiteY82-4992" fmla="*/ 5230 h 10000"/>
                  <a:gd name="connsiteX83-4993" fmla="*/ 9003 w 10000"/>
                  <a:gd name="connsiteY83-4994" fmla="*/ 5248 h 10000"/>
                  <a:gd name="connsiteX84-4995" fmla="*/ 9185 w 10000"/>
                  <a:gd name="connsiteY84-4996" fmla="*/ 5281 h 10000"/>
                  <a:gd name="connsiteX85-4997" fmla="*/ 9360 w 10000"/>
                  <a:gd name="connsiteY85-4998" fmla="*/ 5334 h 10000"/>
                  <a:gd name="connsiteX86-4999" fmla="*/ 9523 w 10000"/>
                  <a:gd name="connsiteY86-5000" fmla="*/ 5403 h 10000"/>
                  <a:gd name="connsiteX87-5001" fmla="*/ 9597 w 10000"/>
                  <a:gd name="connsiteY87-5002" fmla="*/ 5449 h 10000"/>
                  <a:gd name="connsiteX88-5003" fmla="*/ 9668 w 10000"/>
                  <a:gd name="connsiteY88-5004" fmla="*/ 5497 h 10000"/>
                  <a:gd name="connsiteX89-5005" fmla="*/ 9734 w 10000"/>
                  <a:gd name="connsiteY89-5006" fmla="*/ 5553 h 10000"/>
                  <a:gd name="connsiteX90-5007" fmla="*/ 9794 w 10000"/>
                  <a:gd name="connsiteY90-5008" fmla="*/ 5617 h 10000"/>
                  <a:gd name="connsiteX91-5009" fmla="*/ 9846 w 10000"/>
                  <a:gd name="connsiteY91-5010" fmla="*/ 5688 h 10000"/>
                  <a:gd name="connsiteX92-5011" fmla="*/ 9892 w 10000"/>
                  <a:gd name="connsiteY92-5012" fmla="*/ 5764 h 10000"/>
                  <a:gd name="connsiteX93-5013" fmla="*/ 9930 w 10000"/>
                  <a:gd name="connsiteY93-5014" fmla="*/ 5848 h 10000"/>
                  <a:gd name="connsiteX94-5015" fmla="*/ 9960 w 10000"/>
                  <a:gd name="connsiteY94-5016" fmla="*/ 5939 h 10000"/>
                  <a:gd name="connsiteX95-5017" fmla="*/ 9982 w 10000"/>
                  <a:gd name="connsiteY95-5018" fmla="*/ 6041 h 10000"/>
                  <a:gd name="connsiteX96-5019" fmla="*/ 9995 w 10000"/>
                  <a:gd name="connsiteY96-5020" fmla="*/ 6151 h 10000"/>
                  <a:gd name="connsiteX97-5021" fmla="*/ 10000 w 10000"/>
                  <a:gd name="connsiteY97-5022" fmla="*/ 6321 h 10000"/>
                  <a:gd name="connsiteX98-5023" fmla="*/ 9992 w 10000"/>
                  <a:gd name="connsiteY98-5024" fmla="*/ 6481 h 10000"/>
                  <a:gd name="connsiteX99-5025" fmla="*/ 9972 w 10000"/>
                  <a:gd name="connsiteY99-5026" fmla="*/ 6626 h 10000"/>
                  <a:gd name="connsiteX100-5027" fmla="*/ 9939 w 10000"/>
                  <a:gd name="connsiteY100-5028" fmla="*/ 6763 h 10000"/>
                  <a:gd name="connsiteX101-5029" fmla="*/ 9897 w 10000"/>
                  <a:gd name="connsiteY101-5030" fmla="*/ 6885 h 10000"/>
                  <a:gd name="connsiteX102-5031" fmla="*/ 9843 w 10000"/>
                  <a:gd name="connsiteY102-5032" fmla="*/ 7000 h 10000"/>
                  <a:gd name="connsiteX103-5033" fmla="*/ 9779 w 10000"/>
                  <a:gd name="connsiteY103-5034" fmla="*/ 7099 h 10000"/>
                  <a:gd name="connsiteX104-5035" fmla="*/ 9707 w 10000"/>
                  <a:gd name="connsiteY104-5036" fmla="*/ 7188 h 10000"/>
                  <a:gd name="connsiteX105-5037" fmla="*/ 9627 w 10000"/>
                  <a:gd name="connsiteY105-5038" fmla="*/ 7269 h 10000"/>
                  <a:gd name="connsiteX106-5039" fmla="*/ 9538 w 10000"/>
                  <a:gd name="connsiteY106-5040" fmla="*/ 7340 h 10000"/>
                  <a:gd name="connsiteX107-5041" fmla="*/ 9443 w 10000"/>
                  <a:gd name="connsiteY107-5042" fmla="*/ 7401 h 10000"/>
                  <a:gd name="connsiteX108-5043" fmla="*/ 9342 w 10000"/>
                  <a:gd name="connsiteY108-5044" fmla="*/ 7452 h 10000"/>
                  <a:gd name="connsiteX109-5045" fmla="*/ 9234 w 10000"/>
                  <a:gd name="connsiteY109-5046" fmla="*/ 7496 h 10000"/>
                  <a:gd name="connsiteX110-5047" fmla="*/ 9121 w 10000"/>
                  <a:gd name="connsiteY110-5048" fmla="*/ 7531 h 10000"/>
                  <a:gd name="connsiteX111-5049" fmla="*/ 9005 w 10000"/>
                  <a:gd name="connsiteY111-5050" fmla="*/ 7559 h 10000"/>
                  <a:gd name="connsiteX112-5051" fmla="*/ 8885 w 10000"/>
                  <a:gd name="connsiteY112-5052" fmla="*/ 7577 h 10000"/>
                  <a:gd name="connsiteX113-5053" fmla="*/ 8637 w 10000"/>
                  <a:gd name="connsiteY113-5054" fmla="*/ 7597 h 10000"/>
                  <a:gd name="connsiteX114-5055" fmla="*/ 8383 w 10000"/>
                  <a:gd name="connsiteY114-5056" fmla="*/ 7590 h 10000"/>
                  <a:gd name="connsiteX115-5057" fmla="*/ 8129 w 10000"/>
                  <a:gd name="connsiteY115-5058" fmla="*/ 7562 h 10000"/>
                  <a:gd name="connsiteX116-5059" fmla="*/ 7879 w 10000"/>
                  <a:gd name="connsiteY116-5060" fmla="*/ 7513 h 10000"/>
                  <a:gd name="connsiteX117-5061" fmla="*/ 7639 w 10000"/>
                  <a:gd name="connsiteY117-5062" fmla="*/ 7450 h 10000"/>
                  <a:gd name="connsiteX118-5063" fmla="*/ 7414 w 10000"/>
                  <a:gd name="connsiteY118-5064" fmla="*/ 7371 h 10000"/>
                  <a:gd name="connsiteX119-5065" fmla="*/ 7212 w 10000"/>
                  <a:gd name="connsiteY119-5066" fmla="*/ 7282 h 10000"/>
                  <a:gd name="connsiteX120-5067" fmla="*/ 7036 w 10000"/>
                  <a:gd name="connsiteY120-5068" fmla="*/ 7188 h 10000"/>
                  <a:gd name="connsiteX0-5069" fmla="*/ 7036 w 10000"/>
                  <a:gd name="connsiteY0-5070" fmla="*/ 7188 h 10000"/>
                  <a:gd name="connsiteX1-5071" fmla="*/ 5813 w 10000"/>
                  <a:gd name="connsiteY1-5072" fmla="*/ 5620 h 10000"/>
                  <a:gd name="connsiteX2-5073" fmla="*/ 3757 w 10000"/>
                  <a:gd name="connsiteY2-5074" fmla="*/ 6457 h 10000"/>
                  <a:gd name="connsiteX3-5075" fmla="*/ 1812 w 10000"/>
                  <a:gd name="connsiteY3-5076" fmla="*/ 7539 h 10000"/>
                  <a:gd name="connsiteX4-5077" fmla="*/ 2689 w 10000"/>
                  <a:gd name="connsiteY4-5078" fmla="*/ 9695 h 10000"/>
                  <a:gd name="connsiteX5-5079" fmla="*/ 2031 w 10000"/>
                  <a:gd name="connsiteY5-5080" fmla="*/ 9835 h 10000"/>
                  <a:gd name="connsiteX6-5081" fmla="*/ 1594 w 10000"/>
                  <a:gd name="connsiteY6-5082" fmla="*/ 9911 h 10000"/>
                  <a:gd name="connsiteX7-5083" fmla="*/ 1141 w 10000"/>
                  <a:gd name="connsiteY7-5084" fmla="*/ 9972 h 10000"/>
                  <a:gd name="connsiteX8-5085" fmla="*/ 921 w 10000"/>
                  <a:gd name="connsiteY8-5086" fmla="*/ 9992 h 10000"/>
                  <a:gd name="connsiteX9-5087" fmla="*/ 714 w 10000"/>
                  <a:gd name="connsiteY9-5088" fmla="*/ 10000 h 10000"/>
                  <a:gd name="connsiteX10-5089" fmla="*/ 523 w 10000"/>
                  <a:gd name="connsiteY10-5090" fmla="*/ 9997 h 10000"/>
                  <a:gd name="connsiteX11-5091" fmla="*/ 354 w 10000"/>
                  <a:gd name="connsiteY11-5092" fmla="*/ 9980 h 10000"/>
                  <a:gd name="connsiteX12-5093" fmla="*/ 213 w 10000"/>
                  <a:gd name="connsiteY12-5094" fmla="*/ 9947 h 10000"/>
                  <a:gd name="connsiteX13-5095" fmla="*/ 154 w 10000"/>
                  <a:gd name="connsiteY13-5096" fmla="*/ 9924 h 10000"/>
                  <a:gd name="connsiteX14-5097" fmla="*/ 105 w 10000"/>
                  <a:gd name="connsiteY14-5098" fmla="*/ 9896 h 10000"/>
                  <a:gd name="connsiteX15-5099" fmla="*/ 65 w 10000"/>
                  <a:gd name="connsiteY15-5100" fmla="*/ 9865 h 10000"/>
                  <a:gd name="connsiteX16-5101" fmla="*/ 35 w 10000"/>
                  <a:gd name="connsiteY16-5102" fmla="*/ 9827 h 10000"/>
                  <a:gd name="connsiteX17-5103" fmla="*/ 15 w 10000"/>
                  <a:gd name="connsiteY17-5104" fmla="*/ 9786 h 10000"/>
                  <a:gd name="connsiteX18-5105" fmla="*/ 8 w 10000"/>
                  <a:gd name="connsiteY18-5106" fmla="*/ 9738 h 10000"/>
                  <a:gd name="connsiteX19-5107" fmla="*/ 0 w 10000"/>
                  <a:gd name="connsiteY19-5108" fmla="*/ 9331 h 10000"/>
                  <a:gd name="connsiteX20-5109" fmla="*/ 0 w 10000"/>
                  <a:gd name="connsiteY20-5110" fmla="*/ 8886 h 10000"/>
                  <a:gd name="connsiteX21-5111" fmla="*/ 10 w 10000"/>
                  <a:gd name="connsiteY21-5112" fmla="*/ 8411 h 10000"/>
                  <a:gd name="connsiteX22-5113" fmla="*/ 28 w 10000"/>
                  <a:gd name="connsiteY22-5114" fmla="*/ 7907 h 10000"/>
                  <a:gd name="connsiteX23-5115" fmla="*/ 58 w 10000"/>
                  <a:gd name="connsiteY23-5116" fmla="*/ 7391 h 10000"/>
                  <a:gd name="connsiteX24-5117" fmla="*/ 98 w 10000"/>
                  <a:gd name="connsiteY24-5118" fmla="*/ 6860 h 10000"/>
                  <a:gd name="connsiteX25-5119" fmla="*/ 148 w 10000"/>
                  <a:gd name="connsiteY25-5120" fmla="*/ 6321 h 10000"/>
                  <a:gd name="connsiteX26-5121" fmla="*/ 212 w 10000"/>
                  <a:gd name="connsiteY26-5122" fmla="*/ 5789 h 10000"/>
                  <a:gd name="connsiteX27-5123" fmla="*/ 286 w 10000"/>
                  <a:gd name="connsiteY27-5124" fmla="*/ 5261 h 10000"/>
                  <a:gd name="connsiteX28-5125" fmla="*/ 374 w 10000"/>
                  <a:gd name="connsiteY28-5126" fmla="*/ 4750 h 10000"/>
                  <a:gd name="connsiteX29-5127" fmla="*/ 475 w 10000"/>
                  <a:gd name="connsiteY29-5128" fmla="*/ 4256 h 10000"/>
                  <a:gd name="connsiteX30-5129" fmla="*/ 530 w 10000"/>
                  <a:gd name="connsiteY30-5130" fmla="*/ 4022 h 10000"/>
                  <a:gd name="connsiteX31-5131" fmla="*/ 588 w 10000"/>
                  <a:gd name="connsiteY31-5132" fmla="*/ 3791 h 10000"/>
                  <a:gd name="connsiteX32-5133" fmla="*/ 652 w 10000"/>
                  <a:gd name="connsiteY32-5134" fmla="*/ 3570 h 10000"/>
                  <a:gd name="connsiteX33-5135" fmla="*/ 717 w 10000"/>
                  <a:gd name="connsiteY33-5136" fmla="*/ 3361 h 10000"/>
                  <a:gd name="connsiteX34-5137" fmla="*/ 787 w 10000"/>
                  <a:gd name="connsiteY34-5138" fmla="*/ 3160 h 10000"/>
                  <a:gd name="connsiteX35-5139" fmla="*/ 861 w 10000"/>
                  <a:gd name="connsiteY35-5140" fmla="*/ 2970 h 10000"/>
                  <a:gd name="connsiteX36-5141" fmla="*/ 938 w 10000"/>
                  <a:gd name="connsiteY36-5142" fmla="*/ 2792 h 10000"/>
                  <a:gd name="connsiteX37-5143" fmla="*/ 1019 w 10000"/>
                  <a:gd name="connsiteY37-5144" fmla="*/ 2624 h 10000"/>
                  <a:gd name="connsiteX38-5145" fmla="*/ 1105 w 10000"/>
                  <a:gd name="connsiteY38-5146" fmla="*/ 2474 h 10000"/>
                  <a:gd name="connsiteX39-5147" fmla="*/ 1194 w 10000"/>
                  <a:gd name="connsiteY39-5148" fmla="*/ 2334 h 10000"/>
                  <a:gd name="connsiteX40-5149" fmla="*/ 1640 w 10000"/>
                  <a:gd name="connsiteY40-5150" fmla="*/ 1696 h 10000"/>
                  <a:gd name="connsiteX41-5151" fmla="*/ 1865 w 10000"/>
                  <a:gd name="connsiteY41-5152" fmla="*/ 1383 h 10000"/>
                  <a:gd name="connsiteX42-5153" fmla="*/ 1950 w 10000"/>
                  <a:gd name="connsiteY42-5154" fmla="*/ 1269 h 10000"/>
                  <a:gd name="connsiteX43-5155" fmla="*/ 2095 w 10000"/>
                  <a:gd name="connsiteY43-5156" fmla="*/ 1088 h 10000"/>
                  <a:gd name="connsiteX44-5157" fmla="*/ 2333 w 10000"/>
                  <a:gd name="connsiteY44-5158" fmla="*/ 811 h 10000"/>
                  <a:gd name="connsiteX45-5159" fmla="*/ 2455 w 10000"/>
                  <a:gd name="connsiteY45-5160" fmla="*/ 681 h 10000"/>
                  <a:gd name="connsiteX46-5161" fmla="*/ 2583 w 10000"/>
                  <a:gd name="connsiteY46-5162" fmla="*/ 559 h 10000"/>
                  <a:gd name="connsiteX47-5163" fmla="*/ 2711 w 10000"/>
                  <a:gd name="connsiteY47-5164" fmla="*/ 447 h 10000"/>
                  <a:gd name="connsiteX48-5165" fmla="*/ 2844 w 10000"/>
                  <a:gd name="connsiteY48-5166" fmla="*/ 341 h 10000"/>
                  <a:gd name="connsiteX49-5167" fmla="*/ 2981 w 10000"/>
                  <a:gd name="connsiteY49-5168" fmla="*/ 247 h 10000"/>
                  <a:gd name="connsiteX50-5169" fmla="*/ 3121 w 10000"/>
                  <a:gd name="connsiteY50-5170" fmla="*/ 160 h 10000"/>
                  <a:gd name="connsiteX51-5171" fmla="*/ 3188 w 10000"/>
                  <a:gd name="connsiteY51-5172" fmla="*/ 127 h 10000"/>
                  <a:gd name="connsiteX52-5173" fmla="*/ 3268 w 10000"/>
                  <a:gd name="connsiteY52-5174" fmla="*/ 99 h 10000"/>
                  <a:gd name="connsiteX53-5175" fmla="*/ 3463 w 10000"/>
                  <a:gd name="connsiteY53-5176" fmla="*/ 51 h 10000"/>
                  <a:gd name="connsiteX54-5177" fmla="*/ 3698 w 10000"/>
                  <a:gd name="connsiteY54-5178" fmla="*/ 15 h 10000"/>
                  <a:gd name="connsiteX55-5179" fmla="*/ 3966 w 10000"/>
                  <a:gd name="connsiteY55-5180" fmla="*/ 0 h 10000"/>
                  <a:gd name="connsiteX56-5181" fmla="*/ 4258 w 10000"/>
                  <a:gd name="connsiteY56-5182" fmla="*/ 5 h 10000"/>
                  <a:gd name="connsiteX57-5183" fmla="*/ 4569 w 10000"/>
                  <a:gd name="connsiteY57-5184" fmla="*/ 31 h 10000"/>
                  <a:gd name="connsiteX58-5185" fmla="*/ 4892 w 10000"/>
                  <a:gd name="connsiteY58-5186" fmla="*/ 76 h 10000"/>
                  <a:gd name="connsiteX59-5187" fmla="*/ 5217 w 10000"/>
                  <a:gd name="connsiteY59-5188" fmla="*/ 145 h 10000"/>
                  <a:gd name="connsiteX60-5189" fmla="*/ 5379 w 10000"/>
                  <a:gd name="connsiteY60-5190" fmla="*/ 191 h 10000"/>
                  <a:gd name="connsiteX61-5191" fmla="*/ 5539 w 10000"/>
                  <a:gd name="connsiteY61-5192" fmla="*/ 239 h 10000"/>
                  <a:gd name="connsiteX62-5193" fmla="*/ 5850 w 10000"/>
                  <a:gd name="connsiteY62-5194" fmla="*/ 364 h 10000"/>
                  <a:gd name="connsiteX63-5195" fmla="*/ 6000 w 10000"/>
                  <a:gd name="connsiteY63-5196" fmla="*/ 435 h 10000"/>
                  <a:gd name="connsiteX64-5197" fmla="*/ 6145 w 10000"/>
                  <a:gd name="connsiteY64-5198" fmla="*/ 514 h 10000"/>
                  <a:gd name="connsiteX65-5199" fmla="*/ 6281 w 10000"/>
                  <a:gd name="connsiteY65-5200" fmla="*/ 598 h 10000"/>
                  <a:gd name="connsiteX66-5201" fmla="*/ 6413 w 10000"/>
                  <a:gd name="connsiteY66-5202" fmla="*/ 694 h 10000"/>
                  <a:gd name="connsiteX67-5203" fmla="*/ 6534 w 10000"/>
                  <a:gd name="connsiteY67-5204" fmla="*/ 796 h 10000"/>
                  <a:gd name="connsiteX68-5205" fmla="*/ 6648 w 10000"/>
                  <a:gd name="connsiteY68-5206" fmla="*/ 905 h 10000"/>
                  <a:gd name="connsiteX69-5207" fmla="*/ 6751 w 10000"/>
                  <a:gd name="connsiteY69-5208" fmla="*/ 1025 h 10000"/>
                  <a:gd name="connsiteX70-5209" fmla="*/ 6844 w 10000"/>
                  <a:gd name="connsiteY70-5210" fmla="*/ 1152 h 10000"/>
                  <a:gd name="connsiteX71-5211" fmla="*/ 6925 w 10000"/>
                  <a:gd name="connsiteY71-5212" fmla="*/ 1287 h 10000"/>
                  <a:gd name="connsiteX72-5213" fmla="*/ 6994 w 10000"/>
                  <a:gd name="connsiteY72-5214" fmla="*/ 1431 h 10000"/>
                  <a:gd name="connsiteX73-5215" fmla="*/ 7048 w 10000"/>
                  <a:gd name="connsiteY73-5216" fmla="*/ 1584 h 10000"/>
                  <a:gd name="connsiteX74-5217" fmla="*/ 7070 w 10000"/>
                  <a:gd name="connsiteY74-5218" fmla="*/ 1665 h 10000"/>
                  <a:gd name="connsiteX75-5219" fmla="*/ 7088 w 10000"/>
                  <a:gd name="connsiteY75-5220" fmla="*/ 1749 h 10000"/>
                  <a:gd name="connsiteX76-5221" fmla="*/ 7786 w 10000"/>
                  <a:gd name="connsiteY76-5222" fmla="*/ 5317 h 10000"/>
                  <a:gd name="connsiteX77-5223" fmla="*/ 7987 w 10000"/>
                  <a:gd name="connsiteY77-5224" fmla="*/ 5278 h 10000"/>
                  <a:gd name="connsiteX78-5225" fmla="*/ 8280 w 10000"/>
                  <a:gd name="connsiteY78-5226" fmla="*/ 5240 h 10000"/>
                  <a:gd name="connsiteX79-5227" fmla="*/ 8450 w 10000"/>
                  <a:gd name="connsiteY79-5228" fmla="*/ 5228 h 10000"/>
                  <a:gd name="connsiteX80-5229" fmla="*/ 8630 w 10000"/>
                  <a:gd name="connsiteY80-5230" fmla="*/ 5225 h 10000"/>
                  <a:gd name="connsiteX81-5231" fmla="*/ 8815 w 10000"/>
                  <a:gd name="connsiteY81-5232" fmla="*/ 5230 h 10000"/>
                  <a:gd name="connsiteX82-5233" fmla="*/ 9003 w 10000"/>
                  <a:gd name="connsiteY82-5234" fmla="*/ 5248 h 10000"/>
                  <a:gd name="connsiteX83-5235" fmla="*/ 9185 w 10000"/>
                  <a:gd name="connsiteY83-5236" fmla="*/ 5281 h 10000"/>
                  <a:gd name="connsiteX84-5237" fmla="*/ 9360 w 10000"/>
                  <a:gd name="connsiteY84-5238" fmla="*/ 5334 h 10000"/>
                  <a:gd name="connsiteX85-5239" fmla="*/ 9523 w 10000"/>
                  <a:gd name="connsiteY85-5240" fmla="*/ 5403 h 10000"/>
                  <a:gd name="connsiteX86-5241" fmla="*/ 9597 w 10000"/>
                  <a:gd name="connsiteY86-5242" fmla="*/ 5449 h 10000"/>
                  <a:gd name="connsiteX87-5243" fmla="*/ 9668 w 10000"/>
                  <a:gd name="connsiteY87-5244" fmla="*/ 5497 h 10000"/>
                  <a:gd name="connsiteX88-5245" fmla="*/ 9734 w 10000"/>
                  <a:gd name="connsiteY88-5246" fmla="*/ 5553 h 10000"/>
                  <a:gd name="connsiteX89-5247" fmla="*/ 9794 w 10000"/>
                  <a:gd name="connsiteY89-5248" fmla="*/ 5617 h 10000"/>
                  <a:gd name="connsiteX90-5249" fmla="*/ 9846 w 10000"/>
                  <a:gd name="connsiteY90-5250" fmla="*/ 5688 h 10000"/>
                  <a:gd name="connsiteX91-5251" fmla="*/ 9892 w 10000"/>
                  <a:gd name="connsiteY91-5252" fmla="*/ 5764 h 10000"/>
                  <a:gd name="connsiteX92-5253" fmla="*/ 9930 w 10000"/>
                  <a:gd name="connsiteY92-5254" fmla="*/ 5848 h 10000"/>
                  <a:gd name="connsiteX93-5255" fmla="*/ 9960 w 10000"/>
                  <a:gd name="connsiteY93-5256" fmla="*/ 5939 h 10000"/>
                  <a:gd name="connsiteX94-5257" fmla="*/ 9982 w 10000"/>
                  <a:gd name="connsiteY94-5258" fmla="*/ 6041 h 10000"/>
                  <a:gd name="connsiteX95-5259" fmla="*/ 9995 w 10000"/>
                  <a:gd name="connsiteY95-5260" fmla="*/ 6151 h 10000"/>
                  <a:gd name="connsiteX96-5261" fmla="*/ 10000 w 10000"/>
                  <a:gd name="connsiteY96-5262" fmla="*/ 6321 h 10000"/>
                  <a:gd name="connsiteX97-5263" fmla="*/ 9992 w 10000"/>
                  <a:gd name="connsiteY97-5264" fmla="*/ 6481 h 10000"/>
                  <a:gd name="connsiteX98-5265" fmla="*/ 9972 w 10000"/>
                  <a:gd name="connsiteY98-5266" fmla="*/ 6626 h 10000"/>
                  <a:gd name="connsiteX99-5267" fmla="*/ 9939 w 10000"/>
                  <a:gd name="connsiteY99-5268" fmla="*/ 6763 h 10000"/>
                  <a:gd name="connsiteX100-5269" fmla="*/ 9897 w 10000"/>
                  <a:gd name="connsiteY100-5270" fmla="*/ 6885 h 10000"/>
                  <a:gd name="connsiteX101-5271" fmla="*/ 9843 w 10000"/>
                  <a:gd name="connsiteY101-5272" fmla="*/ 7000 h 10000"/>
                  <a:gd name="connsiteX102-5273" fmla="*/ 9779 w 10000"/>
                  <a:gd name="connsiteY102-5274" fmla="*/ 7099 h 10000"/>
                  <a:gd name="connsiteX103-5275" fmla="*/ 9707 w 10000"/>
                  <a:gd name="connsiteY103-5276" fmla="*/ 7188 h 10000"/>
                  <a:gd name="connsiteX104-5277" fmla="*/ 9627 w 10000"/>
                  <a:gd name="connsiteY104-5278" fmla="*/ 7269 h 10000"/>
                  <a:gd name="connsiteX105-5279" fmla="*/ 9538 w 10000"/>
                  <a:gd name="connsiteY105-5280" fmla="*/ 7340 h 10000"/>
                  <a:gd name="connsiteX106-5281" fmla="*/ 9443 w 10000"/>
                  <a:gd name="connsiteY106-5282" fmla="*/ 7401 h 10000"/>
                  <a:gd name="connsiteX107-5283" fmla="*/ 9342 w 10000"/>
                  <a:gd name="connsiteY107-5284" fmla="*/ 7452 h 10000"/>
                  <a:gd name="connsiteX108-5285" fmla="*/ 9234 w 10000"/>
                  <a:gd name="connsiteY108-5286" fmla="*/ 7496 h 10000"/>
                  <a:gd name="connsiteX109-5287" fmla="*/ 9121 w 10000"/>
                  <a:gd name="connsiteY109-5288" fmla="*/ 7531 h 10000"/>
                  <a:gd name="connsiteX110-5289" fmla="*/ 9005 w 10000"/>
                  <a:gd name="connsiteY110-5290" fmla="*/ 7559 h 10000"/>
                  <a:gd name="connsiteX111-5291" fmla="*/ 8885 w 10000"/>
                  <a:gd name="connsiteY111-5292" fmla="*/ 7577 h 10000"/>
                  <a:gd name="connsiteX112-5293" fmla="*/ 8637 w 10000"/>
                  <a:gd name="connsiteY112-5294" fmla="*/ 7597 h 10000"/>
                  <a:gd name="connsiteX113-5295" fmla="*/ 8383 w 10000"/>
                  <a:gd name="connsiteY113-5296" fmla="*/ 7590 h 10000"/>
                  <a:gd name="connsiteX114-5297" fmla="*/ 8129 w 10000"/>
                  <a:gd name="connsiteY114-5298" fmla="*/ 7562 h 10000"/>
                  <a:gd name="connsiteX115-5299" fmla="*/ 7879 w 10000"/>
                  <a:gd name="connsiteY115-5300" fmla="*/ 7513 h 10000"/>
                  <a:gd name="connsiteX116-5301" fmla="*/ 7639 w 10000"/>
                  <a:gd name="connsiteY116-5302" fmla="*/ 7450 h 10000"/>
                  <a:gd name="connsiteX117-5303" fmla="*/ 7414 w 10000"/>
                  <a:gd name="connsiteY117-5304" fmla="*/ 7371 h 10000"/>
                  <a:gd name="connsiteX118-5305" fmla="*/ 7212 w 10000"/>
                  <a:gd name="connsiteY118-5306" fmla="*/ 7282 h 10000"/>
                  <a:gd name="connsiteX119-5307" fmla="*/ 7036 w 10000"/>
                  <a:gd name="connsiteY119-5308" fmla="*/ 7188 h 10000"/>
                  <a:gd name="connsiteX0-5309" fmla="*/ 7036 w 10000"/>
                  <a:gd name="connsiteY0-5310" fmla="*/ 7188 h 10000"/>
                  <a:gd name="connsiteX1-5311" fmla="*/ 5813 w 10000"/>
                  <a:gd name="connsiteY1-5312" fmla="*/ 5620 h 10000"/>
                  <a:gd name="connsiteX2-5313" fmla="*/ 3757 w 10000"/>
                  <a:gd name="connsiteY2-5314" fmla="*/ 6457 h 10000"/>
                  <a:gd name="connsiteX3-5315" fmla="*/ 1812 w 10000"/>
                  <a:gd name="connsiteY3-5316" fmla="*/ 7539 h 10000"/>
                  <a:gd name="connsiteX4-5317" fmla="*/ 2031 w 10000"/>
                  <a:gd name="connsiteY4-5318" fmla="*/ 9835 h 10000"/>
                  <a:gd name="connsiteX5-5319" fmla="*/ 1594 w 10000"/>
                  <a:gd name="connsiteY5-5320" fmla="*/ 9911 h 10000"/>
                  <a:gd name="connsiteX6-5321" fmla="*/ 1141 w 10000"/>
                  <a:gd name="connsiteY6-5322" fmla="*/ 9972 h 10000"/>
                  <a:gd name="connsiteX7-5323" fmla="*/ 921 w 10000"/>
                  <a:gd name="connsiteY7-5324" fmla="*/ 9992 h 10000"/>
                  <a:gd name="connsiteX8-5325" fmla="*/ 714 w 10000"/>
                  <a:gd name="connsiteY8-5326" fmla="*/ 10000 h 10000"/>
                  <a:gd name="connsiteX9-5327" fmla="*/ 523 w 10000"/>
                  <a:gd name="connsiteY9-5328" fmla="*/ 9997 h 10000"/>
                  <a:gd name="connsiteX10-5329" fmla="*/ 354 w 10000"/>
                  <a:gd name="connsiteY10-5330" fmla="*/ 9980 h 10000"/>
                  <a:gd name="connsiteX11-5331" fmla="*/ 213 w 10000"/>
                  <a:gd name="connsiteY11-5332" fmla="*/ 9947 h 10000"/>
                  <a:gd name="connsiteX12-5333" fmla="*/ 154 w 10000"/>
                  <a:gd name="connsiteY12-5334" fmla="*/ 9924 h 10000"/>
                  <a:gd name="connsiteX13-5335" fmla="*/ 105 w 10000"/>
                  <a:gd name="connsiteY13-5336" fmla="*/ 9896 h 10000"/>
                  <a:gd name="connsiteX14-5337" fmla="*/ 65 w 10000"/>
                  <a:gd name="connsiteY14-5338" fmla="*/ 9865 h 10000"/>
                  <a:gd name="connsiteX15-5339" fmla="*/ 35 w 10000"/>
                  <a:gd name="connsiteY15-5340" fmla="*/ 9827 h 10000"/>
                  <a:gd name="connsiteX16-5341" fmla="*/ 15 w 10000"/>
                  <a:gd name="connsiteY16-5342" fmla="*/ 9786 h 10000"/>
                  <a:gd name="connsiteX17-5343" fmla="*/ 8 w 10000"/>
                  <a:gd name="connsiteY17-5344" fmla="*/ 9738 h 10000"/>
                  <a:gd name="connsiteX18-5345" fmla="*/ 0 w 10000"/>
                  <a:gd name="connsiteY18-5346" fmla="*/ 9331 h 10000"/>
                  <a:gd name="connsiteX19-5347" fmla="*/ 0 w 10000"/>
                  <a:gd name="connsiteY19-5348" fmla="*/ 8886 h 10000"/>
                  <a:gd name="connsiteX20-5349" fmla="*/ 10 w 10000"/>
                  <a:gd name="connsiteY20-5350" fmla="*/ 8411 h 10000"/>
                  <a:gd name="connsiteX21-5351" fmla="*/ 28 w 10000"/>
                  <a:gd name="connsiteY21-5352" fmla="*/ 7907 h 10000"/>
                  <a:gd name="connsiteX22-5353" fmla="*/ 58 w 10000"/>
                  <a:gd name="connsiteY22-5354" fmla="*/ 7391 h 10000"/>
                  <a:gd name="connsiteX23-5355" fmla="*/ 98 w 10000"/>
                  <a:gd name="connsiteY23-5356" fmla="*/ 6860 h 10000"/>
                  <a:gd name="connsiteX24-5357" fmla="*/ 148 w 10000"/>
                  <a:gd name="connsiteY24-5358" fmla="*/ 6321 h 10000"/>
                  <a:gd name="connsiteX25-5359" fmla="*/ 212 w 10000"/>
                  <a:gd name="connsiteY25-5360" fmla="*/ 5789 h 10000"/>
                  <a:gd name="connsiteX26-5361" fmla="*/ 286 w 10000"/>
                  <a:gd name="connsiteY26-5362" fmla="*/ 5261 h 10000"/>
                  <a:gd name="connsiteX27-5363" fmla="*/ 374 w 10000"/>
                  <a:gd name="connsiteY27-5364" fmla="*/ 4750 h 10000"/>
                  <a:gd name="connsiteX28-5365" fmla="*/ 475 w 10000"/>
                  <a:gd name="connsiteY28-5366" fmla="*/ 4256 h 10000"/>
                  <a:gd name="connsiteX29-5367" fmla="*/ 530 w 10000"/>
                  <a:gd name="connsiteY29-5368" fmla="*/ 4022 h 10000"/>
                  <a:gd name="connsiteX30-5369" fmla="*/ 588 w 10000"/>
                  <a:gd name="connsiteY30-5370" fmla="*/ 3791 h 10000"/>
                  <a:gd name="connsiteX31-5371" fmla="*/ 652 w 10000"/>
                  <a:gd name="connsiteY31-5372" fmla="*/ 3570 h 10000"/>
                  <a:gd name="connsiteX32-5373" fmla="*/ 717 w 10000"/>
                  <a:gd name="connsiteY32-5374" fmla="*/ 3361 h 10000"/>
                  <a:gd name="connsiteX33-5375" fmla="*/ 787 w 10000"/>
                  <a:gd name="connsiteY33-5376" fmla="*/ 3160 h 10000"/>
                  <a:gd name="connsiteX34-5377" fmla="*/ 861 w 10000"/>
                  <a:gd name="connsiteY34-5378" fmla="*/ 2970 h 10000"/>
                  <a:gd name="connsiteX35-5379" fmla="*/ 938 w 10000"/>
                  <a:gd name="connsiteY35-5380" fmla="*/ 2792 h 10000"/>
                  <a:gd name="connsiteX36-5381" fmla="*/ 1019 w 10000"/>
                  <a:gd name="connsiteY36-5382" fmla="*/ 2624 h 10000"/>
                  <a:gd name="connsiteX37-5383" fmla="*/ 1105 w 10000"/>
                  <a:gd name="connsiteY37-5384" fmla="*/ 2474 h 10000"/>
                  <a:gd name="connsiteX38-5385" fmla="*/ 1194 w 10000"/>
                  <a:gd name="connsiteY38-5386" fmla="*/ 2334 h 10000"/>
                  <a:gd name="connsiteX39-5387" fmla="*/ 1640 w 10000"/>
                  <a:gd name="connsiteY39-5388" fmla="*/ 1696 h 10000"/>
                  <a:gd name="connsiteX40-5389" fmla="*/ 1865 w 10000"/>
                  <a:gd name="connsiteY40-5390" fmla="*/ 1383 h 10000"/>
                  <a:gd name="connsiteX41-5391" fmla="*/ 1950 w 10000"/>
                  <a:gd name="connsiteY41-5392" fmla="*/ 1269 h 10000"/>
                  <a:gd name="connsiteX42-5393" fmla="*/ 2095 w 10000"/>
                  <a:gd name="connsiteY42-5394" fmla="*/ 1088 h 10000"/>
                  <a:gd name="connsiteX43-5395" fmla="*/ 2333 w 10000"/>
                  <a:gd name="connsiteY43-5396" fmla="*/ 811 h 10000"/>
                  <a:gd name="connsiteX44-5397" fmla="*/ 2455 w 10000"/>
                  <a:gd name="connsiteY44-5398" fmla="*/ 681 h 10000"/>
                  <a:gd name="connsiteX45-5399" fmla="*/ 2583 w 10000"/>
                  <a:gd name="connsiteY45-5400" fmla="*/ 559 h 10000"/>
                  <a:gd name="connsiteX46-5401" fmla="*/ 2711 w 10000"/>
                  <a:gd name="connsiteY46-5402" fmla="*/ 447 h 10000"/>
                  <a:gd name="connsiteX47-5403" fmla="*/ 2844 w 10000"/>
                  <a:gd name="connsiteY47-5404" fmla="*/ 341 h 10000"/>
                  <a:gd name="connsiteX48-5405" fmla="*/ 2981 w 10000"/>
                  <a:gd name="connsiteY48-5406" fmla="*/ 247 h 10000"/>
                  <a:gd name="connsiteX49-5407" fmla="*/ 3121 w 10000"/>
                  <a:gd name="connsiteY49-5408" fmla="*/ 160 h 10000"/>
                  <a:gd name="connsiteX50-5409" fmla="*/ 3188 w 10000"/>
                  <a:gd name="connsiteY50-5410" fmla="*/ 127 h 10000"/>
                  <a:gd name="connsiteX51-5411" fmla="*/ 3268 w 10000"/>
                  <a:gd name="connsiteY51-5412" fmla="*/ 99 h 10000"/>
                  <a:gd name="connsiteX52-5413" fmla="*/ 3463 w 10000"/>
                  <a:gd name="connsiteY52-5414" fmla="*/ 51 h 10000"/>
                  <a:gd name="connsiteX53-5415" fmla="*/ 3698 w 10000"/>
                  <a:gd name="connsiteY53-5416" fmla="*/ 15 h 10000"/>
                  <a:gd name="connsiteX54-5417" fmla="*/ 3966 w 10000"/>
                  <a:gd name="connsiteY54-5418" fmla="*/ 0 h 10000"/>
                  <a:gd name="connsiteX55-5419" fmla="*/ 4258 w 10000"/>
                  <a:gd name="connsiteY55-5420" fmla="*/ 5 h 10000"/>
                  <a:gd name="connsiteX56-5421" fmla="*/ 4569 w 10000"/>
                  <a:gd name="connsiteY56-5422" fmla="*/ 31 h 10000"/>
                  <a:gd name="connsiteX57-5423" fmla="*/ 4892 w 10000"/>
                  <a:gd name="connsiteY57-5424" fmla="*/ 76 h 10000"/>
                  <a:gd name="connsiteX58-5425" fmla="*/ 5217 w 10000"/>
                  <a:gd name="connsiteY58-5426" fmla="*/ 145 h 10000"/>
                  <a:gd name="connsiteX59-5427" fmla="*/ 5379 w 10000"/>
                  <a:gd name="connsiteY59-5428" fmla="*/ 191 h 10000"/>
                  <a:gd name="connsiteX60-5429" fmla="*/ 5539 w 10000"/>
                  <a:gd name="connsiteY60-5430" fmla="*/ 239 h 10000"/>
                  <a:gd name="connsiteX61-5431" fmla="*/ 5850 w 10000"/>
                  <a:gd name="connsiteY61-5432" fmla="*/ 364 h 10000"/>
                  <a:gd name="connsiteX62-5433" fmla="*/ 6000 w 10000"/>
                  <a:gd name="connsiteY62-5434" fmla="*/ 435 h 10000"/>
                  <a:gd name="connsiteX63-5435" fmla="*/ 6145 w 10000"/>
                  <a:gd name="connsiteY63-5436" fmla="*/ 514 h 10000"/>
                  <a:gd name="connsiteX64-5437" fmla="*/ 6281 w 10000"/>
                  <a:gd name="connsiteY64-5438" fmla="*/ 598 h 10000"/>
                  <a:gd name="connsiteX65-5439" fmla="*/ 6413 w 10000"/>
                  <a:gd name="connsiteY65-5440" fmla="*/ 694 h 10000"/>
                  <a:gd name="connsiteX66-5441" fmla="*/ 6534 w 10000"/>
                  <a:gd name="connsiteY66-5442" fmla="*/ 796 h 10000"/>
                  <a:gd name="connsiteX67-5443" fmla="*/ 6648 w 10000"/>
                  <a:gd name="connsiteY67-5444" fmla="*/ 905 h 10000"/>
                  <a:gd name="connsiteX68-5445" fmla="*/ 6751 w 10000"/>
                  <a:gd name="connsiteY68-5446" fmla="*/ 1025 h 10000"/>
                  <a:gd name="connsiteX69-5447" fmla="*/ 6844 w 10000"/>
                  <a:gd name="connsiteY69-5448" fmla="*/ 1152 h 10000"/>
                  <a:gd name="connsiteX70-5449" fmla="*/ 6925 w 10000"/>
                  <a:gd name="connsiteY70-5450" fmla="*/ 1287 h 10000"/>
                  <a:gd name="connsiteX71-5451" fmla="*/ 6994 w 10000"/>
                  <a:gd name="connsiteY71-5452" fmla="*/ 1431 h 10000"/>
                  <a:gd name="connsiteX72-5453" fmla="*/ 7048 w 10000"/>
                  <a:gd name="connsiteY72-5454" fmla="*/ 1584 h 10000"/>
                  <a:gd name="connsiteX73-5455" fmla="*/ 7070 w 10000"/>
                  <a:gd name="connsiteY73-5456" fmla="*/ 1665 h 10000"/>
                  <a:gd name="connsiteX74-5457" fmla="*/ 7088 w 10000"/>
                  <a:gd name="connsiteY74-5458" fmla="*/ 1749 h 10000"/>
                  <a:gd name="connsiteX75-5459" fmla="*/ 7786 w 10000"/>
                  <a:gd name="connsiteY75-5460" fmla="*/ 5317 h 10000"/>
                  <a:gd name="connsiteX76-5461" fmla="*/ 7987 w 10000"/>
                  <a:gd name="connsiteY76-5462" fmla="*/ 5278 h 10000"/>
                  <a:gd name="connsiteX77-5463" fmla="*/ 8280 w 10000"/>
                  <a:gd name="connsiteY77-5464" fmla="*/ 5240 h 10000"/>
                  <a:gd name="connsiteX78-5465" fmla="*/ 8450 w 10000"/>
                  <a:gd name="connsiteY78-5466" fmla="*/ 5228 h 10000"/>
                  <a:gd name="connsiteX79-5467" fmla="*/ 8630 w 10000"/>
                  <a:gd name="connsiteY79-5468" fmla="*/ 5225 h 10000"/>
                  <a:gd name="connsiteX80-5469" fmla="*/ 8815 w 10000"/>
                  <a:gd name="connsiteY80-5470" fmla="*/ 5230 h 10000"/>
                  <a:gd name="connsiteX81-5471" fmla="*/ 9003 w 10000"/>
                  <a:gd name="connsiteY81-5472" fmla="*/ 5248 h 10000"/>
                  <a:gd name="connsiteX82-5473" fmla="*/ 9185 w 10000"/>
                  <a:gd name="connsiteY82-5474" fmla="*/ 5281 h 10000"/>
                  <a:gd name="connsiteX83-5475" fmla="*/ 9360 w 10000"/>
                  <a:gd name="connsiteY83-5476" fmla="*/ 5334 h 10000"/>
                  <a:gd name="connsiteX84-5477" fmla="*/ 9523 w 10000"/>
                  <a:gd name="connsiteY84-5478" fmla="*/ 5403 h 10000"/>
                  <a:gd name="connsiteX85-5479" fmla="*/ 9597 w 10000"/>
                  <a:gd name="connsiteY85-5480" fmla="*/ 5449 h 10000"/>
                  <a:gd name="connsiteX86-5481" fmla="*/ 9668 w 10000"/>
                  <a:gd name="connsiteY86-5482" fmla="*/ 5497 h 10000"/>
                  <a:gd name="connsiteX87-5483" fmla="*/ 9734 w 10000"/>
                  <a:gd name="connsiteY87-5484" fmla="*/ 5553 h 10000"/>
                  <a:gd name="connsiteX88-5485" fmla="*/ 9794 w 10000"/>
                  <a:gd name="connsiteY88-5486" fmla="*/ 5617 h 10000"/>
                  <a:gd name="connsiteX89-5487" fmla="*/ 9846 w 10000"/>
                  <a:gd name="connsiteY89-5488" fmla="*/ 5688 h 10000"/>
                  <a:gd name="connsiteX90-5489" fmla="*/ 9892 w 10000"/>
                  <a:gd name="connsiteY90-5490" fmla="*/ 5764 h 10000"/>
                  <a:gd name="connsiteX91-5491" fmla="*/ 9930 w 10000"/>
                  <a:gd name="connsiteY91-5492" fmla="*/ 5848 h 10000"/>
                  <a:gd name="connsiteX92-5493" fmla="*/ 9960 w 10000"/>
                  <a:gd name="connsiteY92-5494" fmla="*/ 5939 h 10000"/>
                  <a:gd name="connsiteX93-5495" fmla="*/ 9982 w 10000"/>
                  <a:gd name="connsiteY93-5496" fmla="*/ 6041 h 10000"/>
                  <a:gd name="connsiteX94-5497" fmla="*/ 9995 w 10000"/>
                  <a:gd name="connsiteY94-5498" fmla="*/ 6151 h 10000"/>
                  <a:gd name="connsiteX95-5499" fmla="*/ 10000 w 10000"/>
                  <a:gd name="connsiteY95-5500" fmla="*/ 6321 h 10000"/>
                  <a:gd name="connsiteX96-5501" fmla="*/ 9992 w 10000"/>
                  <a:gd name="connsiteY96-5502" fmla="*/ 6481 h 10000"/>
                  <a:gd name="connsiteX97-5503" fmla="*/ 9972 w 10000"/>
                  <a:gd name="connsiteY97-5504" fmla="*/ 6626 h 10000"/>
                  <a:gd name="connsiteX98-5505" fmla="*/ 9939 w 10000"/>
                  <a:gd name="connsiteY98-5506" fmla="*/ 6763 h 10000"/>
                  <a:gd name="connsiteX99-5507" fmla="*/ 9897 w 10000"/>
                  <a:gd name="connsiteY99-5508" fmla="*/ 6885 h 10000"/>
                  <a:gd name="connsiteX100-5509" fmla="*/ 9843 w 10000"/>
                  <a:gd name="connsiteY100-5510" fmla="*/ 7000 h 10000"/>
                  <a:gd name="connsiteX101-5511" fmla="*/ 9779 w 10000"/>
                  <a:gd name="connsiteY101-5512" fmla="*/ 7099 h 10000"/>
                  <a:gd name="connsiteX102-5513" fmla="*/ 9707 w 10000"/>
                  <a:gd name="connsiteY102-5514" fmla="*/ 7188 h 10000"/>
                  <a:gd name="connsiteX103-5515" fmla="*/ 9627 w 10000"/>
                  <a:gd name="connsiteY103-5516" fmla="*/ 7269 h 10000"/>
                  <a:gd name="connsiteX104-5517" fmla="*/ 9538 w 10000"/>
                  <a:gd name="connsiteY104-5518" fmla="*/ 7340 h 10000"/>
                  <a:gd name="connsiteX105-5519" fmla="*/ 9443 w 10000"/>
                  <a:gd name="connsiteY105-5520" fmla="*/ 7401 h 10000"/>
                  <a:gd name="connsiteX106-5521" fmla="*/ 9342 w 10000"/>
                  <a:gd name="connsiteY106-5522" fmla="*/ 7452 h 10000"/>
                  <a:gd name="connsiteX107-5523" fmla="*/ 9234 w 10000"/>
                  <a:gd name="connsiteY107-5524" fmla="*/ 7496 h 10000"/>
                  <a:gd name="connsiteX108-5525" fmla="*/ 9121 w 10000"/>
                  <a:gd name="connsiteY108-5526" fmla="*/ 7531 h 10000"/>
                  <a:gd name="connsiteX109-5527" fmla="*/ 9005 w 10000"/>
                  <a:gd name="connsiteY109-5528" fmla="*/ 7559 h 10000"/>
                  <a:gd name="connsiteX110-5529" fmla="*/ 8885 w 10000"/>
                  <a:gd name="connsiteY110-5530" fmla="*/ 7577 h 10000"/>
                  <a:gd name="connsiteX111-5531" fmla="*/ 8637 w 10000"/>
                  <a:gd name="connsiteY111-5532" fmla="*/ 7597 h 10000"/>
                  <a:gd name="connsiteX112-5533" fmla="*/ 8383 w 10000"/>
                  <a:gd name="connsiteY112-5534" fmla="*/ 7590 h 10000"/>
                  <a:gd name="connsiteX113-5535" fmla="*/ 8129 w 10000"/>
                  <a:gd name="connsiteY113-5536" fmla="*/ 7562 h 10000"/>
                  <a:gd name="connsiteX114-5537" fmla="*/ 7879 w 10000"/>
                  <a:gd name="connsiteY114-5538" fmla="*/ 7513 h 10000"/>
                  <a:gd name="connsiteX115-5539" fmla="*/ 7639 w 10000"/>
                  <a:gd name="connsiteY115-5540" fmla="*/ 7450 h 10000"/>
                  <a:gd name="connsiteX116-5541" fmla="*/ 7414 w 10000"/>
                  <a:gd name="connsiteY116-5542" fmla="*/ 7371 h 10000"/>
                  <a:gd name="connsiteX117-5543" fmla="*/ 7212 w 10000"/>
                  <a:gd name="connsiteY117-5544" fmla="*/ 7282 h 10000"/>
                  <a:gd name="connsiteX118-5545" fmla="*/ 7036 w 10000"/>
                  <a:gd name="connsiteY118-5546" fmla="*/ 7188 h 10000"/>
                  <a:gd name="connsiteX0-5547" fmla="*/ 7036 w 10000"/>
                  <a:gd name="connsiteY0-5548" fmla="*/ 7188 h 10000"/>
                  <a:gd name="connsiteX1-5549" fmla="*/ 5813 w 10000"/>
                  <a:gd name="connsiteY1-5550" fmla="*/ 5620 h 10000"/>
                  <a:gd name="connsiteX2-5551" fmla="*/ 3757 w 10000"/>
                  <a:gd name="connsiteY2-5552" fmla="*/ 6457 h 10000"/>
                  <a:gd name="connsiteX3-5553" fmla="*/ 1812 w 10000"/>
                  <a:gd name="connsiteY3-5554" fmla="*/ 7539 h 10000"/>
                  <a:gd name="connsiteX4-5555" fmla="*/ 1594 w 10000"/>
                  <a:gd name="connsiteY4-5556" fmla="*/ 9911 h 10000"/>
                  <a:gd name="connsiteX5-5557" fmla="*/ 1141 w 10000"/>
                  <a:gd name="connsiteY5-5558" fmla="*/ 9972 h 10000"/>
                  <a:gd name="connsiteX6-5559" fmla="*/ 921 w 10000"/>
                  <a:gd name="connsiteY6-5560" fmla="*/ 9992 h 10000"/>
                  <a:gd name="connsiteX7-5561" fmla="*/ 714 w 10000"/>
                  <a:gd name="connsiteY7-5562" fmla="*/ 10000 h 10000"/>
                  <a:gd name="connsiteX8-5563" fmla="*/ 523 w 10000"/>
                  <a:gd name="connsiteY8-5564" fmla="*/ 9997 h 10000"/>
                  <a:gd name="connsiteX9-5565" fmla="*/ 354 w 10000"/>
                  <a:gd name="connsiteY9-5566" fmla="*/ 9980 h 10000"/>
                  <a:gd name="connsiteX10-5567" fmla="*/ 213 w 10000"/>
                  <a:gd name="connsiteY10-5568" fmla="*/ 9947 h 10000"/>
                  <a:gd name="connsiteX11-5569" fmla="*/ 154 w 10000"/>
                  <a:gd name="connsiteY11-5570" fmla="*/ 9924 h 10000"/>
                  <a:gd name="connsiteX12-5571" fmla="*/ 105 w 10000"/>
                  <a:gd name="connsiteY12-5572" fmla="*/ 9896 h 10000"/>
                  <a:gd name="connsiteX13-5573" fmla="*/ 65 w 10000"/>
                  <a:gd name="connsiteY13-5574" fmla="*/ 9865 h 10000"/>
                  <a:gd name="connsiteX14-5575" fmla="*/ 35 w 10000"/>
                  <a:gd name="connsiteY14-5576" fmla="*/ 9827 h 10000"/>
                  <a:gd name="connsiteX15-5577" fmla="*/ 15 w 10000"/>
                  <a:gd name="connsiteY15-5578" fmla="*/ 9786 h 10000"/>
                  <a:gd name="connsiteX16-5579" fmla="*/ 8 w 10000"/>
                  <a:gd name="connsiteY16-5580" fmla="*/ 9738 h 10000"/>
                  <a:gd name="connsiteX17-5581" fmla="*/ 0 w 10000"/>
                  <a:gd name="connsiteY17-5582" fmla="*/ 9331 h 10000"/>
                  <a:gd name="connsiteX18-5583" fmla="*/ 0 w 10000"/>
                  <a:gd name="connsiteY18-5584" fmla="*/ 8886 h 10000"/>
                  <a:gd name="connsiteX19-5585" fmla="*/ 10 w 10000"/>
                  <a:gd name="connsiteY19-5586" fmla="*/ 8411 h 10000"/>
                  <a:gd name="connsiteX20-5587" fmla="*/ 28 w 10000"/>
                  <a:gd name="connsiteY20-5588" fmla="*/ 7907 h 10000"/>
                  <a:gd name="connsiteX21-5589" fmla="*/ 58 w 10000"/>
                  <a:gd name="connsiteY21-5590" fmla="*/ 7391 h 10000"/>
                  <a:gd name="connsiteX22-5591" fmla="*/ 98 w 10000"/>
                  <a:gd name="connsiteY22-5592" fmla="*/ 6860 h 10000"/>
                  <a:gd name="connsiteX23-5593" fmla="*/ 148 w 10000"/>
                  <a:gd name="connsiteY23-5594" fmla="*/ 6321 h 10000"/>
                  <a:gd name="connsiteX24-5595" fmla="*/ 212 w 10000"/>
                  <a:gd name="connsiteY24-5596" fmla="*/ 5789 h 10000"/>
                  <a:gd name="connsiteX25-5597" fmla="*/ 286 w 10000"/>
                  <a:gd name="connsiteY25-5598" fmla="*/ 5261 h 10000"/>
                  <a:gd name="connsiteX26-5599" fmla="*/ 374 w 10000"/>
                  <a:gd name="connsiteY26-5600" fmla="*/ 4750 h 10000"/>
                  <a:gd name="connsiteX27-5601" fmla="*/ 475 w 10000"/>
                  <a:gd name="connsiteY27-5602" fmla="*/ 4256 h 10000"/>
                  <a:gd name="connsiteX28-5603" fmla="*/ 530 w 10000"/>
                  <a:gd name="connsiteY28-5604" fmla="*/ 4022 h 10000"/>
                  <a:gd name="connsiteX29-5605" fmla="*/ 588 w 10000"/>
                  <a:gd name="connsiteY29-5606" fmla="*/ 3791 h 10000"/>
                  <a:gd name="connsiteX30-5607" fmla="*/ 652 w 10000"/>
                  <a:gd name="connsiteY30-5608" fmla="*/ 3570 h 10000"/>
                  <a:gd name="connsiteX31-5609" fmla="*/ 717 w 10000"/>
                  <a:gd name="connsiteY31-5610" fmla="*/ 3361 h 10000"/>
                  <a:gd name="connsiteX32-5611" fmla="*/ 787 w 10000"/>
                  <a:gd name="connsiteY32-5612" fmla="*/ 3160 h 10000"/>
                  <a:gd name="connsiteX33-5613" fmla="*/ 861 w 10000"/>
                  <a:gd name="connsiteY33-5614" fmla="*/ 2970 h 10000"/>
                  <a:gd name="connsiteX34-5615" fmla="*/ 938 w 10000"/>
                  <a:gd name="connsiteY34-5616" fmla="*/ 2792 h 10000"/>
                  <a:gd name="connsiteX35-5617" fmla="*/ 1019 w 10000"/>
                  <a:gd name="connsiteY35-5618" fmla="*/ 2624 h 10000"/>
                  <a:gd name="connsiteX36-5619" fmla="*/ 1105 w 10000"/>
                  <a:gd name="connsiteY36-5620" fmla="*/ 2474 h 10000"/>
                  <a:gd name="connsiteX37-5621" fmla="*/ 1194 w 10000"/>
                  <a:gd name="connsiteY37-5622" fmla="*/ 2334 h 10000"/>
                  <a:gd name="connsiteX38-5623" fmla="*/ 1640 w 10000"/>
                  <a:gd name="connsiteY38-5624" fmla="*/ 1696 h 10000"/>
                  <a:gd name="connsiteX39-5625" fmla="*/ 1865 w 10000"/>
                  <a:gd name="connsiteY39-5626" fmla="*/ 1383 h 10000"/>
                  <a:gd name="connsiteX40-5627" fmla="*/ 1950 w 10000"/>
                  <a:gd name="connsiteY40-5628" fmla="*/ 1269 h 10000"/>
                  <a:gd name="connsiteX41-5629" fmla="*/ 2095 w 10000"/>
                  <a:gd name="connsiteY41-5630" fmla="*/ 1088 h 10000"/>
                  <a:gd name="connsiteX42-5631" fmla="*/ 2333 w 10000"/>
                  <a:gd name="connsiteY42-5632" fmla="*/ 811 h 10000"/>
                  <a:gd name="connsiteX43-5633" fmla="*/ 2455 w 10000"/>
                  <a:gd name="connsiteY43-5634" fmla="*/ 681 h 10000"/>
                  <a:gd name="connsiteX44-5635" fmla="*/ 2583 w 10000"/>
                  <a:gd name="connsiteY44-5636" fmla="*/ 559 h 10000"/>
                  <a:gd name="connsiteX45-5637" fmla="*/ 2711 w 10000"/>
                  <a:gd name="connsiteY45-5638" fmla="*/ 447 h 10000"/>
                  <a:gd name="connsiteX46-5639" fmla="*/ 2844 w 10000"/>
                  <a:gd name="connsiteY46-5640" fmla="*/ 341 h 10000"/>
                  <a:gd name="connsiteX47-5641" fmla="*/ 2981 w 10000"/>
                  <a:gd name="connsiteY47-5642" fmla="*/ 247 h 10000"/>
                  <a:gd name="connsiteX48-5643" fmla="*/ 3121 w 10000"/>
                  <a:gd name="connsiteY48-5644" fmla="*/ 160 h 10000"/>
                  <a:gd name="connsiteX49-5645" fmla="*/ 3188 w 10000"/>
                  <a:gd name="connsiteY49-5646" fmla="*/ 127 h 10000"/>
                  <a:gd name="connsiteX50-5647" fmla="*/ 3268 w 10000"/>
                  <a:gd name="connsiteY50-5648" fmla="*/ 99 h 10000"/>
                  <a:gd name="connsiteX51-5649" fmla="*/ 3463 w 10000"/>
                  <a:gd name="connsiteY51-5650" fmla="*/ 51 h 10000"/>
                  <a:gd name="connsiteX52-5651" fmla="*/ 3698 w 10000"/>
                  <a:gd name="connsiteY52-5652" fmla="*/ 15 h 10000"/>
                  <a:gd name="connsiteX53-5653" fmla="*/ 3966 w 10000"/>
                  <a:gd name="connsiteY53-5654" fmla="*/ 0 h 10000"/>
                  <a:gd name="connsiteX54-5655" fmla="*/ 4258 w 10000"/>
                  <a:gd name="connsiteY54-5656" fmla="*/ 5 h 10000"/>
                  <a:gd name="connsiteX55-5657" fmla="*/ 4569 w 10000"/>
                  <a:gd name="connsiteY55-5658" fmla="*/ 31 h 10000"/>
                  <a:gd name="connsiteX56-5659" fmla="*/ 4892 w 10000"/>
                  <a:gd name="connsiteY56-5660" fmla="*/ 76 h 10000"/>
                  <a:gd name="connsiteX57-5661" fmla="*/ 5217 w 10000"/>
                  <a:gd name="connsiteY57-5662" fmla="*/ 145 h 10000"/>
                  <a:gd name="connsiteX58-5663" fmla="*/ 5379 w 10000"/>
                  <a:gd name="connsiteY58-5664" fmla="*/ 191 h 10000"/>
                  <a:gd name="connsiteX59-5665" fmla="*/ 5539 w 10000"/>
                  <a:gd name="connsiteY59-5666" fmla="*/ 239 h 10000"/>
                  <a:gd name="connsiteX60-5667" fmla="*/ 5850 w 10000"/>
                  <a:gd name="connsiteY60-5668" fmla="*/ 364 h 10000"/>
                  <a:gd name="connsiteX61-5669" fmla="*/ 6000 w 10000"/>
                  <a:gd name="connsiteY61-5670" fmla="*/ 435 h 10000"/>
                  <a:gd name="connsiteX62-5671" fmla="*/ 6145 w 10000"/>
                  <a:gd name="connsiteY62-5672" fmla="*/ 514 h 10000"/>
                  <a:gd name="connsiteX63-5673" fmla="*/ 6281 w 10000"/>
                  <a:gd name="connsiteY63-5674" fmla="*/ 598 h 10000"/>
                  <a:gd name="connsiteX64-5675" fmla="*/ 6413 w 10000"/>
                  <a:gd name="connsiteY64-5676" fmla="*/ 694 h 10000"/>
                  <a:gd name="connsiteX65-5677" fmla="*/ 6534 w 10000"/>
                  <a:gd name="connsiteY65-5678" fmla="*/ 796 h 10000"/>
                  <a:gd name="connsiteX66-5679" fmla="*/ 6648 w 10000"/>
                  <a:gd name="connsiteY66-5680" fmla="*/ 905 h 10000"/>
                  <a:gd name="connsiteX67-5681" fmla="*/ 6751 w 10000"/>
                  <a:gd name="connsiteY67-5682" fmla="*/ 1025 h 10000"/>
                  <a:gd name="connsiteX68-5683" fmla="*/ 6844 w 10000"/>
                  <a:gd name="connsiteY68-5684" fmla="*/ 1152 h 10000"/>
                  <a:gd name="connsiteX69-5685" fmla="*/ 6925 w 10000"/>
                  <a:gd name="connsiteY69-5686" fmla="*/ 1287 h 10000"/>
                  <a:gd name="connsiteX70-5687" fmla="*/ 6994 w 10000"/>
                  <a:gd name="connsiteY70-5688" fmla="*/ 1431 h 10000"/>
                  <a:gd name="connsiteX71-5689" fmla="*/ 7048 w 10000"/>
                  <a:gd name="connsiteY71-5690" fmla="*/ 1584 h 10000"/>
                  <a:gd name="connsiteX72-5691" fmla="*/ 7070 w 10000"/>
                  <a:gd name="connsiteY72-5692" fmla="*/ 1665 h 10000"/>
                  <a:gd name="connsiteX73-5693" fmla="*/ 7088 w 10000"/>
                  <a:gd name="connsiteY73-5694" fmla="*/ 1749 h 10000"/>
                  <a:gd name="connsiteX74-5695" fmla="*/ 7786 w 10000"/>
                  <a:gd name="connsiteY74-5696" fmla="*/ 5317 h 10000"/>
                  <a:gd name="connsiteX75-5697" fmla="*/ 7987 w 10000"/>
                  <a:gd name="connsiteY75-5698" fmla="*/ 5278 h 10000"/>
                  <a:gd name="connsiteX76-5699" fmla="*/ 8280 w 10000"/>
                  <a:gd name="connsiteY76-5700" fmla="*/ 5240 h 10000"/>
                  <a:gd name="connsiteX77-5701" fmla="*/ 8450 w 10000"/>
                  <a:gd name="connsiteY77-5702" fmla="*/ 5228 h 10000"/>
                  <a:gd name="connsiteX78-5703" fmla="*/ 8630 w 10000"/>
                  <a:gd name="connsiteY78-5704" fmla="*/ 5225 h 10000"/>
                  <a:gd name="connsiteX79-5705" fmla="*/ 8815 w 10000"/>
                  <a:gd name="connsiteY79-5706" fmla="*/ 5230 h 10000"/>
                  <a:gd name="connsiteX80-5707" fmla="*/ 9003 w 10000"/>
                  <a:gd name="connsiteY80-5708" fmla="*/ 5248 h 10000"/>
                  <a:gd name="connsiteX81-5709" fmla="*/ 9185 w 10000"/>
                  <a:gd name="connsiteY81-5710" fmla="*/ 5281 h 10000"/>
                  <a:gd name="connsiteX82-5711" fmla="*/ 9360 w 10000"/>
                  <a:gd name="connsiteY82-5712" fmla="*/ 5334 h 10000"/>
                  <a:gd name="connsiteX83-5713" fmla="*/ 9523 w 10000"/>
                  <a:gd name="connsiteY83-5714" fmla="*/ 5403 h 10000"/>
                  <a:gd name="connsiteX84-5715" fmla="*/ 9597 w 10000"/>
                  <a:gd name="connsiteY84-5716" fmla="*/ 5449 h 10000"/>
                  <a:gd name="connsiteX85-5717" fmla="*/ 9668 w 10000"/>
                  <a:gd name="connsiteY85-5718" fmla="*/ 5497 h 10000"/>
                  <a:gd name="connsiteX86-5719" fmla="*/ 9734 w 10000"/>
                  <a:gd name="connsiteY86-5720" fmla="*/ 5553 h 10000"/>
                  <a:gd name="connsiteX87-5721" fmla="*/ 9794 w 10000"/>
                  <a:gd name="connsiteY87-5722" fmla="*/ 5617 h 10000"/>
                  <a:gd name="connsiteX88-5723" fmla="*/ 9846 w 10000"/>
                  <a:gd name="connsiteY88-5724" fmla="*/ 5688 h 10000"/>
                  <a:gd name="connsiteX89-5725" fmla="*/ 9892 w 10000"/>
                  <a:gd name="connsiteY89-5726" fmla="*/ 5764 h 10000"/>
                  <a:gd name="connsiteX90-5727" fmla="*/ 9930 w 10000"/>
                  <a:gd name="connsiteY90-5728" fmla="*/ 5848 h 10000"/>
                  <a:gd name="connsiteX91-5729" fmla="*/ 9960 w 10000"/>
                  <a:gd name="connsiteY91-5730" fmla="*/ 5939 h 10000"/>
                  <a:gd name="connsiteX92-5731" fmla="*/ 9982 w 10000"/>
                  <a:gd name="connsiteY92-5732" fmla="*/ 6041 h 10000"/>
                  <a:gd name="connsiteX93-5733" fmla="*/ 9995 w 10000"/>
                  <a:gd name="connsiteY93-5734" fmla="*/ 6151 h 10000"/>
                  <a:gd name="connsiteX94-5735" fmla="*/ 10000 w 10000"/>
                  <a:gd name="connsiteY94-5736" fmla="*/ 6321 h 10000"/>
                  <a:gd name="connsiteX95-5737" fmla="*/ 9992 w 10000"/>
                  <a:gd name="connsiteY95-5738" fmla="*/ 6481 h 10000"/>
                  <a:gd name="connsiteX96-5739" fmla="*/ 9972 w 10000"/>
                  <a:gd name="connsiteY96-5740" fmla="*/ 6626 h 10000"/>
                  <a:gd name="connsiteX97-5741" fmla="*/ 9939 w 10000"/>
                  <a:gd name="connsiteY97-5742" fmla="*/ 6763 h 10000"/>
                  <a:gd name="connsiteX98-5743" fmla="*/ 9897 w 10000"/>
                  <a:gd name="connsiteY98-5744" fmla="*/ 6885 h 10000"/>
                  <a:gd name="connsiteX99-5745" fmla="*/ 9843 w 10000"/>
                  <a:gd name="connsiteY99-5746" fmla="*/ 7000 h 10000"/>
                  <a:gd name="connsiteX100-5747" fmla="*/ 9779 w 10000"/>
                  <a:gd name="connsiteY100-5748" fmla="*/ 7099 h 10000"/>
                  <a:gd name="connsiteX101-5749" fmla="*/ 9707 w 10000"/>
                  <a:gd name="connsiteY101-5750" fmla="*/ 7188 h 10000"/>
                  <a:gd name="connsiteX102-5751" fmla="*/ 9627 w 10000"/>
                  <a:gd name="connsiteY102-5752" fmla="*/ 7269 h 10000"/>
                  <a:gd name="connsiteX103-5753" fmla="*/ 9538 w 10000"/>
                  <a:gd name="connsiteY103-5754" fmla="*/ 7340 h 10000"/>
                  <a:gd name="connsiteX104-5755" fmla="*/ 9443 w 10000"/>
                  <a:gd name="connsiteY104-5756" fmla="*/ 7401 h 10000"/>
                  <a:gd name="connsiteX105-5757" fmla="*/ 9342 w 10000"/>
                  <a:gd name="connsiteY105-5758" fmla="*/ 7452 h 10000"/>
                  <a:gd name="connsiteX106-5759" fmla="*/ 9234 w 10000"/>
                  <a:gd name="connsiteY106-5760" fmla="*/ 7496 h 10000"/>
                  <a:gd name="connsiteX107-5761" fmla="*/ 9121 w 10000"/>
                  <a:gd name="connsiteY107-5762" fmla="*/ 7531 h 10000"/>
                  <a:gd name="connsiteX108-5763" fmla="*/ 9005 w 10000"/>
                  <a:gd name="connsiteY108-5764" fmla="*/ 7559 h 10000"/>
                  <a:gd name="connsiteX109-5765" fmla="*/ 8885 w 10000"/>
                  <a:gd name="connsiteY109-5766" fmla="*/ 7577 h 10000"/>
                  <a:gd name="connsiteX110-5767" fmla="*/ 8637 w 10000"/>
                  <a:gd name="connsiteY110-5768" fmla="*/ 7597 h 10000"/>
                  <a:gd name="connsiteX111-5769" fmla="*/ 8383 w 10000"/>
                  <a:gd name="connsiteY111-5770" fmla="*/ 7590 h 10000"/>
                  <a:gd name="connsiteX112-5771" fmla="*/ 8129 w 10000"/>
                  <a:gd name="connsiteY112-5772" fmla="*/ 7562 h 10000"/>
                  <a:gd name="connsiteX113-5773" fmla="*/ 7879 w 10000"/>
                  <a:gd name="connsiteY113-5774" fmla="*/ 7513 h 10000"/>
                  <a:gd name="connsiteX114-5775" fmla="*/ 7639 w 10000"/>
                  <a:gd name="connsiteY114-5776" fmla="*/ 7450 h 10000"/>
                  <a:gd name="connsiteX115-5777" fmla="*/ 7414 w 10000"/>
                  <a:gd name="connsiteY115-5778" fmla="*/ 7371 h 10000"/>
                  <a:gd name="connsiteX116-5779" fmla="*/ 7212 w 10000"/>
                  <a:gd name="connsiteY116-5780" fmla="*/ 7282 h 10000"/>
                  <a:gd name="connsiteX117-5781" fmla="*/ 7036 w 10000"/>
                  <a:gd name="connsiteY117-5782" fmla="*/ 7188 h 10000"/>
                  <a:gd name="connsiteX0-5783" fmla="*/ 7036 w 10000"/>
                  <a:gd name="connsiteY0-5784" fmla="*/ 7188 h 10000"/>
                  <a:gd name="connsiteX1-5785" fmla="*/ 5813 w 10000"/>
                  <a:gd name="connsiteY1-5786" fmla="*/ 5620 h 10000"/>
                  <a:gd name="connsiteX2-5787" fmla="*/ 3757 w 10000"/>
                  <a:gd name="connsiteY2-5788" fmla="*/ 6457 h 10000"/>
                  <a:gd name="connsiteX3-5789" fmla="*/ 1812 w 10000"/>
                  <a:gd name="connsiteY3-5790" fmla="*/ 7539 h 10000"/>
                  <a:gd name="connsiteX4-5791" fmla="*/ 1141 w 10000"/>
                  <a:gd name="connsiteY4-5792" fmla="*/ 9972 h 10000"/>
                  <a:gd name="connsiteX5-5793" fmla="*/ 921 w 10000"/>
                  <a:gd name="connsiteY5-5794" fmla="*/ 9992 h 10000"/>
                  <a:gd name="connsiteX6-5795" fmla="*/ 714 w 10000"/>
                  <a:gd name="connsiteY6-5796" fmla="*/ 10000 h 10000"/>
                  <a:gd name="connsiteX7-5797" fmla="*/ 523 w 10000"/>
                  <a:gd name="connsiteY7-5798" fmla="*/ 9997 h 10000"/>
                  <a:gd name="connsiteX8-5799" fmla="*/ 354 w 10000"/>
                  <a:gd name="connsiteY8-5800" fmla="*/ 9980 h 10000"/>
                  <a:gd name="connsiteX9-5801" fmla="*/ 213 w 10000"/>
                  <a:gd name="connsiteY9-5802" fmla="*/ 9947 h 10000"/>
                  <a:gd name="connsiteX10-5803" fmla="*/ 154 w 10000"/>
                  <a:gd name="connsiteY10-5804" fmla="*/ 9924 h 10000"/>
                  <a:gd name="connsiteX11-5805" fmla="*/ 105 w 10000"/>
                  <a:gd name="connsiteY11-5806" fmla="*/ 9896 h 10000"/>
                  <a:gd name="connsiteX12-5807" fmla="*/ 65 w 10000"/>
                  <a:gd name="connsiteY12-5808" fmla="*/ 9865 h 10000"/>
                  <a:gd name="connsiteX13-5809" fmla="*/ 35 w 10000"/>
                  <a:gd name="connsiteY13-5810" fmla="*/ 9827 h 10000"/>
                  <a:gd name="connsiteX14-5811" fmla="*/ 15 w 10000"/>
                  <a:gd name="connsiteY14-5812" fmla="*/ 9786 h 10000"/>
                  <a:gd name="connsiteX15-5813" fmla="*/ 8 w 10000"/>
                  <a:gd name="connsiteY15-5814" fmla="*/ 9738 h 10000"/>
                  <a:gd name="connsiteX16-5815" fmla="*/ 0 w 10000"/>
                  <a:gd name="connsiteY16-5816" fmla="*/ 9331 h 10000"/>
                  <a:gd name="connsiteX17-5817" fmla="*/ 0 w 10000"/>
                  <a:gd name="connsiteY17-5818" fmla="*/ 8886 h 10000"/>
                  <a:gd name="connsiteX18-5819" fmla="*/ 10 w 10000"/>
                  <a:gd name="connsiteY18-5820" fmla="*/ 8411 h 10000"/>
                  <a:gd name="connsiteX19-5821" fmla="*/ 28 w 10000"/>
                  <a:gd name="connsiteY19-5822" fmla="*/ 7907 h 10000"/>
                  <a:gd name="connsiteX20-5823" fmla="*/ 58 w 10000"/>
                  <a:gd name="connsiteY20-5824" fmla="*/ 7391 h 10000"/>
                  <a:gd name="connsiteX21-5825" fmla="*/ 98 w 10000"/>
                  <a:gd name="connsiteY21-5826" fmla="*/ 6860 h 10000"/>
                  <a:gd name="connsiteX22-5827" fmla="*/ 148 w 10000"/>
                  <a:gd name="connsiteY22-5828" fmla="*/ 6321 h 10000"/>
                  <a:gd name="connsiteX23-5829" fmla="*/ 212 w 10000"/>
                  <a:gd name="connsiteY23-5830" fmla="*/ 5789 h 10000"/>
                  <a:gd name="connsiteX24-5831" fmla="*/ 286 w 10000"/>
                  <a:gd name="connsiteY24-5832" fmla="*/ 5261 h 10000"/>
                  <a:gd name="connsiteX25-5833" fmla="*/ 374 w 10000"/>
                  <a:gd name="connsiteY25-5834" fmla="*/ 4750 h 10000"/>
                  <a:gd name="connsiteX26-5835" fmla="*/ 475 w 10000"/>
                  <a:gd name="connsiteY26-5836" fmla="*/ 4256 h 10000"/>
                  <a:gd name="connsiteX27-5837" fmla="*/ 530 w 10000"/>
                  <a:gd name="connsiteY27-5838" fmla="*/ 4022 h 10000"/>
                  <a:gd name="connsiteX28-5839" fmla="*/ 588 w 10000"/>
                  <a:gd name="connsiteY28-5840" fmla="*/ 3791 h 10000"/>
                  <a:gd name="connsiteX29-5841" fmla="*/ 652 w 10000"/>
                  <a:gd name="connsiteY29-5842" fmla="*/ 3570 h 10000"/>
                  <a:gd name="connsiteX30-5843" fmla="*/ 717 w 10000"/>
                  <a:gd name="connsiteY30-5844" fmla="*/ 3361 h 10000"/>
                  <a:gd name="connsiteX31-5845" fmla="*/ 787 w 10000"/>
                  <a:gd name="connsiteY31-5846" fmla="*/ 3160 h 10000"/>
                  <a:gd name="connsiteX32-5847" fmla="*/ 861 w 10000"/>
                  <a:gd name="connsiteY32-5848" fmla="*/ 2970 h 10000"/>
                  <a:gd name="connsiteX33-5849" fmla="*/ 938 w 10000"/>
                  <a:gd name="connsiteY33-5850" fmla="*/ 2792 h 10000"/>
                  <a:gd name="connsiteX34-5851" fmla="*/ 1019 w 10000"/>
                  <a:gd name="connsiteY34-5852" fmla="*/ 2624 h 10000"/>
                  <a:gd name="connsiteX35-5853" fmla="*/ 1105 w 10000"/>
                  <a:gd name="connsiteY35-5854" fmla="*/ 2474 h 10000"/>
                  <a:gd name="connsiteX36-5855" fmla="*/ 1194 w 10000"/>
                  <a:gd name="connsiteY36-5856" fmla="*/ 2334 h 10000"/>
                  <a:gd name="connsiteX37-5857" fmla="*/ 1640 w 10000"/>
                  <a:gd name="connsiteY37-5858" fmla="*/ 1696 h 10000"/>
                  <a:gd name="connsiteX38-5859" fmla="*/ 1865 w 10000"/>
                  <a:gd name="connsiteY38-5860" fmla="*/ 1383 h 10000"/>
                  <a:gd name="connsiteX39-5861" fmla="*/ 1950 w 10000"/>
                  <a:gd name="connsiteY39-5862" fmla="*/ 1269 h 10000"/>
                  <a:gd name="connsiteX40-5863" fmla="*/ 2095 w 10000"/>
                  <a:gd name="connsiteY40-5864" fmla="*/ 1088 h 10000"/>
                  <a:gd name="connsiteX41-5865" fmla="*/ 2333 w 10000"/>
                  <a:gd name="connsiteY41-5866" fmla="*/ 811 h 10000"/>
                  <a:gd name="connsiteX42-5867" fmla="*/ 2455 w 10000"/>
                  <a:gd name="connsiteY42-5868" fmla="*/ 681 h 10000"/>
                  <a:gd name="connsiteX43-5869" fmla="*/ 2583 w 10000"/>
                  <a:gd name="connsiteY43-5870" fmla="*/ 559 h 10000"/>
                  <a:gd name="connsiteX44-5871" fmla="*/ 2711 w 10000"/>
                  <a:gd name="connsiteY44-5872" fmla="*/ 447 h 10000"/>
                  <a:gd name="connsiteX45-5873" fmla="*/ 2844 w 10000"/>
                  <a:gd name="connsiteY45-5874" fmla="*/ 341 h 10000"/>
                  <a:gd name="connsiteX46-5875" fmla="*/ 2981 w 10000"/>
                  <a:gd name="connsiteY46-5876" fmla="*/ 247 h 10000"/>
                  <a:gd name="connsiteX47-5877" fmla="*/ 3121 w 10000"/>
                  <a:gd name="connsiteY47-5878" fmla="*/ 160 h 10000"/>
                  <a:gd name="connsiteX48-5879" fmla="*/ 3188 w 10000"/>
                  <a:gd name="connsiteY48-5880" fmla="*/ 127 h 10000"/>
                  <a:gd name="connsiteX49-5881" fmla="*/ 3268 w 10000"/>
                  <a:gd name="connsiteY49-5882" fmla="*/ 99 h 10000"/>
                  <a:gd name="connsiteX50-5883" fmla="*/ 3463 w 10000"/>
                  <a:gd name="connsiteY50-5884" fmla="*/ 51 h 10000"/>
                  <a:gd name="connsiteX51-5885" fmla="*/ 3698 w 10000"/>
                  <a:gd name="connsiteY51-5886" fmla="*/ 15 h 10000"/>
                  <a:gd name="connsiteX52-5887" fmla="*/ 3966 w 10000"/>
                  <a:gd name="connsiteY52-5888" fmla="*/ 0 h 10000"/>
                  <a:gd name="connsiteX53-5889" fmla="*/ 4258 w 10000"/>
                  <a:gd name="connsiteY53-5890" fmla="*/ 5 h 10000"/>
                  <a:gd name="connsiteX54-5891" fmla="*/ 4569 w 10000"/>
                  <a:gd name="connsiteY54-5892" fmla="*/ 31 h 10000"/>
                  <a:gd name="connsiteX55-5893" fmla="*/ 4892 w 10000"/>
                  <a:gd name="connsiteY55-5894" fmla="*/ 76 h 10000"/>
                  <a:gd name="connsiteX56-5895" fmla="*/ 5217 w 10000"/>
                  <a:gd name="connsiteY56-5896" fmla="*/ 145 h 10000"/>
                  <a:gd name="connsiteX57-5897" fmla="*/ 5379 w 10000"/>
                  <a:gd name="connsiteY57-5898" fmla="*/ 191 h 10000"/>
                  <a:gd name="connsiteX58-5899" fmla="*/ 5539 w 10000"/>
                  <a:gd name="connsiteY58-5900" fmla="*/ 239 h 10000"/>
                  <a:gd name="connsiteX59-5901" fmla="*/ 5850 w 10000"/>
                  <a:gd name="connsiteY59-5902" fmla="*/ 364 h 10000"/>
                  <a:gd name="connsiteX60-5903" fmla="*/ 6000 w 10000"/>
                  <a:gd name="connsiteY60-5904" fmla="*/ 435 h 10000"/>
                  <a:gd name="connsiteX61-5905" fmla="*/ 6145 w 10000"/>
                  <a:gd name="connsiteY61-5906" fmla="*/ 514 h 10000"/>
                  <a:gd name="connsiteX62-5907" fmla="*/ 6281 w 10000"/>
                  <a:gd name="connsiteY62-5908" fmla="*/ 598 h 10000"/>
                  <a:gd name="connsiteX63-5909" fmla="*/ 6413 w 10000"/>
                  <a:gd name="connsiteY63-5910" fmla="*/ 694 h 10000"/>
                  <a:gd name="connsiteX64-5911" fmla="*/ 6534 w 10000"/>
                  <a:gd name="connsiteY64-5912" fmla="*/ 796 h 10000"/>
                  <a:gd name="connsiteX65-5913" fmla="*/ 6648 w 10000"/>
                  <a:gd name="connsiteY65-5914" fmla="*/ 905 h 10000"/>
                  <a:gd name="connsiteX66-5915" fmla="*/ 6751 w 10000"/>
                  <a:gd name="connsiteY66-5916" fmla="*/ 1025 h 10000"/>
                  <a:gd name="connsiteX67-5917" fmla="*/ 6844 w 10000"/>
                  <a:gd name="connsiteY67-5918" fmla="*/ 1152 h 10000"/>
                  <a:gd name="connsiteX68-5919" fmla="*/ 6925 w 10000"/>
                  <a:gd name="connsiteY68-5920" fmla="*/ 1287 h 10000"/>
                  <a:gd name="connsiteX69-5921" fmla="*/ 6994 w 10000"/>
                  <a:gd name="connsiteY69-5922" fmla="*/ 1431 h 10000"/>
                  <a:gd name="connsiteX70-5923" fmla="*/ 7048 w 10000"/>
                  <a:gd name="connsiteY70-5924" fmla="*/ 1584 h 10000"/>
                  <a:gd name="connsiteX71-5925" fmla="*/ 7070 w 10000"/>
                  <a:gd name="connsiteY71-5926" fmla="*/ 1665 h 10000"/>
                  <a:gd name="connsiteX72-5927" fmla="*/ 7088 w 10000"/>
                  <a:gd name="connsiteY72-5928" fmla="*/ 1749 h 10000"/>
                  <a:gd name="connsiteX73-5929" fmla="*/ 7786 w 10000"/>
                  <a:gd name="connsiteY73-5930" fmla="*/ 5317 h 10000"/>
                  <a:gd name="connsiteX74-5931" fmla="*/ 7987 w 10000"/>
                  <a:gd name="connsiteY74-5932" fmla="*/ 5278 h 10000"/>
                  <a:gd name="connsiteX75-5933" fmla="*/ 8280 w 10000"/>
                  <a:gd name="connsiteY75-5934" fmla="*/ 5240 h 10000"/>
                  <a:gd name="connsiteX76-5935" fmla="*/ 8450 w 10000"/>
                  <a:gd name="connsiteY76-5936" fmla="*/ 5228 h 10000"/>
                  <a:gd name="connsiteX77-5937" fmla="*/ 8630 w 10000"/>
                  <a:gd name="connsiteY77-5938" fmla="*/ 5225 h 10000"/>
                  <a:gd name="connsiteX78-5939" fmla="*/ 8815 w 10000"/>
                  <a:gd name="connsiteY78-5940" fmla="*/ 5230 h 10000"/>
                  <a:gd name="connsiteX79-5941" fmla="*/ 9003 w 10000"/>
                  <a:gd name="connsiteY79-5942" fmla="*/ 5248 h 10000"/>
                  <a:gd name="connsiteX80-5943" fmla="*/ 9185 w 10000"/>
                  <a:gd name="connsiteY80-5944" fmla="*/ 5281 h 10000"/>
                  <a:gd name="connsiteX81-5945" fmla="*/ 9360 w 10000"/>
                  <a:gd name="connsiteY81-5946" fmla="*/ 5334 h 10000"/>
                  <a:gd name="connsiteX82-5947" fmla="*/ 9523 w 10000"/>
                  <a:gd name="connsiteY82-5948" fmla="*/ 5403 h 10000"/>
                  <a:gd name="connsiteX83-5949" fmla="*/ 9597 w 10000"/>
                  <a:gd name="connsiteY83-5950" fmla="*/ 5449 h 10000"/>
                  <a:gd name="connsiteX84-5951" fmla="*/ 9668 w 10000"/>
                  <a:gd name="connsiteY84-5952" fmla="*/ 5497 h 10000"/>
                  <a:gd name="connsiteX85-5953" fmla="*/ 9734 w 10000"/>
                  <a:gd name="connsiteY85-5954" fmla="*/ 5553 h 10000"/>
                  <a:gd name="connsiteX86-5955" fmla="*/ 9794 w 10000"/>
                  <a:gd name="connsiteY86-5956" fmla="*/ 5617 h 10000"/>
                  <a:gd name="connsiteX87-5957" fmla="*/ 9846 w 10000"/>
                  <a:gd name="connsiteY87-5958" fmla="*/ 5688 h 10000"/>
                  <a:gd name="connsiteX88-5959" fmla="*/ 9892 w 10000"/>
                  <a:gd name="connsiteY88-5960" fmla="*/ 5764 h 10000"/>
                  <a:gd name="connsiteX89-5961" fmla="*/ 9930 w 10000"/>
                  <a:gd name="connsiteY89-5962" fmla="*/ 5848 h 10000"/>
                  <a:gd name="connsiteX90-5963" fmla="*/ 9960 w 10000"/>
                  <a:gd name="connsiteY90-5964" fmla="*/ 5939 h 10000"/>
                  <a:gd name="connsiteX91-5965" fmla="*/ 9982 w 10000"/>
                  <a:gd name="connsiteY91-5966" fmla="*/ 6041 h 10000"/>
                  <a:gd name="connsiteX92-5967" fmla="*/ 9995 w 10000"/>
                  <a:gd name="connsiteY92-5968" fmla="*/ 6151 h 10000"/>
                  <a:gd name="connsiteX93-5969" fmla="*/ 10000 w 10000"/>
                  <a:gd name="connsiteY93-5970" fmla="*/ 6321 h 10000"/>
                  <a:gd name="connsiteX94-5971" fmla="*/ 9992 w 10000"/>
                  <a:gd name="connsiteY94-5972" fmla="*/ 6481 h 10000"/>
                  <a:gd name="connsiteX95-5973" fmla="*/ 9972 w 10000"/>
                  <a:gd name="connsiteY95-5974" fmla="*/ 6626 h 10000"/>
                  <a:gd name="connsiteX96-5975" fmla="*/ 9939 w 10000"/>
                  <a:gd name="connsiteY96-5976" fmla="*/ 6763 h 10000"/>
                  <a:gd name="connsiteX97-5977" fmla="*/ 9897 w 10000"/>
                  <a:gd name="connsiteY97-5978" fmla="*/ 6885 h 10000"/>
                  <a:gd name="connsiteX98-5979" fmla="*/ 9843 w 10000"/>
                  <a:gd name="connsiteY98-5980" fmla="*/ 7000 h 10000"/>
                  <a:gd name="connsiteX99-5981" fmla="*/ 9779 w 10000"/>
                  <a:gd name="connsiteY99-5982" fmla="*/ 7099 h 10000"/>
                  <a:gd name="connsiteX100-5983" fmla="*/ 9707 w 10000"/>
                  <a:gd name="connsiteY100-5984" fmla="*/ 7188 h 10000"/>
                  <a:gd name="connsiteX101-5985" fmla="*/ 9627 w 10000"/>
                  <a:gd name="connsiteY101-5986" fmla="*/ 7269 h 10000"/>
                  <a:gd name="connsiteX102-5987" fmla="*/ 9538 w 10000"/>
                  <a:gd name="connsiteY102-5988" fmla="*/ 7340 h 10000"/>
                  <a:gd name="connsiteX103-5989" fmla="*/ 9443 w 10000"/>
                  <a:gd name="connsiteY103-5990" fmla="*/ 7401 h 10000"/>
                  <a:gd name="connsiteX104-5991" fmla="*/ 9342 w 10000"/>
                  <a:gd name="connsiteY104-5992" fmla="*/ 7452 h 10000"/>
                  <a:gd name="connsiteX105-5993" fmla="*/ 9234 w 10000"/>
                  <a:gd name="connsiteY105-5994" fmla="*/ 7496 h 10000"/>
                  <a:gd name="connsiteX106-5995" fmla="*/ 9121 w 10000"/>
                  <a:gd name="connsiteY106-5996" fmla="*/ 7531 h 10000"/>
                  <a:gd name="connsiteX107-5997" fmla="*/ 9005 w 10000"/>
                  <a:gd name="connsiteY107-5998" fmla="*/ 7559 h 10000"/>
                  <a:gd name="connsiteX108-5999" fmla="*/ 8885 w 10000"/>
                  <a:gd name="connsiteY108-6000" fmla="*/ 7577 h 10000"/>
                  <a:gd name="connsiteX109-6001" fmla="*/ 8637 w 10000"/>
                  <a:gd name="connsiteY109-6002" fmla="*/ 7597 h 10000"/>
                  <a:gd name="connsiteX110-6003" fmla="*/ 8383 w 10000"/>
                  <a:gd name="connsiteY110-6004" fmla="*/ 7590 h 10000"/>
                  <a:gd name="connsiteX111-6005" fmla="*/ 8129 w 10000"/>
                  <a:gd name="connsiteY111-6006" fmla="*/ 7562 h 10000"/>
                  <a:gd name="connsiteX112-6007" fmla="*/ 7879 w 10000"/>
                  <a:gd name="connsiteY112-6008" fmla="*/ 7513 h 10000"/>
                  <a:gd name="connsiteX113-6009" fmla="*/ 7639 w 10000"/>
                  <a:gd name="connsiteY113-6010" fmla="*/ 7450 h 10000"/>
                  <a:gd name="connsiteX114-6011" fmla="*/ 7414 w 10000"/>
                  <a:gd name="connsiteY114-6012" fmla="*/ 7371 h 10000"/>
                  <a:gd name="connsiteX115-6013" fmla="*/ 7212 w 10000"/>
                  <a:gd name="connsiteY115-6014" fmla="*/ 7282 h 10000"/>
                  <a:gd name="connsiteX116-6015" fmla="*/ 7036 w 10000"/>
                  <a:gd name="connsiteY116-6016" fmla="*/ 7188 h 10000"/>
                  <a:gd name="connsiteX0-6017" fmla="*/ 7036 w 10000"/>
                  <a:gd name="connsiteY0-6018" fmla="*/ 7188 h 10000"/>
                  <a:gd name="connsiteX1-6019" fmla="*/ 5813 w 10000"/>
                  <a:gd name="connsiteY1-6020" fmla="*/ 5620 h 10000"/>
                  <a:gd name="connsiteX2-6021" fmla="*/ 3757 w 10000"/>
                  <a:gd name="connsiteY2-6022" fmla="*/ 6457 h 10000"/>
                  <a:gd name="connsiteX3-6023" fmla="*/ 1812 w 10000"/>
                  <a:gd name="connsiteY3-6024" fmla="*/ 7539 h 10000"/>
                  <a:gd name="connsiteX4-6025" fmla="*/ 921 w 10000"/>
                  <a:gd name="connsiteY4-6026" fmla="*/ 9992 h 10000"/>
                  <a:gd name="connsiteX5-6027" fmla="*/ 714 w 10000"/>
                  <a:gd name="connsiteY5-6028" fmla="*/ 10000 h 10000"/>
                  <a:gd name="connsiteX6-6029" fmla="*/ 523 w 10000"/>
                  <a:gd name="connsiteY6-6030" fmla="*/ 9997 h 10000"/>
                  <a:gd name="connsiteX7-6031" fmla="*/ 354 w 10000"/>
                  <a:gd name="connsiteY7-6032" fmla="*/ 9980 h 10000"/>
                  <a:gd name="connsiteX8-6033" fmla="*/ 213 w 10000"/>
                  <a:gd name="connsiteY8-6034" fmla="*/ 9947 h 10000"/>
                  <a:gd name="connsiteX9-6035" fmla="*/ 154 w 10000"/>
                  <a:gd name="connsiteY9-6036" fmla="*/ 9924 h 10000"/>
                  <a:gd name="connsiteX10-6037" fmla="*/ 105 w 10000"/>
                  <a:gd name="connsiteY10-6038" fmla="*/ 9896 h 10000"/>
                  <a:gd name="connsiteX11-6039" fmla="*/ 65 w 10000"/>
                  <a:gd name="connsiteY11-6040" fmla="*/ 9865 h 10000"/>
                  <a:gd name="connsiteX12-6041" fmla="*/ 35 w 10000"/>
                  <a:gd name="connsiteY12-6042" fmla="*/ 9827 h 10000"/>
                  <a:gd name="connsiteX13-6043" fmla="*/ 15 w 10000"/>
                  <a:gd name="connsiteY13-6044" fmla="*/ 9786 h 10000"/>
                  <a:gd name="connsiteX14-6045" fmla="*/ 8 w 10000"/>
                  <a:gd name="connsiteY14-6046" fmla="*/ 9738 h 10000"/>
                  <a:gd name="connsiteX15-6047" fmla="*/ 0 w 10000"/>
                  <a:gd name="connsiteY15-6048" fmla="*/ 9331 h 10000"/>
                  <a:gd name="connsiteX16-6049" fmla="*/ 0 w 10000"/>
                  <a:gd name="connsiteY16-6050" fmla="*/ 8886 h 10000"/>
                  <a:gd name="connsiteX17-6051" fmla="*/ 10 w 10000"/>
                  <a:gd name="connsiteY17-6052" fmla="*/ 8411 h 10000"/>
                  <a:gd name="connsiteX18-6053" fmla="*/ 28 w 10000"/>
                  <a:gd name="connsiteY18-6054" fmla="*/ 7907 h 10000"/>
                  <a:gd name="connsiteX19-6055" fmla="*/ 58 w 10000"/>
                  <a:gd name="connsiteY19-6056" fmla="*/ 7391 h 10000"/>
                  <a:gd name="connsiteX20-6057" fmla="*/ 98 w 10000"/>
                  <a:gd name="connsiteY20-6058" fmla="*/ 6860 h 10000"/>
                  <a:gd name="connsiteX21-6059" fmla="*/ 148 w 10000"/>
                  <a:gd name="connsiteY21-6060" fmla="*/ 6321 h 10000"/>
                  <a:gd name="connsiteX22-6061" fmla="*/ 212 w 10000"/>
                  <a:gd name="connsiteY22-6062" fmla="*/ 5789 h 10000"/>
                  <a:gd name="connsiteX23-6063" fmla="*/ 286 w 10000"/>
                  <a:gd name="connsiteY23-6064" fmla="*/ 5261 h 10000"/>
                  <a:gd name="connsiteX24-6065" fmla="*/ 374 w 10000"/>
                  <a:gd name="connsiteY24-6066" fmla="*/ 4750 h 10000"/>
                  <a:gd name="connsiteX25-6067" fmla="*/ 475 w 10000"/>
                  <a:gd name="connsiteY25-6068" fmla="*/ 4256 h 10000"/>
                  <a:gd name="connsiteX26-6069" fmla="*/ 530 w 10000"/>
                  <a:gd name="connsiteY26-6070" fmla="*/ 4022 h 10000"/>
                  <a:gd name="connsiteX27-6071" fmla="*/ 588 w 10000"/>
                  <a:gd name="connsiteY27-6072" fmla="*/ 3791 h 10000"/>
                  <a:gd name="connsiteX28-6073" fmla="*/ 652 w 10000"/>
                  <a:gd name="connsiteY28-6074" fmla="*/ 3570 h 10000"/>
                  <a:gd name="connsiteX29-6075" fmla="*/ 717 w 10000"/>
                  <a:gd name="connsiteY29-6076" fmla="*/ 3361 h 10000"/>
                  <a:gd name="connsiteX30-6077" fmla="*/ 787 w 10000"/>
                  <a:gd name="connsiteY30-6078" fmla="*/ 3160 h 10000"/>
                  <a:gd name="connsiteX31-6079" fmla="*/ 861 w 10000"/>
                  <a:gd name="connsiteY31-6080" fmla="*/ 2970 h 10000"/>
                  <a:gd name="connsiteX32-6081" fmla="*/ 938 w 10000"/>
                  <a:gd name="connsiteY32-6082" fmla="*/ 2792 h 10000"/>
                  <a:gd name="connsiteX33-6083" fmla="*/ 1019 w 10000"/>
                  <a:gd name="connsiteY33-6084" fmla="*/ 2624 h 10000"/>
                  <a:gd name="connsiteX34-6085" fmla="*/ 1105 w 10000"/>
                  <a:gd name="connsiteY34-6086" fmla="*/ 2474 h 10000"/>
                  <a:gd name="connsiteX35-6087" fmla="*/ 1194 w 10000"/>
                  <a:gd name="connsiteY35-6088" fmla="*/ 2334 h 10000"/>
                  <a:gd name="connsiteX36-6089" fmla="*/ 1640 w 10000"/>
                  <a:gd name="connsiteY36-6090" fmla="*/ 1696 h 10000"/>
                  <a:gd name="connsiteX37-6091" fmla="*/ 1865 w 10000"/>
                  <a:gd name="connsiteY37-6092" fmla="*/ 1383 h 10000"/>
                  <a:gd name="connsiteX38-6093" fmla="*/ 1950 w 10000"/>
                  <a:gd name="connsiteY38-6094" fmla="*/ 1269 h 10000"/>
                  <a:gd name="connsiteX39-6095" fmla="*/ 2095 w 10000"/>
                  <a:gd name="connsiteY39-6096" fmla="*/ 1088 h 10000"/>
                  <a:gd name="connsiteX40-6097" fmla="*/ 2333 w 10000"/>
                  <a:gd name="connsiteY40-6098" fmla="*/ 811 h 10000"/>
                  <a:gd name="connsiteX41-6099" fmla="*/ 2455 w 10000"/>
                  <a:gd name="connsiteY41-6100" fmla="*/ 681 h 10000"/>
                  <a:gd name="connsiteX42-6101" fmla="*/ 2583 w 10000"/>
                  <a:gd name="connsiteY42-6102" fmla="*/ 559 h 10000"/>
                  <a:gd name="connsiteX43-6103" fmla="*/ 2711 w 10000"/>
                  <a:gd name="connsiteY43-6104" fmla="*/ 447 h 10000"/>
                  <a:gd name="connsiteX44-6105" fmla="*/ 2844 w 10000"/>
                  <a:gd name="connsiteY44-6106" fmla="*/ 341 h 10000"/>
                  <a:gd name="connsiteX45-6107" fmla="*/ 2981 w 10000"/>
                  <a:gd name="connsiteY45-6108" fmla="*/ 247 h 10000"/>
                  <a:gd name="connsiteX46-6109" fmla="*/ 3121 w 10000"/>
                  <a:gd name="connsiteY46-6110" fmla="*/ 160 h 10000"/>
                  <a:gd name="connsiteX47-6111" fmla="*/ 3188 w 10000"/>
                  <a:gd name="connsiteY47-6112" fmla="*/ 127 h 10000"/>
                  <a:gd name="connsiteX48-6113" fmla="*/ 3268 w 10000"/>
                  <a:gd name="connsiteY48-6114" fmla="*/ 99 h 10000"/>
                  <a:gd name="connsiteX49-6115" fmla="*/ 3463 w 10000"/>
                  <a:gd name="connsiteY49-6116" fmla="*/ 51 h 10000"/>
                  <a:gd name="connsiteX50-6117" fmla="*/ 3698 w 10000"/>
                  <a:gd name="connsiteY50-6118" fmla="*/ 15 h 10000"/>
                  <a:gd name="connsiteX51-6119" fmla="*/ 3966 w 10000"/>
                  <a:gd name="connsiteY51-6120" fmla="*/ 0 h 10000"/>
                  <a:gd name="connsiteX52-6121" fmla="*/ 4258 w 10000"/>
                  <a:gd name="connsiteY52-6122" fmla="*/ 5 h 10000"/>
                  <a:gd name="connsiteX53-6123" fmla="*/ 4569 w 10000"/>
                  <a:gd name="connsiteY53-6124" fmla="*/ 31 h 10000"/>
                  <a:gd name="connsiteX54-6125" fmla="*/ 4892 w 10000"/>
                  <a:gd name="connsiteY54-6126" fmla="*/ 76 h 10000"/>
                  <a:gd name="connsiteX55-6127" fmla="*/ 5217 w 10000"/>
                  <a:gd name="connsiteY55-6128" fmla="*/ 145 h 10000"/>
                  <a:gd name="connsiteX56-6129" fmla="*/ 5379 w 10000"/>
                  <a:gd name="connsiteY56-6130" fmla="*/ 191 h 10000"/>
                  <a:gd name="connsiteX57-6131" fmla="*/ 5539 w 10000"/>
                  <a:gd name="connsiteY57-6132" fmla="*/ 239 h 10000"/>
                  <a:gd name="connsiteX58-6133" fmla="*/ 5850 w 10000"/>
                  <a:gd name="connsiteY58-6134" fmla="*/ 364 h 10000"/>
                  <a:gd name="connsiteX59-6135" fmla="*/ 6000 w 10000"/>
                  <a:gd name="connsiteY59-6136" fmla="*/ 435 h 10000"/>
                  <a:gd name="connsiteX60-6137" fmla="*/ 6145 w 10000"/>
                  <a:gd name="connsiteY60-6138" fmla="*/ 514 h 10000"/>
                  <a:gd name="connsiteX61-6139" fmla="*/ 6281 w 10000"/>
                  <a:gd name="connsiteY61-6140" fmla="*/ 598 h 10000"/>
                  <a:gd name="connsiteX62-6141" fmla="*/ 6413 w 10000"/>
                  <a:gd name="connsiteY62-6142" fmla="*/ 694 h 10000"/>
                  <a:gd name="connsiteX63-6143" fmla="*/ 6534 w 10000"/>
                  <a:gd name="connsiteY63-6144" fmla="*/ 796 h 10000"/>
                  <a:gd name="connsiteX64-6145" fmla="*/ 6648 w 10000"/>
                  <a:gd name="connsiteY64-6146" fmla="*/ 905 h 10000"/>
                  <a:gd name="connsiteX65-6147" fmla="*/ 6751 w 10000"/>
                  <a:gd name="connsiteY65-6148" fmla="*/ 1025 h 10000"/>
                  <a:gd name="connsiteX66-6149" fmla="*/ 6844 w 10000"/>
                  <a:gd name="connsiteY66-6150" fmla="*/ 1152 h 10000"/>
                  <a:gd name="connsiteX67-6151" fmla="*/ 6925 w 10000"/>
                  <a:gd name="connsiteY67-6152" fmla="*/ 1287 h 10000"/>
                  <a:gd name="connsiteX68-6153" fmla="*/ 6994 w 10000"/>
                  <a:gd name="connsiteY68-6154" fmla="*/ 1431 h 10000"/>
                  <a:gd name="connsiteX69-6155" fmla="*/ 7048 w 10000"/>
                  <a:gd name="connsiteY69-6156" fmla="*/ 1584 h 10000"/>
                  <a:gd name="connsiteX70-6157" fmla="*/ 7070 w 10000"/>
                  <a:gd name="connsiteY70-6158" fmla="*/ 1665 h 10000"/>
                  <a:gd name="connsiteX71-6159" fmla="*/ 7088 w 10000"/>
                  <a:gd name="connsiteY71-6160" fmla="*/ 1749 h 10000"/>
                  <a:gd name="connsiteX72-6161" fmla="*/ 7786 w 10000"/>
                  <a:gd name="connsiteY72-6162" fmla="*/ 5317 h 10000"/>
                  <a:gd name="connsiteX73-6163" fmla="*/ 7987 w 10000"/>
                  <a:gd name="connsiteY73-6164" fmla="*/ 5278 h 10000"/>
                  <a:gd name="connsiteX74-6165" fmla="*/ 8280 w 10000"/>
                  <a:gd name="connsiteY74-6166" fmla="*/ 5240 h 10000"/>
                  <a:gd name="connsiteX75-6167" fmla="*/ 8450 w 10000"/>
                  <a:gd name="connsiteY75-6168" fmla="*/ 5228 h 10000"/>
                  <a:gd name="connsiteX76-6169" fmla="*/ 8630 w 10000"/>
                  <a:gd name="connsiteY76-6170" fmla="*/ 5225 h 10000"/>
                  <a:gd name="connsiteX77-6171" fmla="*/ 8815 w 10000"/>
                  <a:gd name="connsiteY77-6172" fmla="*/ 5230 h 10000"/>
                  <a:gd name="connsiteX78-6173" fmla="*/ 9003 w 10000"/>
                  <a:gd name="connsiteY78-6174" fmla="*/ 5248 h 10000"/>
                  <a:gd name="connsiteX79-6175" fmla="*/ 9185 w 10000"/>
                  <a:gd name="connsiteY79-6176" fmla="*/ 5281 h 10000"/>
                  <a:gd name="connsiteX80-6177" fmla="*/ 9360 w 10000"/>
                  <a:gd name="connsiteY80-6178" fmla="*/ 5334 h 10000"/>
                  <a:gd name="connsiteX81-6179" fmla="*/ 9523 w 10000"/>
                  <a:gd name="connsiteY81-6180" fmla="*/ 5403 h 10000"/>
                  <a:gd name="connsiteX82-6181" fmla="*/ 9597 w 10000"/>
                  <a:gd name="connsiteY82-6182" fmla="*/ 5449 h 10000"/>
                  <a:gd name="connsiteX83-6183" fmla="*/ 9668 w 10000"/>
                  <a:gd name="connsiteY83-6184" fmla="*/ 5497 h 10000"/>
                  <a:gd name="connsiteX84-6185" fmla="*/ 9734 w 10000"/>
                  <a:gd name="connsiteY84-6186" fmla="*/ 5553 h 10000"/>
                  <a:gd name="connsiteX85-6187" fmla="*/ 9794 w 10000"/>
                  <a:gd name="connsiteY85-6188" fmla="*/ 5617 h 10000"/>
                  <a:gd name="connsiteX86-6189" fmla="*/ 9846 w 10000"/>
                  <a:gd name="connsiteY86-6190" fmla="*/ 5688 h 10000"/>
                  <a:gd name="connsiteX87-6191" fmla="*/ 9892 w 10000"/>
                  <a:gd name="connsiteY87-6192" fmla="*/ 5764 h 10000"/>
                  <a:gd name="connsiteX88-6193" fmla="*/ 9930 w 10000"/>
                  <a:gd name="connsiteY88-6194" fmla="*/ 5848 h 10000"/>
                  <a:gd name="connsiteX89-6195" fmla="*/ 9960 w 10000"/>
                  <a:gd name="connsiteY89-6196" fmla="*/ 5939 h 10000"/>
                  <a:gd name="connsiteX90-6197" fmla="*/ 9982 w 10000"/>
                  <a:gd name="connsiteY90-6198" fmla="*/ 6041 h 10000"/>
                  <a:gd name="connsiteX91-6199" fmla="*/ 9995 w 10000"/>
                  <a:gd name="connsiteY91-6200" fmla="*/ 6151 h 10000"/>
                  <a:gd name="connsiteX92-6201" fmla="*/ 10000 w 10000"/>
                  <a:gd name="connsiteY92-6202" fmla="*/ 6321 h 10000"/>
                  <a:gd name="connsiteX93-6203" fmla="*/ 9992 w 10000"/>
                  <a:gd name="connsiteY93-6204" fmla="*/ 6481 h 10000"/>
                  <a:gd name="connsiteX94-6205" fmla="*/ 9972 w 10000"/>
                  <a:gd name="connsiteY94-6206" fmla="*/ 6626 h 10000"/>
                  <a:gd name="connsiteX95-6207" fmla="*/ 9939 w 10000"/>
                  <a:gd name="connsiteY95-6208" fmla="*/ 6763 h 10000"/>
                  <a:gd name="connsiteX96-6209" fmla="*/ 9897 w 10000"/>
                  <a:gd name="connsiteY96-6210" fmla="*/ 6885 h 10000"/>
                  <a:gd name="connsiteX97-6211" fmla="*/ 9843 w 10000"/>
                  <a:gd name="connsiteY97-6212" fmla="*/ 7000 h 10000"/>
                  <a:gd name="connsiteX98-6213" fmla="*/ 9779 w 10000"/>
                  <a:gd name="connsiteY98-6214" fmla="*/ 7099 h 10000"/>
                  <a:gd name="connsiteX99-6215" fmla="*/ 9707 w 10000"/>
                  <a:gd name="connsiteY99-6216" fmla="*/ 7188 h 10000"/>
                  <a:gd name="connsiteX100-6217" fmla="*/ 9627 w 10000"/>
                  <a:gd name="connsiteY100-6218" fmla="*/ 7269 h 10000"/>
                  <a:gd name="connsiteX101-6219" fmla="*/ 9538 w 10000"/>
                  <a:gd name="connsiteY101-6220" fmla="*/ 7340 h 10000"/>
                  <a:gd name="connsiteX102-6221" fmla="*/ 9443 w 10000"/>
                  <a:gd name="connsiteY102-6222" fmla="*/ 7401 h 10000"/>
                  <a:gd name="connsiteX103-6223" fmla="*/ 9342 w 10000"/>
                  <a:gd name="connsiteY103-6224" fmla="*/ 7452 h 10000"/>
                  <a:gd name="connsiteX104-6225" fmla="*/ 9234 w 10000"/>
                  <a:gd name="connsiteY104-6226" fmla="*/ 7496 h 10000"/>
                  <a:gd name="connsiteX105-6227" fmla="*/ 9121 w 10000"/>
                  <a:gd name="connsiteY105-6228" fmla="*/ 7531 h 10000"/>
                  <a:gd name="connsiteX106-6229" fmla="*/ 9005 w 10000"/>
                  <a:gd name="connsiteY106-6230" fmla="*/ 7559 h 10000"/>
                  <a:gd name="connsiteX107-6231" fmla="*/ 8885 w 10000"/>
                  <a:gd name="connsiteY107-6232" fmla="*/ 7577 h 10000"/>
                  <a:gd name="connsiteX108-6233" fmla="*/ 8637 w 10000"/>
                  <a:gd name="connsiteY108-6234" fmla="*/ 7597 h 10000"/>
                  <a:gd name="connsiteX109-6235" fmla="*/ 8383 w 10000"/>
                  <a:gd name="connsiteY109-6236" fmla="*/ 7590 h 10000"/>
                  <a:gd name="connsiteX110-6237" fmla="*/ 8129 w 10000"/>
                  <a:gd name="connsiteY110-6238" fmla="*/ 7562 h 10000"/>
                  <a:gd name="connsiteX111-6239" fmla="*/ 7879 w 10000"/>
                  <a:gd name="connsiteY111-6240" fmla="*/ 7513 h 10000"/>
                  <a:gd name="connsiteX112-6241" fmla="*/ 7639 w 10000"/>
                  <a:gd name="connsiteY112-6242" fmla="*/ 7450 h 10000"/>
                  <a:gd name="connsiteX113-6243" fmla="*/ 7414 w 10000"/>
                  <a:gd name="connsiteY113-6244" fmla="*/ 7371 h 10000"/>
                  <a:gd name="connsiteX114-6245" fmla="*/ 7212 w 10000"/>
                  <a:gd name="connsiteY114-6246" fmla="*/ 7282 h 10000"/>
                  <a:gd name="connsiteX115-6247" fmla="*/ 7036 w 10000"/>
                  <a:gd name="connsiteY115-6248" fmla="*/ 7188 h 10000"/>
                  <a:gd name="connsiteX0-6249" fmla="*/ 7036 w 10000"/>
                  <a:gd name="connsiteY0-6250" fmla="*/ 7188 h 10000"/>
                  <a:gd name="connsiteX1-6251" fmla="*/ 5813 w 10000"/>
                  <a:gd name="connsiteY1-6252" fmla="*/ 5620 h 10000"/>
                  <a:gd name="connsiteX2-6253" fmla="*/ 3757 w 10000"/>
                  <a:gd name="connsiteY2-6254" fmla="*/ 6457 h 10000"/>
                  <a:gd name="connsiteX3-6255" fmla="*/ 1812 w 10000"/>
                  <a:gd name="connsiteY3-6256" fmla="*/ 7539 h 10000"/>
                  <a:gd name="connsiteX4-6257" fmla="*/ 714 w 10000"/>
                  <a:gd name="connsiteY4-6258" fmla="*/ 10000 h 10000"/>
                  <a:gd name="connsiteX5-6259" fmla="*/ 523 w 10000"/>
                  <a:gd name="connsiteY5-6260" fmla="*/ 9997 h 10000"/>
                  <a:gd name="connsiteX6-6261" fmla="*/ 354 w 10000"/>
                  <a:gd name="connsiteY6-6262" fmla="*/ 9980 h 10000"/>
                  <a:gd name="connsiteX7-6263" fmla="*/ 213 w 10000"/>
                  <a:gd name="connsiteY7-6264" fmla="*/ 9947 h 10000"/>
                  <a:gd name="connsiteX8-6265" fmla="*/ 154 w 10000"/>
                  <a:gd name="connsiteY8-6266" fmla="*/ 9924 h 10000"/>
                  <a:gd name="connsiteX9-6267" fmla="*/ 105 w 10000"/>
                  <a:gd name="connsiteY9-6268" fmla="*/ 9896 h 10000"/>
                  <a:gd name="connsiteX10-6269" fmla="*/ 65 w 10000"/>
                  <a:gd name="connsiteY10-6270" fmla="*/ 9865 h 10000"/>
                  <a:gd name="connsiteX11-6271" fmla="*/ 35 w 10000"/>
                  <a:gd name="connsiteY11-6272" fmla="*/ 9827 h 10000"/>
                  <a:gd name="connsiteX12-6273" fmla="*/ 15 w 10000"/>
                  <a:gd name="connsiteY12-6274" fmla="*/ 9786 h 10000"/>
                  <a:gd name="connsiteX13-6275" fmla="*/ 8 w 10000"/>
                  <a:gd name="connsiteY13-6276" fmla="*/ 9738 h 10000"/>
                  <a:gd name="connsiteX14-6277" fmla="*/ 0 w 10000"/>
                  <a:gd name="connsiteY14-6278" fmla="*/ 9331 h 10000"/>
                  <a:gd name="connsiteX15-6279" fmla="*/ 0 w 10000"/>
                  <a:gd name="connsiteY15-6280" fmla="*/ 8886 h 10000"/>
                  <a:gd name="connsiteX16-6281" fmla="*/ 10 w 10000"/>
                  <a:gd name="connsiteY16-6282" fmla="*/ 8411 h 10000"/>
                  <a:gd name="connsiteX17-6283" fmla="*/ 28 w 10000"/>
                  <a:gd name="connsiteY17-6284" fmla="*/ 7907 h 10000"/>
                  <a:gd name="connsiteX18-6285" fmla="*/ 58 w 10000"/>
                  <a:gd name="connsiteY18-6286" fmla="*/ 7391 h 10000"/>
                  <a:gd name="connsiteX19-6287" fmla="*/ 98 w 10000"/>
                  <a:gd name="connsiteY19-6288" fmla="*/ 6860 h 10000"/>
                  <a:gd name="connsiteX20-6289" fmla="*/ 148 w 10000"/>
                  <a:gd name="connsiteY20-6290" fmla="*/ 6321 h 10000"/>
                  <a:gd name="connsiteX21-6291" fmla="*/ 212 w 10000"/>
                  <a:gd name="connsiteY21-6292" fmla="*/ 5789 h 10000"/>
                  <a:gd name="connsiteX22-6293" fmla="*/ 286 w 10000"/>
                  <a:gd name="connsiteY22-6294" fmla="*/ 5261 h 10000"/>
                  <a:gd name="connsiteX23-6295" fmla="*/ 374 w 10000"/>
                  <a:gd name="connsiteY23-6296" fmla="*/ 4750 h 10000"/>
                  <a:gd name="connsiteX24-6297" fmla="*/ 475 w 10000"/>
                  <a:gd name="connsiteY24-6298" fmla="*/ 4256 h 10000"/>
                  <a:gd name="connsiteX25-6299" fmla="*/ 530 w 10000"/>
                  <a:gd name="connsiteY25-6300" fmla="*/ 4022 h 10000"/>
                  <a:gd name="connsiteX26-6301" fmla="*/ 588 w 10000"/>
                  <a:gd name="connsiteY26-6302" fmla="*/ 3791 h 10000"/>
                  <a:gd name="connsiteX27-6303" fmla="*/ 652 w 10000"/>
                  <a:gd name="connsiteY27-6304" fmla="*/ 3570 h 10000"/>
                  <a:gd name="connsiteX28-6305" fmla="*/ 717 w 10000"/>
                  <a:gd name="connsiteY28-6306" fmla="*/ 3361 h 10000"/>
                  <a:gd name="connsiteX29-6307" fmla="*/ 787 w 10000"/>
                  <a:gd name="connsiteY29-6308" fmla="*/ 3160 h 10000"/>
                  <a:gd name="connsiteX30-6309" fmla="*/ 861 w 10000"/>
                  <a:gd name="connsiteY30-6310" fmla="*/ 2970 h 10000"/>
                  <a:gd name="connsiteX31-6311" fmla="*/ 938 w 10000"/>
                  <a:gd name="connsiteY31-6312" fmla="*/ 2792 h 10000"/>
                  <a:gd name="connsiteX32-6313" fmla="*/ 1019 w 10000"/>
                  <a:gd name="connsiteY32-6314" fmla="*/ 2624 h 10000"/>
                  <a:gd name="connsiteX33-6315" fmla="*/ 1105 w 10000"/>
                  <a:gd name="connsiteY33-6316" fmla="*/ 2474 h 10000"/>
                  <a:gd name="connsiteX34-6317" fmla="*/ 1194 w 10000"/>
                  <a:gd name="connsiteY34-6318" fmla="*/ 2334 h 10000"/>
                  <a:gd name="connsiteX35-6319" fmla="*/ 1640 w 10000"/>
                  <a:gd name="connsiteY35-6320" fmla="*/ 1696 h 10000"/>
                  <a:gd name="connsiteX36-6321" fmla="*/ 1865 w 10000"/>
                  <a:gd name="connsiteY36-6322" fmla="*/ 1383 h 10000"/>
                  <a:gd name="connsiteX37-6323" fmla="*/ 1950 w 10000"/>
                  <a:gd name="connsiteY37-6324" fmla="*/ 1269 h 10000"/>
                  <a:gd name="connsiteX38-6325" fmla="*/ 2095 w 10000"/>
                  <a:gd name="connsiteY38-6326" fmla="*/ 1088 h 10000"/>
                  <a:gd name="connsiteX39-6327" fmla="*/ 2333 w 10000"/>
                  <a:gd name="connsiteY39-6328" fmla="*/ 811 h 10000"/>
                  <a:gd name="connsiteX40-6329" fmla="*/ 2455 w 10000"/>
                  <a:gd name="connsiteY40-6330" fmla="*/ 681 h 10000"/>
                  <a:gd name="connsiteX41-6331" fmla="*/ 2583 w 10000"/>
                  <a:gd name="connsiteY41-6332" fmla="*/ 559 h 10000"/>
                  <a:gd name="connsiteX42-6333" fmla="*/ 2711 w 10000"/>
                  <a:gd name="connsiteY42-6334" fmla="*/ 447 h 10000"/>
                  <a:gd name="connsiteX43-6335" fmla="*/ 2844 w 10000"/>
                  <a:gd name="connsiteY43-6336" fmla="*/ 341 h 10000"/>
                  <a:gd name="connsiteX44-6337" fmla="*/ 2981 w 10000"/>
                  <a:gd name="connsiteY44-6338" fmla="*/ 247 h 10000"/>
                  <a:gd name="connsiteX45-6339" fmla="*/ 3121 w 10000"/>
                  <a:gd name="connsiteY45-6340" fmla="*/ 160 h 10000"/>
                  <a:gd name="connsiteX46-6341" fmla="*/ 3188 w 10000"/>
                  <a:gd name="connsiteY46-6342" fmla="*/ 127 h 10000"/>
                  <a:gd name="connsiteX47-6343" fmla="*/ 3268 w 10000"/>
                  <a:gd name="connsiteY47-6344" fmla="*/ 99 h 10000"/>
                  <a:gd name="connsiteX48-6345" fmla="*/ 3463 w 10000"/>
                  <a:gd name="connsiteY48-6346" fmla="*/ 51 h 10000"/>
                  <a:gd name="connsiteX49-6347" fmla="*/ 3698 w 10000"/>
                  <a:gd name="connsiteY49-6348" fmla="*/ 15 h 10000"/>
                  <a:gd name="connsiteX50-6349" fmla="*/ 3966 w 10000"/>
                  <a:gd name="connsiteY50-6350" fmla="*/ 0 h 10000"/>
                  <a:gd name="connsiteX51-6351" fmla="*/ 4258 w 10000"/>
                  <a:gd name="connsiteY51-6352" fmla="*/ 5 h 10000"/>
                  <a:gd name="connsiteX52-6353" fmla="*/ 4569 w 10000"/>
                  <a:gd name="connsiteY52-6354" fmla="*/ 31 h 10000"/>
                  <a:gd name="connsiteX53-6355" fmla="*/ 4892 w 10000"/>
                  <a:gd name="connsiteY53-6356" fmla="*/ 76 h 10000"/>
                  <a:gd name="connsiteX54-6357" fmla="*/ 5217 w 10000"/>
                  <a:gd name="connsiteY54-6358" fmla="*/ 145 h 10000"/>
                  <a:gd name="connsiteX55-6359" fmla="*/ 5379 w 10000"/>
                  <a:gd name="connsiteY55-6360" fmla="*/ 191 h 10000"/>
                  <a:gd name="connsiteX56-6361" fmla="*/ 5539 w 10000"/>
                  <a:gd name="connsiteY56-6362" fmla="*/ 239 h 10000"/>
                  <a:gd name="connsiteX57-6363" fmla="*/ 5850 w 10000"/>
                  <a:gd name="connsiteY57-6364" fmla="*/ 364 h 10000"/>
                  <a:gd name="connsiteX58-6365" fmla="*/ 6000 w 10000"/>
                  <a:gd name="connsiteY58-6366" fmla="*/ 435 h 10000"/>
                  <a:gd name="connsiteX59-6367" fmla="*/ 6145 w 10000"/>
                  <a:gd name="connsiteY59-6368" fmla="*/ 514 h 10000"/>
                  <a:gd name="connsiteX60-6369" fmla="*/ 6281 w 10000"/>
                  <a:gd name="connsiteY60-6370" fmla="*/ 598 h 10000"/>
                  <a:gd name="connsiteX61-6371" fmla="*/ 6413 w 10000"/>
                  <a:gd name="connsiteY61-6372" fmla="*/ 694 h 10000"/>
                  <a:gd name="connsiteX62-6373" fmla="*/ 6534 w 10000"/>
                  <a:gd name="connsiteY62-6374" fmla="*/ 796 h 10000"/>
                  <a:gd name="connsiteX63-6375" fmla="*/ 6648 w 10000"/>
                  <a:gd name="connsiteY63-6376" fmla="*/ 905 h 10000"/>
                  <a:gd name="connsiteX64-6377" fmla="*/ 6751 w 10000"/>
                  <a:gd name="connsiteY64-6378" fmla="*/ 1025 h 10000"/>
                  <a:gd name="connsiteX65-6379" fmla="*/ 6844 w 10000"/>
                  <a:gd name="connsiteY65-6380" fmla="*/ 1152 h 10000"/>
                  <a:gd name="connsiteX66-6381" fmla="*/ 6925 w 10000"/>
                  <a:gd name="connsiteY66-6382" fmla="*/ 1287 h 10000"/>
                  <a:gd name="connsiteX67-6383" fmla="*/ 6994 w 10000"/>
                  <a:gd name="connsiteY67-6384" fmla="*/ 1431 h 10000"/>
                  <a:gd name="connsiteX68-6385" fmla="*/ 7048 w 10000"/>
                  <a:gd name="connsiteY68-6386" fmla="*/ 1584 h 10000"/>
                  <a:gd name="connsiteX69-6387" fmla="*/ 7070 w 10000"/>
                  <a:gd name="connsiteY69-6388" fmla="*/ 1665 h 10000"/>
                  <a:gd name="connsiteX70-6389" fmla="*/ 7088 w 10000"/>
                  <a:gd name="connsiteY70-6390" fmla="*/ 1749 h 10000"/>
                  <a:gd name="connsiteX71-6391" fmla="*/ 7786 w 10000"/>
                  <a:gd name="connsiteY71-6392" fmla="*/ 5317 h 10000"/>
                  <a:gd name="connsiteX72-6393" fmla="*/ 7987 w 10000"/>
                  <a:gd name="connsiteY72-6394" fmla="*/ 5278 h 10000"/>
                  <a:gd name="connsiteX73-6395" fmla="*/ 8280 w 10000"/>
                  <a:gd name="connsiteY73-6396" fmla="*/ 5240 h 10000"/>
                  <a:gd name="connsiteX74-6397" fmla="*/ 8450 w 10000"/>
                  <a:gd name="connsiteY74-6398" fmla="*/ 5228 h 10000"/>
                  <a:gd name="connsiteX75-6399" fmla="*/ 8630 w 10000"/>
                  <a:gd name="connsiteY75-6400" fmla="*/ 5225 h 10000"/>
                  <a:gd name="connsiteX76-6401" fmla="*/ 8815 w 10000"/>
                  <a:gd name="connsiteY76-6402" fmla="*/ 5230 h 10000"/>
                  <a:gd name="connsiteX77-6403" fmla="*/ 9003 w 10000"/>
                  <a:gd name="connsiteY77-6404" fmla="*/ 5248 h 10000"/>
                  <a:gd name="connsiteX78-6405" fmla="*/ 9185 w 10000"/>
                  <a:gd name="connsiteY78-6406" fmla="*/ 5281 h 10000"/>
                  <a:gd name="connsiteX79-6407" fmla="*/ 9360 w 10000"/>
                  <a:gd name="connsiteY79-6408" fmla="*/ 5334 h 10000"/>
                  <a:gd name="connsiteX80-6409" fmla="*/ 9523 w 10000"/>
                  <a:gd name="connsiteY80-6410" fmla="*/ 5403 h 10000"/>
                  <a:gd name="connsiteX81-6411" fmla="*/ 9597 w 10000"/>
                  <a:gd name="connsiteY81-6412" fmla="*/ 5449 h 10000"/>
                  <a:gd name="connsiteX82-6413" fmla="*/ 9668 w 10000"/>
                  <a:gd name="connsiteY82-6414" fmla="*/ 5497 h 10000"/>
                  <a:gd name="connsiteX83-6415" fmla="*/ 9734 w 10000"/>
                  <a:gd name="connsiteY83-6416" fmla="*/ 5553 h 10000"/>
                  <a:gd name="connsiteX84-6417" fmla="*/ 9794 w 10000"/>
                  <a:gd name="connsiteY84-6418" fmla="*/ 5617 h 10000"/>
                  <a:gd name="connsiteX85-6419" fmla="*/ 9846 w 10000"/>
                  <a:gd name="connsiteY85-6420" fmla="*/ 5688 h 10000"/>
                  <a:gd name="connsiteX86-6421" fmla="*/ 9892 w 10000"/>
                  <a:gd name="connsiteY86-6422" fmla="*/ 5764 h 10000"/>
                  <a:gd name="connsiteX87-6423" fmla="*/ 9930 w 10000"/>
                  <a:gd name="connsiteY87-6424" fmla="*/ 5848 h 10000"/>
                  <a:gd name="connsiteX88-6425" fmla="*/ 9960 w 10000"/>
                  <a:gd name="connsiteY88-6426" fmla="*/ 5939 h 10000"/>
                  <a:gd name="connsiteX89-6427" fmla="*/ 9982 w 10000"/>
                  <a:gd name="connsiteY89-6428" fmla="*/ 6041 h 10000"/>
                  <a:gd name="connsiteX90-6429" fmla="*/ 9995 w 10000"/>
                  <a:gd name="connsiteY90-6430" fmla="*/ 6151 h 10000"/>
                  <a:gd name="connsiteX91-6431" fmla="*/ 10000 w 10000"/>
                  <a:gd name="connsiteY91-6432" fmla="*/ 6321 h 10000"/>
                  <a:gd name="connsiteX92-6433" fmla="*/ 9992 w 10000"/>
                  <a:gd name="connsiteY92-6434" fmla="*/ 6481 h 10000"/>
                  <a:gd name="connsiteX93-6435" fmla="*/ 9972 w 10000"/>
                  <a:gd name="connsiteY93-6436" fmla="*/ 6626 h 10000"/>
                  <a:gd name="connsiteX94-6437" fmla="*/ 9939 w 10000"/>
                  <a:gd name="connsiteY94-6438" fmla="*/ 6763 h 10000"/>
                  <a:gd name="connsiteX95-6439" fmla="*/ 9897 w 10000"/>
                  <a:gd name="connsiteY95-6440" fmla="*/ 6885 h 10000"/>
                  <a:gd name="connsiteX96-6441" fmla="*/ 9843 w 10000"/>
                  <a:gd name="connsiteY96-6442" fmla="*/ 7000 h 10000"/>
                  <a:gd name="connsiteX97-6443" fmla="*/ 9779 w 10000"/>
                  <a:gd name="connsiteY97-6444" fmla="*/ 7099 h 10000"/>
                  <a:gd name="connsiteX98-6445" fmla="*/ 9707 w 10000"/>
                  <a:gd name="connsiteY98-6446" fmla="*/ 7188 h 10000"/>
                  <a:gd name="connsiteX99-6447" fmla="*/ 9627 w 10000"/>
                  <a:gd name="connsiteY99-6448" fmla="*/ 7269 h 10000"/>
                  <a:gd name="connsiteX100-6449" fmla="*/ 9538 w 10000"/>
                  <a:gd name="connsiteY100-6450" fmla="*/ 7340 h 10000"/>
                  <a:gd name="connsiteX101-6451" fmla="*/ 9443 w 10000"/>
                  <a:gd name="connsiteY101-6452" fmla="*/ 7401 h 10000"/>
                  <a:gd name="connsiteX102-6453" fmla="*/ 9342 w 10000"/>
                  <a:gd name="connsiteY102-6454" fmla="*/ 7452 h 10000"/>
                  <a:gd name="connsiteX103-6455" fmla="*/ 9234 w 10000"/>
                  <a:gd name="connsiteY103-6456" fmla="*/ 7496 h 10000"/>
                  <a:gd name="connsiteX104-6457" fmla="*/ 9121 w 10000"/>
                  <a:gd name="connsiteY104-6458" fmla="*/ 7531 h 10000"/>
                  <a:gd name="connsiteX105-6459" fmla="*/ 9005 w 10000"/>
                  <a:gd name="connsiteY105-6460" fmla="*/ 7559 h 10000"/>
                  <a:gd name="connsiteX106-6461" fmla="*/ 8885 w 10000"/>
                  <a:gd name="connsiteY106-6462" fmla="*/ 7577 h 10000"/>
                  <a:gd name="connsiteX107-6463" fmla="*/ 8637 w 10000"/>
                  <a:gd name="connsiteY107-6464" fmla="*/ 7597 h 10000"/>
                  <a:gd name="connsiteX108-6465" fmla="*/ 8383 w 10000"/>
                  <a:gd name="connsiteY108-6466" fmla="*/ 7590 h 10000"/>
                  <a:gd name="connsiteX109-6467" fmla="*/ 8129 w 10000"/>
                  <a:gd name="connsiteY109-6468" fmla="*/ 7562 h 10000"/>
                  <a:gd name="connsiteX110-6469" fmla="*/ 7879 w 10000"/>
                  <a:gd name="connsiteY110-6470" fmla="*/ 7513 h 10000"/>
                  <a:gd name="connsiteX111-6471" fmla="*/ 7639 w 10000"/>
                  <a:gd name="connsiteY111-6472" fmla="*/ 7450 h 10000"/>
                  <a:gd name="connsiteX112-6473" fmla="*/ 7414 w 10000"/>
                  <a:gd name="connsiteY112-6474" fmla="*/ 7371 h 10000"/>
                  <a:gd name="connsiteX113-6475" fmla="*/ 7212 w 10000"/>
                  <a:gd name="connsiteY113-6476" fmla="*/ 7282 h 10000"/>
                  <a:gd name="connsiteX114-6477" fmla="*/ 7036 w 10000"/>
                  <a:gd name="connsiteY114-6478" fmla="*/ 7188 h 10000"/>
                  <a:gd name="connsiteX0-6479" fmla="*/ 7036 w 10000"/>
                  <a:gd name="connsiteY0-6480" fmla="*/ 7188 h 9997"/>
                  <a:gd name="connsiteX1-6481" fmla="*/ 5813 w 10000"/>
                  <a:gd name="connsiteY1-6482" fmla="*/ 5620 h 9997"/>
                  <a:gd name="connsiteX2-6483" fmla="*/ 3757 w 10000"/>
                  <a:gd name="connsiteY2-6484" fmla="*/ 6457 h 9997"/>
                  <a:gd name="connsiteX3-6485" fmla="*/ 1812 w 10000"/>
                  <a:gd name="connsiteY3-6486" fmla="*/ 7539 h 9997"/>
                  <a:gd name="connsiteX4-6487" fmla="*/ 792 w 10000"/>
                  <a:gd name="connsiteY4-6488" fmla="*/ 8629 h 9997"/>
                  <a:gd name="connsiteX5-6489" fmla="*/ 523 w 10000"/>
                  <a:gd name="connsiteY5-6490" fmla="*/ 9997 h 9997"/>
                  <a:gd name="connsiteX6-6491" fmla="*/ 354 w 10000"/>
                  <a:gd name="connsiteY6-6492" fmla="*/ 9980 h 9997"/>
                  <a:gd name="connsiteX7-6493" fmla="*/ 213 w 10000"/>
                  <a:gd name="connsiteY7-6494" fmla="*/ 9947 h 9997"/>
                  <a:gd name="connsiteX8-6495" fmla="*/ 154 w 10000"/>
                  <a:gd name="connsiteY8-6496" fmla="*/ 9924 h 9997"/>
                  <a:gd name="connsiteX9-6497" fmla="*/ 105 w 10000"/>
                  <a:gd name="connsiteY9-6498" fmla="*/ 9896 h 9997"/>
                  <a:gd name="connsiteX10-6499" fmla="*/ 65 w 10000"/>
                  <a:gd name="connsiteY10-6500" fmla="*/ 9865 h 9997"/>
                  <a:gd name="connsiteX11-6501" fmla="*/ 35 w 10000"/>
                  <a:gd name="connsiteY11-6502" fmla="*/ 9827 h 9997"/>
                  <a:gd name="connsiteX12-6503" fmla="*/ 15 w 10000"/>
                  <a:gd name="connsiteY12-6504" fmla="*/ 9786 h 9997"/>
                  <a:gd name="connsiteX13-6505" fmla="*/ 8 w 10000"/>
                  <a:gd name="connsiteY13-6506" fmla="*/ 9738 h 9997"/>
                  <a:gd name="connsiteX14-6507" fmla="*/ 0 w 10000"/>
                  <a:gd name="connsiteY14-6508" fmla="*/ 9331 h 9997"/>
                  <a:gd name="connsiteX15-6509" fmla="*/ 0 w 10000"/>
                  <a:gd name="connsiteY15-6510" fmla="*/ 8886 h 9997"/>
                  <a:gd name="connsiteX16-6511" fmla="*/ 10 w 10000"/>
                  <a:gd name="connsiteY16-6512" fmla="*/ 8411 h 9997"/>
                  <a:gd name="connsiteX17-6513" fmla="*/ 28 w 10000"/>
                  <a:gd name="connsiteY17-6514" fmla="*/ 7907 h 9997"/>
                  <a:gd name="connsiteX18-6515" fmla="*/ 58 w 10000"/>
                  <a:gd name="connsiteY18-6516" fmla="*/ 7391 h 9997"/>
                  <a:gd name="connsiteX19-6517" fmla="*/ 98 w 10000"/>
                  <a:gd name="connsiteY19-6518" fmla="*/ 6860 h 9997"/>
                  <a:gd name="connsiteX20-6519" fmla="*/ 148 w 10000"/>
                  <a:gd name="connsiteY20-6520" fmla="*/ 6321 h 9997"/>
                  <a:gd name="connsiteX21-6521" fmla="*/ 212 w 10000"/>
                  <a:gd name="connsiteY21-6522" fmla="*/ 5789 h 9997"/>
                  <a:gd name="connsiteX22-6523" fmla="*/ 286 w 10000"/>
                  <a:gd name="connsiteY22-6524" fmla="*/ 5261 h 9997"/>
                  <a:gd name="connsiteX23-6525" fmla="*/ 374 w 10000"/>
                  <a:gd name="connsiteY23-6526" fmla="*/ 4750 h 9997"/>
                  <a:gd name="connsiteX24-6527" fmla="*/ 475 w 10000"/>
                  <a:gd name="connsiteY24-6528" fmla="*/ 4256 h 9997"/>
                  <a:gd name="connsiteX25-6529" fmla="*/ 530 w 10000"/>
                  <a:gd name="connsiteY25-6530" fmla="*/ 4022 h 9997"/>
                  <a:gd name="connsiteX26-6531" fmla="*/ 588 w 10000"/>
                  <a:gd name="connsiteY26-6532" fmla="*/ 3791 h 9997"/>
                  <a:gd name="connsiteX27-6533" fmla="*/ 652 w 10000"/>
                  <a:gd name="connsiteY27-6534" fmla="*/ 3570 h 9997"/>
                  <a:gd name="connsiteX28-6535" fmla="*/ 717 w 10000"/>
                  <a:gd name="connsiteY28-6536" fmla="*/ 3361 h 9997"/>
                  <a:gd name="connsiteX29-6537" fmla="*/ 787 w 10000"/>
                  <a:gd name="connsiteY29-6538" fmla="*/ 3160 h 9997"/>
                  <a:gd name="connsiteX30-6539" fmla="*/ 861 w 10000"/>
                  <a:gd name="connsiteY30-6540" fmla="*/ 2970 h 9997"/>
                  <a:gd name="connsiteX31-6541" fmla="*/ 938 w 10000"/>
                  <a:gd name="connsiteY31-6542" fmla="*/ 2792 h 9997"/>
                  <a:gd name="connsiteX32-6543" fmla="*/ 1019 w 10000"/>
                  <a:gd name="connsiteY32-6544" fmla="*/ 2624 h 9997"/>
                  <a:gd name="connsiteX33-6545" fmla="*/ 1105 w 10000"/>
                  <a:gd name="connsiteY33-6546" fmla="*/ 2474 h 9997"/>
                  <a:gd name="connsiteX34-6547" fmla="*/ 1194 w 10000"/>
                  <a:gd name="connsiteY34-6548" fmla="*/ 2334 h 9997"/>
                  <a:gd name="connsiteX35-6549" fmla="*/ 1640 w 10000"/>
                  <a:gd name="connsiteY35-6550" fmla="*/ 1696 h 9997"/>
                  <a:gd name="connsiteX36-6551" fmla="*/ 1865 w 10000"/>
                  <a:gd name="connsiteY36-6552" fmla="*/ 1383 h 9997"/>
                  <a:gd name="connsiteX37-6553" fmla="*/ 1950 w 10000"/>
                  <a:gd name="connsiteY37-6554" fmla="*/ 1269 h 9997"/>
                  <a:gd name="connsiteX38-6555" fmla="*/ 2095 w 10000"/>
                  <a:gd name="connsiteY38-6556" fmla="*/ 1088 h 9997"/>
                  <a:gd name="connsiteX39-6557" fmla="*/ 2333 w 10000"/>
                  <a:gd name="connsiteY39-6558" fmla="*/ 811 h 9997"/>
                  <a:gd name="connsiteX40-6559" fmla="*/ 2455 w 10000"/>
                  <a:gd name="connsiteY40-6560" fmla="*/ 681 h 9997"/>
                  <a:gd name="connsiteX41-6561" fmla="*/ 2583 w 10000"/>
                  <a:gd name="connsiteY41-6562" fmla="*/ 559 h 9997"/>
                  <a:gd name="connsiteX42-6563" fmla="*/ 2711 w 10000"/>
                  <a:gd name="connsiteY42-6564" fmla="*/ 447 h 9997"/>
                  <a:gd name="connsiteX43-6565" fmla="*/ 2844 w 10000"/>
                  <a:gd name="connsiteY43-6566" fmla="*/ 341 h 9997"/>
                  <a:gd name="connsiteX44-6567" fmla="*/ 2981 w 10000"/>
                  <a:gd name="connsiteY44-6568" fmla="*/ 247 h 9997"/>
                  <a:gd name="connsiteX45-6569" fmla="*/ 3121 w 10000"/>
                  <a:gd name="connsiteY45-6570" fmla="*/ 160 h 9997"/>
                  <a:gd name="connsiteX46-6571" fmla="*/ 3188 w 10000"/>
                  <a:gd name="connsiteY46-6572" fmla="*/ 127 h 9997"/>
                  <a:gd name="connsiteX47-6573" fmla="*/ 3268 w 10000"/>
                  <a:gd name="connsiteY47-6574" fmla="*/ 99 h 9997"/>
                  <a:gd name="connsiteX48-6575" fmla="*/ 3463 w 10000"/>
                  <a:gd name="connsiteY48-6576" fmla="*/ 51 h 9997"/>
                  <a:gd name="connsiteX49-6577" fmla="*/ 3698 w 10000"/>
                  <a:gd name="connsiteY49-6578" fmla="*/ 15 h 9997"/>
                  <a:gd name="connsiteX50-6579" fmla="*/ 3966 w 10000"/>
                  <a:gd name="connsiteY50-6580" fmla="*/ 0 h 9997"/>
                  <a:gd name="connsiteX51-6581" fmla="*/ 4258 w 10000"/>
                  <a:gd name="connsiteY51-6582" fmla="*/ 5 h 9997"/>
                  <a:gd name="connsiteX52-6583" fmla="*/ 4569 w 10000"/>
                  <a:gd name="connsiteY52-6584" fmla="*/ 31 h 9997"/>
                  <a:gd name="connsiteX53-6585" fmla="*/ 4892 w 10000"/>
                  <a:gd name="connsiteY53-6586" fmla="*/ 76 h 9997"/>
                  <a:gd name="connsiteX54-6587" fmla="*/ 5217 w 10000"/>
                  <a:gd name="connsiteY54-6588" fmla="*/ 145 h 9997"/>
                  <a:gd name="connsiteX55-6589" fmla="*/ 5379 w 10000"/>
                  <a:gd name="connsiteY55-6590" fmla="*/ 191 h 9997"/>
                  <a:gd name="connsiteX56-6591" fmla="*/ 5539 w 10000"/>
                  <a:gd name="connsiteY56-6592" fmla="*/ 239 h 9997"/>
                  <a:gd name="connsiteX57-6593" fmla="*/ 5850 w 10000"/>
                  <a:gd name="connsiteY57-6594" fmla="*/ 364 h 9997"/>
                  <a:gd name="connsiteX58-6595" fmla="*/ 6000 w 10000"/>
                  <a:gd name="connsiteY58-6596" fmla="*/ 435 h 9997"/>
                  <a:gd name="connsiteX59-6597" fmla="*/ 6145 w 10000"/>
                  <a:gd name="connsiteY59-6598" fmla="*/ 514 h 9997"/>
                  <a:gd name="connsiteX60-6599" fmla="*/ 6281 w 10000"/>
                  <a:gd name="connsiteY60-6600" fmla="*/ 598 h 9997"/>
                  <a:gd name="connsiteX61-6601" fmla="*/ 6413 w 10000"/>
                  <a:gd name="connsiteY61-6602" fmla="*/ 694 h 9997"/>
                  <a:gd name="connsiteX62-6603" fmla="*/ 6534 w 10000"/>
                  <a:gd name="connsiteY62-6604" fmla="*/ 796 h 9997"/>
                  <a:gd name="connsiteX63-6605" fmla="*/ 6648 w 10000"/>
                  <a:gd name="connsiteY63-6606" fmla="*/ 905 h 9997"/>
                  <a:gd name="connsiteX64-6607" fmla="*/ 6751 w 10000"/>
                  <a:gd name="connsiteY64-6608" fmla="*/ 1025 h 9997"/>
                  <a:gd name="connsiteX65-6609" fmla="*/ 6844 w 10000"/>
                  <a:gd name="connsiteY65-6610" fmla="*/ 1152 h 9997"/>
                  <a:gd name="connsiteX66-6611" fmla="*/ 6925 w 10000"/>
                  <a:gd name="connsiteY66-6612" fmla="*/ 1287 h 9997"/>
                  <a:gd name="connsiteX67-6613" fmla="*/ 6994 w 10000"/>
                  <a:gd name="connsiteY67-6614" fmla="*/ 1431 h 9997"/>
                  <a:gd name="connsiteX68-6615" fmla="*/ 7048 w 10000"/>
                  <a:gd name="connsiteY68-6616" fmla="*/ 1584 h 9997"/>
                  <a:gd name="connsiteX69-6617" fmla="*/ 7070 w 10000"/>
                  <a:gd name="connsiteY69-6618" fmla="*/ 1665 h 9997"/>
                  <a:gd name="connsiteX70-6619" fmla="*/ 7088 w 10000"/>
                  <a:gd name="connsiteY70-6620" fmla="*/ 1749 h 9997"/>
                  <a:gd name="connsiteX71-6621" fmla="*/ 7786 w 10000"/>
                  <a:gd name="connsiteY71-6622" fmla="*/ 5317 h 9997"/>
                  <a:gd name="connsiteX72-6623" fmla="*/ 7987 w 10000"/>
                  <a:gd name="connsiteY72-6624" fmla="*/ 5278 h 9997"/>
                  <a:gd name="connsiteX73-6625" fmla="*/ 8280 w 10000"/>
                  <a:gd name="connsiteY73-6626" fmla="*/ 5240 h 9997"/>
                  <a:gd name="connsiteX74-6627" fmla="*/ 8450 w 10000"/>
                  <a:gd name="connsiteY74-6628" fmla="*/ 5228 h 9997"/>
                  <a:gd name="connsiteX75-6629" fmla="*/ 8630 w 10000"/>
                  <a:gd name="connsiteY75-6630" fmla="*/ 5225 h 9997"/>
                  <a:gd name="connsiteX76-6631" fmla="*/ 8815 w 10000"/>
                  <a:gd name="connsiteY76-6632" fmla="*/ 5230 h 9997"/>
                  <a:gd name="connsiteX77-6633" fmla="*/ 9003 w 10000"/>
                  <a:gd name="connsiteY77-6634" fmla="*/ 5248 h 9997"/>
                  <a:gd name="connsiteX78-6635" fmla="*/ 9185 w 10000"/>
                  <a:gd name="connsiteY78-6636" fmla="*/ 5281 h 9997"/>
                  <a:gd name="connsiteX79-6637" fmla="*/ 9360 w 10000"/>
                  <a:gd name="connsiteY79-6638" fmla="*/ 5334 h 9997"/>
                  <a:gd name="connsiteX80-6639" fmla="*/ 9523 w 10000"/>
                  <a:gd name="connsiteY80-6640" fmla="*/ 5403 h 9997"/>
                  <a:gd name="connsiteX81-6641" fmla="*/ 9597 w 10000"/>
                  <a:gd name="connsiteY81-6642" fmla="*/ 5449 h 9997"/>
                  <a:gd name="connsiteX82-6643" fmla="*/ 9668 w 10000"/>
                  <a:gd name="connsiteY82-6644" fmla="*/ 5497 h 9997"/>
                  <a:gd name="connsiteX83-6645" fmla="*/ 9734 w 10000"/>
                  <a:gd name="connsiteY83-6646" fmla="*/ 5553 h 9997"/>
                  <a:gd name="connsiteX84-6647" fmla="*/ 9794 w 10000"/>
                  <a:gd name="connsiteY84-6648" fmla="*/ 5617 h 9997"/>
                  <a:gd name="connsiteX85-6649" fmla="*/ 9846 w 10000"/>
                  <a:gd name="connsiteY85-6650" fmla="*/ 5688 h 9997"/>
                  <a:gd name="connsiteX86-6651" fmla="*/ 9892 w 10000"/>
                  <a:gd name="connsiteY86-6652" fmla="*/ 5764 h 9997"/>
                  <a:gd name="connsiteX87-6653" fmla="*/ 9930 w 10000"/>
                  <a:gd name="connsiteY87-6654" fmla="*/ 5848 h 9997"/>
                  <a:gd name="connsiteX88-6655" fmla="*/ 9960 w 10000"/>
                  <a:gd name="connsiteY88-6656" fmla="*/ 5939 h 9997"/>
                  <a:gd name="connsiteX89-6657" fmla="*/ 9982 w 10000"/>
                  <a:gd name="connsiteY89-6658" fmla="*/ 6041 h 9997"/>
                  <a:gd name="connsiteX90-6659" fmla="*/ 9995 w 10000"/>
                  <a:gd name="connsiteY90-6660" fmla="*/ 6151 h 9997"/>
                  <a:gd name="connsiteX91-6661" fmla="*/ 10000 w 10000"/>
                  <a:gd name="connsiteY91-6662" fmla="*/ 6321 h 9997"/>
                  <a:gd name="connsiteX92-6663" fmla="*/ 9992 w 10000"/>
                  <a:gd name="connsiteY92-6664" fmla="*/ 6481 h 9997"/>
                  <a:gd name="connsiteX93-6665" fmla="*/ 9972 w 10000"/>
                  <a:gd name="connsiteY93-6666" fmla="*/ 6626 h 9997"/>
                  <a:gd name="connsiteX94-6667" fmla="*/ 9939 w 10000"/>
                  <a:gd name="connsiteY94-6668" fmla="*/ 6763 h 9997"/>
                  <a:gd name="connsiteX95-6669" fmla="*/ 9897 w 10000"/>
                  <a:gd name="connsiteY95-6670" fmla="*/ 6885 h 9997"/>
                  <a:gd name="connsiteX96-6671" fmla="*/ 9843 w 10000"/>
                  <a:gd name="connsiteY96-6672" fmla="*/ 7000 h 9997"/>
                  <a:gd name="connsiteX97-6673" fmla="*/ 9779 w 10000"/>
                  <a:gd name="connsiteY97-6674" fmla="*/ 7099 h 9997"/>
                  <a:gd name="connsiteX98-6675" fmla="*/ 9707 w 10000"/>
                  <a:gd name="connsiteY98-6676" fmla="*/ 7188 h 9997"/>
                  <a:gd name="connsiteX99-6677" fmla="*/ 9627 w 10000"/>
                  <a:gd name="connsiteY99-6678" fmla="*/ 7269 h 9997"/>
                  <a:gd name="connsiteX100-6679" fmla="*/ 9538 w 10000"/>
                  <a:gd name="connsiteY100-6680" fmla="*/ 7340 h 9997"/>
                  <a:gd name="connsiteX101-6681" fmla="*/ 9443 w 10000"/>
                  <a:gd name="connsiteY101-6682" fmla="*/ 7401 h 9997"/>
                  <a:gd name="connsiteX102-6683" fmla="*/ 9342 w 10000"/>
                  <a:gd name="connsiteY102-6684" fmla="*/ 7452 h 9997"/>
                  <a:gd name="connsiteX103-6685" fmla="*/ 9234 w 10000"/>
                  <a:gd name="connsiteY103-6686" fmla="*/ 7496 h 9997"/>
                  <a:gd name="connsiteX104-6687" fmla="*/ 9121 w 10000"/>
                  <a:gd name="connsiteY104-6688" fmla="*/ 7531 h 9997"/>
                  <a:gd name="connsiteX105-6689" fmla="*/ 9005 w 10000"/>
                  <a:gd name="connsiteY105-6690" fmla="*/ 7559 h 9997"/>
                  <a:gd name="connsiteX106-6691" fmla="*/ 8885 w 10000"/>
                  <a:gd name="connsiteY106-6692" fmla="*/ 7577 h 9997"/>
                  <a:gd name="connsiteX107-6693" fmla="*/ 8637 w 10000"/>
                  <a:gd name="connsiteY107-6694" fmla="*/ 7597 h 9997"/>
                  <a:gd name="connsiteX108-6695" fmla="*/ 8383 w 10000"/>
                  <a:gd name="connsiteY108-6696" fmla="*/ 7590 h 9997"/>
                  <a:gd name="connsiteX109-6697" fmla="*/ 8129 w 10000"/>
                  <a:gd name="connsiteY109-6698" fmla="*/ 7562 h 9997"/>
                  <a:gd name="connsiteX110-6699" fmla="*/ 7879 w 10000"/>
                  <a:gd name="connsiteY110-6700" fmla="*/ 7513 h 9997"/>
                  <a:gd name="connsiteX111-6701" fmla="*/ 7639 w 10000"/>
                  <a:gd name="connsiteY111-6702" fmla="*/ 7450 h 9997"/>
                  <a:gd name="connsiteX112-6703" fmla="*/ 7414 w 10000"/>
                  <a:gd name="connsiteY112-6704" fmla="*/ 7371 h 9997"/>
                  <a:gd name="connsiteX113-6705" fmla="*/ 7212 w 10000"/>
                  <a:gd name="connsiteY113-6706" fmla="*/ 7282 h 9997"/>
                  <a:gd name="connsiteX114-6707" fmla="*/ 7036 w 10000"/>
                  <a:gd name="connsiteY114-6708" fmla="*/ 7188 h 9997"/>
                  <a:gd name="connsiteX0-6709" fmla="*/ 7036 w 10000"/>
                  <a:gd name="connsiteY0-6710" fmla="*/ 7190 h 10000"/>
                  <a:gd name="connsiteX1-6711" fmla="*/ 5813 w 10000"/>
                  <a:gd name="connsiteY1-6712" fmla="*/ 5622 h 10000"/>
                  <a:gd name="connsiteX2-6713" fmla="*/ 3757 w 10000"/>
                  <a:gd name="connsiteY2-6714" fmla="*/ 6459 h 10000"/>
                  <a:gd name="connsiteX3-6715" fmla="*/ 1812 w 10000"/>
                  <a:gd name="connsiteY3-6716" fmla="*/ 7541 h 10000"/>
                  <a:gd name="connsiteX4-6717" fmla="*/ 792 w 10000"/>
                  <a:gd name="connsiteY4-6718" fmla="*/ 8632 h 10000"/>
                  <a:gd name="connsiteX5-6719" fmla="*/ 523 w 10000"/>
                  <a:gd name="connsiteY5-6720" fmla="*/ 10000 h 10000"/>
                  <a:gd name="connsiteX6-6721" fmla="*/ 213 w 10000"/>
                  <a:gd name="connsiteY6-6722" fmla="*/ 9950 h 10000"/>
                  <a:gd name="connsiteX7-6723" fmla="*/ 154 w 10000"/>
                  <a:gd name="connsiteY7-6724" fmla="*/ 9927 h 10000"/>
                  <a:gd name="connsiteX8-6725" fmla="*/ 105 w 10000"/>
                  <a:gd name="connsiteY8-6726" fmla="*/ 9899 h 10000"/>
                  <a:gd name="connsiteX9-6727" fmla="*/ 65 w 10000"/>
                  <a:gd name="connsiteY9-6728" fmla="*/ 9868 h 10000"/>
                  <a:gd name="connsiteX10-6729" fmla="*/ 35 w 10000"/>
                  <a:gd name="connsiteY10-6730" fmla="*/ 9830 h 10000"/>
                  <a:gd name="connsiteX11-6731" fmla="*/ 15 w 10000"/>
                  <a:gd name="connsiteY11-6732" fmla="*/ 9789 h 10000"/>
                  <a:gd name="connsiteX12-6733" fmla="*/ 8 w 10000"/>
                  <a:gd name="connsiteY12-6734" fmla="*/ 9741 h 10000"/>
                  <a:gd name="connsiteX13-6735" fmla="*/ 0 w 10000"/>
                  <a:gd name="connsiteY13-6736" fmla="*/ 9334 h 10000"/>
                  <a:gd name="connsiteX14-6737" fmla="*/ 0 w 10000"/>
                  <a:gd name="connsiteY14-6738" fmla="*/ 8889 h 10000"/>
                  <a:gd name="connsiteX15-6739" fmla="*/ 10 w 10000"/>
                  <a:gd name="connsiteY15-6740" fmla="*/ 8414 h 10000"/>
                  <a:gd name="connsiteX16-6741" fmla="*/ 28 w 10000"/>
                  <a:gd name="connsiteY16-6742" fmla="*/ 7909 h 10000"/>
                  <a:gd name="connsiteX17-6743" fmla="*/ 58 w 10000"/>
                  <a:gd name="connsiteY17-6744" fmla="*/ 7393 h 10000"/>
                  <a:gd name="connsiteX18-6745" fmla="*/ 98 w 10000"/>
                  <a:gd name="connsiteY18-6746" fmla="*/ 6862 h 10000"/>
                  <a:gd name="connsiteX19-6747" fmla="*/ 148 w 10000"/>
                  <a:gd name="connsiteY19-6748" fmla="*/ 6323 h 10000"/>
                  <a:gd name="connsiteX20-6749" fmla="*/ 212 w 10000"/>
                  <a:gd name="connsiteY20-6750" fmla="*/ 5791 h 10000"/>
                  <a:gd name="connsiteX21-6751" fmla="*/ 286 w 10000"/>
                  <a:gd name="connsiteY21-6752" fmla="*/ 5263 h 10000"/>
                  <a:gd name="connsiteX22-6753" fmla="*/ 374 w 10000"/>
                  <a:gd name="connsiteY22-6754" fmla="*/ 4751 h 10000"/>
                  <a:gd name="connsiteX23-6755" fmla="*/ 475 w 10000"/>
                  <a:gd name="connsiteY23-6756" fmla="*/ 4257 h 10000"/>
                  <a:gd name="connsiteX24-6757" fmla="*/ 530 w 10000"/>
                  <a:gd name="connsiteY24-6758" fmla="*/ 4023 h 10000"/>
                  <a:gd name="connsiteX25-6759" fmla="*/ 588 w 10000"/>
                  <a:gd name="connsiteY25-6760" fmla="*/ 3792 h 10000"/>
                  <a:gd name="connsiteX26-6761" fmla="*/ 652 w 10000"/>
                  <a:gd name="connsiteY26-6762" fmla="*/ 3571 h 10000"/>
                  <a:gd name="connsiteX27-6763" fmla="*/ 717 w 10000"/>
                  <a:gd name="connsiteY27-6764" fmla="*/ 3362 h 10000"/>
                  <a:gd name="connsiteX28-6765" fmla="*/ 787 w 10000"/>
                  <a:gd name="connsiteY28-6766" fmla="*/ 3161 h 10000"/>
                  <a:gd name="connsiteX29-6767" fmla="*/ 861 w 10000"/>
                  <a:gd name="connsiteY29-6768" fmla="*/ 2971 h 10000"/>
                  <a:gd name="connsiteX30-6769" fmla="*/ 938 w 10000"/>
                  <a:gd name="connsiteY30-6770" fmla="*/ 2793 h 10000"/>
                  <a:gd name="connsiteX31-6771" fmla="*/ 1019 w 10000"/>
                  <a:gd name="connsiteY31-6772" fmla="*/ 2625 h 10000"/>
                  <a:gd name="connsiteX32-6773" fmla="*/ 1105 w 10000"/>
                  <a:gd name="connsiteY32-6774" fmla="*/ 2475 h 10000"/>
                  <a:gd name="connsiteX33-6775" fmla="*/ 1194 w 10000"/>
                  <a:gd name="connsiteY33-6776" fmla="*/ 2335 h 10000"/>
                  <a:gd name="connsiteX34-6777" fmla="*/ 1640 w 10000"/>
                  <a:gd name="connsiteY34-6778" fmla="*/ 1697 h 10000"/>
                  <a:gd name="connsiteX35-6779" fmla="*/ 1865 w 10000"/>
                  <a:gd name="connsiteY35-6780" fmla="*/ 1383 h 10000"/>
                  <a:gd name="connsiteX36-6781" fmla="*/ 1950 w 10000"/>
                  <a:gd name="connsiteY36-6782" fmla="*/ 1269 h 10000"/>
                  <a:gd name="connsiteX37-6783" fmla="*/ 2095 w 10000"/>
                  <a:gd name="connsiteY37-6784" fmla="*/ 1088 h 10000"/>
                  <a:gd name="connsiteX38-6785" fmla="*/ 2333 w 10000"/>
                  <a:gd name="connsiteY38-6786" fmla="*/ 811 h 10000"/>
                  <a:gd name="connsiteX39-6787" fmla="*/ 2455 w 10000"/>
                  <a:gd name="connsiteY39-6788" fmla="*/ 681 h 10000"/>
                  <a:gd name="connsiteX40-6789" fmla="*/ 2583 w 10000"/>
                  <a:gd name="connsiteY40-6790" fmla="*/ 559 h 10000"/>
                  <a:gd name="connsiteX41-6791" fmla="*/ 2711 w 10000"/>
                  <a:gd name="connsiteY41-6792" fmla="*/ 447 h 10000"/>
                  <a:gd name="connsiteX42-6793" fmla="*/ 2844 w 10000"/>
                  <a:gd name="connsiteY42-6794" fmla="*/ 341 h 10000"/>
                  <a:gd name="connsiteX43-6795" fmla="*/ 2981 w 10000"/>
                  <a:gd name="connsiteY43-6796" fmla="*/ 247 h 10000"/>
                  <a:gd name="connsiteX44-6797" fmla="*/ 3121 w 10000"/>
                  <a:gd name="connsiteY44-6798" fmla="*/ 160 h 10000"/>
                  <a:gd name="connsiteX45-6799" fmla="*/ 3188 w 10000"/>
                  <a:gd name="connsiteY45-6800" fmla="*/ 127 h 10000"/>
                  <a:gd name="connsiteX46-6801" fmla="*/ 3268 w 10000"/>
                  <a:gd name="connsiteY46-6802" fmla="*/ 99 h 10000"/>
                  <a:gd name="connsiteX47-6803" fmla="*/ 3463 w 10000"/>
                  <a:gd name="connsiteY47-6804" fmla="*/ 51 h 10000"/>
                  <a:gd name="connsiteX48-6805" fmla="*/ 3698 w 10000"/>
                  <a:gd name="connsiteY48-6806" fmla="*/ 15 h 10000"/>
                  <a:gd name="connsiteX49-6807" fmla="*/ 3966 w 10000"/>
                  <a:gd name="connsiteY49-6808" fmla="*/ 0 h 10000"/>
                  <a:gd name="connsiteX50-6809" fmla="*/ 4258 w 10000"/>
                  <a:gd name="connsiteY50-6810" fmla="*/ 5 h 10000"/>
                  <a:gd name="connsiteX51-6811" fmla="*/ 4569 w 10000"/>
                  <a:gd name="connsiteY51-6812" fmla="*/ 31 h 10000"/>
                  <a:gd name="connsiteX52-6813" fmla="*/ 4892 w 10000"/>
                  <a:gd name="connsiteY52-6814" fmla="*/ 76 h 10000"/>
                  <a:gd name="connsiteX53-6815" fmla="*/ 5217 w 10000"/>
                  <a:gd name="connsiteY53-6816" fmla="*/ 145 h 10000"/>
                  <a:gd name="connsiteX54-6817" fmla="*/ 5379 w 10000"/>
                  <a:gd name="connsiteY54-6818" fmla="*/ 191 h 10000"/>
                  <a:gd name="connsiteX55-6819" fmla="*/ 5539 w 10000"/>
                  <a:gd name="connsiteY55-6820" fmla="*/ 239 h 10000"/>
                  <a:gd name="connsiteX56-6821" fmla="*/ 5850 w 10000"/>
                  <a:gd name="connsiteY56-6822" fmla="*/ 364 h 10000"/>
                  <a:gd name="connsiteX57-6823" fmla="*/ 6000 w 10000"/>
                  <a:gd name="connsiteY57-6824" fmla="*/ 435 h 10000"/>
                  <a:gd name="connsiteX58-6825" fmla="*/ 6145 w 10000"/>
                  <a:gd name="connsiteY58-6826" fmla="*/ 514 h 10000"/>
                  <a:gd name="connsiteX59-6827" fmla="*/ 6281 w 10000"/>
                  <a:gd name="connsiteY59-6828" fmla="*/ 598 h 10000"/>
                  <a:gd name="connsiteX60-6829" fmla="*/ 6413 w 10000"/>
                  <a:gd name="connsiteY60-6830" fmla="*/ 694 h 10000"/>
                  <a:gd name="connsiteX61-6831" fmla="*/ 6534 w 10000"/>
                  <a:gd name="connsiteY61-6832" fmla="*/ 796 h 10000"/>
                  <a:gd name="connsiteX62-6833" fmla="*/ 6648 w 10000"/>
                  <a:gd name="connsiteY62-6834" fmla="*/ 905 h 10000"/>
                  <a:gd name="connsiteX63-6835" fmla="*/ 6751 w 10000"/>
                  <a:gd name="connsiteY63-6836" fmla="*/ 1025 h 10000"/>
                  <a:gd name="connsiteX64-6837" fmla="*/ 6844 w 10000"/>
                  <a:gd name="connsiteY64-6838" fmla="*/ 1152 h 10000"/>
                  <a:gd name="connsiteX65-6839" fmla="*/ 6925 w 10000"/>
                  <a:gd name="connsiteY65-6840" fmla="*/ 1287 h 10000"/>
                  <a:gd name="connsiteX66-6841" fmla="*/ 6994 w 10000"/>
                  <a:gd name="connsiteY66-6842" fmla="*/ 1431 h 10000"/>
                  <a:gd name="connsiteX67-6843" fmla="*/ 7048 w 10000"/>
                  <a:gd name="connsiteY67-6844" fmla="*/ 1584 h 10000"/>
                  <a:gd name="connsiteX68-6845" fmla="*/ 7070 w 10000"/>
                  <a:gd name="connsiteY68-6846" fmla="*/ 1665 h 10000"/>
                  <a:gd name="connsiteX69-6847" fmla="*/ 7088 w 10000"/>
                  <a:gd name="connsiteY69-6848" fmla="*/ 1750 h 10000"/>
                  <a:gd name="connsiteX70-6849" fmla="*/ 7786 w 10000"/>
                  <a:gd name="connsiteY70-6850" fmla="*/ 5319 h 10000"/>
                  <a:gd name="connsiteX71-6851" fmla="*/ 7987 w 10000"/>
                  <a:gd name="connsiteY71-6852" fmla="*/ 5280 h 10000"/>
                  <a:gd name="connsiteX72-6853" fmla="*/ 8280 w 10000"/>
                  <a:gd name="connsiteY72-6854" fmla="*/ 5242 h 10000"/>
                  <a:gd name="connsiteX73-6855" fmla="*/ 8450 w 10000"/>
                  <a:gd name="connsiteY73-6856" fmla="*/ 5230 h 10000"/>
                  <a:gd name="connsiteX74-6857" fmla="*/ 8630 w 10000"/>
                  <a:gd name="connsiteY74-6858" fmla="*/ 5227 h 10000"/>
                  <a:gd name="connsiteX75-6859" fmla="*/ 8815 w 10000"/>
                  <a:gd name="connsiteY75-6860" fmla="*/ 5232 h 10000"/>
                  <a:gd name="connsiteX76-6861" fmla="*/ 9003 w 10000"/>
                  <a:gd name="connsiteY76-6862" fmla="*/ 5250 h 10000"/>
                  <a:gd name="connsiteX77-6863" fmla="*/ 9185 w 10000"/>
                  <a:gd name="connsiteY77-6864" fmla="*/ 5283 h 10000"/>
                  <a:gd name="connsiteX78-6865" fmla="*/ 9360 w 10000"/>
                  <a:gd name="connsiteY78-6866" fmla="*/ 5336 h 10000"/>
                  <a:gd name="connsiteX79-6867" fmla="*/ 9523 w 10000"/>
                  <a:gd name="connsiteY79-6868" fmla="*/ 5405 h 10000"/>
                  <a:gd name="connsiteX80-6869" fmla="*/ 9597 w 10000"/>
                  <a:gd name="connsiteY80-6870" fmla="*/ 5451 h 10000"/>
                  <a:gd name="connsiteX81-6871" fmla="*/ 9668 w 10000"/>
                  <a:gd name="connsiteY81-6872" fmla="*/ 5499 h 10000"/>
                  <a:gd name="connsiteX82-6873" fmla="*/ 9734 w 10000"/>
                  <a:gd name="connsiteY82-6874" fmla="*/ 5555 h 10000"/>
                  <a:gd name="connsiteX83-6875" fmla="*/ 9794 w 10000"/>
                  <a:gd name="connsiteY83-6876" fmla="*/ 5619 h 10000"/>
                  <a:gd name="connsiteX84-6877" fmla="*/ 9846 w 10000"/>
                  <a:gd name="connsiteY84-6878" fmla="*/ 5690 h 10000"/>
                  <a:gd name="connsiteX85-6879" fmla="*/ 9892 w 10000"/>
                  <a:gd name="connsiteY85-6880" fmla="*/ 5766 h 10000"/>
                  <a:gd name="connsiteX86-6881" fmla="*/ 9930 w 10000"/>
                  <a:gd name="connsiteY86-6882" fmla="*/ 5850 h 10000"/>
                  <a:gd name="connsiteX87-6883" fmla="*/ 9960 w 10000"/>
                  <a:gd name="connsiteY87-6884" fmla="*/ 5941 h 10000"/>
                  <a:gd name="connsiteX88-6885" fmla="*/ 9982 w 10000"/>
                  <a:gd name="connsiteY88-6886" fmla="*/ 6043 h 10000"/>
                  <a:gd name="connsiteX89-6887" fmla="*/ 9995 w 10000"/>
                  <a:gd name="connsiteY89-6888" fmla="*/ 6153 h 10000"/>
                  <a:gd name="connsiteX90-6889" fmla="*/ 10000 w 10000"/>
                  <a:gd name="connsiteY90-6890" fmla="*/ 6323 h 10000"/>
                  <a:gd name="connsiteX91-6891" fmla="*/ 9992 w 10000"/>
                  <a:gd name="connsiteY91-6892" fmla="*/ 6483 h 10000"/>
                  <a:gd name="connsiteX92-6893" fmla="*/ 9972 w 10000"/>
                  <a:gd name="connsiteY92-6894" fmla="*/ 6628 h 10000"/>
                  <a:gd name="connsiteX93-6895" fmla="*/ 9939 w 10000"/>
                  <a:gd name="connsiteY93-6896" fmla="*/ 6765 h 10000"/>
                  <a:gd name="connsiteX94-6897" fmla="*/ 9897 w 10000"/>
                  <a:gd name="connsiteY94-6898" fmla="*/ 6887 h 10000"/>
                  <a:gd name="connsiteX95-6899" fmla="*/ 9843 w 10000"/>
                  <a:gd name="connsiteY95-6900" fmla="*/ 7002 h 10000"/>
                  <a:gd name="connsiteX96-6901" fmla="*/ 9779 w 10000"/>
                  <a:gd name="connsiteY96-6902" fmla="*/ 7101 h 10000"/>
                  <a:gd name="connsiteX97-6903" fmla="*/ 9707 w 10000"/>
                  <a:gd name="connsiteY97-6904" fmla="*/ 7190 h 10000"/>
                  <a:gd name="connsiteX98-6905" fmla="*/ 9627 w 10000"/>
                  <a:gd name="connsiteY98-6906" fmla="*/ 7271 h 10000"/>
                  <a:gd name="connsiteX99-6907" fmla="*/ 9538 w 10000"/>
                  <a:gd name="connsiteY99-6908" fmla="*/ 7342 h 10000"/>
                  <a:gd name="connsiteX100-6909" fmla="*/ 9443 w 10000"/>
                  <a:gd name="connsiteY100-6910" fmla="*/ 7403 h 10000"/>
                  <a:gd name="connsiteX101-6911" fmla="*/ 9342 w 10000"/>
                  <a:gd name="connsiteY101-6912" fmla="*/ 7454 h 10000"/>
                  <a:gd name="connsiteX102-6913" fmla="*/ 9234 w 10000"/>
                  <a:gd name="connsiteY102-6914" fmla="*/ 7498 h 10000"/>
                  <a:gd name="connsiteX103-6915" fmla="*/ 9121 w 10000"/>
                  <a:gd name="connsiteY103-6916" fmla="*/ 7533 h 10000"/>
                  <a:gd name="connsiteX104-6917" fmla="*/ 9005 w 10000"/>
                  <a:gd name="connsiteY104-6918" fmla="*/ 7561 h 10000"/>
                  <a:gd name="connsiteX105-6919" fmla="*/ 8885 w 10000"/>
                  <a:gd name="connsiteY105-6920" fmla="*/ 7579 h 10000"/>
                  <a:gd name="connsiteX106-6921" fmla="*/ 8637 w 10000"/>
                  <a:gd name="connsiteY106-6922" fmla="*/ 7599 h 10000"/>
                  <a:gd name="connsiteX107-6923" fmla="*/ 8383 w 10000"/>
                  <a:gd name="connsiteY107-6924" fmla="*/ 7592 h 10000"/>
                  <a:gd name="connsiteX108-6925" fmla="*/ 8129 w 10000"/>
                  <a:gd name="connsiteY108-6926" fmla="*/ 7564 h 10000"/>
                  <a:gd name="connsiteX109-6927" fmla="*/ 7879 w 10000"/>
                  <a:gd name="connsiteY109-6928" fmla="*/ 7515 h 10000"/>
                  <a:gd name="connsiteX110-6929" fmla="*/ 7639 w 10000"/>
                  <a:gd name="connsiteY110-6930" fmla="*/ 7452 h 10000"/>
                  <a:gd name="connsiteX111-6931" fmla="*/ 7414 w 10000"/>
                  <a:gd name="connsiteY111-6932" fmla="*/ 7373 h 10000"/>
                  <a:gd name="connsiteX112-6933" fmla="*/ 7212 w 10000"/>
                  <a:gd name="connsiteY112-6934" fmla="*/ 7284 h 10000"/>
                  <a:gd name="connsiteX113-6935" fmla="*/ 7036 w 10000"/>
                  <a:gd name="connsiteY113-6936" fmla="*/ 7190 h 10000"/>
                  <a:gd name="connsiteX0-6937" fmla="*/ 7036 w 10000"/>
                  <a:gd name="connsiteY0-6938" fmla="*/ 7190 h 9950"/>
                  <a:gd name="connsiteX1-6939" fmla="*/ 5813 w 10000"/>
                  <a:gd name="connsiteY1-6940" fmla="*/ 5622 h 9950"/>
                  <a:gd name="connsiteX2-6941" fmla="*/ 3757 w 10000"/>
                  <a:gd name="connsiteY2-6942" fmla="*/ 6459 h 9950"/>
                  <a:gd name="connsiteX3-6943" fmla="*/ 1812 w 10000"/>
                  <a:gd name="connsiteY3-6944" fmla="*/ 7541 h 9950"/>
                  <a:gd name="connsiteX4-6945" fmla="*/ 792 w 10000"/>
                  <a:gd name="connsiteY4-6946" fmla="*/ 8632 h 9950"/>
                  <a:gd name="connsiteX5-6947" fmla="*/ 213 w 10000"/>
                  <a:gd name="connsiteY5-6948" fmla="*/ 9950 h 9950"/>
                  <a:gd name="connsiteX6-6949" fmla="*/ 154 w 10000"/>
                  <a:gd name="connsiteY6-6950" fmla="*/ 9927 h 9950"/>
                  <a:gd name="connsiteX7-6951" fmla="*/ 105 w 10000"/>
                  <a:gd name="connsiteY7-6952" fmla="*/ 9899 h 9950"/>
                  <a:gd name="connsiteX8-6953" fmla="*/ 65 w 10000"/>
                  <a:gd name="connsiteY8-6954" fmla="*/ 9868 h 9950"/>
                  <a:gd name="connsiteX9-6955" fmla="*/ 35 w 10000"/>
                  <a:gd name="connsiteY9-6956" fmla="*/ 9830 h 9950"/>
                  <a:gd name="connsiteX10-6957" fmla="*/ 15 w 10000"/>
                  <a:gd name="connsiteY10-6958" fmla="*/ 9789 h 9950"/>
                  <a:gd name="connsiteX11-6959" fmla="*/ 8 w 10000"/>
                  <a:gd name="connsiteY11-6960" fmla="*/ 9741 h 9950"/>
                  <a:gd name="connsiteX12-6961" fmla="*/ 0 w 10000"/>
                  <a:gd name="connsiteY12-6962" fmla="*/ 9334 h 9950"/>
                  <a:gd name="connsiteX13-6963" fmla="*/ 0 w 10000"/>
                  <a:gd name="connsiteY13-6964" fmla="*/ 8889 h 9950"/>
                  <a:gd name="connsiteX14-6965" fmla="*/ 10 w 10000"/>
                  <a:gd name="connsiteY14-6966" fmla="*/ 8414 h 9950"/>
                  <a:gd name="connsiteX15-6967" fmla="*/ 28 w 10000"/>
                  <a:gd name="connsiteY15-6968" fmla="*/ 7909 h 9950"/>
                  <a:gd name="connsiteX16-6969" fmla="*/ 58 w 10000"/>
                  <a:gd name="connsiteY16-6970" fmla="*/ 7393 h 9950"/>
                  <a:gd name="connsiteX17-6971" fmla="*/ 98 w 10000"/>
                  <a:gd name="connsiteY17-6972" fmla="*/ 6862 h 9950"/>
                  <a:gd name="connsiteX18-6973" fmla="*/ 148 w 10000"/>
                  <a:gd name="connsiteY18-6974" fmla="*/ 6323 h 9950"/>
                  <a:gd name="connsiteX19-6975" fmla="*/ 212 w 10000"/>
                  <a:gd name="connsiteY19-6976" fmla="*/ 5791 h 9950"/>
                  <a:gd name="connsiteX20-6977" fmla="*/ 286 w 10000"/>
                  <a:gd name="connsiteY20-6978" fmla="*/ 5263 h 9950"/>
                  <a:gd name="connsiteX21-6979" fmla="*/ 374 w 10000"/>
                  <a:gd name="connsiteY21-6980" fmla="*/ 4751 h 9950"/>
                  <a:gd name="connsiteX22-6981" fmla="*/ 475 w 10000"/>
                  <a:gd name="connsiteY22-6982" fmla="*/ 4257 h 9950"/>
                  <a:gd name="connsiteX23-6983" fmla="*/ 530 w 10000"/>
                  <a:gd name="connsiteY23-6984" fmla="*/ 4023 h 9950"/>
                  <a:gd name="connsiteX24-6985" fmla="*/ 588 w 10000"/>
                  <a:gd name="connsiteY24-6986" fmla="*/ 3792 h 9950"/>
                  <a:gd name="connsiteX25-6987" fmla="*/ 652 w 10000"/>
                  <a:gd name="connsiteY25-6988" fmla="*/ 3571 h 9950"/>
                  <a:gd name="connsiteX26-6989" fmla="*/ 717 w 10000"/>
                  <a:gd name="connsiteY26-6990" fmla="*/ 3362 h 9950"/>
                  <a:gd name="connsiteX27-6991" fmla="*/ 787 w 10000"/>
                  <a:gd name="connsiteY27-6992" fmla="*/ 3161 h 9950"/>
                  <a:gd name="connsiteX28-6993" fmla="*/ 861 w 10000"/>
                  <a:gd name="connsiteY28-6994" fmla="*/ 2971 h 9950"/>
                  <a:gd name="connsiteX29-6995" fmla="*/ 938 w 10000"/>
                  <a:gd name="connsiteY29-6996" fmla="*/ 2793 h 9950"/>
                  <a:gd name="connsiteX30-6997" fmla="*/ 1019 w 10000"/>
                  <a:gd name="connsiteY30-6998" fmla="*/ 2625 h 9950"/>
                  <a:gd name="connsiteX31-6999" fmla="*/ 1105 w 10000"/>
                  <a:gd name="connsiteY31-7000" fmla="*/ 2475 h 9950"/>
                  <a:gd name="connsiteX32-7001" fmla="*/ 1194 w 10000"/>
                  <a:gd name="connsiteY32-7002" fmla="*/ 2335 h 9950"/>
                  <a:gd name="connsiteX33-7003" fmla="*/ 1640 w 10000"/>
                  <a:gd name="connsiteY33-7004" fmla="*/ 1697 h 9950"/>
                  <a:gd name="connsiteX34-7005" fmla="*/ 1865 w 10000"/>
                  <a:gd name="connsiteY34-7006" fmla="*/ 1383 h 9950"/>
                  <a:gd name="connsiteX35-7007" fmla="*/ 1950 w 10000"/>
                  <a:gd name="connsiteY35-7008" fmla="*/ 1269 h 9950"/>
                  <a:gd name="connsiteX36-7009" fmla="*/ 2095 w 10000"/>
                  <a:gd name="connsiteY36-7010" fmla="*/ 1088 h 9950"/>
                  <a:gd name="connsiteX37-7011" fmla="*/ 2333 w 10000"/>
                  <a:gd name="connsiteY37-7012" fmla="*/ 811 h 9950"/>
                  <a:gd name="connsiteX38-7013" fmla="*/ 2455 w 10000"/>
                  <a:gd name="connsiteY38-7014" fmla="*/ 681 h 9950"/>
                  <a:gd name="connsiteX39-7015" fmla="*/ 2583 w 10000"/>
                  <a:gd name="connsiteY39-7016" fmla="*/ 559 h 9950"/>
                  <a:gd name="connsiteX40-7017" fmla="*/ 2711 w 10000"/>
                  <a:gd name="connsiteY40-7018" fmla="*/ 447 h 9950"/>
                  <a:gd name="connsiteX41-7019" fmla="*/ 2844 w 10000"/>
                  <a:gd name="connsiteY41-7020" fmla="*/ 341 h 9950"/>
                  <a:gd name="connsiteX42-7021" fmla="*/ 2981 w 10000"/>
                  <a:gd name="connsiteY42-7022" fmla="*/ 247 h 9950"/>
                  <a:gd name="connsiteX43-7023" fmla="*/ 3121 w 10000"/>
                  <a:gd name="connsiteY43-7024" fmla="*/ 160 h 9950"/>
                  <a:gd name="connsiteX44-7025" fmla="*/ 3188 w 10000"/>
                  <a:gd name="connsiteY44-7026" fmla="*/ 127 h 9950"/>
                  <a:gd name="connsiteX45-7027" fmla="*/ 3268 w 10000"/>
                  <a:gd name="connsiteY45-7028" fmla="*/ 99 h 9950"/>
                  <a:gd name="connsiteX46-7029" fmla="*/ 3463 w 10000"/>
                  <a:gd name="connsiteY46-7030" fmla="*/ 51 h 9950"/>
                  <a:gd name="connsiteX47-7031" fmla="*/ 3698 w 10000"/>
                  <a:gd name="connsiteY47-7032" fmla="*/ 15 h 9950"/>
                  <a:gd name="connsiteX48-7033" fmla="*/ 3966 w 10000"/>
                  <a:gd name="connsiteY48-7034" fmla="*/ 0 h 9950"/>
                  <a:gd name="connsiteX49-7035" fmla="*/ 4258 w 10000"/>
                  <a:gd name="connsiteY49-7036" fmla="*/ 5 h 9950"/>
                  <a:gd name="connsiteX50-7037" fmla="*/ 4569 w 10000"/>
                  <a:gd name="connsiteY50-7038" fmla="*/ 31 h 9950"/>
                  <a:gd name="connsiteX51-7039" fmla="*/ 4892 w 10000"/>
                  <a:gd name="connsiteY51-7040" fmla="*/ 76 h 9950"/>
                  <a:gd name="connsiteX52-7041" fmla="*/ 5217 w 10000"/>
                  <a:gd name="connsiteY52-7042" fmla="*/ 145 h 9950"/>
                  <a:gd name="connsiteX53-7043" fmla="*/ 5379 w 10000"/>
                  <a:gd name="connsiteY53-7044" fmla="*/ 191 h 9950"/>
                  <a:gd name="connsiteX54-7045" fmla="*/ 5539 w 10000"/>
                  <a:gd name="connsiteY54-7046" fmla="*/ 239 h 9950"/>
                  <a:gd name="connsiteX55-7047" fmla="*/ 5850 w 10000"/>
                  <a:gd name="connsiteY55-7048" fmla="*/ 364 h 9950"/>
                  <a:gd name="connsiteX56-7049" fmla="*/ 6000 w 10000"/>
                  <a:gd name="connsiteY56-7050" fmla="*/ 435 h 9950"/>
                  <a:gd name="connsiteX57-7051" fmla="*/ 6145 w 10000"/>
                  <a:gd name="connsiteY57-7052" fmla="*/ 514 h 9950"/>
                  <a:gd name="connsiteX58-7053" fmla="*/ 6281 w 10000"/>
                  <a:gd name="connsiteY58-7054" fmla="*/ 598 h 9950"/>
                  <a:gd name="connsiteX59-7055" fmla="*/ 6413 w 10000"/>
                  <a:gd name="connsiteY59-7056" fmla="*/ 694 h 9950"/>
                  <a:gd name="connsiteX60-7057" fmla="*/ 6534 w 10000"/>
                  <a:gd name="connsiteY60-7058" fmla="*/ 796 h 9950"/>
                  <a:gd name="connsiteX61-7059" fmla="*/ 6648 w 10000"/>
                  <a:gd name="connsiteY61-7060" fmla="*/ 905 h 9950"/>
                  <a:gd name="connsiteX62-7061" fmla="*/ 6751 w 10000"/>
                  <a:gd name="connsiteY62-7062" fmla="*/ 1025 h 9950"/>
                  <a:gd name="connsiteX63-7063" fmla="*/ 6844 w 10000"/>
                  <a:gd name="connsiteY63-7064" fmla="*/ 1152 h 9950"/>
                  <a:gd name="connsiteX64-7065" fmla="*/ 6925 w 10000"/>
                  <a:gd name="connsiteY64-7066" fmla="*/ 1287 h 9950"/>
                  <a:gd name="connsiteX65-7067" fmla="*/ 6994 w 10000"/>
                  <a:gd name="connsiteY65-7068" fmla="*/ 1431 h 9950"/>
                  <a:gd name="connsiteX66-7069" fmla="*/ 7048 w 10000"/>
                  <a:gd name="connsiteY66-7070" fmla="*/ 1584 h 9950"/>
                  <a:gd name="connsiteX67-7071" fmla="*/ 7070 w 10000"/>
                  <a:gd name="connsiteY67-7072" fmla="*/ 1665 h 9950"/>
                  <a:gd name="connsiteX68-7073" fmla="*/ 7088 w 10000"/>
                  <a:gd name="connsiteY68-7074" fmla="*/ 1750 h 9950"/>
                  <a:gd name="connsiteX69-7075" fmla="*/ 7786 w 10000"/>
                  <a:gd name="connsiteY69-7076" fmla="*/ 5319 h 9950"/>
                  <a:gd name="connsiteX70-7077" fmla="*/ 7987 w 10000"/>
                  <a:gd name="connsiteY70-7078" fmla="*/ 5280 h 9950"/>
                  <a:gd name="connsiteX71-7079" fmla="*/ 8280 w 10000"/>
                  <a:gd name="connsiteY71-7080" fmla="*/ 5242 h 9950"/>
                  <a:gd name="connsiteX72-7081" fmla="*/ 8450 w 10000"/>
                  <a:gd name="connsiteY72-7082" fmla="*/ 5230 h 9950"/>
                  <a:gd name="connsiteX73-7083" fmla="*/ 8630 w 10000"/>
                  <a:gd name="connsiteY73-7084" fmla="*/ 5227 h 9950"/>
                  <a:gd name="connsiteX74-7085" fmla="*/ 8815 w 10000"/>
                  <a:gd name="connsiteY74-7086" fmla="*/ 5232 h 9950"/>
                  <a:gd name="connsiteX75-7087" fmla="*/ 9003 w 10000"/>
                  <a:gd name="connsiteY75-7088" fmla="*/ 5250 h 9950"/>
                  <a:gd name="connsiteX76-7089" fmla="*/ 9185 w 10000"/>
                  <a:gd name="connsiteY76-7090" fmla="*/ 5283 h 9950"/>
                  <a:gd name="connsiteX77-7091" fmla="*/ 9360 w 10000"/>
                  <a:gd name="connsiteY77-7092" fmla="*/ 5336 h 9950"/>
                  <a:gd name="connsiteX78-7093" fmla="*/ 9523 w 10000"/>
                  <a:gd name="connsiteY78-7094" fmla="*/ 5405 h 9950"/>
                  <a:gd name="connsiteX79-7095" fmla="*/ 9597 w 10000"/>
                  <a:gd name="connsiteY79-7096" fmla="*/ 5451 h 9950"/>
                  <a:gd name="connsiteX80-7097" fmla="*/ 9668 w 10000"/>
                  <a:gd name="connsiteY80-7098" fmla="*/ 5499 h 9950"/>
                  <a:gd name="connsiteX81-7099" fmla="*/ 9734 w 10000"/>
                  <a:gd name="connsiteY81-7100" fmla="*/ 5555 h 9950"/>
                  <a:gd name="connsiteX82-7101" fmla="*/ 9794 w 10000"/>
                  <a:gd name="connsiteY82-7102" fmla="*/ 5619 h 9950"/>
                  <a:gd name="connsiteX83-7103" fmla="*/ 9846 w 10000"/>
                  <a:gd name="connsiteY83-7104" fmla="*/ 5690 h 9950"/>
                  <a:gd name="connsiteX84-7105" fmla="*/ 9892 w 10000"/>
                  <a:gd name="connsiteY84-7106" fmla="*/ 5766 h 9950"/>
                  <a:gd name="connsiteX85-7107" fmla="*/ 9930 w 10000"/>
                  <a:gd name="connsiteY85-7108" fmla="*/ 5850 h 9950"/>
                  <a:gd name="connsiteX86-7109" fmla="*/ 9960 w 10000"/>
                  <a:gd name="connsiteY86-7110" fmla="*/ 5941 h 9950"/>
                  <a:gd name="connsiteX87-7111" fmla="*/ 9982 w 10000"/>
                  <a:gd name="connsiteY87-7112" fmla="*/ 6043 h 9950"/>
                  <a:gd name="connsiteX88-7113" fmla="*/ 9995 w 10000"/>
                  <a:gd name="connsiteY88-7114" fmla="*/ 6153 h 9950"/>
                  <a:gd name="connsiteX89-7115" fmla="*/ 10000 w 10000"/>
                  <a:gd name="connsiteY89-7116" fmla="*/ 6323 h 9950"/>
                  <a:gd name="connsiteX90-7117" fmla="*/ 9992 w 10000"/>
                  <a:gd name="connsiteY90-7118" fmla="*/ 6483 h 9950"/>
                  <a:gd name="connsiteX91-7119" fmla="*/ 9972 w 10000"/>
                  <a:gd name="connsiteY91-7120" fmla="*/ 6628 h 9950"/>
                  <a:gd name="connsiteX92-7121" fmla="*/ 9939 w 10000"/>
                  <a:gd name="connsiteY92-7122" fmla="*/ 6765 h 9950"/>
                  <a:gd name="connsiteX93-7123" fmla="*/ 9897 w 10000"/>
                  <a:gd name="connsiteY93-7124" fmla="*/ 6887 h 9950"/>
                  <a:gd name="connsiteX94-7125" fmla="*/ 9843 w 10000"/>
                  <a:gd name="connsiteY94-7126" fmla="*/ 7002 h 9950"/>
                  <a:gd name="connsiteX95-7127" fmla="*/ 9779 w 10000"/>
                  <a:gd name="connsiteY95-7128" fmla="*/ 7101 h 9950"/>
                  <a:gd name="connsiteX96-7129" fmla="*/ 9707 w 10000"/>
                  <a:gd name="connsiteY96-7130" fmla="*/ 7190 h 9950"/>
                  <a:gd name="connsiteX97-7131" fmla="*/ 9627 w 10000"/>
                  <a:gd name="connsiteY97-7132" fmla="*/ 7271 h 9950"/>
                  <a:gd name="connsiteX98-7133" fmla="*/ 9538 w 10000"/>
                  <a:gd name="connsiteY98-7134" fmla="*/ 7342 h 9950"/>
                  <a:gd name="connsiteX99-7135" fmla="*/ 9443 w 10000"/>
                  <a:gd name="connsiteY99-7136" fmla="*/ 7403 h 9950"/>
                  <a:gd name="connsiteX100-7137" fmla="*/ 9342 w 10000"/>
                  <a:gd name="connsiteY100-7138" fmla="*/ 7454 h 9950"/>
                  <a:gd name="connsiteX101-7139" fmla="*/ 9234 w 10000"/>
                  <a:gd name="connsiteY101-7140" fmla="*/ 7498 h 9950"/>
                  <a:gd name="connsiteX102-7141" fmla="*/ 9121 w 10000"/>
                  <a:gd name="connsiteY102-7142" fmla="*/ 7533 h 9950"/>
                  <a:gd name="connsiteX103-7143" fmla="*/ 9005 w 10000"/>
                  <a:gd name="connsiteY103-7144" fmla="*/ 7561 h 9950"/>
                  <a:gd name="connsiteX104-7145" fmla="*/ 8885 w 10000"/>
                  <a:gd name="connsiteY104-7146" fmla="*/ 7579 h 9950"/>
                  <a:gd name="connsiteX105-7147" fmla="*/ 8637 w 10000"/>
                  <a:gd name="connsiteY105-7148" fmla="*/ 7599 h 9950"/>
                  <a:gd name="connsiteX106-7149" fmla="*/ 8383 w 10000"/>
                  <a:gd name="connsiteY106-7150" fmla="*/ 7592 h 9950"/>
                  <a:gd name="connsiteX107-7151" fmla="*/ 8129 w 10000"/>
                  <a:gd name="connsiteY107-7152" fmla="*/ 7564 h 9950"/>
                  <a:gd name="connsiteX108-7153" fmla="*/ 7879 w 10000"/>
                  <a:gd name="connsiteY108-7154" fmla="*/ 7515 h 9950"/>
                  <a:gd name="connsiteX109-7155" fmla="*/ 7639 w 10000"/>
                  <a:gd name="connsiteY109-7156" fmla="*/ 7452 h 9950"/>
                  <a:gd name="connsiteX110-7157" fmla="*/ 7414 w 10000"/>
                  <a:gd name="connsiteY110-7158" fmla="*/ 7373 h 9950"/>
                  <a:gd name="connsiteX111-7159" fmla="*/ 7212 w 10000"/>
                  <a:gd name="connsiteY111-7160" fmla="*/ 7284 h 9950"/>
                  <a:gd name="connsiteX112-7161" fmla="*/ 7036 w 10000"/>
                  <a:gd name="connsiteY112-7162" fmla="*/ 7190 h 9950"/>
                  <a:gd name="connsiteX0-7163" fmla="*/ 7036 w 10000"/>
                  <a:gd name="connsiteY0-7164" fmla="*/ 7226 h 9977"/>
                  <a:gd name="connsiteX1-7165" fmla="*/ 5813 w 10000"/>
                  <a:gd name="connsiteY1-7166" fmla="*/ 5650 h 9977"/>
                  <a:gd name="connsiteX2-7167" fmla="*/ 3757 w 10000"/>
                  <a:gd name="connsiteY2-7168" fmla="*/ 6491 h 9977"/>
                  <a:gd name="connsiteX3-7169" fmla="*/ 1812 w 10000"/>
                  <a:gd name="connsiteY3-7170" fmla="*/ 7579 h 9977"/>
                  <a:gd name="connsiteX4-7171" fmla="*/ 792 w 10000"/>
                  <a:gd name="connsiteY4-7172" fmla="*/ 8675 h 9977"/>
                  <a:gd name="connsiteX5-7173" fmla="*/ 154 w 10000"/>
                  <a:gd name="connsiteY5-7174" fmla="*/ 9977 h 9977"/>
                  <a:gd name="connsiteX6-7175" fmla="*/ 105 w 10000"/>
                  <a:gd name="connsiteY6-7176" fmla="*/ 9949 h 9977"/>
                  <a:gd name="connsiteX7-7177" fmla="*/ 65 w 10000"/>
                  <a:gd name="connsiteY7-7178" fmla="*/ 9918 h 9977"/>
                  <a:gd name="connsiteX8-7179" fmla="*/ 35 w 10000"/>
                  <a:gd name="connsiteY8-7180" fmla="*/ 9879 h 9977"/>
                  <a:gd name="connsiteX9-7181" fmla="*/ 15 w 10000"/>
                  <a:gd name="connsiteY9-7182" fmla="*/ 9838 h 9977"/>
                  <a:gd name="connsiteX10-7183" fmla="*/ 8 w 10000"/>
                  <a:gd name="connsiteY10-7184" fmla="*/ 9790 h 9977"/>
                  <a:gd name="connsiteX11-7185" fmla="*/ 0 w 10000"/>
                  <a:gd name="connsiteY11-7186" fmla="*/ 9381 h 9977"/>
                  <a:gd name="connsiteX12-7187" fmla="*/ 0 w 10000"/>
                  <a:gd name="connsiteY12-7188" fmla="*/ 8934 h 9977"/>
                  <a:gd name="connsiteX13-7189" fmla="*/ 10 w 10000"/>
                  <a:gd name="connsiteY13-7190" fmla="*/ 8456 h 9977"/>
                  <a:gd name="connsiteX14-7191" fmla="*/ 28 w 10000"/>
                  <a:gd name="connsiteY14-7192" fmla="*/ 7949 h 9977"/>
                  <a:gd name="connsiteX15-7193" fmla="*/ 58 w 10000"/>
                  <a:gd name="connsiteY15-7194" fmla="*/ 7430 h 9977"/>
                  <a:gd name="connsiteX16-7195" fmla="*/ 98 w 10000"/>
                  <a:gd name="connsiteY16-7196" fmla="*/ 6896 h 9977"/>
                  <a:gd name="connsiteX17-7197" fmla="*/ 148 w 10000"/>
                  <a:gd name="connsiteY17-7198" fmla="*/ 6355 h 9977"/>
                  <a:gd name="connsiteX18-7199" fmla="*/ 212 w 10000"/>
                  <a:gd name="connsiteY18-7200" fmla="*/ 5820 h 9977"/>
                  <a:gd name="connsiteX19-7201" fmla="*/ 286 w 10000"/>
                  <a:gd name="connsiteY19-7202" fmla="*/ 5289 h 9977"/>
                  <a:gd name="connsiteX20-7203" fmla="*/ 374 w 10000"/>
                  <a:gd name="connsiteY20-7204" fmla="*/ 4775 h 9977"/>
                  <a:gd name="connsiteX21-7205" fmla="*/ 475 w 10000"/>
                  <a:gd name="connsiteY21-7206" fmla="*/ 4278 h 9977"/>
                  <a:gd name="connsiteX22-7207" fmla="*/ 530 w 10000"/>
                  <a:gd name="connsiteY22-7208" fmla="*/ 4043 h 9977"/>
                  <a:gd name="connsiteX23-7209" fmla="*/ 588 w 10000"/>
                  <a:gd name="connsiteY23-7210" fmla="*/ 3811 h 9977"/>
                  <a:gd name="connsiteX24-7211" fmla="*/ 652 w 10000"/>
                  <a:gd name="connsiteY24-7212" fmla="*/ 3589 h 9977"/>
                  <a:gd name="connsiteX25-7213" fmla="*/ 717 w 10000"/>
                  <a:gd name="connsiteY25-7214" fmla="*/ 3379 h 9977"/>
                  <a:gd name="connsiteX26-7215" fmla="*/ 787 w 10000"/>
                  <a:gd name="connsiteY26-7216" fmla="*/ 3177 h 9977"/>
                  <a:gd name="connsiteX27-7217" fmla="*/ 861 w 10000"/>
                  <a:gd name="connsiteY27-7218" fmla="*/ 2986 h 9977"/>
                  <a:gd name="connsiteX28-7219" fmla="*/ 938 w 10000"/>
                  <a:gd name="connsiteY28-7220" fmla="*/ 2807 h 9977"/>
                  <a:gd name="connsiteX29-7221" fmla="*/ 1019 w 10000"/>
                  <a:gd name="connsiteY29-7222" fmla="*/ 2638 h 9977"/>
                  <a:gd name="connsiteX30-7223" fmla="*/ 1105 w 10000"/>
                  <a:gd name="connsiteY30-7224" fmla="*/ 2487 h 9977"/>
                  <a:gd name="connsiteX31-7225" fmla="*/ 1194 w 10000"/>
                  <a:gd name="connsiteY31-7226" fmla="*/ 2347 h 9977"/>
                  <a:gd name="connsiteX32-7227" fmla="*/ 1640 w 10000"/>
                  <a:gd name="connsiteY32-7228" fmla="*/ 1706 h 9977"/>
                  <a:gd name="connsiteX33-7229" fmla="*/ 1865 w 10000"/>
                  <a:gd name="connsiteY33-7230" fmla="*/ 1390 h 9977"/>
                  <a:gd name="connsiteX34-7231" fmla="*/ 1950 w 10000"/>
                  <a:gd name="connsiteY34-7232" fmla="*/ 1275 h 9977"/>
                  <a:gd name="connsiteX35-7233" fmla="*/ 2095 w 10000"/>
                  <a:gd name="connsiteY35-7234" fmla="*/ 1093 h 9977"/>
                  <a:gd name="connsiteX36-7235" fmla="*/ 2333 w 10000"/>
                  <a:gd name="connsiteY36-7236" fmla="*/ 815 h 9977"/>
                  <a:gd name="connsiteX37-7237" fmla="*/ 2455 w 10000"/>
                  <a:gd name="connsiteY37-7238" fmla="*/ 684 h 9977"/>
                  <a:gd name="connsiteX38-7239" fmla="*/ 2583 w 10000"/>
                  <a:gd name="connsiteY38-7240" fmla="*/ 562 h 9977"/>
                  <a:gd name="connsiteX39-7241" fmla="*/ 2711 w 10000"/>
                  <a:gd name="connsiteY39-7242" fmla="*/ 449 h 9977"/>
                  <a:gd name="connsiteX40-7243" fmla="*/ 2844 w 10000"/>
                  <a:gd name="connsiteY40-7244" fmla="*/ 343 h 9977"/>
                  <a:gd name="connsiteX41-7245" fmla="*/ 2981 w 10000"/>
                  <a:gd name="connsiteY41-7246" fmla="*/ 248 h 9977"/>
                  <a:gd name="connsiteX42-7247" fmla="*/ 3121 w 10000"/>
                  <a:gd name="connsiteY42-7248" fmla="*/ 161 h 9977"/>
                  <a:gd name="connsiteX43-7249" fmla="*/ 3188 w 10000"/>
                  <a:gd name="connsiteY43-7250" fmla="*/ 128 h 9977"/>
                  <a:gd name="connsiteX44-7251" fmla="*/ 3268 w 10000"/>
                  <a:gd name="connsiteY44-7252" fmla="*/ 99 h 9977"/>
                  <a:gd name="connsiteX45-7253" fmla="*/ 3463 w 10000"/>
                  <a:gd name="connsiteY45-7254" fmla="*/ 51 h 9977"/>
                  <a:gd name="connsiteX46-7255" fmla="*/ 3698 w 10000"/>
                  <a:gd name="connsiteY46-7256" fmla="*/ 15 h 9977"/>
                  <a:gd name="connsiteX47-7257" fmla="*/ 3966 w 10000"/>
                  <a:gd name="connsiteY47-7258" fmla="*/ 0 h 9977"/>
                  <a:gd name="connsiteX48-7259" fmla="*/ 4258 w 10000"/>
                  <a:gd name="connsiteY48-7260" fmla="*/ 5 h 9977"/>
                  <a:gd name="connsiteX49-7261" fmla="*/ 4569 w 10000"/>
                  <a:gd name="connsiteY49-7262" fmla="*/ 31 h 9977"/>
                  <a:gd name="connsiteX50-7263" fmla="*/ 4892 w 10000"/>
                  <a:gd name="connsiteY50-7264" fmla="*/ 76 h 9977"/>
                  <a:gd name="connsiteX51-7265" fmla="*/ 5217 w 10000"/>
                  <a:gd name="connsiteY51-7266" fmla="*/ 146 h 9977"/>
                  <a:gd name="connsiteX52-7267" fmla="*/ 5379 w 10000"/>
                  <a:gd name="connsiteY52-7268" fmla="*/ 192 h 9977"/>
                  <a:gd name="connsiteX53-7269" fmla="*/ 5539 w 10000"/>
                  <a:gd name="connsiteY53-7270" fmla="*/ 240 h 9977"/>
                  <a:gd name="connsiteX54-7271" fmla="*/ 5850 w 10000"/>
                  <a:gd name="connsiteY54-7272" fmla="*/ 366 h 9977"/>
                  <a:gd name="connsiteX55-7273" fmla="*/ 6000 w 10000"/>
                  <a:gd name="connsiteY55-7274" fmla="*/ 437 h 9977"/>
                  <a:gd name="connsiteX56-7275" fmla="*/ 6145 w 10000"/>
                  <a:gd name="connsiteY56-7276" fmla="*/ 517 h 9977"/>
                  <a:gd name="connsiteX57-7277" fmla="*/ 6281 w 10000"/>
                  <a:gd name="connsiteY57-7278" fmla="*/ 601 h 9977"/>
                  <a:gd name="connsiteX58-7279" fmla="*/ 6413 w 10000"/>
                  <a:gd name="connsiteY58-7280" fmla="*/ 697 h 9977"/>
                  <a:gd name="connsiteX59-7281" fmla="*/ 6534 w 10000"/>
                  <a:gd name="connsiteY59-7282" fmla="*/ 800 h 9977"/>
                  <a:gd name="connsiteX60-7283" fmla="*/ 6648 w 10000"/>
                  <a:gd name="connsiteY60-7284" fmla="*/ 910 h 9977"/>
                  <a:gd name="connsiteX61-7285" fmla="*/ 6751 w 10000"/>
                  <a:gd name="connsiteY61-7286" fmla="*/ 1030 h 9977"/>
                  <a:gd name="connsiteX62-7287" fmla="*/ 6844 w 10000"/>
                  <a:gd name="connsiteY62-7288" fmla="*/ 1158 h 9977"/>
                  <a:gd name="connsiteX63-7289" fmla="*/ 6925 w 10000"/>
                  <a:gd name="connsiteY63-7290" fmla="*/ 1293 h 9977"/>
                  <a:gd name="connsiteX64-7291" fmla="*/ 6994 w 10000"/>
                  <a:gd name="connsiteY64-7292" fmla="*/ 1438 h 9977"/>
                  <a:gd name="connsiteX65-7293" fmla="*/ 7048 w 10000"/>
                  <a:gd name="connsiteY65-7294" fmla="*/ 1592 h 9977"/>
                  <a:gd name="connsiteX66-7295" fmla="*/ 7070 w 10000"/>
                  <a:gd name="connsiteY66-7296" fmla="*/ 1673 h 9977"/>
                  <a:gd name="connsiteX67-7297" fmla="*/ 7088 w 10000"/>
                  <a:gd name="connsiteY67-7298" fmla="*/ 1759 h 9977"/>
                  <a:gd name="connsiteX68-7299" fmla="*/ 7786 w 10000"/>
                  <a:gd name="connsiteY68-7300" fmla="*/ 5346 h 9977"/>
                  <a:gd name="connsiteX69-7301" fmla="*/ 7987 w 10000"/>
                  <a:gd name="connsiteY69-7302" fmla="*/ 5307 h 9977"/>
                  <a:gd name="connsiteX70-7303" fmla="*/ 8280 w 10000"/>
                  <a:gd name="connsiteY70-7304" fmla="*/ 5268 h 9977"/>
                  <a:gd name="connsiteX71-7305" fmla="*/ 8450 w 10000"/>
                  <a:gd name="connsiteY71-7306" fmla="*/ 5256 h 9977"/>
                  <a:gd name="connsiteX72-7307" fmla="*/ 8630 w 10000"/>
                  <a:gd name="connsiteY72-7308" fmla="*/ 5253 h 9977"/>
                  <a:gd name="connsiteX73-7309" fmla="*/ 8815 w 10000"/>
                  <a:gd name="connsiteY73-7310" fmla="*/ 5258 h 9977"/>
                  <a:gd name="connsiteX74-7311" fmla="*/ 9003 w 10000"/>
                  <a:gd name="connsiteY74-7312" fmla="*/ 5276 h 9977"/>
                  <a:gd name="connsiteX75-7313" fmla="*/ 9185 w 10000"/>
                  <a:gd name="connsiteY75-7314" fmla="*/ 5310 h 9977"/>
                  <a:gd name="connsiteX76-7315" fmla="*/ 9360 w 10000"/>
                  <a:gd name="connsiteY76-7316" fmla="*/ 5363 h 9977"/>
                  <a:gd name="connsiteX77-7317" fmla="*/ 9523 w 10000"/>
                  <a:gd name="connsiteY77-7318" fmla="*/ 5432 h 9977"/>
                  <a:gd name="connsiteX78-7319" fmla="*/ 9597 w 10000"/>
                  <a:gd name="connsiteY78-7320" fmla="*/ 5478 h 9977"/>
                  <a:gd name="connsiteX79-7321" fmla="*/ 9668 w 10000"/>
                  <a:gd name="connsiteY79-7322" fmla="*/ 5527 h 9977"/>
                  <a:gd name="connsiteX80-7323" fmla="*/ 9734 w 10000"/>
                  <a:gd name="connsiteY80-7324" fmla="*/ 5583 h 9977"/>
                  <a:gd name="connsiteX81-7325" fmla="*/ 9794 w 10000"/>
                  <a:gd name="connsiteY81-7326" fmla="*/ 5647 h 9977"/>
                  <a:gd name="connsiteX82-7327" fmla="*/ 9846 w 10000"/>
                  <a:gd name="connsiteY82-7328" fmla="*/ 5719 h 9977"/>
                  <a:gd name="connsiteX83-7329" fmla="*/ 9892 w 10000"/>
                  <a:gd name="connsiteY83-7330" fmla="*/ 5795 h 9977"/>
                  <a:gd name="connsiteX84-7331" fmla="*/ 9930 w 10000"/>
                  <a:gd name="connsiteY84-7332" fmla="*/ 5879 h 9977"/>
                  <a:gd name="connsiteX85-7333" fmla="*/ 9960 w 10000"/>
                  <a:gd name="connsiteY85-7334" fmla="*/ 5971 h 9977"/>
                  <a:gd name="connsiteX86-7335" fmla="*/ 9982 w 10000"/>
                  <a:gd name="connsiteY86-7336" fmla="*/ 6073 h 9977"/>
                  <a:gd name="connsiteX87-7337" fmla="*/ 9995 w 10000"/>
                  <a:gd name="connsiteY87-7338" fmla="*/ 6184 h 9977"/>
                  <a:gd name="connsiteX88-7339" fmla="*/ 10000 w 10000"/>
                  <a:gd name="connsiteY88-7340" fmla="*/ 6355 h 9977"/>
                  <a:gd name="connsiteX89-7341" fmla="*/ 9992 w 10000"/>
                  <a:gd name="connsiteY89-7342" fmla="*/ 6516 h 9977"/>
                  <a:gd name="connsiteX90-7343" fmla="*/ 9972 w 10000"/>
                  <a:gd name="connsiteY90-7344" fmla="*/ 6661 h 9977"/>
                  <a:gd name="connsiteX91-7345" fmla="*/ 9939 w 10000"/>
                  <a:gd name="connsiteY91-7346" fmla="*/ 6799 h 9977"/>
                  <a:gd name="connsiteX92-7347" fmla="*/ 9897 w 10000"/>
                  <a:gd name="connsiteY92-7348" fmla="*/ 6922 h 9977"/>
                  <a:gd name="connsiteX93-7349" fmla="*/ 9843 w 10000"/>
                  <a:gd name="connsiteY93-7350" fmla="*/ 7037 h 9977"/>
                  <a:gd name="connsiteX94-7351" fmla="*/ 9779 w 10000"/>
                  <a:gd name="connsiteY94-7352" fmla="*/ 7137 h 9977"/>
                  <a:gd name="connsiteX95-7353" fmla="*/ 9707 w 10000"/>
                  <a:gd name="connsiteY95-7354" fmla="*/ 7226 h 9977"/>
                  <a:gd name="connsiteX96-7355" fmla="*/ 9627 w 10000"/>
                  <a:gd name="connsiteY96-7356" fmla="*/ 7308 h 9977"/>
                  <a:gd name="connsiteX97-7357" fmla="*/ 9538 w 10000"/>
                  <a:gd name="connsiteY97-7358" fmla="*/ 7379 h 9977"/>
                  <a:gd name="connsiteX98-7359" fmla="*/ 9443 w 10000"/>
                  <a:gd name="connsiteY98-7360" fmla="*/ 7440 h 9977"/>
                  <a:gd name="connsiteX99-7361" fmla="*/ 9342 w 10000"/>
                  <a:gd name="connsiteY99-7362" fmla="*/ 7491 h 9977"/>
                  <a:gd name="connsiteX100-7363" fmla="*/ 9234 w 10000"/>
                  <a:gd name="connsiteY100-7364" fmla="*/ 7536 h 9977"/>
                  <a:gd name="connsiteX101-7365" fmla="*/ 9121 w 10000"/>
                  <a:gd name="connsiteY101-7366" fmla="*/ 7571 h 9977"/>
                  <a:gd name="connsiteX102-7367" fmla="*/ 9005 w 10000"/>
                  <a:gd name="connsiteY102-7368" fmla="*/ 7599 h 9977"/>
                  <a:gd name="connsiteX103-7369" fmla="*/ 8885 w 10000"/>
                  <a:gd name="connsiteY103-7370" fmla="*/ 7617 h 9977"/>
                  <a:gd name="connsiteX104-7371" fmla="*/ 8637 w 10000"/>
                  <a:gd name="connsiteY104-7372" fmla="*/ 7637 h 9977"/>
                  <a:gd name="connsiteX105-7373" fmla="*/ 8383 w 10000"/>
                  <a:gd name="connsiteY105-7374" fmla="*/ 7630 h 9977"/>
                  <a:gd name="connsiteX106-7375" fmla="*/ 8129 w 10000"/>
                  <a:gd name="connsiteY106-7376" fmla="*/ 7602 h 9977"/>
                  <a:gd name="connsiteX107-7377" fmla="*/ 7879 w 10000"/>
                  <a:gd name="connsiteY107-7378" fmla="*/ 7553 h 9977"/>
                  <a:gd name="connsiteX108-7379" fmla="*/ 7639 w 10000"/>
                  <a:gd name="connsiteY108-7380" fmla="*/ 7489 h 9977"/>
                  <a:gd name="connsiteX109-7381" fmla="*/ 7414 w 10000"/>
                  <a:gd name="connsiteY109-7382" fmla="*/ 7410 h 9977"/>
                  <a:gd name="connsiteX110-7383" fmla="*/ 7212 w 10000"/>
                  <a:gd name="connsiteY110-7384" fmla="*/ 7321 h 9977"/>
                  <a:gd name="connsiteX111-7385" fmla="*/ 7036 w 10000"/>
                  <a:gd name="connsiteY111-7386" fmla="*/ 7226 h 9977"/>
                  <a:gd name="connsiteX0-7387" fmla="*/ 7036 w 10000"/>
                  <a:gd name="connsiteY0-7388" fmla="*/ 7243 h 10000"/>
                  <a:gd name="connsiteX1-7389" fmla="*/ 5813 w 10000"/>
                  <a:gd name="connsiteY1-7390" fmla="*/ 5663 h 10000"/>
                  <a:gd name="connsiteX2-7391" fmla="*/ 3757 w 10000"/>
                  <a:gd name="connsiteY2-7392" fmla="*/ 6506 h 10000"/>
                  <a:gd name="connsiteX3-7393" fmla="*/ 1812 w 10000"/>
                  <a:gd name="connsiteY3-7394" fmla="*/ 7596 h 10000"/>
                  <a:gd name="connsiteX4-7395" fmla="*/ 792 w 10000"/>
                  <a:gd name="connsiteY4-7396" fmla="*/ 8695 h 10000"/>
                  <a:gd name="connsiteX5-7397" fmla="*/ 154 w 10000"/>
                  <a:gd name="connsiteY5-7398" fmla="*/ 10000 h 10000"/>
                  <a:gd name="connsiteX6-7399" fmla="*/ 105 w 10000"/>
                  <a:gd name="connsiteY6-7400" fmla="*/ 9972 h 10000"/>
                  <a:gd name="connsiteX7-7401" fmla="*/ 65 w 10000"/>
                  <a:gd name="connsiteY7-7402" fmla="*/ 9941 h 10000"/>
                  <a:gd name="connsiteX8-7403" fmla="*/ 35 w 10000"/>
                  <a:gd name="connsiteY8-7404" fmla="*/ 9902 h 10000"/>
                  <a:gd name="connsiteX9-7405" fmla="*/ 15 w 10000"/>
                  <a:gd name="connsiteY9-7406" fmla="*/ 9861 h 10000"/>
                  <a:gd name="connsiteX10-7407" fmla="*/ 0 w 10000"/>
                  <a:gd name="connsiteY10-7408" fmla="*/ 9403 h 10000"/>
                  <a:gd name="connsiteX11-7409" fmla="*/ 0 w 10000"/>
                  <a:gd name="connsiteY11-7410" fmla="*/ 8955 h 10000"/>
                  <a:gd name="connsiteX12-7411" fmla="*/ 10 w 10000"/>
                  <a:gd name="connsiteY12-7412" fmla="*/ 8475 h 10000"/>
                  <a:gd name="connsiteX13-7413" fmla="*/ 28 w 10000"/>
                  <a:gd name="connsiteY13-7414" fmla="*/ 7967 h 10000"/>
                  <a:gd name="connsiteX14-7415" fmla="*/ 58 w 10000"/>
                  <a:gd name="connsiteY14-7416" fmla="*/ 7447 h 10000"/>
                  <a:gd name="connsiteX15-7417" fmla="*/ 98 w 10000"/>
                  <a:gd name="connsiteY15-7418" fmla="*/ 6912 h 10000"/>
                  <a:gd name="connsiteX16-7419" fmla="*/ 148 w 10000"/>
                  <a:gd name="connsiteY16-7420" fmla="*/ 6370 h 10000"/>
                  <a:gd name="connsiteX17-7421" fmla="*/ 212 w 10000"/>
                  <a:gd name="connsiteY17-7422" fmla="*/ 5833 h 10000"/>
                  <a:gd name="connsiteX18-7423" fmla="*/ 286 w 10000"/>
                  <a:gd name="connsiteY18-7424" fmla="*/ 5301 h 10000"/>
                  <a:gd name="connsiteX19-7425" fmla="*/ 374 w 10000"/>
                  <a:gd name="connsiteY19-7426" fmla="*/ 4786 h 10000"/>
                  <a:gd name="connsiteX20-7427" fmla="*/ 475 w 10000"/>
                  <a:gd name="connsiteY20-7428" fmla="*/ 4288 h 10000"/>
                  <a:gd name="connsiteX21-7429" fmla="*/ 530 w 10000"/>
                  <a:gd name="connsiteY21-7430" fmla="*/ 4052 h 10000"/>
                  <a:gd name="connsiteX22-7431" fmla="*/ 588 w 10000"/>
                  <a:gd name="connsiteY22-7432" fmla="*/ 3820 h 10000"/>
                  <a:gd name="connsiteX23-7433" fmla="*/ 652 w 10000"/>
                  <a:gd name="connsiteY23-7434" fmla="*/ 3597 h 10000"/>
                  <a:gd name="connsiteX24-7435" fmla="*/ 717 w 10000"/>
                  <a:gd name="connsiteY24-7436" fmla="*/ 3387 h 10000"/>
                  <a:gd name="connsiteX25-7437" fmla="*/ 787 w 10000"/>
                  <a:gd name="connsiteY25-7438" fmla="*/ 3184 h 10000"/>
                  <a:gd name="connsiteX26-7439" fmla="*/ 861 w 10000"/>
                  <a:gd name="connsiteY26-7440" fmla="*/ 2993 h 10000"/>
                  <a:gd name="connsiteX27-7441" fmla="*/ 938 w 10000"/>
                  <a:gd name="connsiteY27-7442" fmla="*/ 2813 h 10000"/>
                  <a:gd name="connsiteX28-7443" fmla="*/ 1019 w 10000"/>
                  <a:gd name="connsiteY28-7444" fmla="*/ 2644 h 10000"/>
                  <a:gd name="connsiteX29-7445" fmla="*/ 1105 w 10000"/>
                  <a:gd name="connsiteY29-7446" fmla="*/ 2493 h 10000"/>
                  <a:gd name="connsiteX30-7447" fmla="*/ 1194 w 10000"/>
                  <a:gd name="connsiteY30-7448" fmla="*/ 2352 h 10000"/>
                  <a:gd name="connsiteX31-7449" fmla="*/ 1640 w 10000"/>
                  <a:gd name="connsiteY31-7450" fmla="*/ 1710 h 10000"/>
                  <a:gd name="connsiteX32-7451" fmla="*/ 1865 w 10000"/>
                  <a:gd name="connsiteY32-7452" fmla="*/ 1393 h 10000"/>
                  <a:gd name="connsiteX33-7453" fmla="*/ 1950 w 10000"/>
                  <a:gd name="connsiteY33-7454" fmla="*/ 1278 h 10000"/>
                  <a:gd name="connsiteX34-7455" fmla="*/ 2095 w 10000"/>
                  <a:gd name="connsiteY34-7456" fmla="*/ 1096 h 10000"/>
                  <a:gd name="connsiteX35-7457" fmla="*/ 2333 w 10000"/>
                  <a:gd name="connsiteY35-7458" fmla="*/ 817 h 10000"/>
                  <a:gd name="connsiteX36-7459" fmla="*/ 2455 w 10000"/>
                  <a:gd name="connsiteY36-7460" fmla="*/ 686 h 10000"/>
                  <a:gd name="connsiteX37-7461" fmla="*/ 2583 w 10000"/>
                  <a:gd name="connsiteY37-7462" fmla="*/ 563 h 10000"/>
                  <a:gd name="connsiteX38-7463" fmla="*/ 2711 w 10000"/>
                  <a:gd name="connsiteY38-7464" fmla="*/ 450 h 10000"/>
                  <a:gd name="connsiteX39-7465" fmla="*/ 2844 w 10000"/>
                  <a:gd name="connsiteY39-7466" fmla="*/ 344 h 10000"/>
                  <a:gd name="connsiteX40-7467" fmla="*/ 2981 w 10000"/>
                  <a:gd name="connsiteY40-7468" fmla="*/ 249 h 10000"/>
                  <a:gd name="connsiteX41-7469" fmla="*/ 3121 w 10000"/>
                  <a:gd name="connsiteY41-7470" fmla="*/ 161 h 10000"/>
                  <a:gd name="connsiteX42-7471" fmla="*/ 3188 w 10000"/>
                  <a:gd name="connsiteY42-7472" fmla="*/ 128 h 10000"/>
                  <a:gd name="connsiteX43-7473" fmla="*/ 3268 w 10000"/>
                  <a:gd name="connsiteY43-7474" fmla="*/ 99 h 10000"/>
                  <a:gd name="connsiteX44-7475" fmla="*/ 3463 w 10000"/>
                  <a:gd name="connsiteY44-7476" fmla="*/ 51 h 10000"/>
                  <a:gd name="connsiteX45-7477" fmla="*/ 3698 w 10000"/>
                  <a:gd name="connsiteY45-7478" fmla="*/ 15 h 10000"/>
                  <a:gd name="connsiteX46-7479" fmla="*/ 3966 w 10000"/>
                  <a:gd name="connsiteY46-7480" fmla="*/ 0 h 10000"/>
                  <a:gd name="connsiteX47-7481" fmla="*/ 4258 w 10000"/>
                  <a:gd name="connsiteY47-7482" fmla="*/ 5 h 10000"/>
                  <a:gd name="connsiteX48-7483" fmla="*/ 4569 w 10000"/>
                  <a:gd name="connsiteY48-7484" fmla="*/ 31 h 10000"/>
                  <a:gd name="connsiteX49-7485" fmla="*/ 4892 w 10000"/>
                  <a:gd name="connsiteY49-7486" fmla="*/ 76 h 10000"/>
                  <a:gd name="connsiteX50-7487" fmla="*/ 5217 w 10000"/>
                  <a:gd name="connsiteY50-7488" fmla="*/ 146 h 10000"/>
                  <a:gd name="connsiteX51-7489" fmla="*/ 5379 w 10000"/>
                  <a:gd name="connsiteY51-7490" fmla="*/ 192 h 10000"/>
                  <a:gd name="connsiteX52-7491" fmla="*/ 5539 w 10000"/>
                  <a:gd name="connsiteY52-7492" fmla="*/ 241 h 10000"/>
                  <a:gd name="connsiteX53-7493" fmla="*/ 5850 w 10000"/>
                  <a:gd name="connsiteY53-7494" fmla="*/ 367 h 10000"/>
                  <a:gd name="connsiteX54-7495" fmla="*/ 6000 w 10000"/>
                  <a:gd name="connsiteY54-7496" fmla="*/ 438 h 10000"/>
                  <a:gd name="connsiteX55-7497" fmla="*/ 6145 w 10000"/>
                  <a:gd name="connsiteY55-7498" fmla="*/ 518 h 10000"/>
                  <a:gd name="connsiteX56-7499" fmla="*/ 6281 w 10000"/>
                  <a:gd name="connsiteY56-7500" fmla="*/ 602 h 10000"/>
                  <a:gd name="connsiteX57-7501" fmla="*/ 6413 w 10000"/>
                  <a:gd name="connsiteY57-7502" fmla="*/ 699 h 10000"/>
                  <a:gd name="connsiteX58-7503" fmla="*/ 6534 w 10000"/>
                  <a:gd name="connsiteY58-7504" fmla="*/ 802 h 10000"/>
                  <a:gd name="connsiteX59-7505" fmla="*/ 6648 w 10000"/>
                  <a:gd name="connsiteY59-7506" fmla="*/ 912 h 10000"/>
                  <a:gd name="connsiteX60-7507" fmla="*/ 6751 w 10000"/>
                  <a:gd name="connsiteY60-7508" fmla="*/ 1032 h 10000"/>
                  <a:gd name="connsiteX61-7509" fmla="*/ 6844 w 10000"/>
                  <a:gd name="connsiteY61-7510" fmla="*/ 1161 h 10000"/>
                  <a:gd name="connsiteX62-7511" fmla="*/ 6925 w 10000"/>
                  <a:gd name="connsiteY62-7512" fmla="*/ 1296 h 10000"/>
                  <a:gd name="connsiteX63-7513" fmla="*/ 6994 w 10000"/>
                  <a:gd name="connsiteY63-7514" fmla="*/ 1441 h 10000"/>
                  <a:gd name="connsiteX64-7515" fmla="*/ 7048 w 10000"/>
                  <a:gd name="connsiteY64-7516" fmla="*/ 1596 h 10000"/>
                  <a:gd name="connsiteX65-7517" fmla="*/ 7070 w 10000"/>
                  <a:gd name="connsiteY65-7518" fmla="*/ 1677 h 10000"/>
                  <a:gd name="connsiteX66-7519" fmla="*/ 7088 w 10000"/>
                  <a:gd name="connsiteY66-7520" fmla="*/ 1763 h 10000"/>
                  <a:gd name="connsiteX67-7521" fmla="*/ 7786 w 10000"/>
                  <a:gd name="connsiteY67-7522" fmla="*/ 5358 h 10000"/>
                  <a:gd name="connsiteX68-7523" fmla="*/ 7987 w 10000"/>
                  <a:gd name="connsiteY68-7524" fmla="*/ 5319 h 10000"/>
                  <a:gd name="connsiteX69-7525" fmla="*/ 8280 w 10000"/>
                  <a:gd name="connsiteY69-7526" fmla="*/ 5280 h 10000"/>
                  <a:gd name="connsiteX70-7527" fmla="*/ 8450 w 10000"/>
                  <a:gd name="connsiteY70-7528" fmla="*/ 5268 h 10000"/>
                  <a:gd name="connsiteX71-7529" fmla="*/ 8630 w 10000"/>
                  <a:gd name="connsiteY71-7530" fmla="*/ 5265 h 10000"/>
                  <a:gd name="connsiteX72-7531" fmla="*/ 8815 w 10000"/>
                  <a:gd name="connsiteY72-7532" fmla="*/ 5270 h 10000"/>
                  <a:gd name="connsiteX73-7533" fmla="*/ 9003 w 10000"/>
                  <a:gd name="connsiteY73-7534" fmla="*/ 5288 h 10000"/>
                  <a:gd name="connsiteX74-7535" fmla="*/ 9185 w 10000"/>
                  <a:gd name="connsiteY74-7536" fmla="*/ 5322 h 10000"/>
                  <a:gd name="connsiteX75-7537" fmla="*/ 9360 w 10000"/>
                  <a:gd name="connsiteY75-7538" fmla="*/ 5375 h 10000"/>
                  <a:gd name="connsiteX76-7539" fmla="*/ 9523 w 10000"/>
                  <a:gd name="connsiteY76-7540" fmla="*/ 5445 h 10000"/>
                  <a:gd name="connsiteX77-7541" fmla="*/ 9597 w 10000"/>
                  <a:gd name="connsiteY77-7542" fmla="*/ 5491 h 10000"/>
                  <a:gd name="connsiteX78-7543" fmla="*/ 9668 w 10000"/>
                  <a:gd name="connsiteY78-7544" fmla="*/ 5540 h 10000"/>
                  <a:gd name="connsiteX79-7545" fmla="*/ 9734 w 10000"/>
                  <a:gd name="connsiteY79-7546" fmla="*/ 5596 h 10000"/>
                  <a:gd name="connsiteX80-7547" fmla="*/ 9794 w 10000"/>
                  <a:gd name="connsiteY80-7548" fmla="*/ 5660 h 10000"/>
                  <a:gd name="connsiteX81-7549" fmla="*/ 9846 w 10000"/>
                  <a:gd name="connsiteY81-7550" fmla="*/ 5732 h 10000"/>
                  <a:gd name="connsiteX82-7551" fmla="*/ 9892 w 10000"/>
                  <a:gd name="connsiteY82-7552" fmla="*/ 5808 h 10000"/>
                  <a:gd name="connsiteX83-7553" fmla="*/ 9930 w 10000"/>
                  <a:gd name="connsiteY83-7554" fmla="*/ 5893 h 10000"/>
                  <a:gd name="connsiteX84-7555" fmla="*/ 9960 w 10000"/>
                  <a:gd name="connsiteY84-7556" fmla="*/ 5985 h 10000"/>
                  <a:gd name="connsiteX85-7557" fmla="*/ 9982 w 10000"/>
                  <a:gd name="connsiteY85-7558" fmla="*/ 6087 h 10000"/>
                  <a:gd name="connsiteX86-7559" fmla="*/ 9995 w 10000"/>
                  <a:gd name="connsiteY86-7560" fmla="*/ 6198 h 10000"/>
                  <a:gd name="connsiteX87-7561" fmla="*/ 10000 w 10000"/>
                  <a:gd name="connsiteY87-7562" fmla="*/ 6370 h 10000"/>
                  <a:gd name="connsiteX88-7563" fmla="*/ 9992 w 10000"/>
                  <a:gd name="connsiteY88-7564" fmla="*/ 6531 h 10000"/>
                  <a:gd name="connsiteX89-7565" fmla="*/ 9972 w 10000"/>
                  <a:gd name="connsiteY89-7566" fmla="*/ 6676 h 10000"/>
                  <a:gd name="connsiteX90-7567" fmla="*/ 9939 w 10000"/>
                  <a:gd name="connsiteY90-7568" fmla="*/ 6815 h 10000"/>
                  <a:gd name="connsiteX91-7569" fmla="*/ 9897 w 10000"/>
                  <a:gd name="connsiteY91-7570" fmla="*/ 6938 h 10000"/>
                  <a:gd name="connsiteX92-7571" fmla="*/ 9843 w 10000"/>
                  <a:gd name="connsiteY92-7572" fmla="*/ 7053 h 10000"/>
                  <a:gd name="connsiteX93-7573" fmla="*/ 9779 w 10000"/>
                  <a:gd name="connsiteY93-7574" fmla="*/ 7153 h 10000"/>
                  <a:gd name="connsiteX94-7575" fmla="*/ 9707 w 10000"/>
                  <a:gd name="connsiteY94-7576" fmla="*/ 7243 h 10000"/>
                  <a:gd name="connsiteX95-7577" fmla="*/ 9627 w 10000"/>
                  <a:gd name="connsiteY95-7578" fmla="*/ 7325 h 10000"/>
                  <a:gd name="connsiteX96-7579" fmla="*/ 9538 w 10000"/>
                  <a:gd name="connsiteY96-7580" fmla="*/ 7396 h 10000"/>
                  <a:gd name="connsiteX97-7581" fmla="*/ 9443 w 10000"/>
                  <a:gd name="connsiteY97-7582" fmla="*/ 7457 h 10000"/>
                  <a:gd name="connsiteX98-7583" fmla="*/ 9342 w 10000"/>
                  <a:gd name="connsiteY98-7584" fmla="*/ 7508 h 10000"/>
                  <a:gd name="connsiteX99-7585" fmla="*/ 9234 w 10000"/>
                  <a:gd name="connsiteY99-7586" fmla="*/ 7553 h 10000"/>
                  <a:gd name="connsiteX100-7587" fmla="*/ 9121 w 10000"/>
                  <a:gd name="connsiteY100-7588" fmla="*/ 7588 h 10000"/>
                  <a:gd name="connsiteX101-7589" fmla="*/ 9005 w 10000"/>
                  <a:gd name="connsiteY101-7590" fmla="*/ 7617 h 10000"/>
                  <a:gd name="connsiteX102-7591" fmla="*/ 8885 w 10000"/>
                  <a:gd name="connsiteY102-7592" fmla="*/ 7635 h 10000"/>
                  <a:gd name="connsiteX103-7593" fmla="*/ 8637 w 10000"/>
                  <a:gd name="connsiteY103-7594" fmla="*/ 7655 h 10000"/>
                  <a:gd name="connsiteX104-7595" fmla="*/ 8383 w 10000"/>
                  <a:gd name="connsiteY104-7596" fmla="*/ 7648 h 10000"/>
                  <a:gd name="connsiteX105-7597" fmla="*/ 8129 w 10000"/>
                  <a:gd name="connsiteY105-7598" fmla="*/ 7620 h 10000"/>
                  <a:gd name="connsiteX106-7599" fmla="*/ 7879 w 10000"/>
                  <a:gd name="connsiteY106-7600" fmla="*/ 7570 h 10000"/>
                  <a:gd name="connsiteX107-7601" fmla="*/ 7639 w 10000"/>
                  <a:gd name="connsiteY107-7602" fmla="*/ 7506 h 10000"/>
                  <a:gd name="connsiteX108-7603" fmla="*/ 7414 w 10000"/>
                  <a:gd name="connsiteY108-7604" fmla="*/ 7427 h 10000"/>
                  <a:gd name="connsiteX109-7605" fmla="*/ 7212 w 10000"/>
                  <a:gd name="connsiteY109-7606" fmla="*/ 7338 h 10000"/>
                  <a:gd name="connsiteX110-7607" fmla="*/ 7036 w 10000"/>
                  <a:gd name="connsiteY110-7608" fmla="*/ 7243 h 10000"/>
                  <a:gd name="connsiteX0-7609" fmla="*/ 7036 w 10000"/>
                  <a:gd name="connsiteY0-7610" fmla="*/ 7243 h 10000"/>
                  <a:gd name="connsiteX1-7611" fmla="*/ 5813 w 10000"/>
                  <a:gd name="connsiteY1-7612" fmla="*/ 5663 h 10000"/>
                  <a:gd name="connsiteX2-7613" fmla="*/ 3757 w 10000"/>
                  <a:gd name="connsiteY2-7614" fmla="*/ 6506 h 10000"/>
                  <a:gd name="connsiteX3-7615" fmla="*/ 1812 w 10000"/>
                  <a:gd name="connsiteY3-7616" fmla="*/ 7596 h 10000"/>
                  <a:gd name="connsiteX4-7617" fmla="*/ 792 w 10000"/>
                  <a:gd name="connsiteY4-7618" fmla="*/ 8695 h 10000"/>
                  <a:gd name="connsiteX5-7619" fmla="*/ 154 w 10000"/>
                  <a:gd name="connsiteY5-7620" fmla="*/ 10000 h 10000"/>
                  <a:gd name="connsiteX6-7621" fmla="*/ 65 w 10000"/>
                  <a:gd name="connsiteY6-7622" fmla="*/ 9941 h 10000"/>
                  <a:gd name="connsiteX7-7623" fmla="*/ 35 w 10000"/>
                  <a:gd name="connsiteY7-7624" fmla="*/ 9902 h 10000"/>
                  <a:gd name="connsiteX8-7625" fmla="*/ 15 w 10000"/>
                  <a:gd name="connsiteY8-7626" fmla="*/ 9861 h 10000"/>
                  <a:gd name="connsiteX9-7627" fmla="*/ 0 w 10000"/>
                  <a:gd name="connsiteY9-7628" fmla="*/ 9403 h 10000"/>
                  <a:gd name="connsiteX10-7629" fmla="*/ 0 w 10000"/>
                  <a:gd name="connsiteY10-7630" fmla="*/ 8955 h 10000"/>
                  <a:gd name="connsiteX11-7631" fmla="*/ 10 w 10000"/>
                  <a:gd name="connsiteY11-7632" fmla="*/ 8475 h 10000"/>
                  <a:gd name="connsiteX12-7633" fmla="*/ 28 w 10000"/>
                  <a:gd name="connsiteY12-7634" fmla="*/ 7967 h 10000"/>
                  <a:gd name="connsiteX13-7635" fmla="*/ 58 w 10000"/>
                  <a:gd name="connsiteY13-7636" fmla="*/ 7447 h 10000"/>
                  <a:gd name="connsiteX14-7637" fmla="*/ 98 w 10000"/>
                  <a:gd name="connsiteY14-7638" fmla="*/ 6912 h 10000"/>
                  <a:gd name="connsiteX15-7639" fmla="*/ 148 w 10000"/>
                  <a:gd name="connsiteY15-7640" fmla="*/ 6370 h 10000"/>
                  <a:gd name="connsiteX16-7641" fmla="*/ 212 w 10000"/>
                  <a:gd name="connsiteY16-7642" fmla="*/ 5833 h 10000"/>
                  <a:gd name="connsiteX17-7643" fmla="*/ 286 w 10000"/>
                  <a:gd name="connsiteY17-7644" fmla="*/ 5301 h 10000"/>
                  <a:gd name="connsiteX18-7645" fmla="*/ 374 w 10000"/>
                  <a:gd name="connsiteY18-7646" fmla="*/ 4786 h 10000"/>
                  <a:gd name="connsiteX19-7647" fmla="*/ 475 w 10000"/>
                  <a:gd name="connsiteY19-7648" fmla="*/ 4288 h 10000"/>
                  <a:gd name="connsiteX20-7649" fmla="*/ 530 w 10000"/>
                  <a:gd name="connsiteY20-7650" fmla="*/ 4052 h 10000"/>
                  <a:gd name="connsiteX21-7651" fmla="*/ 588 w 10000"/>
                  <a:gd name="connsiteY21-7652" fmla="*/ 3820 h 10000"/>
                  <a:gd name="connsiteX22-7653" fmla="*/ 652 w 10000"/>
                  <a:gd name="connsiteY22-7654" fmla="*/ 3597 h 10000"/>
                  <a:gd name="connsiteX23-7655" fmla="*/ 717 w 10000"/>
                  <a:gd name="connsiteY23-7656" fmla="*/ 3387 h 10000"/>
                  <a:gd name="connsiteX24-7657" fmla="*/ 787 w 10000"/>
                  <a:gd name="connsiteY24-7658" fmla="*/ 3184 h 10000"/>
                  <a:gd name="connsiteX25-7659" fmla="*/ 861 w 10000"/>
                  <a:gd name="connsiteY25-7660" fmla="*/ 2993 h 10000"/>
                  <a:gd name="connsiteX26-7661" fmla="*/ 938 w 10000"/>
                  <a:gd name="connsiteY26-7662" fmla="*/ 2813 h 10000"/>
                  <a:gd name="connsiteX27-7663" fmla="*/ 1019 w 10000"/>
                  <a:gd name="connsiteY27-7664" fmla="*/ 2644 h 10000"/>
                  <a:gd name="connsiteX28-7665" fmla="*/ 1105 w 10000"/>
                  <a:gd name="connsiteY28-7666" fmla="*/ 2493 h 10000"/>
                  <a:gd name="connsiteX29-7667" fmla="*/ 1194 w 10000"/>
                  <a:gd name="connsiteY29-7668" fmla="*/ 2352 h 10000"/>
                  <a:gd name="connsiteX30-7669" fmla="*/ 1640 w 10000"/>
                  <a:gd name="connsiteY30-7670" fmla="*/ 1710 h 10000"/>
                  <a:gd name="connsiteX31-7671" fmla="*/ 1865 w 10000"/>
                  <a:gd name="connsiteY31-7672" fmla="*/ 1393 h 10000"/>
                  <a:gd name="connsiteX32-7673" fmla="*/ 1950 w 10000"/>
                  <a:gd name="connsiteY32-7674" fmla="*/ 1278 h 10000"/>
                  <a:gd name="connsiteX33-7675" fmla="*/ 2095 w 10000"/>
                  <a:gd name="connsiteY33-7676" fmla="*/ 1096 h 10000"/>
                  <a:gd name="connsiteX34-7677" fmla="*/ 2333 w 10000"/>
                  <a:gd name="connsiteY34-7678" fmla="*/ 817 h 10000"/>
                  <a:gd name="connsiteX35-7679" fmla="*/ 2455 w 10000"/>
                  <a:gd name="connsiteY35-7680" fmla="*/ 686 h 10000"/>
                  <a:gd name="connsiteX36-7681" fmla="*/ 2583 w 10000"/>
                  <a:gd name="connsiteY36-7682" fmla="*/ 563 h 10000"/>
                  <a:gd name="connsiteX37-7683" fmla="*/ 2711 w 10000"/>
                  <a:gd name="connsiteY37-7684" fmla="*/ 450 h 10000"/>
                  <a:gd name="connsiteX38-7685" fmla="*/ 2844 w 10000"/>
                  <a:gd name="connsiteY38-7686" fmla="*/ 344 h 10000"/>
                  <a:gd name="connsiteX39-7687" fmla="*/ 2981 w 10000"/>
                  <a:gd name="connsiteY39-7688" fmla="*/ 249 h 10000"/>
                  <a:gd name="connsiteX40-7689" fmla="*/ 3121 w 10000"/>
                  <a:gd name="connsiteY40-7690" fmla="*/ 161 h 10000"/>
                  <a:gd name="connsiteX41-7691" fmla="*/ 3188 w 10000"/>
                  <a:gd name="connsiteY41-7692" fmla="*/ 128 h 10000"/>
                  <a:gd name="connsiteX42-7693" fmla="*/ 3268 w 10000"/>
                  <a:gd name="connsiteY42-7694" fmla="*/ 99 h 10000"/>
                  <a:gd name="connsiteX43-7695" fmla="*/ 3463 w 10000"/>
                  <a:gd name="connsiteY43-7696" fmla="*/ 51 h 10000"/>
                  <a:gd name="connsiteX44-7697" fmla="*/ 3698 w 10000"/>
                  <a:gd name="connsiteY44-7698" fmla="*/ 15 h 10000"/>
                  <a:gd name="connsiteX45-7699" fmla="*/ 3966 w 10000"/>
                  <a:gd name="connsiteY45-7700" fmla="*/ 0 h 10000"/>
                  <a:gd name="connsiteX46-7701" fmla="*/ 4258 w 10000"/>
                  <a:gd name="connsiteY46-7702" fmla="*/ 5 h 10000"/>
                  <a:gd name="connsiteX47-7703" fmla="*/ 4569 w 10000"/>
                  <a:gd name="connsiteY47-7704" fmla="*/ 31 h 10000"/>
                  <a:gd name="connsiteX48-7705" fmla="*/ 4892 w 10000"/>
                  <a:gd name="connsiteY48-7706" fmla="*/ 76 h 10000"/>
                  <a:gd name="connsiteX49-7707" fmla="*/ 5217 w 10000"/>
                  <a:gd name="connsiteY49-7708" fmla="*/ 146 h 10000"/>
                  <a:gd name="connsiteX50-7709" fmla="*/ 5379 w 10000"/>
                  <a:gd name="connsiteY50-7710" fmla="*/ 192 h 10000"/>
                  <a:gd name="connsiteX51-7711" fmla="*/ 5539 w 10000"/>
                  <a:gd name="connsiteY51-7712" fmla="*/ 241 h 10000"/>
                  <a:gd name="connsiteX52-7713" fmla="*/ 5850 w 10000"/>
                  <a:gd name="connsiteY52-7714" fmla="*/ 367 h 10000"/>
                  <a:gd name="connsiteX53-7715" fmla="*/ 6000 w 10000"/>
                  <a:gd name="connsiteY53-7716" fmla="*/ 438 h 10000"/>
                  <a:gd name="connsiteX54-7717" fmla="*/ 6145 w 10000"/>
                  <a:gd name="connsiteY54-7718" fmla="*/ 518 h 10000"/>
                  <a:gd name="connsiteX55-7719" fmla="*/ 6281 w 10000"/>
                  <a:gd name="connsiteY55-7720" fmla="*/ 602 h 10000"/>
                  <a:gd name="connsiteX56-7721" fmla="*/ 6413 w 10000"/>
                  <a:gd name="connsiteY56-7722" fmla="*/ 699 h 10000"/>
                  <a:gd name="connsiteX57-7723" fmla="*/ 6534 w 10000"/>
                  <a:gd name="connsiteY57-7724" fmla="*/ 802 h 10000"/>
                  <a:gd name="connsiteX58-7725" fmla="*/ 6648 w 10000"/>
                  <a:gd name="connsiteY58-7726" fmla="*/ 912 h 10000"/>
                  <a:gd name="connsiteX59-7727" fmla="*/ 6751 w 10000"/>
                  <a:gd name="connsiteY59-7728" fmla="*/ 1032 h 10000"/>
                  <a:gd name="connsiteX60-7729" fmla="*/ 6844 w 10000"/>
                  <a:gd name="connsiteY60-7730" fmla="*/ 1161 h 10000"/>
                  <a:gd name="connsiteX61-7731" fmla="*/ 6925 w 10000"/>
                  <a:gd name="connsiteY61-7732" fmla="*/ 1296 h 10000"/>
                  <a:gd name="connsiteX62-7733" fmla="*/ 6994 w 10000"/>
                  <a:gd name="connsiteY62-7734" fmla="*/ 1441 h 10000"/>
                  <a:gd name="connsiteX63-7735" fmla="*/ 7048 w 10000"/>
                  <a:gd name="connsiteY63-7736" fmla="*/ 1596 h 10000"/>
                  <a:gd name="connsiteX64-7737" fmla="*/ 7070 w 10000"/>
                  <a:gd name="connsiteY64-7738" fmla="*/ 1677 h 10000"/>
                  <a:gd name="connsiteX65-7739" fmla="*/ 7088 w 10000"/>
                  <a:gd name="connsiteY65-7740" fmla="*/ 1763 h 10000"/>
                  <a:gd name="connsiteX66-7741" fmla="*/ 7786 w 10000"/>
                  <a:gd name="connsiteY66-7742" fmla="*/ 5358 h 10000"/>
                  <a:gd name="connsiteX67-7743" fmla="*/ 7987 w 10000"/>
                  <a:gd name="connsiteY67-7744" fmla="*/ 5319 h 10000"/>
                  <a:gd name="connsiteX68-7745" fmla="*/ 8280 w 10000"/>
                  <a:gd name="connsiteY68-7746" fmla="*/ 5280 h 10000"/>
                  <a:gd name="connsiteX69-7747" fmla="*/ 8450 w 10000"/>
                  <a:gd name="connsiteY69-7748" fmla="*/ 5268 h 10000"/>
                  <a:gd name="connsiteX70-7749" fmla="*/ 8630 w 10000"/>
                  <a:gd name="connsiteY70-7750" fmla="*/ 5265 h 10000"/>
                  <a:gd name="connsiteX71-7751" fmla="*/ 8815 w 10000"/>
                  <a:gd name="connsiteY71-7752" fmla="*/ 5270 h 10000"/>
                  <a:gd name="connsiteX72-7753" fmla="*/ 9003 w 10000"/>
                  <a:gd name="connsiteY72-7754" fmla="*/ 5288 h 10000"/>
                  <a:gd name="connsiteX73-7755" fmla="*/ 9185 w 10000"/>
                  <a:gd name="connsiteY73-7756" fmla="*/ 5322 h 10000"/>
                  <a:gd name="connsiteX74-7757" fmla="*/ 9360 w 10000"/>
                  <a:gd name="connsiteY74-7758" fmla="*/ 5375 h 10000"/>
                  <a:gd name="connsiteX75-7759" fmla="*/ 9523 w 10000"/>
                  <a:gd name="connsiteY75-7760" fmla="*/ 5445 h 10000"/>
                  <a:gd name="connsiteX76-7761" fmla="*/ 9597 w 10000"/>
                  <a:gd name="connsiteY76-7762" fmla="*/ 5491 h 10000"/>
                  <a:gd name="connsiteX77-7763" fmla="*/ 9668 w 10000"/>
                  <a:gd name="connsiteY77-7764" fmla="*/ 5540 h 10000"/>
                  <a:gd name="connsiteX78-7765" fmla="*/ 9734 w 10000"/>
                  <a:gd name="connsiteY78-7766" fmla="*/ 5596 h 10000"/>
                  <a:gd name="connsiteX79-7767" fmla="*/ 9794 w 10000"/>
                  <a:gd name="connsiteY79-7768" fmla="*/ 5660 h 10000"/>
                  <a:gd name="connsiteX80-7769" fmla="*/ 9846 w 10000"/>
                  <a:gd name="connsiteY80-7770" fmla="*/ 5732 h 10000"/>
                  <a:gd name="connsiteX81-7771" fmla="*/ 9892 w 10000"/>
                  <a:gd name="connsiteY81-7772" fmla="*/ 5808 h 10000"/>
                  <a:gd name="connsiteX82-7773" fmla="*/ 9930 w 10000"/>
                  <a:gd name="connsiteY82-7774" fmla="*/ 5893 h 10000"/>
                  <a:gd name="connsiteX83-7775" fmla="*/ 9960 w 10000"/>
                  <a:gd name="connsiteY83-7776" fmla="*/ 5985 h 10000"/>
                  <a:gd name="connsiteX84-7777" fmla="*/ 9982 w 10000"/>
                  <a:gd name="connsiteY84-7778" fmla="*/ 6087 h 10000"/>
                  <a:gd name="connsiteX85-7779" fmla="*/ 9995 w 10000"/>
                  <a:gd name="connsiteY85-7780" fmla="*/ 6198 h 10000"/>
                  <a:gd name="connsiteX86-7781" fmla="*/ 10000 w 10000"/>
                  <a:gd name="connsiteY86-7782" fmla="*/ 6370 h 10000"/>
                  <a:gd name="connsiteX87-7783" fmla="*/ 9992 w 10000"/>
                  <a:gd name="connsiteY87-7784" fmla="*/ 6531 h 10000"/>
                  <a:gd name="connsiteX88-7785" fmla="*/ 9972 w 10000"/>
                  <a:gd name="connsiteY88-7786" fmla="*/ 6676 h 10000"/>
                  <a:gd name="connsiteX89-7787" fmla="*/ 9939 w 10000"/>
                  <a:gd name="connsiteY89-7788" fmla="*/ 6815 h 10000"/>
                  <a:gd name="connsiteX90-7789" fmla="*/ 9897 w 10000"/>
                  <a:gd name="connsiteY90-7790" fmla="*/ 6938 h 10000"/>
                  <a:gd name="connsiteX91-7791" fmla="*/ 9843 w 10000"/>
                  <a:gd name="connsiteY91-7792" fmla="*/ 7053 h 10000"/>
                  <a:gd name="connsiteX92-7793" fmla="*/ 9779 w 10000"/>
                  <a:gd name="connsiteY92-7794" fmla="*/ 7153 h 10000"/>
                  <a:gd name="connsiteX93-7795" fmla="*/ 9707 w 10000"/>
                  <a:gd name="connsiteY93-7796" fmla="*/ 7243 h 10000"/>
                  <a:gd name="connsiteX94-7797" fmla="*/ 9627 w 10000"/>
                  <a:gd name="connsiteY94-7798" fmla="*/ 7325 h 10000"/>
                  <a:gd name="connsiteX95-7799" fmla="*/ 9538 w 10000"/>
                  <a:gd name="connsiteY95-7800" fmla="*/ 7396 h 10000"/>
                  <a:gd name="connsiteX96-7801" fmla="*/ 9443 w 10000"/>
                  <a:gd name="connsiteY96-7802" fmla="*/ 7457 h 10000"/>
                  <a:gd name="connsiteX97-7803" fmla="*/ 9342 w 10000"/>
                  <a:gd name="connsiteY97-7804" fmla="*/ 7508 h 10000"/>
                  <a:gd name="connsiteX98-7805" fmla="*/ 9234 w 10000"/>
                  <a:gd name="connsiteY98-7806" fmla="*/ 7553 h 10000"/>
                  <a:gd name="connsiteX99-7807" fmla="*/ 9121 w 10000"/>
                  <a:gd name="connsiteY99-7808" fmla="*/ 7588 h 10000"/>
                  <a:gd name="connsiteX100-7809" fmla="*/ 9005 w 10000"/>
                  <a:gd name="connsiteY100-7810" fmla="*/ 7617 h 10000"/>
                  <a:gd name="connsiteX101-7811" fmla="*/ 8885 w 10000"/>
                  <a:gd name="connsiteY101-7812" fmla="*/ 7635 h 10000"/>
                  <a:gd name="connsiteX102-7813" fmla="*/ 8637 w 10000"/>
                  <a:gd name="connsiteY102-7814" fmla="*/ 7655 h 10000"/>
                  <a:gd name="connsiteX103-7815" fmla="*/ 8383 w 10000"/>
                  <a:gd name="connsiteY103-7816" fmla="*/ 7648 h 10000"/>
                  <a:gd name="connsiteX104-7817" fmla="*/ 8129 w 10000"/>
                  <a:gd name="connsiteY104-7818" fmla="*/ 7620 h 10000"/>
                  <a:gd name="connsiteX105-7819" fmla="*/ 7879 w 10000"/>
                  <a:gd name="connsiteY105-7820" fmla="*/ 7570 h 10000"/>
                  <a:gd name="connsiteX106-7821" fmla="*/ 7639 w 10000"/>
                  <a:gd name="connsiteY106-7822" fmla="*/ 7506 h 10000"/>
                  <a:gd name="connsiteX107-7823" fmla="*/ 7414 w 10000"/>
                  <a:gd name="connsiteY107-7824" fmla="*/ 7427 h 10000"/>
                  <a:gd name="connsiteX108-7825" fmla="*/ 7212 w 10000"/>
                  <a:gd name="connsiteY108-7826" fmla="*/ 7338 h 10000"/>
                  <a:gd name="connsiteX109-7827" fmla="*/ 7036 w 10000"/>
                  <a:gd name="connsiteY109-7828" fmla="*/ 7243 h 10000"/>
                  <a:gd name="connsiteX0-7829" fmla="*/ 7036 w 10000"/>
                  <a:gd name="connsiteY0-7830" fmla="*/ 7243 h 10000"/>
                  <a:gd name="connsiteX1-7831" fmla="*/ 5813 w 10000"/>
                  <a:gd name="connsiteY1-7832" fmla="*/ 5663 h 10000"/>
                  <a:gd name="connsiteX2-7833" fmla="*/ 4690 w 10000"/>
                  <a:gd name="connsiteY2-7834" fmla="*/ 6019 h 10000"/>
                  <a:gd name="connsiteX3-7835" fmla="*/ 3757 w 10000"/>
                  <a:gd name="connsiteY3-7836" fmla="*/ 6506 h 10000"/>
                  <a:gd name="connsiteX4-7837" fmla="*/ 1812 w 10000"/>
                  <a:gd name="connsiteY4-7838" fmla="*/ 7596 h 10000"/>
                  <a:gd name="connsiteX5-7839" fmla="*/ 792 w 10000"/>
                  <a:gd name="connsiteY5-7840" fmla="*/ 8695 h 10000"/>
                  <a:gd name="connsiteX6-7841" fmla="*/ 154 w 10000"/>
                  <a:gd name="connsiteY6-7842" fmla="*/ 10000 h 10000"/>
                  <a:gd name="connsiteX7-7843" fmla="*/ 65 w 10000"/>
                  <a:gd name="connsiteY7-7844" fmla="*/ 9941 h 10000"/>
                  <a:gd name="connsiteX8-7845" fmla="*/ 35 w 10000"/>
                  <a:gd name="connsiteY8-7846" fmla="*/ 9902 h 10000"/>
                  <a:gd name="connsiteX9-7847" fmla="*/ 15 w 10000"/>
                  <a:gd name="connsiteY9-7848" fmla="*/ 9861 h 10000"/>
                  <a:gd name="connsiteX10-7849" fmla="*/ 0 w 10000"/>
                  <a:gd name="connsiteY10-7850" fmla="*/ 9403 h 10000"/>
                  <a:gd name="connsiteX11-7851" fmla="*/ 0 w 10000"/>
                  <a:gd name="connsiteY11-7852" fmla="*/ 8955 h 10000"/>
                  <a:gd name="connsiteX12-7853" fmla="*/ 10 w 10000"/>
                  <a:gd name="connsiteY12-7854" fmla="*/ 8475 h 10000"/>
                  <a:gd name="connsiteX13-7855" fmla="*/ 28 w 10000"/>
                  <a:gd name="connsiteY13-7856" fmla="*/ 7967 h 10000"/>
                  <a:gd name="connsiteX14-7857" fmla="*/ 58 w 10000"/>
                  <a:gd name="connsiteY14-7858" fmla="*/ 7447 h 10000"/>
                  <a:gd name="connsiteX15-7859" fmla="*/ 98 w 10000"/>
                  <a:gd name="connsiteY15-7860" fmla="*/ 6912 h 10000"/>
                  <a:gd name="connsiteX16-7861" fmla="*/ 148 w 10000"/>
                  <a:gd name="connsiteY16-7862" fmla="*/ 6370 h 10000"/>
                  <a:gd name="connsiteX17-7863" fmla="*/ 212 w 10000"/>
                  <a:gd name="connsiteY17-7864" fmla="*/ 5833 h 10000"/>
                  <a:gd name="connsiteX18-7865" fmla="*/ 286 w 10000"/>
                  <a:gd name="connsiteY18-7866" fmla="*/ 5301 h 10000"/>
                  <a:gd name="connsiteX19-7867" fmla="*/ 374 w 10000"/>
                  <a:gd name="connsiteY19-7868" fmla="*/ 4786 h 10000"/>
                  <a:gd name="connsiteX20-7869" fmla="*/ 475 w 10000"/>
                  <a:gd name="connsiteY20-7870" fmla="*/ 4288 h 10000"/>
                  <a:gd name="connsiteX21-7871" fmla="*/ 530 w 10000"/>
                  <a:gd name="connsiteY21-7872" fmla="*/ 4052 h 10000"/>
                  <a:gd name="connsiteX22-7873" fmla="*/ 588 w 10000"/>
                  <a:gd name="connsiteY22-7874" fmla="*/ 3820 h 10000"/>
                  <a:gd name="connsiteX23-7875" fmla="*/ 652 w 10000"/>
                  <a:gd name="connsiteY23-7876" fmla="*/ 3597 h 10000"/>
                  <a:gd name="connsiteX24-7877" fmla="*/ 717 w 10000"/>
                  <a:gd name="connsiteY24-7878" fmla="*/ 3387 h 10000"/>
                  <a:gd name="connsiteX25-7879" fmla="*/ 787 w 10000"/>
                  <a:gd name="connsiteY25-7880" fmla="*/ 3184 h 10000"/>
                  <a:gd name="connsiteX26-7881" fmla="*/ 861 w 10000"/>
                  <a:gd name="connsiteY26-7882" fmla="*/ 2993 h 10000"/>
                  <a:gd name="connsiteX27-7883" fmla="*/ 938 w 10000"/>
                  <a:gd name="connsiteY27-7884" fmla="*/ 2813 h 10000"/>
                  <a:gd name="connsiteX28-7885" fmla="*/ 1019 w 10000"/>
                  <a:gd name="connsiteY28-7886" fmla="*/ 2644 h 10000"/>
                  <a:gd name="connsiteX29-7887" fmla="*/ 1105 w 10000"/>
                  <a:gd name="connsiteY29-7888" fmla="*/ 2493 h 10000"/>
                  <a:gd name="connsiteX30-7889" fmla="*/ 1194 w 10000"/>
                  <a:gd name="connsiteY30-7890" fmla="*/ 2352 h 10000"/>
                  <a:gd name="connsiteX31-7891" fmla="*/ 1640 w 10000"/>
                  <a:gd name="connsiteY31-7892" fmla="*/ 1710 h 10000"/>
                  <a:gd name="connsiteX32-7893" fmla="*/ 1865 w 10000"/>
                  <a:gd name="connsiteY32-7894" fmla="*/ 1393 h 10000"/>
                  <a:gd name="connsiteX33-7895" fmla="*/ 1950 w 10000"/>
                  <a:gd name="connsiteY33-7896" fmla="*/ 1278 h 10000"/>
                  <a:gd name="connsiteX34-7897" fmla="*/ 2095 w 10000"/>
                  <a:gd name="connsiteY34-7898" fmla="*/ 1096 h 10000"/>
                  <a:gd name="connsiteX35-7899" fmla="*/ 2333 w 10000"/>
                  <a:gd name="connsiteY35-7900" fmla="*/ 817 h 10000"/>
                  <a:gd name="connsiteX36-7901" fmla="*/ 2455 w 10000"/>
                  <a:gd name="connsiteY36-7902" fmla="*/ 686 h 10000"/>
                  <a:gd name="connsiteX37-7903" fmla="*/ 2583 w 10000"/>
                  <a:gd name="connsiteY37-7904" fmla="*/ 563 h 10000"/>
                  <a:gd name="connsiteX38-7905" fmla="*/ 2711 w 10000"/>
                  <a:gd name="connsiteY38-7906" fmla="*/ 450 h 10000"/>
                  <a:gd name="connsiteX39-7907" fmla="*/ 2844 w 10000"/>
                  <a:gd name="connsiteY39-7908" fmla="*/ 344 h 10000"/>
                  <a:gd name="connsiteX40-7909" fmla="*/ 2981 w 10000"/>
                  <a:gd name="connsiteY40-7910" fmla="*/ 249 h 10000"/>
                  <a:gd name="connsiteX41-7911" fmla="*/ 3121 w 10000"/>
                  <a:gd name="connsiteY41-7912" fmla="*/ 161 h 10000"/>
                  <a:gd name="connsiteX42-7913" fmla="*/ 3188 w 10000"/>
                  <a:gd name="connsiteY42-7914" fmla="*/ 128 h 10000"/>
                  <a:gd name="connsiteX43-7915" fmla="*/ 3268 w 10000"/>
                  <a:gd name="connsiteY43-7916" fmla="*/ 99 h 10000"/>
                  <a:gd name="connsiteX44-7917" fmla="*/ 3463 w 10000"/>
                  <a:gd name="connsiteY44-7918" fmla="*/ 51 h 10000"/>
                  <a:gd name="connsiteX45-7919" fmla="*/ 3698 w 10000"/>
                  <a:gd name="connsiteY45-7920" fmla="*/ 15 h 10000"/>
                  <a:gd name="connsiteX46-7921" fmla="*/ 3966 w 10000"/>
                  <a:gd name="connsiteY46-7922" fmla="*/ 0 h 10000"/>
                  <a:gd name="connsiteX47-7923" fmla="*/ 4258 w 10000"/>
                  <a:gd name="connsiteY47-7924" fmla="*/ 5 h 10000"/>
                  <a:gd name="connsiteX48-7925" fmla="*/ 4569 w 10000"/>
                  <a:gd name="connsiteY48-7926" fmla="*/ 31 h 10000"/>
                  <a:gd name="connsiteX49-7927" fmla="*/ 4892 w 10000"/>
                  <a:gd name="connsiteY49-7928" fmla="*/ 76 h 10000"/>
                  <a:gd name="connsiteX50-7929" fmla="*/ 5217 w 10000"/>
                  <a:gd name="connsiteY50-7930" fmla="*/ 146 h 10000"/>
                  <a:gd name="connsiteX51-7931" fmla="*/ 5379 w 10000"/>
                  <a:gd name="connsiteY51-7932" fmla="*/ 192 h 10000"/>
                  <a:gd name="connsiteX52-7933" fmla="*/ 5539 w 10000"/>
                  <a:gd name="connsiteY52-7934" fmla="*/ 241 h 10000"/>
                  <a:gd name="connsiteX53-7935" fmla="*/ 5850 w 10000"/>
                  <a:gd name="connsiteY53-7936" fmla="*/ 367 h 10000"/>
                  <a:gd name="connsiteX54-7937" fmla="*/ 6000 w 10000"/>
                  <a:gd name="connsiteY54-7938" fmla="*/ 438 h 10000"/>
                  <a:gd name="connsiteX55-7939" fmla="*/ 6145 w 10000"/>
                  <a:gd name="connsiteY55-7940" fmla="*/ 518 h 10000"/>
                  <a:gd name="connsiteX56-7941" fmla="*/ 6281 w 10000"/>
                  <a:gd name="connsiteY56-7942" fmla="*/ 602 h 10000"/>
                  <a:gd name="connsiteX57-7943" fmla="*/ 6413 w 10000"/>
                  <a:gd name="connsiteY57-7944" fmla="*/ 699 h 10000"/>
                  <a:gd name="connsiteX58-7945" fmla="*/ 6534 w 10000"/>
                  <a:gd name="connsiteY58-7946" fmla="*/ 802 h 10000"/>
                  <a:gd name="connsiteX59-7947" fmla="*/ 6648 w 10000"/>
                  <a:gd name="connsiteY59-7948" fmla="*/ 912 h 10000"/>
                  <a:gd name="connsiteX60-7949" fmla="*/ 6751 w 10000"/>
                  <a:gd name="connsiteY60-7950" fmla="*/ 1032 h 10000"/>
                  <a:gd name="connsiteX61-7951" fmla="*/ 6844 w 10000"/>
                  <a:gd name="connsiteY61-7952" fmla="*/ 1161 h 10000"/>
                  <a:gd name="connsiteX62-7953" fmla="*/ 6925 w 10000"/>
                  <a:gd name="connsiteY62-7954" fmla="*/ 1296 h 10000"/>
                  <a:gd name="connsiteX63-7955" fmla="*/ 6994 w 10000"/>
                  <a:gd name="connsiteY63-7956" fmla="*/ 1441 h 10000"/>
                  <a:gd name="connsiteX64-7957" fmla="*/ 7048 w 10000"/>
                  <a:gd name="connsiteY64-7958" fmla="*/ 1596 h 10000"/>
                  <a:gd name="connsiteX65-7959" fmla="*/ 7070 w 10000"/>
                  <a:gd name="connsiteY65-7960" fmla="*/ 1677 h 10000"/>
                  <a:gd name="connsiteX66-7961" fmla="*/ 7088 w 10000"/>
                  <a:gd name="connsiteY66-7962" fmla="*/ 1763 h 10000"/>
                  <a:gd name="connsiteX67-7963" fmla="*/ 7786 w 10000"/>
                  <a:gd name="connsiteY67-7964" fmla="*/ 5358 h 10000"/>
                  <a:gd name="connsiteX68-7965" fmla="*/ 7987 w 10000"/>
                  <a:gd name="connsiteY68-7966" fmla="*/ 5319 h 10000"/>
                  <a:gd name="connsiteX69-7967" fmla="*/ 8280 w 10000"/>
                  <a:gd name="connsiteY69-7968" fmla="*/ 5280 h 10000"/>
                  <a:gd name="connsiteX70-7969" fmla="*/ 8450 w 10000"/>
                  <a:gd name="connsiteY70-7970" fmla="*/ 5268 h 10000"/>
                  <a:gd name="connsiteX71-7971" fmla="*/ 8630 w 10000"/>
                  <a:gd name="connsiteY71-7972" fmla="*/ 5265 h 10000"/>
                  <a:gd name="connsiteX72-7973" fmla="*/ 8815 w 10000"/>
                  <a:gd name="connsiteY72-7974" fmla="*/ 5270 h 10000"/>
                  <a:gd name="connsiteX73-7975" fmla="*/ 9003 w 10000"/>
                  <a:gd name="connsiteY73-7976" fmla="*/ 5288 h 10000"/>
                  <a:gd name="connsiteX74-7977" fmla="*/ 9185 w 10000"/>
                  <a:gd name="connsiteY74-7978" fmla="*/ 5322 h 10000"/>
                  <a:gd name="connsiteX75-7979" fmla="*/ 9360 w 10000"/>
                  <a:gd name="connsiteY75-7980" fmla="*/ 5375 h 10000"/>
                  <a:gd name="connsiteX76-7981" fmla="*/ 9523 w 10000"/>
                  <a:gd name="connsiteY76-7982" fmla="*/ 5445 h 10000"/>
                  <a:gd name="connsiteX77-7983" fmla="*/ 9597 w 10000"/>
                  <a:gd name="connsiteY77-7984" fmla="*/ 5491 h 10000"/>
                  <a:gd name="connsiteX78-7985" fmla="*/ 9668 w 10000"/>
                  <a:gd name="connsiteY78-7986" fmla="*/ 5540 h 10000"/>
                  <a:gd name="connsiteX79-7987" fmla="*/ 9734 w 10000"/>
                  <a:gd name="connsiteY79-7988" fmla="*/ 5596 h 10000"/>
                  <a:gd name="connsiteX80-7989" fmla="*/ 9794 w 10000"/>
                  <a:gd name="connsiteY80-7990" fmla="*/ 5660 h 10000"/>
                  <a:gd name="connsiteX81-7991" fmla="*/ 9846 w 10000"/>
                  <a:gd name="connsiteY81-7992" fmla="*/ 5732 h 10000"/>
                  <a:gd name="connsiteX82-7993" fmla="*/ 9892 w 10000"/>
                  <a:gd name="connsiteY82-7994" fmla="*/ 5808 h 10000"/>
                  <a:gd name="connsiteX83-7995" fmla="*/ 9930 w 10000"/>
                  <a:gd name="connsiteY83-7996" fmla="*/ 5893 h 10000"/>
                  <a:gd name="connsiteX84-7997" fmla="*/ 9960 w 10000"/>
                  <a:gd name="connsiteY84-7998" fmla="*/ 5985 h 10000"/>
                  <a:gd name="connsiteX85-7999" fmla="*/ 9982 w 10000"/>
                  <a:gd name="connsiteY85-8000" fmla="*/ 6087 h 10000"/>
                  <a:gd name="connsiteX86-8001" fmla="*/ 9995 w 10000"/>
                  <a:gd name="connsiteY86-8002" fmla="*/ 6198 h 10000"/>
                  <a:gd name="connsiteX87-8003" fmla="*/ 10000 w 10000"/>
                  <a:gd name="connsiteY87-8004" fmla="*/ 6370 h 10000"/>
                  <a:gd name="connsiteX88-8005" fmla="*/ 9992 w 10000"/>
                  <a:gd name="connsiteY88-8006" fmla="*/ 6531 h 10000"/>
                  <a:gd name="connsiteX89-8007" fmla="*/ 9972 w 10000"/>
                  <a:gd name="connsiteY89-8008" fmla="*/ 6676 h 10000"/>
                  <a:gd name="connsiteX90-8009" fmla="*/ 9939 w 10000"/>
                  <a:gd name="connsiteY90-8010" fmla="*/ 6815 h 10000"/>
                  <a:gd name="connsiteX91-8011" fmla="*/ 9897 w 10000"/>
                  <a:gd name="connsiteY91-8012" fmla="*/ 6938 h 10000"/>
                  <a:gd name="connsiteX92-8013" fmla="*/ 9843 w 10000"/>
                  <a:gd name="connsiteY92-8014" fmla="*/ 7053 h 10000"/>
                  <a:gd name="connsiteX93-8015" fmla="*/ 9779 w 10000"/>
                  <a:gd name="connsiteY93-8016" fmla="*/ 7153 h 10000"/>
                  <a:gd name="connsiteX94-8017" fmla="*/ 9707 w 10000"/>
                  <a:gd name="connsiteY94-8018" fmla="*/ 7243 h 10000"/>
                  <a:gd name="connsiteX95-8019" fmla="*/ 9627 w 10000"/>
                  <a:gd name="connsiteY95-8020" fmla="*/ 7325 h 10000"/>
                  <a:gd name="connsiteX96-8021" fmla="*/ 9538 w 10000"/>
                  <a:gd name="connsiteY96-8022" fmla="*/ 7396 h 10000"/>
                  <a:gd name="connsiteX97-8023" fmla="*/ 9443 w 10000"/>
                  <a:gd name="connsiteY97-8024" fmla="*/ 7457 h 10000"/>
                  <a:gd name="connsiteX98-8025" fmla="*/ 9342 w 10000"/>
                  <a:gd name="connsiteY98-8026" fmla="*/ 7508 h 10000"/>
                  <a:gd name="connsiteX99-8027" fmla="*/ 9234 w 10000"/>
                  <a:gd name="connsiteY99-8028" fmla="*/ 7553 h 10000"/>
                  <a:gd name="connsiteX100-8029" fmla="*/ 9121 w 10000"/>
                  <a:gd name="connsiteY100-8030" fmla="*/ 7588 h 10000"/>
                  <a:gd name="connsiteX101-8031" fmla="*/ 9005 w 10000"/>
                  <a:gd name="connsiteY101-8032" fmla="*/ 7617 h 10000"/>
                  <a:gd name="connsiteX102-8033" fmla="*/ 8885 w 10000"/>
                  <a:gd name="connsiteY102-8034" fmla="*/ 7635 h 10000"/>
                  <a:gd name="connsiteX103-8035" fmla="*/ 8637 w 10000"/>
                  <a:gd name="connsiteY103-8036" fmla="*/ 7655 h 10000"/>
                  <a:gd name="connsiteX104-8037" fmla="*/ 8383 w 10000"/>
                  <a:gd name="connsiteY104-8038" fmla="*/ 7648 h 10000"/>
                  <a:gd name="connsiteX105-8039" fmla="*/ 8129 w 10000"/>
                  <a:gd name="connsiteY105-8040" fmla="*/ 7620 h 10000"/>
                  <a:gd name="connsiteX106-8041" fmla="*/ 7879 w 10000"/>
                  <a:gd name="connsiteY106-8042" fmla="*/ 7570 h 10000"/>
                  <a:gd name="connsiteX107-8043" fmla="*/ 7639 w 10000"/>
                  <a:gd name="connsiteY107-8044" fmla="*/ 7506 h 10000"/>
                  <a:gd name="connsiteX108-8045" fmla="*/ 7414 w 10000"/>
                  <a:gd name="connsiteY108-8046" fmla="*/ 7427 h 10000"/>
                  <a:gd name="connsiteX109-8047" fmla="*/ 7212 w 10000"/>
                  <a:gd name="connsiteY109-8048" fmla="*/ 7338 h 10000"/>
                  <a:gd name="connsiteX110-8049" fmla="*/ 7036 w 10000"/>
                  <a:gd name="connsiteY110-8050" fmla="*/ 7243 h 10000"/>
                  <a:gd name="connsiteX0-8051" fmla="*/ 7036 w 10000"/>
                  <a:gd name="connsiteY0-8052" fmla="*/ 7243 h 10000"/>
                  <a:gd name="connsiteX1-8053" fmla="*/ 5813 w 10000"/>
                  <a:gd name="connsiteY1-8054" fmla="*/ 5663 h 10000"/>
                  <a:gd name="connsiteX2-8055" fmla="*/ 4690 w 10000"/>
                  <a:gd name="connsiteY2-8056" fmla="*/ 6019 h 10000"/>
                  <a:gd name="connsiteX3-8057" fmla="*/ 3311 w 10000"/>
                  <a:gd name="connsiteY3-8058" fmla="*/ 6544 h 10000"/>
                  <a:gd name="connsiteX4-8059" fmla="*/ 1812 w 10000"/>
                  <a:gd name="connsiteY4-8060" fmla="*/ 7596 h 10000"/>
                  <a:gd name="connsiteX5-8061" fmla="*/ 792 w 10000"/>
                  <a:gd name="connsiteY5-8062" fmla="*/ 8695 h 10000"/>
                  <a:gd name="connsiteX6-8063" fmla="*/ 154 w 10000"/>
                  <a:gd name="connsiteY6-8064" fmla="*/ 10000 h 10000"/>
                  <a:gd name="connsiteX7-8065" fmla="*/ 65 w 10000"/>
                  <a:gd name="connsiteY7-8066" fmla="*/ 9941 h 10000"/>
                  <a:gd name="connsiteX8-8067" fmla="*/ 35 w 10000"/>
                  <a:gd name="connsiteY8-8068" fmla="*/ 9902 h 10000"/>
                  <a:gd name="connsiteX9-8069" fmla="*/ 15 w 10000"/>
                  <a:gd name="connsiteY9-8070" fmla="*/ 9861 h 10000"/>
                  <a:gd name="connsiteX10-8071" fmla="*/ 0 w 10000"/>
                  <a:gd name="connsiteY10-8072" fmla="*/ 9403 h 10000"/>
                  <a:gd name="connsiteX11-8073" fmla="*/ 0 w 10000"/>
                  <a:gd name="connsiteY11-8074" fmla="*/ 8955 h 10000"/>
                  <a:gd name="connsiteX12-8075" fmla="*/ 10 w 10000"/>
                  <a:gd name="connsiteY12-8076" fmla="*/ 8475 h 10000"/>
                  <a:gd name="connsiteX13-8077" fmla="*/ 28 w 10000"/>
                  <a:gd name="connsiteY13-8078" fmla="*/ 7967 h 10000"/>
                  <a:gd name="connsiteX14-8079" fmla="*/ 58 w 10000"/>
                  <a:gd name="connsiteY14-8080" fmla="*/ 7447 h 10000"/>
                  <a:gd name="connsiteX15-8081" fmla="*/ 98 w 10000"/>
                  <a:gd name="connsiteY15-8082" fmla="*/ 6912 h 10000"/>
                  <a:gd name="connsiteX16-8083" fmla="*/ 148 w 10000"/>
                  <a:gd name="connsiteY16-8084" fmla="*/ 6370 h 10000"/>
                  <a:gd name="connsiteX17-8085" fmla="*/ 212 w 10000"/>
                  <a:gd name="connsiteY17-8086" fmla="*/ 5833 h 10000"/>
                  <a:gd name="connsiteX18-8087" fmla="*/ 286 w 10000"/>
                  <a:gd name="connsiteY18-8088" fmla="*/ 5301 h 10000"/>
                  <a:gd name="connsiteX19-8089" fmla="*/ 374 w 10000"/>
                  <a:gd name="connsiteY19-8090" fmla="*/ 4786 h 10000"/>
                  <a:gd name="connsiteX20-8091" fmla="*/ 475 w 10000"/>
                  <a:gd name="connsiteY20-8092" fmla="*/ 4288 h 10000"/>
                  <a:gd name="connsiteX21-8093" fmla="*/ 530 w 10000"/>
                  <a:gd name="connsiteY21-8094" fmla="*/ 4052 h 10000"/>
                  <a:gd name="connsiteX22-8095" fmla="*/ 588 w 10000"/>
                  <a:gd name="connsiteY22-8096" fmla="*/ 3820 h 10000"/>
                  <a:gd name="connsiteX23-8097" fmla="*/ 652 w 10000"/>
                  <a:gd name="connsiteY23-8098" fmla="*/ 3597 h 10000"/>
                  <a:gd name="connsiteX24-8099" fmla="*/ 717 w 10000"/>
                  <a:gd name="connsiteY24-8100" fmla="*/ 3387 h 10000"/>
                  <a:gd name="connsiteX25-8101" fmla="*/ 787 w 10000"/>
                  <a:gd name="connsiteY25-8102" fmla="*/ 3184 h 10000"/>
                  <a:gd name="connsiteX26-8103" fmla="*/ 861 w 10000"/>
                  <a:gd name="connsiteY26-8104" fmla="*/ 2993 h 10000"/>
                  <a:gd name="connsiteX27-8105" fmla="*/ 938 w 10000"/>
                  <a:gd name="connsiteY27-8106" fmla="*/ 2813 h 10000"/>
                  <a:gd name="connsiteX28-8107" fmla="*/ 1019 w 10000"/>
                  <a:gd name="connsiteY28-8108" fmla="*/ 2644 h 10000"/>
                  <a:gd name="connsiteX29-8109" fmla="*/ 1105 w 10000"/>
                  <a:gd name="connsiteY29-8110" fmla="*/ 2493 h 10000"/>
                  <a:gd name="connsiteX30-8111" fmla="*/ 1194 w 10000"/>
                  <a:gd name="connsiteY30-8112" fmla="*/ 2352 h 10000"/>
                  <a:gd name="connsiteX31-8113" fmla="*/ 1640 w 10000"/>
                  <a:gd name="connsiteY31-8114" fmla="*/ 1710 h 10000"/>
                  <a:gd name="connsiteX32-8115" fmla="*/ 1865 w 10000"/>
                  <a:gd name="connsiteY32-8116" fmla="*/ 1393 h 10000"/>
                  <a:gd name="connsiteX33-8117" fmla="*/ 1950 w 10000"/>
                  <a:gd name="connsiteY33-8118" fmla="*/ 1278 h 10000"/>
                  <a:gd name="connsiteX34-8119" fmla="*/ 2095 w 10000"/>
                  <a:gd name="connsiteY34-8120" fmla="*/ 1096 h 10000"/>
                  <a:gd name="connsiteX35-8121" fmla="*/ 2333 w 10000"/>
                  <a:gd name="connsiteY35-8122" fmla="*/ 817 h 10000"/>
                  <a:gd name="connsiteX36-8123" fmla="*/ 2455 w 10000"/>
                  <a:gd name="connsiteY36-8124" fmla="*/ 686 h 10000"/>
                  <a:gd name="connsiteX37-8125" fmla="*/ 2583 w 10000"/>
                  <a:gd name="connsiteY37-8126" fmla="*/ 563 h 10000"/>
                  <a:gd name="connsiteX38-8127" fmla="*/ 2711 w 10000"/>
                  <a:gd name="connsiteY38-8128" fmla="*/ 450 h 10000"/>
                  <a:gd name="connsiteX39-8129" fmla="*/ 2844 w 10000"/>
                  <a:gd name="connsiteY39-8130" fmla="*/ 344 h 10000"/>
                  <a:gd name="connsiteX40-8131" fmla="*/ 2981 w 10000"/>
                  <a:gd name="connsiteY40-8132" fmla="*/ 249 h 10000"/>
                  <a:gd name="connsiteX41-8133" fmla="*/ 3121 w 10000"/>
                  <a:gd name="connsiteY41-8134" fmla="*/ 161 h 10000"/>
                  <a:gd name="connsiteX42-8135" fmla="*/ 3188 w 10000"/>
                  <a:gd name="connsiteY42-8136" fmla="*/ 128 h 10000"/>
                  <a:gd name="connsiteX43-8137" fmla="*/ 3268 w 10000"/>
                  <a:gd name="connsiteY43-8138" fmla="*/ 99 h 10000"/>
                  <a:gd name="connsiteX44-8139" fmla="*/ 3463 w 10000"/>
                  <a:gd name="connsiteY44-8140" fmla="*/ 51 h 10000"/>
                  <a:gd name="connsiteX45-8141" fmla="*/ 3698 w 10000"/>
                  <a:gd name="connsiteY45-8142" fmla="*/ 15 h 10000"/>
                  <a:gd name="connsiteX46-8143" fmla="*/ 3966 w 10000"/>
                  <a:gd name="connsiteY46-8144" fmla="*/ 0 h 10000"/>
                  <a:gd name="connsiteX47-8145" fmla="*/ 4258 w 10000"/>
                  <a:gd name="connsiteY47-8146" fmla="*/ 5 h 10000"/>
                  <a:gd name="connsiteX48-8147" fmla="*/ 4569 w 10000"/>
                  <a:gd name="connsiteY48-8148" fmla="*/ 31 h 10000"/>
                  <a:gd name="connsiteX49-8149" fmla="*/ 4892 w 10000"/>
                  <a:gd name="connsiteY49-8150" fmla="*/ 76 h 10000"/>
                  <a:gd name="connsiteX50-8151" fmla="*/ 5217 w 10000"/>
                  <a:gd name="connsiteY50-8152" fmla="*/ 146 h 10000"/>
                  <a:gd name="connsiteX51-8153" fmla="*/ 5379 w 10000"/>
                  <a:gd name="connsiteY51-8154" fmla="*/ 192 h 10000"/>
                  <a:gd name="connsiteX52-8155" fmla="*/ 5539 w 10000"/>
                  <a:gd name="connsiteY52-8156" fmla="*/ 241 h 10000"/>
                  <a:gd name="connsiteX53-8157" fmla="*/ 5850 w 10000"/>
                  <a:gd name="connsiteY53-8158" fmla="*/ 367 h 10000"/>
                  <a:gd name="connsiteX54-8159" fmla="*/ 6000 w 10000"/>
                  <a:gd name="connsiteY54-8160" fmla="*/ 438 h 10000"/>
                  <a:gd name="connsiteX55-8161" fmla="*/ 6145 w 10000"/>
                  <a:gd name="connsiteY55-8162" fmla="*/ 518 h 10000"/>
                  <a:gd name="connsiteX56-8163" fmla="*/ 6281 w 10000"/>
                  <a:gd name="connsiteY56-8164" fmla="*/ 602 h 10000"/>
                  <a:gd name="connsiteX57-8165" fmla="*/ 6413 w 10000"/>
                  <a:gd name="connsiteY57-8166" fmla="*/ 699 h 10000"/>
                  <a:gd name="connsiteX58-8167" fmla="*/ 6534 w 10000"/>
                  <a:gd name="connsiteY58-8168" fmla="*/ 802 h 10000"/>
                  <a:gd name="connsiteX59-8169" fmla="*/ 6648 w 10000"/>
                  <a:gd name="connsiteY59-8170" fmla="*/ 912 h 10000"/>
                  <a:gd name="connsiteX60-8171" fmla="*/ 6751 w 10000"/>
                  <a:gd name="connsiteY60-8172" fmla="*/ 1032 h 10000"/>
                  <a:gd name="connsiteX61-8173" fmla="*/ 6844 w 10000"/>
                  <a:gd name="connsiteY61-8174" fmla="*/ 1161 h 10000"/>
                  <a:gd name="connsiteX62-8175" fmla="*/ 6925 w 10000"/>
                  <a:gd name="connsiteY62-8176" fmla="*/ 1296 h 10000"/>
                  <a:gd name="connsiteX63-8177" fmla="*/ 6994 w 10000"/>
                  <a:gd name="connsiteY63-8178" fmla="*/ 1441 h 10000"/>
                  <a:gd name="connsiteX64-8179" fmla="*/ 7048 w 10000"/>
                  <a:gd name="connsiteY64-8180" fmla="*/ 1596 h 10000"/>
                  <a:gd name="connsiteX65-8181" fmla="*/ 7070 w 10000"/>
                  <a:gd name="connsiteY65-8182" fmla="*/ 1677 h 10000"/>
                  <a:gd name="connsiteX66-8183" fmla="*/ 7088 w 10000"/>
                  <a:gd name="connsiteY66-8184" fmla="*/ 1763 h 10000"/>
                  <a:gd name="connsiteX67-8185" fmla="*/ 7786 w 10000"/>
                  <a:gd name="connsiteY67-8186" fmla="*/ 5358 h 10000"/>
                  <a:gd name="connsiteX68-8187" fmla="*/ 7987 w 10000"/>
                  <a:gd name="connsiteY68-8188" fmla="*/ 5319 h 10000"/>
                  <a:gd name="connsiteX69-8189" fmla="*/ 8280 w 10000"/>
                  <a:gd name="connsiteY69-8190" fmla="*/ 5280 h 10000"/>
                  <a:gd name="connsiteX70-8191" fmla="*/ 8450 w 10000"/>
                  <a:gd name="connsiteY70-8192" fmla="*/ 5268 h 10000"/>
                  <a:gd name="connsiteX71-8193" fmla="*/ 8630 w 10000"/>
                  <a:gd name="connsiteY71-8194" fmla="*/ 5265 h 10000"/>
                  <a:gd name="connsiteX72-8195" fmla="*/ 8815 w 10000"/>
                  <a:gd name="connsiteY72-8196" fmla="*/ 5270 h 10000"/>
                  <a:gd name="connsiteX73-8197" fmla="*/ 9003 w 10000"/>
                  <a:gd name="connsiteY73-8198" fmla="*/ 5288 h 10000"/>
                  <a:gd name="connsiteX74-8199" fmla="*/ 9185 w 10000"/>
                  <a:gd name="connsiteY74-8200" fmla="*/ 5322 h 10000"/>
                  <a:gd name="connsiteX75-8201" fmla="*/ 9360 w 10000"/>
                  <a:gd name="connsiteY75-8202" fmla="*/ 5375 h 10000"/>
                  <a:gd name="connsiteX76-8203" fmla="*/ 9523 w 10000"/>
                  <a:gd name="connsiteY76-8204" fmla="*/ 5445 h 10000"/>
                  <a:gd name="connsiteX77-8205" fmla="*/ 9597 w 10000"/>
                  <a:gd name="connsiteY77-8206" fmla="*/ 5491 h 10000"/>
                  <a:gd name="connsiteX78-8207" fmla="*/ 9668 w 10000"/>
                  <a:gd name="connsiteY78-8208" fmla="*/ 5540 h 10000"/>
                  <a:gd name="connsiteX79-8209" fmla="*/ 9734 w 10000"/>
                  <a:gd name="connsiteY79-8210" fmla="*/ 5596 h 10000"/>
                  <a:gd name="connsiteX80-8211" fmla="*/ 9794 w 10000"/>
                  <a:gd name="connsiteY80-8212" fmla="*/ 5660 h 10000"/>
                  <a:gd name="connsiteX81-8213" fmla="*/ 9846 w 10000"/>
                  <a:gd name="connsiteY81-8214" fmla="*/ 5732 h 10000"/>
                  <a:gd name="connsiteX82-8215" fmla="*/ 9892 w 10000"/>
                  <a:gd name="connsiteY82-8216" fmla="*/ 5808 h 10000"/>
                  <a:gd name="connsiteX83-8217" fmla="*/ 9930 w 10000"/>
                  <a:gd name="connsiteY83-8218" fmla="*/ 5893 h 10000"/>
                  <a:gd name="connsiteX84-8219" fmla="*/ 9960 w 10000"/>
                  <a:gd name="connsiteY84-8220" fmla="*/ 5985 h 10000"/>
                  <a:gd name="connsiteX85-8221" fmla="*/ 9982 w 10000"/>
                  <a:gd name="connsiteY85-8222" fmla="*/ 6087 h 10000"/>
                  <a:gd name="connsiteX86-8223" fmla="*/ 9995 w 10000"/>
                  <a:gd name="connsiteY86-8224" fmla="*/ 6198 h 10000"/>
                  <a:gd name="connsiteX87-8225" fmla="*/ 10000 w 10000"/>
                  <a:gd name="connsiteY87-8226" fmla="*/ 6370 h 10000"/>
                  <a:gd name="connsiteX88-8227" fmla="*/ 9992 w 10000"/>
                  <a:gd name="connsiteY88-8228" fmla="*/ 6531 h 10000"/>
                  <a:gd name="connsiteX89-8229" fmla="*/ 9972 w 10000"/>
                  <a:gd name="connsiteY89-8230" fmla="*/ 6676 h 10000"/>
                  <a:gd name="connsiteX90-8231" fmla="*/ 9939 w 10000"/>
                  <a:gd name="connsiteY90-8232" fmla="*/ 6815 h 10000"/>
                  <a:gd name="connsiteX91-8233" fmla="*/ 9897 w 10000"/>
                  <a:gd name="connsiteY91-8234" fmla="*/ 6938 h 10000"/>
                  <a:gd name="connsiteX92-8235" fmla="*/ 9843 w 10000"/>
                  <a:gd name="connsiteY92-8236" fmla="*/ 7053 h 10000"/>
                  <a:gd name="connsiteX93-8237" fmla="*/ 9779 w 10000"/>
                  <a:gd name="connsiteY93-8238" fmla="*/ 7153 h 10000"/>
                  <a:gd name="connsiteX94-8239" fmla="*/ 9707 w 10000"/>
                  <a:gd name="connsiteY94-8240" fmla="*/ 7243 h 10000"/>
                  <a:gd name="connsiteX95-8241" fmla="*/ 9627 w 10000"/>
                  <a:gd name="connsiteY95-8242" fmla="*/ 7325 h 10000"/>
                  <a:gd name="connsiteX96-8243" fmla="*/ 9538 w 10000"/>
                  <a:gd name="connsiteY96-8244" fmla="*/ 7396 h 10000"/>
                  <a:gd name="connsiteX97-8245" fmla="*/ 9443 w 10000"/>
                  <a:gd name="connsiteY97-8246" fmla="*/ 7457 h 10000"/>
                  <a:gd name="connsiteX98-8247" fmla="*/ 9342 w 10000"/>
                  <a:gd name="connsiteY98-8248" fmla="*/ 7508 h 10000"/>
                  <a:gd name="connsiteX99-8249" fmla="*/ 9234 w 10000"/>
                  <a:gd name="connsiteY99-8250" fmla="*/ 7553 h 10000"/>
                  <a:gd name="connsiteX100-8251" fmla="*/ 9121 w 10000"/>
                  <a:gd name="connsiteY100-8252" fmla="*/ 7588 h 10000"/>
                  <a:gd name="connsiteX101-8253" fmla="*/ 9005 w 10000"/>
                  <a:gd name="connsiteY101-8254" fmla="*/ 7617 h 10000"/>
                  <a:gd name="connsiteX102-8255" fmla="*/ 8885 w 10000"/>
                  <a:gd name="connsiteY102-8256" fmla="*/ 7635 h 10000"/>
                  <a:gd name="connsiteX103-8257" fmla="*/ 8637 w 10000"/>
                  <a:gd name="connsiteY103-8258" fmla="*/ 7655 h 10000"/>
                  <a:gd name="connsiteX104-8259" fmla="*/ 8383 w 10000"/>
                  <a:gd name="connsiteY104-8260" fmla="*/ 7648 h 10000"/>
                  <a:gd name="connsiteX105-8261" fmla="*/ 8129 w 10000"/>
                  <a:gd name="connsiteY105-8262" fmla="*/ 7620 h 10000"/>
                  <a:gd name="connsiteX106-8263" fmla="*/ 7879 w 10000"/>
                  <a:gd name="connsiteY106-8264" fmla="*/ 7570 h 10000"/>
                  <a:gd name="connsiteX107-8265" fmla="*/ 7639 w 10000"/>
                  <a:gd name="connsiteY107-8266" fmla="*/ 7506 h 10000"/>
                  <a:gd name="connsiteX108-8267" fmla="*/ 7414 w 10000"/>
                  <a:gd name="connsiteY108-8268" fmla="*/ 7427 h 10000"/>
                  <a:gd name="connsiteX109-8269" fmla="*/ 7212 w 10000"/>
                  <a:gd name="connsiteY109-8270" fmla="*/ 7338 h 10000"/>
                  <a:gd name="connsiteX110-8271" fmla="*/ 7036 w 10000"/>
                  <a:gd name="connsiteY110-8272" fmla="*/ 7243 h 10000"/>
                  <a:gd name="connsiteX0-8273" fmla="*/ 7036 w 10000"/>
                  <a:gd name="connsiteY0-8274" fmla="*/ 7243 h 10000"/>
                  <a:gd name="connsiteX1-8275" fmla="*/ 5813 w 10000"/>
                  <a:gd name="connsiteY1-8276" fmla="*/ 5663 h 10000"/>
                  <a:gd name="connsiteX2-8277" fmla="*/ 4690 w 10000"/>
                  <a:gd name="connsiteY2-8278" fmla="*/ 6019 h 10000"/>
                  <a:gd name="connsiteX3-8279" fmla="*/ 3311 w 10000"/>
                  <a:gd name="connsiteY3-8280" fmla="*/ 6544 h 10000"/>
                  <a:gd name="connsiteX4-8281" fmla="*/ 1812 w 10000"/>
                  <a:gd name="connsiteY4-8282" fmla="*/ 7596 h 10000"/>
                  <a:gd name="connsiteX5-8283" fmla="*/ 792 w 10000"/>
                  <a:gd name="connsiteY5-8284" fmla="*/ 8695 h 10000"/>
                  <a:gd name="connsiteX6-8285" fmla="*/ 154 w 10000"/>
                  <a:gd name="connsiteY6-8286" fmla="*/ 10000 h 10000"/>
                  <a:gd name="connsiteX7-8287" fmla="*/ 65 w 10000"/>
                  <a:gd name="connsiteY7-8288" fmla="*/ 9941 h 10000"/>
                  <a:gd name="connsiteX8-8289" fmla="*/ 35 w 10000"/>
                  <a:gd name="connsiteY8-8290" fmla="*/ 9902 h 10000"/>
                  <a:gd name="connsiteX9-8291" fmla="*/ 15 w 10000"/>
                  <a:gd name="connsiteY9-8292" fmla="*/ 9861 h 10000"/>
                  <a:gd name="connsiteX10-8293" fmla="*/ 0 w 10000"/>
                  <a:gd name="connsiteY10-8294" fmla="*/ 9403 h 10000"/>
                  <a:gd name="connsiteX11-8295" fmla="*/ 0 w 10000"/>
                  <a:gd name="connsiteY11-8296" fmla="*/ 8955 h 10000"/>
                  <a:gd name="connsiteX12-8297" fmla="*/ 10 w 10000"/>
                  <a:gd name="connsiteY12-8298" fmla="*/ 8475 h 10000"/>
                  <a:gd name="connsiteX13-8299" fmla="*/ 28 w 10000"/>
                  <a:gd name="connsiteY13-8300" fmla="*/ 7967 h 10000"/>
                  <a:gd name="connsiteX14-8301" fmla="*/ 58 w 10000"/>
                  <a:gd name="connsiteY14-8302" fmla="*/ 7447 h 10000"/>
                  <a:gd name="connsiteX15-8303" fmla="*/ 98 w 10000"/>
                  <a:gd name="connsiteY15-8304" fmla="*/ 6912 h 10000"/>
                  <a:gd name="connsiteX16-8305" fmla="*/ 148 w 10000"/>
                  <a:gd name="connsiteY16-8306" fmla="*/ 6370 h 10000"/>
                  <a:gd name="connsiteX17-8307" fmla="*/ 212 w 10000"/>
                  <a:gd name="connsiteY17-8308" fmla="*/ 5833 h 10000"/>
                  <a:gd name="connsiteX18-8309" fmla="*/ 286 w 10000"/>
                  <a:gd name="connsiteY18-8310" fmla="*/ 5301 h 10000"/>
                  <a:gd name="connsiteX19-8311" fmla="*/ 374 w 10000"/>
                  <a:gd name="connsiteY19-8312" fmla="*/ 4786 h 10000"/>
                  <a:gd name="connsiteX20-8313" fmla="*/ 475 w 10000"/>
                  <a:gd name="connsiteY20-8314" fmla="*/ 4288 h 10000"/>
                  <a:gd name="connsiteX21-8315" fmla="*/ 530 w 10000"/>
                  <a:gd name="connsiteY21-8316" fmla="*/ 4052 h 10000"/>
                  <a:gd name="connsiteX22-8317" fmla="*/ 588 w 10000"/>
                  <a:gd name="connsiteY22-8318" fmla="*/ 3820 h 10000"/>
                  <a:gd name="connsiteX23-8319" fmla="*/ 652 w 10000"/>
                  <a:gd name="connsiteY23-8320" fmla="*/ 3597 h 10000"/>
                  <a:gd name="connsiteX24-8321" fmla="*/ 717 w 10000"/>
                  <a:gd name="connsiteY24-8322" fmla="*/ 3387 h 10000"/>
                  <a:gd name="connsiteX25-8323" fmla="*/ 787 w 10000"/>
                  <a:gd name="connsiteY25-8324" fmla="*/ 3184 h 10000"/>
                  <a:gd name="connsiteX26-8325" fmla="*/ 861 w 10000"/>
                  <a:gd name="connsiteY26-8326" fmla="*/ 2993 h 10000"/>
                  <a:gd name="connsiteX27-8327" fmla="*/ 938 w 10000"/>
                  <a:gd name="connsiteY27-8328" fmla="*/ 2813 h 10000"/>
                  <a:gd name="connsiteX28-8329" fmla="*/ 1019 w 10000"/>
                  <a:gd name="connsiteY28-8330" fmla="*/ 2644 h 10000"/>
                  <a:gd name="connsiteX29-8331" fmla="*/ 1105 w 10000"/>
                  <a:gd name="connsiteY29-8332" fmla="*/ 2493 h 10000"/>
                  <a:gd name="connsiteX30-8333" fmla="*/ 1194 w 10000"/>
                  <a:gd name="connsiteY30-8334" fmla="*/ 2352 h 10000"/>
                  <a:gd name="connsiteX31-8335" fmla="*/ 1640 w 10000"/>
                  <a:gd name="connsiteY31-8336" fmla="*/ 1710 h 10000"/>
                  <a:gd name="connsiteX32-8337" fmla="*/ 1865 w 10000"/>
                  <a:gd name="connsiteY32-8338" fmla="*/ 1393 h 10000"/>
                  <a:gd name="connsiteX33-8339" fmla="*/ 1950 w 10000"/>
                  <a:gd name="connsiteY33-8340" fmla="*/ 1278 h 10000"/>
                  <a:gd name="connsiteX34-8341" fmla="*/ 2095 w 10000"/>
                  <a:gd name="connsiteY34-8342" fmla="*/ 1096 h 10000"/>
                  <a:gd name="connsiteX35-8343" fmla="*/ 2333 w 10000"/>
                  <a:gd name="connsiteY35-8344" fmla="*/ 817 h 10000"/>
                  <a:gd name="connsiteX36-8345" fmla="*/ 2455 w 10000"/>
                  <a:gd name="connsiteY36-8346" fmla="*/ 686 h 10000"/>
                  <a:gd name="connsiteX37-8347" fmla="*/ 2583 w 10000"/>
                  <a:gd name="connsiteY37-8348" fmla="*/ 563 h 10000"/>
                  <a:gd name="connsiteX38-8349" fmla="*/ 2711 w 10000"/>
                  <a:gd name="connsiteY38-8350" fmla="*/ 450 h 10000"/>
                  <a:gd name="connsiteX39-8351" fmla="*/ 2844 w 10000"/>
                  <a:gd name="connsiteY39-8352" fmla="*/ 344 h 10000"/>
                  <a:gd name="connsiteX40-8353" fmla="*/ 2981 w 10000"/>
                  <a:gd name="connsiteY40-8354" fmla="*/ 249 h 10000"/>
                  <a:gd name="connsiteX41-8355" fmla="*/ 3121 w 10000"/>
                  <a:gd name="connsiteY41-8356" fmla="*/ 161 h 10000"/>
                  <a:gd name="connsiteX42-8357" fmla="*/ 3188 w 10000"/>
                  <a:gd name="connsiteY42-8358" fmla="*/ 128 h 10000"/>
                  <a:gd name="connsiteX43-8359" fmla="*/ 3268 w 10000"/>
                  <a:gd name="connsiteY43-8360" fmla="*/ 99 h 10000"/>
                  <a:gd name="connsiteX44-8361" fmla="*/ 3463 w 10000"/>
                  <a:gd name="connsiteY44-8362" fmla="*/ 51 h 10000"/>
                  <a:gd name="connsiteX45-8363" fmla="*/ 3698 w 10000"/>
                  <a:gd name="connsiteY45-8364" fmla="*/ 15 h 10000"/>
                  <a:gd name="connsiteX46-8365" fmla="*/ 3966 w 10000"/>
                  <a:gd name="connsiteY46-8366" fmla="*/ 0 h 10000"/>
                  <a:gd name="connsiteX47-8367" fmla="*/ 4258 w 10000"/>
                  <a:gd name="connsiteY47-8368" fmla="*/ 5 h 10000"/>
                  <a:gd name="connsiteX48-8369" fmla="*/ 4569 w 10000"/>
                  <a:gd name="connsiteY48-8370" fmla="*/ 31 h 10000"/>
                  <a:gd name="connsiteX49-8371" fmla="*/ 4892 w 10000"/>
                  <a:gd name="connsiteY49-8372" fmla="*/ 76 h 10000"/>
                  <a:gd name="connsiteX50-8373" fmla="*/ 5217 w 10000"/>
                  <a:gd name="connsiteY50-8374" fmla="*/ 146 h 10000"/>
                  <a:gd name="connsiteX51-8375" fmla="*/ 5379 w 10000"/>
                  <a:gd name="connsiteY51-8376" fmla="*/ 192 h 10000"/>
                  <a:gd name="connsiteX52-8377" fmla="*/ 5539 w 10000"/>
                  <a:gd name="connsiteY52-8378" fmla="*/ 241 h 10000"/>
                  <a:gd name="connsiteX53-8379" fmla="*/ 5850 w 10000"/>
                  <a:gd name="connsiteY53-8380" fmla="*/ 367 h 10000"/>
                  <a:gd name="connsiteX54-8381" fmla="*/ 6000 w 10000"/>
                  <a:gd name="connsiteY54-8382" fmla="*/ 438 h 10000"/>
                  <a:gd name="connsiteX55-8383" fmla="*/ 6145 w 10000"/>
                  <a:gd name="connsiteY55-8384" fmla="*/ 518 h 10000"/>
                  <a:gd name="connsiteX56-8385" fmla="*/ 6281 w 10000"/>
                  <a:gd name="connsiteY56-8386" fmla="*/ 602 h 10000"/>
                  <a:gd name="connsiteX57-8387" fmla="*/ 6413 w 10000"/>
                  <a:gd name="connsiteY57-8388" fmla="*/ 699 h 10000"/>
                  <a:gd name="connsiteX58-8389" fmla="*/ 6534 w 10000"/>
                  <a:gd name="connsiteY58-8390" fmla="*/ 802 h 10000"/>
                  <a:gd name="connsiteX59-8391" fmla="*/ 6648 w 10000"/>
                  <a:gd name="connsiteY59-8392" fmla="*/ 912 h 10000"/>
                  <a:gd name="connsiteX60-8393" fmla="*/ 6751 w 10000"/>
                  <a:gd name="connsiteY60-8394" fmla="*/ 1032 h 10000"/>
                  <a:gd name="connsiteX61-8395" fmla="*/ 6844 w 10000"/>
                  <a:gd name="connsiteY61-8396" fmla="*/ 1161 h 10000"/>
                  <a:gd name="connsiteX62-8397" fmla="*/ 6925 w 10000"/>
                  <a:gd name="connsiteY62-8398" fmla="*/ 1296 h 10000"/>
                  <a:gd name="connsiteX63-8399" fmla="*/ 6994 w 10000"/>
                  <a:gd name="connsiteY63-8400" fmla="*/ 1441 h 10000"/>
                  <a:gd name="connsiteX64-8401" fmla="*/ 7048 w 10000"/>
                  <a:gd name="connsiteY64-8402" fmla="*/ 1596 h 10000"/>
                  <a:gd name="connsiteX65-8403" fmla="*/ 7070 w 10000"/>
                  <a:gd name="connsiteY65-8404" fmla="*/ 1677 h 10000"/>
                  <a:gd name="connsiteX66-8405" fmla="*/ 7088 w 10000"/>
                  <a:gd name="connsiteY66-8406" fmla="*/ 1763 h 10000"/>
                  <a:gd name="connsiteX67-8407" fmla="*/ 7786 w 10000"/>
                  <a:gd name="connsiteY67-8408" fmla="*/ 5358 h 10000"/>
                  <a:gd name="connsiteX68-8409" fmla="*/ 7987 w 10000"/>
                  <a:gd name="connsiteY68-8410" fmla="*/ 5319 h 10000"/>
                  <a:gd name="connsiteX69-8411" fmla="*/ 8280 w 10000"/>
                  <a:gd name="connsiteY69-8412" fmla="*/ 5280 h 10000"/>
                  <a:gd name="connsiteX70-8413" fmla="*/ 8450 w 10000"/>
                  <a:gd name="connsiteY70-8414" fmla="*/ 5268 h 10000"/>
                  <a:gd name="connsiteX71-8415" fmla="*/ 8630 w 10000"/>
                  <a:gd name="connsiteY71-8416" fmla="*/ 5265 h 10000"/>
                  <a:gd name="connsiteX72-8417" fmla="*/ 8815 w 10000"/>
                  <a:gd name="connsiteY72-8418" fmla="*/ 5270 h 10000"/>
                  <a:gd name="connsiteX73-8419" fmla="*/ 9003 w 10000"/>
                  <a:gd name="connsiteY73-8420" fmla="*/ 5288 h 10000"/>
                  <a:gd name="connsiteX74-8421" fmla="*/ 9185 w 10000"/>
                  <a:gd name="connsiteY74-8422" fmla="*/ 5322 h 10000"/>
                  <a:gd name="connsiteX75-8423" fmla="*/ 9360 w 10000"/>
                  <a:gd name="connsiteY75-8424" fmla="*/ 5375 h 10000"/>
                  <a:gd name="connsiteX76-8425" fmla="*/ 9523 w 10000"/>
                  <a:gd name="connsiteY76-8426" fmla="*/ 5445 h 10000"/>
                  <a:gd name="connsiteX77-8427" fmla="*/ 9597 w 10000"/>
                  <a:gd name="connsiteY77-8428" fmla="*/ 5491 h 10000"/>
                  <a:gd name="connsiteX78-8429" fmla="*/ 9668 w 10000"/>
                  <a:gd name="connsiteY78-8430" fmla="*/ 5540 h 10000"/>
                  <a:gd name="connsiteX79-8431" fmla="*/ 9734 w 10000"/>
                  <a:gd name="connsiteY79-8432" fmla="*/ 5596 h 10000"/>
                  <a:gd name="connsiteX80-8433" fmla="*/ 9794 w 10000"/>
                  <a:gd name="connsiteY80-8434" fmla="*/ 5660 h 10000"/>
                  <a:gd name="connsiteX81-8435" fmla="*/ 9846 w 10000"/>
                  <a:gd name="connsiteY81-8436" fmla="*/ 5732 h 10000"/>
                  <a:gd name="connsiteX82-8437" fmla="*/ 9892 w 10000"/>
                  <a:gd name="connsiteY82-8438" fmla="*/ 5808 h 10000"/>
                  <a:gd name="connsiteX83-8439" fmla="*/ 9930 w 10000"/>
                  <a:gd name="connsiteY83-8440" fmla="*/ 5893 h 10000"/>
                  <a:gd name="connsiteX84-8441" fmla="*/ 9960 w 10000"/>
                  <a:gd name="connsiteY84-8442" fmla="*/ 5985 h 10000"/>
                  <a:gd name="connsiteX85-8443" fmla="*/ 9982 w 10000"/>
                  <a:gd name="connsiteY85-8444" fmla="*/ 6087 h 10000"/>
                  <a:gd name="connsiteX86-8445" fmla="*/ 9995 w 10000"/>
                  <a:gd name="connsiteY86-8446" fmla="*/ 6198 h 10000"/>
                  <a:gd name="connsiteX87-8447" fmla="*/ 10000 w 10000"/>
                  <a:gd name="connsiteY87-8448" fmla="*/ 6370 h 10000"/>
                  <a:gd name="connsiteX88-8449" fmla="*/ 9992 w 10000"/>
                  <a:gd name="connsiteY88-8450" fmla="*/ 6531 h 10000"/>
                  <a:gd name="connsiteX89-8451" fmla="*/ 9972 w 10000"/>
                  <a:gd name="connsiteY89-8452" fmla="*/ 6676 h 10000"/>
                  <a:gd name="connsiteX90-8453" fmla="*/ 9939 w 10000"/>
                  <a:gd name="connsiteY90-8454" fmla="*/ 6815 h 10000"/>
                  <a:gd name="connsiteX91-8455" fmla="*/ 9897 w 10000"/>
                  <a:gd name="connsiteY91-8456" fmla="*/ 6938 h 10000"/>
                  <a:gd name="connsiteX92-8457" fmla="*/ 9843 w 10000"/>
                  <a:gd name="connsiteY92-8458" fmla="*/ 7053 h 10000"/>
                  <a:gd name="connsiteX93-8459" fmla="*/ 9779 w 10000"/>
                  <a:gd name="connsiteY93-8460" fmla="*/ 7153 h 10000"/>
                  <a:gd name="connsiteX94-8461" fmla="*/ 9707 w 10000"/>
                  <a:gd name="connsiteY94-8462" fmla="*/ 7243 h 10000"/>
                  <a:gd name="connsiteX95-8463" fmla="*/ 9627 w 10000"/>
                  <a:gd name="connsiteY95-8464" fmla="*/ 7325 h 10000"/>
                  <a:gd name="connsiteX96-8465" fmla="*/ 9538 w 10000"/>
                  <a:gd name="connsiteY96-8466" fmla="*/ 7396 h 10000"/>
                  <a:gd name="connsiteX97-8467" fmla="*/ 9443 w 10000"/>
                  <a:gd name="connsiteY97-8468" fmla="*/ 7457 h 10000"/>
                  <a:gd name="connsiteX98-8469" fmla="*/ 9342 w 10000"/>
                  <a:gd name="connsiteY98-8470" fmla="*/ 7508 h 10000"/>
                  <a:gd name="connsiteX99-8471" fmla="*/ 9234 w 10000"/>
                  <a:gd name="connsiteY99-8472" fmla="*/ 7553 h 10000"/>
                  <a:gd name="connsiteX100-8473" fmla="*/ 9121 w 10000"/>
                  <a:gd name="connsiteY100-8474" fmla="*/ 7588 h 10000"/>
                  <a:gd name="connsiteX101-8475" fmla="*/ 9005 w 10000"/>
                  <a:gd name="connsiteY101-8476" fmla="*/ 7617 h 10000"/>
                  <a:gd name="connsiteX102-8477" fmla="*/ 8885 w 10000"/>
                  <a:gd name="connsiteY102-8478" fmla="*/ 7635 h 10000"/>
                  <a:gd name="connsiteX103-8479" fmla="*/ 8637 w 10000"/>
                  <a:gd name="connsiteY103-8480" fmla="*/ 7655 h 10000"/>
                  <a:gd name="connsiteX104-8481" fmla="*/ 8383 w 10000"/>
                  <a:gd name="connsiteY104-8482" fmla="*/ 7648 h 10000"/>
                  <a:gd name="connsiteX105-8483" fmla="*/ 8129 w 10000"/>
                  <a:gd name="connsiteY105-8484" fmla="*/ 7620 h 10000"/>
                  <a:gd name="connsiteX106-8485" fmla="*/ 7879 w 10000"/>
                  <a:gd name="connsiteY106-8486" fmla="*/ 7570 h 10000"/>
                  <a:gd name="connsiteX107-8487" fmla="*/ 7639 w 10000"/>
                  <a:gd name="connsiteY107-8488" fmla="*/ 7506 h 10000"/>
                  <a:gd name="connsiteX108-8489" fmla="*/ 7414 w 10000"/>
                  <a:gd name="connsiteY108-8490" fmla="*/ 7427 h 10000"/>
                  <a:gd name="connsiteX109-8491" fmla="*/ 7212 w 10000"/>
                  <a:gd name="connsiteY109-8492" fmla="*/ 7338 h 10000"/>
                  <a:gd name="connsiteX110-8493" fmla="*/ 7036 w 10000"/>
                  <a:gd name="connsiteY110-8494" fmla="*/ 7243 h 10000"/>
                  <a:gd name="connsiteX0-8495" fmla="*/ 7036 w 10000"/>
                  <a:gd name="connsiteY0-8496" fmla="*/ 7243 h 10000"/>
                  <a:gd name="connsiteX1-8497" fmla="*/ 5871 w 10000"/>
                  <a:gd name="connsiteY1-8498" fmla="*/ 5778 h 10000"/>
                  <a:gd name="connsiteX2-8499" fmla="*/ 4690 w 10000"/>
                  <a:gd name="connsiteY2-8500" fmla="*/ 6019 h 10000"/>
                  <a:gd name="connsiteX3-8501" fmla="*/ 3311 w 10000"/>
                  <a:gd name="connsiteY3-8502" fmla="*/ 6544 h 10000"/>
                  <a:gd name="connsiteX4-8503" fmla="*/ 1812 w 10000"/>
                  <a:gd name="connsiteY4-8504" fmla="*/ 7596 h 10000"/>
                  <a:gd name="connsiteX5-8505" fmla="*/ 792 w 10000"/>
                  <a:gd name="connsiteY5-8506" fmla="*/ 8695 h 10000"/>
                  <a:gd name="connsiteX6-8507" fmla="*/ 154 w 10000"/>
                  <a:gd name="connsiteY6-8508" fmla="*/ 10000 h 10000"/>
                  <a:gd name="connsiteX7-8509" fmla="*/ 65 w 10000"/>
                  <a:gd name="connsiteY7-8510" fmla="*/ 9941 h 10000"/>
                  <a:gd name="connsiteX8-8511" fmla="*/ 35 w 10000"/>
                  <a:gd name="connsiteY8-8512" fmla="*/ 9902 h 10000"/>
                  <a:gd name="connsiteX9-8513" fmla="*/ 15 w 10000"/>
                  <a:gd name="connsiteY9-8514" fmla="*/ 9861 h 10000"/>
                  <a:gd name="connsiteX10-8515" fmla="*/ 0 w 10000"/>
                  <a:gd name="connsiteY10-8516" fmla="*/ 9403 h 10000"/>
                  <a:gd name="connsiteX11-8517" fmla="*/ 0 w 10000"/>
                  <a:gd name="connsiteY11-8518" fmla="*/ 8955 h 10000"/>
                  <a:gd name="connsiteX12-8519" fmla="*/ 10 w 10000"/>
                  <a:gd name="connsiteY12-8520" fmla="*/ 8475 h 10000"/>
                  <a:gd name="connsiteX13-8521" fmla="*/ 28 w 10000"/>
                  <a:gd name="connsiteY13-8522" fmla="*/ 7967 h 10000"/>
                  <a:gd name="connsiteX14-8523" fmla="*/ 58 w 10000"/>
                  <a:gd name="connsiteY14-8524" fmla="*/ 7447 h 10000"/>
                  <a:gd name="connsiteX15-8525" fmla="*/ 98 w 10000"/>
                  <a:gd name="connsiteY15-8526" fmla="*/ 6912 h 10000"/>
                  <a:gd name="connsiteX16-8527" fmla="*/ 148 w 10000"/>
                  <a:gd name="connsiteY16-8528" fmla="*/ 6370 h 10000"/>
                  <a:gd name="connsiteX17-8529" fmla="*/ 212 w 10000"/>
                  <a:gd name="connsiteY17-8530" fmla="*/ 5833 h 10000"/>
                  <a:gd name="connsiteX18-8531" fmla="*/ 286 w 10000"/>
                  <a:gd name="connsiteY18-8532" fmla="*/ 5301 h 10000"/>
                  <a:gd name="connsiteX19-8533" fmla="*/ 374 w 10000"/>
                  <a:gd name="connsiteY19-8534" fmla="*/ 4786 h 10000"/>
                  <a:gd name="connsiteX20-8535" fmla="*/ 475 w 10000"/>
                  <a:gd name="connsiteY20-8536" fmla="*/ 4288 h 10000"/>
                  <a:gd name="connsiteX21-8537" fmla="*/ 530 w 10000"/>
                  <a:gd name="connsiteY21-8538" fmla="*/ 4052 h 10000"/>
                  <a:gd name="connsiteX22-8539" fmla="*/ 588 w 10000"/>
                  <a:gd name="connsiteY22-8540" fmla="*/ 3820 h 10000"/>
                  <a:gd name="connsiteX23-8541" fmla="*/ 652 w 10000"/>
                  <a:gd name="connsiteY23-8542" fmla="*/ 3597 h 10000"/>
                  <a:gd name="connsiteX24-8543" fmla="*/ 717 w 10000"/>
                  <a:gd name="connsiteY24-8544" fmla="*/ 3387 h 10000"/>
                  <a:gd name="connsiteX25-8545" fmla="*/ 787 w 10000"/>
                  <a:gd name="connsiteY25-8546" fmla="*/ 3184 h 10000"/>
                  <a:gd name="connsiteX26-8547" fmla="*/ 861 w 10000"/>
                  <a:gd name="connsiteY26-8548" fmla="*/ 2993 h 10000"/>
                  <a:gd name="connsiteX27-8549" fmla="*/ 938 w 10000"/>
                  <a:gd name="connsiteY27-8550" fmla="*/ 2813 h 10000"/>
                  <a:gd name="connsiteX28-8551" fmla="*/ 1019 w 10000"/>
                  <a:gd name="connsiteY28-8552" fmla="*/ 2644 h 10000"/>
                  <a:gd name="connsiteX29-8553" fmla="*/ 1105 w 10000"/>
                  <a:gd name="connsiteY29-8554" fmla="*/ 2493 h 10000"/>
                  <a:gd name="connsiteX30-8555" fmla="*/ 1194 w 10000"/>
                  <a:gd name="connsiteY30-8556" fmla="*/ 2352 h 10000"/>
                  <a:gd name="connsiteX31-8557" fmla="*/ 1640 w 10000"/>
                  <a:gd name="connsiteY31-8558" fmla="*/ 1710 h 10000"/>
                  <a:gd name="connsiteX32-8559" fmla="*/ 1865 w 10000"/>
                  <a:gd name="connsiteY32-8560" fmla="*/ 1393 h 10000"/>
                  <a:gd name="connsiteX33-8561" fmla="*/ 1950 w 10000"/>
                  <a:gd name="connsiteY33-8562" fmla="*/ 1278 h 10000"/>
                  <a:gd name="connsiteX34-8563" fmla="*/ 2095 w 10000"/>
                  <a:gd name="connsiteY34-8564" fmla="*/ 1096 h 10000"/>
                  <a:gd name="connsiteX35-8565" fmla="*/ 2333 w 10000"/>
                  <a:gd name="connsiteY35-8566" fmla="*/ 817 h 10000"/>
                  <a:gd name="connsiteX36-8567" fmla="*/ 2455 w 10000"/>
                  <a:gd name="connsiteY36-8568" fmla="*/ 686 h 10000"/>
                  <a:gd name="connsiteX37-8569" fmla="*/ 2583 w 10000"/>
                  <a:gd name="connsiteY37-8570" fmla="*/ 563 h 10000"/>
                  <a:gd name="connsiteX38-8571" fmla="*/ 2711 w 10000"/>
                  <a:gd name="connsiteY38-8572" fmla="*/ 450 h 10000"/>
                  <a:gd name="connsiteX39-8573" fmla="*/ 2844 w 10000"/>
                  <a:gd name="connsiteY39-8574" fmla="*/ 344 h 10000"/>
                  <a:gd name="connsiteX40-8575" fmla="*/ 2981 w 10000"/>
                  <a:gd name="connsiteY40-8576" fmla="*/ 249 h 10000"/>
                  <a:gd name="connsiteX41-8577" fmla="*/ 3121 w 10000"/>
                  <a:gd name="connsiteY41-8578" fmla="*/ 161 h 10000"/>
                  <a:gd name="connsiteX42-8579" fmla="*/ 3188 w 10000"/>
                  <a:gd name="connsiteY42-8580" fmla="*/ 128 h 10000"/>
                  <a:gd name="connsiteX43-8581" fmla="*/ 3268 w 10000"/>
                  <a:gd name="connsiteY43-8582" fmla="*/ 99 h 10000"/>
                  <a:gd name="connsiteX44-8583" fmla="*/ 3463 w 10000"/>
                  <a:gd name="connsiteY44-8584" fmla="*/ 51 h 10000"/>
                  <a:gd name="connsiteX45-8585" fmla="*/ 3698 w 10000"/>
                  <a:gd name="connsiteY45-8586" fmla="*/ 15 h 10000"/>
                  <a:gd name="connsiteX46-8587" fmla="*/ 3966 w 10000"/>
                  <a:gd name="connsiteY46-8588" fmla="*/ 0 h 10000"/>
                  <a:gd name="connsiteX47-8589" fmla="*/ 4258 w 10000"/>
                  <a:gd name="connsiteY47-8590" fmla="*/ 5 h 10000"/>
                  <a:gd name="connsiteX48-8591" fmla="*/ 4569 w 10000"/>
                  <a:gd name="connsiteY48-8592" fmla="*/ 31 h 10000"/>
                  <a:gd name="connsiteX49-8593" fmla="*/ 4892 w 10000"/>
                  <a:gd name="connsiteY49-8594" fmla="*/ 76 h 10000"/>
                  <a:gd name="connsiteX50-8595" fmla="*/ 5217 w 10000"/>
                  <a:gd name="connsiteY50-8596" fmla="*/ 146 h 10000"/>
                  <a:gd name="connsiteX51-8597" fmla="*/ 5379 w 10000"/>
                  <a:gd name="connsiteY51-8598" fmla="*/ 192 h 10000"/>
                  <a:gd name="connsiteX52-8599" fmla="*/ 5539 w 10000"/>
                  <a:gd name="connsiteY52-8600" fmla="*/ 241 h 10000"/>
                  <a:gd name="connsiteX53-8601" fmla="*/ 5850 w 10000"/>
                  <a:gd name="connsiteY53-8602" fmla="*/ 367 h 10000"/>
                  <a:gd name="connsiteX54-8603" fmla="*/ 6000 w 10000"/>
                  <a:gd name="connsiteY54-8604" fmla="*/ 438 h 10000"/>
                  <a:gd name="connsiteX55-8605" fmla="*/ 6145 w 10000"/>
                  <a:gd name="connsiteY55-8606" fmla="*/ 518 h 10000"/>
                  <a:gd name="connsiteX56-8607" fmla="*/ 6281 w 10000"/>
                  <a:gd name="connsiteY56-8608" fmla="*/ 602 h 10000"/>
                  <a:gd name="connsiteX57-8609" fmla="*/ 6413 w 10000"/>
                  <a:gd name="connsiteY57-8610" fmla="*/ 699 h 10000"/>
                  <a:gd name="connsiteX58-8611" fmla="*/ 6534 w 10000"/>
                  <a:gd name="connsiteY58-8612" fmla="*/ 802 h 10000"/>
                  <a:gd name="connsiteX59-8613" fmla="*/ 6648 w 10000"/>
                  <a:gd name="connsiteY59-8614" fmla="*/ 912 h 10000"/>
                  <a:gd name="connsiteX60-8615" fmla="*/ 6751 w 10000"/>
                  <a:gd name="connsiteY60-8616" fmla="*/ 1032 h 10000"/>
                  <a:gd name="connsiteX61-8617" fmla="*/ 6844 w 10000"/>
                  <a:gd name="connsiteY61-8618" fmla="*/ 1161 h 10000"/>
                  <a:gd name="connsiteX62-8619" fmla="*/ 6925 w 10000"/>
                  <a:gd name="connsiteY62-8620" fmla="*/ 1296 h 10000"/>
                  <a:gd name="connsiteX63-8621" fmla="*/ 6994 w 10000"/>
                  <a:gd name="connsiteY63-8622" fmla="*/ 1441 h 10000"/>
                  <a:gd name="connsiteX64-8623" fmla="*/ 7048 w 10000"/>
                  <a:gd name="connsiteY64-8624" fmla="*/ 1596 h 10000"/>
                  <a:gd name="connsiteX65-8625" fmla="*/ 7070 w 10000"/>
                  <a:gd name="connsiteY65-8626" fmla="*/ 1677 h 10000"/>
                  <a:gd name="connsiteX66-8627" fmla="*/ 7088 w 10000"/>
                  <a:gd name="connsiteY66-8628" fmla="*/ 1763 h 10000"/>
                  <a:gd name="connsiteX67-8629" fmla="*/ 7786 w 10000"/>
                  <a:gd name="connsiteY67-8630" fmla="*/ 5358 h 10000"/>
                  <a:gd name="connsiteX68-8631" fmla="*/ 7987 w 10000"/>
                  <a:gd name="connsiteY68-8632" fmla="*/ 5319 h 10000"/>
                  <a:gd name="connsiteX69-8633" fmla="*/ 8280 w 10000"/>
                  <a:gd name="connsiteY69-8634" fmla="*/ 5280 h 10000"/>
                  <a:gd name="connsiteX70-8635" fmla="*/ 8450 w 10000"/>
                  <a:gd name="connsiteY70-8636" fmla="*/ 5268 h 10000"/>
                  <a:gd name="connsiteX71-8637" fmla="*/ 8630 w 10000"/>
                  <a:gd name="connsiteY71-8638" fmla="*/ 5265 h 10000"/>
                  <a:gd name="connsiteX72-8639" fmla="*/ 8815 w 10000"/>
                  <a:gd name="connsiteY72-8640" fmla="*/ 5270 h 10000"/>
                  <a:gd name="connsiteX73-8641" fmla="*/ 9003 w 10000"/>
                  <a:gd name="connsiteY73-8642" fmla="*/ 5288 h 10000"/>
                  <a:gd name="connsiteX74-8643" fmla="*/ 9185 w 10000"/>
                  <a:gd name="connsiteY74-8644" fmla="*/ 5322 h 10000"/>
                  <a:gd name="connsiteX75-8645" fmla="*/ 9360 w 10000"/>
                  <a:gd name="connsiteY75-8646" fmla="*/ 5375 h 10000"/>
                  <a:gd name="connsiteX76-8647" fmla="*/ 9523 w 10000"/>
                  <a:gd name="connsiteY76-8648" fmla="*/ 5445 h 10000"/>
                  <a:gd name="connsiteX77-8649" fmla="*/ 9597 w 10000"/>
                  <a:gd name="connsiteY77-8650" fmla="*/ 5491 h 10000"/>
                  <a:gd name="connsiteX78-8651" fmla="*/ 9668 w 10000"/>
                  <a:gd name="connsiteY78-8652" fmla="*/ 5540 h 10000"/>
                  <a:gd name="connsiteX79-8653" fmla="*/ 9734 w 10000"/>
                  <a:gd name="connsiteY79-8654" fmla="*/ 5596 h 10000"/>
                  <a:gd name="connsiteX80-8655" fmla="*/ 9794 w 10000"/>
                  <a:gd name="connsiteY80-8656" fmla="*/ 5660 h 10000"/>
                  <a:gd name="connsiteX81-8657" fmla="*/ 9846 w 10000"/>
                  <a:gd name="connsiteY81-8658" fmla="*/ 5732 h 10000"/>
                  <a:gd name="connsiteX82-8659" fmla="*/ 9892 w 10000"/>
                  <a:gd name="connsiteY82-8660" fmla="*/ 5808 h 10000"/>
                  <a:gd name="connsiteX83-8661" fmla="*/ 9930 w 10000"/>
                  <a:gd name="connsiteY83-8662" fmla="*/ 5893 h 10000"/>
                  <a:gd name="connsiteX84-8663" fmla="*/ 9960 w 10000"/>
                  <a:gd name="connsiteY84-8664" fmla="*/ 5985 h 10000"/>
                  <a:gd name="connsiteX85-8665" fmla="*/ 9982 w 10000"/>
                  <a:gd name="connsiteY85-8666" fmla="*/ 6087 h 10000"/>
                  <a:gd name="connsiteX86-8667" fmla="*/ 9995 w 10000"/>
                  <a:gd name="connsiteY86-8668" fmla="*/ 6198 h 10000"/>
                  <a:gd name="connsiteX87-8669" fmla="*/ 10000 w 10000"/>
                  <a:gd name="connsiteY87-8670" fmla="*/ 6370 h 10000"/>
                  <a:gd name="connsiteX88-8671" fmla="*/ 9992 w 10000"/>
                  <a:gd name="connsiteY88-8672" fmla="*/ 6531 h 10000"/>
                  <a:gd name="connsiteX89-8673" fmla="*/ 9972 w 10000"/>
                  <a:gd name="connsiteY89-8674" fmla="*/ 6676 h 10000"/>
                  <a:gd name="connsiteX90-8675" fmla="*/ 9939 w 10000"/>
                  <a:gd name="connsiteY90-8676" fmla="*/ 6815 h 10000"/>
                  <a:gd name="connsiteX91-8677" fmla="*/ 9897 w 10000"/>
                  <a:gd name="connsiteY91-8678" fmla="*/ 6938 h 10000"/>
                  <a:gd name="connsiteX92-8679" fmla="*/ 9843 w 10000"/>
                  <a:gd name="connsiteY92-8680" fmla="*/ 7053 h 10000"/>
                  <a:gd name="connsiteX93-8681" fmla="*/ 9779 w 10000"/>
                  <a:gd name="connsiteY93-8682" fmla="*/ 7153 h 10000"/>
                  <a:gd name="connsiteX94-8683" fmla="*/ 9707 w 10000"/>
                  <a:gd name="connsiteY94-8684" fmla="*/ 7243 h 10000"/>
                  <a:gd name="connsiteX95-8685" fmla="*/ 9627 w 10000"/>
                  <a:gd name="connsiteY95-8686" fmla="*/ 7325 h 10000"/>
                  <a:gd name="connsiteX96-8687" fmla="*/ 9538 w 10000"/>
                  <a:gd name="connsiteY96-8688" fmla="*/ 7396 h 10000"/>
                  <a:gd name="connsiteX97-8689" fmla="*/ 9443 w 10000"/>
                  <a:gd name="connsiteY97-8690" fmla="*/ 7457 h 10000"/>
                  <a:gd name="connsiteX98-8691" fmla="*/ 9342 w 10000"/>
                  <a:gd name="connsiteY98-8692" fmla="*/ 7508 h 10000"/>
                  <a:gd name="connsiteX99-8693" fmla="*/ 9234 w 10000"/>
                  <a:gd name="connsiteY99-8694" fmla="*/ 7553 h 10000"/>
                  <a:gd name="connsiteX100-8695" fmla="*/ 9121 w 10000"/>
                  <a:gd name="connsiteY100-8696" fmla="*/ 7588 h 10000"/>
                  <a:gd name="connsiteX101-8697" fmla="*/ 9005 w 10000"/>
                  <a:gd name="connsiteY101-8698" fmla="*/ 7617 h 10000"/>
                  <a:gd name="connsiteX102-8699" fmla="*/ 8885 w 10000"/>
                  <a:gd name="connsiteY102-8700" fmla="*/ 7635 h 10000"/>
                  <a:gd name="connsiteX103-8701" fmla="*/ 8637 w 10000"/>
                  <a:gd name="connsiteY103-8702" fmla="*/ 7655 h 10000"/>
                  <a:gd name="connsiteX104-8703" fmla="*/ 8383 w 10000"/>
                  <a:gd name="connsiteY104-8704" fmla="*/ 7648 h 10000"/>
                  <a:gd name="connsiteX105-8705" fmla="*/ 8129 w 10000"/>
                  <a:gd name="connsiteY105-8706" fmla="*/ 7620 h 10000"/>
                  <a:gd name="connsiteX106-8707" fmla="*/ 7879 w 10000"/>
                  <a:gd name="connsiteY106-8708" fmla="*/ 7570 h 10000"/>
                  <a:gd name="connsiteX107-8709" fmla="*/ 7639 w 10000"/>
                  <a:gd name="connsiteY107-8710" fmla="*/ 7506 h 10000"/>
                  <a:gd name="connsiteX108-8711" fmla="*/ 7414 w 10000"/>
                  <a:gd name="connsiteY108-8712" fmla="*/ 7427 h 10000"/>
                  <a:gd name="connsiteX109-8713" fmla="*/ 7212 w 10000"/>
                  <a:gd name="connsiteY109-8714" fmla="*/ 7338 h 10000"/>
                  <a:gd name="connsiteX110-8715" fmla="*/ 7036 w 10000"/>
                  <a:gd name="connsiteY110-8716" fmla="*/ 7243 h 10000"/>
                  <a:gd name="connsiteX0-8717" fmla="*/ 7036 w 10000"/>
                  <a:gd name="connsiteY0-8718" fmla="*/ 7243 h 10000"/>
                  <a:gd name="connsiteX1-8719" fmla="*/ 5871 w 10000"/>
                  <a:gd name="connsiteY1-8720" fmla="*/ 5778 h 10000"/>
                  <a:gd name="connsiteX2-8721" fmla="*/ 4690 w 10000"/>
                  <a:gd name="connsiteY2-8722" fmla="*/ 6019 h 10000"/>
                  <a:gd name="connsiteX3-8723" fmla="*/ 3311 w 10000"/>
                  <a:gd name="connsiteY3-8724" fmla="*/ 6544 h 10000"/>
                  <a:gd name="connsiteX4-8725" fmla="*/ 1812 w 10000"/>
                  <a:gd name="connsiteY4-8726" fmla="*/ 7596 h 10000"/>
                  <a:gd name="connsiteX5-8727" fmla="*/ 792 w 10000"/>
                  <a:gd name="connsiteY5-8728" fmla="*/ 8695 h 10000"/>
                  <a:gd name="connsiteX6-8729" fmla="*/ 154 w 10000"/>
                  <a:gd name="connsiteY6-8730" fmla="*/ 10000 h 10000"/>
                  <a:gd name="connsiteX7-8731" fmla="*/ 65 w 10000"/>
                  <a:gd name="connsiteY7-8732" fmla="*/ 9941 h 10000"/>
                  <a:gd name="connsiteX8-8733" fmla="*/ 35 w 10000"/>
                  <a:gd name="connsiteY8-8734" fmla="*/ 9902 h 10000"/>
                  <a:gd name="connsiteX9-8735" fmla="*/ 15 w 10000"/>
                  <a:gd name="connsiteY9-8736" fmla="*/ 9861 h 10000"/>
                  <a:gd name="connsiteX10-8737" fmla="*/ 0 w 10000"/>
                  <a:gd name="connsiteY10-8738" fmla="*/ 9403 h 10000"/>
                  <a:gd name="connsiteX11-8739" fmla="*/ 0 w 10000"/>
                  <a:gd name="connsiteY11-8740" fmla="*/ 8955 h 10000"/>
                  <a:gd name="connsiteX12-8741" fmla="*/ 10 w 10000"/>
                  <a:gd name="connsiteY12-8742" fmla="*/ 8475 h 10000"/>
                  <a:gd name="connsiteX13-8743" fmla="*/ 28 w 10000"/>
                  <a:gd name="connsiteY13-8744" fmla="*/ 7967 h 10000"/>
                  <a:gd name="connsiteX14-8745" fmla="*/ 58 w 10000"/>
                  <a:gd name="connsiteY14-8746" fmla="*/ 7447 h 10000"/>
                  <a:gd name="connsiteX15-8747" fmla="*/ 98 w 10000"/>
                  <a:gd name="connsiteY15-8748" fmla="*/ 6912 h 10000"/>
                  <a:gd name="connsiteX16-8749" fmla="*/ 148 w 10000"/>
                  <a:gd name="connsiteY16-8750" fmla="*/ 6370 h 10000"/>
                  <a:gd name="connsiteX17-8751" fmla="*/ 212 w 10000"/>
                  <a:gd name="connsiteY17-8752" fmla="*/ 5833 h 10000"/>
                  <a:gd name="connsiteX18-8753" fmla="*/ 286 w 10000"/>
                  <a:gd name="connsiteY18-8754" fmla="*/ 5301 h 10000"/>
                  <a:gd name="connsiteX19-8755" fmla="*/ 374 w 10000"/>
                  <a:gd name="connsiteY19-8756" fmla="*/ 4786 h 10000"/>
                  <a:gd name="connsiteX20-8757" fmla="*/ 475 w 10000"/>
                  <a:gd name="connsiteY20-8758" fmla="*/ 4288 h 10000"/>
                  <a:gd name="connsiteX21-8759" fmla="*/ 530 w 10000"/>
                  <a:gd name="connsiteY21-8760" fmla="*/ 4052 h 10000"/>
                  <a:gd name="connsiteX22-8761" fmla="*/ 588 w 10000"/>
                  <a:gd name="connsiteY22-8762" fmla="*/ 3820 h 10000"/>
                  <a:gd name="connsiteX23-8763" fmla="*/ 652 w 10000"/>
                  <a:gd name="connsiteY23-8764" fmla="*/ 3597 h 10000"/>
                  <a:gd name="connsiteX24-8765" fmla="*/ 717 w 10000"/>
                  <a:gd name="connsiteY24-8766" fmla="*/ 3387 h 10000"/>
                  <a:gd name="connsiteX25-8767" fmla="*/ 787 w 10000"/>
                  <a:gd name="connsiteY25-8768" fmla="*/ 3184 h 10000"/>
                  <a:gd name="connsiteX26-8769" fmla="*/ 861 w 10000"/>
                  <a:gd name="connsiteY26-8770" fmla="*/ 2993 h 10000"/>
                  <a:gd name="connsiteX27-8771" fmla="*/ 938 w 10000"/>
                  <a:gd name="connsiteY27-8772" fmla="*/ 2813 h 10000"/>
                  <a:gd name="connsiteX28-8773" fmla="*/ 1019 w 10000"/>
                  <a:gd name="connsiteY28-8774" fmla="*/ 2644 h 10000"/>
                  <a:gd name="connsiteX29-8775" fmla="*/ 1105 w 10000"/>
                  <a:gd name="connsiteY29-8776" fmla="*/ 2493 h 10000"/>
                  <a:gd name="connsiteX30-8777" fmla="*/ 1194 w 10000"/>
                  <a:gd name="connsiteY30-8778" fmla="*/ 2352 h 10000"/>
                  <a:gd name="connsiteX31-8779" fmla="*/ 1640 w 10000"/>
                  <a:gd name="connsiteY31-8780" fmla="*/ 1710 h 10000"/>
                  <a:gd name="connsiteX32-8781" fmla="*/ 1865 w 10000"/>
                  <a:gd name="connsiteY32-8782" fmla="*/ 1393 h 10000"/>
                  <a:gd name="connsiteX33-8783" fmla="*/ 1950 w 10000"/>
                  <a:gd name="connsiteY33-8784" fmla="*/ 1278 h 10000"/>
                  <a:gd name="connsiteX34-8785" fmla="*/ 2095 w 10000"/>
                  <a:gd name="connsiteY34-8786" fmla="*/ 1096 h 10000"/>
                  <a:gd name="connsiteX35-8787" fmla="*/ 2333 w 10000"/>
                  <a:gd name="connsiteY35-8788" fmla="*/ 817 h 10000"/>
                  <a:gd name="connsiteX36-8789" fmla="*/ 2455 w 10000"/>
                  <a:gd name="connsiteY36-8790" fmla="*/ 686 h 10000"/>
                  <a:gd name="connsiteX37-8791" fmla="*/ 2583 w 10000"/>
                  <a:gd name="connsiteY37-8792" fmla="*/ 563 h 10000"/>
                  <a:gd name="connsiteX38-8793" fmla="*/ 2711 w 10000"/>
                  <a:gd name="connsiteY38-8794" fmla="*/ 450 h 10000"/>
                  <a:gd name="connsiteX39-8795" fmla="*/ 2844 w 10000"/>
                  <a:gd name="connsiteY39-8796" fmla="*/ 344 h 10000"/>
                  <a:gd name="connsiteX40-8797" fmla="*/ 2981 w 10000"/>
                  <a:gd name="connsiteY40-8798" fmla="*/ 249 h 10000"/>
                  <a:gd name="connsiteX41-8799" fmla="*/ 3121 w 10000"/>
                  <a:gd name="connsiteY41-8800" fmla="*/ 161 h 10000"/>
                  <a:gd name="connsiteX42-8801" fmla="*/ 3188 w 10000"/>
                  <a:gd name="connsiteY42-8802" fmla="*/ 128 h 10000"/>
                  <a:gd name="connsiteX43-8803" fmla="*/ 3268 w 10000"/>
                  <a:gd name="connsiteY43-8804" fmla="*/ 99 h 10000"/>
                  <a:gd name="connsiteX44-8805" fmla="*/ 3463 w 10000"/>
                  <a:gd name="connsiteY44-8806" fmla="*/ 51 h 10000"/>
                  <a:gd name="connsiteX45-8807" fmla="*/ 3698 w 10000"/>
                  <a:gd name="connsiteY45-8808" fmla="*/ 15 h 10000"/>
                  <a:gd name="connsiteX46-8809" fmla="*/ 3966 w 10000"/>
                  <a:gd name="connsiteY46-8810" fmla="*/ 0 h 10000"/>
                  <a:gd name="connsiteX47-8811" fmla="*/ 4258 w 10000"/>
                  <a:gd name="connsiteY47-8812" fmla="*/ 5 h 10000"/>
                  <a:gd name="connsiteX48-8813" fmla="*/ 4569 w 10000"/>
                  <a:gd name="connsiteY48-8814" fmla="*/ 31 h 10000"/>
                  <a:gd name="connsiteX49-8815" fmla="*/ 4892 w 10000"/>
                  <a:gd name="connsiteY49-8816" fmla="*/ 76 h 10000"/>
                  <a:gd name="connsiteX50-8817" fmla="*/ 5217 w 10000"/>
                  <a:gd name="connsiteY50-8818" fmla="*/ 146 h 10000"/>
                  <a:gd name="connsiteX51-8819" fmla="*/ 5379 w 10000"/>
                  <a:gd name="connsiteY51-8820" fmla="*/ 192 h 10000"/>
                  <a:gd name="connsiteX52-8821" fmla="*/ 5539 w 10000"/>
                  <a:gd name="connsiteY52-8822" fmla="*/ 241 h 10000"/>
                  <a:gd name="connsiteX53-8823" fmla="*/ 5850 w 10000"/>
                  <a:gd name="connsiteY53-8824" fmla="*/ 367 h 10000"/>
                  <a:gd name="connsiteX54-8825" fmla="*/ 6000 w 10000"/>
                  <a:gd name="connsiteY54-8826" fmla="*/ 438 h 10000"/>
                  <a:gd name="connsiteX55-8827" fmla="*/ 6145 w 10000"/>
                  <a:gd name="connsiteY55-8828" fmla="*/ 518 h 10000"/>
                  <a:gd name="connsiteX56-8829" fmla="*/ 6281 w 10000"/>
                  <a:gd name="connsiteY56-8830" fmla="*/ 602 h 10000"/>
                  <a:gd name="connsiteX57-8831" fmla="*/ 6413 w 10000"/>
                  <a:gd name="connsiteY57-8832" fmla="*/ 699 h 10000"/>
                  <a:gd name="connsiteX58-8833" fmla="*/ 6534 w 10000"/>
                  <a:gd name="connsiteY58-8834" fmla="*/ 802 h 10000"/>
                  <a:gd name="connsiteX59-8835" fmla="*/ 6648 w 10000"/>
                  <a:gd name="connsiteY59-8836" fmla="*/ 912 h 10000"/>
                  <a:gd name="connsiteX60-8837" fmla="*/ 6751 w 10000"/>
                  <a:gd name="connsiteY60-8838" fmla="*/ 1032 h 10000"/>
                  <a:gd name="connsiteX61-8839" fmla="*/ 6844 w 10000"/>
                  <a:gd name="connsiteY61-8840" fmla="*/ 1161 h 10000"/>
                  <a:gd name="connsiteX62-8841" fmla="*/ 6925 w 10000"/>
                  <a:gd name="connsiteY62-8842" fmla="*/ 1296 h 10000"/>
                  <a:gd name="connsiteX63-8843" fmla="*/ 6994 w 10000"/>
                  <a:gd name="connsiteY63-8844" fmla="*/ 1441 h 10000"/>
                  <a:gd name="connsiteX64-8845" fmla="*/ 7048 w 10000"/>
                  <a:gd name="connsiteY64-8846" fmla="*/ 1596 h 10000"/>
                  <a:gd name="connsiteX65-8847" fmla="*/ 7070 w 10000"/>
                  <a:gd name="connsiteY65-8848" fmla="*/ 1677 h 10000"/>
                  <a:gd name="connsiteX66-8849" fmla="*/ 7088 w 10000"/>
                  <a:gd name="connsiteY66-8850" fmla="*/ 1763 h 10000"/>
                  <a:gd name="connsiteX67-8851" fmla="*/ 7786 w 10000"/>
                  <a:gd name="connsiteY67-8852" fmla="*/ 5358 h 10000"/>
                  <a:gd name="connsiteX68-8853" fmla="*/ 7987 w 10000"/>
                  <a:gd name="connsiteY68-8854" fmla="*/ 5319 h 10000"/>
                  <a:gd name="connsiteX69-8855" fmla="*/ 8280 w 10000"/>
                  <a:gd name="connsiteY69-8856" fmla="*/ 5280 h 10000"/>
                  <a:gd name="connsiteX70-8857" fmla="*/ 8450 w 10000"/>
                  <a:gd name="connsiteY70-8858" fmla="*/ 5268 h 10000"/>
                  <a:gd name="connsiteX71-8859" fmla="*/ 8630 w 10000"/>
                  <a:gd name="connsiteY71-8860" fmla="*/ 5265 h 10000"/>
                  <a:gd name="connsiteX72-8861" fmla="*/ 8815 w 10000"/>
                  <a:gd name="connsiteY72-8862" fmla="*/ 5270 h 10000"/>
                  <a:gd name="connsiteX73-8863" fmla="*/ 9003 w 10000"/>
                  <a:gd name="connsiteY73-8864" fmla="*/ 5288 h 10000"/>
                  <a:gd name="connsiteX74-8865" fmla="*/ 9185 w 10000"/>
                  <a:gd name="connsiteY74-8866" fmla="*/ 5322 h 10000"/>
                  <a:gd name="connsiteX75-8867" fmla="*/ 9360 w 10000"/>
                  <a:gd name="connsiteY75-8868" fmla="*/ 5375 h 10000"/>
                  <a:gd name="connsiteX76-8869" fmla="*/ 9523 w 10000"/>
                  <a:gd name="connsiteY76-8870" fmla="*/ 5445 h 10000"/>
                  <a:gd name="connsiteX77-8871" fmla="*/ 9597 w 10000"/>
                  <a:gd name="connsiteY77-8872" fmla="*/ 5491 h 10000"/>
                  <a:gd name="connsiteX78-8873" fmla="*/ 9668 w 10000"/>
                  <a:gd name="connsiteY78-8874" fmla="*/ 5540 h 10000"/>
                  <a:gd name="connsiteX79-8875" fmla="*/ 9734 w 10000"/>
                  <a:gd name="connsiteY79-8876" fmla="*/ 5596 h 10000"/>
                  <a:gd name="connsiteX80-8877" fmla="*/ 9794 w 10000"/>
                  <a:gd name="connsiteY80-8878" fmla="*/ 5660 h 10000"/>
                  <a:gd name="connsiteX81-8879" fmla="*/ 9846 w 10000"/>
                  <a:gd name="connsiteY81-8880" fmla="*/ 5732 h 10000"/>
                  <a:gd name="connsiteX82-8881" fmla="*/ 9892 w 10000"/>
                  <a:gd name="connsiteY82-8882" fmla="*/ 5808 h 10000"/>
                  <a:gd name="connsiteX83-8883" fmla="*/ 9930 w 10000"/>
                  <a:gd name="connsiteY83-8884" fmla="*/ 5893 h 10000"/>
                  <a:gd name="connsiteX84-8885" fmla="*/ 9960 w 10000"/>
                  <a:gd name="connsiteY84-8886" fmla="*/ 5985 h 10000"/>
                  <a:gd name="connsiteX85-8887" fmla="*/ 9982 w 10000"/>
                  <a:gd name="connsiteY85-8888" fmla="*/ 6087 h 10000"/>
                  <a:gd name="connsiteX86-8889" fmla="*/ 9995 w 10000"/>
                  <a:gd name="connsiteY86-8890" fmla="*/ 6198 h 10000"/>
                  <a:gd name="connsiteX87-8891" fmla="*/ 10000 w 10000"/>
                  <a:gd name="connsiteY87-8892" fmla="*/ 6370 h 10000"/>
                  <a:gd name="connsiteX88-8893" fmla="*/ 9992 w 10000"/>
                  <a:gd name="connsiteY88-8894" fmla="*/ 6531 h 10000"/>
                  <a:gd name="connsiteX89-8895" fmla="*/ 9972 w 10000"/>
                  <a:gd name="connsiteY89-8896" fmla="*/ 6676 h 10000"/>
                  <a:gd name="connsiteX90-8897" fmla="*/ 9939 w 10000"/>
                  <a:gd name="connsiteY90-8898" fmla="*/ 6815 h 10000"/>
                  <a:gd name="connsiteX91-8899" fmla="*/ 9897 w 10000"/>
                  <a:gd name="connsiteY91-8900" fmla="*/ 6938 h 10000"/>
                  <a:gd name="connsiteX92-8901" fmla="*/ 9843 w 10000"/>
                  <a:gd name="connsiteY92-8902" fmla="*/ 7053 h 10000"/>
                  <a:gd name="connsiteX93-8903" fmla="*/ 9779 w 10000"/>
                  <a:gd name="connsiteY93-8904" fmla="*/ 7153 h 10000"/>
                  <a:gd name="connsiteX94-8905" fmla="*/ 9707 w 10000"/>
                  <a:gd name="connsiteY94-8906" fmla="*/ 7243 h 10000"/>
                  <a:gd name="connsiteX95-8907" fmla="*/ 9627 w 10000"/>
                  <a:gd name="connsiteY95-8908" fmla="*/ 7325 h 10000"/>
                  <a:gd name="connsiteX96-8909" fmla="*/ 9538 w 10000"/>
                  <a:gd name="connsiteY96-8910" fmla="*/ 7396 h 10000"/>
                  <a:gd name="connsiteX97-8911" fmla="*/ 9443 w 10000"/>
                  <a:gd name="connsiteY97-8912" fmla="*/ 7457 h 10000"/>
                  <a:gd name="connsiteX98-8913" fmla="*/ 9342 w 10000"/>
                  <a:gd name="connsiteY98-8914" fmla="*/ 7508 h 10000"/>
                  <a:gd name="connsiteX99-8915" fmla="*/ 9234 w 10000"/>
                  <a:gd name="connsiteY99-8916" fmla="*/ 7553 h 10000"/>
                  <a:gd name="connsiteX100-8917" fmla="*/ 9121 w 10000"/>
                  <a:gd name="connsiteY100-8918" fmla="*/ 7588 h 10000"/>
                  <a:gd name="connsiteX101-8919" fmla="*/ 9005 w 10000"/>
                  <a:gd name="connsiteY101-8920" fmla="*/ 7617 h 10000"/>
                  <a:gd name="connsiteX102-8921" fmla="*/ 8885 w 10000"/>
                  <a:gd name="connsiteY102-8922" fmla="*/ 7635 h 10000"/>
                  <a:gd name="connsiteX103-8923" fmla="*/ 8637 w 10000"/>
                  <a:gd name="connsiteY103-8924" fmla="*/ 7655 h 10000"/>
                  <a:gd name="connsiteX104-8925" fmla="*/ 8383 w 10000"/>
                  <a:gd name="connsiteY104-8926" fmla="*/ 7648 h 10000"/>
                  <a:gd name="connsiteX105-8927" fmla="*/ 8129 w 10000"/>
                  <a:gd name="connsiteY105-8928" fmla="*/ 7620 h 10000"/>
                  <a:gd name="connsiteX106-8929" fmla="*/ 7879 w 10000"/>
                  <a:gd name="connsiteY106-8930" fmla="*/ 7570 h 10000"/>
                  <a:gd name="connsiteX107-8931" fmla="*/ 7639 w 10000"/>
                  <a:gd name="connsiteY107-8932" fmla="*/ 7506 h 10000"/>
                  <a:gd name="connsiteX108-8933" fmla="*/ 7414 w 10000"/>
                  <a:gd name="connsiteY108-8934" fmla="*/ 7427 h 10000"/>
                  <a:gd name="connsiteX109-8935" fmla="*/ 7212 w 10000"/>
                  <a:gd name="connsiteY109-8936" fmla="*/ 7338 h 10000"/>
                  <a:gd name="connsiteX110-8937" fmla="*/ 7036 w 10000"/>
                  <a:gd name="connsiteY110-8938" fmla="*/ 7243 h 10000"/>
                  <a:gd name="connsiteX0-8939" fmla="*/ 7036 w 10000"/>
                  <a:gd name="connsiteY0-8940" fmla="*/ 7243 h 10000"/>
                  <a:gd name="connsiteX1-8941" fmla="*/ 5871 w 10000"/>
                  <a:gd name="connsiteY1-8942" fmla="*/ 5778 h 10000"/>
                  <a:gd name="connsiteX2-8943" fmla="*/ 4690 w 10000"/>
                  <a:gd name="connsiteY2-8944" fmla="*/ 6019 h 10000"/>
                  <a:gd name="connsiteX3-8945" fmla="*/ 3311 w 10000"/>
                  <a:gd name="connsiteY3-8946" fmla="*/ 6544 h 10000"/>
                  <a:gd name="connsiteX4-8947" fmla="*/ 1812 w 10000"/>
                  <a:gd name="connsiteY4-8948" fmla="*/ 7596 h 10000"/>
                  <a:gd name="connsiteX5-8949" fmla="*/ 792 w 10000"/>
                  <a:gd name="connsiteY5-8950" fmla="*/ 8695 h 10000"/>
                  <a:gd name="connsiteX6-8951" fmla="*/ 154 w 10000"/>
                  <a:gd name="connsiteY6-8952" fmla="*/ 10000 h 10000"/>
                  <a:gd name="connsiteX7-8953" fmla="*/ 65 w 10000"/>
                  <a:gd name="connsiteY7-8954" fmla="*/ 9941 h 10000"/>
                  <a:gd name="connsiteX8-8955" fmla="*/ 35 w 10000"/>
                  <a:gd name="connsiteY8-8956" fmla="*/ 9902 h 10000"/>
                  <a:gd name="connsiteX9-8957" fmla="*/ 15 w 10000"/>
                  <a:gd name="connsiteY9-8958" fmla="*/ 9861 h 10000"/>
                  <a:gd name="connsiteX10-8959" fmla="*/ 0 w 10000"/>
                  <a:gd name="connsiteY10-8960" fmla="*/ 9403 h 10000"/>
                  <a:gd name="connsiteX11-8961" fmla="*/ 0 w 10000"/>
                  <a:gd name="connsiteY11-8962" fmla="*/ 8955 h 10000"/>
                  <a:gd name="connsiteX12-8963" fmla="*/ 10 w 10000"/>
                  <a:gd name="connsiteY12-8964" fmla="*/ 8475 h 10000"/>
                  <a:gd name="connsiteX13-8965" fmla="*/ 28 w 10000"/>
                  <a:gd name="connsiteY13-8966" fmla="*/ 7967 h 10000"/>
                  <a:gd name="connsiteX14-8967" fmla="*/ 58 w 10000"/>
                  <a:gd name="connsiteY14-8968" fmla="*/ 7447 h 10000"/>
                  <a:gd name="connsiteX15-8969" fmla="*/ 98 w 10000"/>
                  <a:gd name="connsiteY15-8970" fmla="*/ 6912 h 10000"/>
                  <a:gd name="connsiteX16-8971" fmla="*/ 148 w 10000"/>
                  <a:gd name="connsiteY16-8972" fmla="*/ 6370 h 10000"/>
                  <a:gd name="connsiteX17-8973" fmla="*/ 212 w 10000"/>
                  <a:gd name="connsiteY17-8974" fmla="*/ 5833 h 10000"/>
                  <a:gd name="connsiteX18-8975" fmla="*/ 286 w 10000"/>
                  <a:gd name="connsiteY18-8976" fmla="*/ 5301 h 10000"/>
                  <a:gd name="connsiteX19-8977" fmla="*/ 374 w 10000"/>
                  <a:gd name="connsiteY19-8978" fmla="*/ 4786 h 10000"/>
                  <a:gd name="connsiteX20-8979" fmla="*/ 475 w 10000"/>
                  <a:gd name="connsiteY20-8980" fmla="*/ 4288 h 10000"/>
                  <a:gd name="connsiteX21-8981" fmla="*/ 530 w 10000"/>
                  <a:gd name="connsiteY21-8982" fmla="*/ 4052 h 10000"/>
                  <a:gd name="connsiteX22-8983" fmla="*/ 588 w 10000"/>
                  <a:gd name="connsiteY22-8984" fmla="*/ 3820 h 10000"/>
                  <a:gd name="connsiteX23-8985" fmla="*/ 652 w 10000"/>
                  <a:gd name="connsiteY23-8986" fmla="*/ 3597 h 10000"/>
                  <a:gd name="connsiteX24-8987" fmla="*/ 717 w 10000"/>
                  <a:gd name="connsiteY24-8988" fmla="*/ 3387 h 10000"/>
                  <a:gd name="connsiteX25-8989" fmla="*/ 787 w 10000"/>
                  <a:gd name="connsiteY25-8990" fmla="*/ 3184 h 10000"/>
                  <a:gd name="connsiteX26-8991" fmla="*/ 861 w 10000"/>
                  <a:gd name="connsiteY26-8992" fmla="*/ 2993 h 10000"/>
                  <a:gd name="connsiteX27-8993" fmla="*/ 938 w 10000"/>
                  <a:gd name="connsiteY27-8994" fmla="*/ 2813 h 10000"/>
                  <a:gd name="connsiteX28-8995" fmla="*/ 1019 w 10000"/>
                  <a:gd name="connsiteY28-8996" fmla="*/ 2644 h 10000"/>
                  <a:gd name="connsiteX29-8997" fmla="*/ 1105 w 10000"/>
                  <a:gd name="connsiteY29-8998" fmla="*/ 2493 h 10000"/>
                  <a:gd name="connsiteX30-8999" fmla="*/ 1194 w 10000"/>
                  <a:gd name="connsiteY30-9000" fmla="*/ 2352 h 10000"/>
                  <a:gd name="connsiteX31-9001" fmla="*/ 1640 w 10000"/>
                  <a:gd name="connsiteY31-9002" fmla="*/ 1710 h 10000"/>
                  <a:gd name="connsiteX32-9003" fmla="*/ 1865 w 10000"/>
                  <a:gd name="connsiteY32-9004" fmla="*/ 1393 h 10000"/>
                  <a:gd name="connsiteX33-9005" fmla="*/ 1950 w 10000"/>
                  <a:gd name="connsiteY33-9006" fmla="*/ 1278 h 10000"/>
                  <a:gd name="connsiteX34-9007" fmla="*/ 2095 w 10000"/>
                  <a:gd name="connsiteY34-9008" fmla="*/ 1096 h 10000"/>
                  <a:gd name="connsiteX35-9009" fmla="*/ 2333 w 10000"/>
                  <a:gd name="connsiteY35-9010" fmla="*/ 817 h 10000"/>
                  <a:gd name="connsiteX36-9011" fmla="*/ 2455 w 10000"/>
                  <a:gd name="connsiteY36-9012" fmla="*/ 686 h 10000"/>
                  <a:gd name="connsiteX37-9013" fmla="*/ 2583 w 10000"/>
                  <a:gd name="connsiteY37-9014" fmla="*/ 563 h 10000"/>
                  <a:gd name="connsiteX38-9015" fmla="*/ 2711 w 10000"/>
                  <a:gd name="connsiteY38-9016" fmla="*/ 450 h 10000"/>
                  <a:gd name="connsiteX39-9017" fmla="*/ 2844 w 10000"/>
                  <a:gd name="connsiteY39-9018" fmla="*/ 344 h 10000"/>
                  <a:gd name="connsiteX40-9019" fmla="*/ 2981 w 10000"/>
                  <a:gd name="connsiteY40-9020" fmla="*/ 249 h 10000"/>
                  <a:gd name="connsiteX41-9021" fmla="*/ 3121 w 10000"/>
                  <a:gd name="connsiteY41-9022" fmla="*/ 161 h 10000"/>
                  <a:gd name="connsiteX42-9023" fmla="*/ 3188 w 10000"/>
                  <a:gd name="connsiteY42-9024" fmla="*/ 128 h 10000"/>
                  <a:gd name="connsiteX43-9025" fmla="*/ 3268 w 10000"/>
                  <a:gd name="connsiteY43-9026" fmla="*/ 99 h 10000"/>
                  <a:gd name="connsiteX44-9027" fmla="*/ 3463 w 10000"/>
                  <a:gd name="connsiteY44-9028" fmla="*/ 51 h 10000"/>
                  <a:gd name="connsiteX45-9029" fmla="*/ 3698 w 10000"/>
                  <a:gd name="connsiteY45-9030" fmla="*/ 15 h 10000"/>
                  <a:gd name="connsiteX46-9031" fmla="*/ 3966 w 10000"/>
                  <a:gd name="connsiteY46-9032" fmla="*/ 0 h 10000"/>
                  <a:gd name="connsiteX47-9033" fmla="*/ 4258 w 10000"/>
                  <a:gd name="connsiteY47-9034" fmla="*/ 5 h 10000"/>
                  <a:gd name="connsiteX48-9035" fmla="*/ 4569 w 10000"/>
                  <a:gd name="connsiteY48-9036" fmla="*/ 31 h 10000"/>
                  <a:gd name="connsiteX49-9037" fmla="*/ 4892 w 10000"/>
                  <a:gd name="connsiteY49-9038" fmla="*/ 76 h 10000"/>
                  <a:gd name="connsiteX50-9039" fmla="*/ 5217 w 10000"/>
                  <a:gd name="connsiteY50-9040" fmla="*/ 146 h 10000"/>
                  <a:gd name="connsiteX51-9041" fmla="*/ 5379 w 10000"/>
                  <a:gd name="connsiteY51-9042" fmla="*/ 192 h 10000"/>
                  <a:gd name="connsiteX52-9043" fmla="*/ 5539 w 10000"/>
                  <a:gd name="connsiteY52-9044" fmla="*/ 241 h 10000"/>
                  <a:gd name="connsiteX53-9045" fmla="*/ 5850 w 10000"/>
                  <a:gd name="connsiteY53-9046" fmla="*/ 367 h 10000"/>
                  <a:gd name="connsiteX54-9047" fmla="*/ 6000 w 10000"/>
                  <a:gd name="connsiteY54-9048" fmla="*/ 438 h 10000"/>
                  <a:gd name="connsiteX55-9049" fmla="*/ 6145 w 10000"/>
                  <a:gd name="connsiteY55-9050" fmla="*/ 518 h 10000"/>
                  <a:gd name="connsiteX56-9051" fmla="*/ 6281 w 10000"/>
                  <a:gd name="connsiteY56-9052" fmla="*/ 602 h 10000"/>
                  <a:gd name="connsiteX57-9053" fmla="*/ 6413 w 10000"/>
                  <a:gd name="connsiteY57-9054" fmla="*/ 699 h 10000"/>
                  <a:gd name="connsiteX58-9055" fmla="*/ 6534 w 10000"/>
                  <a:gd name="connsiteY58-9056" fmla="*/ 802 h 10000"/>
                  <a:gd name="connsiteX59-9057" fmla="*/ 6648 w 10000"/>
                  <a:gd name="connsiteY59-9058" fmla="*/ 912 h 10000"/>
                  <a:gd name="connsiteX60-9059" fmla="*/ 6751 w 10000"/>
                  <a:gd name="connsiteY60-9060" fmla="*/ 1032 h 10000"/>
                  <a:gd name="connsiteX61-9061" fmla="*/ 6844 w 10000"/>
                  <a:gd name="connsiteY61-9062" fmla="*/ 1161 h 10000"/>
                  <a:gd name="connsiteX62-9063" fmla="*/ 6925 w 10000"/>
                  <a:gd name="connsiteY62-9064" fmla="*/ 1296 h 10000"/>
                  <a:gd name="connsiteX63-9065" fmla="*/ 6994 w 10000"/>
                  <a:gd name="connsiteY63-9066" fmla="*/ 1441 h 10000"/>
                  <a:gd name="connsiteX64-9067" fmla="*/ 7048 w 10000"/>
                  <a:gd name="connsiteY64-9068" fmla="*/ 1596 h 10000"/>
                  <a:gd name="connsiteX65-9069" fmla="*/ 7070 w 10000"/>
                  <a:gd name="connsiteY65-9070" fmla="*/ 1677 h 10000"/>
                  <a:gd name="connsiteX66-9071" fmla="*/ 7088 w 10000"/>
                  <a:gd name="connsiteY66-9072" fmla="*/ 1763 h 10000"/>
                  <a:gd name="connsiteX67-9073" fmla="*/ 7786 w 10000"/>
                  <a:gd name="connsiteY67-9074" fmla="*/ 5358 h 10000"/>
                  <a:gd name="connsiteX68-9075" fmla="*/ 7987 w 10000"/>
                  <a:gd name="connsiteY68-9076" fmla="*/ 5319 h 10000"/>
                  <a:gd name="connsiteX69-9077" fmla="*/ 8280 w 10000"/>
                  <a:gd name="connsiteY69-9078" fmla="*/ 5280 h 10000"/>
                  <a:gd name="connsiteX70-9079" fmla="*/ 8450 w 10000"/>
                  <a:gd name="connsiteY70-9080" fmla="*/ 5268 h 10000"/>
                  <a:gd name="connsiteX71-9081" fmla="*/ 8630 w 10000"/>
                  <a:gd name="connsiteY71-9082" fmla="*/ 5265 h 10000"/>
                  <a:gd name="connsiteX72-9083" fmla="*/ 8815 w 10000"/>
                  <a:gd name="connsiteY72-9084" fmla="*/ 5270 h 10000"/>
                  <a:gd name="connsiteX73-9085" fmla="*/ 9003 w 10000"/>
                  <a:gd name="connsiteY73-9086" fmla="*/ 5288 h 10000"/>
                  <a:gd name="connsiteX74-9087" fmla="*/ 9185 w 10000"/>
                  <a:gd name="connsiteY74-9088" fmla="*/ 5322 h 10000"/>
                  <a:gd name="connsiteX75-9089" fmla="*/ 9360 w 10000"/>
                  <a:gd name="connsiteY75-9090" fmla="*/ 5375 h 10000"/>
                  <a:gd name="connsiteX76-9091" fmla="*/ 9523 w 10000"/>
                  <a:gd name="connsiteY76-9092" fmla="*/ 5445 h 10000"/>
                  <a:gd name="connsiteX77-9093" fmla="*/ 9597 w 10000"/>
                  <a:gd name="connsiteY77-9094" fmla="*/ 5491 h 10000"/>
                  <a:gd name="connsiteX78-9095" fmla="*/ 9668 w 10000"/>
                  <a:gd name="connsiteY78-9096" fmla="*/ 5540 h 10000"/>
                  <a:gd name="connsiteX79-9097" fmla="*/ 9734 w 10000"/>
                  <a:gd name="connsiteY79-9098" fmla="*/ 5596 h 10000"/>
                  <a:gd name="connsiteX80-9099" fmla="*/ 9794 w 10000"/>
                  <a:gd name="connsiteY80-9100" fmla="*/ 5660 h 10000"/>
                  <a:gd name="connsiteX81-9101" fmla="*/ 9846 w 10000"/>
                  <a:gd name="connsiteY81-9102" fmla="*/ 5732 h 10000"/>
                  <a:gd name="connsiteX82-9103" fmla="*/ 9892 w 10000"/>
                  <a:gd name="connsiteY82-9104" fmla="*/ 5808 h 10000"/>
                  <a:gd name="connsiteX83-9105" fmla="*/ 9930 w 10000"/>
                  <a:gd name="connsiteY83-9106" fmla="*/ 5893 h 10000"/>
                  <a:gd name="connsiteX84-9107" fmla="*/ 9960 w 10000"/>
                  <a:gd name="connsiteY84-9108" fmla="*/ 5985 h 10000"/>
                  <a:gd name="connsiteX85-9109" fmla="*/ 9982 w 10000"/>
                  <a:gd name="connsiteY85-9110" fmla="*/ 6087 h 10000"/>
                  <a:gd name="connsiteX86-9111" fmla="*/ 9995 w 10000"/>
                  <a:gd name="connsiteY86-9112" fmla="*/ 6198 h 10000"/>
                  <a:gd name="connsiteX87-9113" fmla="*/ 10000 w 10000"/>
                  <a:gd name="connsiteY87-9114" fmla="*/ 6370 h 10000"/>
                  <a:gd name="connsiteX88-9115" fmla="*/ 9992 w 10000"/>
                  <a:gd name="connsiteY88-9116" fmla="*/ 6531 h 10000"/>
                  <a:gd name="connsiteX89-9117" fmla="*/ 9972 w 10000"/>
                  <a:gd name="connsiteY89-9118" fmla="*/ 6676 h 10000"/>
                  <a:gd name="connsiteX90-9119" fmla="*/ 9939 w 10000"/>
                  <a:gd name="connsiteY90-9120" fmla="*/ 6815 h 10000"/>
                  <a:gd name="connsiteX91-9121" fmla="*/ 9897 w 10000"/>
                  <a:gd name="connsiteY91-9122" fmla="*/ 6938 h 10000"/>
                  <a:gd name="connsiteX92-9123" fmla="*/ 9843 w 10000"/>
                  <a:gd name="connsiteY92-9124" fmla="*/ 7053 h 10000"/>
                  <a:gd name="connsiteX93-9125" fmla="*/ 9779 w 10000"/>
                  <a:gd name="connsiteY93-9126" fmla="*/ 7153 h 10000"/>
                  <a:gd name="connsiteX94-9127" fmla="*/ 9707 w 10000"/>
                  <a:gd name="connsiteY94-9128" fmla="*/ 7243 h 10000"/>
                  <a:gd name="connsiteX95-9129" fmla="*/ 9627 w 10000"/>
                  <a:gd name="connsiteY95-9130" fmla="*/ 7325 h 10000"/>
                  <a:gd name="connsiteX96-9131" fmla="*/ 9538 w 10000"/>
                  <a:gd name="connsiteY96-9132" fmla="*/ 7396 h 10000"/>
                  <a:gd name="connsiteX97-9133" fmla="*/ 9443 w 10000"/>
                  <a:gd name="connsiteY97-9134" fmla="*/ 7457 h 10000"/>
                  <a:gd name="connsiteX98-9135" fmla="*/ 9342 w 10000"/>
                  <a:gd name="connsiteY98-9136" fmla="*/ 7508 h 10000"/>
                  <a:gd name="connsiteX99-9137" fmla="*/ 9234 w 10000"/>
                  <a:gd name="connsiteY99-9138" fmla="*/ 7553 h 10000"/>
                  <a:gd name="connsiteX100-9139" fmla="*/ 9121 w 10000"/>
                  <a:gd name="connsiteY100-9140" fmla="*/ 7588 h 10000"/>
                  <a:gd name="connsiteX101-9141" fmla="*/ 9005 w 10000"/>
                  <a:gd name="connsiteY101-9142" fmla="*/ 7617 h 10000"/>
                  <a:gd name="connsiteX102-9143" fmla="*/ 8885 w 10000"/>
                  <a:gd name="connsiteY102-9144" fmla="*/ 7635 h 10000"/>
                  <a:gd name="connsiteX103-9145" fmla="*/ 8637 w 10000"/>
                  <a:gd name="connsiteY103-9146" fmla="*/ 7655 h 10000"/>
                  <a:gd name="connsiteX104-9147" fmla="*/ 8383 w 10000"/>
                  <a:gd name="connsiteY104-9148" fmla="*/ 7648 h 10000"/>
                  <a:gd name="connsiteX105-9149" fmla="*/ 8129 w 10000"/>
                  <a:gd name="connsiteY105-9150" fmla="*/ 7620 h 10000"/>
                  <a:gd name="connsiteX106-9151" fmla="*/ 7879 w 10000"/>
                  <a:gd name="connsiteY106-9152" fmla="*/ 7570 h 10000"/>
                  <a:gd name="connsiteX107-9153" fmla="*/ 7639 w 10000"/>
                  <a:gd name="connsiteY107-9154" fmla="*/ 7506 h 10000"/>
                  <a:gd name="connsiteX108-9155" fmla="*/ 7414 w 10000"/>
                  <a:gd name="connsiteY108-9156" fmla="*/ 7427 h 10000"/>
                  <a:gd name="connsiteX109-9157" fmla="*/ 7212 w 10000"/>
                  <a:gd name="connsiteY109-9158" fmla="*/ 7338 h 10000"/>
                  <a:gd name="connsiteX110-9159" fmla="*/ 7036 w 10000"/>
                  <a:gd name="connsiteY110-9160" fmla="*/ 7243 h 10000"/>
                  <a:gd name="connsiteX0-9161" fmla="*/ 7036 w 10000"/>
                  <a:gd name="connsiteY0-9162" fmla="*/ 7243 h 10000"/>
                  <a:gd name="connsiteX1-9163" fmla="*/ 5871 w 10000"/>
                  <a:gd name="connsiteY1-9164" fmla="*/ 5778 h 10000"/>
                  <a:gd name="connsiteX2-9165" fmla="*/ 4690 w 10000"/>
                  <a:gd name="connsiteY2-9166" fmla="*/ 6019 h 10000"/>
                  <a:gd name="connsiteX3-9167" fmla="*/ 3311 w 10000"/>
                  <a:gd name="connsiteY3-9168" fmla="*/ 6544 h 10000"/>
                  <a:gd name="connsiteX4-9169" fmla="*/ 1928 w 10000"/>
                  <a:gd name="connsiteY4-9170" fmla="*/ 7404 h 10000"/>
                  <a:gd name="connsiteX5-9171" fmla="*/ 792 w 10000"/>
                  <a:gd name="connsiteY5-9172" fmla="*/ 8695 h 10000"/>
                  <a:gd name="connsiteX6-9173" fmla="*/ 154 w 10000"/>
                  <a:gd name="connsiteY6-9174" fmla="*/ 10000 h 10000"/>
                  <a:gd name="connsiteX7-9175" fmla="*/ 65 w 10000"/>
                  <a:gd name="connsiteY7-9176" fmla="*/ 9941 h 10000"/>
                  <a:gd name="connsiteX8-9177" fmla="*/ 35 w 10000"/>
                  <a:gd name="connsiteY8-9178" fmla="*/ 9902 h 10000"/>
                  <a:gd name="connsiteX9-9179" fmla="*/ 15 w 10000"/>
                  <a:gd name="connsiteY9-9180" fmla="*/ 9861 h 10000"/>
                  <a:gd name="connsiteX10-9181" fmla="*/ 0 w 10000"/>
                  <a:gd name="connsiteY10-9182" fmla="*/ 9403 h 10000"/>
                  <a:gd name="connsiteX11-9183" fmla="*/ 0 w 10000"/>
                  <a:gd name="connsiteY11-9184" fmla="*/ 8955 h 10000"/>
                  <a:gd name="connsiteX12-9185" fmla="*/ 10 w 10000"/>
                  <a:gd name="connsiteY12-9186" fmla="*/ 8475 h 10000"/>
                  <a:gd name="connsiteX13-9187" fmla="*/ 28 w 10000"/>
                  <a:gd name="connsiteY13-9188" fmla="*/ 7967 h 10000"/>
                  <a:gd name="connsiteX14-9189" fmla="*/ 58 w 10000"/>
                  <a:gd name="connsiteY14-9190" fmla="*/ 7447 h 10000"/>
                  <a:gd name="connsiteX15-9191" fmla="*/ 98 w 10000"/>
                  <a:gd name="connsiteY15-9192" fmla="*/ 6912 h 10000"/>
                  <a:gd name="connsiteX16-9193" fmla="*/ 148 w 10000"/>
                  <a:gd name="connsiteY16-9194" fmla="*/ 6370 h 10000"/>
                  <a:gd name="connsiteX17-9195" fmla="*/ 212 w 10000"/>
                  <a:gd name="connsiteY17-9196" fmla="*/ 5833 h 10000"/>
                  <a:gd name="connsiteX18-9197" fmla="*/ 286 w 10000"/>
                  <a:gd name="connsiteY18-9198" fmla="*/ 5301 h 10000"/>
                  <a:gd name="connsiteX19-9199" fmla="*/ 374 w 10000"/>
                  <a:gd name="connsiteY19-9200" fmla="*/ 4786 h 10000"/>
                  <a:gd name="connsiteX20-9201" fmla="*/ 475 w 10000"/>
                  <a:gd name="connsiteY20-9202" fmla="*/ 4288 h 10000"/>
                  <a:gd name="connsiteX21-9203" fmla="*/ 530 w 10000"/>
                  <a:gd name="connsiteY21-9204" fmla="*/ 4052 h 10000"/>
                  <a:gd name="connsiteX22-9205" fmla="*/ 588 w 10000"/>
                  <a:gd name="connsiteY22-9206" fmla="*/ 3820 h 10000"/>
                  <a:gd name="connsiteX23-9207" fmla="*/ 652 w 10000"/>
                  <a:gd name="connsiteY23-9208" fmla="*/ 3597 h 10000"/>
                  <a:gd name="connsiteX24-9209" fmla="*/ 717 w 10000"/>
                  <a:gd name="connsiteY24-9210" fmla="*/ 3387 h 10000"/>
                  <a:gd name="connsiteX25-9211" fmla="*/ 787 w 10000"/>
                  <a:gd name="connsiteY25-9212" fmla="*/ 3184 h 10000"/>
                  <a:gd name="connsiteX26-9213" fmla="*/ 861 w 10000"/>
                  <a:gd name="connsiteY26-9214" fmla="*/ 2993 h 10000"/>
                  <a:gd name="connsiteX27-9215" fmla="*/ 938 w 10000"/>
                  <a:gd name="connsiteY27-9216" fmla="*/ 2813 h 10000"/>
                  <a:gd name="connsiteX28-9217" fmla="*/ 1019 w 10000"/>
                  <a:gd name="connsiteY28-9218" fmla="*/ 2644 h 10000"/>
                  <a:gd name="connsiteX29-9219" fmla="*/ 1105 w 10000"/>
                  <a:gd name="connsiteY29-9220" fmla="*/ 2493 h 10000"/>
                  <a:gd name="connsiteX30-9221" fmla="*/ 1194 w 10000"/>
                  <a:gd name="connsiteY30-9222" fmla="*/ 2352 h 10000"/>
                  <a:gd name="connsiteX31-9223" fmla="*/ 1640 w 10000"/>
                  <a:gd name="connsiteY31-9224" fmla="*/ 1710 h 10000"/>
                  <a:gd name="connsiteX32-9225" fmla="*/ 1865 w 10000"/>
                  <a:gd name="connsiteY32-9226" fmla="*/ 1393 h 10000"/>
                  <a:gd name="connsiteX33-9227" fmla="*/ 1950 w 10000"/>
                  <a:gd name="connsiteY33-9228" fmla="*/ 1278 h 10000"/>
                  <a:gd name="connsiteX34-9229" fmla="*/ 2095 w 10000"/>
                  <a:gd name="connsiteY34-9230" fmla="*/ 1096 h 10000"/>
                  <a:gd name="connsiteX35-9231" fmla="*/ 2333 w 10000"/>
                  <a:gd name="connsiteY35-9232" fmla="*/ 817 h 10000"/>
                  <a:gd name="connsiteX36-9233" fmla="*/ 2455 w 10000"/>
                  <a:gd name="connsiteY36-9234" fmla="*/ 686 h 10000"/>
                  <a:gd name="connsiteX37-9235" fmla="*/ 2583 w 10000"/>
                  <a:gd name="connsiteY37-9236" fmla="*/ 563 h 10000"/>
                  <a:gd name="connsiteX38-9237" fmla="*/ 2711 w 10000"/>
                  <a:gd name="connsiteY38-9238" fmla="*/ 450 h 10000"/>
                  <a:gd name="connsiteX39-9239" fmla="*/ 2844 w 10000"/>
                  <a:gd name="connsiteY39-9240" fmla="*/ 344 h 10000"/>
                  <a:gd name="connsiteX40-9241" fmla="*/ 2981 w 10000"/>
                  <a:gd name="connsiteY40-9242" fmla="*/ 249 h 10000"/>
                  <a:gd name="connsiteX41-9243" fmla="*/ 3121 w 10000"/>
                  <a:gd name="connsiteY41-9244" fmla="*/ 161 h 10000"/>
                  <a:gd name="connsiteX42-9245" fmla="*/ 3188 w 10000"/>
                  <a:gd name="connsiteY42-9246" fmla="*/ 128 h 10000"/>
                  <a:gd name="connsiteX43-9247" fmla="*/ 3268 w 10000"/>
                  <a:gd name="connsiteY43-9248" fmla="*/ 99 h 10000"/>
                  <a:gd name="connsiteX44-9249" fmla="*/ 3463 w 10000"/>
                  <a:gd name="connsiteY44-9250" fmla="*/ 51 h 10000"/>
                  <a:gd name="connsiteX45-9251" fmla="*/ 3698 w 10000"/>
                  <a:gd name="connsiteY45-9252" fmla="*/ 15 h 10000"/>
                  <a:gd name="connsiteX46-9253" fmla="*/ 3966 w 10000"/>
                  <a:gd name="connsiteY46-9254" fmla="*/ 0 h 10000"/>
                  <a:gd name="connsiteX47-9255" fmla="*/ 4258 w 10000"/>
                  <a:gd name="connsiteY47-9256" fmla="*/ 5 h 10000"/>
                  <a:gd name="connsiteX48-9257" fmla="*/ 4569 w 10000"/>
                  <a:gd name="connsiteY48-9258" fmla="*/ 31 h 10000"/>
                  <a:gd name="connsiteX49-9259" fmla="*/ 4892 w 10000"/>
                  <a:gd name="connsiteY49-9260" fmla="*/ 76 h 10000"/>
                  <a:gd name="connsiteX50-9261" fmla="*/ 5217 w 10000"/>
                  <a:gd name="connsiteY50-9262" fmla="*/ 146 h 10000"/>
                  <a:gd name="connsiteX51-9263" fmla="*/ 5379 w 10000"/>
                  <a:gd name="connsiteY51-9264" fmla="*/ 192 h 10000"/>
                  <a:gd name="connsiteX52-9265" fmla="*/ 5539 w 10000"/>
                  <a:gd name="connsiteY52-9266" fmla="*/ 241 h 10000"/>
                  <a:gd name="connsiteX53-9267" fmla="*/ 5850 w 10000"/>
                  <a:gd name="connsiteY53-9268" fmla="*/ 367 h 10000"/>
                  <a:gd name="connsiteX54-9269" fmla="*/ 6000 w 10000"/>
                  <a:gd name="connsiteY54-9270" fmla="*/ 438 h 10000"/>
                  <a:gd name="connsiteX55-9271" fmla="*/ 6145 w 10000"/>
                  <a:gd name="connsiteY55-9272" fmla="*/ 518 h 10000"/>
                  <a:gd name="connsiteX56-9273" fmla="*/ 6281 w 10000"/>
                  <a:gd name="connsiteY56-9274" fmla="*/ 602 h 10000"/>
                  <a:gd name="connsiteX57-9275" fmla="*/ 6413 w 10000"/>
                  <a:gd name="connsiteY57-9276" fmla="*/ 699 h 10000"/>
                  <a:gd name="connsiteX58-9277" fmla="*/ 6534 w 10000"/>
                  <a:gd name="connsiteY58-9278" fmla="*/ 802 h 10000"/>
                  <a:gd name="connsiteX59-9279" fmla="*/ 6648 w 10000"/>
                  <a:gd name="connsiteY59-9280" fmla="*/ 912 h 10000"/>
                  <a:gd name="connsiteX60-9281" fmla="*/ 6751 w 10000"/>
                  <a:gd name="connsiteY60-9282" fmla="*/ 1032 h 10000"/>
                  <a:gd name="connsiteX61-9283" fmla="*/ 6844 w 10000"/>
                  <a:gd name="connsiteY61-9284" fmla="*/ 1161 h 10000"/>
                  <a:gd name="connsiteX62-9285" fmla="*/ 6925 w 10000"/>
                  <a:gd name="connsiteY62-9286" fmla="*/ 1296 h 10000"/>
                  <a:gd name="connsiteX63-9287" fmla="*/ 6994 w 10000"/>
                  <a:gd name="connsiteY63-9288" fmla="*/ 1441 h 10000"/>
                  <a:gd name="connsiteX64-9289" fmla="*/ 7048 w 10000"/>
                  <a:gd name="connsiteY64-9290" fmla="*/ 1596 h 10000"/>
                  <a:gd name="connsiteX65-9291" fmla="*/ 7070 w 10000"/>
                  <a:gd name="connsiteY65-9292" fmla="*/ 1677 h 10000"/>
                  <a:gd name="connsiteX66-9293" fmla="*/ 7088 w 10000"/>
                  <a:gd name="connsiteY66-9294" fmla="*/ 1763 h 10000"/>
                  <a:gd name="connsiteX67-9295" fmla="*/ 7786 w 10000"/>
                  <a:gd name="connsiteY67-9296" fmla="*/ 5358 h 10000"/>
                  <a:gd name="connsiteX68-9297" fmla="*/ 7987 w 10000"/>
                  <a:gd name="connsiteY68-9298" fmla="*/ 5319 h 10000"/>
                  <a:gd name="connsiteX69-9299" fmla="*/ 8280 w 10000"/>
                  <a:gd name="connsiteY69-9300" fmla="*/ 5280 h 10000"/>
                  <a:gd name="connsiteX70-9301" fmla="*/ 8450 w 10000"/>
                  <a:gd name="connsiteY70-9302" fmla="*/ 5268 h 10000"/>
                  <a:gd name="connsiteX71-9303" fmla="*/ 8630 w 10000"/>
                  <a:gd name="connsiteY71-9304" fmla="*/ 5265 h 10000"/>
                  <a:gd name="connsiteX72-9305" fmla="*/ 8815 w 10000"/>
                  <a:gd name="connsiteY72-9306" fmla="*/ 5270 h 10000"/>
                  <a:gd name="connsiteX73-9307" fmla="*/ 9003 w 10000"/>
                  <a:gd name="connsiteY73-9308" fmla="*/ 5288 h 10000"/>
                  <a:gd name="connsiteX74-9309" fmla="*/ 9185 w 10000"/>
                  <a:gd name="connsiteY74-9310" fmla="*/ 5322 h 10000"/>
                  <a:gd name="connsiteX75-9311" fmla="*/ 9360 w 10000"/>
                  <a:gd name="connsiteY75-9312" fmla="*/ 5375 h 10000"/>
                  <a:gd name="connsiteX76-9313" fmla="*/ 9523 w 10000"/>
                  <a:gd name="connsiteY76-9314" fmla="*/ 5445 h 10000"/>
                  <a:gd name="connsiteX77-9315" fmla="*/ 9597 w 10000"/>
                  <a:gd name="connsiteY77-9316" fmla="*/ 5491 h 10000"/>
                  <a:gd name="connsiteX78-9317" fmla="*/ 9668 w 10000"/>
                  <a:gd name="connsiteY78-9318" fmla="*/ 5540 h 10000"/>
                  <a:gd name="connsiteX79-9319" fmla="*/ 9734 w 10000"/>
                  <a:gd name="connsiteY79-9320" fmla="*/ 5596 h 10000"/>
                  <a:gd name="connsiteX80-9321" fmla="*/ 9794 w 10000"/>
                  <a:gd name="connsiteY80-9322" fmla="*/ 5660 h 10000"/>
                  <a:gd name="connsiteX81-9323" fmla="*/ 9846 w 10000"/>
                  <a:gd name="connsiteY81-9324" fmla="*/ 5732 h 10000"/>
                  <a:gd name="connsiteX82-9325" fmla="*/ 9892 w 10000"/>
                  <a:gd name="connsiteY82-9326" fmla="*/ 5808 h 10000"/>
                  <a:gd name="connsiteX83-9327" fmla="*/ 9930 w 10000"/>
                  <a:gd name="connsiteY83-9328" fmla="*/ 5893 h 10000"/>
                  <a:gd name="connsiteX84-9329" fmla="*/ 9960 w 10000"/>
                  <a:gd name="connsiteY84-9330" fmla="*/ 5985 h 10000"/>
                  <a:gd name="connsiteX85-9331" fmla="*/ 9982 w 10000"/>
                  <a:gd name="connsiteY85-9332" fmla="*/ 6087 h 10000"/>
                  <a:gd name="connsiteX86-9333" fmla="*/ 9995 w 10000"/>
                  <a:gd name="connsiteY86-9334" fmla="*/ 6198 h 10000"/>
                  <a:gd name="connsiteX87-9335" fmla="*/ 10000 w 10000"/>
                  <a:gd name="connsiteY87-9336" fmla="*/ 6370 h 10000"/>
                  <a:gd name="connsiteX88-9337" fmla="*/ 9992 w 10000"/>
                  <a:gd name="connsiteY88-9338" fmla="*/ 6531 h 10000"/>
                  <a:gd name="connsiteX89-9339" fmla="*/ 9972 w 10000"/>
                  <a:gd name="connsiteY89-9340" fmla="*/ 6676 h 10000"/>
                  <a:gd name="connsiteX90-9341" fmla="*/ 9939 w 10000"/>
                  <a:gd name="connsiteY90-9342" fmla="*/ 6815 h 10000"/>
                  <a:gd name="connsiteX91-9343" fmla="*/ 9897 w 10000"/>
                  <a:gd name="connsiteY91-9344" fmla="*/ 6938 h 10000"/>
                  <a:gd name="connsiteX92-9345" fmla="*/ 9843 w 10000"/>
                  <a:gd name="connsiteY92-9346" fmla="*/ 7053 h 10000"/>
                  <a:gd name="connsiteX93-9347" fmla="*/ 9779 w 10000"/>
                  <a:gd name="connsiteY93-9348" fmla="*/ 7153 h 10000"/>
                  <a:gd name="connsiteX94-9349" fmla="*/ 9707 w 10000"/>
                  <a:gd name="connsiteY94-9350" fmla="*/ 7243 h 10000"/>
                  <a:gd name="connsiteX95-9351" fmla="*/ 9627 w 10000"/>
                  <a:gd name="connsiteY95-9352" fmla="*/ 7325 h 10000"/>
                  <a:gd name="connsiteX96-9353" fmla="*/ 9538 w 10000"/>
                  <a:gd name="connsiteY96-9354" fmla="*/ 7396 h 10000"/>
                  <a:gd name="connsiteX97-9355" fmla="*/ 9443 w 10000"/>
                  <a:gd name="connsiteY97-9356" fmla="*/ 7457 h 10000"/>
                  <a:gd name="connsiteX98-9357" fmla="*/ 9342 w 10000"/>
                  <a:gd name="connsiteY98-9358" fmla="*/ 7508 h 10000"/>
                  <a:gd name="connsiteX99-9359" fmla="*/ 9234 w 10000"/>
                  <a:gd name="connsiteY99-9360" fmla="*/ 7553 h 10000"/>
                  <a:gd name="connsiteX100-9361" fmla="*/ 9121 w 10000"/>
                  <a:gd name="connsiteY100-9362" fmla="*/ 7588 h 10000"/>
                  <a:gd name="connsiteX101-9363" fmla="*/ 9005 w 10000"/>
                  <a:gd name="connsiteY101-9364" fmla="*/ 7617 h 10000"/>
                  <a:gd name="connsiteX102-9365" fmla="*/ 8885 w 10000"/>
                  <a:gd name="connsiteY102-9366" fmla="*/ 7635 h 10000"/>
                  <a:gd name="connsiteX103-9367" fmla="*/ 8637 w 10000"/>
                  <a:gd name="connsiteY103-9368" fmla="*/ 7655 h 10000"/>
                  <a:gd name="connsiteX104-9369" fmla="*/ 8383 w 10000"/>
                  <a:gd name="connsiteY104-9370" fmla="*/ 7648 h 10000"/>
                  <a:gd name="connsiteX105-9371" fmla="*/ 8129 w 10000"/>
                  <a:gd name="connsiteY105-9372" fmla="*/ 7620 h 10000"/>
                  <a:gd name="connsiteX106-9373" fmla="*/ 7879 w 10000"/>
                  <a:gd name="connsiteY106-9374" fmla="*/ 7570 h 10000"/>
                  <a:gd name="connsiteX107-9375" fmla="*/ 7639 w 10000"/>
                  <a:gd name="connsiteY107-9376" fmla="*/ 7506 h 10000"/>
                  <a:gd name="connsiteX108-9377" fmla="*/ 7414 w 10000"/>
                  <a:gd name="connsiteY108-9378" fmla="*/ 7427 h 10000"/>
                  <a:gd name="connsiteX109-9379" fmla="*/ 7212 w 10000"/>
                  <a:gd name="connsiteY109-9380" fmla="*/ 7338 h 10000"/>
                  <a:gd name="connsiteX110-9381" fmla="*/ 7036 w 10000"/>
                  <a:gd name="connsiteY110-9382" fmla="*/ 7243 h 10000"/>
                  <a:gd name="connsiteX0-9383" fmla="*/ 7036 w 10000"/>
                  <a:gd name="connsiteY0-9384" fmla="*/ 7243 h 10000"/>
                  <a:gd name="connsiteX1-9385" fmla="*/ 5871 w 10000"/>
                  <a:gd name="connsiteY1-9386" fmla="*/ 5778 h 10000"/>
                  <a:gd name="connsiteX2-9387" fmla="*/ 4690 w 10000"/>
                  <a:gd name="connsiteY2-9388" fmla="*/ 6019 h 10000"/>
                  <a:gd name="connsiteX3-9389" fmla="*/ 3311 w 10000"/>
                  <a:gd name="connsiteY3-9390" fmla="*/ 6544 h 10000"/>
                  <a:gd name="connsiteX4-9391" fmla="*/ 2064 w 10000"/>
                  <a:gd name="connsiteY4-9392" fmla="*/ 7289 h 10000"/>
                  <a:gd name="connsiteX5-9393" fmla="*/ 792 w 10000"/>
                  <a:gd name="connsiteY5-9394" fmla="*/ 8695 h 10000"/>
                  <a:gd name="connsiteX6-9395" fmla="*/ 154 w 10000"/>
                  <a:gd name="connsiteY6-9396" fmla="*/ 10000 h 10000"/>
                  <a:gd name="connsiteX7-9397" fmla="*/ 65 w 10000"/>
                  <a:gd name="connsiteY7-9398" fmla="*/ 9941 h 10000"/>
                  <a:gd name="connsiteX8-9399" fmla="*/ 35 w 10000"/>
                  <a:gd name="connsiteY8-9400" fmla="*/ 9902 h 10000"/>
                  <a:gd name="connsiteX9-9401" fmla="*/ 15 w 10000"/>
                  <a:gd name="connsiteY9-9402" fmla="*/ 9861 h 10000"/>
                  <a:gd name="connsiteX10-9403" fmla="*/ 0 w 10000"/>
                  <a:gd name="connsiteY10-9404" fmla="*/ 9403 h 10000"/>
                  <a:gd name="connsiteX11-9405" fmla="*/ 0 w 10000"/>
                  <a:gd name="connsiteY11-9406" fmla="*/ 8955 h 10000"/>
                  <a:gd name="connsiteX12-9407" fmla="*/ 10 w 10000"/>
                  <a:gd name="connsiteY12-9408" fmla="*/ 8475 h 10000"/>
                  <a:gd name="connsiteX13-9409" fmla="*/ 28 w 10000"/>
                  <a:gd name="connsiteY13-9410" fmla="*/ 7967 h 10000"/>
                  <a:gd name="connsiteX14-9411" fmla="*/ 58 w 10000"/>
                  <a:gd name="connsiteY14-9412" fmla="*/ 7447 h 10000"/>
                  <a:gd name="connsiteX15-9413" fmla="*/ 98 w 10000"/>
                  <a:gd name="connsiteY15-9414" fmla="*/ 6912 h 10000"/>
                  <a:gd name="connsiteX16-9415" fmla="*/ 148 w 10000"/>
                  <a:gd name="connsiteY16-9416" fmla="*/ 6370 h 10000"/>
                  <a:gd name="connsiteX17-9417" fmla="*/ 212 w 10000"/>
                  <a:gd name="connsiteY17-9418" fmla="*/ 5833 h 10000"/>
                  <a:gd name="connsiteX18-9419" fmla="*/ 286 w 10000"/>
                  <a:gd name="connsiteY18-9420" fmla="*/ 5301 h 10000"/>
                  <a:gd name="connsiteX19-9421" fmla="*/ 374 w 10000"/>
                  <a:gd name="connsiteY19-9422" fmla="*/ 4786 h 10000"/>
                  <a:gd name="connsiteX20-9423" fmla="*/ 475 w 10000"/>
                  <a:gd name="connsiteY20-9424" fmla="*/ 4288 h 10000"/>
                  <a:gd name="connsiteX21-9425" fmla="*/ 530 w 10000"/>
                  <a:gd name="connsiteY21-9426" fmla="*/ 4052 h 10000"/>
                  <a:gd name="connsiteX22-9427" fmla="*/ 588 w 10000"/>
                  <a:gd name="connsiteY22-9428" fmla="*/ 3820 h 10000"/>
                  <a:gd name="connsiteX23-9429" fmla="*/ 652 w 10000"/>
                  <a:gd name="connsiteY23-9430" fmla="*/ 3597 h 10000"/>
                  <a:gd name="connsiteX24-9431" fmla="*/ 717 w 10000"/>
                  <a:gd name="connsiteY24-9432" fmla="*/ 3387 h 10000"/>
                  <a:gd name="connsiteX25-9433" fmla="*/ 787 w 10000"/>
                  <a:gd name="connsiteY25-9434" fmla="*/ 3184 h 10000"/>
                  <a:gd name="connsiteX26-9435" fmla="*/ 861 w 10000"/>
                  <a:gd name="connsiteY26-9436" fmla="*/ 2993 h 10000"/>
                  <a:gd name="connsiteX27-9437" fmla="*/ 938 w 10000"/>
                  <a:gd name="connsiteY27-9438" fmla="*/ 2813 h 10000"/>
                  <a:gd name="connsiteX28-9439" fmla="*/ 1019 w 10000"/>
                  <a:gd name="connsiteY28-9440" fmla="*/ 2644 h 10000"/>
                  <a:gd name="connsiteX29-9441" fmla="*/ 1105 w 10000"/>
                  <a:gd name="connsiteY29-9442" fmla="*/ 2493 h 10000"/>
                  <a:gd name="connsiteX30-9443" fmla="*/ 1194 w 10000"/>
                  <a:gd name="connsiteY30-9444" fmla="*/ 2352 h 10000"/>
                  <a:gd name="connsiteX31-9445" fmla="*/ 1640 w 10000"/>
                  <a:gd name="connsiteY31-9446" fmla="*/ 1710 h 10000"/>
                  <a:gd name="connsiteX32-9447" fmla="*/ 1865 w 10000"/>
                  <a:gd name="connsiteY32-9448" fmla="*/ 1393 h 10000"/>
                  <a:gd name="connsiteX33-9449" fmla="*/ 1950 w 10000"/>
                  <a:gd name="connsiteY33-9450" fmla="*/ 1278 h 10000"/>
                  <a:gd name="connsiteX34-9451" fmla="*/ 2095 w 10000"/>
                  <a:gd name="connsiteY34-9452" fmla="*/ 1096 h 10000"/>
                  <a:gd name="connsiteX35-9453" fmla="*/ 2333 w 10000"/>
                  <a:gd name="connsiteY35-9454" fmla="*/ 817 h 10000"/>
                  <a:gd name="connsiteX36-9455" fmla="*/ 2455 w 10000"/>
                  <a:gd name="connsiteY36-9456" fmla="*/ 686 h 10000"/>
                  <a:gd name="connsiteX37-9457" fmla="*/ 2583 w 10000"/>
                  <a:gd name="connsiteY37-9458" fmla="*/ 563 h 10000"/>
                  <a:gd name="connsiteX38-9459" fmla="*/ 2711 w 10000"/>
                  <a:gd name="connsiteY38-9460" fmla="*/ 450 h 10000"/>
                  <a:gd name="connsiteX39-9461" fmla="*/ 2844 w 10000"/>
                  <a:gd name="connsiteY39-9462" fmla="*/ 344 h 10000"/>
                  <a:gd name="connsiteX40-9463" fmla="*/ 2981 w 10000"/>
                  <a:gd name="connsiteY40-9464" fmla="*/ 249 h 10000"/>
                  <a:gd name="connsiteX41-9465" fmla="*/ 3121 w 10000"/>
                  <a:gd name="connsiteY41-9466" fmla="*/ 161 h 10000"/>
                  <a:gd name="connsiteX42-9467" fmla="*/ 3188 w 10000"/>
                  <a:gd name="connsiteY42-9468" fmla="*/ 128 h 10000"/>
                  <a:gd name="connsiteX43-9469" fmla="*/ 3268 w 10000"/>
                  <a:gd name="connsiteY43-9470" fmla="*/ 99 h 10000"/>
                  <a:gd name="connsiteX44-9471" fmla="*/ 3463 w 10000"/>
                  <a:gd name="connsiteY44-9472" fmla="*/ 51 h 10000"/>
                  <a:gd name="connsiteX45-9473" fmla="*/ 3698 w 10000"/>
                  <a:gd name="connsiteY45-9474" fmla="*/ 15 h 10000"/>
                  <a:gd name="connsiteX46-9475" fmla="*/ 3966 w 10000"/>
                  <a:gd name="connsiteY46-9476" fmla="*/ 0 h 10000"/>
                  <a:gd name="connsiteX47-9477" fmla="*/ 4258 w 10000"/>
                  <a:gd name="connsiteY47-9478" fmla="*/ 5 h 10000"/>
                  <a:gd name="connsiteX48-9479" fmla="*/ 4569 w 10000"/>
                  <a:gd name="connsiteY48-9480" fmla="*/ 31 h 10000"/>
                  <a:gd name="connsiteX49-9481" fmla="*/ 4892 w 10000"/>
                  <a:gd name="connsiteY49-9482" fmla="*/ 76 h 10000"/>
                  <a:gd name="connsiteX50-9483" fmla="*/ 5217 w 10000"/>
                  <a:gd name="connsiteY50-9484" fmla="*/ 146 h 10000"/>
                  <a:gd name="connsiteX51-9485" fmla="*/ 5379 w 10000"/>
                  <a:gd name="connsiteY51-9486" fmla="*/ 192 h 10000"/>
                  <a:gd name="connsiteX52-9487" fmla="*/ 5539 w 10000"/>
                  <a:gd name="connsiteY52-9488" fmla="*/ 241 h 10000"/>
                  <a:gd name="connsiteX53-9489" fmla="*/ 5850 w 10000"/>
                  <a:gd name="connsiteY53-9490" fmla="*/ 367 h 10000"/>
                  <a:gd name="connsiteX54-9491" fmla="*/ 6000 w 10000"/>
                  <a:gd name="connsiteY54-9492" fmla="*/ 438 h 10000"/>
                  <a:gd name="connsiteX55-9493" fmla="*/ 6145 w 10000"/>
                  <a:gd name="connsiteY55-9494" fmla="*/ 518 h 10000"/>
                  <a:gd name="connsiteX56-9495" fmla="*/ 6281 w 10000"/>
                  <a:gd name="connsiteY56-9496" fmla="*/ 602 h 10000"/>
                  <a:gd name="connsiteX57-9497" fmla="*/ 6413 w 10000"/>
                  <a:gd name="connsiteY57-9498" fmla="*/ 699 h 10000"/>
                  <a:gd name="connsiteX58-9499" fmla="*/ 6534 w 10000"/>
                  <a:gd name="connsiteY58-9500" fmla="*/ 802 h 10000"/>
                  <a:gd name="connsiteX59-9501" fmla="*/ 6648 w 10000"/>
                  <a:gd name="connsiteY59-9502" fmla="*/ 912 h 10000"/>
                  <a:gd name="connsiteX60-9503" fmla="*/ 6751 w 10000"/>
                  <a:gd name="connsiteY60-9504" fmla="*/ 1032 h 10000"/>
                  <a:gd name="connsiteX61-9505" fmla="*/ 6844 w 10000"/>
                  <a:gd name="connsiteY61-9506" fmla="*/ 1161 h 10000"/>
                  <a:gd name="connsiteX62-9507" fmla="*/ 6925 w 10000"/>
                  <a:gd name="connsiteY62-9508" fmla="*/ 1296 h 10000"/>
                  <a:gd name="connsiteX63-9509" fmla="*/ 6994 w 10000"/>
                  <a:gd name="connsiteY63-9510" fmla="*/ 1441 h 10000"/>
                  <a:gd name="connsiteX64-9511" fmla="*/ 7048 w 10000"/>
                  <a:gd name="connsiteY64-9512" fmla="*/ 1596 h 10000"/>
                  <a:gd name="connsiteX65-9513" fmla="*/ 7070 w 10000"/>
                  <a:gd name="connsiteY65-9514" fmla="*/ 1677 h 10000"/>
                  <a:gd name="connsiteX66-9515" fmla="*/ 7088 w 10000"/>
                  <a:gd name="connsiteY66-9516" fmla="*/ 1763 h 10000"/>
                  <a:gd name="connsiteX67-9517" fmla="*/ 7786 w 10000"/>
                  <a:gd name="connsiteY67-9518" fmla="*/ 5358 h 10000"/>
                  <a:gd name="connsiteX68-9519" fmla="*/ 7987 w 10000"/>
                  <a:gd name="connsiteY68-9520" fmla="*/ 5319 h 10000"/>
                  <a:gd name="connsiteX69-9521" fmla="*/ 8280 w 10000"/>
                  <a:gd name="connsiteY69-9522" fmla="*/ 5280 h 10000"/>
                  <a:gd name="connsiteX70-9523" fmla="*/ 8450 w 10000"/>
                  <a:gd name="connsiteY70-9524" fmla="*/ 5268 h 10000"/>
                  <a:gd name="connsiteX71-9525" fmla="*/ 8630 w 10000"/>
                  <a:gd name="connsiteY71-9526" fmla="*/ 5265 h 10000"/>
                  <a:gd name="connsiteX72-9527" fmla="*/ 8815 w 10000"/>
                  <a:gd name="connsiteY72-9528" fmla="*/ 5270 h 10000"/>
                  <a:gd name="connsiteX73-9529" fmla="*/ 9003 w 10000"/>
                  <a:gd name="connsiteY73-9530" fmla="*/ 5288 h 10000"/>
                  <a:gd name="connsiteX74-9531" fmla="*/ 9185 w 10000"/>
                  <a:gd name="connsiteY74-9532" fmla="*/ 5322 h 10000"/>
                  <a:gd name="connsiteX75-9533" fmla="*/ 9360 w 10000"/>
                  <a:gd name="connsiteY75-9534" fmla="*/ 5375 h 10000"/>
                  <a:gd name="connsiteX76-9535" fmla="*/ 9523 w 10000"/>
                  <a:gd name="connsiteY76-9536" fmla="*/ 5445 h 10000"/>
                  <a:gd name="connsiteX77-9537" fmla="*/ 9597 w 10000"/>
                  <a:gd name="connsiteY77-9538" fmla="*/ 5491 h 10000"/>
                  <a:gd name="connsiteX78-9539" fmla="*/ 9668 w 10000"/>
                  <a:gd name="connsiteY78-9540" fmla="*/ 5540 h 10000"/>
                  <a:gd name="connsiteX79-9541" fmla="*/ 9734 w 10000"/>
                  <a:gd name="connsiteY79-9542" fmla="*/ 5596 h 10000"/>
                  <a:gd name="connsiteX80-9543" fmla="*/ 9794 w 10000"/>
                  <a:gd name="connsiteY80-9544" fmla="*/ 5660 h 10000"/>
                  <a:gd name="connsiteX81-9545" fmla="*/ 9846 w 10000"/>
                  <a:gd name="connsiteY81-9546" fmla="*/ 5732 h 10000"/>
                  <a:gd name="connsiteX82-9547" fmla="*/ 9892 w 10000"/>
                  <a:gd name="connsiteY82-9548" fmla="*/ 5808 h 10000"/>
                  <a:gd name="connsiteX83-9549" fmla="*/ 9930 w 10000"/>
                  <a:gd name="connsiteY83-9550" fmla="*/ 5893 h 10000"/>
                  <a:gd name="connsiteX84-9551" fmla="*/ 9960 w 10000"/>
                  <a:gd name="connsiteY84-9552" fmla="*/ 5985 h 10000"/>
                  <a:gd name="connsiteX85-9553" fmla="*/ 9982 w 10000"/>
                  <a:gd name="connsiteY85-9554" fmla="*/ 6087 h 10000"/>
                  <a:gd name="connsiteX86-9555" fmla="*/ 9995 w 10000"/>
                  <a:gd name="connsiteY86-9556" fmla="*/ 6198 h 10000"/>
                  <a:gd name="connsiteX87-9557" fmla="*/ 10000 w 10000"/>
                  <a:gd name="connsiteY87-9558" fmla="*/ 6370 h 10000"/>
                  <a:gd name="connsiteX88-9559" fmla="*/ 9992 w 10000"/>
                  <a:gd name="connsiteY88-9560" fmla="*/ 6531 h 10000"/>
                  <a:gd name="connsiteX89-9561" fmla="*/ 9972 w 10000"/>
                  <a:gd name="connsiteY89-9562" fmla="*/ 6676 h 10000"/>
                  <a:gd name="connsiteX90-9563" fmla="*/ 9939 w 10000"/>
                  <a:gd name="connsiteY90-9564" fmla="*/ 6815 h 10000"/>
                  <a:gd name="connsiteX91-9565" fmla="*/ 9897 w 10000"/>
                  <a:gd name="connsiteY91-9566" fmla="*/ 6938 h 10000"/>
                  <a:gd name="connsiteX92-9567" fmla="*/ 9843 w 10000"/>
                  <a:gd name="connsiteY92-9568" fmla="*/ 7053 h 10000"/>
                  <a:gd name="connsiteX93-9569" fmla="*/ 9779 w 10000"/>
                  <a:gd name="connsiteY93-9570" fmla="*/ 7153 h 10000"/>
                  <a:gd name="connsiteX94-9571" fmla="*/ 9707 w 10000"/>
                  <a:gd name="connsiteY94-9572" fmla="*/ 7243 h 10000"/>
                  <a:gd name="connsiteX95-9573" fmla="*/ 9627 w 10000"/>
                  <a:gd name="connsiteY95-9574" fmla="*/ 7325 h 10000"/>
                  <a:gd name="connsiteX96-9575" fmla="*/ 9538 w 10000"/>
                  <a:gd name="connsiteY96-9576" fmla="*/ 7396 h 10000"/>
                  <a:gd name="connsiteX97-9577" fmla="*/ 9443 w 10000"/>
                  <a:gd name="connsiteY97-9578" fmla="*/ 7457 h 10000"/>
                  <a:gd name="connsiteX98-9579" fmla="*/ 9342 w 10000"/>
                  <a:gd name="connsiteY98-9580" fmla="*/ 7508 h 10000"/>
                  <a:gd name="connsiteX99-9581" fmla="*/ 9234 w 10000"/>
                  <a:gd name="connsiteY99-9582" fmla="*/ 7553 h 10000"/>
                  <a:gd name="connsiteX100-9583" fmla="*/ 9121 w 10000"/>
                  <a:gd name="connsiteY100-9584" fmla="*/ 7588 h 10000"/>
                  <a:gd name="connsiteX101-9585" fmla="*/ 9005 w 10000"/>
                  <a:gd name="connsiteY101-9586" fmla="*/ 7617 h 10000"/>
                  <a:gd name="connsiteX102-9587" fmla="*/ 8885 w 10000"/>
                  <a:gd name="connsiteY102-9588" fmla="*/ 7635 h 10000"/>
                  <a:gd name="connsiteX103-9589" fmla="*/ 8637 w 10000"/>
                  <a:gd name="connsiteY103-9590" fmla="*/ 7655 h 10000"/>
                  <a:gd name="connsiteX104-9591" fmla="*/ 8383 w 10000"/>
                  <a:gd name="connsiteY104-9592" fmla="*/ 7648 h 10000"/>
                  <a:gd name="connsiteX105-9593" fmla="*/ 8129 w 10000"/>
                  <a:gd name="connsiteY105-9594" fmla="*/ 7620 h 10000"/>
                  <a:gd name="connsiteX106-9595" fmla="*/ 7879 w 10000"/>
                  <a:gd name="connsiteY106-9596" fmla="*/ 7570 h 10000"/>
                  <a:gd name="connsiteX107-9597" fmla="*/ 7639 w 10000"/>
                  <a:gd name="connsiteY107-9598" fmla="*/ 7506 h 10000"/>
                  <a:gd name="connsiteX108-9599" fmla="*/ 7414 w 10000"/>
                  <a:gd name="connsiteY108-9600" fmla="*/ 7427 h 10000"/>
                  <a:gd name="connsiteX109-9601" fmla="*/ 7212 w 10000"/>
                  <a:gd name="connsiteY109-9602" fmla="*/ 7338 h 10000"/>
                  <a:gd name="connsiteX110-9603" fmla="*/ 7036 w 10000"/>
                  <a:gd name="connsiteY110-9604" fmla="*/ 7243 h 10000"/>
                  <a:gd name="connsiteX0-9605" fmla="*/ 7036 w 10000"/>
                  <a:gd name="connsiteY0-9606" fmla="*/ 7243 h 10000"/>
                  <a:gd name="connsiteX1-9607" fmla="*/ 5871 w 10000"/>
                  <a:gd name="connsiteY1-9608" fmla="*/ 5778 h 10000"/>
                  <a:gd name="connsiteX2-9609" fmla="*/ 4690 w 10000"/>
                  <a:gd name="connsiteY2-9610" fmla="*/ 6019 h 10000"/>
                  <a:gd name="connsiteX3-9611" fmla="*/ 3311 w 10000"/>
                  <a:gd name="connsiteY3-9612" fmla="*/ 6544 h 10000"/>
                  <a:gd name="connsiteX4-9613" fmla="*/ 2064 w 10000"/>
                  <a:gd name="connsiteY4-9614" fmla="*/ 7289 h 10000"/>
                  <a:gd name="connsiteX5-9615" fmla="*/ 792 w 10000"/>
                  <a:gd name="connsiteY5-9616" fmla="*/ 8695 h 10000"/>
                  <a:gd name="connsiteX6-9617" fmla="*/ 154 w 10000"/>
                  <a:gd name="connsiteY6-9618" fmla="*/ 10000 h 10000"/>
                  <a:gd name="connsiteX7-9619" fmla="*/ 65 w 10000"/>
                  <a:gd name="connsiteY7-9620" fmla="*/ 9941 h 10000"/>
                  <a:gd name="connsiteX8-9621" fmla="*/ 35 w 10000"/>
                  <a:gd name="connsiteY8-9622" fmla="*/ 9902 h 10000"/>
                  <a:gd name="connsiteX9-9623" fmla="*/ 15 w 10000"/>
                  <a:gd name="connsiteY9-9624" fmla="*/ 9861 h 10000"/>
                  <a:gd name="connsiteX10-9625" fmla="*/ 0 w 10000"/>
                  <a:gd name="connsiteY10-9626" fmla="*/ 9403 h 10000"/>
                  <a:gd name="connsiteX11-9627" fmla="*/ 0 w 10000"/>
                  <a:gd name="connsiteY11-9628" fmla="*/ 8955 h 10000"/>
                  <a:gd name="connsiteX12-9629" fmla="*/ 10 w 10000"/>
                  <a:gd name="connsiteY12-9630" fmla="*/ 8475 h 10000"/>
                  <a:gd name="connsiteX13-9631" fmla="*/ 28 w 10000"/>
                  <a:gd name="connsiteY13-9632" fmla="*/ 7967 h 10000"/>
                  <a:gd name="connsiteX14-9633" fmla="*/ 58 w 10000"/>
                  <a:gd name="connsiteY14-9634" fmla="*/ 7447 h 10000"/>
                  <a:gd name="connsiteX15-9635" fmla="*/ 98 w 10000"/>
                  <a:gd name="connsiteY15-9636" fmla="*/ 6912 h 10000"/>
                  <a:gd name="connsiteX16-9637" fmla="*/ 148 w 10000"/>
                  <a:gd name="connsiteY16-9638" fmla="*/ 6370 h 10000"/>
                  <a:gd name="connsiteX17-9639" fmla="*/ 212 w 10000"/>
                  <a:gd name="connsiteY17-9640" fmla="*/ 5833 h 10000"/>
                  <a:gd name="connsiteX18-9641" fmla="*/ 286 w 10000"/>
                  <a:gd name="connsiteY18-9642" fmla="*/ 5301 h 10000"/>
                  <a:gd name="connsiteX19-9643" fmla="*/ 374 w 10000"/>
                  <a:gd name="connsiteY19-9644" fmla="*/ 4786 h 10000"/>
                  <a:gd name="connsiteX20-9645" fmla="*/ 475 w 10000"/>
                  <a:gd name="connsiteY20-9646" fmla="*/ 4288 h 10000"/>
                  <a:gd name="connsiteX21-9647" fmla="*/ 530 w 10000"/>
                  <a:gd name="connsiteY21-9648" fmla="*/ 4052 h 10000"/>
                  <a:gd name="connsiteX22-9649" fmla="*/ 588 w 10000"/>
                  <a:gd name="connsiteY22-9650" fmla="*/ 3820 h 10000"/>
                  <a:gd name="connsiteX23-9651" fmla="*/ 652 w 10000"/>
                  <a:gd name="connsiteY23-9652" fmla="*/ 3597 h 10000"/>
                  <a:gd name="connsiteX24-9653" fmla="*/ 717 w 10000"/>
                  <a:gd name="connsiteY24-9654" fmla="*/ 3387 h 10000"/>
                  <a:gd name="connsiteX25-9655" fmla="*/ 787 w 10000"/>
                  <a:gd name="connsiteY25-9656" fmla="*/ 3184 h 10000"/>
                  <a:gd name="connsiteX26-9657" fmla="*/ 861 w 10000"/>
                  <a:gd name="connsiteY26-9658" fmla="*/ 2993 h 10000"/>
                  <a:gd name="connsiteX27-9659" fmla="*/ 938 w 10000"/>
                  <a:gd name="connsiteY27-9660" fmla="*/ 2813 h 10000"/>
                  <a:gd name="connsiteX28-9661" fmla="*/ 1019 w 10000"/>
                  <a:gd name="connsiteY28-9662" fmla="*/ 2644 h 10000"/>
                  <a:gd name="connsiteX29-9663" fmla="*/ 1105 w 10000"/>
                  <a:gd name="connsiteY29-9664" fmla="*/ 2493 h 10000"/>
                  <a:gd name="connsiteX30-9665" fmla="*/ 1194 w 10000"/>
                  <a:gd name="connsiteY30-9666" fmla="*/ 2352 h 10000"/>
                  <a:gd name="connsiteX31-9667" fmla="*/ 1640 w 10000"/>
                  <a:gd name="connsiteY31-9668" fmla="*/ 1710 h 10000"/>
                  <a:gd name="connsiteX32-9669" fmla="*/ 1865 w 10000"/>
                  <a:gd name="connsiteY32-9670" fmla="*/ 1393 h 10000"/>
                  <a:gd name="connsiteX33-9671" fmla="*/ 1950 w 10000"/>
                  <a:gd name="connsiteY33-9672" fmla="*/ 1278 h 10000"/>
                  <a:gd name="connsiteX34-9673" fmla="*/ 2095 w 10000"/>
                  <a:gd name="connsiteY34-9674" fmla="*/ 1096 h 10000"/>
                  <a:gd name="connsiteX35-9675" fmla="*/ 2333 w 10000"/>
                  <a:gd name="connsiteY35-9676" fmla="*/ 817 h 10000"/>
                  <a:gd name="connsiteX36-9677" fmla="*/ 2455 w 10000"/>
                  <a:gd name="connsiteY36-9678" fmla="*/ 686 h 10000"/>
                  <a:gd name="connsiteX37-9679" fmla="*/ 2583 w 10000"/>
                  <a:gd name="connsiteY37-9680" fmla="*/ 563 h 10000"/>
                  <a:gd name="connsiteX38-9681" fmla="*/ 2711 w 10000"/>
                  <a:gd name="connsiteY38-9682" fmla="*/ 450 h 10000"/>
                  <a:gd name="connsiteX39-9683" fmla="*/ 2844 w 10000"/>
                  <a:gd name="connsiteY39-9684" fmla="*/ 344 h 10000"/>
                  <a:gd name="connsiteX40-9685" fmla="*/ 2981 w 10000"/>
                  <a:gd name="connsiteY40-9686" fmla="*/ 249 h 10000"/>
                  <a:gd name="connsiteX41-9687" fmla="*/ 3121 w 10000"/>
                  <a:gd name="connsiteY41-9688" fmla="*/ 161 h 10000"/>
                  <a:gd name="connsiteX42-9689" fmla="*/ 3188 w 10000"/>
                  <a:gd name="connsiteY42-9690" fmla="*/ 128 h 10000"/>
                  <a:gd name="connsiteX43-9691" fmla="*/ 3268 w 10000"/>
                  <a:gd name="connsiteY43-9692" fmla="*/ 99 h 10000"/>
                  <a:gd name="connsiteX44-9693" fmla="*/ 3463 w 10000"/>
                  <a:gd name="connsiteY44-9694" fmla="*/ 51 h 10000"/>
                  <a:gd name="connsiteX45-9695" fmla="*/ 3698 w 10000"/>
                  <a:gd name="connsiteY45-9696" fmla="*/ 15 h 10000"/>
                  <a:gd name="connsiteX46-9697" fmla="*/ 3966 w 10000"/>
                  <a:gd name="connsiteY46-9698" fmla="*/ 0 h 10000"/>
                  <a:gd name="connsiteX47-9699" fmla="*/ 4258 w 10000"/>
                  <a:gd name="connsiteY47-9700" fmla="*/ 5 h 10000"/>
                  <a:gd name="connsiteX48-9701" fmla="*/ 4569 w 10000"/>
                  <a:gd name="connsiteY48-9702" fmla="*/ 31 h 10000"/>
                  <a:gd name="connsiteX49-9703" fmla="*/ 4892 w 10000"/>
                  <a:gd name="connsiteY49-9704" fmla="*/ 76 h 10000"/>
                  <a:gd name="connsiteX50-9705" fmla="*/ 5217 w 10000"/>
                  <a:gd name="connsiteY50-9706" fmla="*/ 146 h 10000"/>
                  <a:gd name="connsiteX51-9707" fmla="*/ 5379 w 10000"/>
                  <a:gd name="connsiteY51-9708" fmla="*/ 192 h 10000"/>
                  <a:gd name="connsiteX52-9709" fmla="*/ 5539 w 10000"/>
                  <a:gd name="connsiteY52-9710" fmla="*/ 241 h 10000"/>
                  <a:gd name="connsiteX53-9711" fmla="*/ 5850 w 10000"/>
                  <a:gd name="connsiteY53-9712" fmla="*/ 367 h 10000"/>
                  <a:gd name="connsiteX54-9713" fmla="*/ 6000 w 10000"/>
                  <a:gd name="connsiteY54-9714" fmla="*/ 438 h 10000"/>
                  <a:gd name="connsiteX55-9715" fmla="*/ 6145 w 10000"/>
                  <a:gd name="connsiteY55-9716" fmla="*/ 518 h 10000"/>
                  <a:gd name="connsiteX56-9717" fmla="*/ 6281 w 10000"/>
                  <a:gd name="connsiteY56-9718" fmla="*/ 602 h 10000"/>
                  <a:gd name="connsiteX57-9719" fmla="*/ 6413 w 10000"/>
                  <a:gd name="connsiteY57-9720" fmla="*/ 699 h 10000"/>
                  <a:gd name="connsiteX58-9721" fmla="*/ 6534 w 10000"/>
                  <a:gd name="connsiteY58-9722" fmla="*/ 802 h 10000"/>
                  <a:gd name="connsiteX59-9723" fmla="*/ 6648 w 10000"/>
                  <a:gd name="connsiteY59-9724" fmla="*/ 912 h 10000"/>
                  <a:gd name="connsiteX60-9725" fmla="*/ 6751 w 10000"/>
                  <a:gd name="connsiteY60-9726" fmla="*/ 1032 h 10000"/>
                  <a:gd name="connsiteX61-9727" fmla="*/ 6844 w 10000"/>
                  <a:gd name="connsiteY61-9728" fmla="*/ 1161 h 10000"/>
                  <a:gd name="connsiteX62-9729" fmla="*/ 6925 w 10000"/>
                  <a:gd name="connsiteY62-9730" fmla="*/ 1296 h 10000"/>
                  <a:gd name="connsiteX63-9731" fmla="*/ 6994 w 10000"/>
                  <a:gd name="connsiteY63-9732" fmla="*/ 1441 h 10000"/>
                  <a:gd name="connsiteX64-9733" fmla="*/ 7048 w 10000"/>
                  <a:gd name="connsiteY64-9734" fmla="*/ 1596 h 10000"/>
                  <a:gd name="connsiteX65-9735" fmla="*/ 7070 w 10000"/>
                  <a:gd name="connsiteY65-9736" fmla="*/ 1677 h 10000"/>
                  <a:gd name="connsiteX66-9737" fmla="*/ 7088 w 10000"/>
                  <a:gd name="connsiteY66-9738" fmla="*/ 1763 h 10000"/>
                  <a:gd name="connsiteX67-9739" fmla="*/ 7786 w 10000"/>
                  <a:gd name="connsiteY67-9740" fmla="*/ 5358 h 10000"/>
                  <a:gd name="connsiteX68-9741" fmla="*/ 7987 w 10000"/>
                  <a:gd name="connsiteY68-9742" fmla="*/ 5319 h 10000"/>
                  <a:gd name="connsiteX69-9743" fmla="*/ 8280 w 10000"/>
                  <a:gd name="connsiteY69-9744" fmla="*/ 5280 h 10000"/>
                  <a:gd name="connsiteX70-9745" fmla="*/ 8450 w 10000"/>
                  <a:gd name="connsiteY70-9746" fmla="*/ 5268 h 10000"/>
                  <a:gd name="connsiteX71-9747" fmla="*/ 8630 w 10000"/>
                  <a:gd name="connsiteY71-9748" fmla="*/ 5265 h 10000"/>
                  <a:gd name="connsiteX72-9749" fmla="*/ 8815 w 10000"/>
                  <a:gd name="connsiteY72-9750" fmla="*/ 5270 h 10000"/>
                  <a:gd name="connsiteX73-9751" fmla="*/ 9003 w 10000"/>
                  <a:gd name="connsiteY73-9752" fmla="*/ 5288 h 10000"/>
                  <a:gd name="connsiteX74-9753" fmla="*/ 9185 w 10000"/>
                  <a:gd name="connsiteY74-9754" fmla="*/ 5322 h 10000"/>
                  <a:gd name="connsiteX75-9755" fmla="*/ 9360 w 10000"/>
                  <a:gd name="connsiteY75-9756" fmla="*/ 5375 h 10000"/>
                  <a:gd name="connsiteX76-9757" fmla="*/ 9523 w 10000"/>
                  <a:gd name="connsiteY76-9758" fmla="*/ 5445 h 10000"/>
                  <a:gd name="connsiteX77-9759" fmla="*/ 9597 w 10000"/>
                  <a:gd name="connsiteY77-9760" fmla="*/ 5491 h 10000"/>
                  <a:gd name="connsiteX78-9761" fmla="*/ 9668 w 10000"/>
                  <a:gd name="connsiteY78-9762" fmla="*/ 5540 h 10000"/>
                  <a:gd name="connsiteX79-9763" fmla="*/ 9734 w 10000"/>
                  <a:gd name="connsiteY79-9764" fmla="*/ 5596 h 10000"/>
                  <a:gd name="connsiteX80-9765" fmla="*/ 9794 w 10000"/>
                  <a:gd name="connsiteY80-9766" fmla="*/ 5660 h 10000"/>
                  <a:gd name="connsiteX81-9767" fmla="*/ 9846 w 10000"/>
                  <a:gd name="connsiteY81-9768" fmla="*/ 5732 h 10000"/>
                  <a:gd name="connsiteX82-9769" fmla="*/ 9892 w 10000"/>
                  <a:gd name="connsiteY82-9770" fmla="*/ 5808 h 10000"/>
                  <a:gd name="connsiteX83-9771" fmla="*/ 9930 w 10000"/>
                  <a:gd name="connsiteY83-9772" fmla="*/ 5893 h 10000"/>
                  <a:gd name="connsiteX84-9773" fmla="*/ 9960 w 10000"/>
                  <a:gd name="connsiteY84-9774" fmla="*/ 5985 h 10000"/>
                  <a:gd name="connsiteX85-9775" fmla="*/ 9982 w 10000"/>
                  <a:gd name="connsiteY85-9776" fmla="*/ 6087 h 10000"/>
                  <a:gd name="connsiteX86-9777" fmla="*/ 9995 w 10000"/>
                  <a:gd name="connsiteY86-9778" fmla="*/ 6198 h 10000"/>
                  <a:gd name="connsiteX87-9779" fmla="*/ 10000 w 10000"/>
                  <a:gd name="connsiteY87-9780" fmla="*/ 6370 h 10000"/>
                  <a:gd name="connsiteX88-9781" fmla="*/ 9992 w 10000"/>
                  <a:gd name="connsiteY88-9782" fmla="*/ 6531 h 10000"/>
                  <a:gd name="connsiteX89-9783" fmla="*/ 9972 w 10000"/>
                  <a:gd name="connsiteY89-9784" fmla="*/ 6676 h 10000"/>
                  <a:gd name="connsiteX90-9785" fmla="*/ 9939 w 10000"/>
                  <a:gd name="connsiteY90-9786" fmla="*/ 6815 h 10000"/>
                  <a:gd name="connsiteX91-9787" fmla="*/ 9897 w 10000"/>
                  <a:gd name="connsiteY91-9788" fmla="*/ 6938 h 10000"/>
                  <a:gd name="connsiteX92-9789" fmla="*/ 9843 w 10000"/>
                  <a:gd name="connsiteY92-9790" fmla="*/ 7053 h 10000"/>
                  <a:gd name="connsiteX93-9791" fmla="*/ 9779 w 10000"/>
                  <a:gd name="connsiteY93-9792" fmla="*/ 7153 h 10000"/>
                  <a:gd name="connsiteX94-9793" fmla="*/ 9707 w 10000"/>
                  <a:gd name="connsiteY94-9794" fmla="*/ 7243 h 10000"/>
                  <a:gd name="connsiteX95-9795" fmla="*/ 9627 w 10000"/>
                  <a:gd name="connsiteY95-9796" fmla="*/ 7325 h 10000"/>
                  <a:gd name="connsiteX96-9797" fmla="*/ 9538 w 10000"/>
                  <a:gd name="connsiteY96-9798" fmla="*/ 7396 h 10000"/>
                  <a:gd name="connsiteX97-9799" fmla="*/ 9443 w 10000"/>
                  <a:gd name="connsiteY97-9800" fmla="*/ 7457 h 10000"/>
                  <a:gd name="connsiteX98-9801" fmla="*/ 9342 w 10000"/>
                  <a:gd name="connsiteY98-9802" fmla="*/ 7508 h 10000"/>
                  <a:gd name="connsiteX99-9803" fmla="*/ 9234 w 10000"/>
                  <a:gd name="connsiteY99-9804" fmla="*/ 7553 h 10000"/>
                  <a:gd name="connsiteX100-9805" fmla="*/ 9121 w 10000"/>
                  <a:gd name="connsiteY100-9806" fmla="*/ 7588 h 10000"/>
                  <a:gd name="connsiteX101-9807" fmla="*/ 9005 w 10000"/>
                  <a:gd name="connsiteY101-9808" fmla="*/ 7617 h 10000"/>
                  <a:gd name="connsiteX102-9809" fmla="*/ 8885 w 10000"/>
                  <a:gd name="connsiteY102-9810" fmla="*/ 7635 h 10000"/>
                  <a:gd name="connsiteX103-9811" fmla="*/ 8637 w 10000"/>
                  <a:gd name="connsiteY103-9812" fmla="*/ 7655 h 10000"/>
                  <a:gd name="connsiteX104-9813" fmla="*/ 8383 w 10000"/>
                  <a:gd name="connsiteY104-9814" fmla="*/ 7648 h 10000"/>
                  <a:gd name="connsiteX105-9815" fmla="*/ 8129 w 10000"/>
                  <a:gd name="connsiteY105-9816" fmla="*/ 7620 h 10000"/>
                  <a:gd name="connsiteX106-9817" fmla="*/ 7879 w 10000"/>
                  <a:gd name="connsiteY106-9818" fmla="*/ 7570 h 10000"/>
                  <a:gd name="connsiteX107-9819" fmla="*/ 7639 w 10000"/>
                  <a:gd name="connsiteY107-9820" fmla="*/ 7506 h 10000"/>
                  <a:gd name="connsiteX108-9821" fmla="*/ 7414 w 10000"/>
                  <a:gd name="connsiteY108-9822" fmla="*/ 7427 h 10000"/>
                  <a:gd name="connsiteX109-9823" fmla="*/ 7212 w 10000"/>
                  <a:gd name="connsiteY109-9824" fmla="*/ 7338 h 10000"/>
                  <a:gd name="connsiteX110-9825" fmla="*/ 7036 w 10000"/>
                  <a:gd name="connsiteY110-9826" fmla="*/ 7243 h 10000"/>
                  <a:gd name="connsiteX0-9827" fmla="*/ 7036 w 10000"/>
                  <a:gd name="connsiteY0-9828" fmla="*/ 7243 h 10000"/>
                  <a:gd name="connsiteX1-9829" fmla="*/ 5871 w 10000"/>
                  <a:gd name="connsiteY1-9830" fmla="*/ 5778 h 10000"/>
                  <a:gd name="connsiteX2-9831" fmla="*/ 4690 w 10000"/>
                  <a:gd name="connsiteY2-9832" fmla="*/ 6019 h 10000"/>
                  <a:gd name="connsiteX3-9833" fmla="*/ 3311 w 10000"/>
                  <a:gd name="connsiteY3-9834" fmla="*/ 6544 h 10000"/>
                  <a:gd name="connsiteX4-9835" fmla="*/ 2064 w 10000"/>
                  <a:gd name="connsiteY4-9836" fmla="*/ 7289 h 10000"/>
                  <a:gd name="connsiteX5-9837" fmla="*/ 676 w 10000"/>
                  <a:gd name="connsiteY5-9838" fmla="*/ 8657 h 10000"/>
                  <a:gd name="connsiteX6-9839" fmla="*/ 154 w 10000"/>
                  <a:gd name="connsiteY6-9840" fmla="*/ 10000 h 10000"/>
                  <a:gd name="connsiteX7-9841" fmla="*/ 65 w 10000"/>
                  <a:gd name="connsiteY7-9842" fmla="*/ 9941 h 10000"/>
                  <a:gd name="connsiteX8-9843" fmla="*/ 35 w 10000"/>
                  <a:gd name="connsiteY8-9844" fmla="*/ 9902 h 10000"/>
                  <a:gd name="connsiteX9-9845" fmla="*/ 15 w 10000"/>
                  <a:gd name="connsiteY9-9846" fmla="*/ 9861 h 10000"/>
                  <a:gd name="connsiteX10-9847" fmla="*/ 0 w 10000"/>
                  <a:gd name="connsiteY10-9848" fmla="*/ 9403 h 10000"/>
                  <a:gd name="connsiteX11-9849" fmla="*/ 0 w 10000"/>
                  <a:gd name="connsiteY11-9850" fmla="*/ 8955 h 10000"/>
                  <a:gd name="connsiteX12-9851" fmla="*/ 10 w 10000"/>
                  <a:gd name="connsiteY12-9852" fmla="*/ 8475 h 10000"/>
                  <a:gd name="connsiteX13-9853" fmla="*/ 28 w 10000"/>
                  <a:gd name="connsiteY13-9854" fmla="*/ 7967 h 10000"/>
                  <a:gd name="connsiteX14-9855" fmla="*/ 58 w 10000"/>
                  <a:gd name="connsiteY14-9856" fmla="*/ 7447 h 10000"/>
                  <a:gd name="connsiteX15-9857" fmla="*/ 98 w 10000"/>
                  <a:gd name="connsiteY15-9858" fmla="*/ 6912 h 10000"/>
                  <a:gd name="connsiteX16-9859" fmla="*/ 148 w 10000"/>
                  <a:gd name="connsiteY16-9860" fmla="*/ 6370 h 10000"/>
                  <a:gd name="connsiteX17-9861" fmla="*/ 212 w 10000"/>
                  <a:gd name="connsiteY17-9862" fmla="*/ 5833 h 10000"/>
                  <a:gd name="connsiteX18-9863" fmla="*/ 286 w 10000"/>
                  <a:gd name="connsiteY18-9864" fmla="*/ 5301 h 10000"/>
                  <a:gd name="connsiteX19-9865" fmla="*/ 374 w 10000"/>
                  <a:gd name="connsiteY19-9866" fmla="*/ 4786 h 10000"/>
                  <a:gd name="connsiteX20-9867" fmla="*/ 475 w 10000"/>
                  <a:gd name="connsiteY20-9868" fmla="*/ 4288 h 10000"/>
                  <a:gd name="connsiteX21-9869" fmla="*/ 530 w 10000"/>
                  <a:gd name="connsiteY21-9870" fmla="*/ 4052 h 10000"/>
                  <a:gd name="connsiteX22-9871" fmla="*/ 588 w 10000"/>
                  <a:gd name="connsiteY22-9872" fmla="*/ 3820 h 10000"/>
                  <a:gd name="connsiteX23-9873" fmla="*/ 652 w 10000"/>
                  <a:gd name="connsiteY23-9874" fmla="*/ 3597 h 10000"/>
                  <a:gd name="connsiteX24-9875" fmla="*/ 717 w 10000"/>
                  <a:gd name="connsiteY24-9876" fmla="*/ 3387 h 10000"/>
                  <a:gd name="connsiteX25-9877" fmla="*/ 787 w 10000"/>
                  <a:gd name="connsiteY25-9878" fmla="*/ 3184 h 10000"/>
                  <a:gd name="connsiteX26-9879" fmla="*/ 861 w 10000"/>
                  <a:gd name="connsiteY26-9880" fmla="*/ 2993 h 10000"/>
                  <a:gd name="connsiteX27-9881" fmla="*/ 938 w 10000"/>
                  <a:gd name="connsiteY27-9882" fmla="*/ 2813 h 10000"/>
                  <a:gd name="connsiteX28-9883" fmla="*/ 1019 w 10000"/>
                  <a:gd name="connsiteY28-9884" fmla="*/ 2644 h 10000"/>
                  <a:gd name="connsiteX29-9885" fmla="*/ 1105 w 10000"/>
                  <a:gd name="connsiteY29-9886" fmla="*/ 2493 h 10000"/>
                  <a:gd name="connsiteX30-9887" fmla="*/ 1194 w 10000"/>
                  <a:gd name="connsiteY30-9888" fmla="*/ 2352 h 10000"/>
                  <a:gd name="connsiteX31-9889" fmla="*/ 1640 w 10000"/>
                  <a:gd name="connsiteY31-9890" fmla="*/ 1710 h 10000"/>
                  <a:gd name="connsiteX32-9891" fmla="*/ 1865 w 10000"/>
                  <a:gd name="connsiteY32-9892" fmla="*/ 1393 h 10000"/>
                  <a:gd name="connsiteX33-9893" fmla="*/ 1950 w 10000"/>
                  <a:gd name="connsiteY33-9894" fmla="*/ 1278 h 10000"/>
                  <a:gd name="connsiteX34-9895" fmla="*/ 2095 w 10000"/>
                  <a:gd name="connsiteY34-9896" fmla="*/ 1096 h 10000"/>
                  <a:gd name="connsiteX35-9897" fmla="*/ 2333 w 10000"/>
                  <a:gd name="connsiteY35-9898" fmla="*/ 817 h 10000"/>
                  <a:gd name="connsiteX36-9899" fmla="*/ 2455 w 10000"/>
                  <a:gd name="connsiteY36-9900" fmla="*/ 686 h 10000"/>
                  <a:gd name="connsiteX37-9901" fmla="*/ 2583 w 10000"/>
                  <a:gd name="connsiteY37-9902" fmla="*/ 563 h 10000"/>
                  <a:gd name="connsiteX38-9903" fmla="*/ 2711 w 10000"/>
                  <a:gd name="connsiteY38-9904" fmla="*/ 450 h 10000"/>
                  <a:gd name="connsiteX39-9905" fmla="*/ 2844 w 10000"/>
                  <a:gd name="connsiteY39-9906" fmla="*/ 344 h 10000"/>
                  <a:gd name="connsiteX40-9907" fmla="*/ 2981 w 10000"/>
                  <a:gd name="connsiteY40-9908" fmla="*/ 249 h 10000"/>
                  <a:gd name="connsiteX41-9909" fmla="*/ 3121 w 10000"/>
                  <a:gd name="connsiteY41-9910" fmla="*/ 161 h 10000"/>
                  <a:gd name="connsiteX42-9911" fmla="*/ 3188 w 10000"/>
                  <a:gd name="connsiteY42-9912" fmla="*/ 128 h 10000"/>
                  <a:gd name="connsiteX43-9913" fmla="*/ 3268 w 10000"/>
                  <a:gd name="connsiteY43-9914" fmla="*/ 99 h 10000"/>
                  <a:gd name="connsiteX44-9915" fmla="*/ 3463 w 10000"/>
                  <a:gd name="connsiteY44-9916" fmla="*/ 51 h 10000"/>
                  <a:gd name="connsiteX45-9917" fmla="*/ 3698 w 10000"/>
                  <a:gd name="connsiteY45-9918" fmla="*/ 15 h 10000"/>
                  <a:gd name="connsiteX46-9919" fmla="*/ 3966 w 10000"/>
                  <a:gd name="connsiteY46-9920" fmla="*/ 0 h 10000"/>
                  <a:gd name="connsiteX47-9921" fmla="*/ 4258 w 10000"/>
                  <a:gd name="connsiteY47-9922" fmla="*/ 5 h 10000"/>
                  <a:gd name="connsiteX48-9923" fmla="*/ 4569 w 10000"/>
                  <a:gd name="connsiteY48-9924" fmla="*/ 31 h 10000"/>
                  <a:gd name="connsiteX49-9925" fmla="*/ 4892 w 10000"/>
                  <a:gd name="connsiteY49-9926" fmla="*/ 76 h 10000"/>
                  <a:gd name="connsiteX50-9927" fmla="*/ 5217 w 10000"/>
                  <a:gd name="connsiteY50-9928" fmla="*/ 146 h 10000"/>
                  <a:gd name="connsiteX51-9929" fmla="*/ 5379 w 10000"/>
                  <a:gd name="connsiteY51-9930" fmla="*/ 192 h 10000"/>
                  <a:gd name="connsiteX52-9931" fmla="*/ 5539 w 10000"/>
                  <a:gd name="connsiteY52-9932" fmla="*/ 241 h 10000"/>
                  <a:gd name="connsiteX53-9933" fmla="*/ 5850 w 10000"/>
                  <a:gd name="connsiteY53-9934" fmla="*/ 367 h 10000"/>
                  <a:gd name="connsiteX54-9935" fmla="*/ 6000 w 10000"/>
                  <a:gd name="connsiteY54-9936" fmla="*/ 438 h 10000"/>
                  <a:gd name="connsiteX55-9937" fmla="*/ 6145 w 10000"/>
                  <a:gd name="connsiteY55-9938" fmla="*/ 518 h 10000"/>
                  <a:gd name="connsiteX56-9939" fmla="*/ 6281 w 10000"/>
                  <a:gd name="connsiteY56-9940" fmla="*/ 602 h 10000"/>
                  <a:gd name="connsiteX57-9941" fmla="*/ 6413 w 10000"/>
                  <a:gd name="connsiteY57-9942" fmla="*/ 699 h 10000"/>
                  <a:gd name="connsiteX58-9943" fmla="*/ 6534 w 10000"/>
                  <a:gd name="connsiteY58-9944" fmla="*/ 802 h 10000"/>
                  <a:gd name="connsiteX59-9945" fmla="*/ 6648 w 10000"/>
                  <a:gd name="connsiteY59-9946" fmla="*/ 912 h 10000"/>
                  <a:gd name="connsiteX60-9947" fmla="*/ 6751 w 10000"/>
                  <a:gd name="connsiteY60-9948" fmla="*/ 1032 h 10000"/>
                  <a:gd name="connsiteX61-9949" fmla="*/ 6844 w 10000"/>
                  <a:gd name="connsiteY61-9950" fmla="*/ 1161 h 10000"/>
                  <a:gd name="connsiteX62-9951" fmla="*/ 6925 w 10000"/>
                  <a:gd name="connsiteY62-9952" fmla="*/ 1296 h 10000"/>
                  <a:gd name="connsiteX63-9953" fmla="*/ 6994 w 10000"/>
                  <a:gd name="connsiteY63-9954" fmla="*/ 1441 h 10000"/>
                  <a:gd name="connsiteX64-9955" fmla="*/ 7048 w 10000"/>
                  <a:gd name="connsiteY64-9956" fmla="*/ 1596 h 10000"/>
                  <a:gd name="connsiteX65-9957" fmla="*/ 7070 w 10000"/>
                  <a:gd name="connsiteY65-9958" fmla="*/ 1677 h 10000"/>
                  <a:gd name="connsiteX66-9959" fmla="*/ 7088 w 10000"/>
                  <a:gd name="connsiteY66-9960" fmla="*/ 1763 h 10000"/>
                  <a:gd name="connsiteX67-9961" fmla="*/ 7786 w 10000"/>
                  <a:gd name="connsiteY67-9962" fmla="*/ 5358 h 10000"/>
                  <a:gd name="connsiteX68-9963" fmla="*/ 7987 w 10000"/>
                  <a:gd name="connsiteY68-9964" fmla="*/ 5319 h 10000"/>
                  <a:gd name="connsiteX69-9965" fmla="*/ 8280 w 10000"/>
                  <a:gd name="connsiteY69-9966" fmla="*/ 5280 h 10000"/>
                  <a:gd name="connsiteX70-9967" fmla="*/ 8450 w 10000"/>
                  <a:gd name="connsiteY70-9968" fmla="*/ 5268 h 10000"/>
                  <a:gd name="connsiteX71-9969" fmla="*/ 8630 w 10000"/>
                  <a:gd name="connsiteY71-9970" fmla="*/ 5265 h 10000"/>
                  <a:gd name="connsiteX72-9971" fmla="*/ 8815 w 10000"/>
                  <a:gd name="connsiteY72-9972" fmla="*/ 5270 h 10000"/>
                  <a:gd name="connsiteX73-9973" fmla="*/ 9003 w 10000"/>
                  <a:gd name="connsiteY73-9974" fmla="*/ 5288 h 10000"/>
                  <a:gd name="connsiteX74-9975" fmla="*/ 9185 w 10000"/>
                  <a:gd name="connsiteY74-9976" fmla="*/ 5322 h 10000"/>
                  <a:gd name="connsiteX75-9977" fmla="*/ 9360 w 10000"/>
                  <a:gd name="connsiteY75-9978" fmla="*/ 5375 h 10000"/>
                  <a:gd name="connsiteX76-9979" fmla="*/ 9523 w 10000"/>
                  <a:gd name="connsiteY76-9980" fmla="*/ 5445 h 10000"/>
                  <a:gd name="connsiteX77-9981" fmla="*/ 9597 w 10000"/>
                  <a:gd name="connsiteY77-9982" fmla="*/ 5491 h 10000"/>
                  <a:gd name="connsiteX78-9983" fmla="*/ 9668 w 10000"/>
                  <a:gd name="connsiteY78-9984" fmla="*/ 5540 h 10000"/>
                  <a:gd name="connsiteX79-9985" fmla="*/ 9734 w 10000"/>
                  <a:gd name="connsiteY79-9986" fmla="*/ 5596 h 10000"/>
                  <a:gd name="connsiteX80-9987" fmla="*/ 9794 w 10000"/>
                  <a:gd name="connsiteY80-9988" fmla="*/ 5660 h 10000"/>
                  <a:gd name="connsiteX81-9989" fmla="*/ 9846 w 10000"/>
                  <a:gd name="connsiteY81-9990" fmla="*/ 5732 h 10000"/>
                  <a:gd name="connsiteX82-9991" fmla="*/ 9892 w 10000"/>
                  <a:gd name="connsiteY82-9992" fmla="*/ 5808 h 10000"/>
                  <a:gd name="connsiteX83-9993" fmla="*/ 9930 w 10000"/>
                  <a:gd name="connsiteY83-9994" fmla="*/ 5893 h 10000"/>
                  <a:gd name="connsiteX84-9995" fmla="*/ 9960 w 10000"/>
                  <a:gd name="connsiteY84-9996" fmla="*/ 5985 h 10000"/>
                  <a:gd name="connsiteX85-9997" fmla="*/ 9982 w 10000"/>
                  <a:gd name="connsiteY85-9998" fmla="*/ 6087 h 10000"/>
                  <a:gd name="connsiteX86-9999" fmla="*/ 9995 w 10000"/>
                  <a:gd name="connsiteY86-10000" fmla="*/ 6198 h 10000"/>
                  <a:gd name="connsiteX87-10001" fmla="*/ 10000 w 10000"/>
                  <a:gd name="connsiteY87-10002" fmla="*/ 6370 h 10000"/>
                  <a:gd name="connsiteX88-10003" fmla="*/ 9992 w 10000"/>
                  <a:gd name="connsiteY88-10004" fmla="*/ 6531 h 10000"/>
                  <a:gd name="connsiteX89-10005" fmla="*/ 9972 w 10000"/>
                  <a:gd name="connsiteY89-10006" fmla="*/ 6676 h 10000"/>
                  <a:gd name="connsiteX90-10007" fmla="*/ 9939 w 10000"/>
                  <a:gd name="connsiteY90-10008" fmla="*/ 6815 h 10000"/>
                  <a:gd name="connsiteX91-10009" fmla="*/ 9897 w 10000"/>
                  <a:gd name="connsiteY91-10010" fmla="*/ 6938 h 10000"/>
                  <a:gd name="connsiteX92-10011" fmla="*/ 9843 w 10000"/>
                  <a:gd name="connsiteY92-10012" fmla="*/ 7053 h 10000"/>
                  <a:gd name="connsiteX93-10013" fmla="*/ 9779 w 10000"/>
                  <a:gd name="connsiteY93-10014" fmla="*/ 7153 h 10000"/>
                  <a:gd name="connsiteX94-10015" fmla="*/ 9707 w 10000"/>
                  <a:gd name="connsiteY94-10016" fmla="*/ 7243 h 10000"/>
                  <a:gd name="connsiteX95-10017" fmla="*/ 9627 w 10000"/>
                  <a:gd name="connsiteY95-10018" fmla="*/ 7325 h 10000"/>
                  <a:gd name="connsiteX96-10019" fmla="*/ 9538 w 10000"/>
                  <a:gd name="connsiteY96-10020" fmla="*/ 7396 h 10000"/>
                  <a:gd name="connsiteX97-10021" fmla="*/ 9443 w 10000"/>
                  <a:gd name="connsiteY97-10022" fmla="*/ 7457 h 10000"/>
                  <a:gd name="connsiteX98-10023" fmla="*/ 9342 w 10000"/>
                  <a:gd name="connsiteY98-10024" fmla="*/ 7508 h 10000"/>
                  <a:gd name="connsiteX99-10025" fmla="*/ 9234 w 10000"/>
                  <a:gd name="connsiteY99-10026" fmla="*/ 7553 h 10000"/>
                  <a:gd name="connsiteX100-10027" fmla="*/ 9121 w 10000"/>
                  <a:gd name="connsiteY100-10028" fmla="*/ 7588 h 10000"/>
                  <a:gd name="connsiteX101-10029" fmla="*/ 9005 w 10000"/>
                  <a:gd name="connsiteY101-10030" fmla="*/ 7617 h 10000"/>
                  <a:gd name="connsiteX102-10031" fmla="*/ 8885 w 10000"/>
                  <a:gd name="connsiteY102-10032" fmla="*/ 7635 h 10000"/>
                  <a:gd name="connsiteX103-10033" fmla="*/ 8637 w 10000"/>
                  <a:gd name="connsiteY103-10034" fmla="*/ 7655 h 10000"/>
                  <a:gd name="connsiteX104-10035" fmla="*/ 8383 w 10000"/>
                  <a:gd name="connsiteY104-10036" fmla="*/ 7648 h 10000"/>
                  <a:gd name="connsiteX105-10037" fmla="*/ 8129 w 10000"/>
                  <a:gd name="connsiteY105-10038" fmla="*/ 7620 h 10000"/>
                  <a:gd name="connsiteX106-10039" fmla="*/ 7879 w 10000"/>
                  <a:gd name="connsiteY106-10040" fmla="*/ 7570 h 10000"/>
                  <a:gd name="connsiteX107-10041" fmla="*/ 7639 w 10000"/>
                  <a:gd name="connsiteY107-10042" fmla="*/ 7506 h 10000"/>
                  <a:gd name="connsiteX108-10043" fmla="*/ 7414 w 10000"/>
                  <a:gd name="connsiteY108-10044" fmla="*/ 7427 h 10000"/>
                  <a:gd name="connsiteX109-10045" fmla="*/ 7212 w 10000"/>
                  <a:gd name="connsiteY109-10046" fmla="*/ 7338 h 10000"/>
                  <a:gd name="connsiteX110-10047" fmla="*/ 7036 w 10000"/>
                  <a:gd name="connsiteY110-10048" fmla="*/ 7243 h 10000"/>
                  <a:gd name="connsiteX0-10049" fmla="*/ 7036 w 10000"/>
                  <a:gd name="connsiteY0-10050" fmla="*/ 7243 h 10000"/>
                  <a:gd name="connsiteX1-10051" fmla="*/ 5871 w 10000"/>
                  <a:gd name="connsiteY1-10052" fmla="*/ 5778 h 10000"/>
                  <a:gd name="connsiteX2-10053" fmla="*/ 4690 w 10000"/>
                  <a:gd name="connsiteY2-10054" fmla="*/ 6019 h 10000"/>
                  <a:gd name="connsiteX3-10055" fmla="*/ 3311 w 10000"/>
                  <a:gd name="connsiteY3-10056" fmla="*/ 6544 h 10000"/>
                  <a:gd name="connsiteX4-10057" fmla="*/ 2064 w 10000"/>
                  <a:gd name="connsiteY4-10058" fmla="*/ 7289 h 10000"/>
                  <a:gd name="connsiteX5-10059" fmla="*/ 676 w 10000"/>
                  <a:gd name="connsiteY5-10060" fmla="*/ 8657 h 10000"/>
                  <a:gd name="connsiteX6-10061" fmla="*/ 154 w 10000"/>
                  <a:gd name="connsiteY6-10062" fmla="*/ 10000 h 10000"/>
                  <a:gd name="connsiteX7-10063" fmla="*/ 65 w 10000"/>
                  <a:gd name="connsiteY7-10064" fmla="*/ 9941 h 10000"/>
                  <a:gd name="connsiteX8-10065" fmla="*/ 35 w 10000"/>
                  <a:gd name="connsiteY8-10066" fmla="*/ 9902 h 10000"/>
                  <a:gd name="connsiteX9-10067" fmla="*/ 15 w 10000"/>
                  <a:gd name="connsiteY9-10068" fmla="*/ 9861 h 10000"/>
                  <a:gd name="connsiteX10-10069" fmla="*/ 0 w 10000"/>
                  <a:gd name="connsiteY10-10070" fmla="*/ 9403 h 10000"/>
                  <a:gd name="connsiteX11-10071" fmla="*/ 0 w 10000"/>
                  <a:gd name="connsiteY11-10072" fmla="*/ 8955 h 10000"/>
                  <a:gd name="connsiteX12-10073" fmla="*/ 10 w 10000"/>
                  <a:gd name="connsiteY12-10074" fmla="*/ 8475 h 10000"/>
                  <a:gd name="connsiteX13-10075" fmla="*/ 28 w 10000"/>
                  <a:gd name="connsiteY13-10076" fmla="*/ 7967 h 10000"/>
                  <a:gd name="connsiteX14-10077" fmla="*/ 58 w 10000"/>
                  <a:gd name="connsiteY14-10078" fmla="*/ 7447 h 10000"/>
                  <a:gd name="connsiteX15-10079" fmla="*/ 98 w 10000"/>
                  <a:gd name="connsiteY15-10080" fmla="*/ 6912 h 10000"/>
                  <a:gd name="connsiteX16-10081" fmla="*/ 148 w 10000"/>
                  <a:gd name="connsiteY16-10082" fmla="*/ 6370 h 10000"/>
                  <a:gd name="connsiteX17-10083" fmla="*/ 212 w 10000"/>
                  <a:gd name="connsiteY17-10084" fmla="*/ 5833 h 10000"/>
                  <a:gd name="connsiteX18-10085" fmla="*/ 286 w 10000"/>
                  <a:gd name="connsiteY18-10086" fmla="*/ 5301 h 10000"/>
                  <a:gd name="connsiteX19-10087" fmla="*/ 374 w 10000"/>
                  <a:gd name="connsiteY19-10088" fmla="*/ 4786 h 10000"/>
                  <a:gd name="connsiteX20-10089" fmla="*/ 475 w 10000"/>
                  <a:gd name="connsiteY20-10090" fmla="*/ 4288 h 10000"/>
                  <a:gd name="connsiteX21-10091" fmla="*/ 530 w 10000"/>
                  <a:gd name="connsiteY21-10092" fmla="*/ 4052 h 10000"/>
                  <a:gd name="connsiteX22-10093" fmla="*/ 588 w 10000"/>
                  <a:gd name="connsiteY22-10094" fmla="*/ 3820 h 10000"/>
                  <a:gd name="connsiteX23-10095" fmla="*/ 652 w 10000"/>
                  <a:gd name="connsiteY23-10096" fmla="*/ 3597 h 10000"/>
                  <a:gd name="connsiteX24-10097" fmla="*/ 717 w 10000"/>
                  <a:gd name="connsiteY24-10098" fmla="*/ 3387 h 10000"/>
                  <a:gd name="connsiteX25-10099" fmla="*/ 787 w 10000"/>
                  <a:gd name="connsiteY25-10100" fmla="*/ 3184 h 10000"/>
                  <a:gd name="connsiteX26-10101" fmla="*/ 861 w 10000"/>
                  <a:gd name="connsiteY26-10102" fmla="*/ 2993 h 10000"/>
                  <a:gd name="connsiteX27-10103" fmla="*/ 938 w 10000"/>
                  <a:gd name="connsiteY27-10104" fmla="*/ 2813 h 10000"/>
                  <a:gd name="connsiteX28-10105" fmla="*/ 1019 w 10000"/>
                  <a:gd name="connsiteY28-10106" fmla="*/ 2644 h 10000"/>
                  <a:gd name="connsiteX29-10107" fmla="*/ 1105 w 10000"/>
                  <a:gd name="connsiteY29-10108" fmla="*/ 2493 h 10000"/>
                  <a:gd name="connsiteX30-10109" fmla="*/ 1194 w 10000"/>
                  <a:gd name="connsiteY30-10110" fmla="*/ 2352 h 10000"/>
                  <a:gd name="connsiteX31-10111" fmla="*/ 1640 w 10000"/>
                  <a:gd name="connsiteY31-10112" fmla="*/ 1710 h 10000"/>
                  <a:gd name="connsiteX32-10113" fmla="*/ 1865 w 10000"/>
                  <a:gd name="connsiteY32-10114" fmla="*/ 1393 h 10000"/>
                  <a:gd name="connsiteX33-10115" fmla="*/ 1950 w 10000"/>
                  <a:gd name="connsiteY33-10116" fmla="*/ 1278 h 10000"/>
                  <a:gd name="connsiteX34-10117" fmla="*/ 2095 w 10000"/>
                  <a:gd name="connsiteY34-10118" fmla="*/ 1096 h 10000"/>
                  <a:gd name="connsiteX35-10119" fmla="*/ 2333 w 10000"/>
                  <a:gd name="connsiteY35-10120" fmla="*/ 817 h 10000"/>
                  <a:gd name="connsiteX36-10121" fmla="*/ 2455 w 10000"/>
                  <a:gd name="connsiteY36-10122" fmla="*/ 686 h 10000"/>
                  <a:gd name="connsiteX37-10123" fmla="*/ 2583 w 10000"/>
                  <a:gd name="connsiteY37-10124" fmla="*/ 563 h 10000"/>
                  <a:gd name="connsiteX38-10125" fmla="*/ 2711 w 10000"/>
                  <a:gd name="connsiteY38-10126" fmla="*/ 450 h 10000"/>
                  <a:gd name="connsiteX39-10127" fmla="*/ 2844 w 10000"/>
                  <a:gd name="connsiteY39-10128" fmla="*/ 344 h 10000"/>
                  <a:gd name="connsiteX40-10129" fmla="*/ 2981 w 10000"/>
                  <a:gd name="connsiteY40-10130" fmla="*/ 249 h 10000"/>
                  <a:gd name="connsiteX41-10131" fmla="*/ 3121 w 10000"/>
                  <a:gd name="connsiteY41-10132" fmla="*/ 161 h 10000"/>
                  <a:gd name="connsiteX42-10133" fmla="*/ 3188 w 10000"/>
                  <a:gd name="connsiteY42-10134" fmla="*/ 128 h 10000"/>
                  <a:gd name="connsiteX43-10135" fmla="*/ 3268 w 10000"/>
                  <a:gd name="connsiteY43-10136" fmla="*/ 99 h 10000"/>
                  <a:gd name="connsiteX44-10137" fmla="*/ 3463 w 10000"/>
                  <a:gd name="connsiteY44-10138" fmla="*/ 51 h 10000"/>
                  <a:gd name="connsiteX45-10139" fmla="*/ 3698 w 10000"/>
                  <a:gd name="connsiteY45-10140" fmla="*/ 15 h 10000"/>
                  <a:gd name="connsiteX46-10141" fmla="*/ 3966 w 10000"/>
                  <a:gd name="connsiteY46-10142" fmla="*/ 0 h 10000"/>
                  <a:gd name="connsiteX47-10143" fmla="*/ 4258 w 10000"/>
                  <a:gd name="connsiteY47-10144" fmla="*/ 5 h 10000"/>
                  <a:gd name="connsiteX48-10145" fmla="*/ 4569 w 10000"/>
                  <a:gd name="connsiteY48-10146" fmla="*/ 31 h 10000"/>
                  <a:gd name="connsiteX49-10147" fmla="*/ 4892 w 10000"/>
                  <a:gd name="connsiteY49-10148" fmla="*/ 76 h 10000"/>
                  <a:gd name="connsiteX50-10149" fmla="*/ 5217 w 10000"/>
                  <a:gd name="connsiteY50-10150" fmla="*/ 146 h 10000"/>
                  <a:gd name="connsiteX51-10151" fmla="*/ 5379 w 10000"/>
                  <a:gd name="connsiteY51-10152" fmla="*/ 192 h 10000"/>
                  <a:gd name="connsiteX52-10153" fmla="*/ 5539 w 10000"/>
                  <a:gd name="connsiteY52-10154" fmla="*/ 241 h 10000"/>
                  <a:gd name="connsiteX53-10155" fmla="*/ 5850 w 10000"/>
                  <a:gd name="connsiteY53-10156" fmla="*/ 367 h 10000"/>
                  <a:gd name="connsiteX54-10157" fmla="*/ 6000 w 10000"/>
                  <a:gd name="connsiteY54-10158" fmla="*/ 438 h 10000"/>
                  <a:gd name="connsiteX55-10159" fmla="*/ 6145 w 10000"/>
                  <a:gd name="connsiteY55-10160" fmla="*/ 518 h 10000"/>
                  <a:gd name="connsiteX56-10161" fmla="*/ 6281 w 10000"/>
                  <a:gd name="connsiteY56-10162" fmla="*/ 602 h 10000"/>
                  <a:gd name="connsiteX57-10163" fmla="*/ 6413 w 10000"/>
                  <a:gd name="connsiteY57-10164" fmla="*/ 699 h 10000"/>
                  <a:gd name="connsiteX58-10165" fmla="*/ 6534 w 10000"/>
                  <a:gd name="connsiteY58-10166" fmla="*/ 802 h 10000"/>
                  <a:gd name="connsiteX59-10167" fmla="*/ 6648 w 10000"/>
                  <a:gd name="connsiteY59-10168" fmla="*/ 912 h 10000"/>
                  <a:gd name="connsiteX60-10169" fmla="*/ 6751 w 10000"/>
                  <a:gd name="connsiteY60-10170" fmla="*/ 1032 h 10000"/>
                  <a:gd name="connsiteX61-10171" fmla="*/ 6844 w 10000"/>
                  <a:gd name="connsiteY61-10172" fmla="*/ 1161 h 10000"/>
                  <a:gd name="connsiteX62-10173" fmla="*/ 6925 w 10000"/>
                  <a:gd name="connsiteY62-10174" fmla="*/ 1296 h 10000"/>
                  <a:gd name="connsiteX63-10175" fmla="*/ 6994 w 10000"/>
                  <a:gd name="connsiteY63-10176" fmla="*/ 1441 h 10000"/>
                  <a:gd name="connsiteX64-10177" fmla="*/ 7048 w 10000"/>
                  <a:gd name="connsiteY64-10178" fmla="*/ 1596 h 10000"/>
                  <a:gd name="connsiteX65-10179" fmla="*/ 7070 w 10000"/>
                  <a:gd name="connsiteY65-10180" fmla="*/ 1677 h 10000"/>
                  <a:gd name="connsiteX66-10181" fmla="*/ 7088 w 10000"/>
                  <a:gd name="connsiteY66-10182" fmla="*/ 1763 h 10000"/>
                  <a:gd name="connsiteX67-10183" fmla="*/ 7786 w 10000"/>
                  <a:gd name="connsiteY67-10184" fmla="*/ 5358 h 10000"/>
                  <a:gd name="connsiteX68-10185" fmla="*/ 7987 w 10000"/>
                  <a:gd name="connsiteY68-10186" fmla="*/ 5319 h 10000"/>
                  <a:gd name="connsiteX69-10187" fmla="*/ 8280 w 10000"/>
                  <a:gd name="connsiteY69-10188" fmla="*/ 5280 h 10000"/>
                  <a:gd name="connsiteX70-10189" fmla="*/ 8450 w 10000"/>
                  <a:gd name="connsiteY70-10190" fmla="*/ 5268 h 10000"/>
                  <a:gd name="connsiteX71-10191" fmla="*/ 8630 w 10000"/>
                  <a:gd name="connsiteY71-10192" fmla="*/ 5265 h 10000"/>
                  <a:gd name="connsiteX72-10193" fmla="*/ 8815 w 10000"/>
                  <a:gd name="connsiteY72-10194" fmla="*/ 5270 h 10000"/>
                  <a:gd name="connsiteX73-10195" fmla="*/ 9003 w 10000"/>
                  <a:gd name="connsiteY73-10196" fmla="*/ 5288 h 10000"/>
                  <a:gd name="connsiteX74-10197" fmla="*/ 9185 w 10000"/>
                  <a:gd name="connsiteY74-10198" fmla="*/ 5322 h 10000"/>
                  <a:gd name="connsiteX75-10199" fmla="*/ 9360 w 10000"/>
                  <a:gd name="connsiteY75-10200" fmla="*/ 5375 h 10000"/>
                  <a:gd name="connsiteX76-10201" fmla="*/ 9523 w 10000"/>
                  <a:gd name="connsiteY76-10202" fmla="*/ 5445 h 10000"/>
                  <a:gd name="connsiteX77-10203" fmla="*/ 9597 w 10000"/>
                  <a:gd name="connsiteY77-10204" fmla="*/ 5491 h 10000"/>
                  <a:gd name="connsiteX78-10205" fmla="*/ 9668 w 10000"/>
                  <a:gd name="connsiteY78-10206" fmla="*/ 5540 h 10000"/>
                  <a:gd name="connsiteX79-10207" fmla="*/ 9734 w 10000"/>
                  <a:gd name="connsiteY79-10208" fmla="*/ 5596 h 10000"/>
                  <a:gd name="connsiteX80-10209" fmla="*/ 9794 w 10000"/>
                  <a:gd name="connsiteY80-10210" fmla="*/ 5660 h 10000"/>
                  <a:gd name="connsiteX81-10211" fmla="*/ 9846 w 10000"/>
                  <a:gd name="connsiteY81-10212" fmla="*/ 5732 h 10000"/>
                  <a:gd name="connsiteX82-10213" fmla="*/ 9892 w 10000"/>
                  <a:gd name="connsiteY82-10214" fmla="*/ 5808 h 10000"/>
                  <a:gd name="connsiteX83-10215" fmla="*/ 9930 w 10000"/>
                  <a:gd name="connsiteY83-10216" fmla="*/ 5893 h 10000"/>
                  <a:gd name="connsiteX84-10217" fmla="*/ 9960 w 10000"/>
                  <a:gd name="connsiteY84-10218" fmla="*/ 5985 h 10000"/>
                  <a:gd name="connsiteX85-10219" fmla="*/ 9982 w 10000"/>
                  <a:gd name="connsiteY85-10220" fmla="*/ 6087 h 10000"/>
                  <a:gd name="connsiteX86-10221" fmla="*/ 9995 w 10000"/>
                  <a:gd name="connsiteY86-10222" fmla="*/ 6198 h 10000"/>
                  <a:gd name="connsiteX87-10223" fmla="*/ 10000 w 10000"/>
                  <a:gd name="connsiteY87-10224" fmla="*/ 6370 h 10000"/>
                  <a:gd name="connsiteX88-10225" fmla="*/ 9992 w 10000"/>
                  <a:gd name="connsiteY88-10226" fmla="*/ 6531 h 10000"/>
                  <a:gd name="connsiteX89-10227" fmla="*/ 9972 w 10000"/>
                  <a:gd name="connsiteY89-10228" fmla="*/ 6676 h 10000"/>
                  <a:gd name="connsiteX90-10229" fmla="*/ 9939 w 10000"/>
                  <a:gd name="connsiteY90-10230" fmla="*/ 6815 h 10000"/>
                  <a:gd name="connsiteX91-10231" fmla="*/ 9897 w 10000"/>
                  <a:gd name="connsiteY91-10232" fmla="*/ 6938 h 10000"/>
                  <a:gd name="connsiteX92-10233" fmla="*/ 9843 w 10000"/>
                  <a:gd name="connsiteY92-10234" fmla="*/ 7053 h 10000"/>
                  <a:gd name="connsiteX93-10235" fmla="*/ 9779 w 10000"/>
                  <a:gd name="connsiteY93-10236" fmla="*/ 7153 h 10000"/>
                  <a:gd name="connsiteX94-10237" fmla="*/ 9707 w 10000"/>
                  <a:gd name="connsiteY94-10238" fmla="*/ 7243 h 10000"/>
                  <a:gd name="connsiteX95-10239" fmla="*/ 9627 w 10000"/>
                  <a:gd name="connsiteY95-10240" fmla="*/ 7325 h 10000"/>
                  <a:gd name="connsiteX96-10241" fmla="*/ 9538 w 10000"/>
                  <a:gd name="connsiteY96-10242" fmla="*/ 7396 h 10000"/>
                  <a:gd name="connsiteX97-10243" fmla="*/ 9443 w 10000"/>
                  <a:gd name="connsiteY97-10244" fmla="*/ 7457 h 10000"/>
                  <a:gd name="connsiteX98-10245" fmla="*/ 9342 w 10000"/>
                  <a:gd name="connsiteY98-10246" fmla="*/ 7508 h 10000"/>
                  <a:gd name="connsiteX99-10247" fmla="*/ 9234 w 10000"/>
                  <a:gd name="connsiteY99-10248" fmla="*/ 7553 h 10000"/>
                  <a:gd name="connsiteX100-10249" fmla="*/ 9121 w 10000"/>
                  <a:gd name="connsiteY100-10250" fmla="*/ 7588 h 10000"/>
                  <a:gd name="connsiteX101-10251" fmla="*/ 9005 w 10000"/>
                  <a:gd name="connsiteY101-10252" fmla="*/ 7617 h 10000"/>
                  <a:gd name="connsiteX102-10253" fmla="*/ 8885 w 10000"/>
                  <a:gd name="connsiteY102-10254" fmla="*/ 7635 h 10000"/>
                  <a:gd name="connsiteX103-10255" fmla="*/ 8637 w 10000"/>
                  <a:gd name="connsiteY103-10256" fmla="*/ 7655 h 10000"/>
                  <a:gd name="connsiteX104-10257" fmla="*/ 8383 w 10000"/>
                  <a:gd name="connsiteY104-10258" fmla="*/ 7648 h 10000"/>
                  <a:gd name="connsiteX105-10259" fmla="*/ 8129 w 10000"/>
                  <a:gd name="connsiteY105-10260" fmla="*/ 7620 h 10000"/>
                  <a:gd name="connsiteX106-10261" fmla="*/ 7879 w 10000"/>
                  <a:gd name="connsiteY106-10262" fmla="*/ 7570 h 10000"/>
                  <a:gd name="connsiteX107-10263" fmla="*/ 7639 w 10000"/>
                  <a:gd name="connsiteY107-10264" fmla="*/ 7506 h 10000"/>
                  <a:gd name="connsiteX108-10265" fmla="*/ 7414 w 10000"/>
                  <a:gd name="connsiteY108-10266" fmla="*/ 7427 h 10000"/>
                  <a:gd name="connsiteX109-10267" fmla="*/ 7212 w 10000"/>
                  <a:gd name="connsiteY109-10268" fmla="*/ 7338 h 10000"/>
                  <a:gd name="connsiteX110-10269" fmla="*/ 7036 w 10000"/>
                  <a:gd name="connsiteY110-10270" fmla="*/ 7243 h 10000"/>
                  <a:gd name="connsiteX0-10271" fmla="*/ 7036 w 10000"/>
                  <a:gd name="connsiteY0-10272" fmla="*/ 7243 h 9941"/>
                  <a:gd name="connsiteX1-10273" fmla="*/ 5871 w 10000"/>
                  <a:gd name="connsiteY1-10274" fmla="*/ 5778 h 9941"/>
                  <a:gd name="connsiteX2-10275" fmla="*/ 4690 w 10000"/>
                  <a:gd name="connsiteY2-10276" fmla="*/ 6019 h 9941"/>
                  <a:gd name="connsiteX3-10277" fmla="*/ 3311 w 10000"/>
                  <a:gd name="connsiteY3-10278" fmla="*/ 6544 h 9941"/>
                  <a:gd name="connsiteX4-10279" fmla="*/ 2064 w 10000"/>
                  <a:gd name="connsiteY4-10280" fmla="*/ 7289 h 9941"/>
                  <a:gd name="connsiteX5-10281" fmla="*/ 676 w 10000"/>
                  <a:gd name="connsiteY5-10282" fmla="*/ 8657 h 9941"/>
                  <a:gd name="connsiteX6-10283" fmla="*/ 65 w 10000"/>
                  <a:gd name="connsiteY6-10284" fmla="*/ 9941 h 9941"/>
                  <a:gd name="connsiteX7-10285" fmla="*/ 35 w 10000"/>
                  <a:gd name="connsiteY7-10286" fmla="*/ 9902 h 9941"/>
                  <a:gd name="connsiteX8-10287" fmla="*/ 15 w 10000"/>
                  <a:gd name="connsiteY8-10288" fmla="*/ 9861 h 9941"/>
                  <a:gd name="connsiteX9-10289" fmla="*/ 0 w 10000"/>
                  <a:gd name="connsiteY9-10290" fmla="*/ 9403 h 9941"/>
                  <a:gd name="connsiteX10-10291" fmla="*/ 0 w 10000"/>
                  <a:gd name="connsiteY10-10292" fmla="*/ 8955 h 9941"/>
                  <a:gd name="connsiteX11-10293" fmla="*/ 10 w 10000"/>
                  <a:gd name="connsiteY11-10294" fmla="*/ 8475 h 9941"/>
                  <a:gd name="connsiteX12-10295" fmla="*/ 28 w 10000"/>
                  <a:gd name="connsiteY12-10296" fmla="*/ 7967 h 9941"/>
                  <a:gd name="connsiteX13-10297" fmla="*/ 58 w 10000"/>
                  <a:gd name="connsiteY13-10298" fmla="*/ 7447 h 9941"/>
                  <a:gd name="connsiteX14-10299" fmla="*/ 98 w 10000"/>
                  <a:gd name="connsiteY14-10300" fmla="*/ 6912 h 9941"/>
                  <a:gd name="connsiteX15-10301" fmla="*/ 148 w 10000"/>
                  <a:gd name="connsiteY15-10302" fmla="*/ 6370 h 9941"/>
                  <a:gd name="connsiteX16-10303" fmla="*/ 212 w 10000"/>
                  <a:gd name="connsiteY16-10304" fmla="*/ 5833 h 9941"/>
                  <a:gd name="connsiteX17-10305" fmla="*/ 286 w 10000"/>
                  <a:gd name="connsiteY17-10306" fmla="*/ 5301 h 9941"/>
                  <a:gd name="connsiteX18-10307" fmla="*/ 374 w 10000"/>
                  <a:gd name="connsiteY18-10308" fmla="*/ 4786 h 9941"/>
                  <a:gd name="connsiteX19-10309" fmla="*/ 475 w 10000"/>
                  <a:gd name="connsiteY19-10310" fmla="*/ 4288 h 9941"/>
                  <a:gd name="connsiteX20-10311" fmla="*/ 530 w 10000"/>
                  <a:gd name="connsiteY20-10312" fmla="*/ 4052 h 9941"/>
                  <a:gd name="connsiteX21-10313" fmla="*/ 588 w 10000"/>
                  <a:gd name="connsiteY21-10314" fmla="*/ 3820 h 9941"/>
                  <a:gd name="connsiteX22-10315" fmla="*/ 652 w 10000"/>
                  <a:gd name="connsiteY22-10316" fmla="*/ 3597 h 9941"/>
                  <a:gd name="connsiteX23-10317" fmla="*/ 717 w 10000"/>
                  <a:gd name="connsiteY23-10318" fmla="*/ 3387 h 9941"/>
                  <a:gd name="connsiteX24-10319" fmla="*/ 787 w 10000"/>
                  <a:gd name="connsiteY24-10320" fmla="*/ 3184 h 9941"/>
                  <a:gd name="connsiteX25-10321" fmla="*/ 861 w 10000"/>
                  <a:gd name="connsiteY25-10322" fmla="*/ 2993 h 9941"/>
                  <a:gd name="connsiteX26-10323" fmla="*/ 938 w 10000"/>
                  <a:gd name="connsiteY26-10324" fmla="*/ 2813 h 9941"/>
                  <a:gd name="connsiteX27-10325" fmla="*/ 1019 w 10000"/>
                  <a:gd name="connsiteY27-10326" fmla="*/ 2644 h 9941"/>
                  <a:gd name="connsiteX28-10327" fmla="*/ 1105 w 10000"/>
                  <a:gd name="connsiteY28-10328" fmla="*/ 2493 h 9941"/>
                  <a:gd name="connsiteX29-10329" fmla="*/ 1194 w 10000"/>
                  <a:gd name="connsiteY29-10330" fmla="*/ 2352 h 9941"/>
                  <a:gd name="connsiteX30-10331" fmla="*/ 1640 w 10000"/>
                  <a:gd name="connsiteY30-10332" fmla="*/ 1710 h 9941"/>
                  <a:gd name="connsiteX31-10333" fmla="*/ 1865 w 10000"/>
                  <a:gd name="connsiteY31-10334" fmla="*/ 1393 h 9941"/>
                  <a:gd name="connsiteX32-10335" fmla="*/ 1950 w 10000"/>
                  <a:gd name="connsiteY32-10336" fmla="*/ 1278 h 9941"/>
                  <a:gd name="connsiteX33-10337" fmla="*/ 2095 w 10000"/>
                  <a:gd name="connsiteY33-10338" fmla="*/ 1096 h 9941"/>
                  <a:gd name="connsiteX34-10339" fmla="*/ 2333 w 10000"/>
                  <a:gd name="connsiteY34-10340" fmla="*/ 817 h 9941"/>
                  <a:gd name="connsiteX35-10341" fmla="*/ 2455 w 10000"/>
                  <a:gd name="connsiteY35-10342" fmla="*/ 686 h 9941"/>
                  <a:gd name="connsiteX36-10343" fmla="*/ 2583 w 10000"/>
                  <a:gd name="connsiteY36-10344" fmla="*/ 563 h 9941"/>
                  <a:gd name="connsiteX37-10345" fmla="*/ 2711 w 10000"/>
                  <a:gd name="connsiteY37-10346" fmla="*/ 450 h 9941"/>
                  <a:gd name="connsiteX38-10347" fmla="*/ 2844 w 10000"/>
                  <a:gd name="connsiteY38-10348" fmla="*/ 344 h 9941"/>
                  <a:gd name="connsiteX39-10349" fmla="*/ 2981 w 10000"/>
                  <a:gd name="connsiteY39-10350" fmla="*/ 249 h 9941"/>
                  <a:gd name="connsiteX40-10351" fmla="*/ 3121 w 10000"/>
                  <a:gd name="connsiteY40-10352" fmla="*/ 161 h 9941"/>
                  <a:gd name="connsiteX41-10353" fmla="*/ 3188 w 10000"/>
                  <a:gd name="connsiteY41-10354" fmla="*/ 128 h 9941"/>
                  <a:gd name="connsiteX42-10355" fmla="*/ 3268 w 10000"/>
                  <a:gd name="connsiteY42-10356" fmla="*/ 99 h 9941"/>
                  <a:gd name="connsiteX43-10357" fmla="*/ 3463 w 10000"/>
                  <a:gd name="connsiteY43-10358" fmla="*/ 51 h 9941"/>
                  <a:gd name="connsiteX44-10359" fmla="*/ 3698 w 10000"/>
                  <a:gd name="connsiteY44-10360" fmla="*/ 15 h 9941"/>
                  <a:gd name="connsiteX45-10361" fmla="*/ 3966 w 10000"/>
                  <a:gd name="connsiteY45-10362" fmla="*/ 0 h 9941"/>
                  <a:gd name="connsiteX46-10363" fmla="*/ 4258 w 10000"/>
                  <a:gd name="connsiteY46-10364" fmla="*/ 5 h 9941"/>
                  <a:gd name="connsiteX47-10365" fmla="*/ 4569 w 10000"/>
                  <a:gd name="connsiteY47-10366" fmla="*/ 31 h 9941"/>
                  <a:gd name="connsiteX48-10367" fmla="*/ 4892 w 10000"/>
                  <a:gd name="connsiteY48-10368" fmla="*/ 76 h 9941"/>
                  <a:gd name="connsiteX49-10369" fmla="*/ 5217 w 10000"/>
                  <a:gd name="connsiteY49-10370" fmla="*/ 146 h 9941"/>
                  <a:gd name="connsiteX50-10371" fmla="*/ 5379 w 10000"/>
                  <a:gd name="connsiteY50-10372" fmla="*/ 192 h 9941"/>
                  <a:gd name="connsiteX51-10373" fmla="*/ 5539 w 10000"/>
                  <a:gd name="connsiteY51-10374" fmla="*/ 241 h 9941"/>
                  <a:gd name="connsiteX52-10375" fmla="*/ 5850 w 10000"/>
                  <a:gd name="connsiteY52-10376" fmla="*/ 367 h 9941"/>
                  <a:gd name="connsiteX53-10377" fmla="*/ 6000 w 10000"/>
                  <a:gd name="connsiteY53-10378" fmla="*/ 438 h 9941"/>
                  <a:gd name="connsiteX54-10379" fmla="*/ 6145 w 10000"/>
                  <a:gd name="connsiteY54-10380" fmla="*/ 518 h 9941"/>
                  <a:gd name="connsiteX55-10381" fmla="*/ 6281 w 10000"/>
                  <a:gd name="connsiteY55-10382" fmla="*/ 602 h 9941"/>
                  <a:gd name="connsiteX56-10383" fmla="*/ 6413 w 10000"/>
                  <a:gd name="connsiteY56-10384" fmla="*/ 699 h 9941"/>
                  <a:gd name="connsiteX57-10385" fmla="*/ 6534 w 10000"/>
                  <a:gd name="connsiteY57-10386" fmla="*/ 802 h 9941"/>
                  <a:gd name="connsiteX58-10387" fmla="*/ 6648 w 10000"/>
                  <a:gd name="connsiteY58-10388" fmla="*/ 912 h 9941"/>
                  <a:gd name="connsiteX59-10389" fmla="*/ 6751 w 10000"/>
                  <a:gd name="connsiteY59-10390" fmla="*/ 1032 h 9941"/>
                  <a:gd name="connsiteX60-10391" fmla="*/ 6844 w 10000"/>
                  <a:gd name="connsiteY60-10392" fmla="*/ 1161 h 9941"/>
                  <a:gd name="connsiteX61-10393" fmla="*/ 6925 w 10000"/>
                  <a:gd name="connsiteY61-10394" fmla="*/ 1296 h 9941"/>
                  <a:gd name="connsiteX62-10395" fmla="*/ 6994 w 10000"/>
                  <a:gd name="connsiteY62-10396" fmla="*/ 1441 h 9941"/>
                  <a:gd name="connsiteX63-10397" fmla="*/ 7048 w 10000"/>
                  <a:gd name="connsiteY63-10398" fmla="*/ 1596 h 9941"/>
                  <a:gd name="connsiteX64-10399" fmla="*/ 7070 w 10000"/>
                  <a:gd name="connsiteY64-10400" fmla="*/ 1677 h 9941"/>
                  <a:gd name="connsiteX65-10401" fmla="*/ 7088 w 10000"/>
                  <a:gd name="connsiteY65-10402" fmla="*/ 1763 h 9941"/>
                  <a:gd name="connsiteX66-10403" fmla="*/ 7786 w 10000"/>
                  <a:gd name="connsiteY66-10404" fmla="*/ 5358 h 9941"/>
                  <a:gd name="connsiteX67-10405" fmla="*/ 7987 w 10000"/>
                  <a:gd name="connsiteY67-10406" fmla="*/ 5319 h 9941"/>
                  <a:gd name="connsiteX68-10407" fmla="*/ 8280 w 10000"/>
                  <a:gd name="connsiteY68-10408" fmla="*/ 5280 h 9941"/>
                  <a:gd name="connsiteX69-10409" fmla="*/ 8450 w 10000"/>
                  <a:gd name="connsiteY69-10410" fmla="*/ 5268 h 9941"/>
                  <a:gd name="connsiteX70-10411" fmla="*/ 8630 w 10000"/>
                  <a:gd name="connsiteY70-10412" fmla="*/ 5265 h 9941"/>
                  <a:gd name="connsiteX71-10413" fmla="*/ 8815 w 10000"/>
                  <a:gd name="connsiteY71-10414" fmla="*/ 5270 h 9941"/>
                  <a:gd name="connsiteX72-10415" fmla="*/ 9003 w 10000"/>
                  <a:gd name="connsiteY72-10416" fmla="*/ 5288 h 9941"/>
                  <a:gd name="connsiteX73-10417" fmla="*/ 9185 w 10000"/>
                  <a:gd name="connsiteY73-10418" fmla="*/ 5322 h 9941"/>
                  <a:gd name="connsiteX74-10419" fmla="*/ 9360 w 10000"/>
                  <a:gd name="connsiteY74-10420" fmla="*/ 5375 h 9941"/>
                  <a:gd name="connsiteX75-10421" fmla="*/ 9523 w 10000"/>
                  <a:gd name="connsiteY75-10422" fmla="*/ 5445 h 9941"/>
                  <a:gd name="connsiteX76-10423" fmla="*/ 9597 w 10000"/>
                  <a:gd name="connsiteY76-10424" fmla="*/ 5491 h 9941"/>
                  <a:gd name="connsiteX77-10425" fmla="*/ 9668 w 10000"/>
                  <a:gd name="connsiteY77-10426" fmla="*/ 5540 h 9941"/>
                  <a:gd name="connsiteX78-10427" fmla="*/ 9734 w 10000"/>
                  <a:gd name="connsiteY78-10428" fmla="*/ 5596 h 9941"/>
                  <a:gd name="connsiteX79-10429" fmla="*/ 9794 w 10000"/>
                  <a:gd name="connsiteY79-10430" fmla="*/ 5660 h 9941"/>
                  <a:gd name="connsiteX80-10431" fmla="*/ 9846 w 10000"/>
                  <a:gd name="connsiteY80-10432" fmla="*/ 5732 h 9941"/>
                  <a:gd name="connsiteX81-10433" fmla="*/ 9892 w 10000"/>
                  <a:gd name="connsiteY81-10434" fmla="*/ 5808 h 9941"/>
                  <a:gd name="connsiteX82-10435" fmla="*/ 9930 w 10000"/>
                  <a:gd name="connsiteY82-10436" fmla="*/ 5893 h 9941"/>
                  <a:gd name="connsiteX83-10437" fmla="*/ 9960 w 10000"/>
                  <a:gd name="connsiteY83-10438" fmla="*/ 5985 h 9941"/>
                  <a:gd name="connsiteX84-10439" fmla="*/ 9982 w 10000"/>
                  <a:gd name="connsiteY84-10440" fmla="*/ 6087 h 9941"/>
                  <a:gd name="connsiteX85-10441" fmla="*/ 9995 w 10000"/>
                  <a:gd name="connsiteY85-10442" fmla="*/ 6198 h 9941"/>
                  <a:gd name="connsiteX86-10443" fmla="*/ 10000 w 10000"/>
                  <a:gd name="connsiteY86-10444" fmla="*/ 6370 h 9941"/>
                  <a:gd name="connsiteX87-10445" fmla="*/ 9992 w 10000"/>
                  <a:gd name="connsiteY87-10446" fmla="*/ 6531 h 9941"/>
                  <a:gd name="connsiteX88-10447" fmla="*/ 9972 w 10000"/>
                  <a:gd name="connsiteY88-10448" fmla="*/ 6676 h 9941"/>
                  <a:gd name="connsiteX89-10449" fmla="*/ 9939 w 10000"/>
                  <a:gd name="connsiteY89-10450" fmla="*/ 6815 h 9941"/>
                  <a:gd name="connsiteX90-10451" fmla="*/ 9897 w 10000"/>
                  <a:gd name="connsiteY90-10452" fmla="*/ 6938 h 9941"/>
                  <a:gd name="connsiteX91-10453" fmla="*/ 9843 w 10000"/>
                  <a:gd name="connsiteY91-10454" fmla="*/ 7053 h 9941"/>
                  <a:gd name="connsiteX92-10455" fmla="*/ 9779 w 10000"/>
                  <a:gd name="connsiteY92-10456" fmla="*/ 7153 h 9941"/>
                  <a:gd name="connsiteX93-10457" fmla="*/ 9707 w 10000"/>
                  <a:gd name="connsiteY93-10458" fmla="*/ 7243 h 9941"/>
                  <a:gd name="connsiteX94-10459" fmla="*/ 9627 w 10000"/>
                  <a:gd name="connsiteY94-10460" fmla="*/ 7325 h 9941"/>
                  <a:gd name="connsiteX95-10461" fmla="*/ 9538 w 10000"/>
                  <a:gd name="connsiteY95-10462" fmla="*/ 7396 h 9941"/>
                  <a:gd name="connsiteX96-10463" fmla="*/ 9443 w 10000"/>
                  <a:gd name="connsiteY96-10464" fmla="*/ 7457 h 9941"/>
                  <a:gd name="connsiteX97-10465" fmla="*/ 9342 w 10000"/>
                  <a:gd name="connsiteY97-10466" fmla="*/ 7508 h 9941"/>
                  <a:gd name="connsiteX98-10467" fmla="*/ 9234 w 10000"/>
                  <a:gd name="connsiteY98-10468" fmla="*/ 7553 h 9941"/>
                  <a:gd name="connsiteX99-10469" fmla="*/ 9121 w 10000"/>
                  <a:gd name="connsiteY99-10470" fmla="*/ 7588 h 9941"/>
                  <a:gd name="connsiteX100-10471" fmla="*/ 9005 w 10000"/>
                  <a:gd name="connsiteY100-10472" fmla="*/ 7617 h 9941"/>
                  <a:gd name="connsiteX101-10473" fmla="*/ 8885 w 10000"/>
                  <a:gd name="connsiteY101-10474" fmla="*/ 7635 h 9941"/>
                  <a:gd name="connsiteX102-10475" fmla="*/ 8637 w 10000"/>
                  <a:gd name="connsiteY102-10476" fmla="*/ 7655 h 9941"/>
                  <a:gd name="connsiteX103-10477" fmla="*/ 8383 w 10000"/>
                  <a:gd name="connsiteY103-10478" fmla="*/ 7648 h 9941"/>
                  <a:gd name="connsiteX104-10479" fmla="*/ 8129 w 10000"/>
                  <a:gd name="connsiteY104-10480" fmla="*/ 7620 h 9941"/>
                  <a:gd name="connsiteX105-10481" fmla="*/ 7879 w 10000"/>
                  <a:gd name="connsiteY105-10482" fmla="*/ 7570 h 9941"/>
                  <a:gd name="connsiteX106-10483" fmla="*/ 7639 w 10000"/>
                  <a:gd name="connsiteY106-10484" fmla="*/ 7506 h 9941"/>
                  <a:gd name="connsiteX107-10485" fmla="*/ 7414 w 10000"/>
                  <a:gd name="connsiteY107-10486" fmla="*/ 7427 h 9941"/>
                  <a:gd name="connsiteX108-10487" fmla="*/ 7212 w 10000"/>
                  <a:gd name="connsiteY108-10488" fmla="*/ 7338 h 9941"/>
                  <a:gd name="connsiteX109-10489" fmla="*/ 7036 w 10000"/>
                  <a:gd name="connsiteY109-10490" fmla="*/ 7243 h 9941"/>
                  <a:gd name="connsiteX0-10491" fmla="*/ 7036 w 10000"/>
                  <a:gd name="connsiteY0-10492" fmla="*/ 7286 h 9961"/>
                  <a:gd name="connsiteX1-10493" fmla="*/ 5871 w 10000"/>
                  <a:gd name="connsiteY1-10494" fmla="*/ 5812 h 9961"/>
                  <a:gd name="connsiteX2-10495" fmla="*/ 4690 w 10000"/>
                  <a:gd name="connsiteY2-10496" fmla="*/ 6055 h 9961"/>
                  <a:gd name="connsiteX3-10497" fmla="*/ 3311 w 10000"/>
                  <a:gd name="connsiteY3-10498" fmla="*/ 6583 h 9961"/>
                  <a:gd name="connsiteX4-10499" fmla="*/ 2064 w 10000"/>
                  <a:gd name="connsiteY4-10500" fmla="*/ 7332 h 9961"/>
                  <a:gd name="connsiteX5-10501" fmla="*/ 676 w 10000"/>
                  <a:gd name="connsiteY5-10502" fmla="*/ 8708 h 9961"/>
                  <a:gd name="connsiteX6-10503" fmla="*/ 35 w 10000"/>
                  <a:gd name="connsiteY6-10504" fmla="*/ 9961 h 9961"/>
                  <a:gd name="connsiteX7-10505" fmla="*/ 15 w 10000"/>
                  <a:gd name="connsiteY7-10506" fmla="*/ 9920 h 9961"/>
                  <a:gd name="connsiteX8-10507" fmla="*/ 0 w 10000"/>
                  <a:gd name="connsiteY8-10508" fmla="*/ 9459 h 9961"/>
                  <a:gd name="connsiteX9-10509" fmla="*/ 0 w 10000"/>
                  <a:gd name="connsiteY9-10510" fmla="*/ 9008 h 9961"/>
                  <a:gd name="connsiteX10-10511" fmla="*/ 10 w 10000"/>
                  <a:gd name="connsiteY10-10512" fmla="*/ 8525 h 9961"/>
                  <a:gd name="connsiteX11-10513" fmla="*/ 28 w 10000"/>
                  <a:gd name="connsiteY11-10514" fmla="*/ 8014 h 9961"/>
                  <a:gd name="connsiteX12-10515" fmla="*/ 58 w 10000"/>
                  <a:gd name="connsiteY12-10516" fmla="*/ 7491 h 9961"/>
                  <a:gd name="connsiteX13-10517" fmla="*/ 98 w 10000"/>
                  <a:gd name="connsiteY13-10518" fmla="*/ 6953 h 9961"/>
                  <a:gd name="connsiteX14-10519" fmla="*/ 148 w 10000"/>
                  <a:gd name="connsiteY14-10520" fmla="*/ 6408 h 9961"/>
                  <a:gd name="connsiteX15-10521" fmla="*/ 212 w 10000"/>
                  <a:gd name="connsiteY15-10522" fmla="*/ 5868 h 9961"/>
                  <a:gd name="connsiteX16-10523" fmla="*/ 286 w 10000"/>
                  <a:gd name="connsiteY16-10524" fmla="*/ 5332 h 9961"/>
                  <a:gd name="connsiteX17-10525" fmla="*/ 374 w 10000"/>
                  <a:gd name="connsiteY17-10526" fmla="*/ 4814 h 9961"/>
                  <a:gd name="connsiteX18-10527" fmla="*/ 475 w 10000"/>
                  <a:gd name="connsiteY18-10528" fmla="*/ 4313 h 9961"/>
                  <a:gd name="connsiteX19-10529" fmla="*/ 530 w 10000"/>
                  <a:gd name="connsiteY19-10530" fmla="*/ 4076 h 9961"/>
                  <a:gd name="connsiteX20-10531" fmla="*/ 588 w 10000"/>
                  <a:gd name="connsiteY20-10532" fmla="*/ 3843 h 9961"/>
                  <a:gd name="connsiteX21-10533" fmla="*/ 652 w 10000"/>
                  <a:gd name="connsiteY21-10534" fmla="*/ 3618 h 9961"/>
                  <a:gd name="connsiteX22-10535" fmla="*/ 717 w 10000"/>
                  <a:gd name="connsiteY22-10536" fmla="*/ 3407 h 9961"/>
                  <a:gd name="connsiteX23-10537" fmla="*/ 787 w 10000"/>
                  <a:gd name="connsiteY23-10538" fmla="*/ 3203 h 9961"/>
                  <a:gd name="connsiteX24-10539" fmla="*/ 861 w 10000"/>
                  <a:gd name="connsiteY24-10540" fmla="*/ 3011 h 9961"/>
                  <a:gd name="connsiteX25-10541" fmla="*/ 938 w 10000"/>
                  <a:gd name="connsiteY25-10542" fmla="*/ 2830 h 9961"/>
                  <a:gd name="connsiteX26-10543" fmla="*/ 1019 w 10000"/>
                  <a:gd name="connsiteY26-10544" fmla="*/ 2660 h 9961"/>
                  <a:gd name="connsiteX27-10545" fmla="*/ 1105 w 10000"/>
                  <a:gd name="connsiteY27-10546" fmla="*/ 2508 h 9961"/>
                  <a:gd name="connsiteX28-10547" fmla="*/ 1194 w 10000"/>
                  <a:gd name="connsiteY28-10548" fmla="*/ 2366 h 9961"/>
                  <a:gd name="connsiteX29-10549" fmla="*/ 1640 w 10000"/>
                  <a:gd name="connsiteY29-10550" fmla="*/ 1720 h 9961"/>
                  <a:gd name="connsiteX30-10551" fmla="*/ 1865 w 10000"/>
                  <a:gd name="connsiteY30-10552" fmla="*/ 1401 h 9961"/>
                  <a:gd name="connsiteX31-10553" fmla="*/ 1950 w 10000"/>
                  <a:gd name="connsiteY31-10554" fmla="*/ 1286 h 9961"/>
                  <a:gd name="connsiteX32-10555" fmla="*/ 2095 w 10000"/>
                  <a:gd name="connsiteY32-10556" fmla="*/ 1103 h 9961"/>
                  <a:gd name="connsiteX33-10557" fmla="*/ 2333 w 10000"/>
                  <a:gd name="connsiteY33-10558" fmla="*/ 822 h 9961"/>
                  <a:gd name="connsiteX34-10559" fmla="*/ 2455 w 10000"/>
                  <a:gd name="connsiteY34-10560" fmla="*/ 690 h 9961"/>
                  <a:gd name="connsiteX35-10561" fmla="*/ 2583 w 10000"/>
                  <a:gd name="connsiteY35-10562" fmla="*/ 566 h 9961"/>
                  <a:gd name="connsiteX36-10563" fmla="*/ 2711 w 10000"/>
                  <a:gd name="connsiteY36-10564" fmla="*/ 453 h 9961"/>
                  <a:gd name="connsiteX37-10565" fmla="*/ 2844 w 10000"/>
                  <a:gd name="connsiteY37-10566" fmla="*/ 346 h 9961"/>
                  <a:gd name="connsiteX38-10567" fmla="*/ 2981 w 10000"/>
                  <a:gd name="connsiteY38-10568" fmla="*/ 250 h 9961"/>
                  <a:gd name="connsiteX39-10569" fmla="*/ 3121 w 10000"/>
                  <a:gd name="connsiteY39-10570" fmla="*/ 162 h 9961"/>
                  <a:gd name="connsiteX40-10571" fmla="*/ 3188 w 10000"/>
                  <a:gd name="connsiteY40-10572" fmla="*/ 129 h 9961"/>
                  <a:gd name="connsiteX41-10573" fmla="*/ 3268 w 10000"/>
                  <a:gd name="connsiteY41-10574" fmla="*/ 100 h 9961"/>
                  <a:gd name="connsiteX42-10575" fmla="*/ 3463 w 10000"/>
                  <a:gd name="connsiteY42-10576" fmla="*/ 51 h 9961"/>
                  <a:gd name="connsiteX43-10577" fmla="*/ 3698 w 10000"/>
                  <a:gd name="connsiteY43-10578" fmla="*/ 15 h 9961"/>
                  <a:gd name="connsiteX44-10579" fmla="*/ 3966 w 10000"/>
                  <a:gd name="connsiteY44-10580" fmla="*/ 0 h 9961"/>
                  <a:gd name="connsiteX45-10581" fmla="*/ 4258 w 10000"/>
                  <a:gd name="connsiteY45-10582" fmla="*/ 5 h 9961"/>
                  <a:gd name="connsiteX46-10583" fmla="*/ 4569 w 10000"/>
                  <a:gd name="connsiteY46-10584" fmla="*/ 31 h 9961"/>
                  <a:gd name="connsiteX47-10585" fmla="*/ 4892 w 10000"/>
                  <a:gd name="connsiteY47-10586" fmla="*/ 76 h 9961"/>
                  <a:gd name="connsiteX48-10587" fmla="*/ 5217 w 10000"/>
                  <a:gd name="connsiteY48-10588" fmla="*/ 147 h 9961"/>
                  <a:gd name="connsiteX49-10589" fmla="*/ 5379 w 10000"/>
                  <a:gd name="connsiteY49-10590" fmla="*/ 193 h 9961"/>
                  <a:gd name="connsiteX50-10591" fmla="*/ 5539 w 10000"/>
                  <a:gd name="connsiteY50-10592" fmla="*/ 242 h 9961"/>
                  <a:gd name="connsiteX51-10593" fmla="*/ 5850 w 10000"/>
                  <a:gd name="connsiteY51-10594" fmla="*/ 369 h 9961"/>
                  <a:gd name="connsiteX52-10595" fmla="*/ 6000 w 10000"/>
                  <a:gd name="connsiteY52-10596" fmla="*/ 441 h 9961"/>
                  <a:gd name="connsiteX53-10597" fmla="*/ 6145 w 10000"/>
                  <a:gd name="connsiteY53-10598" fmla="*/ 521 h 9961"/>
                  <a:gd name="connsiteX54-10599" fmla="*/ 6281 w 10000"/>
                  <a:gd name="connsiteY54-10600" fmla="*/ 606 h 9961"/>
                  <a:gd name="connsiteX55-10601" fmla="*/ 6413 w 10000"/>
                  <a:gd name="connsiteY55-10602" fmla="*/ 703 h 9961"/>
                  <a:gd name="connsiteX56-10603" fmla="*/ 6534 w 10000"/>
                  <a:gd name="connsiteY56-10604" fmla="*/ 807 h 9961"/>
                  <a:gd name="connsiteX57-10605" fmla="*/ 6648 w 10000"/>
                  <a:gd name="connsiteY57-10606" fmla="*/ 917 h 9961"/>
                  <a:gd name="connsiteX58-10607" fmla="*/ 6751 w 10000"/>
                  <a:gd name="connsiteY58-10608" fmla="*/ 1038 h 9961"/>
                  <a:gd name="connsiteX59-10609" fmla="*/ 6844 w 10000"/>
                  <a:gd name="connsiteY59-10610" fmla="*/ 1168 h 9961"/>
                  <a:gd name="connsiteX60-10611" fmla="*/ 6925 w 10000"/>
                  <a:gd name="connsiteY60-10612" fmla="*/ 1304 h 9961"/>
                  <a:gd name="connsiteX61-10613" fmla="*/ 6994 w 10000"/>
                  <a:gd name="connsiteY61-10614" fmla="*/ 1450 h 9961"/>
                  <a:gd name="connsiteX62-10615" fmla="*/ 7048 w 10000"/>
                  <a:gd name="connsiteY62-10616" fmla="*/ 1605 h 9961"/>
                  <a:gd name="connsiteX63-10617" fmla="*/ 7070 w 10000"/>
                  <a:gd name="connsiteY63-10618" fmla="*/ 1687 h 9961"/>
                  <a:gd name="connsiteX64-10619" fmla="*/ 7088 w 10000"/>
                  <a:gd name="connsiteY64-10620" fmla="*/ 1773 h 9961"/>
                  <a:gd name="connsiteX65-10621" fmla="*/ 7786 w 10000"/>
                  <a:gd name="connsiteY65-10622" fmla="*/ 5390 h 9961"/>
                  <a:gd name="connsiteX66-10623" fmla="*/ 7987 w 10000"/>
                  <a:gd name="connsiteY66-10624" fmla="*/ 5351 h 9961"/>
                  <a:gd name="connsiteX67-10625" fmla="*/ 8280 w 10000"/>
                  <a:gd name="connsiteY67-10626" fmla="*/ 5311 h 9961"/>
                  <a:gd name="connsiteX68-10627" fmla="*/ 8450 w 10000"/>
                  <a:gd name="connsiteY68-10628" fmla="*/ 5299 h 9961"/>
                  <a:gd name="connsiteX69-10629" fmla="*/ 8630 w 10000"/>
                  <a:gd name="connsiteY69-10630" fmla="*/ 5296 h 9961"/>
                  <a:gd name="connsiteX70-10631" fmla="*/ 8815 w 10000"/>
                  <a:gd name="connsiteY70-10632" fmla="*/ 5301 h 9961"/>
                  <a:gd name="connsiteX71-10633" fmla="*/ 9003 w 10000"/>
                  <a:gd name="connsiteY71-10634" fmla="*/ 5319 h 9961"/>
                  <a:gd name="connsiteX72-10635" fmla="*/ 9185 w 10000"/>
                  <a:gd name="connsiteY72-10636" fmla="*/ 5354 h 9961"/>
                  <a:gd name="connsiteX73-10637" fmla="*/ 9360 w 10000"/>
                  <a:gd name="connsiteY73-10638" fmla="*/ 5407 h 9961"/>
                  <a:gd name="connsiteX74-10639" fmla="*/ 9523 w 10000"/>
                  <a:gd name="connsiteY74-10640" fmla="*/ 5477 h 9961"/>
                  <a:gd name="connsiteX75-10641" fmla="*/ 9597 w 10000"/>
                  <a:gd name="connsiteY75-10642" fmla="*/ 5524 h 9961"/>
                  <a:gd name="connsiteX76-10643" fmla="*/ 9668 w 10000"/>
                  <a:gd name="connsiteY76-10644" fmla="*/ 5573 h 9961"/>
                  <a:gd name="connsiteX77-10645" fmla="*/ 9734 w 10000"/>
                  <a:gd name="connsiteY77-10646" fmla="*/ 5629 h 9961"/>
                  <a:gd name="connsiteX78-10647" fmla="*/ 9794 w 10000"/>
                  <a:gd name="connsiteY78-10648" fmla="*/ 5694 h 9961"/>
                  <a:gd name="connsiteX79-10649" fmla="*/ 9846 w 10000"/>
                  <a:gd name="connsiteY79-10650" fmla="*/ 5766 h 9961"/>
                  <a:gd name="connsiteX80-10651" fmla="*/ 9892 w 10000"/>
                  <a:gd name="connsiteY80-10652" fmla="*/ 5842 h 9961"/>
                  <a:gd name="connsiteX81-10653" fmla="*/ 9930 w 10000"/>
                  <a:gd name="connsiteY81-10654" fmla="*/ 5928 h 9961"/>
                  <a:gd name="connsiteX82-10655" fmla="*/ 9960 w 10000"/>
                  <a:gd name="connsiteY82-10656" fmla="*/ 6021 h 9961"/>
                  <a:gd name="connsiteX83-10657" fmla="*/ 9982 w 10000"/>
                  <a:gd name="connsiteY83-10658" fmla="*/ 6123 h 9961"/>
                  <a:gd name="connsiteX84-10659" fmla="*/ 9995 w 10000"/>
                  <a:gd name="connsiteY84-10660" fmla="*/ 6235 h 9961"/>
                  <a:gd name="connsiteX85-10661" fmla="*/ 10000 w 10000"/>
                  <a:gd name="connsiteY85-10662" fmla="*/ 6408 h 9961"/>
                  <a:gd name="connsiteX86-10663" fmla="*/ 9992 w 10000"/>
                  <a:gd name="connsiteY86-10664" fmla="*/ 6570 h 9961"/>
                  <a:gd name="connsiteX87-10665" fmla="*/ 9972 w 10000"/>
                  <a:gd name="connsiteY87-10666" fmla="*/ 6716 h 9961"/>
                  <a:gd name="connsiteX88-10667" fmla="*/ 9939 w 10000"/>
                  <a:gd name="connsiteY88-10668" fmla="*/ 6855 h 9961"/>
                  <a:gd name="connsiteX89-10669" fmla="*/ 9897 w 10000"/>
                  <a:gd name="connsiteY89-10670" fmla="*/ 6979 h 9961"/>
                  <a:gd name="connsiteX90-10671" fmla="*/ 9843 w 10000"/>
                  <a:gd name="connsiteY90-10672" fmla="*/ 7095 h 9961"/>
                  <a:gd name="connsiteX91-10673" fmla="*/ 9779 w 10000"/>
                  <a:gd name="connsiteY91-10674" fmla="*/ 7195 h 9961"/>
                  <a:gd name="connsiteX92-10675" fmla="*/ 9707 w 10000"/>
                  <a:gd name="connsiteY92-10676" fmla="*/ 7286 h 9961"/>
                  <a:gd name="connsiteX93-10677" fmla="*/ 9627 w 10000"/>
                  <a:gd name="connsiteY93-10678" fmla="*/ 7368 h 9961"/>
                  <a:gd name="connsiteX94-10679" fmla="*/ 9538 w 10000"/>
                  <a:gd name="connsiteY94-10680" fmla="*/ 7440 h 9961"/>
                  <a:gd name="connsiteX95-10681" fmla="*/ 9443 w 10000"/>
                  <a:gd name="connsiteY95-10682" fmla="*/ 7501 h 9961"/>
                  <a:gd name="connsiteX96-10683" fmla="*/ 9342 w 10000"/>
                  <a:gd name="connsiteY96-10684" fmla="*/ 7553 h 9961"/>
                  <a:gd name="connsiteX97-10685" fmla="*/ 9234 w 10000"/>
                  <a:gd name="connsiteY97-10686" fmla="*/ 7598 h 9961"/>
                  <a:gd name="connsiteX98-10687" fmla="*/ 9121 w 10000"/>
                  <a:gd name="connsiteY98-10688" fmla="*/ 7633 h 9961"/>
                  <a:gd name="connsiteX99-10689" fmla="*/ 9005 w 10000"/>
                  <a:gd name="connsiteY99-10690" fmla="*/ 7662 h 9961"/>
                  <a:gd name="connsiteX100-10691" fmla="*/ 8885 w 10000"/>
                  <a:gd name="connsiteY100-10692" fmla="*/ 7680 h 9961"/>
                  <a:gd name="connsiteX101-10693" fmla="*/ 8637 w 10000"/>
                  <a:gd name="connsiteY101-10694" fmla="*/ 7700 h 9961"/>
                  <a:gd name="connsiteX102-10695" fmla="*/ 8383 w 10000"/>
                  <a:gd name="connsiteY102-10696" fmla="*/ 7693 h 9961"/>
                  <a:gd name="connsiteX103-10697" fmla="*/ 8129 w 10000"/>
                  <a:gd name="connsiteY103-10698" fmla="*/ 7665 h 9961"/>
                  <a:gd name="connsiteX104-10699" fmla="*/ 7879 w 10000"/>
                  <a:gd name="connsiteY104-10700" fmla="*/ 7615 h 9961"/>
                  <a:gd name="connsiteX105-10701" fmla="*/ 7639 w 10000"/>
                  <a:gd name="connsiteY105-10702" fmla="*/ 7551 h 9961"/>
                  <a:gd name="connsiteX106-10703" fmla="*/ 7414 w 10000"/>
                  <a:gd name="connsiteY106-10704" fmla="*/ 7471 h 9961"/>
                  <a:gd name="connsiteX107-10705" fmla="*/ 7212 w 10000"/>
                  <a:gd name="connsiteY107-10706" fmla="*/ 7382 h 9961"/>
                  <a:gd name="connsiteX108-10707" fmla="*/ 7036 w 10000"/>
                  <a:gd name="connsiteY108-10708" fmla="*/ 7286 h 9961"/>
                  <a:gd name="connsiteX0-10709" fmla="*/ 7060 w 10024"/>
                  <a:gd name="connsiteY0-10710" fmla="*/ 7315 h 10021"/>
                  <a:gd name="connsiteX1-10711" fmla="*/ 5895 w 10024"/>
                  <a:gd name="connsiteY1-10712" fmla="*/ 5835 h 10021"/>
                  <a:gd name="connsiteX2-10713" fmla="*/ 4714 w 10024"/>
                  <a:gd name="connsiteY2-10714" fmla="*/ 6079 h 10021"/>
                  <a:gd name="connsiteX3-10715" fmla="*/ 3335 w 10024"/>
                  <a:gd name="connsiteY3-10716" fmla="*/ 6609 h 10021"/>
                  <a:gd name="connsiteX4-10717" fmla="*/ 2088 w 10024"/>
                  <a:gd name="connsiteY4-10718" fmla="*/ 7361 h 10021"/>
                  <a:gd name="connsiteX5-10719" fmla="*/ 700 w 10024"/>
                  <a:gd name="connsiteY5-10720" fmla="*/ 8742 h 10021"/>
                  <a:gd name="connsiteX6-10721" fmla="*/ 59 w 10024"/>
                  <a:gd name="connsiteY6-10722" fmla="*/ 10000 h 10021"/>
                  <a:gd name="connsiteX7-10723" fmla="*/ 24 w 10024"/>
                  <a:gd name="connsiteY7-10724" fmla="*/ 9496 h 10021"/>
                  <a:gd name="connsiteX8-10725" fmla="*/ 24 w 10024"/>
                  <a:gd name="connsiteY8-10726" fmla="*/ 9043 h 10021"/>
                  <a:gd name="connsiteX9-10727" fmla="*/ 34 w 10024"/>
                  <a:gd name="connsiteY9-10728" fmla="*/ 8558 h 10021"/>
                  <a:gd name="connsiteX10-10729" fmla="*/ 52 w 10024"/>
                  <a:gd name="connsiteY10-10730" fmla="*/ 8045 h 10021"/>
                  <a:gd name="connsiteX11-10731" fmla="*/ 82 w 10024"/>
                  <a:gd name="connsiteY11-10732" fmla="*/ 7520 h 10021"/>
                  <a:gd name="connsiteX12-10733" fmla="*/ 122 w 10024"/>
                  <a:gd name="connsiteY12-10734" fmla="*/ 6980 h 10021"/>
                  <a:gd name="connsiteX13-10735" fmla="*/ 172 w 10024"/>
                  <a:gd name="connsiteY13-10736" fmla="*/ 6433 h 10021"/>
                  <a:gd name="connsiteX14-10737" fmla="*/ 236 w 10024"/>
                  <a:gd name="connsiteY14-10738" fmla="*/ 5891 h 10021"/>
                  <a:gd name="connsiteX15-10739" fmla="*/ 310 w 10024"/>
                  <a:gd name="connsiteY15-10740" fmla="*/ 5353 h 10021"/>
                  <a:gd name="connsiteX16-10741" fmla="*/ 398 w 10024"/>
                  <a:gd name="connsiteY16-10742" fmla="*/ 4833 h 10021"/>
                  <a:gd name="connsiteX17-10743" fmla="*/ 499 w 10024"/>
                  <a:gd name="connsiteY17-10744" fmla="*/ 4330 h 10021"/>
                  <a:gd name="connsiteX18-10745" fmla="*/ 554 w 10024"/>
                  <a:gd name="connsiteY18-10746" fmla="*/ 4092 h 10021"/>
                  <a:gd name="connsiteX19-10747" fmla="*/ 612 w 10024"/>
                  <a:gd name="connsiteY19-10748" fmla="*/ 3858 h 10021"/>
                  <a:gd name="connsiteX20-10749" fmla="*/ 676 w 10024"/>
                  <a:gd name="connsiteY20-10750" fmla="*/ 3632 h 10021"/>
                  <a:gd name="connsiteX21-10751" fmla="*/ 741 w 10024"/>
                  <a:gd name="connsiteY21-10752" fmla="*/ 3420 h 10021"/>
                  <a:gd name="connsiteX22-10753" fmla="*/ 811 w 10024"/>
                  <a:gd name="connsiteY22-10754" fmla="*/ 3216 h 10021"/>
                  <a:gd name="connsiteX23-10755" fmla="*/ 885 w 10024"/>
                  <a:gd name="connsiteY23-10756" fmla="*/ 3023 h 10021"/>
                  <a:gd name="connsiteX24-10757" fmla="*/ 962 w 10024"/>
                  <a:gd name="connsiteY24-10758" fmla="*/ 2841 h 10021"/>
                  <a:gd name="connsiteX25-10759" fmla="*/ 1043 w 10024"/>
                  <a:gd name="connsiteY25-10760" fmla="*/ 2670 h 10021"/>
                  <a:gd name="connsiteX26-10761" fmla="*/ 1129 w 10024"/>
                  <a:gd name="connsiteY26-10762" fmla="*/ 2518 h 10021"/>
                  <a:gd name="connsiteX27-10763" fmla="*/ 1218 w 10024"/>
                  <a:gd name="connsiteY27-10764" fmla="*/ 2375 h 10021"/>
                  <a:gd name="connsiteX28-10765" fmla="*/ 1664 w 10024"/>
                  <a:gd name="connsiteY28-10766" fmla="*/ 1727 h 10021"/>
                  <a:gd name="connsiteX29-10767" fmla="*/ 1889 w 10024"/>
                  <a:gd name="connsiteY29-10768" fmla="*/ 1406 h 10021"/>
                  <a:gd name="connsiteX30-10769" fmla="*/ 1974 w 10024"/>
                  <a:gd name="connsiteY30-10770" fmla="*/ 1291 h 10021"/>
                  <a:gd name="connsiteX31-10771" fmla="*/ 2119 w 10024"/>
                  <a:gd name="connsiteY31-10772" fmla="*/ 1107 h 10021"/>
                  <a:gd name="connsiteX32-10773" fmla="*/ 2357 w 10024"/>
                  <a:gd name="connsiteY32-10774" fmla="*/ 825 h 10021"/>
                  <a:gd name="connsiteX33-10775" fmla="*/ 2479 w 10024"/>
                  <a:gd name="connsiteY33-10776" fmla="*/ 693 h 10021"/>
                  <a:gd name="connsiteX34-10777" fmla="*/ 2607 w 10024"/>
                  <a:gd name="connsiteY34-10778" fmla="*/ 568 h 10021"/>
                  <a:gd name="connsiteX35-10779" fmla="*/ 2735 w 10024"/>
                  <a:gd name="connsiteY35-10780" fmla="*/ 455 h 10021"/>
                  <a:gd name="connsiteX36-10781" fmla="*/ 2868 w 10024"/>
                  <a:gd name="connsiteY36-10782" fmla="*/ 347 h 10021"/>
                  <a:gd name="connsiteX37-10783" fmla="*/ 3005 w 10024"/>
                  <a:gd name="connsiteY37-10784" fmla="*/ 251 h 10021"/>
                  <a:gd name="connsiteX38-10785" fmla="*/ 3145 w 10024"/>
                  <a:gd name="connsiteY38-10786" fmla="*/ 163 h 10021"/>
                  <a:gd name="connsiteX39-10787" fmla="*/ 3212 w 10024"/>
                  <a:gd name="connsiteY39-10788" fmla="*/ 130 h 10021"/>
                  <a:gd name="connsiteX40-10789" fmla="*/ 3292 w 10024"/>
                  <a:gd name="connsiteY40-10790" fmla="*/ 100 h 10021"/>
                  <a:gd name="connsiteX41-10791" fmla="*/ 3487 w 10024"/>
                  <a:gd name="connsiteY41-10792" fmla="*/ 51 h 10021"/>
                  <a:gd name="connsiteX42-10793" fmla="*/ 3722 w 10024"/>
                  <a:gd name="connsiteY42-10794" fmla="*/ 15 h 10021"/>
                  <a:gd name="connsiteX43-10795" fmla="*/ 3990 w 10024"/>
                  <a:gd name="connsiteY43-10796" fmla="*/ 0 h 10021"/>
                  <a:gd name="connsiteX44-10797" fmla="*/ 4282 w 10024"/>
                  <a:gd name="connsiteY44-10798" fmla="*/ 5 h 10021"/>
                  <a:gd name="connsiteX45-10799" fmla="*/ 4593 w 10024"/>
                  <a:gd name="connsiteY45-10800" fmla="*/ 31 h 10021"/>
                  <a:gd name="connsiteX46-10801" fmla="*/ 4916 w 10024"/>
                  <a:gd name="connsiteY46-10802" fmla="*/ 76 h 10021"/>
                  <a:gd name="connsiteX47-10803" fmla="*/ 5241 w 10024"/>
                  <a:gd name="connsiteY47-10804" fmla="*/ 148 h 10021"/>
                  <a:gd name="connsiteX48-10805" fmla="*/ 5403 w 10024"/>
                  <a:gd name="connsiteY48-10806" fmla="*/ 194 h 10021"/>
                  <a:gd name="connsiteX49-10807" fmla="*/ 5563 w 10024"/>
                  <a:gd name="connsiteY49-10808" fmla="*/ 243 h 10021"/>
                  <a:gd name="connsiteX50-10809" fmla="*/ 5874 w 10024"/>
                  <a:gd name="connsiteY50-10810" fmla="*/ 370 h 10021"/>
                  <a:gd name="connsiteX51-10811" fmla="*/ 6024 w 10024"/>
                  <a:gd name="connsiteY51-10812" fmla="*/ 443 h 10021"/>
                  <a:gd name="connsiteX52-10813" fmla="*/ 6169 w 10024"/>
                  <a:gd name="connsiteY52-10814" fmla="*/ 523 h 10021"/>
                  <a:gd name="connsiteX53-10815" fmla="*/ 6305 w 10024"/>
                  <a:gd name="connsiteY53-10816" fmla="*/ 608 h 10021"/>
                  <a:gd name="connsiteX54-10817" fmla="*/ 6437 w 10024"/>
                  <a:gd name="connsiteY54-10818" fmla="*/ 706 h 10021"/>
                  <a:gd name="connsiteX55-10819" fmla="*/ 6558 w 10024"/>
                  <a:gd name="connsiteY55-10820" fmla="*/ 810 h 10021"/>
                  <a:gd name="connsiteX56-10821" fmla="*/ 6672 w 10024"/>
                  <a:gd name="connsiteY56-10822" fmla="*/ 921 h 10021"/>
                  <a:gd name="connsiteX57-10823" fmla="*/ 6775 w 10024"/>
                  <a:gd name="connsiteY57-10824" fmla="*/ 1042 h 10021"/>
                  <a:gd name="connsiteX58-10825" fmla="*/ 6868 w 10024"/>
                  <a:gd name="connsiteY58-10826" fmla="*/ 1173 h 10021"/>
                  <a:gd name="connsiteX59-10827" fmla="*/ 6949 w 10024"/>
                  <a:gd name="connsiteY59-10828" fmla="*/ 1309 h 10021"/>
                  <a:gd name="connsiteX60-10829" fmla="*/ 7018 w 10024"/>
                  <a:gd name="connsiteY60-10830" fmla="*/ 1456 h 10021"/>
                  <a:gd name="connsiteX61-10831" fmla="*/ 7072 w 10024"/>
                  <a:gd name="connsiteY61-10832" fmla="*/ 1611 h 10021"/>
                  <a:gd name="connsiteX62-10833" fmla="*/ 7094 w 10024"/>
                  <a:gd name="connsiteY62-10834" fmla="*/ 1694 h 10021"/>
                  <a:gd name="connsiteX63-10835" fmla="*/ 7112 w 10024"/>
                  <a:gd name="connsiteY63-10836" fmla="*/ 1780 h 10021"/>
                  <a:gd name="connsiteX64-10837" fmla="*/ 7810 w 10024"/>
                  <a:gd name="connsiteY64-10838" fmla="*/ 5411 h 10021"/>
                  <a:gd name="connsiteX65-10839" fmla="*/ 8011 w 10024"/>
                  <a:gd name="connsiteY65-10840" fmla="*/ 5372 h 10021"/>
                  <a:gd name="connsiteX66-10841" fmla="*/ 8304 w 10024"/>
                  <a:gd name="connsiteY66-10842" fmla="*/ 5332 h 10021"/>
                  <a:gd name="connsiteX67-10843" fmla="*/ 8474 w 10024"/>
                  <a:gd name="connsiteY67-10844" fmla="*/ 5320 h 10021"/>
                  <a:gd name="connsiteX68-10845" fmla="*/ 8654 w 10024"/>
                  <a:gd name="connsiteY68-10846" fmla="*/ 5317 h 10021"/>
                  <a:gd name="connsiteX69-10847" fmla="*/ 8839 w 10024"/>
                  <a:gd name="connsiteY69-10848" fmla="*/ 5322 h 10021"/>
                  <a:gd name="connsiteX70-10849" fmla="*/ 9027 w 10024"/>
                  <a:gd name="connsiteY70-10850" fmla="*/ 5340 h 10021"/>
                  <a:gd name="connsiteX71-10851" fmla="*/ 9209 w 10024"/>
                  <a:gd name="connsiteY71-10852" fmla="*/ 5375 h 10021"/>
                  <a:gd name="connsiteX72-10853" fmla="*/ 9384 w 10024"/>
                  <a:gd name="connsiteY72-10854" fmla="*/ 5428 h 10021"/>
                  <a:gd name="connsiteX73-10855" fmla="*/ 9547 w 10024"/>
                  <a:gd name="connsiteY73-10856" fmla="*/ 5498 h 10021"/>
                  <a:gd name="connsiteX74-10857" fmla="*/ 9621 w 10024"/>
                  <a:gd name="connsiteY74-10858" fmla="*/ 5546 h 10021"/>
                  <a:gd name="connsiteX75-10859" fmla="*/ 9692 w 10024"/>
                  <a:gd name="connsiteY75-10860" fmla="*/ 5595 h 10021"/>
                  <a:gd name="connsiteX76-10861" fmla="*/ 9758 w 10024"/>
                  <a:gd name="connsiteY76-10862" fmla="*/ 5651 h 10021"/>
                  <a:gd name="connsiteX77-10863" fmla="*/ 9818 w 10024"/>
                  <a:gd name="connsiteY77-10864" fmla="*/ 5716 h 10021"/>
                  <a:gd name="connsiteX78-10865" fmla="*/ 9870 w 10024"/>
                  <a:gd name="connsiteY78-10866" fmla="*/ 5789 h 10021"/>
                  <a:gd name="connsiteX79-10867" fmla="*/ 9916 w 10024"/>
                  <a:gd name="connsiteY79-10868" fmla="*/ 5865 h 10021"/>
                  <a:gd name="connsiteX80-10869" fmla="*/ 9954 w 10024"/>
                  <a:gd name="connsiteY80-10870" fmla="*/ 5951 h 10021"/>
                  <a:gd name="connsiteX81-10871" fmla="*/ 9984 w 10024"/>
                  <a:gd name="connsiteY81-10872" fmla="*/ 6045 h 10021"/>
                  <a:gd name="connsiteX82-10873" fmla="*/ 10006 w 10024"/>
                  <a:gd name="connsiteY82-10874" fmla="*/ 6147 h 10021"/>
                  <a:gd name="connsiteX83-10875" fmla="*/ 10019 w 10024"/>
                  <a:gd name="connsiteY83-10876" fmla="*/ 6259 h 10021"/>
                  <a:gd name="connsiteX84-10877" fmla="*/ 10024 w 10024"/>
                  <a:gd name="connsiteY84-10878" fmla="*/ 6433 h 10021"/>
                  <a:gd name="connsiteX85-10879" fmla="*/ 10016 w 10024"/>
                  <a:gd name="connsiteY85-10880" fmla="*/ 6596 h 10021"/>
                  <a:gd name="connsiteX86-10881" fmla="*/ 9996 w 10024"/>
                  <a:gd name="connsiteY86-10882" fmla="*/ 6742 h 10021"/>
                  <a:gd name="connsiteX87-10883" fmla="*/ 9963 w 10024"/>
                  <a:gd name="connsiteY87-10884" fmla="*/ 6882 h 10021"/>
                  <a:gd name="connsiteX88-10885" fmla="*/ 9921 w 10024"/>
                  <a:gd name="connsiteY88-10886" fmla="*/ 7006 h 10021"/>
                  <a:gd name="connsiteX89-10887" fmla="*/ 9867 w 10024"/>
                  <a:gd name="connsiteY89-10888" fmla="*/ 7123 h 10021"/>
                  <a:gd name="connsiteX90-10889" fmla="*/ 9803 w 10024"/>
                  <a:gd name="connsiteY90-10890" fmla="*/ 7223 h 10021"/>
                  <a:gd name="connsiteX91-10891" fmla="*/ 9731 w 10024"/>
                  <a:gd name="connsiteY91-10892" fmla="*/ 7315 h 10021"/>
                  <a:gd name="connsiteX92-10893" fmla="*/ 9651 w 10024"/>
                  <a:gd name="connsiteY92-10894" fmla="*/ 7397 h 10021"/>
                  <a:gd name="connsiteX93-10895" fmla="*/ 9562 w 10024"/>
                  <a:gd name="connsiteY93-10896" fmla="*/ 7469 h 10021"/>
                  <a:gd name="connsiteX94-10897" fmla="*/ 9467 w 10024"/>
                  <a:gd name="connsiteY94-10898" fmla="*/ 7530 h 10021"/>
                  <a:gd name="connsiteX95-10899" fmla="*/ 9366 w 10024"/>
                  <a:gd name="connsiteY95-10900" fmla="*/ 7583 h 10021"/>
                  <a:gd name="connsiteX96-10901" fmla="*/ 9258 w 10024"/>
                  <a:gd name="connsiteY96-10902" fmla="*/ 7628 h 10021"/>
                  <a:gd name="connsiteX97-10903" fmla="*/ 9145 w 10024"/>
                  <a:gd name="connsiteY97-10904" fmla="*/ 7663 h 10021"/>
                  <a:gd name="connsiteX98-10905" fmla="*/ 9029 w 10024"/>
                  <a:gd name="connsiteY98-10906" fmla="*/ 7692 h 10021"/>
                  <a:gd name="connsiteX99-10907" fmla="*/ 8909 w 10024"/>
                  <a:gd name="connsiteY99-10908" fmla="*/ 7710 h 10021"/>
                  <a:gd name="connsiteX100-10909" fmla="*/ 8661 w 10024"/>
                  <a:gd name="connsiteY100-10910" fmla="*/ 7730 h 10021"/>
                  <a:gd name="connsiteX101-10911" fmla="*/ 8407 w 10024"/>
                  <a:gd name="connsiteY101-10912" fmla="*/ 7723 h 10021"/>
                  <a:gd name="connsiteX102-10913" fmla="*/ 8153 w 10024"/>
                  <a:gd name="connsiteY102-10914" fmla="*/ 7695 h 10021"/>
                  <a:gd name="connsiteX103-10915" fmla="*/ 7903 w 10024"/>
                  <a:gd name="connsiteY103-10916" fmla="*/ 7645 h 10021"/>
                  <a:gd name="connsiteX104-10917" fmla="*/ 7663 w 10024"/>
                  <a:gd name="connsiteY104-10918" fmla="*/ 7581 h 10021"/>
                  <a:gd name="connsiteX105-10919" fmla="*/ 7438 w 10024"/>
                  <a:gd name="connsiteY105-10920" fmla="*/ 7500 h 10021"/>
                  <a:gd name="connsiteX106-10921" fmla="*/ 7236 w 10024"/>
                  <a:gd name="connsiteY106-10922" fmla="*/ 7411 h 10021"/>
                  <a:gd name="connsiteX107-10923" fmla="*/ 7060 w 10024"/>
                  <a:gd name="connsiteY107-10924" fmla="*/ 7315 h 10021"/>
                  <a:gd name="connsiteX0-10925" fmla="*/ 7036 w 10000"/>
                  <a:gd name="connsiteY0-10926" fmla="*/ 7315 h 9496"/>
                  <a:gd name="connsiteX1-10927" fmla="*/ 5871 w 10000"/>
                  <a:gd name="connsiteY1-10928" fmla="*/ 5835 h 9496"/>
                  <a:gd name="connsiteX2-10929" fmla="*/ 4690 w 10000"/>
                  <a:gd name="connsiteY2-10930" fmla="*/ 6079 h 9496"/>
                  <a:gd name="connsiteX3-10931" fmla="*/ 3311 w 10000"/>
                  <a:gd name="connsiteY3-10932" fmla="*/ 6609 h 9496"/>
                  <a:gd name="connsiteX4-10933" fmla="*/ 2064 w 10000"/>
                  <a:gd name="connsiteY4-10934" fmla="*/ 7361 h 9496"/>
                  <a:gd name="connsiteX5-10935" fmla="*/ 676 w 10000"/>
                  <a:gd name="connsiteY5-10936" fmla="*/ 8742 h 9496"/>
                  <a:gd name="connsiteX6-10937" fmla="*/ 0 w 10000"/>
                  <a:gd name="connsiteY6-10938" fmla="*/ 9496 h 9496"/>
                  <a:gd name="connsiteX7-10939" fmla="*/ 0 w 10000"/>
                  <a:gd name="connsiteY7-10940" fmla="*/ 9043 h 9496"/>
                  <a:gd name="connsiteX8-10941" fmla="*/ 10 w 10000"/>
                  <a:gd name="connsiteY8-10942" fmla="*/ 8558 h 9496"/>
                  <a:gd name="connsiteX9-10943" fmla="*/ 28 w 10000"/>
                  <a:gd name="connsiteY9-10944" fmla="*/ 8045 h 9496"/>
                  <a:gd name="connsiteX10-10945" fmla="*/ 58 w 10000"/>
                  <a:gd name="connsiteY10-10946" fmla="*/ 7520 h 9496"/>
                  <a:gd name="connsiteX11-10947" fmla="*/ 98 w 10000"/>
                  <a:gd name="connsiteY11-10948" fmla="*/ 6980 h 9496"/>
                  <a:gd name="connsiteX12-10949" fmla="*/ 148 w 10000"/>
                  <a:gd name="connsiteY12-10950" fmla="*/ 6433 h 9496"/>
                  <a:gd name="connsiteX13-10951" fmla="*/ 212 w 10000"/>
                  <a:gd name="connsiteY13-10952" fmla="*/ 5891 h 9496"/>
                  <a:gd name="connsiteX14-10953" fmla="*/ 286 w 10000"/>
                  <a:gd name="connsiteY14-10954" fmla="*/ 5353 h 9496"/>
                  <a:gd name="connsiteX15-10955" fmla="*/ 374 w 10000"/>
                  <a:gd name="connsiteY15-10956" fmla="*/ 4833 h 9496"/>
                  <a:gd name="connsiteX16-10957" fmla="*/ 475 w 10000"/>
                  <a:gd name="connsiteY16-10958" fmla="*/ 4330 h 9496"/>
                  <a:gd name="connsiteX17-10959" fmla="*/ 530 w 10000"/>
                  <a:gd name="connsiteY17-10960" fmla="*/ 4092 h 9496"/>
                  <a:gd name="connsiteX18-10961" fmla="*/ 588 w 10000"/>
                  <a:gd name="connsiteY18-10962" fmla="*/ 3858 h 9496"/>
                  <a:gd name="connsiteX19-10963" fmla="*/ 652 w 10000"/>
                  <a:gd name="connsiteY19-10964" fmla="*/ 3632 h 9496"/>
                  <a:gd name="connsiteX20-10965" fmla="*/ 717 w 10000"/>
                  <a:gd name="connsiteY20-10966" fmla="*/ 3420 h 9496"/>
                  <a:gd name="connsiteX21-10967" fmla="*/ 787 w 10000"/>
                  <a:gd name="connsiteY21-10968" fmla="*/ 3216 h 9496"/>
                  <a:gd name="connsiteX22-10969" fmla="*/ 861 w 10000"/>
                  <a:gd name="connsiteY22-10970" fmla="*/ 3023 h 9496"/>
                  <a:gd name="connsiteX23-10971" fmla="*/ 938 w 10000"/>
                  <a:gd name="connsiteY23-10972" fmla="*/ 2841 h 9496"/>
                  <a:gd name="connsiteX24-10973" fmla="*/ 1019 w 10000"/>
                  <a:gd name="connsiteY24-10974" fmla="*/ 2670 h 9496"/>
                  <a:gd name="connsiteX25-10975" fmla="*/ 1105 w 10000"/>
                  <a:gd name="connsiteY25-10976" fmla="*/ 2518 h 9496"/>
                  <a:gd name="connsiteX26-10977" fmla="*/ 1194 w 10000"/>
                  <a:gd name="connsiteY26-10978" fmla="*/ 2375 h 9496"/>
                  <a:gd name="connsiteX27-10979" fmla="*/ 1640 w 10000"/>
                  <a:gd name="connsiteY27-10980" fmla="*/ 1727 h 9496"/>
                  <a:gd name="connsiteX28-10981" fmla="*/ 1865 w 10000"/>
                  <a:gd name="connsiteY28-10982" fmla="*/ 1406 h 9496"/>
                  <a:gd name="connsiteX29-10983" fmla="*/ 1950 w 10000"/>
                  <a:gd name="connsiteY29-10984" fmla="*/ 1291 h 9496"/>
                  <a:gd name="connsiteX30-10985" fmla="*/ 2095 w 10000"/>
                  <a:gd name="connsiteY30-10986" fmla="*/ 1107 h 9496"/>
                  <a:gd name="connsiteX31-10987" fmla="*/ 2333 w 10000"/>
                  <a:gd name="connsiteY31-10988" fmla="*/ 825 h 9496"/>
                  <a:gd name="connsiteX32-10989" fmla="*/ 2455 w 10000"/>
                  <a:gd name="connsiteY32-10990" fmla="*/ 693 h 9496"/>
                  <a:gd name="connsiteX33-10991" fmla="*/ 2583 w 10000"/>
                  <a:gd name="connsiteY33-10992" fmla="*/ 568 h 9496"/>
                  <a:gd name="connsiteX34-10993" fmla="*/ 2711 w 10000"/>
                  <a:gd name="connsiteY34-10994" fmla="*/ 455 h 9496"/>
                  <a:gd name="connsiteX35-10995" fmla="*/ 2844 w 10000"/>
                  <a:gd name="connsiteY35-10996" fmla="*/ 347 h 9496"/>
                  <a:gd name="connsiteX36-10997" fmla="*/ 2981 w 10000"/>
                  <a:gd name="connsiteY36-10998" fmla="*/ 251 h 9496"/>
                  <a:gd name="connsiteX37-10999" fmla="*/ 3121 w 10000"/>
                  <a:gd name="connsiteY37-11000" fmla="*/ 163 h 9496"/>
                  <a:gd name="connsiteX38-11001" fmla="*/ 3188 w 10000"/>
                  <a:gd name="connsiteY38-11002" fmla="*/ 130 h 9496"/>
                  <a:gd name="connsiteX39-11003" fmla="*/ 3268 w 10000"/>
                  <a:gd name="connsiteY39-11004" fmla="*/ 100 h 9496"/>
                  <a:gd name="connsiteX40-11005" fmla="*/ 3463 w 10000"/>
                  <a:gd name="connsiteY40-11006" fmla="*/ 51 h 9496"/>
                  <a:gd name="connsiteX41-11007" fmla="*/ 3698 w 10000"/>
                  <a:gd name="connsiteY41-11008" fmla="*/ 15 h 9496"/>
                  <a:gd name="connsiteX42-11009" fmla="*/ 3966 w 10000"/>
                  <a:gd name="connsiteY42-11010" fmla="*/ 0 h 9496"/>
                  <a:gd name="connsiteX43-11011" fmla="*/ 4258 w 10000"/>
                  <a:gd name="connsiteY43-11012" fmla="*/ 5 h 9496"/>
                  <a:gd name="connsiteX44-11013" fmla="*/ 4569 w 10000"/>
                  <a:gd name="connsiteY44-11014" fmla="*/ 31 h 9496"/>
                  <a:gd name="connsiteX45-11015" fmla="*/ 4892 w 10000"/>
                  <a:gd name="connsiteY45-11016" fmla="*/ 76 h 9496"/>
                  <a:gd name="connsiteX46-11017" fmla="*/ 5217 w 10000"/>
                  <a:gd name="connsiteY46-11018" fmla="*/ 148 h 9496"/>
                  <a:gd name="connsiteX47-11019" fmla="*/ 5379 w 10000"/>
                  <a:gd name="connsiteY47-11020" fmla="*/ 194 h 9496"/>
                  <a:gd name="connsiteX48-11021" fmla="*/ 5539 w 10000"/>
                  <a:gd name="connsiteY48-11022" fmla="*/ 243 h 9496"/>
                  <a:gd name="connsiteX49-11023" fmla="*/ 5850 w 10000"/>
                  <a:gd name="connsiteY49-11024" fmla="*/ 370 h 9496"/>
                  <a:gd name="connsiteX50-11025" fmla="*/ 6000 w 10000"/>
                  <a:gd name="connsiteY50-11026" fmla="*/ 443 h 9496"/>
                  <a:gd name="connsiteX51-11027" fmla="*/ 6145 w 10000"/>
                  <a:gd name="connsiteY51-11028" fmla="*/ 523 h 9496"/>
                  <a:gd name="connsiteX52-11029" fmla="*/ 6281 w 10000"/>
                  <a:gd name="connsiteY52-11030" fmla="*/ 608 h 9496"/>
                  <a:gd name="connsiteX53-11031" fmla="*/ 6413 w 10000"/>
                  <a:gd name="connsiteY53-11032" fmla="*/ 706 h 9496"/>
                  <a:gd name="connsiteX54-11033" fmla="*/ 6534 w 10000"/>
                  <a:gd name="connsiteY54-11034" fmla="*/ 810 h 9496"/>
                  <a:gd name="connsiteX55-11035" fmla="*/ 6648 w 10000"/>
                  <a:gd name="connsiteY55-11036" fmla="*/ 921 h 9496"/>
                  <a:gd name="connsiteX56-11037" fmla="*/ 6751 w 10000"/>
                  <a:gd name="connsiteY56-11038" fmla="*/ 1042 h 9496"/>
                  <a:gd name="connsiteX57-11039" fmla="*/ 6844 w 10000"/>
                  <a:gd name="connsiteY57-11040" fmla="*/ 1173 h 9496"/>
                  <a:gd name="connsiteX58-11041" fmla="*/ 6925 w 10000"/>
                  <a:gd name="connsiteY58-11042" fmla="*/ 1309 h 9496"/>
                  <a:gd name="connsiteX59-11043" fmla="*/ 6994 w 10000"/>
                  <a:gd name="connsiteY59-11044" fmla="*/ 1456 h 9496"/>
                  <a:gd name="connsiteX60-11045" fmla="*/ 7048 w 10000"/>
                  <a:gd name="connsiteY60-11046" fmla="*/ 1611 h 9496"/>
                  <a:gd name="connsiteX61-11047" fmla="*/ 7070 w 10000"/>
                  <a:gd name="connsiteY61-11048" fmla="*/ 1694 h 9496"/>
                  <a:gd name="connsiteX62-11049" fmla="*/ 7088 w 10000"/>
                  <a:gd name="connsiteY62-11050" fmla="*/ 1780 h 9496"/>
                  <a:gd name="connsiteX63-11051" fmla="*/ 7786 w 10000"/>
                  <a:gd name="connsiteY63-11052" fmla="*/ 5411 h 9496"/>
                  <a:gd name="connsiteX64-11053" fmla="*/ 7987 w 10000"/>
                  <a:gd name="connsiteY64-11054" fmla="*/ 5372 h 9496"/>
                  <a:gd name="connsiteX65-11055" fmla="*/ 8280 w 10000"/>
                  <a:gd name="connsiteY65-11056" fmla="*/ 5332 h 9496"/>
                  <a:gd name="connsiteX66-11057" fmla="*/ 8450 w 10000"/>
                  <a:gd name="connsiteY66-11058" fmla="*/ 5320 h 9496"/>
                  <a:gd name="connsiteX67-11059" fmla="*/ 8630 w 10000"/>
                  <a:gd name="connsiteY67-11060" fmla="*/ 5317 h 9496"/>
                  <a:gd name="connsiteX68-11061" fmla="*/ 8815 w 10000"/>
                  <a:gd name="connsiteY68-11062" fmla="*/ 5322 h 9496"/>
                  <a:gd name="connsiteX69-11063" fmla="*/ 9003 w 10000"/>
                  <a:gd name="connsiteY69-11064" fmla="*/ 5340 h 9496"/>
                  <a:gd name="connsiteX70-11065" fmla="*/ 9185 w 10000"/>
                  <a:gd name="connsiteY70-11066" fmla="*/ 5375 h 9496"/>
                  <a:gd name="connsiteX71-11067" fmla="*/ 9360 w 10000"/>
                  <a:gd name="connsiteY71-11068" fmla="*/ 5428 h 9496"/>
                  <a:gd name="connsiteX72-11069" fmla="*/ 9523 w 10000"/>
                  <a:gd name="connsiteY72-11070" fmla="*/ 5498 h 9496"/>
                  <a:gd name="connsiteX73-11071" fmla="*/ 9597 w 10000"/>
                  <a:gd name="connsiteY73-11072" fmla="*/ 5546 h 9496"/>
                  <a:gd name="connsiteX74-11073" fmla="*/ 9668 w 10000"/>
                  <a:gd name="connsiteY74-11074" fmla="*/ 5595 h 9496"/>
                  <a:gd name="connsiteX75-11075" fmla="*/ 9734 w 10000"/>
                  <a:gd name="connsiteY75-11076" fmla="*/ 5651 h 9496"/>
                  <a:gd name="connsiteX76-11077" fmla="*/ 9794 w 10000"/>
                  <a:gd name="connsiteY76-11078" fmla="*/ 5716 h 9496"/>
                  <a:gd name="connsiteX77-11079" fmla="*/ 9846 w 10000"/>
                  <a:gd name="connsiteY77-11080" fmla="*/ 5789 h 9496"/>
                  <a:gd name="connsiteX78-11081" fmla="*/ 9892 w 10000"/>
                  <a:gd name="connsiteY78-11082" fmla="*/ 5865 h 9496"/>
                  <a:gd name="connsiteX79-11083" fmla="*/ 9930 w 10000"/>
                  <a:gd name="connsiteY79-11084" fmla="*/ 5951 h 9496"/>
                  <a:gd name="connsiteX80-11085" fmla="*/ 9960 w 10000"/>
                  <a:gd name="connsiteY80-11086" fmla="*/ 6045 h 9496"/>
                  <a:gd name="connsiteX81-11087" fmla="*/ 9982 w 10000"/>
                  <a:gd name="connsiteY81-11088" fmla="*/ 6147 h 9496"/>
                  <a:gd name="connsiteX82-11089" fmla="*/ 9995 w 10000"/>
                  <a:gd name="connsiteY82-11090" fmla="*/ 6259 h 9496"/>
                  <a:gd name="connsiteX83-11091" fmla="*/ 10000 w 10000"/>
                  <a:gd name="connsiteY83-11092" fmla="*/ 6433 h 9496"/>
                  <a:gd name="connsiteX84-11093" fmla="*/ 9992 w 10000"/>
                  <a:gd name="connsiteY84-11094" fmla="*/ 6596 h 9496"/>
                  <a:gd name="connsiteX85-11095" fmla="*/ 9972 w 10000"/>
                  <a:gd name="connsiteY85-11096" fmla="*/ 6742 h 9496"/>
                  <a:gd name="connsiteX86-11097" fmla="*/ 9939 w 10000"/>
                  <a:gd name="connsiteY86-11098" fmla="*/ 6882 h 9496"/>
                  <a:gd name="connsiteX87-11099" fmla="*/ 9897 w 10000"/>
                  <a:gd name="connsiteY87-11100" fmla="*/ 7006 h 9496"/>
                  <a:gd name="connsiteX88-11101" fmla="*/ 9843 w 10000"/>
                  <a:gd name="connsiteY88-11102" fmla="*/ 7123 h 9496"/>
                  <a:gd name="connsiteX89-11103" fmla="*/ 9779 w 10000"/>
                  <a:gd name="connsiteY89-11104" fmla="*/ 7223 h 9496"/>
                  <a:gd name="connsiteX90-11105" fmla="*/ 9707 w 10000"/>
                  <a:gd name="connsiteY90-11106" fmla="*/ 7315 h 9496"/>
                  <a:gd name="connsiteX91-11107" fmla="*/ 9627 w 10000"/>
                  <a:gd name="connsiteY91-11108" fmla="*/ 7397 h 9496"/>
                  <a:gd name="connsiteX92-11109" fmla="*/ 9538 w 10000"/>
                  <a:gd name="connsiteY92-11110" fmla="*/ 7469 h 9496"/>
                  <a:gd name="connsiteX93-11111" fmla="*/ 9443 w 10000"/>
                  <a:gd name="connsiteY93-11112" fmla="*/ 7530 h 9496"/>
                  <a:gd name="connsiteX94-11113" fmla="*/ 9342 w 10000"/>
                  <a:gd name="connsiteY94-11114" fmla="*/ 7583 h 9496"/>
                  <a:gd name="connsiteX95-11115" fmla="*/ 9234 w 10000"/>
                  <a:gd name="connsiteY95-11116" fmla="*/ 7628 h 9496"/>
                  <a:gd name="connsiteX96-11117" fmla="*/ 9121 w 10000"/>
                  <a:gd name="connsiteY96-11118" fmla="*/ 7663 h 9496"/>
                  <a:gd name="connsiteX97-11119" fmla="*/ 9005 w 10000"/>
                  <a:gd name="connsiteY97-11120" fmla="*/ 7692 h 9496"/>
                  <a:gd name="connsiteX98-11121" fmla="*/ 8885 w 10000"/>
                  <a:gd name="connsiteY98-11122" fmla="*/ 7710 h 9496"/>
                  <a:gd name="connsiteX99-11123" fmla="*/ 8637 w 10000"/>
                  <a:gd name="connsiteY99-11124" fmla="*/ 7730 h 9496"/>
                  <a:gd name="connsiteX100-11125" fmla="*/ 8383 w 10000"/>
                  <a:gd name="connsiteY100-11126" fmla="*/ 7723 h 9496"/>
                  <a:gd name="connsiteX101-11127" fmla="*/ 8129 w 10000"/>
                  <a:gd name="connsiteY101-11128" fmla="*/ 7695 h 9496"/>
                  <a:gd name="connsiteX102-11129" fmla="*/ 7879 w 10000"/>
                  <a:gd name="connsiteY102-11130" fmla="*/ 7645 h 9496"/>
                  <a:gd name="connsiteX103-11131" fmla="*/ 7639 w 10000"/>
                  <a:gd name="connsiteY103-11132" fmla="*/ 7581 h 9496"/>
                  <a:gd name="connsiteX104-11133" fmla="*/ 7414 w 10000"/>
                  <a:gd name="connsiteY104-11134" fmla="*/ 7500 h 9496"/>
                  <a:gd name="connsiteX105-11135" fmla="*/ 7212 w 10000"/>
                  <a:gd name="connsiteY105-11136" fmla="*/ 7411 h 9496"/>
                  <a:gd name="connsiteX106-11137" fmla="*/ 7036 w 10000"/>
                  <a:gd name="connsiteY106-11138" fmla="*/ 7315 h 9496"/>
                  <a:gd name="connsiteX0-11139" fmla="*/ 7114 w 10078"/>
                  <a:gd name="connsiteY0-11140" fmla="*/ 7703 h 10408"/>
                  <a:gd name="connsiteX1-11141" fmla="*/ 5949 w 10078"/>
                  <a:gd name="connsiteY1-11142" fmla="*/ 6145 h 10408"/>
                  <a:gd name="connsiteX2-11143" fmla="*/ 4768 w 10078"/>
                  <a:gd name="connsiteY2-11144" fmla="*/ 6402 h 10408"/>
                  <a:gd name="connsiteX3-11145" fmla="*/ 3389 w 10078"/>
                  <a:gd name="connsiteY3-11146" fmla="*/ 6960 h 10408"/>
                  <a:gd name="connsiteX4-11147" fmla="*/ 2142 w 10078"/>
                  <a:gd name="connsiteY4-11148" fmla="*/ 7752 h 10408"/>
                  <a:gd name="connsiteX5-11149" fmla="*/ 754 w 10078"/>
                  <a:gd name="connsiteY5-11150" fmla="*/ 9206 h 10408"/>
                  <a:gd name="connsiteX6-11151" fmla="*/ 0 w 10078"/>
                  <a:gd name="connsiteY6-11152" fmla="*/ 10408 h 10408"/>
                  <a:gd name="connsiteX7-11153" fmla="*/ 78 w 10078"/>
                  <a:gd name="connsiteY7-11154" fmla="*/ 9523 h 10408"/>
                  <a:gd name="connsiteX8-11155" fmla="*/ 88 w 10078"/>
                  <a:gd name="connsiteY8-11156" fmla="*/ 9012 h 10408"/>
                  <a:gd name="connsiteX9-11157" fmla="*/ 106 w 10078"/>
                  <a:gd name="connsiteY9-11158" fmla="*/ 8472 h 10408"/>
                  <a:gd name="connsiteX10-11159" fmla="*/ 136 w 10078"/>
                  <a:gd name="connsiteY10-11160" fmla="*/ 7919 h 10408"/>
                  <a:gd name="connsiteX11-11161" fmla="*/ 176 w 10078"/>
                  <a:gd name="connsiteY11-11162" fmla="*/ 7350 h 10408"/>
                  <a:gd name="connsiteX12-11163" fmla="*/ 226 w 10078"/>
                  <a:gd name="connsiteY12-11164" fmla="*/ 6774 h 10408"/>
                  <a:gd name="connsiteX13-11165" fmla="*/ 290 w 10078"/>
                  <a:gd name="connsiteY13-11166" fmla="*/ 6204 h 10408"/>
                  <a:gd name="connsiteX14-11167" fmla="*/ 364 w 10078"/>
                  <a:gd name="connsiteY14-11168" fmla="*/ 5637 h 10408"/>
                  <a:gd name="connsiteX15-11169" fmla="*/ 452 w 10078"/>
                  <a:gd name="connsiteY15-11170" fmla="*/ 5090 h 10408"/>
                  <a:gd name="connsiteX16-11171" fmla="*/ 553 w 10078"/>
                  <a:gd name="connsiteY16-11172" fmla="*/ 4560 h 10408"/>
                  <a:gd name="connsiteX17-11173" fmla="*/ 608 w 10078"/>
                  <a:gd name="connsiteY17-11174" fmla="*/ 4309 h 10408"/>
                  <a:gd name="connsiteX18-11175" fmla="*/ 666 w 10078"/>
                  <a:gd name="connsiteY18-11176" fmla="*/ 4063 h 10408"/>
                  <a:gd name="connsiteX19-11177" fmla="*/ 730 w 10078"/>
                  <a:gd name="connsiteY19-11178" fmla="*/ 3825 h 10408"/>
                  <a:gd name="connsiteX20-11179" fmla="*/ 795 w 10078"/>
                  <a:gd name="connsiteY20-11180" fmla="*/ 3602 h 10408"/>
                  <a:gd name="connsiteX21-11181" fmla="*/ 865 w 10078"/>
                  <a:gd name="connsiteY21-11182" fmla="*/ 3387 h 10408"/>
                  <a:gd name="connsiteX22-11183" fmla="*/ 939 w 10078"/>
                  <a:gd name="connsiteY22-11184" fmla="*/ 3183 h 10408"/>
                  <a:gd name="connsiteX23-11185" fmla="*/ 1016 w 10078"/>
                  <a:gd name="connsiteY23-11186" fmla="*/ 2992 h 10408"/>
                  <a:gd name="connsiteX24-11187" fmla="*/ 1097 w 10078"/>
                  <a:gd name="connsiteY24-11188" fmla="*/ 2812 h 10408"/>
                  <a:gd name="connsiteX25-11189" fmla="*/ 1183 w 10078"/>
                  <a:gd name="connsiteY25-11190" fmla="*/ 2652 h 10408"/>
                  <a:gd name="connsiteX26-11191" fmla="*/ 1272 w 10078"/>
                  <a:gd name="connsiteY26-11192" fmla="*/ 2501 h 10408"/>
                  <a:gd name="connsiteX27-11193" fmla="*/ 1718 w 10078"/>
                  <a:gd name="connsiteY27-11194" fmla="*/ 1819 h 10408"/>
                  <a:gd name="connsiteX28-11195" fmla="*/ 1943 w 10078"/>
                  <a:gd name="connsiteY28-11196" fmla="*/ 1481 h 10408"/>
                  <a:gd name="connsiteX29-11197" fmla="*/ 2028 w 10078"/>
                  <a:gd name="connsiteY29-11198" fmla="*/ 1360 h 10408"/>
                  <a:gd name="connsiteX30-11199" fmla="*/ 2173 w 10078"/>
                  <a:gd name="connsiteY30-11200" fmla="*/ 1166 h 10408"/>
                  <a:gd name="connsiteX31-11201" fmla="*/ 2411 w 10078"/>
                  <a:gd name="connsiteY31-11202" fmla="*/ 869 h 10408"/>
                  <a:gd name="connsiteX32-11203" fmla="*/ 2533 w 10078"/>
                  <a:gd name="connsiteY32-11204" fmla="*/ 730 h 10408"/>
                  <a:gd name="connsiteX33-11205" fmla="*/ 2661 w 10078"/>
                  <a:gd name="connsiteY33-11206" fmla="*/ 598 h 10408"/>
                  <a:gd name="connsiteX34-11207" fmla="*/ 2789 w 10078"/>
                  <a:gd name="connsiteY34-11208" fmla="*/ 479 h 10408"/>
                  <a:gd name="connsiteX35-11209" fmla="*/ 2922 w 10078"/>
                  <a:gd name="connsiteY35-11210" fmla="*/ 365 h 10408"/>
                  <a:gd name="connsiteX36-11211" fmla="*/ 3059 w 10078"/>
                  <a:gd name="connsiteY36-11212" fmla="*/ 264 h 10408"/>
                  <a:gd name="connsiteX37-11213" fmla="*/ 3199 w 10078"/>
                  <a:gd name="connsiteY37-11214" fmla="*/ 172 h 10408"/>
                  <a:gd name="connsiteX38-11215" fmla="*/ 3266 w 10078"/>
                  <a:gd name="connsiteY38-11216" fmla="*/ 137 h 10408"/>
                  <a:gd name="connsiteX39-11217" fmla="*/ 3346 w 10078"/>
                  <a:gd name="connsiteY39-11218" fmla="*/ 105 h 10408"/>
                  <a:gd name="connsiteX40-11219" fmla="*/ 3541 w 10078"/>
                  <a:gd name="connsiteY40-11220" fmla="*/ 54 h 10408"/>
                  <a:gd name="connsiteX41-11221" fmla="*/ 3776 w 10078"/>
                  <a:gd name="connsiteY41-11222" fmla="*/ 16 h 10408"/>
                  <a:gd name="connsiteX42-11223" fmla="*/ 4044 w 10078"/>
                  <a:gd name="connsiteY42-11224" fmla="*/ 0 h 10408"/>
                  <a:gd name="connsiteX43-11225" fmla="*/ 4336 w 10078"/>
                  <a:gd name="connsiteY43-11226" fmla="*/ 5 h 10408"/>
                  <a:gd name="connsiteX44-11227" fmla="*/ 4647 w 10078"/>
                  <a:gd name="connsiteY44-11228" fmla="*/ 33 h 10408"/>
                  <a:gd name="connsiteX45-11229" fmla="*/ 4970 w 10078"/>
                  <a:gd name="connsiteY45-11230" fmla="*/ 80 h 10408"/>
                  <a:gd name="connsiteX46-11231" fmla="*/ 5295 w 10078"/>
                  <a:gd name="connsiteY46-11232" fmla="*/ 156 h 10408"/>
                  <a:gd name="connsiteX47-11233" fmla="*/ 5457 w 10078"/>
                  <a:gd name="connsiteY47-11234" fmla="*/ 204 h 10408"/>
                  <a:gd name="connsiteX48-11235" fmla="*/ 5617 w 10078"/>
                  <a:gd name="connsiteY48-11236" fmla="*/ 256 h 10408"/>
                  <a:gd name="connsiteX49-11237" fmla="*/ 5928 w 10078"/>
                  <a:gd name="connsiteY49-11238" fmla="*/ 390 h 10408"/>
                  <a:gd name="connsiteX50-11239" fmla="*/ 6078 w 10078"/>
                  <a:gd name="connsiteY50-11240" fmla="*/ 467 h 10408"/>
                  <a:gd name="connsiteX51-11241" fmla="*/ 6223 w 10078"/>
                  <a:gd name="connsiteY51-11242" fmla="*/ 551 h 10408"/>
                  <a:gd name="connsiteX52-11243" fmla="*/ 6359 w 10078"/>
                  <a:gd name="connsiteY52-11244" fmla="*/ 640 h 10408"/>
                  <a:gd name="connsiteX53-11245" fmla="*/ 6491 w 10078"/>
                  <a:gd name="connsiteY53-11246" fmla="*/ 743 h 10408"/>
                  <a:gd name="connsiteX54-11247" fmla="*/ 6612 w 10078"/>
                  <a:gd name="connsiteY54-11248" fmla="*/ 853 h 10408"/>
                  <a:gd name="connsiteX55-11249" fmla="*/ 6726 w 10078"/>
                  <a:gd name="connsiteY55-11250" fmla="*/ 970 h 10408"/>
                  <a:gd name="connsiteX56-11251" fmla="*/ 6829 w 10078"/>
                  <a:gd name="connsiteY56-11252" fmla="*/ 1097 h 10408"/>
                  <a:gd name="connsiteX57-11253" fmla="*/ 6922 w 10078"/>
                  <a:gd name="connsiteY57-11254" fmla="*/ 1235 h 10408"/>
                  <a:gd name="connsiteX58-11255" fmla="*/ 7003 w 10078"/>
                  <a:gd name="connsiteY58-11256" fmla="*/ 1378 h 10408"/>
                  <a:gd name="connsiteX59-11257" fmla="*/ 7072 w 10078"/>
                  <a:gd name="connsiteY59-11258" fmla="*/ 1533 h 10408"/>
                  <a:gd name="connsiteX60-11259" fmla="*/ 7126 w 10078"/>
                  <a:gd name="connsiteY60-11260" fmla="*/ 1697 h 10408"/>
                  <a:gd name="connsiteX61-11261" fmla="*/ 7148 w 10078"/>
                  <a:gd name="connsiteY61-11262" fmla="*/ 1784 h 10408"/>
                  <a:gd name="connsiteX62-11263" fmla="*/ 7166 w 10078"/>
                  <a:gd name="connsiteY62-11264" fmla="*/ 1874 h 10408"/>
                  <a:gd name="connsiteX63-11265" fmla="*/ 7864 w 10078"/>
                  <a:gd name="connsiteY63-11266" fmla="*/ 5698 h 10408"/>
                  <a:gd name="connsiteX64-11267" fmla="*/ 8065 w 10078"/>
                  <a:gd name="connsiteY64-11268" fmla="*/ 5657 h 10408"/>
                  <a:gd name="connsiteX65-11269" fmla="*/ 8358 w 10078"/>
                  <a:gd name="connsiteY65-11270" fmla="*/ 5615 h 10408"/>
                  <a:gd name="connsiteX66-11271" fmla="*/ 8528 w 10078"/>
                  <a:gd name="connsiteY66-11272" fmla="*/ 5602 h 10408"/>
                  <a:gd name="connsiteX67-11273" fmla="*/ 8708 w 10078"/>
                  <a:gd name="connsiteY67-11274" fmla="*/ 5599 h 10408"/>
                  <a:gd name="connsiteX68-11275" fmla="*/ 8893 w 10078"/>
                  <a:gd name="connsiteY68-11276" fmla="*/ 5604 h 10408"/>
                  <a:gd name="connsiteX69-11277" fmla="*/ 9081 w 10078"/>
                  <a:gd name="connsiteY69-11278" fmla="*/ 5623 h 10408"/>
                  <a:gd name="connsiteX70-11279" fmla="*/ 9263 w 10078"/>
                  <a:gd name="connsiteY70-11280" fmla="*/ 5660 h 10408"/>
                  <a:gd name="connsiteX71-11281" fmla="*/ 9438 w 10078"/>
                  <a:gd name="connsiteY71-11282" fmla="*/ 5716 h 10408"/>
                  <a:gd name="connsiteX72-11283" fmla="*/ 9601 w 10078"/>
                  <a:gd name="connsiteY72-11284" fmla="*/ 5790 h 10408"/>
                  <a:gd name="connsiteX73-11285" fmla="*/ 9675 w 10078"/>
                  <a:gd name="connsiteY73-11286" fmla="*/ 5840 h 10408"/>
                  <a:gd name="connsiteX74-11287" fmla="*/ 9746 w 10078"/>
                  <a:gd name="connsiteY74-11288" fmla="*/ 5892 h 10408"/>
                  <a:gd name="connsiteX75-11289" fmla="*/ 9812 w 10078"/>
                  <a:gd name="connsiteY75-11290" fmla="*/ 5951 h 10408"/>
                  <a:gd name="connsiteX76-11291" fmla="*/ 9872 w 10078"/>
                  <a:gd name="connsiteY76-11292" fmla="*/ 6019 h 10408"/>
                  <a:gd name="connsiteX77-11293" fmla="*/ 9924 w 10078"/>
                  <a:gd name="connsiteY77-11294" fmla="*/ 6096 h 10408"/>
                  <a:gd name="connsiteX78-11295" fmla="*/ 9970 w 10078"/>
                  <a:gd name="connsiteY78-11296" fmla="*/ 6176 h 10408"/>
                  <a:gd name="connsiteX79-11297" fmla="*/ 10008 w 10078"/>
                  <a:gd name="connsiteY79-11298" fmla="*/ 6267 h 10408"/>
                  <a:gd name="connsiteX80-11299" fmla="*/ 10038 w 10078"/>
                  <a:gd name="connsiteY80-11300" fmla="*/ 6366 h 10408"/>
                  <a:gd name="connsiteX81-11301" fmla="*/ 10060 w 10078"/>
                  <a:gd name="connsiteY81-11302" fmla="*/ 6473 h 10408"/>
                  <a:gd name="connsiteX82-11303" fmla="*/ 10073 w 10078"/>
                  <a:gd name="connsiteY82-11304" fmla="*/ 6591 h 10408"/>
                  <a:gd name="connsiteX83-11305" fmla="*/ 10078 w 10078"/>
                  <a:gd name="connsiteY83-11306" fmla="*/ 6774 h 10408"/>
                  <a:gd name="connsiteX84-11307" fmla="*/ 10070 w 10078"/>
                  <a:gd name="connsiteY84-11308" fmla="*/ 6946 h 10408"/>
                  <a:gd name="connsiteX85-11309" fmla="*/ 10050 w 10078"/>
                  <a:gd name="connsiteY85-11310" fmla="*/ 7100 h 10408"/>
                  <a:gd name="connsiteX86-11311" fmla="*/ 10017 w 10078"/>
                  <a:gd name="connsiteY86-11312" fmla="*/ 7247 h 10408"/>
                  <a:gd name="connsiteX87-11313" fmla="*/ 9975 w 10078"/>
                  <a:gd name="connsiteY87-11314" fmla="*/ 7378 h 10408"/>
                  <a:gd name="connsiteX88-11315" fmla="*/ 9921 w 10078"/>
                  <a:gd name="connsiteY88-11316" fmla="*/ 7501 h 10408"/>
                  <a:gd name="connsiteX89-11317" fmla="*/ 9857 w 10078"/>
                  <a:gd name="connsiteY89-11318" fmla="*/ 7606 h 10408"/>
                  <a:gd name="connsiteX90-11319" fmla="*/ 9785 w 10078"/>
                  <a:gd name="connsiteY90-11320" fmla="*/ 7703 h 10408"/>
                  <a:gd name="connsiteX91-11321" fmla="*/ 9705 w 10078"/>
                  <a:gd name="connsiteY91-11322" fmla="*/ 7790 h 10408"/>
                  <a:gd name="connsiteX92-11323" fmla="*/ 9616 w 10078"/>
                  <a:gd name="connsiteY92-11324" fmla="*/ 7865 h 10408"/>
                  <a:gd name="connsiteX93-11325" fmla="*/ 9521 w 10078"/>
                  <a:gd name="connsiteY93-11326" fmla="*/ 7930 h 10408"/>
                  <a:gd name="connsiteX94-11327" fmla="*/ 9420 w 10078"/>
                  <a:gd name="connsiteY94-11328" fmla="*/ 7985 h 10408"/>
                  <a:gd name="connsiteX95-11329" fmla="*/ 9312 w 10078"/>
                  <a:gd name="connsiteY95-11330" fmla="*/ 8033 h 10408"/>
                  <a:gd name="connsiteX96-11331" fmla="*/ 9199 w 10078"/>
                  <a:gd name="connsiteY96-11332" fmla="*/ 8070 h 10408"/>
                  <a:gd name="connsiteX97-11333" fmla="*/ 9083 w 10078"/>
                  <a:gd name="connsiteY97-11334" fmla="*/ 8100 h 10408"/>
                  <a:gd name="connsiteX98-11335" fmla="*/ 8963 w 10078"/>
                  <a:gd name="connsiteY98-11336" fmla="*/ 8119 h 10408"/>
                  <a:gd name="connsiteX99-11337" fmla="*/ 8715 w 10078"/>
                  <a:gd name="connsiteY99-11338" fmla="*/ 8140 h 10408"/>
                  <a:gd name="connsiteX100-11339" fmla="*/ 8461 w 10078"/>
                  <a:gd name="connsiteY100-11340" fmla="*/ 8133 h 10408"/>
                  <a:gd name="connsiteX101-11341" fmla="*/ 8207 w 10078"/>
                  <a:gd name="connsiteY101-11342" fmla="*/ 8103 h 10408"/>
                  <a:gd name="connsiteX102-11343" fmla="*/ 7957 w 10078"/>
                  <a:gd name="connsiteY102-11344" fmla="*/ 8051 h 10408"/>
                  <a:gd name="connsiteX103-11345" fmla="*/ 7717 w 10078"/>
                  <a:gd name="connsiteY103-11346" fmla="*/ 7983 h 10408"/>
                  <a:gd name="connsiteX104-11347" fmla="*/ 7492 w 10078"/>
                  <a:gd name="connsiteY104-11348" fmla="*/ 7898 h 10408"/>
                  <a:gd name="connsiteX105-11349" fmla="*/ 7290 w 10078"/>
                  <a:gd name="connsiteY105-11350" fmla="*/ 7804 h 10408"/>
                  <a:gd name="connsiteX106-11351" fmla="*/ 7114 w 10078"/>
                  <a:gd name="connsiteY106-11352" fmla="*/ 7703 h 10408"/>
                  <a:gd name="connsiteX0-11353" fmla="*/ 7036 w 10000"/>
                  <a:gd name="connsiteY0-11354" fmla="*/ 7703 h 10408"/>
                  <a:gd name="connsiteX1-11355" fmla="*/ 5871 w 10000"/>
                  <a:gd name="connsiteY1-11356" fmla="*/ 6145 h 10408"/>
                  <a:gd name="connsiteX2-11357" fmla="*/ 4690 w 10000"/>
                  <a:gd name="connsiteY2-11358" fmla="*/ 6402 h 10408"/>
                  <a:gd name="connsiteX3-11359" fmla="*/ 3311 w 10000"/>
                  <a:gd name="connsiteY3-11360" fmla="*/ 6960 h 10408"/>
                  <a:gd name="connsiteX4-11361" fmla="*/ 2064 w 10000"/>
                  <a:gd name="connsiteY4-11362" fmla="*/ 7752 h 10408"/>
                  <a:gd name="connsiteX5-11363" fmla="*/ 676 w 10000"/>
                  <a:gd name="connsiteY5-11364" fmla="*/ 9206 h 10408"/>
                  <a:gd name="connsiteX6-11365" fmla="*/ 0 w 10000"/>
                  <a:gd name="connsiteY6-11366" fmla="*/ 10408 h 10408"/>
                  <a:gd name="connsiteX7-11367" fmla="*/ 0 w 10000"/>
                  <a:gd name="connsiteY7-11368" fmla="*/ 9523 h 10408"/>
                  <a:gd name="connsiteX8-11369" fmla="*/ 10 w 10000"/>
                  <a:gd name="connsiteY8-11370" fmla="*/ 9012 h 10408"/>
                  <a:gd name="connsiteX9-11371" fmla="*/ 28 w 10000"/>
                  <a:gd name="connsiteY9-11372" fmla="*/ 8472 h 10408"/>
                  <a:gd name="connsiteX10-11373" fmla="*/ 58 w 10000"/>
                  <a:gd name="connsiteY10-11374" fmla="*/ 7919 h 10408"/>
                  <a:gd name="connsiteX11-11375" fmla="*/ 98 w 10000"/>
                  <a:gd name="connsiteY11-11376" fmla="*/ 7350 h 10408"/>
                  <a:gd name="connsiteX12-11377" fmla="*/ 148 w 10000"/>
                  <a:gd name="connsiteY12-11378" fmla="*/ 6774 h 10408"/>
                  <a:gd name="connsiteX13-11379" fmla="*/ 212 w 10000"/>
                  <a:gd name="connsiteY13-11380" fmla="*/ 6204 h 10408"/>
                  <a:gd name="connsiteX14-11381" fmla="*/ 286 w 10000"/>
                  <a:gd name="connsiteY14-11382" fmla="*/ 5637 h 10408"/>
                  <a:gd name="connsiteX15-11383" fmla="*/ 374 w 10000"/>
                  <a:gd name="connsiteY15-11384" fmla="*/ 5090 h 10408"/>
                  <a:gd name="connsiteX16-11385" fmla="*/ 475 w 10000"/>
                  <a:gd name="connsiteY16-11386" fmla="*/ 4560 h 10408"/>
                  <a:gd name="connsiteX17-11387" fmla="*/ 530 w 10000"/>
                  <a:gd name="connsiteY17-11388" fmla="*/ 4309 h 10408"/>
                  <a:gd name="connsiteX18-11389" fmla="*/ 588 w 10000"/>
                  <a:gd name="connsiteY18-11390" fmla="*/ 4063 h 10408"/>
                  <a:gd name="connsiteX19-11391" fmla="*/ 652 w 10000"/>
                  <a:gd name="connsiteY19-11392" fmla="*/ 3825 h 10408"/>
                  <a:gd name="connsiteX20-11393" fmla="*/ 717 w 10000"/>
                  <a:gd name="connsiteY20-11394" fmla="*/ 3602 h 10408"/>
                  <a:gd name="connsiteX21-11395" fmla="*/ 787 w 10000"/>
                  <a:gd name="connsiteY21-11396" fmla="*/ 3387 h 10408"/>
                  <a:gd name="connsiteX22-11397" fmla="*/ 861 w 10000"/>
                  <a:gd name="connsiteY22-11398" fmla="*/ 3183 h 10408"/>
                  <a:gd name="connsiteX23-11399" fmla="*/ 938 w 10000"/>
                  <a:gd name="connsiteY23-11400" fmla="*/ 2992 h 10408"/>
                  <a:gd name="connsiteX24-11401" fmla="*/ 1019 w 10000"/>
                  <a:gd name="connsiteY24-11402" fmla="*/ 2812 h 10408"/>
                  <a:gd name="connsiteX25-11403" fmla="*/ 1105 w 10000"/>
                  <a:gd name="connsiteY25-11404" fmla="*/ 2652 h 10408"/>
                  <a:gd name="connsiteX26-11405" fmla="*/ 1194 w 10000"/>
                  <a:gd name="connsiteY26-11406" fmla="*/ 2501 h 10408"/>
                  <a:gd name="connsiteX27-11407" fmla="*/ 1640 w 10000"/>
                  <a:gd name="connsiteY27-11408" fmla="*/ 1819 h 10408"/>
                  <a:gd name="connsiteX28-11409" fmla="*/ 1865 w 10000"/>
                  <a:gd name="connsiteY28-11410" fmla="*/ 1481 h 10408"/>
                  <a:gd name="connsiteX29-11411" fmla="*/ 1950 w 10000"/>
                  <a:gd name="connsiteY29-11412" fmla="*/ 1360 h 10408"/>
                  <a:gd name="connsiteX30-11413" fmla="*/ 2095 w 10000"/>
                  <a:gd name="connsiteY30-11414" fmla="*/ 1166 h 10408"/>
                  <a:gd name="connsiteX31-11415" fmla="*/ 2333 w 10000"/>
                  <a:gd name="connsiteY31-11416" fmla="*/ 869 h 10408"/>
                  <a:gd name="connsiteX32-11417" fmla="*/ 2455 w 10000"/>
                  <a:gd name="connsiteY32-11418" fmla="*/ 730 h 10408"/>
                  <a:gd name="connsiteX33-11419" fmla="*/ 2583 w 10000"/>
                  <a:gd name="connsiteY33-11420" fmla="*/ 598 h 10408"/>
                  <a:gd name="connsiteX34-11421" fmla="*/ 2711 w 10000"/>
                  <a:gd name="connsiteY34-11422" fmla="*/ 479 h 10408"/>
                  <a:gd name="connsiteX35-11423" fmla="*/ 2844 w 10000"/>
                  <a:gd name="connsiteY35-11424" fmla="*/ 365 h 10408"/>
                  <a:gd name="connsiteX36-11425" fmla="*/ 2981 w 10000"/>
                  <a:gd name="connsiteY36-11426" fmla="*/ 264 h 10408"/>
                  <a:gd name="connsiteX37-11427" fmla="*/ 3121 w 10000"/>
                  <a:gd name="connsiteY37-11428" fmla="*/ 172 h 10408"/>
                  <a:gd name="connsiteX38-11429" fmla="*/ 3188 w 10000"/>
                  <a:gd name="connsiteY38-11430" fmla="*/ 137 h 10408"/>
                  <a:gd name="connsiteX39-11431" fmla="*/ 3268 w 10000"/>
                  <a:gd name="connsiteY39-11432" fmla="*/ 105 h 10408"/>
                  <a:gd name="connsiteX40-11433" fmla="*/ 3463 w 10000"/>
                  <a:gd name="connsiteY40-11434" fmla="*/ 54 h 10408"/>
                  <a:gd name="connsiteX41-11435" fmla="*/ 3698 w 10000"/>
                  <a:gd name="connsiteY41-11436" fmla="*/ 16 h 10408"/>
                  <a:gd name="connsiteX42-11437" fmla="*/ 3966 w 10000"/>
                  <a:gd name="connsiteY42-11438" fmla="*/ 0 h 10408"/>
                  <a:gd name="connsiteX43-11439" fmla="*/ 4258 w 10000"/>
                  <a:gd name="connsiteY43-11440" fmla="*/ 5 h 10408"/>
                  <a:gd name="connsiteX44-11441" fmla="*/ 4569 w 10000"/>
                  <a:gd name="connsiteY44-11442" fmla="*/ 33 h 10408"/>
                  <a:gd name="connsiteX45-11443" fmla="*/ 4892 w 10000"/>
                  <a:gd name="connsiteY45-11444" fmla="*/ 80 h 10408"/>
                  <a:gd name="connsiteX46-11445" fmla="*/ 5217 w 10000"/>
                  <a:gd name="connsiteY46-11446" fmla="*/ 156 h 10408"/>
                  <a:gd name="connsiteX47-11447" fmla="*/ 5379 w 10000"/>
                  <a:gd name="connsiteY47-11448" fmla="*/ 204 h 10408"/>
                  <a:gd name="connsiteX48-11449" fmla="*/ 5539 w 10000"/>
                  <a:gd name="connsiteY48-11450" fmla="*/ 256 h 10408"/>
                  <a:gd name="connsiteX49-11451" fmla="*/ 5850 w 10000"/>
                  <a:gd name="connsiteY49-11452" fmla="*/ 390 h 10408"/>
                  <a:gd name="connsiteX50-11453" fmla="*/ 6000 w 10000"/>
                  <a:gd name="connsiteY50-11454" fmla="*/ 467 h 10408"/>
                  <a:gd name="connsiteX51-11455" fmla="*/ 6145 w 10000"/>
                  <a:gd name="connsiteY51-11456" fmla="*/ 551 h 10408"/>
                  <a:gd name="connsiteX52-11457" fmla="*/ 6281 w 10000"/>
                  <a:gd name="connsiteY52-11458" fmla="*/ 640 h 10408"/>
                  <a:gd name="connsiteX53-11459" fmla="*/ 6413 w 10000"/>
                  <a:gd name="connsiteY53-11460" fmla="*/ 743 h 10408"/>
                  <a:gd name="connsiteX54-11461" fmla="*/ 6534 w 10000"/>
                  <a:gd name="connsiteY54-11462" fmla="*/ 853 h 10408"/>
                  <a:gd name="connsiteX55-11463" fmla="*/ 6648 w 10000"/>
                  <a:gd name="connsiteY55-11464" fmla="*/ 970 h 10408"/>
                  <a:gd name="connsiteX56-11465" fmla="*/ 6751 w 10000"/>
                  <a:gd name="connsiteY56-11466" fmla="*/ 1097 h 10408"/>
                  <a:gd name="connsiteX57-11467" fmla="*/ 6844 w 10000"/>
                  <a:gd name="connsiteY57-11468" fmla="*/ 1235 h 10408"/>
                  <a:gd name="connsiteX58-11469" fmla="*/ 6925 w 10000"/>
                  <a:gd name="connsiteY58-11470" fmla="*/ 1378 h 10408"/>
                  <a:gd name="connsiteX59-11471" fmla="*/ 6994 w 10000"/>
                  <a:gd name="connsiteY59-11472" fmla="*/ 1533 h 10408"/>
                  <a:gd name="connsiteX60-11473" fmla="*/ 7048 w 10000"/>
                  <a:gd name="connsiteY60-11474" fmla="*/ 1697 h 10408"/>
                  <a:gd name="connsiteX61-11475" fmla="*/ 7070 w 10000"/>
                  <a:gd name="connsiteY61-11476" fmla="*/ 1784 h 10408"/>
                  <a:gd name="connsiteX62-11477" fmla="*/ 7088 w 10000"/>
                  <a:gd name="connsiteY62-11478" fmla="*/ 1874 h 10408"/>
                  <a:gd name="connsiteX63-11479" fmla="*/ 7786 w 10000"/>
                  <a:gd name="connsiteY63-11480" fmla="*/ 5698 h 10408"/>
                  <a:gd name="connsiteX64-11481" fmla="*/ 7987 w 10000"/>
                  <a:gd name="connsiteY64-11482" fmla="*/ 5657 h 10408"/>
                  <a:gd name="connsiteX65-11483" fmla="*/ 8280 w 10000"/>
                  <a:gd name="connsiteY65-11484" fmla="*/ 5615 h 10408"/>
                  <a:gd name="connsiteX66-11485" fmla="*/ 8450 w 10000"/>
                  <a:gd name="connsiteY66-11486" fmla="*/ 5602 h 10408"/>
                  <a:gd name="connsiteX67-11487" fmla="*/ 8630 w 10000"/>
                  <a:gd name="connsiteY67-11488" fmla="*/ 5599 h 10408"/>
                  <a:gd name="connsiteX68-11489" fmla="*/ 8815 w 10000"/>
                  <a:gd name="connsiteY68-11490" fmla="*/ 5604 h 10408"/>
                  <a:gd name="connsiteX69-11491" fmla="*/ 9003 w 10000"/>
                  <a:gd name="connsiteY69-11492" fmla="*/ 5623 h 10408"/>
                  <a:gd name="connsiteX70-11493" fmla="*/ 9185 w 10000"/>
                  <a:gd name="connsiteY70-11494" fmla="*/ 5660 h 10408"/>
                  <a:gd name="connsiteX71-11495" fmla="*/ 9360 w 10000"/>
                  <a:gd name="connsiteY71-11496" fmla="*/ 5716 h 10408"/>
                  <a:gd name="connsiteX72-11497" fmla="*/ 9523 w 10000"/>
                  <a:gd name="connsiteY72-11498" fmla="*/ 5790 h 10408"/>
                  <a:gd name="connsiteX73-11499" fmla="*/ 9597 w 10000"/>
                  <a:gd name="connsiteY73-11500" fmla="*/ 5840 h 10408"/>
                  <a:gd name="connsiteX74-11501" fmla="*/ 9668 w 10000"/>
                  <a:gd name="connsiteY74-11502" fmla="*/ 5892 h 10408"/>
                  <a:gd name="connsiteX75-11503" fmla="*/ 9734 w 10000"/>
                  <a:gd name="connsiteY75-11504" fmla="*/ 5951 h 10408"/>
                  <a:gd name="connsiteX76-11505" fmla="*/ 9794 w 10000"/>
                  <a:gd name="connsiteY76-11506" fmla="*/ 6019 h 10408"/>
                  <a:gd name="connsiteX77-11507" fmla="*/ 9846 w 10000"/>
                  <a:gd name="connsiteY77-11508" fmla="*/ 6096 h 10408"/>
                  <a:gd name="connsiteX78-11509" fmla="*/ 9892 w 10000"/>
                  <a:gd name="connsiteY78-11510" fmla="*/ 6176 h 10408"/>
                  <a:gd name="connsiteX79-11511" fmla="*/ 9930 w 10000"/>
                  <a:gd name="connsiteY79-11512" fmla="*/ 6267 h 10408"/>
                  <a:gd name="connsiteX80-11513" fmla="*/ 9960 w 10000"/>
                  <a:gd name="connsiteY80-11514" fmla="*/ 6366 h 10408"/>
                  <a:gd name="connsiteX81-11515" fmla="*/ 9982 w 10000"/>
                  <a:gd name="connsiteY81-11516" fmla="*/ 6473 h 10408"/>
                  <a:gd name="connsiteX82-11517" fmla="*/ 9995 w 10000"/>
                  <a:gd name="connsiteY82-11518" fmla="*/ 6591 h 10408"/>
                  <a:gd name="connsiteX83-11519" fmla="*/ 10000 w 10000"/>
                  <a:gd name="connsiteY83-11520" fmla="*/ 6774 h 10408"/>
                  <a:gd name="connsiteX84-11521" fmla="*/ 9992 w 10000"/>
                  <a:gd name="connsiteY84-11522" fmla="*/ 6946 h 10408"/>
                  <a:gd name="connsiteX85-11523" fmla="*/ 9972 w 10000"/>
                  <a:gd name="connsiteY85-11524" fmla="*/ 7100 h 10408"/>
                  <a:gd name="connsiteX86-11525" fmla="*/ 9939 w 10000"/>
                  <a:gd name="connsiteY86-11526" fmla="*/ 7247 h 10408"/>
                  <a:gd name="connsiteX87-11527" fmla="*/ 9897 w 10000"/>
                  <a:gd name="connsiteY87-11528" fmla="*/ 7378 h 10408"/>
                  <a:gd name="connsiteX88-11529" fmla="*/ 9843 w 10000"/>
                  <a:gd name="connsiteY88-11530" fmla="*/ 7501 h 10408"/>
                  <a:gd name="connsiteX89-11531" fmla="*/ 9779 w 10000"/>
                  <a:gd name="connsiteY89-11532" fmla="*/ 7606 h 10408"/>
                  <a:gd name="connsiteX90-11533" fmla="*/ 9707 w 10000"/>
                  <a:gd name="connsiteY90-11534" fmla="*/ 7703 h 10408"/>
                  <a:gd name="connsiteX91-11535" fmla="*/ 9627 w 10000"/>
                  <a:gd name="connsiteY91-11536" fmla="*/ 7790 h 10408"/>
                  <a:gd name="connsiteX92-11537" fmla="*/ 9538 w 10000"/>
                  <a:gd name="connsiteY92-11538" fmla="*/ 7865 h 10408"/>
                  <a:gd name="connsiteX93-11539" fmla="*/ 9443 w 10000"/>
                  <a:gd name="connsiteY93-11540" fmla="*/ 7930 h 10408"/>
                  <a:gd name="connsiteX94-11541" fmla="*/ 9342 w 10000"/>
                  <a:gd name="connsiteY94-11542" fmla="*/ 7985 h 10408"/>
                  <a:gd name="connsiteX95-11543" fmla="*/ 9234 w 10000"/>
                  <a:gd name="connsiteY95-11544" fmla="*/ 8033 h 10408"/>
                  <a:gd name="connsiteX96-11545" fmla="*/ 9121 w 10000"/>
                  <a:gd name="connsiteY96-11546" fmla="*/ 8070 h 10408"/>
                  <a:gd name="connsiteX97-11547" fmla="*/ 9005 w 10000"/>
                  <a:gd name="connsiteY97-11548" fmla="*/ 8100 h 10408"/>
                  <a:gd name="connsiteX98-11549" fmla="*/ 8885 w 10000"/>
                  <a:gd name="connsiteY98-11550" fmla="*/ 8119 h 10408"/>
                  <a:gd name="connsiteX99-11551" fmla="*/ 8637 w 10000"/>
                  <a:gd name="connsiteY99-11552" fmla="*/ 8140 h 10408"/>
                  <a:gd name="connsiteX100-11553" fmla="*/ 8383 w 10000"/>
                  <a:gd name="connsiteY100-11554" fmla="*/ 8133 h 10408"/>
                  <a:gd name="connsiteX101-11555" fmla="*/ 8129 w 10000"/>
                  <a:gd name="connsiteY101-11556" fmla="*/ 8103 h 10408"/>
                  <a:gd name="connsiteX102-11557" fmla="*/ 7879 w 10000"/>
                  <a:gd name="connsiteY102-11558" fmla="*/ 8051 h 10408"/>
                  <a:gd name="connsiteX103-11559" fmla="*/ 7639 w 10000"/>
                  <a:gd name="connsiteY103-11560" fmla="*/ 7983 h 10408"/>
                  <a:gd name="connsiteX104-11561" fmla="*/ 7414 w 10000"/>
                  <a:gd name="connsiteY104-11562" fmla="*/ 7898 h 10408"/>
                  <a:gd name="connsiteX105-11563" fmla="*/ 7212 w 10000"/>
                  <a:gd name="connsiteY105-11564" fmla="*/ 7804 h 10408"/>
                  <a:gd name="connsiteX106-11565" fmla="*/ 7036 w 10000"/>
                  <a:gd name="connsiteY106-11566" fmla="*/ 7703 h 10408"/>
                  <a:gd name="connsiteX0-11567" fmla="*/ 7036 w 10000"/>
                  <a:gd name="connsiteY0-11568" fmla="*/ 7703 h 10286"/>
                  <a:gd name="connsiteX1-11569" fmla="*/ 5871 w 10000"/>
                  <a:gd name="connsiteY1-11570" fmla="*/ 6145 h 10286"/>
                  <a:gd name="connsiteX2-11571" fmla="*/ 4690 w 10000"/>
                  <a:gd name="connsiteY2-11572" fmla="*/ 6402 h 10286"/>
                  <a:gd name="connsiteX3-11573" fmla="*/ 3311 w 10000"/>
                  <a:gd name="connsiteY3-11574" fmla="*/ 6960 h 10286"/>
                  <a:gd name="connsiteX4-11575" fmla="*/ 2064 w 10000"/>
                  <a:gd name="connsiteY4-11576" fmla="*/ 7752 h 10286"/>
                  <a:gd name="connsiteX5-11577" fmla="*/ 676 w 10000"/>
                  <a:gd name="connsiteY5-11578" fmla="*/ 9206 h 10286"/>
                  <a:gd name="connsiteX6-11579" fmla="*/ 0 w 10000"/>
                  <a:gd name="connsiteY6-11580" fmla="*/ 10286 h 10286"/>
                  <a:gd name="connsiteX7-11581" fmla="*/ 0 w 10000"/>
                  <a:gd name="connsiteY7-11582" fmla="*/ 9523 h 10286"/>
                  <a:gd name="connsiteX8-11583" fmla="*/ 10 w 10000"/>
                  <a:gd name="connsiteY8-11584" fmla="*/ 9012 h 10286"/>
                  <a:gd name="connsiteX9-11585" fmla="*/ 28 w 10000"/>
                  <a:gd name="connsiteY9-11586" fmla="*/ 8472 h 10286"/>
                  <a:gd name="connsiteX10-11587" fmla="*/ 58 w 10000"/>
                  <a:gd name="connsiteY10-11588" fmla="*/ 7919 h 10286"/>
                  <a:gd name="connsiteX11-11589" fmla="*/ 98 w 10000"/>
                  <a:gd name="connsiteY11-11590" fmla="*/ 7350 h 10286"/>
                  <a:gd name="connsiteX12-11591" fmla="*/ 148 w 10000"/>
                  <a:gd name="connsiteY12-11592" fmla="*/ 6774 h 10286"/>
                  <a:gd name="connsiteX13-11593" fmla="*/ 212 w 10000"/>
                  <a:gd name="connsiteY13-11594" fmla="*/ 6204 h 10286"/>
                  <a:gd name="connsiteX14-11595" fmla="*/ 286 w 10000"/>
                  <a:gd name="connsiteY14-11596" fmla="*/ 5637 h 10286"/>
                  <a:gd name="connsiteX15-11597" fmla="*/ 374 w 10000"/>
                  <a:gd name="connsiteY15-11598" fmla="*/ 5090 h 10286"/>
                  <a:gd name="connsiteX16-11599" fmla="*/ 475 w 10000"/>
                  <a:gd name="connsiteY16-11600" fmla="*/ 4560 h 10286"/>
                  <a:gd name="connsiteX17-11601" fmla="*/ 530 w 10000"/>
                  <a:gd name="connsiteY17-11602" fmla="*/ 4309 h 10286"/>
                  <a:gd name="connsiteX18-11603" fmla="*/ 588 w 10000"/>
                  <a:gd name="connsiteY18-11604" fmla="*/ 4063 h 10286"/>
                  <a:gd name="connsiteX19-11605" fmla="*/ 652 w 10000"/>
                  <a:gd name="connsiteY19-11606" fmla="*/ 3825 h 10286"/>
                  <a:gd name="connsiteX20-11607" fmla="*/ 717 w 10000"/>
                  <a:gd name="connsiteY20-11608" fmla="*/ 3602 h 10286"/>
                  <a:gd name="connsiteX21-11609" fmla="*/ 787 w 10000"/>
                  <a:gd name="connsiteY21-11610" fmla="*/ 3387 h 10286"/>
                  <a:gd name="connsiteX22-11611" fmla="*/ 861 w 10000"/>
                  <a:gd name="connsiteY22-11612" fmla="*/ 3183 h 10286"/>
                  <a:gd name="connsiteX23-11613" fmla="*/ 938 w 10000"/>
                  <a:gd name="connsiteY23-11614" fmla="*/ 2992 h 10286"/>
                  <a:gd name="connsiteX24-11615" fmla="*/ 1019 w 10000"/>
                  <a:gd name="connsiteY24-11616" fmla="*/ 2812 h 10286"/>
                  <a:gd name="connsiteX25-11617" fmla="*/ 1105 w 10000"/>
                  <a:gd name="connsiteY25-11618" fmla="*/ 2652 h 10286"/>
                  <a:gd name="connsiteX26-11619" fmla="*/ 1194 w 10000"/>
                  <a:gd name="connsiteY26-11620" fmla="*/ 2501 h 10286"/>
                  <a:gd name="connsiteX27-11621" fmla="*/ 1640 w 10000"/>
                  <a:gd name="connsiteY27-11622" fmla="*/ 1819 h 10286"/>
                  <a:gd name="connsiteX28-11623" fmla="*/ 1865 w 10000"/>
                  <a:gd name="connsiteY28-11624" fmla="*/ 1481 h 10286"/>
                  <a:gd name="connsiteX29-11625" fmla="*/ 1950 w 10000"/>
                  <a:gd name="connsiteY29-11626" fmla="*/ 1360 h 10286"/>
                  <a:gd name="connsiteX30-11627" fmla="*/ 2095 w 10000"/>
                  <a:gd name="connsiteY30-11628" fmla="*/ 1166 h 10286"/>
                  <a:gd name="connsiteX31-11629" fmla="*/ 2333 w 10000"/>
                  <a:gd name="connsiteY31-11630" fmla="*/ 869 h 10286"/>
                  <a:gd name="connsiteX32-11631" fmla="*/ 2455 w 10000"/>
                  <a:gd name="connsiteY32-11632" fmla="*/ 730 h 10286"/>
                  <a:gd name="connsiteX33-11633" fmla="*/ 2583 w 10000"/>
                  <a:gd name="connsiteY33-11634" fmla="*/ 598 h 10286"/>
                  <a:gd name="connsiteX34-11635" fmla="*/ 2711 w 10000"/>
                  <a:gd name="connsiteY34-11636" fmla="*/ 479 h 10286"/>
                  <a:gd name="connsiteX35-11637" fmla="*/ 2844 w 10000"/>
                  <a:gd name="connsiteY35-11638" fmla="*/ 365 h 10286"/>
                  <a:gd name="connsiteX36-11639" fmla="*/ 2981 w 10000"/>
                  <a:gd name="connsiteY36-11640" fmla="*/ 264 h 10286"/>
                  <a:gd name="connsiteX37-11641" fmla="*/ 3121 w 10000"/>
                  <a:gd name="connsiteY37-11642" fmla="*/ 172 h 10286"/>
                  <a:gd name="connsiteX38-11643" fmla="*/ 3188 w 10000"/>
                  <a:gd name="connsiteY38-11644" fmla="*/ 137 h 10286"/>
                  <a:gd name="connsiteX39-11645" fmla="*/ 3268 w 10000"/>
                  <a:gd name="connsiteY39-11646" fmla="*/ 105 h 10286"/>
                  <a:gd name="connsiteX40-11647" fmla="*/ 3463 w 10000"/>
                  <a:gd name="connsiteY40-11648" fmla="*/ 54 h 10286"/>
                  <a:gd name="connsiteX41-11649" fmla="*/ 3698 w 10000"/>
                  <a:gd name="connsiteY41-11650" fmla="*/ 16 h 10286"/>
                  <a:gd name="connsiteX42-11651" fmla="*/ 3966 w 10000"/>
                  <a:gd name="connsiteY42-11652" fmla="*/ 0 h 10286"/>
                  <a:gd name="connsiteX43-11653" fmla="*/ 4258 w 10000"/>
                  <a:gd name="connsiteY43-11654" fmla="*/ 5 h 10286"/>
                  <a:gd name="connsiteX44-11655" fmla="*/ 4569 w 10000"/>
                  <a:gd name="connsiteY44-11656" fmla="*/ 33 h 10286"/>
                  <a:gd name="connsiteX45-11657" fmla="*/ 4892 w 10000"/>
                  <a:gd name="connsiteY45-11658" fmla="*/ 80 h 10286"/>
                  <a:gd name="connsiteX46-11659" fmla="*/ 5217 w 10000"/>
                  <a:gd name="connsiteY46-11660" fmla="*/ 156 h 10286"/>
                  <a:gd name="connsiteX47-11661" fmla="*/ 5379 w 10000"/>
                  <a:gd name="connsiteY47-11662" fmla="*/ 204 h 10286"/>
                  <a:gd name="connsiteX48-11663" fmla="*/ 5539 w 10000"/>
                  <a:gd name="connsiteY48-11664" fmla="*/ 256 h 10286"/>
                  <a:gd name="connsiteX49-11665" fmla="*/ 5850 w 10000"/>
                  <a:gd name="connsiteY49-11666" fmla="*/ 390 h 10286"/>
                  <a:gd name="connsiteX50-11667" fmla="*/ 6000 w 10000"/>
                  <a:gd name="connsiteY50-11668" fmla="*/ 467 h 10286"/>
                  <a:gd name="connsiteX51-11669" fmla="*/ 6145 w 10000"/>
                  <a:gd name="connsiteY51-11670" fmla="*/ 551 h 10286"/>
                  <a:gd name="connsiteX52-11671" fmla="*/ 6281 w 10000"/>
                  <a:gd name="connsiteY52-11672" fmla="*/ 640 h 10286"/>
                  <a:gd name="connsiteX53-11673" fmla="*/ 6413 w 10000"/>
                  <a:gd name="connsiteY53-11674" fmla="*/ 743 h 10286"/>
                  <a:gd name="connsiteX54-11675" fmla="*/ 6534 w 10000"/>
                  <a:gd name="connsiteY54-11676" fmla="*/ 853 h 10286"/>
                  <a:gd name="connsiteX55-11677" fmla="*/ 6648 w 10000"/>
                  <a:gd name="connsiteY55-11678" fmla="*/ 970 h 10286"/>
                  <a:gd name="connsiteX56-11679" fmla="*/ 6751 w 10000"/>
                  <a:gd name="connsiteY56-11680" fmla="*/ 1097 h 10286"/>
                  <a:gd name="connsiteX57-11681" fmla="*/ 6844 w 10000"/>
                  <a:gd name="connsiteY57-11682" fmla="*/ 1235 h 10286"/>
                  <a:gd name="connsiteX58-11683" fmla="*/ 6925 w 10000"/>
                  <a:gd name="connsiteY58-11684" fmla="*/ 1378 h 10286"/>
                  <a:gd name="connsiteX59-11685" fmla="*/ 6994 w 10000"/>
                  <a:gd name="connsiteY59-11686" fmla="*/ 1533 h 10286"/>
                  <a:gd name="connsiteX60-11687" fmla="*/ 7048 w 10000"/>
                  <a:gd name="connsiteY60-11688" fmla="*/ 1697 h 10286"/>
                  <a:gd name="connsiteX61-11689" fmla="*/ 7070 w 10000"/>
                  <a:gd name="connsiteY61-11690" fmla="*/ 1784 h 10286"/>
                  <a:gd name="connsiteX62-11691" fmla="*/ 7088 w 10000"/>
                  <a:gd name="connsiteY62-11692" fmla="*/ 1874 h 10286"/>
                  <a:gd name="connsiteX63-11693" fmla="*/ 7786 w 10000"/>
                  <a:gd name="connsiteY63-11694" fmla="*/ 5698 h 10286"/>
                  <a:gd name="connsiteX64-11695" fmla="*/ 7987 w 10000"/>
                  <a:gd name="connsiteY64-11696" fmla="*/ 5657 h 10286"/>
                  <a:gd name="connsiteX65-11697" fmla="*/ 8280 w 10000"/>
                  <a:gd name="connsiteY65-11698" fmla="*/ 5615 h 10286"/>
                  <a:gd name="connsiteX66-11699" fmla="*/ 8450 w 10000"/>
                  <a:gd name="connsiteY66-11700" fmla="*/ 5602 h 10286"/>
                  <a:gd name="connsiteX67-11701" fmla="*/ 8630 w 10000"/>
                  <a:gd name="connsiteY67-11702" fmla="*/ 5599 h 10286"/>
                  <a:gd name="connsiteX68-11703" fmla="*/ 8815 w 10000"/>
                  <a:gd name="connsiteY68-11704" fmla="*/ 5604 h 10286"/>
                  <a:gd name="connsiteX69-11705" fmla="*/ 9003 w 10000"/>
                  <a:gd name="connsiteY69-11706" fmla="*/ 5623 h 10286"/>
                  <a:gd name="connsiteX70-11707" fmla="*/ 9185 w 10000"/>
                  <a:gd name="connsiteY70-11708" fmla="*/ 5660 h 10286"/>
                  <a:gd name="connsiteX71-11709" fmla="*/ 9360 w 10000"/>
                  <a:gd name="connsiteY71-11710" fmla="*/ 5716 h 10286"/>
                  <a:gd name="connsiteX72-11711" fmla="*/ 9523 w 10000"/>
                  <a:gd name="connsiteY72-11712" fmla="*/ 5790 h 10286"/>
                  <a:gd name="connsiteX73-11713" fmla="*/ 9597 w 10000"/>
                  <a:gd name="connsiteY73-11714" fmla="*/ 5840 h 10286"/>
                  <a:gd name="connsiteX74-11715" fmla="*/ 9668 w 10000"/>
                  <a:gd name="connsiteY74-11716" fmla="*/ 5892 h 10286"/>
                  <a:gd name="connsiteX75-11717" fmla="*/ 9734 w 10000"/>
                  <a:gd name="connsiteY75-11718" fmla="*/ 5951 h 10286"/>
                  <a:gd name="connsiteX76-11719" fmla="*/ 9794 w 10000"/>
                  <a:gd name="connsiteY76-11720" fmla="*/ 6019 h 10286"/>
                  <a:gd name="connsiteX77-11721" fmla="*/ 9846 w 10000"/>
                  <a:gd name="connsiteY77-11722" fmla="*/ 6096 h 10286"/>
                  <a:gd name="connsiteX78-11723" fmla="*/ 9892 w 10000"/>
                  <a:gd name="connsiteY78-11724" fmla="*/ 6176 h 10286"/>
                  <a:gd name="connsiteX79-11725" fmla="*/ 9930 w 10000"/>
                  <a:gd name="connsiteY79-11726" fmla="*/ 6267 h 10286"/>
                  <a:gd name="connsiteX80-11727" fmla="*/ 9960 w 10000"/>
                  <a:gd name="connsiteY80-11728" fmla="*/ 6366 h 10286"/>
                  <a:gd name="connsiteX81-11729" fmla="*/ 9982 w 10000"/>
                  <a:gd name="connsiteY81-11730" fmla="*/ 6473 h 10286"/>
                  <a:gd name="connsiteX82-11731" fmla="*/ 9995 w 10000"/>
                  <a:gd name="connsiteY82-11732" fmla="*/ 6591 h 10286"/>
                  <a:gd name="connsiteX83-11733" fmla="*/ 10000 w 10000"/>
                  <a:gd name="connsiteY83-11734" fmla="*/ 6774 h 10286"/>
                  <a:gd name="connsiteX84-11735" fmla="*/ 9992 w 10000"/>
                  <a:gd name="connsiteY84-11736" fmla="*/ 6946 h 10286"/>
                  <a:gd name="connsiteX85-11737" fmla="*/ 9972 w 10000"/>
                  <a:gd name="connsiteY85-11738" fmla="*/ 7100 h 10286"/>
                  <a:gd name="connsiteX86-11739" fmla="*/ 9939 w 10000"/>
                  <a:gd name="connsiteY86-11740" fmla="*/ 7247 h 10286"/>
                  <a:gd name="connsiteX87-11741" fmla="*/ 9897 w 10000"/>
                  <a:gd name="connsiteY87-11742" fmla="*/ 7378 h 10286"/>
                  <a:gd name="connsiteX88-11743" fmla="*/ 9843 w 10000"/>
                  <a:gd name="connsiteY88-11744" fmla="*/ 7501 h 10286"/>
                  <a:gd name="connsiteX89-11745" fmla="*/ 9779 w 10000"/>
                  <a:gd name="connsiteY89-11746" fmla="*/ 7606 h 10286"/>
                  <a:gd name="connsiteX90-11747" fmla="*/ 9707 w 10000"/>
                  <a:gd name="connsiteY90-11748" fmla="*/ 7703 h 10286"/>
                  <a:gd name="connsiteX91-11749" fmla="*/ 9627 w 10000"/>
                  <a:gd name="connsiteY91-11750" fmla="*/ 7790 h 10286"/>
                  <a:gd name="connsiteX92-11751" fmla="*/ 9538 w 10000"/>
                  <a:gd name="connsiteY92-11752" fmla="*/ 7865 h 10286"/>
                  <a:gd name="connsiteX93-11753" fmla="*/ 9443 w 10000"/>
                  <a:gd name="connsiteY93-11754" fmla="*/ 7930 h 10286"/>
                  <a:gd name="connsiteX94-11755" fmla="*/ 9342 w 10000"/>
                  <a:gd name="connsiteY94-11756" fmla="*/ 7985 h 10286"/>
                  <a:gd name="connsiteX95-11757" fmla="*/ 9234 w 10000"/>
                  <a:gd name="connsiteY95-11758" fmla="*/ 8033 h 10286"/>
                  <a:gd name="connsiteX96-11759" fmla="*/ 9121 w 10000"/>
                  <a:gd name="connsiteY96-11760" fmla="*/ 8070 h 10286"/>
                  <a:gd name="connsiteX97-11761" fmla="*/ 9005 w 10000"/>
                  <a:gd name="connsiteY97-11762" fmla="*/ 8100 h 10286"/>
                  <a:gd name="connsiteX98-11763" fmla="*/ 8885 w 10000"/>
                  <a:gd name="connsiteY98-11764" fmla="*/ 8119 h 10286"/>
                  <a:gd name="connsiteX99-11765" fmla="*/ 8637 w 10000"/>
                  <a:gd name="connsiteY99-11766" fmla="*/ 8140 h 10286"/>
                  <a:gd name="connsiteX100-11767" fmla="*/ 8383 w 10000"/>
                  <a:gd name="connsiteY100-11768" fmla="*/ 8133 h 10286"/>
                  <a:gd name="connsiteX101-11769" fmla="*/ 8129 w 10000"/>
                  <a:gd name="connsiteY101-11770" fmla="*/ 8103 h 10286"/>
                  <a:gd name="connsiteX102-11771" fmla="*/ 7879 w 10000"/>
                  <a:gd name="connsiteY102-11772" fmla="*/ 8051 h 10286"/>
                  <a:gd name="connsiteX103-11773" fmla="*/ 7639 w 10000"/>
                  <a:gd name="connsiteY103-11774" fmla="*/ 7983 h 10286"/>
                  <a:gd name="connsiteX104-11775" fmla="*/ 7414 w 10000"/>
                  <a:gd name="connsiteY104-11776" fmla="*/ 7898 h 10286"/>
                  <a:gd name="connsiteX105-11777" fmla="*/ 7212 w 10000"/>
                  <a:gd name="connsiteY105-11778" fmla="*/ 7804 h 10286"/>
                  <a:gd name="connsiteX106-11779" fmla="*/ 7036 w 10000"/>
                  <a:gd name="connsiteY106-11780" fmla="*/ 7703 h 10286"/>
                  <a:gd name="connsiteX0-11781" fmla="*/ 7036 w 10000"/>
                  <a:gd name="connsiteY0-11782" fmla="*/ 7703 h 9531"/>
                  <a:gd name="connsiteX1-11783" fmla="*/ 5871 w 10000"/>
                  <a:gd name="connsiteY1-11784" fmla="*/ 6145 h 9531"/>
                  <a:gd name="connsiteX2-11785" fmla="*/ 4690 w 10000"/>
                  <a:gd name="connsiteY2-11786" fmla="*/ 6402 h 9531"/>
                  <a:gd name="connsiteX3-11787" fmla="*/ 3311 w 10000"/>
                  <a:gd name="connsiteY3-11788" fmla="*/ 6960 h 9531"/>
                  <a:gd name="connsiteX4-11789" fmla="*/ 2064 w 10000"/>
                  <a:gd name="connsiteY4-11790" fmla="*/ 7752 h 9531"/>
                  <a:gd name="connsiteX5-11791" fmla="*/ 676 w 10000"/>
                  <a:gd name="connsiteY5-11792" fmla="*/ 9206 h 9531"/>
                  <a:gd name="connsiteX6-11793" fmla="*/ 0 w 10000"/>
                  <a:gd name="connsiteY6-11794" fmla="*/ 9523 h 9531"/>
                  <a:gd name="connsiteX7-11795" fmla="*/ 10 w 10000"/>
                  <a:gd name="connsiteY7-11796" fmla="*/ 9012 h 9531"/>
                  <a:gd name="connsiteX8-11797" fmla="*/ 28 w 10000"/>
                  <a:gd name="connsiteY8-11798" fmla="*/ 8472 h 9531"/>
                  <a:gd name="connsiteX9-11799" fmla="*/ 58 w 10000"/>
                  <a:gd name="connsiteY9-11800" fmla="*/ 7919 h 9531"/>
                  <a:gd name="connsiteX10-11801" fmla="*/ 98 w 10000"/>
                  <a:gd name="connsiteY10-11802" fmla="*/ 7350 h 9531"/>
                  <a:gd name="connsiteX11-11803" fmla="*/ 148 w 10000"/>
                  <a:gd name="connsiteY11-11804" fmla="*/ 6774 h 9531"/>
                  <a:gd name="connsiteX12-11805" fmla="*/ 212 w 10000"/>
                  <a:gd name="connsiteY12-11806" fmla="*/ 6204 h 9531"/>
                  <a:gd name="connsiteX13-11807" fmla="*/ 286 w 10000"/>
                  <a:gd name="connsiteY13-11808" fmla="*/ 5637 h 9531"/>
                  <a:gd name="connsiteX14-11809" fmla="*/ 374 w 10000"/>
                  <a:gd name="connsiteY14-11810" fmla="*/ 5090 h 9531"/>
                  <a:gd name="connsiteX15-11811" fmla="*/ 475 w 10000"/>
                  <a:gd name="connsiteY15-11812" fmla="*/ 4560 h 9531"/>
                  <a:gd name="connsiteX16-11813" fmla="*/ 530 w 10000"/>
                  <a:gd name="connsiteY16-11814" fmla="*/ 4309 h 9531"/>
                  <a:gd name="connsiteX17-11815" fmla="*/ 588 w 10000"/>
                  <a:gd name="connsiteY17-11816" fmla="*/ 4063 h 9531"/>
                  <a:gd name="connsiteX18-11817" fmla="*/ 652 w 10000"/>
                  <a:gd name="connsiteY18-11818" fmla="*/ 3825 h 9531"/>
                  <a:gd name="connsiteX19-11819" fmla="*/ 717 w 10000"/>
                  <a:gd name="connsiteY19-11820" fmla="*/ 3602 h 9531"/>
                  <a:gd name="connsiteX20-11821" fmla="*/ 787 w 10000"/>
                  <a:gd name="connsiteY20-11822" fmla="*/ 3387 h 9531"/>
                  <a:gd name="connsiteX21-11823" fmla="*/ 861 w 10000"/>
                  <a:gd name="connsiteY21-11824" fmla="*/ 3183 h 9531"/>
                  <a:gd name="connsiteX22-11825" fmla="*/ 938 w 10000"/>
                  <a:gd name="connsiteY22-11826" fmla="*/ 2992 h 9531"/>
                  <a:gd name="connsiteX23-11827" fmla="*/ 1019 w 10000"/>
                  <a:gd name="connsiteY23-11828" fmla="*/ 2812 h 9531"/>
                  <a:gd name="connsiteX24-11829" fmla="*/ 1105 w 10000"/>
                  <a:gd name="connsiteY24-11830" fmla="*/ 2652 h 9531"/>
                  <a:gd name="connsiteX25-11831" fmla="*/ 1194 w 10000"/>
                  <a:gd name="connsiteY25-11832" fmla="*/ 2501 h 9531"/>
                  <a:gd name="connsiteX26-11833" fmla="*/ 1640 w 10000"/>
                  <a:gd name="connsiteY26-11834" fmla="*/ 1819 h 9531"/>
                  <a:gd name="connsiteX27-11835" fmla="*/ 1865 w 10000"/>
                  <a:gd name="connsiteY27-11836" fmla="*/ 1481 h 9531"/>
                  <a:gd name="connsiteX28-11837" fmla="*/ 1950 w 10000"/>
                  <a:gd name="connsiteY28-11838" fmla="*/ 1360 h 9531"/>
                  <a:gd name="connsiteX29-11839" fmla="*/ 2095 w 10000"/>
                  <a:gd name="connsiteY29-11840" fmla="*/ 1166 h 9531"/>
                  <a:gd name="connsiteX30-11841" fmla="*/ 2333 w 10000"/>
                  <a:gd name="connsiteY30-11842" fmla="*/ 869 h 9531"/>
                  <a:gd name="connsiteX31-11843" fmla="*/ 2455 w 10000"/>
                  <a:gd name="connsiteY31-11844" fmla="*/ 730 h 9531"/>
                  <a:gd name="connsiteX32-11845" fmla="*/ 2583 w 10000"/>
                  <a:gd name="connsiteY32-11846" fmla="*/ 598 h 9531"/>
                  <a:gd name="connsiteX33-11847" fmla="*/ 2711 w 10000"/>
                  <a:gd name="connsiteY33-11848" fmla="*/ 479 h 9531"/>
                  <a:gd name="connsiteX34-11849" fmla="*/ 2844 w 10000"/>
                  <a:gd name="connsiteY34-11850" fmla="*/ 365 h 9531"/>
                  <a:gd name="connsiteX35-11851" fmla="*/ 2981 w 10000"/>
                  <a:gd name="connsiteY35-11852" fmla="*/ 264 h 9531"/>
                  <a:gd name="connsiteX36-11853" fmla="*/ 3121 w 10000"/>
                  <a:gd name="connsiteY36-11854" fmla="*/ 172 h 9531"/>
                  <a:gd name="connsiteX37-11855" fmla="*/ 3188 w 10000"/>
                  <a:gd name="connsiteY37-11856" fmla="*/ 137 h 9531"/>
                  <a:gd name="connsiteX38-11857" fmla="*/ 3268 w 10000"/>
                  <a:gd name="connsiteY38-11858" fmla="*/ 105 h 9531"/>
                  <a:gd name="connsiteX39-11859" fmla="*/ 3463 w 10000"/>
                  <a:gd name="connsiteY39-11860" fmla="*/ 54 h 9531"/>
                  <a:gd name="connsiteX40-11861" fmla="*/ 3698 w 10000"/>
                  <a:gd name="connsiteY40-11862" fmla="*/ 16 h 9531"/>
                  <a:gd name="connsiteX41-11863" fmla="*/ 3966 w 10000"/>
                  <a:gd name="connsiteY41-11864" fmla="*/ 0 h 9531"/>
                  <a:gd name="connsiteX42-11865" fmla="*/ 4258 w 10000"/>
                  <a:gd name="connsiteY42-11866" fmla="*/ 5 h 9531"/>
                  <a:gd name="connsiteX43-11867" fmla="*/ 4569 w 10000"/>
                  <a:gd name="connsiteY43-11868" fmla="*/ 33 h 9531"/>
                  <a:gd name="connsiteX44-11869" fmla="*/ 4892 w 10000"/>
                  <a:gd name="connsiteY44-11870" fmla="*/ 80 h 9531"/>
                  <a:gd name="connsiteX45-11871" fmla="*/ 5217 w 10000"/>
                  <a:gd name="connsiteY45-11872" fmla="*/ 156 h 9531"/>
                  <a:gd name="connsiteX46-11873" fmla="*/ 5379 w 10000"/>
                  <a:gd name="connsiteY46-11874" fmla="*/ 204 h 9531"/>
                  <a:gd name="connsiteX47-11875" fmla="*/ 5539 w 10000"/>
                  <a:gd name="connsiteY47-11876" fmla="*/ 256 h 9531"/>
                  <a:gd name="connsiteX48-11877" fmla="*/ 5850 w 10000"/>
                  <a:gd name="connsiteY48-11878" fmla="*/ 390 h 9531"/>
                  <a:gd name="connsiteX49-11879" fmla="*/ 6000 w 10000"/>
                  <a:gd name="connsiteY49-11880" fmla="*/ 467 h 9531"/>
                  <a:gd name="connsiteX50-11881" fmla="*/ 6145 w 10000"/>
                  <a:gd name="connsiteY50-11882" fmla="*/ 551 h 9531"/>
                  <a:gd name="connsiteX51-11883" fmla="*/ 6281 w 10000"/>
                  <a:gd name="connsiteY51-11884" fmla="*/ 640 h 9531"/>
                  <a:gd name="connsiteX52-11885" fmla="*/ 6413 w 10000"/>
                  <a:gd name="connsiteY52-11886" fmla="*/ 743 h 9531"/>
                  <a:gd name="connsiteX53-11887" fmla="*/ 6534 w 10000"/>
                  <a:gd name="connsiteY53-11888" fmla="*/ 853 h 9531"/>
                  <a:gd name="connsiteX54-11889" fmla="*/ 6648 w 10000"/>
                  <a:gd name="connsiteY54-11890" fmla="*/ 970 h 9531"/>
                  <a:gd name="connsiteX55-11891" fmla="*/ 6751 w 10000"/>
                  <a:gd name="connsiteY55-11892" fmla="*/ 1097 h 9531"/>
                  <a:gd name="connsiteX56-11893" fmla="*/ 6844 w 10000"/>
                  <a:gd name="connsiteY56-11894" fmla="*/ 1235 h 9531"/>
                  <a:gd name="connsiteX57-11895" fmla="*/ 6925 w 10000"/>
                  <a:gd name="connsiteY57-11896" fmla="*/ 1378 h 9531"/>
                  <a:gd name="connsiteX58-11897" fmla="*/ 6994 w 10000"/>
                  <a:gd name="connsiteY58-11898" fmla="*/ 1533 h 9531"/>
                  <a:gd name="connsiteX59-11899" fmla="*/ 7048 w 10000"/>
                  <a:gd name="connsiteY59-11900" fmla="*/ 1697 h 9531"/>
                  <a:gd name="connsiteX60-11901" fmla="*/ 7070 w 10000"/>
                  <a:gd name="connsiteY60-11902" fmla="*/ 1784 h 9531"/>
                  <a:gd name="connsiteX61-11903" fmla="*/ 7088 w 10000"/>
                  <a:gd name="connsiteY61-11904" fmla="*/ 1874 h 9531"/>
                  <a:gd name="connsiteX62-11905" fmla="*/ 7786 w 10000"/>
                  <a:gd name="connsiteY62-11906" fmla="*/ 5698 h 9531"/>
                  <a:gd name="connsiteX63-11907" fmla="*/ 7987 w 10000"/>
                  <a:gd name="connsiteY63-11908" fmla="*/ 5657 h 9531"/>
                  <a:gd name="connsiteX64-11909" fmla="*/ 8280 w 10000"/>
                  <a:gd name="connsiteY64-11910" fmla="*/ 5615 h 9531"/>
                  <a:gd name="connsiteX65-11911" fmla="*/ 8450 w 10000"/>
                  <a:gd name="connsiteY65-11912" fmla="*/ 5602 h 9531"/>
                  <a:gd name="connsiteX66-11913" fmla="*/ 8630 w 10000"/>
                  <a:gd name="connsiteY66-11914" fmla="*/ 5599 h 9531"/>
                  <a:gd name="connsiteX67-11915" fmla="*/ 8815 w 10000"/>
                  <a:gd name="connsiteY67-11916" fmla="*/ 5604 h 9531"/>
                  <a:gd name="connsiteX68-11917" fmla="*/ 9003 w 10000"/>
                  <a:gd name="connsiteY68-11918" fmla="*/ 5623 h 9531"/>
                  <a:gd name="connsiteX69-11919" fmla="*/ 9185 w 10000"/>
                  <a:gd name="connsiteY69-11920" fmla="*/ 5660 h 9531"/>
                  <a:gd name="connsiteX70-11921" fmla="*/ 9360 w 10000"/>
                  <a:gd name="connsiteY70-11922" fmla="*/ 5716 h 9531"/>
                  <a:gd name="connsiteX71-11923" fmla="*/ 9523 w 10000"/>
                  <a:gd name="connsiteY71-11924" fmla="*/ 5790 h 9531"/>
                  <a:gd name="connsiteX72-11925" fmla="*/ 9597 w 10000"/>
                  <a:gd name="connsiteY72-11926" fmla="*/ 5840 h 9531"/>
                  <a:gd name="connsiteX73-11927" fmla="*/ 9668 w 10000"/>
                  <a:gd name="connsiteY73-11928" fmla="*/ 5892 h 9531"/>
                  <a:gd name="connsiteX74-11929" fmla="*/ 9734 w 10000"/>
                  <a:gd name="connsiteY74-11930" fmla="*/ 5951 h 9531"/>
                  <a:gd name="connsiteX75-11931" fmla="*/ 9794 w 10000"/>
                  <a:gd name="connsiteY75-11932" fmla="*/ 6019 h 9531"/>
                  <a:gd name="connsiteX76-11933" fmla="*/ 9846 w 10000"/>
                  <a:gd name="connsiteY76-11934" fmla="*/ 6096 h 9531"/>
                  <a:gd name="connsiteX77-11935" fmla="*/ 9892 w 10000"/>
                  <a:gd name="connsiteY77-11936" fmla="*/ 6176 h 9531"/>
                  <a:gd name="connsiteX78-11937" fmla="*/ 9930 w 10000"/>
                  <a:gd name="connsiteY78-11938" fmla="*/ 6267 h 9531"/>
                  <a:gd name="connsiteX79-11939" fmla="*/ 9960 w 10000"/>
                  <a:gd name="connsiteY79-11940" fmla="*/ 6366 h 9531"/>
                  <a:gd name="connsiteX80-11941" fmla="*/ 9982 w 10000"/>
                  <a:gd name="connsiteY80-11942" fmla="*/ 6473 h 9531"/>
                  <a:gd name="connsiteX81-11943" fmla="*/ 9995 w 10000"/>
                  <a:gd name="connsiteY81-11944" fmla="*/ 6591 h 9531"/>
                  <a:gd name="connsiteX82-11945" fmla="*/ 10000 w 10000"/>
                  <a:gd name="connsiteY82-11946" fmla="*/ 6774 h 9531"/>
                  <a:gd name="connsiteX83-11947" fmla="*/ 9992 w 10000"/>
                  <a:gd name="connsiteY83-11948" fmla="*/ 6946 h 9531"/>
                  <a:gd name="connsiteX84-11949" fmla="*/ 9972 w 10000"/>
                  <a:gd name="connsiteY84-11950" fmla="*/ 7100 h 9531"/>
                  <a:gd name="connsiteX85-11951" fmla="*/ 9939 w 10000"/>
                  <a:gd name="connsiteY85-11952" fmla="*/ 7247 h 9531"/>
                  <a:gd name="connsiteX86-11953" fmla="*/ 9897 w 10000"/>
                  <a:gd name="connsiteY86-11954" fmla="*/ 7378 h 9531"/>
                  <a:gd name="connsiteX87-11955" fmla="*/ 9843 w 10000"/>
                  <a:gd name="connsiteY87-11956" fmla="*/ 7501 h 9531"/>
                  <a:gd name="connsiteX88-11957" fmla="*/ 9779 w 10000"/>
                  <a:gd name="connsiteY88-11958" fmla="*/ 7606 h 9531"/>
                  <a:gd name="connsiteX89-11959" fmla="*/ 9707 w 10000"/>
                  <a:gd name="connsiteY89-11960" fmla="*/ 7703 h 9531"/>
                  <a:gd name="connsiteX90-11961" fmla="*/ 9627 w 10000"/>
                  <a:gd name="connsiteY90-11962" fmla="*/ 7790 h 9531"/>
                  <a:gd name="connsiteX91-11963" fmla="*/ 9538 w 10000"/>
                  <a:gd name="connsiteY91-11964" fmla="*/ 7865 h 9531"/>
                  <a:gd name="connsiteX92-11965" fmla="*/ 9443 w 10000"/>
                  <a:gd name="connsiteY92-11966" fmla="*/ 7930 h 9531"/>
                  <a:gd name="connsiteX93-11967" fmla="*/ 9342 w 10000"/>
                  <a:gd name="connsiteY93-11968" fmla="*/ 7985 h 9531"/>
                  <a:gd name="connsiteX94-11969" fmla="*/ 9234 w 10000"/>
                  <a:gd name="connsiteY94-11970" fmla="*/ 8033 h 9531"/>
                  <a:gd name="connsiteX95-11971" fmla="*/ 9121 w 10000"/>
                  <a:gd name="connsiteY95-11972" fmla="*/ 8070 h 9531"/>
                  <a:gd name="connsiteX96-11973" fmla="*/ 9005 w 10000"/>
                  <a:gd name="connsiteY96-11974" fmla="*/ 8100 h 9531"/>
                  <a:gd name="connsiteX97-11975" fmla="*/ 8885 w 10000"/>
                  <a:gd name="connsiteY97-11976" fmla="*/ 8119 h 9531"/>
                  <a:gd name="connsiteX98-11977" fmla="*/ 8637 w 10000"/>
                  <a:gd name="connsiteY98-11978" fmla="*/ 8140 h 9531"/>
                  <a:gd name="connsiteX99-11979" fmla="*/ 8383 w 10000"/>
                  <a:gd name="connsiteY99-11980" fmla="*/ 8133 h 9531"/>
                  <a:gd name="connsiteX100-11981" fmla="*/ 8129 w 10000"/>
                  <a:gd name="connsiteY100-11982" fmla="*/ 8103 h 9531"/>
                  <a:gd name="connsiteX101-11983" fmla="*/ 7879 w 10000"/>
                  <a:gd name="connsiteY101-11984" fmla="*/ 8051 h 9531"/>
                  <a:gd name="connsiteX102-11985" fmla="*/ 7639 w 10000"/>
                  <a:gd name="connsiteY102-11986" fmla="*/ 7983 h 9531"/>
                  <a:gd name="connsiteX103-11987" fmla="*/ 7414 w 10000"/>
                  <a:gd name="connsiteY103-11988" fmla="*/ 7898 h 9531"/>
                  <a:gd name="connsiteX104-11989" fmla="*/ 7212 w 10000"/>
                  <a:gd name="connsiteY104-11990" fmla="*/ 7804 h 9531"/>
                  <a:gd name="connsiteX105-11991" fmla="*/ 7036 w 10000"/>
                  <a:gd name="connsiteY105-11992" fmla="*/ 7703 h 9531"/>
                  <a:gd name="connsiteX0-11993" fmla="*/ 7026 w 9990"/>
                  <a:gd name="connsiteY0-11994" fmla="*/ 8082 h 9737"/>
                  <a:gd name="connsiteX1-11995" fmla="*/ 5861 w 9990"/>
                  <a:gd name="connsiteY1-11996" fmla="*/ 6447 h 9737"/>
                  <a:gd name="connsiteX2-11997" fmla="*/ 4680 w 9990"/>
                  <a:gd name="connsiteY2-11998" fmla="*/ 6717 h 9737"/>
                  <a:gd name="connsiteX3-11999" fmla="*/ 3301 w 9990"/>
                  <a:gd name="connsiteY3-12000" fmla="*/ 7302 h 9737"/>
                  <a:gd name="connsiteX4-12001" fmla="*/ 2054 w 9990"/>
                  <a:gd name="connsiteY4-12002" fmla="*/ 8133 h 9737"/>
                  <a:gd name="connsiteX5-12003" fmla="*/ 666 w 9990"/>
                  <a:gd name="connsiteY5-12004" fmla="*/ 9659 h 9737"/>
                  <a:gd name="connsiteX6-12005" fmla="*/ 0 w 9990"/>
                  <a:gd name="connsiteY6-12006" fmla="*/ 9455 h 9737"/>
                  <a:gd name="connsiteX7-12007" fmla="*/ 18 w 9990"/>
                  <a:gd name="connsiteY7-12008" fmla="*/ 8889 h 9737"/>
                  <a:gd name="connsiteX8-12009" fmla="*/ 48 w 9990"/>
                  <a:gd name="connsiteY8-12010" fmla="*/ 8309 h 9737"/>
                  <a:gd name="connsiteX9-12011" fmla="*/ 88 w 9990"/>
                  <a:gd name="connsiteY9-12012" fmla="*/ 7712 h 9737"/>
                  <a:gd name="connsiteX10-12013" fmla="*/ 138 w 9990"/>
                  <a:gd name="connsiteY10-12014" fmla="*/ 7107 h 9737"/>
                  <a:gd name="connsiteX11-12015" fmla="*/ 202 w 9990"/>
                  <a:gd name="connsiteY11-12016" fmla="*/ 6509 h 9737"/>
                  <a:gd name="connsiteX12-12017" fmla="*/ 276 w 9990"/>
                  <a:gd name="connsiteY12-12018" fmla="*/ 5914 h 9737"/>
                  <a:gd name="connsiteX13-12019" fmla="*/ 364 w 9990"/>
                  <a:gd name="connsiteY13-12020" fmla="*/ 5340 h 9737"/>
                  <a:gd name="connsiteX14-12021" fmla="*/ 465 w 9990"/>
                  <a:gd name="connsiteY14-12022" fmla="*/ 4784 h 9737"/>
                  <a:gd name="connsiteX15-12023" fmla="*/ 520 w 9990"/>
                  <a:gd name="connsiteY15-12024" fmla="*/ 4521 h 9737"/>
                  <a:gd name="connsiteX16-12025" fmla="*/ 578 w 9990"/>
                  <a:gd name="connsiteY16-12026" fmla="*/ 4263 h 9737"/>
                  <a:gd name="connsiteX17-12027" fmla="*/ 642 w 9990"/>
                  <a:gd name="connsiteY17-12028" fmla="*/ 4013 h 9737"/>
                  <a:gd name="connsiteX18-12029" fmla="*/ 707 w 9990"/>
                  <a:gd name="connsiteY18-12030" fmla="*/ 3779 h 9737"/>
                  <a:gd name="connsiteX19-12031" fmla="*/ 777 w 9990"/>
                  <a:gd name="connsiteY19-12032" fmla="*/ 3554 h 9737"/>
                  <a:gd name="connsiteX20-12033" fmla="*/ 851 w 9990"/>
                  <a:gd name="connsiteY20-12034" fmla="*/ 3340 h 9737"/>
                  <a:gd name="connsiteX21-12035" fmla="*/ 928 w 9990"/>
                  <a:gd name="connsiteY21-12036" fmla="*/ 3139 h 9737"/>
                  <a:gd name="connsiteX22-12037" fmla="*/ 1009 w 9990"/>
                  <a:gd name="connsiteY22-12038" fmla="*/ 2950 h 9737"/>
                  <a:gd name="connsiteX23-12039" fmla="*/ 1095 w 9990"/>
                  <a:gd name="connsiteY23-12040" fmla="*/ 2782 h 9737"/>
                  <a:gd name="connsiteX24-12041" fmla="*/ 1184 w 9990"/>
                  <a:gd name="connsiteY24-12042" fmla="*/ 2624 h 9737"/>
                  <a:gd name="connsiteX25-12043" fmla="*/ 1630 w 9990"/>
                  <a:gd name="connsiteY25-12044" fmla="*/ 1909 h 9737"/>
                  <a:gd name="connsiteX26-12045" fmla="*/ 1855 w 9990"/>
                  <a:gd name="connsiteY26-12046" fmla="*/ 1554 h 9737"/>
                  <a:gd name="connsiteX27-12047" fmla="*/ 1940 w 9990"/>
                  <a:gd name="connsiteY27-12048" fmla="*/ 1427 h 9737"/>
                  <a:gd name="connsiteX28-12049" fmla="*/ 2085 w 9990"/>
                  <a:gd name="connsiteY28-12050" fmla="*/ 1223 h 9737"/>
                  <a:gd name="connsiteX29-12051" fmla="*/ 2323 w 9990"/>
                  <a:gd name="connsiteY29-12052" fmla="*/ 912 h 9737"/>
                  <a:gd name="connsiteX30-12053" fmla="*/ 2445 w 9990"/>
                  <a:gd name="connsiteY30-12054" fmla="*/ 766 h 9737"/>
                  <a:gd name="connsiteX31-12055" fmla="*/ 2573 w 9990"/>
                  <a:gd name="connsiteY31-12056" fmla="*/ 627 h 9737"/>
                  <a:gd name="connsiteX32-12057" fmla="*/ 2701 w 9990"/>
                  <a:gd name="connsiteY32-12058" fmla="*/ 503 h 9737"/>
                  <a:gd name="connsiteX33-12059" fmla="*/ 2834 w 9990"/>
                  <a:gd name="connsiteY33-12060" fmla="*/ 383 h 9737"/>
                  <a:gd name="connsiteX34-12061" fmla="*/ 2971 w 9990"/>
                  <a:gd name="connsiteY34-12062" fmla="*/ 277 h 9737"/>
                  <a:gd name="connsiteX35-12063" fmla="*/ 3111 w 9990"/>
                  <a:gd name="connsiteY35-12064" fmla="*/ 180 h 9737"/>
                  <a:gd name="connsiteX36-12065" fmla="*/ 3178 w 9990"/>
                  <a:gd name="connsiteY36-12066" fmla="*/ 144 h 9737"/>
                  <a:gd name="connsiteX37-12067" fmla="*/ 3258 w 9990"/>
                  <a:gd name="connsiteY37-12068" fmla="*/ 110 h 9737"/>
                  <a:gd name="connsiteX38-12069" fmla="*/ 3453 w 9990"/>
                  <a:gd name="connsiteY38-12070" fmla="*/ 57 h 9737"/>
                  <a:gd name="connsiteX39-12071" fmla="*/ 3688 w 9990"/>
                  <a:gd name="connsiteY39-12072" fmla="*/ 17 h 9737"/>
                  <a:gd name="connsiteX40-12073" fmla="*/ 3956 w 9990"/>
                  <a:gd name="connsiteY40-12074" fmla="*/ 0 h 9737"/>
                  <a:gd name="connsiteX41-12075" fmla="*/ 4248 w 9990"/>
                  <a:gd name="connsiteY41-12076" fmla="*/ 5 h 9737"/>
                  <a:gd name="connsiteX42-12077" fmla="*/ 4559 w 9990"/>
                  <a:gd name="connsiteY42-12078" fmla="*/ 35 h 9737"/>
                  <a:gd name="connsiteX43-12079" fmla="*/ 4882 w 9990"/>
                  <a:gd name="connsiteY43-12080" fmla="*/ 84 h 9737"/>
                  <a:gd name="connsiteX44-12081" fmla="*/ 5207 w 9990"/>
                  <a:gd name="connsiteY44-12082" fmla="*/ 164 h 9737"/>
                  <a:gd name="connsiteX45-12083" fmla="*/ 5369 w 9990"/>
                  <a:gd name="connsiteY45-12084" fmla="*/ 214 h 9737"/>
                  <a:gd name="connsiteX46-12085" fmla="*/ 5529 w 9990"/>
                  <a:gd name="connsiteY46-12086" fmla="*/ 269 h 9737"/>
                  <a:gd name="connsiteX47-12087" fmla="*/ 5840 w 9990"/>
                  <a:gd name="connsiteY47-12088" fmla="*/ 409 h 9737"/>
                  <a:gd name="connsiteX48-12089" fmla="*/ 5990 w 9990"/>
                  <a:gd name="connsiteY48-12090" fmla="*/ 490 h 9737"/>
                  <a:gd name="connsiteX49-12091" fmla="*/ 6135 w 9990"/>
                  <a:gd name="connsiteY49-12092" fmla="*/ 578 h 9737"/>
                  <a:gd name="connsiteX50-12093" fmla="*/ 6271 w 9990"/>
                  <a:gd name="connsiteY50-12094" fmla="*/ 671 h 9737"/>
                  <a:gd name="connsiteX51-12095" fmla="*/ 6403 w 9990"/>
                  <a:gd name="connsiteY51-12096" fmla="*/ 780 h 9737"/>
                  <a:gd name="connsiteX52-12097" fmla="*/ 6524 w 9990"/>
                  <a:gd name="connsiteY52-12098" fmla="*/ 895 h 9737"/>
                  <a:gd name="connsiteX53-12099" fmla="*/ 6638 w 9990"/>
                  <a:gd name="connsiteY53-12100" fmla="*/ 1018 h 9737"/>
                  <a:gd name="connsiteX54-12101" fmla="*/ 6741 w 9990"/>
                  <a:gd name="connsiteY54-12102" fmla="*/ 1151 h 9737"/>
                  <a:gd name="connsiteX55-12103" fmla="*/ 6834 w 9990"/>
                  <a:gd name="connsiteY55-12104" fmla="*/ 1296 h 9737"/>
                  <a:gd name="connsiteX56-12105" fmla="*/ 6915 w 9990"/>
                  <a:gd name="connsiteY56-12106" fmla="*/ 1446 h 9737"/>
                  <a:gd name="connsiteX57-12107" fmla="*/ 6984 w 9990"/>
                  <a:gd name="connsiteY57-12108" fmla="*/ 1608 h 9737"/>
                  <a:gd name="connsiteX58-12109" fmla="*/ 7038 w 9990"/>
                  <a:gd name="connsiteY58-12110" fmla="*/ 1781 h 9737"/>
                  <a:gd name="connsiteX59-12111" fmla="*/ 7060 w 9990"/>
                  <a:gd name="connsiteY59-12112" fmla="*/ 1872 h 9737"/>
                  <a:gd name="connsiteX60-12113" fmla="*/ 7078 w 9990"/>
                  <a:gd name="connsiteY60-12114" fmla="*/ 1966 h 9737"/>
                  <a:gd name="connsiteX61-12115" fmla="*/ 7776 w 9990"/>
                  <a:gd name="connsiteY61-12116" fmla="*/ 5978 h 9737"/>
                  <a:gd name="connsiteX62-12117" fmla="*/ 7977 w 9990"/>
                  <a:gd name="connsiteY62-12118" fmla="*/ 5935 h 9737"/>
                  <a:gd name="connsiteX63-12119" fmla="*/ 8270 w 9990"/>
                  <a:gd name="connsiteY63-12120" fmla="*/ 5891 h 9737"/>
                  <a:gd name="connsiteX64-12121" fmla="*/ 8440 w 9990"/>
                  <a:gd name="connsiteY64-12122" fmla="*/ 5878 h 9737"/>
                  <a:gd name="connsiteX65-12123" fmla="*/ 8620 w 9990"/>
                  <a:gd name="connsiteY65-12124" fmla="*/ 5875 h 9737"/>
                  <a:gd name="connsiteX66-12125" fmla="*/ 8805 w 9990"/>
                  <a:gd name="connsiteY66-12126" fmla="*/ 5880 h 9737"/>
                  <a:gd name="connsiteX67-12127" fmla="*/ 8993 w 9990"/>
                  <a:gd name="connsiteY67-12128" fmla="*/ 5900 h 9737"/>
                  <a:gd name="connsiteX68-12129" fmla="*/ 9175 w 9990"/>
                  <a:gd name="connsiteY68-12130" fmla="*/ 5939 h 9737"/>
                  <a:gd name="connsiteX69-12131" fmla="*/ 9350 w 9990"/>
                  <a:gd name="connsiteY69-12132" fmla="*/ 5997 h 9737"/>
                  <a:gd name="connsiteX70-12133" fmla="*/ 9513 w 9990"/>
                  <a:gd name="connsiteY70-12134" fmla="*/ 6075 h 9737"/>
                  <a:gd name="connsiteX71-12135" fmla="*/ 9587 w 9990"/>
                  <a:gd name="connsiteY71-12136" fmla="*/ 6127 h 9737"/>
                  <a:gd name="connsiteX72-12137" fmla="*/ 9658 w 9990"/>
                  <a:gd name="connsiteY72-12138" fmla="*/ 6182 h 9737"/>
                  <a:gd name="connsiteX73-12139" fmla="*/ 9724 w 9990"/>
                  <a:gd name="connsiteY73-12140" fmla="*/ 6244 h 9737"/>
                  <a:gd name="connsiteX74-12141" fmla="*/ 9784 w 9990"/>
                  <a:gd name="connsiteY74-12142" fmla="*/ 6315 h 9737"/>
                  <a:gd name="connsiteX75-12143" fmla="*/ 9836 w 9990"/>
                  <a:gd name="connsiteY75-12144" fmla="*/ 6396 h 9737"/>
                  <a:gd name="connsiteX76-12145" fmla="*/ 9882 w 9990"/>
                  <a:gd name="connsiteY76-12146" fmla="*/ 6480 h 9737"/>
                  <a:gd name="connsiteX77-12147" fmla="*/ 9920 w 9990"/>
                  <a:gd name="connsiteY77-12148" fmla="*/ 6575 h 9737"/>
                  <a:gd name="connsiteX78-12149" fmla="*/ 9950 w 9990"/>
                  <a:gd name="connsiteY78-12150" fmla="*/ 6679 h 9737"/>
                  <a:gd name="connsiteX79-12151" fmla="*/ 9972 w 9990"/>
                  <a:gd name="connsiteY79-12152" fmla="*/ 6792 h 9737"/>
                  <a:gd name="connsiteX80-12153" fmla="*/ 9985 w 9990"/>
                  <a:gd name="connsiteY80-12154" fmla="*/ 6915 h 9737"/>
                  <a:gd name="connsiteX81-12155" fmla="*/ 9990 w 9990"/>
                  <a:gd name="connsiteY81-12156" fmla="*/ 7107 h 9737"/>
                  <a:gd name="connsiteX82-12157" fmla="*/ 9982 w 9990"/>
                  <a:gd name="connsiteY82-12158" fmla="*/ 7288 h 9737"/>
                  <a:gd name="connsiteX83-12159" fmla="*/ 9962 w 9990"/>
                  <a:gd name="connsiteY83-12160" fmla="*/ 7449 h 9737"/>
                  <a:gd name="connsiteX84-12161" fmla="*/ 9929 w 9990"/>
                  <a:gd name="connsiteY84-12162" fmla="*/ 7604 h 9737"/>
                  <a:gd name="connsiteX85-12163" fmla="*/ 9887 w 9990"/>
                  <a:gd name="connsiteY85-12164" fmla="*/ 7741 h 9737"/>
                  <a:gd name="connsiteX86-12165" fmla="*/ 9833 w 9990"/>
                  <a:gd name="connsiteY86-12166" fmla="*/ 7870 h 9737"/>
                  <a:gd name="connsiteX87-12167" fmla="*/ 9769 w 9990"/>
                  <a:gd name="connsiteY87-12168" fmla="*/ 7980 h 9737"/>
                  <a:gd name="connsiteX88-12169" fmla="*/ 9697 w 9990"/>
                  <a:gd name="connsiteY88-12170" fmla="*/ 8082 h 9737"/>
                  <a:gd name="connsiteX89-12171" fmla="*/ 9617 w 9990"/>
                  <a:gd name="connsiteY89-12172" fmla="*/ 8173 h 9737"/>
                  <a:gd name="connsiteX90-12173" fmla="*/ 9528 w 9990"/>
                  <a:gd name="connsiteY90-12174" fmla="*/ 8252 h 9737"/>
                  <a:gd name="connsiteX91-12175" fmla="*/ 9433 w 9990"/>
                  <a:gd name="connsiteY91-12176" fmla="*/ 8320 h 9737"/>
                  <a:gd name="connsiteX92-12177" fmla="*/ 9332 w 9990"/>
                  <a:gd name="connsiteY92-12178" fmla="*/ 8378 h 9737"/>
                  <a:gd name="connsiteX93-12179" fmla="*/ 9224 w 9990"/>
                  <a:gd name="connsiteY93-12180" fmla="*/ 8428 h 9737"/>
                  <a:gd name="connsiteX94-12181" fmla="*/ 9111 w 9990"/>
                  <a:gd name="connsiteY94-12182" fmla="*/ 8467 h 9737"/>
                  <a:gd name="connsiteX95-12183" fmla="*/ 8995 w 9990"/>
                  <a:gd name="connsiteY95-12184" fmla="*/ 8499 h 9737"/>
                  <a:gd name="connsiteX96-12185" fmla="*/ 8875 w 9990"/>
                  <a:gd name="connsiteY96-12186" fmla="*/ 8519 h 9737"/>
                  <a:gd name="connsiteX97-12187" fmla="*/ 8627 w 9990"/>
                  <a:gd name="connsiteY97-12188" fmla="*/ 8541 h 9737"/>
                  <a:gd name="connsiteX98-12189" fmla="*/ 8373 w 9990"/>
                  <a:gd name="connsiteY98-12190" fmla="*/ 8533 h 9737"/>
                  <a:gd name="connsiteX99-12191" fmla="*/ 8119 w 9990"/>
                  <a:gd name="connsiteY99-12192" fmla="*/ 8502 h 9737"/>
                  <a:gd name="connsiteX100-12193" fmla="*/ 7869 w 9990"/>
                  <a:gd name="connsiteY100-12194" fmla="*/ 8447 h 9737"/>
                  <a:gd name="connsiteX101-12195" fmla="*/ 7629 w 9990"/>
                  <a:gd name="connsiteY101-12196" fmla="*/ 8376 h 9737"/>
                  <a:gd name="connsiteX102-12197" fmla="*/ 7404 w 9990"/>
                  <a:gd name="connsiteY102-12198" fmla="*/ 8287 h 9737"/>
                  <a:gd name="connsiteX103-12199" fmla="*/ 7202 w 9990"/>
                  <a:gd name="connsiteY103-12200" fmla="*/ 8188 h 9737"/>
                  <a:gd name="connsiteX104-12201" fmla="*/ 7026 w 9990"/>
                  <a:gd name="connsiteY104-12202" fmla="*/ 8082 h 9737"/>
                  <a:gd name="connsiteX0-12203" fmla="*/ 7015 w 9982"/>
                  <a:gd name="connsiteY0-12204" fmla="*/ 8300 h 9935"/>
                  <a:gd name="connsiteX1-12205" fmla="*/ 5849 w 9982"/>
                  <a:gd name="connsiteY1-12206" fmla="*/ 6621 h 9935"/>
                  <a:gd name="connsiteX2-12207" fmla="*/ 4667 w 9982"/>
                  <a:gd name="connsiteY2-12208" fmla="*/ 6898 h 9935"/>
                  <a:gd name="connsiteX3-12209" fmla="*/ 3286 w 9982"/>
                  <a:gd name="connsiteY3-12210" fmla="*/ 7499 h 9935"/>
                  <a:gd name="connsiteX4-12211" fmla="*/ 2038 w 9982"/>
                  <a:gd name="connsiteY4-12212" fmla="*/ 8353 h 9935"/>
                  <a:gd name="connsiteX5-12213" fmla="*/ 649 w 9982"/>
                  <a:gd name="connsiteY5-12214" fmla="*/ 9920 h 9935"/>
                  <a:gd name="connsiteX6-12215" fmla="*/ 0 w 9982"/>
                  <a:gd name="connsiteY6-12216" fmla="*/ 9129 h 9935"/>
                  <a:gd name="connsiteX7-12217" fmla="*/ 30 w 9982"/>
                  <a:gd name="connsiteY7-12218" fmla="*/ 8533 h 9935"/>
                  <a:gd name="connsiteX8-12219" fmla="*/ 70 w 9982"/>
                  <a:gd name="connsiteY8-12220" fmla="*/ 7920 h 9935"/>
                  <a:gd name="connsiteX9-12221" fmla="*/ 120 w 9982"/>
                  <a:gd name="connsiteY9-12222" fmla="*/ 7299 h 9935"/>
                  <a:gd name="connsiteX10-12223" fmla="*/ 184 w 9982"/>
                  <a:gd name="connsiteY10-12224" fmla="*/ 6685 h 9935"/>
                  <a:gd name="connsiteX11-12225" fmla="*/ 258 w 9982"/>
                  <a:gd name="connsiteY11-12226" fmla="*/ 6074 h 9935"/>
                  <a:gd name="connsiteX12-12227" fmla="*/ 346 w 9982"/>
                  <a:gd name="connsiteY12-12228" fmla="*/ 5484 h 9935"/>
                  <a:gd name="connsiteX13-12229" fmla="*/ 447 w 9982"/>
                  <a:gd name="connsiteY13-12230" fmla="*/ 4913 h 9935"/>
                  <a:gd name="connsiteX14-12231" fmla="*/ 503 w 9982"/>
                  <a:gd name="connsiteY14-12232" fmla="*/ 4643 h 9935"/>
                  <a:gd name="connsiteX15-12233" fmla="*/ 561 w 9982"/>
                  <a:gd name="connsiteY15-12234" fmla="*/ 4378 h 9935"/>
                  <a:gd name="connsiteX16-12235" fmla="*/ 625 w 9982"/>
                  <a:gd name="connsiteY16-12236" fmla="*/ 4121 h 9935"/>
                  <a:gd name="connsiteX17-12237" fmla="*/ 690 w 9982"/>
                  <a:gd name="connsiteY17-12238" fmla="*/ 3881 h 9935"/>
                  <a:gd name="connsiteX18-12239" fmla="*/ 760 w 9982"/>
                  <a:gd name="connsiteY18-12240" fmla="*/ 3650 h 9935"/>
                  <a:gd name="connsiteX19-12241" fmla="*/ 834 w 9982"/>
                  <a:gd name="connsiteY19-12242" fmla="*/ 3430 h 9935"/>
                  <a:gd name="connsiteX20-12243" fmla="*/ 911 w 9982"/>
                  <a:gd name="connsiteY20-12244" fmla="*/ 3224 h 9935"/>
                  <a:gd name="connsiteX21-12245" fmla="*/ 992 w 9982"/>
                  <a:gd name="connsiteY21-12246" fmla="*/ 3030 h 9935"/>
                  <a:gd name="connsiteX22-12247" fmla="*/ 1078 w 9982"/>
                  <a:gd name="connsiteY22-12248" fmla="*/ 2857 h 9935"/>
                  <a:gd name="connsiteX23-12249" fmla="*/ 1167 w 9982"/>
                  <a:gd name="connsiteY23-12250" fmla="*/ 2695 h 9935"/>
                  <a:gd name="connsiteX24-12251" fmla="*/ 1614 w 9982"/>
                  <a:gd name="connsiteY24-12252" fmla="*/ 1961 h 9935"/>
                  <a:gd name="connsiteX25-12253" fmla="*/ 1839 w 9982"/>
                  <a:gd name="connsiteY25-12254" fmla="*/ 1596 h 9935"/>
                  <a:gd name="connsiteX26-12255" fmla="*/ 1924 w 9982"/>
                  <a:gd name="connsiteY26-12256" fmla="*/ 1466 h 9935"/>
                  <a:gd name="connsiteX27-12257" fmla="*/ 2069 w 9982"/>
                  <a:gd name="connsiteY27-12258" fmla="*/ 1256 h 9935"/>
                  <a:gd name="connsiteX28-12259" fmla="*/ 2307 w 9982"/>
                  <a:gd name="connsiteY28-12260" fmla="*/ 937 h 9935"/>
                  <a:gd name="connsiteX29-12261" fmla="*/ 2429 w 9982"/>
                  <a:gd name="connsiteY29-12262" fmla="*/ 787 h 9935"/>
                  <a:gd name="connsiteX30-12263" fmla="*/ 2558 w 9982"/>
                  <a:gd name="connsiteY30-12264" fmla="*/ 644 h 9935"/>
                  <a:gd name="connsiteX31-12265" fmla="*/ 2686 w 9982"/>
                  <a:gd name="connsiteY31-12266" fmla="*/ 517 h 9935"/>
                  <a:gd name="connsiteX32-12267" fmla="*/ 2819 w 9982"/>
                  <a:gd name="connsiteY32-12268" fmla="*/ 393 h 9935"/>
                  <a:gd name="connsiteX33-12269" fmla="*/ 2956 w 9982"/>
                  <a:gd name="connsiteY33-12270" fmla="*/ 284 h 9935"/>
                  <a:gd name="connsiteX34-12271" fmla="*/ 3096 w 9982"/>
                  <a:gd name="connsiteY34-12272" fmla="*/ 185 h 9935"/>
                  <a:gd name="connsiteX35-12273" fmla="*/ 3163 w 9982"/>
                  <a:gd name="connsiteY35-12274" fmla="*/ 148 h 9935"/>
                  <a:gd name="connsiteX36-12275" fmla="*/ 3243 w 9982"/>
                  <a:gd name="connsiteY36-12276" fmla="*/ 113 h 9935"/>
                  <a:gd name="connsiteX37-12277" fmla="*/ 3438 w 9982"/>
                  <a:gd name="connsiteY37-12278" fmla="*/ 59 h 9935"/>
                  <a:gd name="connsiteX38-12279" fmla="*/ 3674 w 9982"/>
                  <a:gd name="connsiteY38-12280" fmla="*/ 17 h 9935"/>
                  <a:gd name="connsiteX39-12281" fmla="*/ 3942 w 9982"/>
                  <a:gd name="connsiteY39-12282" fmla="*/ 0 h 9935"/>
                  <a:gd name="connsiteX40-12283" fmla="*/ 4234 w 9982"/>
                  <a:gd name="connsiteY40-12284" fmla="*/ 5 h 9935"/>
                  <a:gd name="connsiteX41-12285" fmla="*/ 4546 w 9982"/>
                  <a:gd name="connsiteY41-12286" fmla="*/ 36 h 9935"/>
                  <a:gd name="connsiteX42-12287" fmla="*/ 4869 w 9982"/>
                  <a:gd name="connsiteY42-12288" fmla="*/ 86 h 9935"/>
                  <a:gd name="connsiteX43-12289" fmla="*/ 5194 w 9982"/>
                  <a:gd name="connsiteY43-12290" fmla="*/ 168 h 9935"/>
                  <a:gd name="connsiteX44-12291" fmla="*/ 5356 w 9982"/>
                  <a:gd name="connsiteY44-12292" fmla="*/ 220 h 9935"/>
                  <a:gd name="connsiteX45-12293" fmla="*/ 5517 w 9982"/>
                  <a:gd name="connsiteY45-12294" fmla="*/ 276 h 9935"/>
                  <a:gd name="connsiteX46-12295" fmla="*/ 5828 w 9982"/>
                  <a:gd name="connsiteY46-12296" fmla="*/ 420 h 9935"/>
                  <a:gd name="connsiteX47-12297" fmla="*/ 5978 w 9982"/>
                  <a:gd name="connsiteY47-12298" fmla="*/ 503 h 9935"/>
                  <a:gd name="connsiteX48-12299" fmla="*/ 6123 w 9982"/>
                  <a:gd name="connsiteY48-12300" fmla="*/ 594 h 9935"/>
                  <a:gd name="connsiteX49-12301" fmla="*/ 6259 w 9982"/>
                  <a:gd name="connsiteY49-12302" fmla="*/ 689 h 9935"/>
                  <a:gd name="connsiteX50-12303" fmla="*/ 6391 w 9982"/>
                  <a:gd name="connsiteY50-12304" fmla="*/ 801 h 9935"/>
                  <a:gd name="connsiteX51-12305" fmla="*/ 6513 w 9982"/>
                  <a:gd name="connsiteY51-12306" fmla="*/ 919 h 9935"/>
                  <a:gd name="connsiteX52-12307" fmla="*/ 6627 w 9982"/>
                  <a:gd name="connsiteY52-12308" fmla="*/ 1045 h 9935"/>
                  <a:gd name="connsiteX53-12309" fmla="*/ 6730 w 9982"/>
                  <a:gd name="connsiteY53-12310" fmla="*/ 1182 h 9935"/>
                  <a:gd name="connsiteX54-12311" fmla="*/ 6823 w 9982"/>
                  <a:gd name="connsiteY54-12312" fmla="*/ 1331 h 9935"/>
                  <a:gd name="connsiteX55-12313" fmla="*/ 6904 w 9982"/>
                  <a:gd name="connsiteY55-12314" fmla="*/ 1485 h 9935"/>
                  <a:gd name="connsiteX56-12315" fmla="*/ 6973 w 9982"/>
                  <a:gd name="connsiteY56-12316" fmla="*/ 1651 h 9935"/>
                  <a:gd name="connsiteX57-12317" fmla="*/ 7027 w 9982"/>
                  <a:gd name="connsiteY57-12318" fmla="*/ 1829 h 9935"/>
                  <a:gd name="connsiteX58-12319" fmla="*/ 7049 w 9982"/>
                  <a:gd name="connsiteY58-12320" fmla="*/ 1923 h 9935"/>
                  <a:gd name="connsiteX59-12321" fmla="*/ 7067 w 9982"/>
                  <a:gd name="connsiteY59-12322" fmla="*/ 2019 h 9935"/>
                  <a:gd name="connsiteX60-12323" fmla="*/ 7766 w 9982"/>
                  <a:gd name="connsiteY60-12324" fmla="*/ 6139 h 9935"/>
                  <a:gd name="connsiteX61-12325" fmla="*/ 7967 w 9982"/>
                  <a:gd name="connsiteY61-12326" fmla="*/ 6095 h 9935"/>
                  <a:gd name="connsiteX62-12327" fmla="*/ 8260 w 9982"/>
                  <a:gd name="connsiteY62-12328" fmla="*/ 6050 h 9935"/>
                  <a:gd name="connsiteX63-12329" fmla="*/ 8430 w 9982"/>
                  <a:gd name="connsiteY63-12330" fmla="*/ 6037 h 9935"/>
                  <a:gd name="connsiteX64-12331" fmla="*/ 8611 w 9982"/>
                  <a:gd name="connsiteY64-12332" fmla="*/ 6034 h 9935"/>
                  <a:gd name="connsiteX65-12333" fmla="*/ 8796 w 9982"/>
                  <a:gd name="connsiteY65-12334" fmla="*/ 6039 h 9935"/>
                  <a:gd name="connsiteX66-12335" fmla="*/ 8984 w 9982"/>
                  <a:gd name="connsiteY66-12336" fmla="*/ 6059 h 9935"/>
                  <a:gd name="connsiteX67-12337" fmla="*/ 9166 w 9982"/>
                  <a:gd name="connsiteY67-12338" fmla="*/ 6099 h 9935"/>
                  <a:gd name="connsiteX68-12339" fmla="*/ 9341 w 9982"/>
                  <a:gd name="connsiteY68-12340" fmla="*/ 6159 h 9935"/>
                  <a:gd name="connsiteX69-12341" fmla="*/ 9505 w 9982"/>
                  <a:gd name="connsiteY69-12342" fmla="*/ 6239 h 9935"/>
                  <a:gd name="connsiteX70-12343" fmla="*/ 9579 w 9982"/>
                  <a:gd name="connsiteY70-12344" fmla="*/ 6292 h 9935"/>
                  <a:gd name="connsiteX71-12345" fmla="*/ 9650 w 9982"/>
                  <a:gd name="connsiteY71-12346" fmla="*/ 6349 h 9935"/>
                  <a:gd name="connsiteX72-12347" fmla="*/ 9716 w 9982"/>
                  <a:gd name="connsiteY72-12348" fmla="*/ 6413 h 9935"/>
                  <a:gd name="connsiteX73-12349" fmla="*/ 9776 w 9982"/>
                  <a:gd name="connsiteY73-12350" fmla="*/ 6486 h 9935"/>
                  <a:gd name="connsiteX74-12351" fmla="*/ 9828 w 9982"/>
                  <a:gd name="connsiteY74-12352" fmla="*/ 6569 h 9935"/>
                  <a:gd name="connsiteX75-12353" fmla="*/ 9874 w 9982"/>
                  <a:gd name="connsiteY75-12354" fmla="*/ 6655 h 9935"/>
                  <a:gd name="connsiteX76-12355" fmla="*/ 9912 w 9982"/>
                  <a:gd name="connsiteY76-12356" fmla="*/ 6753 h 9935"/>
                  <a:gd name="connsiteX77-12357" fmla="*/ 9942 w 9982"/>
                  <a:gd name="connsiteY77-12358" fmla="*/ 6859 h 9935"/>
                  <a:gd name="connsiteX78-12359" fmla="*/ 9964 w 9982"/>
                  <a:gd name="connsiteY78-12360" fmla="*/ 6975 h 9935"/>
                  <a:gd name="connsiteX79-12361" fmla="*/ 9977 w 9982"/>
                  <a:gd name="connsiteY79-12362" fmla="*/ 7102 h 9935"/>
                  <a:gd name="connsiteX80-12363" fmla="*/ 9982 w 9982"/>
                  <a:gd name="connsiteY80-12364" fmla="*/ 7299 h 9935"/>
                  <a:gd name="connsiteX81-12365" fmla="*/ 9974 w 9982"/>
                  <a:gd name="connsiteY81-12366" fmla="*/ 7485 h 9935"/>
                  <a:gd name="connsiteX82-12367" fmla="*/ 9954 w 9982"/>
                  <a:gd name="connsiteY82-12368" fmla="*/ 7650 h 9935"/>
                  <a:gd name="connsiteX83-12369" fmla="*/ 9921 w 9982"/>
                  <a:gd name="connsiteY83-12370" fmla="*/ 7809 h 9935"/>
                  <a:gd name="connsiteX84-12371" fmla="*/ 9879 w 9982"/>
                  <a:gd name="connsiteY84-12372" fmla="*/ 7950 h 9935"/>
                  <a:gd name="connsiteX85-12373" fmla="*/ 9825 w 9982"/>
                  <a:gd name="connsiteY85-12374" fmla="*/ 8083 h 9935"/>
                  <a:gd name="connsiteX86-12375" fmla="*/ 9761 w 9982"/>
                  <a:gd name="connsiteY86-12376" fmla="*/ 8196 h 9935"/>
                  <a:gd name="connsiteX87-12377" fmla="*/ 9689 w 9982"/>
                  <a:gd name="connsiteY87-12378" fmla="*/ 8300 h 9935"/>
                  <a:gd name="connsiteX88-12379" fmla="*/ 9609 w 9982"/>
                  <a:gd name="connsiteY88-12380" fmla="*/ 8394 h 9935"/>
                  <a:gd name="connsiteX89-12381" fmla="*/ 9520 w 9982"/>
                  <a:gd name="connsiteY89-12382" fmla="*/ 8475 h 9935"/>
                  <a:gd name="connsiteX90-12383" fmla="*/ 9424 w 9982"/>
                  <a:gd name="connsiteY90-12384" fmla="*/ 8545 h 9935"/>
                  <a:gd name="connsiteX91-12385" fmla="*/ 9323 w 9982"/>
                  <a:gd name="connsiteY91-12386" fmla="*/ 8604 h 9935"/>
                  <a:gd name="connsiteX92-12387" fmla="*/ 9215 w 9982"/>
                  <a:gd name="connsiteY92-12388" fmla="*/ 8656 h 9935"/>
                  <a:gd name="connsiteX93-12389" fmla="*/ 9102 w 9982"/>
                  <a:gd name="connsiteY93-12390" fmla="*/ 8696 h 9935"/>
                  <a:gd name="connsiteX94-12391" fmla="*/ 8986 w 9982"/>
                  <a:gd name="connsiteY94-12392" fmla="*/ 8729 h 9935"/>
                  <a:gd name="connsiteX95-12393" fmla="*/ 8866 w 9982"/>
                  <a:gd name="connsiteY95-12394" fmla="*/ 8749 h 9935"/>
                  <a:gd name="connsiteX96-12395" fmla="*/ 8618 w 9982"/>
                  <a:gd name="connsiteY96-12396" fmla="*/ 8772 h 9935"/>
                  <a:gd name="connsiteX97-12397" fmla="*/ 8363 w 9982"/>
                  <a:gd name="connsiteY97-12398" fmla="*/ 8763 h 9935"/>
                  <a:gd name="connsiteX98-12399" fmla="*/ 8109 w 9982"/>
                  <a:gd name="connsiteY98-12400" fmla="*/ 8732 h 9935"/>
                  <a:gd name="connsiteX99-12401" fmla="*/ 7859 w 9982"/>
                  <a:gd name="connsiteY99-12402" fmla="*/ 8675 h 9935"/>
                  <a:gd name="connsiteX100-12403" fmla="*/ 7619 w 9982"/>
                  <a:gd name="connsiteY100-12404" fmla="*/ 8602 h 9935"/>
                  <a:gd name="connsiteX101-12405" fmla="*/ 7393 w 9982"/>
                  <a:gd name="connsiteY101-12406" fmla="*/ 8511 h 9935"/>
                  <a:gd name="connsiteX102-12407" fmla="*/ 7191 w 9982"/>
                  <a:gd name="connsiteY102-12408" fmla="*/ 8409 h 9935"/>
                  <a:gd name="connsiteX103-12409" fmla="*/ 7015 w 9982"/>
                  <a:gd name="connsiteY103-12410" fmla="*/ 8300 h 9935"/>
                  <a:gd name="connsiteX0-12411" fmla="*/ 6998 w 9970"/>
                  <a:gd name="connsiteY0-12412" fmla="*/ 8354 h 9985"/>
                  <a:gd name="connsiteX1-12413" fmla="*/ 5830 w 9970"/>
                  <a:gd name="connsiteY1-12414" fmla="*/ 6664 h 9985"/>
                  <a:gd name="connsiteX2-12415" fmla="*/ 4645 w 9970"/>
                  <a:gd name="connsiteY2-12416" fmla="*/ 6943 h 9985"/>
                  <a:gd name="connsiteX3-12417" fmla="*/ 3262 w 9970"/>
                  <a:gd name="connsiteY3-12418" fmla="*/ 7548 h 9985"/>
                  <a:gd name="connsiteX4-12419" fmla="*/ 2012 w 9970"/>
                  <a:gd name="connsiteY4-12420" fmla="*/ 8408 h 9985"/>
                  <a:gd name="connsiteX5-12421" fmla="*/ 620 w 9970"/>
                  <a:gd name="connsiteY5-12422" fmla="*/ 9985 h 9985"/>
                  <a:gd name="connsiteX6-12423" fmla="*/ 0 w 9970"/>
                  <a:gd name="connsiteY6-12424" fmla="*/ 8589 h 9985"/>
                  <a:gd name="connsiteX7-12425" fmla="*/ 40 w 9970"/>
                  <a:gd name="connsiteY7-12426" fmla="*/ 7972 h 9985"/>
                  <a:gd name="connsiteX8-12427" fmla="*/ 90 w 9970"/>
                  <a:gd name="connsiteY8-12428" fmla="*/ 7347 h 9985"/>
                  <a:gd name="connsiteX9-12429" fmla="*/ 154 w 9970"/>
                  <a:gd name="connsiteY9-12430" fmla="*/ 6729 h 9985"/>
                  <a:gd name="connsiteX10-12431" fmla="*/ 228 w 9970"/>
                  <a:gd name="connsiteY10-12432" fmla="*/ 6114 h 9985"/>
                  <a:gd name="connsiteX11-12433" fmla="*/ 317 w 9970"/>
                  <a:gd name="connsiteY11-12434" fmla="*/ 5520 h 9985"/>
                  <a:gd name="connsiteX12-12435" fmla="*/ 418 w 9970"/>
                  <a:gd name="connsiteY12-12436" fmla="*/ 4945 h 9985"/>
                  <a:gd name="connsiteX13-12437" fmla="*/ 474 w 9970"/>
                  <a:gd name="connsiteY13-12438" fmla="*/ 4673 h 9985"/>
                  <a:gd name="connsiteX14-12439" fmla="*/ 532 w 9970"/>
                  <a:gd name="connsiteY14-12440" fmla="*/ 4407 h 9985"/>
                  <a:gd name="connsiteX15-12441" fmla="*/ 596 w 9970"/>
                  <a:gd name="connsiteY15-12442" fmla="*/ 4148 h 9985"/>
                  <a:gd name="connsiteX16-12443" fmla="*/ 661 w 9970"/>
                  <a:gd name="connsiteY16-12444" fmla="*/ 3906 h 9985"/>
                  <a:gd name="connsiteX17-12445" fmla="*/ 731 w 9970"/>
                  <a:gd name="connsiteY17-12446" fmla="*/ 3674 h 9985"/>
                  <a:gd name="connsiteX18-12447" fmla="*/ 806 w 9970"/>
                  <a:gd name="connsiteY18-12448" fmla="*/ 3452 h 9985"/>
                  <a:gd name="connsiteX19-12449" fmla="*/ 883 w 9970"/>
                  <a:gd name="connsiteY19-12450" fmla="*/ 3245 h 9985"/>
                  <a:gd name="connsiteX20-12451" fmla="*/ 964 w 9970"/>
                  <a:gd name="connsiteY20-12452" fmla="*/ 3050 h 9985"/>
                  <a:gd name="connsiteX21-12453" fmla="*/ 1050 w 9970"/>
                  <a:gd name="connsiteY21-12454" fmla="*/ 2876 h 9985"/>
                  <a:gd name="connsiteX22-12455" fmla="*/ 1139 w 9970"/>
                  <a:gd name="connsiteY22-12456" fmla="*/ 2713 h 9985"/>
                  <a:gd name="connsiteX23-12457" fmla="*/ 1587 w 9970"/>
                  <a:gd name="connsiteY23-12458" fmla="*/ 1974 h 9985"/>
                  <a:gd name="connsiteX24-12459" fmla="*/ 1812 w 9970"/>
                  <a:gd name="connsiteY24-12460" fmla="*/ 1606 h 9985"/>
                  <a:gd name="connsiteX25-12461" fmla="*/ 1897 w 9970"/>
                  <a:gd name="connsiteY25-12462" fmla="*/ 1476 h 9985"/>
                  <a:gd name="connsiteX26-12463" fmla="*/ 2043 w 9970"/>
                  <a:gd name="connsiteY26-12464" fmla="*/ 1264 h 9985"/>
                  <a:gd name="connsiteX27-12465" fmla="*/ 2281 w 9970"/>
                  <a:gd name="connsiteY27-12466" fmla="*/ 943 h 9985"/>
                  <a:gd name="connsiteX28-12467" fmla="*/ 2403 w 9970"/>
                  <a:gd name="connsiteY28-12468" fmla="*/ 792 h 9985"/>
                  <a:gd name="connsiteX29-12469" fmla="*/ 2533 w 9970"/>
                  <a:gd name="connsiteY29-12470" fmla="*/ 648 h 9985"/>
                  <a:gd name="connsiteX30-12471" fmla="*/ 2661 w 9970"/>
                  <a:gd name="connsiteY30-12472" fmla="*/ 520 h 9985"/>
                  <a:gd name="connsiteX31-12473" fmla="*/ 2794 w 9970"/>
                  <a:gd name="connsiteY31-12474" fmla="*/ 396 h 9985"/>
                  <a:gd name="connsiteX32-12475" fmla="*/ 2931 w 9970"/>
                  <a:gd name="connsiteY32-12476" fmla="*/ 286 h 9985"/>
                  <a:gd name="connsiteX33-12477" fmla="*/ 3072 w 9970"/>
                  <a:gd name="connsiteY33-12478" fmla="*/ 186 h 9985"/>
                  <a:gd name="connsiteX34-12479" fmla="*/ 3139 w 9970"/>
                  <a:gd name="connsiteY34-12480" fmla="*/ 149 h 9985"/>
                  <a:gd name="connsiteX35-12481" fmla="*/ 3219 w 9970"/>
                  <a:gd name="connsiteY35-12482" fmla="*/ 114 h 9985"/>
                  <a:gd name="connsiteX36-12483" fmla="*/ 3414 w 9970"/>
                  <a:gd name="connsiteY36-12484" fmla="*/ 59 h 9985"/>
                  <a:gd name="connsiteX37-12485" fmla="*/ 3651 w 9970"/>
                  <a:gd name="connsiteY37-12486" fmla="*/ 17 h 9985"/>
                  <a:gd name="connsiteX38-12487" fmla="*/ 3919 w 9970"/>
                  <a:gd name="connsiteY38-12488" fmla="*/ 0 h 9985"/>
                  <a:gd name="connsiteX39-12489" fmla="*/ 4212 w 9970"/>
                  <a:gd name="connsiteY39-12490" fmla="*/ 5 h 9985"/>
                  <a:gd name="connsiteX40-12491" fmla="*/ 4524 w 9970"/>
                  <a:gd name="connsiteY40-12492" fmla="*/ 36 h 9985"/>
                  <a:gd name="connsiteX41-12493" fmla="*/ 4848 w 9970"/>
                  <a:gd name="connsiteY41-12494" fmla="*/ 87 h 9985"/>
                  <a:gd name="connsiteX42-12495" fmla="*/ 5173 w 9970"/>
                  <a:gd name="connsiteY42-12496" fmla="*/ 169 h 9985"/>
                  <a:gd name="connsiteX43-12497" fmla="*/ 5336 w 9970"/>
                  <a:gd name="connsiteY43-12498" fmla="*/ 221 h 9985"/>
                  <a:gd name="connsiteX44-12499" fmla="*/ 5497 w 9970"/>
                  <a:gd name="connsiteY44-12500" fmla="*/ 278 h 9985"/>
                  <a:gd name="connsiteX45-12501" fmla="*/ 5809 w 9970"/>
                  <a:gd name="connsiteY45-12502" fmla="*/ 423 h 9985"/>
                  <a:gd name="connsiteX46-12503" fmla="*/ 5959 w 9970"/>
                  <a:gd name="connsiteY46-12504" fmla="*/ 506 h 9985"/>
                  <a:gd name="connsiteX47-12505" fmla="*/ 6104 w 9970"/>
                  <a:gd name="connsiteY47-12506" fmla="*/ 598 h 9985"/>
                  <a:gd name="connsiteX48-12507" fmla="*/ 6240 w 9970"/>
                  <a:gd name="connsiteY48-12508" fmla="*/ 694 h 9985"/>
                  <a:gd name="connsiteX49-12509" fmla="*/ 6373 w 9970"/>
                  <a:gd name="connsiteY49-12510" fmla="*/ 806 h 9985"/>
                  <a:gd name="connsiteX50-12511" fmla="*/ 6495 w 9970"/>
                  <a:gd name="connsiteY50-12512" fmla="*/ 925 h 9985"/>
                  <a:gd name="connsiteX51-12513" fmla="*/ 6609 w 9970"/>
                  <a:gd name="connsiteY51-12514" fmla="*/ 1052 h 9985"/>
                  <a:gd name="connsiteX52-12515" fmla="*/ 6712 w 9970"/>
                  <a:gd name="connsiteY52-12516" fmla="*/ 1190 h 9985"/>
                  <a:gd name="connsiteX53-12517" fmla="*/ 6805 w 9970"/>
                  <a:gd name="connsiteY53-12518" fmla="*/ 1340 h 9985"/>
                  <a:gd name="connsiteX54-12519" fmla="*/ 6886 w 9970"/>
                  <a:gd name="connsiteY54-12520" fmla="*/ 1495 h 9985"/>
                  <a:gd name="connsiteX55-12521" fmla="*/ 6956 w 9970"/>
                  <a:gd name="connsiteY55-12522" fmla="*/ 1662 h 9985"/>
                  <a:gd name="connsiteX56-12523" fmla="*/ 7010 w 9970"/>
                  <a:gd name="connsiteY56-12524" fmla="*/ 1841 h 9985"/>
                  <a:gd name="connsiteX57-12525" fmla="*/ 7032 w 9970"/>
                  <a:gd name="connsiteY57-12526" fmla="*/ 1936 h 9985"/>
                  <a:gd name="connsiteX58-12527" fmla="*/ 7050 w 9970"/>
                  <a:gd name="connsiteY58-12528" fmla="*/ 2032 h 9985"/>
                  <a:gd name="connsiteX59-12529" fmla="*/ 7750 w 9970"/>
                  <a:gd name="connsiteY59-12530" fmla="*/ 6179 h 9985"/>
                  <a:gd name="connsiteX60-12531" fmla="*/ 7951 w 9970"/>
                  <a:gd name="connsiteY60-12532" fmla="*/ 6135 h 9985"/>
                  <a:gd name="connsiteX61-12533" fmla="*/ 8245 w 9970"/>
                  <a:gd name="connsiteY61-12534" fmla="*/ 6090 h 9985"/>
                  <a:gd name="connsiteX62-12535" fmla="*/ 8415 w 9970"/>
                  <a:gd name="connsiteY62-12536" fmla="*/ 6076 h 9985"/>
                  <a:gd name="connsiteX63-12537" fmla="*/ 8597 w 9970"/>
                  <a:gd name="connsiteY63-12538" fmla="*/ 6073 h 9985"/>
                  <a:gd name="connsiteX64-12539" fmla="*/ 8782 w 9970"/>
                  <a:gd name="connsiteY64-12540" fmla="*/ 6079 h 9985"/>
                  <a:gd name="connsiteX65-12541" fmla="*/ 8970 w 9970"/>
                  <a:gd name="connsiteY65-12542" fmla="*/ 6099 h 9985"/>
                  <a:gd name="connsiteX66-12543" fmla="*/ 9153 w 9970"/>
                  <a:gd name="connsiteY66-12544" fmla="*/ 6139 h 9985"/>
                  <a:gd name="connsiteX67-12545" fmla="*/ 9328 w 9970"/>
                  <a:gd name="connsiteY67-12546" fmla="*/ 6199 h 9985"/>
                  <a:gd name="connsiteX68-12547" fmla="*/ 9492 w 9970"/>
                  <a:gd name="connsiteY68-12548" fmla="*/ 6280 h 9985"/>
                  <a:gd name="connsiteX69-12549" fmla="*/ 9566 w 9970"/>
                  <a:gd name="connsiteY69-12550" fmla="*/ 6333 h 9985"/>
                  <a:gd name="connsiteX70-12551" fmla="*/ 9637 w 9970"/>
                  <a:gd name="connsiteY70-12552" fmla="*/ 6391 h 9985"/>
                  <a:gd name="connsiteX71-12553" fmla="*/ 9704 w 9970"/>
                  <a:gd name="connsiteY71-12554" fmla="*/ 6455 h 9985"/>
                  <a:gd name="connsiteX72-12555" fmla="*/ 9764 w 9970"/>
                  <a:gd name="connsiteY72-12556" fmla="*/ 6528 h 9985"/>
                  <a:gd name="connsiteX73-12557" fmla="*/ 9816 w 9970"/>
                  <a:gd name="connsiteY73-12558" fmla="*/ 6612 h 9985"/>
                  <a:gd name="connsiteX74-12559" fmla="*/ 9862 w 9970"/>
                  <a:gd name="connsiteY74-12560" fmla="*/ 6699 h 9985"/>
                  <a:gd name="connsiteX75-12561" fmla="*/ 9900 w 9970"/>
                  <a:gd name="connsiteY75-12562" fmla="*/ 6797 h 9985"/>
                  <a:gd name="connsiteX76-12563" fmla="*/ 9930 w 9970"/>
                  <a:gd name="connsiteY76-12564" fmla="*/ 6904 h 9985"/>
                  <a:gd name="connsiteX77-12565" fmla="*/ 9952 w 9970"/>
                  <a:gd name="connsiteY77-12566" fmla="*/ 7021 h 9985"/>
                  <a:gd name="connsiteX78-12567" fmla="*/ 9965 w 9970"/>
                  <a:gd name="connsiteY78-12568" fmla="*/ 7148 h 9985"/>
                  <a:gd name="connsiteX79-12569" fmla="*/ 9970 w 9970"/>
                  <a:gd name="connsiteY79-12570" fmla="*/ 7347 h 9985"/>
                  <a:gd name="connsiteX80-12571" fmla="*/ 9962 w 9970"/>
                  <a:gd name="connsiteY80-12572" fmla="*/ 7534 h 9985"/>
                  <a:gd name="connsiteX81-12573" fmla="*/ 9942 w 9970"/>
                  <a:gd name="connsiteY81-12574" fmla="*/ 7700 h 9985"/>
                  <a:gd name="connsiteX82-12575" fmla="*/ 9909 w 9970"/>
                  <a:gd name="connsiteY82-12576" fmla="*/ 7860 h 9985"/>
                  <a:gd name="connsiteX83-12577" fmla="*/ 9867 w 9970"/>
                  <a:gd name="connsiteY83-12578" fmla="*/ 8002 h 9985"/>
                  <a:gd name="connsiteX84-12579" fmla="*/ 9813 w 9970"/>
                  <a:gd name="connsiteY84-12580" fmla="*/ 8136 h 9985"/>
                  <a:gd name="connsiteX85-12581" fmla="*/ 9749 w 9970"/>
                  <a:gd name="connsiteY85-12582" fmla="*/ 8250 h 9985"/>
                  <a:gd name="connsiteX86-12583" fmla="*/ 9676 w 9970"/>
                  <a:gd name="connsiteY86-12584" fmla="*/ 8354 h 9985"/>
                  <a:gd name="connsiteX87-12585" fmla="*/ 9596 w 9970"/>
                  <a:gd name="connsiteY87-12586" fmla="*/ 8449 h 9985"/>
                  <a:gd name="connsiteX88-12587" fmla="*/ 9507 w 9970"/>
                  <a:gd name="connsiteY88-12588" fmla="*/ 8530 h 9985"/>
                  <a:gd name="connsiteX89-12589" fmla="*/ 9411 w 9970"/>
                  <a:gd name="connsiteY89-12590" fmla="*/ 8601 h 9985"/>
                  <a:gd name="connsiteX90-12591" fmla="*/ 9310 w 9970"/>
                  <a:gd name="connsiteY90-12592" fmla="*/ 8660 h 9985"/>
                  <a:gd name="connsiteX91-12593" fmla="*/ 9202 w 9970"/>
                  <a:gd name="connsiteY91-12594" fmla="*/ 8713 h 9985"/>
                  <a:gd name="connsiteX92-12595" fmla="*/ 9088 w 9970"/>
                  <a:gd name="connsiteY92-12596" fmla="*/ 8753 h 9985"/>
                  <a:gd name="connsiteX93-12597" fmla="*/ 8972 w 9970"/>
                  <a:gd name="connsiteY93-12598" fmla="*/ 8786 h 9985"/>
                  <a:gd name="connsiteX94-12599" fmla="*/ 8852 w 9970"/>
                  <a:gd name="connsiteY94-12600" fmla="*/ 8806 h 9985"/>
                  <a:gd name="connsiteX95-12601" fmla="*/ 8604 w 9970"/>
                  <a:gd name="connsiteY95-12602" fmla="*/ 8829 h 9985"/>
                  <a:gd name="connsiteX96-12603" fmla="*/ 8348 w 9970"/>
                  <a:gd name="connsiteY96-12604" fmla="*/ 8820 h 9985"/>
                  <a:gd name="connsiteX97-12605" fmla="*/ 8094 w 9970"/>
                  <a:gd name="connsiteY97-12606" fmla="*/ 8789 h 9985"/>
                  <a:gd name="connsiteX98-12607" fmla="*/ 7843 w 9970"/>
                  <a:gd name="connsiteY98-12608" fmla="*/ 8732 h 9985"/>
                  <a:gd name="connsiteX99-12609" fmla="*/ 7603 w 9970"/>
                  <a:gd name="connsiteY99-12610" fmla="*/ 8658 h 9985"/>
                  <a:gd name="connsiteX100-12611" fmla="*/ 7376 w 9970"/>
                  <a:gd name="connsiteY100-12612" fmla="*/ 8567 h 9985"/>
                  <a:gd name="connsiteX101-12613" fmla="*/ 7174 w 9970"/>
                  <a:gd name="connsiteY101-12614" fmla="*/ 8464 h 9985"/>
                  <a:gd name="connsiteX102-12615" fmla="*/ 6998 w 9970"/>
                  <a:gd name="connsiteY102-12616" fmla="*/ 8354 h 9985"/>
                  <a:gd name="connsiteX0-12617" fmla="*/ 7019 w 10000"/>
                  <a:gd name="connsiteY0-12618" fmla="*/ 8367 h 8842"/>
                  <a:gd name="connsiteX1-12619" fmla="*/ 5848 w 10000"/>
                  <a:gd name="connsiteY1-12620" fmla="*/ 6674 h 8842"/>
                  <a:gd name="connsiteX2-12621" fmla="*/ 4659 w 10000"/>
                  <a:gd name="connsiteY2-12622" fmla="*/ 6953 h 8842"/>
                  <a:gd name="connsiteX3-12623" fmla="*/ 3272 w 10000"/>
                  <a:gd name="connsiteY3-12624" fmla="*/ 7559 h 8842"/>
                  <a:gd name="connsiteX4-12625" fmla="*/ 2018 w 10000"/>
                  <a:gd name="connsiteY4-12626" fmla="*/ 8421 h 8842"/>
                  <a:gd name="connsiteX5-12627" fmla="*/ 0 w 10000"/>
                  <a:gd name="connsiteY5-12628" fmla="*/ 8602 h 8842"/>
                  <a:gd name="connsiteX6-12629" fmla="*/ 40 w 10000"/>
                  <a:gd name="connsiteY6-12630" fmla="*/ 7984 h 8842"/>
                  <a:gd name="connsiteX7-12631" fmla="*/ 90 w 10000"/>
                  <a:gd name="connsiteY7-12632" fmla="*/ 7358 h 8842"/>
                  <a:gd name="connsiteX8-12633" fmla="*/ 154 w 10000"/>
                  <a:gd name="connsiteY8-12634" fmla="*/ 6739 h 8842"/>
                  <a:gd name="connsiteX9-12635" fmla="*/ 229 w 10000"/>
                  <a:gd name="connsiteY9-12636" fmla="*/ 6123 h 8842"/>
                  <a:gd name="connsiteX10-12637" fmla="*/ 318 w 10000"/>
                  <a:gd name="connsiteY10-12638" fmla="*/ 5528 h 8842"/>
                  <a:gd name="connsiteX11-12639" fmla="*/ 419 w 10000"/>
                  <a:gd name="connsiteY11-12640" fmla="*/ 4952 h 8842"/>
                  <a:gd name="connsiteX12-12641" fmla="*/ 475 w 10000"/>
                  <a:gd name="connsiteY12-12642" fmla="*/ 4680 h 8842"/>
                  <a:gd name="connsiteX13-12643" fmla="*/ 534 w 10000"/>
                  <a:gd name="connsiteY13-12644" fmla="*/ 4414 h 8842"/>
                  <a:gd name="connsiteX14-12645" fmla="*/ 598 w 10000"/>
                  <a:gd name="connsiteY14-12646" fmla="*/ 4154 h 8842"/>
                  <a:gd name="connsiteX15-12647" fmla="*/ 663 w 10000"/>
                  <a:gd name="connsiteY15-12648" fmla="*/ 3912 h 8842"/>
                  <a:gd name="connsiteX16-12649" fmla="*/ 733 w 10000"/>
                  <a:gd name="connsiteY16-12650" fmla="*/ 3680 h 8842"/>
                  <a:gd name="connsiteX17-12651" fmla="*/ 808 w 10000"/>
                  <a:gd name="connsiteY17-12652" fmla="*/ 3457 h 8842"/>
                  <a:gd name="connsiteX18-12653" fmla="*/ 886 w 10000"/>
                  <a:gd name="connsiteY18-12654" fmla="*/ 3250 h 8842"/>
                  <a:gd name="connsiteX19-12655" fmla="*/ 967 w 10000"/>
                  <a:gd name="connsiteY19-12656" fmla="*/ 3055 h 8842"/>
                  <a:gd name="connsiteX20-12657" fmla="*/ 1053 w 10000"/>
                  <a:gd name="connsiteY20-12658" fmla="*/ 2880 h 8842"/>
                  <a:gd name="connsiteX21-12659" fmla="*/ 1142 w 10000"/>
                  <a:gd name="connsiteY21-12660" fmla="*/ 2717 h 8842"/>
                  <a:gd name="connsiteX22-12661" fmla="*/ 1592 w 10000"/>
                  <a:gd name="connsiteY22-12662" fmla="*/ 1977 h 8842"/>
                  <a:gd name="connsiteX23-12663" fmla="*/ 1817 w 10000"/>
                  <a:gd name="connsiteY23-12664" fmla="*/ 1608 h 8842"/>
                  <a:gd name="connsiteX24-12665" fmla="*/ 1903 w 10000"/>
                  <a:gd name="connsiteY24-12666" fmla="*/ 1478 h 8842"/>
                  <a:gd name="connsiteX25-12667" fmla="*/ 2049 w 10000"/>
                  <a:gd name="connsiteY25-12668" fmla="*/ 1266 h 8842"/>
                  <a:gd name="connsiteX26-12669" fmla="*/ 2288 w 10000"/>
                  <a:gd name="connsiteY26-12670" fmla="*/ 944 h 8842"/>
                  <a:gd name="connsiteX27-12671" fmla="*/ 2410 w 10000"/>
                  <a:gd name="connsiteY27-12672" fmla="*/ 793 h 8842"/>
                  <a:gd name="connsiteX28-12673" fmla="*/ 2541 w 10000"/>
                  <a:gd name="connsiteY28-12674" fmla="*/ 649 h 8842"/>
                  <a:gd name="connsiteX29-12675" fmla="*/ 2669 w 10000"/>
                  <a:gd name="connsiteY29-12676" fmla="*/ 521 h 8842"/>
                  <a:gd name="connsiteX30-12677" fmla="*/ 2802 w 10000"/>
                  <a:gd name="connsiteY30-12678" fmla="*/ 397 h 8842"/>
                  <a:gd name="connsiteX31-12679" fmla="*/ 2940 w 10000"/>
                  <a:gd name="connsiteY31-12680" fmla="*/ 286 h 8842"/>
                  <a:gd name="connsiteX32-12681" fmla="*/ 3081 w 10000"/>
                  <a:gd name="connsiteY32-12682" fmla="*/ 186 h 8842"/>
                  <a:gd name="connsiteX33-12683" fmla="*/ 3148 w 10000"/>
                  <a:gd name="connsiteY33-12684" fmla="*/ 149 h 8842"/>
                  <a:gd name="connsiteX34-12685" fmla="*/ 3229 w 10000"/>
                  <a:gd name="connsiteY34-12686" fmla="*/ 114 h 8842"/>
                  <a:gd name="connsiteX35-12687" fmla="*/ 3424 w 10000"/>
                  <a:gd name="connsiteY35-12688" fmla="*/ 59 h 8842"/>
                  <a:gd name="connsiteX36-12689" fmla="*/ 3662 w 10000"/>
                  <a:gd name="connsiteY36-12690" fmla="*/ 17 h 8842"/>
                  <a:gd name="connsiteX37-12691" fmla="*/ 3931 w 10000"/>
                  <a:gd name="connsiteY37-12692" fmla="*/ 0 h 8842"/>
                  <a:gd name="connsiteX38-12693" fmla="*/ 4225 w 10000"/>
                  <a:gd name="connsiteY38-12694" fmla="*/ 5 h 8842"/>
                  <a:gd name="connsiteX39-12695" fmla="*/ 4538 w 10000"/>
                  <a:gd name="connsiteY39-12696" fmla="*/ 36 h 8842"/>
                  <a:gd name="connsiteX40-12697" fmla="*/ 4863 w 10000"/>
                  <a:gd name="connsiteY40-12698" fmla="*/ 87 h 8842"/>
                  <a:gd name="connsiteX41-12699" fmla="*/ 5189 w 10000"/>
                  <a:gd name="connsiteY41-12700" fmla="*/ 169 h 8842"/>
                  <a:gd name="connsiteX42-12701" fmla="*/ 5352 w 10000"/>
                  <a:gd name="connsiteY42-12702" fmla="*/ 221 h 8842"/>
                  <a:gd name="connsiteX43-12703" fmla="*/ 5514 w 10000"/>
                  <a:gd name="connsiteY43-12704" fmla="*/ 278 h 8842"/>
                  <a:gd name="connsiteX44-12705" fmla="*/ 5826 w 10000"/>
                  <a:gd name="connsiteY44-12706" fmla="*/ 424 h 8842"/>
                  <a:gd name="connsiteX45-12707" fmla="*/ 5977 w 10000"/>
                  <a:gd name="connsiteY45-12708" fmla="*/ 507 h 8842"/>
                  <a:gd name="connsiteX46-12709" fmla="*/ 6122 w 10000"/>
                  <a:gd name="connsiteY46-12710" fmla="*/ 599 h 8842"/>
                  <a:gd name="connsiteX47-12711" fmla="*/ 6259 w 10000"/>
                  <a:gd name="connsiteY47-12712" fmla="*/ 695 h 8842"/>
                  <a:gd name="connsiteX48-12713" fmla="*/ 6392 w 10000"/>
                  <a:gd name="connsiteY48-12714" fmla="*/ 807 h 8842"/>
                  <a:gd name="connsiteX49-12715" fmla="*/ 6515 w 10000"/>
                  <a:gd name="connsiteY49-12716" fmla="*/ 926 h 8842"/>
                  <a:gd name="connsiteX50-12717" fmla="*/ 6629 w 10000"/>
                  <a:gd name="connsiteY50-12718" fmla="*/ 1054 h 8842"/>
                  <a:gd name="connsiteX51-12719" fmla="*/ 6732 w 10000"/>
                  <a:gd name="connsiteY51-12720" fmla="*/ 1192 h 8842"/>
                  <a:gd name="connsiteX52-12721" fmla="*/ 6825 w 10000"/>
                  <a:gd name="connsiteY52-12722" fmla="*/ 1342 h 8842"/>
                  <a:gd name="connsiteX53-12723" fmla="*/ 6907 w 10000"/>
                  <a:gd name="connsiteY53-12724" fmla="*/ 1497 h 8842"/>
                  <a:gd name="connsiteX54-12725" fmla="*/ 6977 w 10000"/>
                  <a:gd name="connsiteY54-12726" fmla="*/ 1664 h 8842"/>
                  <a:gd name="connsiteX55-12727" fmla="*/ 7031 w 10000"/>
                  <a:gd name="connsiteY55-12728" fmla="*/ 1844 h 8842"/>
                  <a:gd name="connsiteX56-12729" fmla="*/ 7053 w 10000"/>
                  <a:gd name="connsiteY56-12730" fmla="*/ 1939 h 8842"/>
                  <a:gd name="connsiteX57-12731" fmla="*/ 7071 w 10000"/>
                  <a:gd name="connsiteY57-12732" fmla="*/ 2035 h 8842"/>
                  <a:gd name="connsiteX58-12733" fmla="*/ 7773 w 10000"/>
                  <a:gd name="connsiteY58-12734" fmla="*/ 6188 h 8842"/>
                  <a:gd name="connsiteX59-12735" fmla="*/ 7975 w 10000"/>
                  <a:gd name="connsiteY59-12736" fmla="*/ 6144 h 8842"/>
                  <a:gd name="connsiteX60-12737" fmla="*/ 8270 w 10000"/>
                  <a:gd name="connsiteY60-12738" fmla="*/ 6099 h 8842"/>
                  <a:gd name="connsiteX61-12739" fmla="*/ 8440 w 10000"/>
                  <a:gd name="connsiteY61-12740" fmla="*/ 6085 h 8842"/>
                  <a:gd name="connsiteX62-12741" fmla="*/ 8623 w 10000"/>
                  <a:gd name="connsiteY62-12742" fmla="*/ 6082 h 8842"/>
                  <a:gd name="connsiteX63-12743" fmla="*/ 8808 w 10000"/>
                  <a:gd name="connsiteY63-12744" fmla="*/ 6088 h 8842"/>
                  <a:gd name="connsiteX64-12745" fmla="*/ 8997 w 10000"/>
                  <a:gd name="connsiteY64-12746" fmla="*/ 6108 h 8842"/>
                  <a:gd name="connsiteX65-12747" fmla="*/ 9181 w 10000"/>
                  <a:gd name="connsiteY65-12748" fmla="*/ 6148 h 8842"/>
                  <a:gd name="connsiteX66-12749" fmla="*/ 9356 w 10000"/>
                  <a:gd name="connsiteY66-12750" fmla="*/ 6208 h 8842"/>
                  <a:gd name="connsiteX67-12751" fmla="*/ 9521 w 10000"/>
                  <a:gd name="connsiteY67-12752" fmla="*/ 6289 h 8842"/>
                  <a:gd name="connsiteX68-12753" fmla="*/ 9595 w 10000"/>
                  <a:gd name="connsiteY68-12754" fmla="*/ 6343 h 8842"/>
                  <a:gd name="connsiteX69-12755" fmla="*/ 9666 w 10000"/>
                  <a:gd name="connsiteY69-12756" fmla="*/ 6401 h 8842"/>
                  <a:gd name="connsiteX70-12757" fmla="*/ 9733 w 10000"/>
                  <a:gd name="connsiteY70-12758" fmla="*/ 6465 h 8842"/>
                  <a:gd name="connsiteX71-12759" fmla="*/ 9793 w 10000"/>
                  <a:gd name="connsiteY71-12760" fmla="*/ 6538 h 8842"/>
                  <a:gd name="connsiteX72-12761" fmla="*/ 9846 w 10000"/>
                  <a:gd name="connsiteY72-12762" fmla="*/ 6622 h 8842"/>
                  <a:gd name="connsiteX73-12763" fmla="*/ 9892 w 10000"/>
                  <a:gd name="connsiteY73-12764" fmla="*/ 6709 h 8842"/>
                  <a:gd name="connsiteX74-12765" fmla="*/ 9930 w 10000"/>
                  <a:gd name="connsiteY74-12766" fmla="*/ 6807 h 8842"/>
                  <a:gd name="connsiteX75-12767" fmla="*/ 9960 w 10000"/>
                  <a:gd name="connsiteY75-12768" fmla="*/ 6914 h 8842"/>
                  <a:gd name="connsiteX76-12769" fmla="*/ 9982 w 10000"/>
                  <a:gd name="connsiteY76-12770" fmla="*/ 7032 h 8842"/>
                  <a:gd name="connsiteX77-12771" fmla="*/ 9995 w 10000"/>
                  <a:gd name="connsiteY77-12772" fmla="*/ 7159 h 8842"/>
                  <a:gd name="connsiteX78-12773" fmla="*/ 10000 w 10000"/>
                  <a:gd name="connsiteY78-12774" fmla="*/ 7358 h 8842"/>
                  <a:gd name="connsiteX79-12775" fmla="*/ 9992 w 10000"/>
                  <a:gd name="connsiteY79-12776" fmla="*/ 7545 h 8842"/>
                  <a:gd name="connsiteX80-12777" fmla="*/ 9972 w 10000"/>
                  <a:gd name="connsiteY80-12778" fmla="*/ 7712 h 8842"/>
                  <a:gd name="connsiteX81-12779" fmla="*/ 9939 w 10000"/>
                  <a:gd name="connsiteY81-12780" fmla="*/ 7872 h 8842"/>
                  <a:gd name="connsiteX82-12781" fmla="*/ 9897 w 10000"/>
                  <a:gd name="connsiteY82-12782" fmla="*/ 8014 h 8842"/>
                  <a:gd name="connsiteX83-12783" fmla="*/ 9843 w 10000"/>
                  <a:gd name="connsiteY83-12784" fmla="*/ 8148 h 8842"/>
                  <a:gd name="connsiteX84-12785" fmla="*/ 9778 w 10000"/>
                  <a:gd name="connsiteY84-12786" fmla="*/ 8262 h 8842"/>
                  <a:gd name="connsiteX85-12787" fmla="*/ 9705 w 10000"/>
                  <a:gd name="connsiteY85-12788" fmla="*/ 8367 h 8842"/>
                  <a:gd name="connsiteX86-12789" fmla="*/ 9625 w 10000"/>
                  <a:gd name="connsiteY86-12790" fmla="*/ 8462 h 8842"/>
                  <a:gd name="connsiteX87-12791" fmla="*/ 9536 w 10000"/>
                  <a:gd name="connsiteY87-12792" fmla="*/ 8543 h 8842"/>
                  <a:gd name="connsiteX88-12793" fmla="*/ 9439 w 10000"/>
                  <a:gd name="connsiteY88-12794" fmla="*/ 8614 h 8842"/>
                  <a:gd name="connsiteX89-12795" fmla="*/ 9338 w 10000"/>
                  <a:gd name="connsiteY89-12796" fmla="*/ 8673 h 8842"/>
                  <a:gd name="connsiteX90-12797" fmla="*/ 9230 w 10000"/>
                  <a:gd name="connsiteY90-12798" fmla="*/ 8726 h 8842"/>
                  <a:gd name="connsiteX91-12799" fmla="*/ 9115 w 10000"/>
                  <a:gd name="connsiteY91-12800" fmla="*/ 8766 h 8842"/>
                  <a:gd name="connsiteX92-12801" fmla="*/ 8999 w 10000"/>
                  <a:gd name="connsiteY92-12802" fmla="*/ 8799 h 8842"/>
                  <a:gd name="connsiteX93-12803" fmla="*/ 8879 w 10000"/>
                  <a:gd name="connsiteY93-12804" fmla="*/ 8819 h 8842"/>
                  <a:gd name="connsiteX94-12805" fmla="*/ 8630 w 10000"/>
                  <a:gd name="connsiteY94-12806" fmla="*/ 8842 h 8842"/>
                  <a:gd name="connsiteX95-12807" fmla="*/ 8373 w 10000"/>
                  <a:gd name="connsiteY95-12808" fmla="*/ 8833 h 8842"/>
                  <a:gd name="connsiteX96-12809" fmla="*/ 8118 w 10000"/>
                  <a:gd name="connsiteY96-12810" fmla="*/ 8802 h 8842"/>
                  <a:gd name="connsiteX97-12811" fmla="*/ 7867 w 10000"/>
                  <a:gd name="connsiteY97-12812" fmla="*/ 8745 h 8842"/>
                  <a:gd name="connsiteX98-12813" fmla="*/ 7626 w 10000"/>
                  <a:gd name="connsiteY98-12814" fmla="*/ 8671 h 8842"/>
                  <a:gd name="connsiteX99-12815" fmla="*/ 7398 w 10000"/>
                  <a:gd name="connsiteY99-12816" fmla="*/ 8580 h 8842"/>
                  <a:gd name="connsiteX100-12817" fmla="*/ 7196 w 10000"/>
                  <a:gd name="connsiteY100-12818" fmla="*/ 8477 h 8842"/>
                  <a:gd name="connsiteX101-12819" fmla="*/ 7019 w 10000"/>
                  <a:gd name="connsiteY101-12820" fmla="*/ 8367 h 8842"/>
                  <a:gd name="connsiteX0-12821" fmla="*/ 7019 w 10000"/>
                  <a:gd name="connsiteY0-12822" fmla="*/ 9463 h 10000"/>
                  <a:gd name="connsiteX1-12823" fmla="*/ 5848 w 10000"/>
                  <a:gd name="connsiteY1-12824" fmla="*/ 7548 h 10000"/>
                  <a:gd name="connsiteX2-12825" fmla="*/ 4659 w 10000"/>
                  <a:gd name="connsiteY2-12826" fmla="*/ 7864 h 10000"/>
                  <a:gd name="connsiteX3-12827" fmla="*/ 3272 w 10000"/>
                  <a:gd name="connsiteY3-12828" fmla="*/ 8549 h 10000"/>
                  <a:gd name="connsiteX4-12829" fmla="*/ 0 w 10000"/>
                  <a:gd name="connsiteY4-12830" fmla="*/ 9729 h 10000"/>
                  <a:gd name="connsiteX5-12831" fmla="*/ 40 w 10000"/>
                  <a:gd name="connsiteY5-12832" fmla="*/ 9030 h 10000"/>
                  <a:gd name="connsiteX6-12833" fmla="*/ 90 w 10000"/>
                  <a:gd name="connsiteY6-12834" fmla="*/ 8322 h 10000"/>
                  <a:gd name="connsiteX7-12835" fmla="*/ 154 w 10000"/>
                  <a:gd name="connsiteY7-12836" fmla="*/ 7622 h 10000"/>
                  <a:gd name="connsiteX8-12837" fmla="*/ 229 w 10000"/>
                  <a:gd name="connsiteY8-12838" fmla="*/ 6925 h 10000"/>
                  <a:gd name="connsiteX9-12839" fmla="*/ 318 w 10000"/>
                  <a:gd name="connsiteY9-12840" fmla="*/ 6252 h 10000"/>
                  <a:gd name="connsiteX10-12841" fmla="*/ 419 w 10000"/>
                  <a:gd name="connsiteY10-12842" fmla="*/ 5601 h 10000"/>
                  <a:gd name="connsiteX11-12843" fmla="*/ 475 w 10000"/>
                  <a:gd name="connsiteY11-12844" fmla="*/ 5293 h 10000"/>
                  <a:gd name="connsiteX12-12845" fmla="*/ 534 w 10000"/>
                  <a:gd name="connsiteY12-12846" fmla="*/ 4992 h 10000"/>
                  <a:gd name="connsiteX13-12847" fmla="*/ 598 w 10000"/>
                  <a:gd name="connsiteY13-12848" fmla="*/ 4698 h 10000"/>
                  <a:gd name="connsiteX14-12849" fmla="*/ 663 w 10000"/>
                  <a:gd name="connsiteY14-12850" fmla="*/ 4424 h 10000"/>
                  <a:gd name="connsiteX15-12851" fmla="*/ 733 w 10000"/>
                  <a:gd name="connsiteY15-12852" fmla="*/ 4162 h 10000"/>
                  <a:gd name="connsiteX16-12853" fmla="*/ 808 w 10000"/>
                  <a:gd name="connsiteY16-12854" fmla="*/ 3910 h 10000"/>
                  <a:gd name="connsiteX17-12855" fmla="*/ 886 w 10000"/>
                  <a:gd name="connsiteY17-12856" fmla="*/ 3676 h 10000"/>
                  <a:gd name="connsiteX18-12857" fmla="*/ 967 w 10000"/>
                  <a:gd name="connsiteY18-12858" fmla="*/ 3455 h 10000"/>
                  <a:gd name="connsiteX19-12859" fmla="*/ 1053 w 10000"/>
                  <a:gd name="connsiteY19-12860" fmla="*/ 3257 h 10000"/>
                  <a:gd name="connsiteX20-12861" fmla="*/ 1142 w 10000"/>
                  <a:gd name="connsiteY20-12862" fmla="*/ 3073 h 10000"/>
                  <a:gd name="connsiteX21-12863" fmla="*/ 1592 w 10000"/>
                  <a:gd name="connsiteY21-12864" fmla="*/ 2236 h 10000"/>
                  <a:gd name="connsiteX22-12865" fmla="*/ 1817 w 10000"/>
                  <a:gd name="connsiteY22-12866" fmla="*/ 1819 h 10000"/>
                  <a:gd name="connsiteX23-12867" fmla="*/ 1903 w 10000"/>
                  <a:gd name="connsiteY23-12868" fmla="*/ 1672 h 10000"/>
                  <a:gd name="connsiteX24-12869" fmla="*/ 2049 w 10000"/>
                  <a:gd name="connsiteY24-12870" fmla="*/ 1432 h 10000"/>
                  <a:gd name="connsiteX25-12871" fmla="*/ 2288 w 10000"/>
                  <a:gd name="connsiteY25-12872" fmla="*/ 1068 h 10000"/>
                  <a:gd name="connsiteX26-12873" fmla="*/ 2410 w 10000"/>
                  <a:gd name="connsiteY26-12874" fmla="*/ 897 h 10000"/>
                  <a:gd name="connsiteX27-12875" fmla="*/ 2541 w 10000"/>
                  <a:gd name="connsiteY27-12876" fmla="*/ 734 h 10000"/>
                  <a:gd name="connsiteX28-12877" fmla="*/ 2669 w 10000"/>
                  <a:gd name="connsiteY28-12878" fmla="*/ 589 h 10000"/>
                  <a:gd name="connsiteX29-12879" fmla="*/ 2802 w 10000"/>
                  <a:gd name="connsiteY29-12880" fmla="*/ 449 h 10000"/>
                  <a:gd name="connsiteX30-12881" fmla="*/ 2940 w 10000"/>
                  <a:gd name="connsiteY30-12882" fmla="*/ 323 h 10000"/>
                  <a:gd name="connsiteX31-12883" fmla="*/ 3081 w 10000"/>
                  <a:gd name="connsiteY31-12884" fmla="*/ 210 h 10000"/>
                  <a:gd name="connsiteX32-12885" fmla="*/ 3148 w 10000"/>
                  <a:gd name="connsiteY32-12886" fmla="*/ 169 h 10000"/>
                  <a:gd name="connsiteX33-12887" fmla="*/ 3229 w 10000"/>
                  <a:gd name="connsiteY33-12888" fmla="*/ 129 h 10000"/>
                  <a:gd name="connsiteX34-12889" fmla="*/ 3424 w 10000"/>
                  <a:gd name="connsiteY34-12890" fmla="*/ 67 h 10000"/>
                  <a:gd name="connsiteX35-12891" fmla="*/ 3662 w 10000"/>
                  <a:gd name="connsiteY35-12892" fmla="*/ 19 h 10000"/>
                  <a:gd name="connsiteX36-12893" fmla="*/ 3931 w 10000"/>
                  <a:gd name="connsiteY36-12894" fmla="*/ 0 h 10000"/>
                  <a:gd name="connsiteX37-12895" fmla="*/ 4225 w 10000"/>
                  <a:gd name="connsiteY37-12896" fmla="*/ 6 h 10000"/>
                  <a:gd name="connsiteX38-12897" fmla="*/ 4538 w 10000"/>
                  <a:gd name="connsiteY38-12898" fmla="*/ 41 h 10000"/>
                  <a:gd name="connsiteX39-12899" fmla="*/ 4863 w 10000"/>
                  <a:gd name="connsiteY39-12900" fmla="*/ 98 h 10000"/>
                  <a:gd name="connsiteX40-12901" fmla="*/ 5189 w 10000"/>
                  <a:gd name="connsiteY40-12902" fmla="*/ 191 h 10000"/>
                  <a:gd name="connsiteX41-12903" fmla="*/ 5352 w 10000"/>
                  <a:gd name="connsiteY41-12904" fmla="*/ 250 h 10000"/>
                  <a:gd name="connsiteX42-12905" fmla="*/ 5514 w 10000"/>
                  <a:gd name="connsiteY42-12906" fmla="*/ 314 h 10000"/>
                  <a:gd name="connsiteX43-12907" fmla="*/ 5826 w 10000"/>
                  <a:gd name="connsiteY43-12908" fmla="*/ 480 h 10000"/>
                  <a:gd name="connsiteX44-12909" fmla="*/ 5977 w 10000"/>
                  <a:gd name="connsiteY44-12910" fmla="*/ 573 h 10000"/>
                  <a:gd name="connsiteX45-12911" fmla="*/ 6122 w 10000"/>
                  <a:gd name="connsiteY45-12912" fmla="*/ 677 h 10000"/>
                  <a:gd name="connsiteX46-12913" fmla="*/ 6259 w 10000"/>
                  <a:gd name="connsiteY46-12914" fmla="*/ 786 h 10000"/>
                  <a:gd name="connsiteX47-12915" fmla="*/ 6392 w 10000"/>
                  <a:gd name="connsiteY47-12916" fmla="*/ 913 h 10000"/>
                  <a:gd name="connsiteX48-12917" fmla="*/ 6515 w 10000"/>
                  <a:gd name="connsiteY48-12918" fmla="*/ 1047 h 10000"/>
                  <a:gd name="connsiteX49-12919" fmla="*/ 6629 w 10000"/>
                  <a:gd name="connsiteY49-12920" fmla="*/ 1192 h 10000"/>
                  <a:gd name="connsiteX50-12921" fmla="*/ 6732 w 10000"/>
                  <a:gd name="connsiteY50-12922" fmla="*/ 1348 h 10000"/>
                  <a:gd name="connsiteX51-12923" fmla="*/ 6825 w 10000"/>
                  <a:gd name="connsiteY51-12924" fmla="*/ 1518 h 10000"/>
                  <a:gd name="connsiteX52-12925" fmla="*/ 6907 w 10000"/>
                  <a:gd name="connsiteY52-12926" fmla="*/ 1693 h 10000"/>
                  <a:gd name="connsiteX53-12927" fmla="*/ 6977 w 10000"/>
                  <a:gd name="connsiteY53-12928" fmla="*/ 1882 h 10000"/>
                  <a:gd name="connsiteX54-12929" fmla="*/ 7031 w 10000"/>
                  <a:gd name="connsiteY54-12930" fmla="*/ 2086 h 10000"/>
                  <a:gd name="connsiteX55-12931" fmla="*/ 7053 w 10000"/>
                  <a:gd name="connsiteY55-12932" fmla="*/ 2193 h 10000"/>
                  <a:gd name="connsiteX56-12933" fmla="*/ 7071 w 10000"/>
                  <a:gd name="connsiteY56-12934" fmla="*/ 2302 h 10000"/>
                  <a:gd name="connsiteX57-12935" fmla="*/ 7773 w 10000"/>
                  <a:gd name="connsiteY57-12936" fmla="*/ 6998 h 10000"/>
                  <a:gd name="connsiteX58-12937" fmla="*/ 7975 w 10000"/>
                  <a:gd name="connsiteY58-12938" fmla="*/ 6949 h 10000"/>
                  <a:gd name="connsiteX59-12939" fmla="*/ 8270 w 10000"/>
                  <a:gd name="connsiteY59-12940" fmla="*/ 6898 h 10000"/>
                  <a:gd name="connsiteX60-12941" fmla="*/ 8440 w 10000"/>
                  <a:gd name="connsiteY60-12942" fmla="*/ 6882 h 10000"/>
                  <a:gd name="connsiteX61-12943" fmla="*/ 8623 w 10000"/>
                  <a:gd name="connsiteY61-12944" fmla="*/ 6879 h 10000"/>
                  <a:gd name="connsiteX62-12945" fmla="*/ 8808 w 10000"/>
                  <a:gd name="connsiteY62-12946" fmla="*/ 6885 h 10000"/>
                  <a:gd name="connsiteX63-12947" fmla="*/ 8997 w 10000"/>
                  <a:gd name="connsiteY63-12948" fmla="*/ 6908 h 10000"/>
                  <a:gd name="connsiteX64-12949" fmla="*/ 9181 w 10000"/>
                  <a:gd name="connsiteY64-12950" fmla="*/ 6953 h 10000"/>
                  <a:gd name="connsiteX65-12951" fmla="*/ 9356 w 10000"/>
                  <a:gd name="connsiteY65-12952" fmla="*/ 7021 h 10000"/>
                  <a:gd name="connsiteX66-12953" fmla="*/ 9521 w 10000"/>
                  <a:gd name="connsiteY66-12954" fmla="*/ 7113 h 10000"/>
                  <a:gd name="connsiteX67-12955" fmla="*/ 9595 w 10000"/>
                  <a:gd name="connsiteY67-12956" fmla="*/ 7174 h 10000"/>
                  <a:gd name="connsiteX68-12957" fmla="*/ 9666 w 10000"/>
                  <a:gd name="connsiteY68-12958" fmla="*/ 7239 h 10000"/>
                  <a:gd name="connsiteX69-12959" fmla="*/ 9733 w 10000"/>
                  <a:gd name="connsiteY69-12960" fmla="*/ 7312 h 10000"/>
                  <a:gd name="connsiteX70-12961" fmla="*/ 9793 w 10000"/>
                  <a:gd name="connsiteY70-12962" fmla="*/ 7394 h 10000"/>
                  <a:gd name="connsiteX71-12963" fmla="*/ 9846 w 10000"/>
                  <a:gd name="connsiteY71-12964" fmla="*/ 7489 h 10000"/>
                  <a:gd name="connsiteX72-12965" fmla="*/ 9892 w 10000"/>
                  <a:gd name="connsiteY72-12966" fmla="*/ 7588 h 10000"/>
                  <a:gd name="connsiteX73-12967" fmla="*/ 9930 w 10000"/>
                  <a:gd name="connsiteY73-12968" fmla="*/ 7698 h 10000"/>
                  <a:gd name="connsiteX74-12969" fmla="*/ 9960 w 10000"/>
                  <a:gd name="connsiteY74-12970" fmla="*/ 7819 h 10000"/>
                  <a:gd name="connsiteX75-12971" fmla="*/ 9982 w 10000"/>
                  <a:gd name="connsiteY75-12972" fmla="*/ 7953 h 10000"/>
                  <a:gd name="connsiteX76-12973" fmla="*/ 9995 w 10000"/>
                  <a:gd name="connsiteY76-12974" fmla="*/ 8097 h 10000"/>
                  <a:gd name="connsiteX77-12975" fmla="*/ 10000 w 10000"/>
                  <a:gd name="connsiteY77-12976" fmla="*/ 8322 h 10000"/>
                  <a:gd name="connsiteX78-12977" fmla="*/ 9992 w 10000"/>
                  <a:gd name="connsiteY78-12978" fmla="*/ 8533 h 10000"/>
                  <a:gd name="connsiteX79-12979" fmla="*/ 9972 w 10000"/>
                  <a:gd name="connsiteY79-12980" fmla="*/ 8722 h 10000"/>
                  <a:gd name="connsiteX80-12981" fmla="*/ 9939 w 10000"/>
                  <a:gd name="connsiteY80-12982" fmla="*/ 8903 h 10000"/>
                  <a:gd name="connsiteX81-12983" fmla="*/ 9897 w 10000"/>
                  <a:gd name="connsiteY81-12984" fmla="*/ 9064 h 10000"/>
                  <a:gd name="connsiteX82-12985" fmla="*/ 9843 w 10000"/>
                  <a:gd name="connsiteY82-12986" fmla="*/ 9215 h 10000"/>
                  <a:gd name="connsiteX83-12987" fmla="*/ 9778 w 10000"/>
                  <a:gd name="connsiteY83-12988" fmla="*/ 9344 h 10000"/>
                  <a:gd name="connsiteX84-12989" fmla="*/ 9705 w 10000"/>
                  <a:gd name="connsiteY84-12990" fmla="*/ 9463 h 10000"/>
                  <a:gd name="connsiteX85-12991" fmla="*/ 9625 w 10000"/>
                  <a:gd name="connsiteY85-12992" fmla="*/ 9570 h 10000"/>
                  <a:gd name="connsiteX86-12993" fmla="*/ 9536 w 10000"/>
                  <a:gd name="connsiteY86-12994" fmla="*/ 9662 h 10000"/>
                  <a:gd name="connsiteX87-12995" fmla="*/ 9439 w 10000"/>
                  <a:gd name="connsiteY87-12996" fmla="*/ 9742 h 10000"/>
                  <a:gd name="connsiteX88-12997" fmla="*/ 9338 w 10000"/>
                  <a:gd name="connsiteY88-12998" fmla="*/ 9809 h 10000"/>
                  <a:gd name="connsiteX89-12999" fmla="*/ 9230 w 10000"/>
                  <a:gd name="connsiteY89-13000" fmla="*/ 9869 h 10000"/>
                  <a:gd name="connsiteX90-13001" fmla="*/ 9115 w 10000"/>
                  <a:gd name="connsiteY90-13002" fmla="*/ 9914 h 10000"/>
                  <a:gd name="connsiteX91-13003" fmla="*/ 8999 w 10000"/>
                  <a:gd name="connsiteY91-13004" fmla="*/ 9951 h 10000"/>
                  <a:gd name="connsiteX92-13005" fmla="*/ 8879 w 10000"/>
                  <a:gd name="connsiteY92-13006" fmla="*/ 9974 h 10000"/>
                  <a:gd name="connsiteX93-13007" fmla="*/ 8630 w 10000"/>
                  <a:gd name="connsiteY93-13008" fmla="*/ 10000 h 10000"/>
                  <a:gd name="connsiteX94-13009" fmla="*/ 8373 w 10000"/>
                  <a:gd name="connsiteY94-13010" fmla="*/ 9990 h 10000"/>
                  <a:gd name="connsiteX95-13011" fmla="*/ 8118 w 10000"/>
                  <a:gd name="connsiteY95-13012" fmla="*/ 9955 h 10000"/>
                  <a:gd name="connsiteX96-13013" fmla="*/ 7867 w 10000"/>
                  <a:gd name="connsiteY96-13014" fmla="*/ 9890 h 10000"/>
                  <a:gd name="connsiteX97-13015" fmla="*/ 7626 w 10000"/>
                  <a:gd name="connsiteY97-13016" fmla="*/ 9807 h 10000"/>
                  <a:gd name="connsiteX98-13017" fmla="*/ 7398 w 10000"/>
                  <a:gd name="connsiteY98-13018" fmla="*/ 9704 h 10000"/>
                  <a:gd name="connsiteX99-13019" fmla="*/ 7196 w 10000"/>
                  <a:gd name="connsiteY99-13020" fmla="*/ 9587 h 10000"/>
                  <a:gd name="connsiteX100-13021" fmla="*/ 7019 w 10000"/>
                  <a:gd name="connsiteY100-13022" fmla="*/ 9463 h 10000"/>
                  <a:gd name="connsiteX0-13023" fmla="*/ 7019 w 10000"/>
                  <a:gd name="connsiteY0-13024" fmla="*/ 9463 h 10000"/>
                  <a:gd name="connsiteX1-13025" fmla="*/ 5848 w 10000"/>
                  <a:gd name="connsiteY1-13026" fmla="*/ 7548 h 10000"/>
                  <a:gd name="connsiteX2-13027" fmla="*/ 4659 w 10000"/>
                  <a:gd name="connsiteY2-13028" fmla="*/ 7864 h 10000"/>
                  <a:gd name="connsiteX3-13029" fmla="*/ 0 w 10000"/>
                  <a:gd name="connsiteY3-13030" fmla="*/ 9729 h 10000"/>
                  <a:gd name="connsiteX4-13031" fmla="*/ 40 w 10000"/>
                  <a:gd name="connsiteY4-13032" fmla="*/ 9030 h 10000"/>
                  <a:gd name="connsiteX5-13033" fmla="*/ 90 w 10000"/>
                  <a:gd name="connsiteY5-13034" fmla="*/ 8322 h 10000"/>
                  <a:gd name="connsiteX6-13035" fmla="*/ 154 w 10000"/>
                  <a:gd name="connsiteY6-13036" fmla="*/ 7622 h 10000"/>
                  <a:gd name="connsiteX7-13037" fmla="*/ 229 w 10000"/>
                  <a:gd name="connsiteY7-13038" fmla="*/ 6925 h 10000"/>
                  <a:gd name="connsiteX8-13039" fmla="*/ 318 w 10000"/>
                  <a:gd name="connsiteY8-13040" fmla="*/ 6252 h 10000"/>
                  <a:gd name="connsiteX9-13041" fmla="*/ 419 w 10000"/>
                  <a:gd name="connsiteY9-13042" fmla="*/ 5601 h 10000"/>
                  <a:gd name="connsiteX10-13043" fmla="*/ 475 w 10000"/>
                  <a:gd name="connsiteY10-13044" fmla="*/ 5293 h 10000"/>
                  <a:gd name="connsiteX11-13045" fmla="*/ 534 w 10000"/>
                  <a:gd name="connsiteY11-13046" fmla="*/ 4992 h 10000"/>
                  <a:gd name="connsiteX12-13047" fmla="*/ 598 w 10000"/>
                  <a:gd name="connsiteY12-13048" fmla="*/ 4698 h 10000"/>
                  <a:gd name="connsiteX13-13049" fmla="*/ 663 w 10000"/>
                  <a:gd name="connsiteY13-13050" fmla="*/ 4424 h 10000"/>
                  <a:gd name="connsiteX14-13051" fmla="*/ 733 w 10000"/>
                  <a:gd name="connsiteY14-13052" fmla="*/ 4162 h 10000"/>
                  <a:gd name="connsiteX15-13053" fmla="*/ 808 w 10000"/>
                  <a:gd name="connsiteY15-13054" fmla="*/ 3910 h 10000"/>
                  <a:gd name="connsiteX16-13055" fmla="*/ 886 w 10000"/>
                  <a:gd name="connsiteY16-13056" fmla="*/ 3676 h 10000"/>
                  <a:gd name="connsiteX17-13057" fmla="*/ 967 w 10000"/>
                  <a:gd name="connsiteY17-13058" fmla="*/ 3455 h 10000"/>
                  <a:gd name="connsiteX18-13059" fmla="*/ 1053 w 10000"/>
                  <a:gd name="connsiteY18-13060" fmla="*/ 3257 h 10000"/>
                  <a:gd name="connsiteX19-13061" fmla="*/ 1142 w 10000"/>
                  <a:gd name="connsiteY19-13062" fmla="*/ 3073 h 10000"/>
                  <a:gd name="connsiteX20-13063" fmla="*/ 1592 w 10000"/>
                  <a:gd name="connsiteY20-13064" fmla="*/ 2236 h 10000"/>
                  <a:gd name="connsiteX21-13065" fmla="*/ 1817 w 10000"/>
                  <a:gd name="connsiteY21-13066" fmla="*/ 1819 h 10000"/>
                  <a:gd name="connsiteX22-13067" fmla="*/ 1903 w 10000"/>
                  <a:gd name="connsiteY22-13068" fmla="*/ 1672 h 10000"/>
                  <a:gd name="connsiteX23-13069" fmla="*/ 2049 w 10000"/>
                  <a:gd name="connsiteY23-13070" fmla="*/ 1432 h 10000"/>
                  <a:gd name="connsiteX24-13071" fmla="*/ 2288 w 10000"/>
                  <a:gd name="connsiteY24-13072" fmla="*/ 1068 h 10000"/>
                  <a:gd name="connsiteX25-13073" fmla="*/ 2410 w 10000"/>
                  <a:gd name="connsiteY25-13074" fmla="*/ 897 h 10000"/>
                  <a:gd name="connsiteX26-13075" fmla="*/ 2541 w 10000"/>
                  <a:gd name="connsiteY26-13076" fmla="*/ 734 h 10000"/>
                  <a:gd name="connsiteX27-13077" fmla="*/ 2669 w 10000"/>
                  <a:gd name="connsiteY27-13078" fmla="*/ 589 h 10000"/>
                  <a:gd name="connsiteX28-13079" fmla="*/ 2802 w 10000"/>
                  <a:gd name="connsiteY28-13080" fmla="*/ 449 h 10000"/>
                  <a:gd name="connsiteX29-13081" fmla="*/ 2940 w 10000"/>
                  <a:gd name="connsiteY29-13082" fmla="*/ 323 h 10000"/>
                  <a:gd name="connsiteX30-13083" fmla="*/ 3081 w 10000"/>
                  <a:gd name="connsiteY30-13084" fmla="*/ 210 h 10000"/>
                  <a:gd name="connsiteX31-13085" fmla="*/ 3148 w 10000"/>
                  <a:gd name="connsiteY31-13086" fmla="*/ 169 h 10000"/>
                  <a:gd name="connsiteX32-13087" fmla="*/ 3229 w 10000"/>
                  <a:gd name="connsiteY32-13088" fmla="*/ 129 h 10000"/>
                  <a:gd name="connsiteX33-13089" fmla="*/ 3424 w 10000"/>
                  <a:gd name="connsiteY33-13090" fmla="*/ 67 h 10000"/>
                  <a:gd name="connsiteX34-13091" fmla="*/ 3662 w 10000"/>
                  <a:gd name="connsiteY34-13092" fmla="*/ 19 h 10000"/>
                  <a:gd name="connsiteX35-13093" fmla="*/ 3931 w 10000"/>
                  <a:gd name="connsiteY35-13094" fmla="*/ 0 h 10000"/>
                  <a:gd name="connsiteX36-13095" fmla="*/ 4225 w 10000"/>
                  <a:gd name="connsiteY36-13096" fmla="*/ 6 h 10000"/>
                  <a:gd name="connsiteX37-13097" fmla="*/ 4538 w 10000"/>
                  <a:gd name="connsiteY37-13098" fmla="*/ 41 h 10000"/>
                  <a:gd name="connsiteX38-13099" fmla="*/ 4863 w 10000"/>
                  <a:gd name="connsiteY38-13100" fmla="*/ 98 h 10000"/>
                  <a:gd name="connsiteX39-13101" fmla="*/ 5189 w 10000"/>
                  <a:gd name="connsiteY39-13102" fmla="*/ 191 h 10000"/>
                  <a:gd name="connsiteX40-13103" fmla="*/ 5352 w 10000"/>
                  <a:gd name="connsiteY40-13104" fmla="*/ 250 h 10000"/>
                  <a:gd name="connsiteX41-13105" fmla="*/ 5514 w 10000"/>
                  <a:gd name="connsiteY41-13106" fmla="*/ 314 h 10000"/>
                  <a:gd name="connsiteX42-13107" fmla="*/ 5826 w 10000"/>
                  <a:gd name="connsiteY42-13108" fmla="*/ 480 h 10000"/>
                  <a:gd name="connsiteX43-13109" fmla="*/ 5977 w 10000"/>
                  <a:gd name="connsiteY43-13110" fmla="*/ 573 h 10000"/>
                  <a:gd name="connsiteX44-13111" fmla="*/ 6122 w 10000"/>
                  <a:gd name="connsiteY44-13112" fmla="*/ 677 h 10000"/>
                  <a:gd name="connsiteX45-13113" fmla="*/ 6259 w 10000"/>
                  <a:gd name="connsiteY45-13114" fmla="*/ 786 h 10000"/>
                  <a:gd name="connsiteX46-13115" fmla="*/ 6392 w 10000"/>
                  <a:gd name="connsiteY46-13116" fmla="*/ 913 h 10000"/>
                  <a:gd name="connsiteX47-13117" fmla="*/ 6515 w 10000"/>
                  <a:gd name="connsiteY47-13118" fmla="*/ 1047 h 10000"/>
                  <a:gd name="connsiteX48-13119" fmla="*/ 6629 w 10000"/>
                  <a:gd name="connsiteY48-13120" fmla="*/ 1192 h 10000"/>
                  <a:gd name="connsiteX49-13121" fmla="*/ 6732 w 10000"/>
                  <a:gd name="connsiteY49-13122" fmla="*/ 1348 h 10000"/>
                  <a:gd name="connsiteX50-13123" fmla="*/ 6825 w 10000"/>
                  <a:gd name="connsiteY50-13124" fmla="*/ 1518 h 10000"/>
                  <a:gd name="connsiteX51-13125" fmla="*/ 6907 w 10000"/>
                  <a:gd name="connsiteY51-13126" fmla="*/ 1693 h 10000"/>
                  <a:gd name="connsiteX52-13127" fmla="*/ 6977 w 10000"/>
                  <a:gd name="connsiteY52-13128" fmla="*/ 1882 h 10000"/>
                  <a:gd name="connsiteX53-13129" fmla="*/ 7031 w 10000"/>
                  <a:gd name="connsiteY53-13130" fmla="*/ 2086 h 10000"/>
                  <a:gd name="connsiteX54-13131" fmla="*/ 7053 w 10000"/>
                  <a:gd name="connsiteY54-13132" fmla="*/ 2193 h 10000"/>
                  <a:gd name="connsiteX55-13133" fmla="*/ 7071 w 10000"/>
                  <a:gd name="connsiteY55-13134" fmla="*/ 2302 h 10000"/>
                  <a:gd name="connsiteX56-13135" fmla="*/ 7773 w 10000"/>
                  <a:gd name="connsiteY56-13136" fmla="*/ 6998 h 10000"/>
                  <a:gd name="connsiteX57-13137" fmla="*/ 7975 w 10000"/>
                  <a:gd name="connsiteY57-13138" fmla="*/ 6949 h 10000"/>
                  <a:gd name="connsiteX58-13139" fmla="*/ 8270 w 10000"/>
                  <a:gd name="connsiteY58-13140" fmla="*/ 6898 h 10000"/>
                  <a:gd name="connsiteX59-13141" fmla="*/ 8440 w 10000"/>
                  <a:gd name="connsiteY59-13142" fmla="*/ 6882 h 10000"/>
                  <a:gd name="connsiteX60-13143" fmla="*/ 8623 w 10000"/>
                  <a:gd name="connsiteY60-13144" fmla="*/ 6879 h 10000"/>
                  <a:gd name="connsiteX61-13145" fmla="*/ 8808 w 10000"/>
                  <a:gd name="connsiteY61-13146" fmla="*/ 6885 h 10000"/>
                  <a:gd name="connsiteX62-13147" fmla="*/ 8997 w 10000"/>
                  <a:gd name="connsiteY62-13148" fmla="*/ 6908 h 10000"/>
                  <a:gd name="connsiteX63-13149" fmla="*/ 9181 w 10000"/>
                  <a:gd name="connsiteY63-13150" fmla="*/ 6953 h 10000"/>
                  <a:gd name="connsiteX64-13151" fmla="*/ 9356 w 10000"/>
                  <a:gd name="connsiteY64-13152" fmla="*/ 7021 h 10000"/>
                  <a:gd name="connsiteX65-13153" fmla="*/ 9521 w 10000"/>
                  <a:gd name="connsiteY65-13154" fmla="*/ 7113 h 10000"/>
                  <a:gd name="connsiteX66-13155" fmla="*/ 9595 w 10000"/>
                  <a:gd name="connsiteY66-13156" fmla="*/ 7174 h 10000"/>
                  <a:gd name="connsiteX67-13157" fmla="*/ 9666 w 10000"/>
                  <a:gd name="connsiteY67-13158" fmla="*/ 7239 h 10000"/>
                  <a:gd name="connsiteX68-13159" fmla="*/ 9733 w 10000"/>
                  <a:gd name="connsiteY68-13160" fmla="*/ 7312 h 10000"/>
                  <a:gd name="connsiteX69-13161" fmla="*/ 9793 w 10000"/>
                  <a:gd name="connsiteY69-13162" fmla="*/ 7394 h 10000"/>
                  <a:gd name="connsiteX70-13163" fmla="*/ 9846 w 10000"/>
                  <a:gd name="connsiteY70-13164" fmla="*/ 7489 h 10000"/>
                  <a:gd name="connsiteX71-13165" fmla="*/ 9892 w 10000"/>
                  <a:gd name="connsiteY71-13166" fmla="*/ 7588 h 10000"/>
                  <a:gd name="connsiteX72-13167" fmla="*/ 9930 w 10000"/>
                  <a:gd name="connsiteY72-13168" fmla="*/ 7698 h 10000"/>
                  <a:gd name="connsiteX73-13169" fmla="*/ 9960 w 10000"/>
                  <a:gd name="connsiteY73-13170" fmla="*/ 7819 h 10000"/>
                  <a:gd name="connsiteX74-13171" fmla="*/ 9982 w 10000"/>
                  <a:gd name="connsiteY74-13172" fmla="*/ 7953 h 10000"/>
                  <a:gd name="connsiteX75-13173" fmla="*/ 9995 w 10000"/>
                  <a:gd name="connsiteY75-13174" fmla="*/ 8097 h 10000"/>
                  <a:gd name="connsiteX76-13175" fmla="*/ 10000 w 10000"/>
                  <a:gd name="connsiteY76-13176" fmla="*/ 8322 h 10000"/>
                  <a:gd name="connsiteX77-13177" fmla="*/ 9992 w 10000"/>
                  <a:gd name="connsiteY77-13178" fmla="*/ 8533 h 10000"/>
                  <a:gd name="connsiteX78-13179" fmla="*/ 9972 w 10000"/>
                  <a:gd name="connsiteY78-13180" fmla="*/ 8722 h 10000"/>
                  <a:gd name="connsiteX79-13181" fmla="*/ 9939 w 10000"/>
                  <a:gd name="connsiteY79-13182" fmla="*/ 8903 h 10000"/>
                  <a:gd name="connsiteX80-13183" fmla="*/ 9897 w 10000"/>
                  <a:gd name="connsiteY80-13184" fmla="*/ 9064 h 10000"/>
                  <a:gd name="connsiteX81-13185" fmla="*/ 9843 w 10000"/>
                  <a:gd name="connsiteY81-13186" fmla="*/ 9215 h 10000"/>
                  <a:gd name="connsiteX82-13187" fmla="*/ 9778 w 10000"/>
                  <a:gd name="connsiteY82-13188" fmla="*/ 9344 h 10000"/>
                  <a:gd name="connsiteX83-13189" fmla="*/ 9705 w 10000"/>
                  <a:gd name="connsiteY83-13190" fmla="*/ 9463 h 10000"/>
                  <a:gd name="connsiteX84-13191" fmla="*/ 9625 w 10000"/>
                  <a:gd name="connsiteY84-13192" fmla="*/ 9570 h 10000"/>
                  <a:gd name="connsiteX85-13193" fmla="*/ 9536 w 10000"/>
                  <a:gd name="connsiteY85-13194" fmla="*/ 9662 h 10000"/>
                  <a:gd name="connsiteX86-13195" fmla="*/ 9439 w 10000"/>
                  <a:gd name="connsiteY86-13196" fmla="*/ 9742 h 10000"/>
                  <a:gd name="connsiteX87-13197" fmla="*/ 9338 w 10000"/>
                  <a:gd name="connsiteY87-13198" fmla="*/ 9809 h 10000"/>
                  <a:gd name="connsiteX88-13199" fmla="*/ 9230 w 10000"/>
                  <a:gd name="connsiteY88-13200" fmla="*/ 9869 h 10000"/>
                  <a:gd name="connsiteX89-13201" fmla="*/ 9115 w 10000"/>
                  <a:gd name="connsiteY89-13202" fmla="*/ 9914 h 10000"/>
                  <a:gd name="connsiteX90-13203" fmla="*/ 8999 w 10000"/>
                  <a:gd name="connsiteY90-13204" fmla="*/ 9951 h 10000"/>
                  <a:gd name="connsiteX91-13205" fmla="*/ 8879 w 10000"/>
                  <a:gd name="connsiteY91-13206" fmla="*/ 9974 h 10000"/>
                  <a:gd name="connsiteX92-13207" fmla="*/ 8630 w 10000"/>
                  <a:gd name="connsiteY92-13208" fmla="*/ 10000 h 10000"/>
                  <a:gd name="connsiteX93-13209" fmla="*/ 8373 w 10000"/>
                  <a:gd name="connsiteY93-13210" fmla="*/ 9990 h 10000"/>
                  <a:gd name="connsiteX94-13211" fmla="*/ 8118 w 10000"/>
                  <a:gd name="connsiteY94-13212" fmla="*/ 9955 h 10000"/>
                  <a:gd name="connsiteX95-13213" fmla="*/ 7867 w 10000"/>
                  <a:gd name="connsiteY95-13214" fmla="*/ 9890 h 10000"/>
                  <a:gd name="connsiteX96-13215" fmla="*/ 7626 w 10000"/>
                  <a:gd name="connsiteY96-13216" fmla="*/ 9807 h 10000"/>
                  <a:gd name="connsiteX97-13217" fmla="*/ 7398 w 10000"/>
                  <a:gd name="connsiteY97-13218" fmla="*/ 9704 h 10000"/>
                  <a:gd name="connsiteX98-13219" fmla="*/ 7196 w 10000"/>
                  <a:gd name="connsiteY98-13220" fmla="*/ 9587 h 10000"/>
                  <a:gd name="connsiteX99-13221" fmla="*/ 7019 w 10000"/>
                  <a:gd name="connsiteY99-13222" fmla="*/ 9463 h 10000"/>
                  <a:gd name="connsiteX0-13223" fmla="*/ 7019 w 10000"/>
                  <a:gd name="connsiteY0-13224" fmla="*/ 9463 h 10000"/>
                  <a:gd name="connsiteX1-13225" fmla="*/ 5848 w 10000"/>
                  <a:gd name="connsiteY1-13226" fmla="*/ 7548 h 10000"/>
                  <a:gd name="connsiteX2-13227" fmla="*/ 4659 w 10000"/>
                  <a:gd name="connsiteY2-13228" fmla="*/ 7864 h 10000"/>
                  <a:gd name="connsiteX3-13229" fmla="*/ 0 w 10000"/>
                  <a:gd name="connsiteY3-13230" fmla="*/ 9729 h 10000"/>
                  <a:gd name="connsiteX4-13231" fmla="*/ 40 w 10000"/>
                  <a:gd name="connsiteY4-13232" fmla="*/ 9030 h 10000"/>
                  <a:gd name="connsiteX5-13233" fmla="*/ 90 w 10000"/>
                  <a:gd name="connsiteY5-13234" fmla="*/ 8322 h 10000"/>
                  <a:gd name="connsiteX6-13235" fmla="*/ 154 w 10000"/>
                  <a:gd name="connsiteY6-13236" fmla="*/ 7622 h 10000"/>
                  <a:gd name="connsiteX7-13237" fmla="*/ 229 w 10000"/>
                  <a:gd name="connsiteY7-13238" fmla="*/ 6925 h 10000"/>
                  <a:gd name="connsiteX8-13239" fmla="*/ 318 w 10000"/>
                  <a:gd name="connsiteY8-13240" fmla="*/ 6252 h 10000"/>
                  <a:gd name="connsiteX9-13241" fmla="*/ 419 w 10000"/>
                  <a:gd name="connsiteY9-13242" fmla="*/ 5601 h 10000"/>
                  <a:gd name="connsiteX10-13243" fmla="*/ 475 w 10000"/>
                  <a:gd name="connsiteY10-13244" fmla="*/ 5293 h 10000"/>
                  <a:gd name="connsiteX11-13245" fmla="*/ 534 w 10000"/>
                  <a:gd name="connsiteY11-13246" fmla="*/ 4992 h 10000"/>
                  <a:gd name="connsiteX12-13247" fmla="*/ 598 w 10000"/>
                  <a:gd name="connsiteY12-13248" fmla="*/ 4698 h 10000"/>
                  <a:gd name="connsiteX13-13249" fmla="*/ 663 w 10000"/>
                  <a:gd name="connsiteY13-13250" fmla="*/ 4424 h 10000"/>
                  <a:gd name="connsiteX14-13251" fmla="*/ 733 w 10000"/>
                  <a:gd name="connsiteY14-13252" fmla="*/ 4162 h 10000"/>
                  <a:gd name="connsiteX15-13253" fmla="*/ 808 w 10000"/>
                  <a:gd name="connsiteY15-13254" fmla="*/ 3910 h 10000"/>
                  <a:gd name="connsiteX16-13255" fmla="*/ 886 w 10000"/>
                  <a:gd name="connsiteY16-13256" fmla="*/ 3676 h 10000"/>
                  <a:gd name="connsiteX17-13257" fmla="*/ 967 w 10000"/>
                  <a:gd name="connsiteY17-13258" fmla="*/ 3455 h 10000"/>
                  <a:gd name="connsiteX18-13259" fmla="*/ 1053 w 10000"/>
                  <a:gd name="connsiteY18-13260" fmla="*/ 3257 h 10000"/>
                  <a:gd name="connsiteX19-13261" fmla="*/ 1142 w 10000"/>
                  <a:gd name="connsiteY19-13262" fmla="*/ 3073 h 10000"/>
                  <a:gd name="connsiteX20-13263" fmla="*/ 1592 w 10000"/>
                  <a:gd name="connsiteY20-13264" fmla="*/ 2236 h 10000"/>
                  <a:gd name="connsiteX21-13265" fmla="*/ 1817 w 10000"/>
                  <a:gd name="connsiteY21-13266" fmla="*/ 1819 h 10000"/>
                  <a:gd name="connsiteX22-13267" fmla="*/ 1903 w 10000"/>
                  <a:gd name="connsiteY22-13268" fmla="*/ 1672 h 10000"/>
                  <a:gd name="connsiteX23-13269" fmla="*/ 2049 w 10000"/>
                  <a:gd name="connsiteY23-13270" fmla="*/ 1432 h 10000"/>
                  <a:gd name="connsiteX24-13271" fmla="*/ 2288 w 10000"/>
                  <a:gd name="connsiteY24-13272" fmla="*/ 1068 h 10000"/>
                  <a:gd name="connsiteX25-13273" fmla="*/ 2410 w 10000"/>
                  <a:gd name="connsiteY25-13274" fmla="*/ 897 h 10000"/>
                  <a:gd name="connsiteX26-13275" fmla="*/ 2541 w 10000"/>
                  <a:gd name="connsiteY26-13276" fmla="*/ 734 h 10000"/>
                  <a:gd name="connsiteX27-13277" fmla="*/ 2669 w 10000"/>
                  <a:gd name="connsiteY27-13278" fmla="*/ 589 h 10000"/>
                  <a:gd name="connsiteX28-13279" fmla="*/ 2802 w 10000"/>
                  <a:gd name="connsiteY28-13280" fmla="*/ 449 h 10000"/>
                  <a:gd name="connsiteX29-13281" fmla="*/ 2940 w 10000"/>
                  <a:gd name="connsiteY29-13282" fmla="*/ 323 h 10000"/>
                  <a:gd name="connsiteX30-13283" fmla="*/ 3081 w 10000"/>
                  <a:gd name="connsiteY30-13284" fmla="*/ 210 h 10000"/>
                  <a:gd name="connsiteX31-13285" fmla="*/ 3148 w 10000"/>
                  <a:gd name="connsiteY31-13286" fmla="*/ 169 h 10000"/>
                  <a:gd name="connsiteX32-13287" fmla="*/ 3229 w 10000"/>
                  <a:gd name="connsiteY32-13288" fmla="*/ 129 h 10000"/>
                  <a:gd name="connsiteX33-13289" fmla="*/ 3424 w 10000"/>
                  <a:gd name="connsiteY33-13290" fmla="*/ 67 h 10000"/>
                  <a:gd name="connsiteX34-13291" fmla="*/ 3662 w 10000"/>
                  <a:gd name="connsiteY34-13292" fmla="*/ 19 h 10000"/>
                  <a:gd name="connsiteX35-13293" fmla="*/ 3931 w 10000"/>
                  <a:gd name="connsiteY35-13294" fmla="*/ 0 h 10000"/>
                  <a:gd name="connsiteX36-13295" fmla="*/ 4225 w 10000"/>
                  <a:gd name="connsiteY36-13296" fmla="*/ 6 h 10000"/>
                  <a:gd name="connsiteX37-13297" fmla="*/ 4538 w 10000"/>
                  <a:gd name="connsiteY37-13298" fmla="*/ 41 h 10000"/>
                  <a:gd name="connsiteX38-13299" fmla="*/ 4863 w 10000"/>
                  <a:gd name="connsiteY38-13300" fmla="*/ 98 h 10000"/>
                  <a:gd name="connsiteX39-13301" fmla="*/ 5189 w 10000"/>
                  <a:gd name="connsiteY39-13302" fmla="*/ 191 h 10000"/>
                  <a:gd name="connsiteX40-13303" fmla="*/ 5352 w 10000"/>
                  <a:gd name="connsiteY40-13304" fmla="*/ 250 h 10000"/>
                  <a:gd name="connsiteX41-13305" fmla="*/ 5514 w 10000"/>
                  <a:gd name="connsiteY41-13306" fmla="*/ 314 h 10000"/>
                  <a:gd name="connsiteX42-13307" fmla="*/ 5826 w 10000"/>
                  <a:gd name="connsiteY42-13308" fmla="*/ 480 h 10000"/>
                  <a:gd name="connsiteX43-13309" fmla="*/ 5977 w 10000"/>
                  <a:gd name="connsiteY43-13310" fmla="*/ 573 h 10000"/>
                  <a:gd name="connsiteX44-13311" fmla="*/ 6122 w 10000"/>
                  <a:gd name="connsiteY44-13312" fmla="*/ 677 h 10000"/>
                  <a:gd name="connsiteX45-13313" fmla="*/ 6259 w 10000"/>
                  <a:gd name="connsiteY45-13314" fmla="*/ 786 h 10000"/>
                  <a:gd name="connsiteX46-13315" fmla="*/ 6392 w 10000"/>
                  <a:gd name="connsiteY46-13316" fmla="*/ 913 h 10000"/>
                  <a:gd name="connsiteX47-13317" fmla="*/ 6515 w 10000"/>
                  <a:gd name="connsiteY47-13318" fmla="*/ 1047 h 10000"/>
                  <a:gd name="connsiteX48-13319" fmla="*/ 6629 w 10000"/>
                  <a:gd name="connsiteY48-13320" fmla="*/ 1192 h 10000"/>
                  <a:gd name="connsiteX49-13321" fmla="*/ 6732 w 10000"/>
                  <a:gd name="connsiteY49-13322" fmla="*/ 1348 h 10000"/>
                  <a:gd name="connsiteX50-13323" fmla="*/ 6825 w 10000"/>
                  <a:gd name="connsiteY50-13324" fmla="*/ 1518 h 10000"/>
                  <a:gd name="connsiteX51-13325" fmla="*/ 6907 w 10000"/>
                  <a:gd name="connsiteY51-13326" fmla="*/ 1693 h 10000"/>
                  <a:gd name="connsiteX52-13327" fmla="*/ 6977 w 10000"/>
                  <a:gd name="connsiteY52-13328" fmla="*/ 1882 h 10000"/>
                  <a:gd name="connsiteX53-13329" fmla="*/ 7031 w 10000"/>
                  <a:gd name="connsiteY53-13330" fmla="*/ 2086 h 10000"/>
                  <a:gd name="connsiteX54-13331" fmla="*/ 7053 w 10000"/>
                  <a:gd name="connsiteY54-13332" fmla="*/ 2193 h 10000"/>
                  <a:gd name="connsiteX55-13333" fmla="*/ 6311 w 10000"/>
                  <a:gd name="connsiteY55-13334" fmla="*/ 7414 h 10000"/>
                  <a:gd name="connsiteX56-13335" fmla="*/ 7773 w 10000"/>
                  <a:gd name="connsiteY56-13336" fmla="*/ 6998 h 10000"/>
                  <a:gd name="connsiteX57-13337" fmla="*/ 7975 w 10000"/>
                  <a:gd name="connsiteY57-13338" fmla="*/ 6949 h 10000"/>
                  <a:gd name="connsiteX58-13339" fmla="*/ 8270 w 10000"/>
                  <a:gd name="connsiteY58-13340" fmla="*/ 6898 h 10000"/>
                  <a:gd name="connsiteX59-13341" fmla="*/ 8440 w 10000"/>
                  <a:gd name="connsiteY59-13342" fmla="*/ 6882 h 10000"/>
                  <a:gd name="connsiteX60-13343" fmla="*/ 8623 w 10000"/>
                  <a:gd name="connsiteY60-13344" fmla="*/ 6879 h 10000"/>
                  <a:gd name="connsiteX61-13345" fmla="*/ 8808 w 10000"/>
                  <a:gd name="connsiteY61-13346" fmla="*/ 6885 h 10000"/>
                  <a:gd name="connsiteX62-13347" fmla="*/ 8997 w 10000"/>
                  <a:gd name="connsiteY62-13348" fmla="*/ 6908 h 10000"/>
                  <a:gd name="connsiteX63-13349" fmla="*/ 9181 w 10000"/>
                  <a:gd name="connsiteY63-13350" fmla="*/ 6953 h 10000"/>
                  <a:gd name="connsiteX64-13351" fmla="*/ 9356 w 10000"/>
                  <a:gd name="connsiteY64-13352" fmla="*/ 7021 h 10000"/>
                  <a:gd name="connsiteX65-13353" fmla="*/ 9521 w 10000"/>
                  <a:gd name="connsiteY65-13354" fmla="*/ 7113 h 10000"/>
                  <a:gd name="connsiteX66-13355" fmla="*/ 9595 w 10000"/>
                  <a:gd name="connsiteY66-13356" fmla="*/ 7174 h 10000"/>
                  <a:gd name="connsiteX67-13357" fmla="*/ 9666 w 10000"/>
                  <a:gd name="connsiteY67-13358" fmla="*/ 7239 h 10000"/>
                  <a:gd name="connsiteX68-13359" fmla="*/ 9733 w 10000"/>
                  <a:gd name="connsiteY68-13360" fmla="*/ 7312 h 10000"/>
                  <a:gd name="connsiteX69-13361" fmla="*/ 9793 w 10000"/>
                  <a:gd name="connsiteY69-13362" fmla="*/ 7394 h 10000"/>
                  <a:gd name="connsiteX70-13363" fmla="*/ 9846 w 10000"/>
                  <a:gd name="connsiteY70-13364" fmla="*/ 7489 h 10000"/>
                  <a:gd name="connsiteX71-13365" fmla="*/ 9892 w 10000"/>
                  <a:gd name="connsiteY71-13366" fmla="*/ 7588 h 10000"/>
                  <a:gd name="connsiteX72-13367" fmla="*/ 9930 w 10000"/>
                  <a:gd name="connsiteY72-13368" fmla="*/ 7698 h 10000"/>
                  <a:gd name="connsiteX73-13369" fmla="*/ 9960 w 10000"/>
                  <a:gd name="connsiteY73-13370" fmla="*/ 7819 h 10000"/>
                  <a:gd name="connsiteX74-13371" fmla="*/ 9982 w 10000"/>
                  <a:gd name="connsiteY74-13372" fmla="*/ 7953 h 10000"/>
                  <a:gd name="connsiteX75-13373" fmla="*/ 9995 w 10000"/>
                  <a:gd name="connsiteY75-13374" fmla="*/ 8097 h 10000"/>
                  <a:gd name="connsiteX76-13375" fmla="*/ 10000 w 10000"/>
                  <a:gd name="connsiteY76-13376" fmla="*/ 8322 h 10000"/>
                  <a:gd name="connsiteX77-13377" fmla="*/ 9992 w 10000"/>
                  <a:gd name="connsiteY77-13378" fmla="*/ 8533 h 10000"/>
                  <a:gd name="connsiteX78-13379" fmla="*/ 9972 w 10000"/>
                  <a:gd name="connsiteY78-13380" fmla="*/ 8722 h 10000"/>
                  <a:gd name="connsiteX79-13381" fmla="*/ 9939 w 10000"/>
                  <a:gd name="connsiteY79-13382" fmla="*/ 8903 h 10000"/>
                  <a:gd name="connsiteX80-13383" fmla="*/ 9897 w 10000"/>
                  <a:gd name="connsiteY80-13384" fmla="*/ 9064 h 10000"/>
                  <a:gd name="connsiteX81-13385" fmla="*/ 9843 w 10000"/>
                  <a:gd name="connsiteY81-13386" fmla="*/ 9215 h 10000"/>
                  <a:gd name="connsiteX82-13387" fmla="*/ 9778 w 10000"/>
                  <a:gd name="connsiteY82-13388" fmla="*/ 9344 h 10000"/>
                  <a:gd name="connsiteX83-13389" fmla="*/ 9705 w 10000"/>
                  <a:gd name="connsiteY83-13390" fmla="*/ 9463 h 10000"/>
                  <a:gd name="connsiteX84-13391" fmla="*/ 9625 w 10000"/>
                  <a:gd name="connsiteY84-13392" fmla="*/ 9570 h 10000"/>
                  <a:gd name="connsiteX85-13393" fmla="*/ 9536 w 10000"/>
                  <a:gd name="connsiteY85-13394" fmla="*/ 9662 h 10000"/>
                  <a:gd name="connsiteX86-13395" fmla="*/ 9439 w 10000"/>
                  <a:gd name="connsiteY86-13396" fmla="*/ 9742 h 10000"/>
                  <a:gd name="connsiteX87-13397" fmla="*/ 9338 w 10000"/>
                  <a:gd name="connsiteY87-13398" fmla="*/ 9809 h 10000"/>
                  <a:gd name="connsiteX88-13399" fmla="*/ 9230 w 10000"/>
                  <a:gd name="connsiteY88-13400" fmla="*/ 9869 h 10000"/>
                  <a:gd name="connsiteX89-13401" fmla="*/ 9115 w 10000"/>
                  <a:gd name="connsiteY89-13402" fmla="*/ 9914 h 10000"/>
                  <a:gd name="connsiteX90-13403" fmla="*/ 8999 w 10000"/>
                  <a:gd name="connsiteY90-13404" fmla="*/ 9951 h 10000"/>
                  <a:gd name="connsiteX91-13405" fmla="*/ 8879 w 10000"/>
                  <a:gd name="connsiteY91-13406" fmla="*/ 9974 h 10000"/>
                  <a:gd name="connsiteX92-13407" fmla="*/ 8630 w 10000"/>
                  <a:gd name="connsiteY92-13408" fmla="*/ 10000 h 10000"/>
                  <a:gd name="connsiteX93-13409" fmla="*/ 8373 w 10000"/>
                  <a:gd name="connsiteY93-13410" fmla="*/ 9990 h 10000"/>
                  <a:gd name="connsiteX94-13411" fmla="*/ 8118 w 10000"/>
                  <a:gd name="connsiteY94-13412" fmla="*/ 9955 h 10000"/>
                  <a:gd name="connsiteX95-13413" fmla="*/ 7867 w 10000"/>
                  <a:gd name="connsiteY95-13414" fmla="*/ 9890 h 10000"/>
                  <a:gd name="connsiteX96-13415" fmla="*/ 7626 w 10000"/>
                  <a:gd name="connsiteY96-13416" fmla="*/ 9807 h 10000"/>
                  <a:gd name="connsiteX97-13417" fmla="*/ 7398 w 10000"/>
                  <a:gd name="connsiteY97-13418" fmla="*/ 9704 h 10000"/>
                  <a:gd name="connsiteX98-13419" fmla="*/ 7196 w 10000"/>
                  <a:gd name="connsiteY98-13420" fmla="*/ 9587 h 10000"/>
                  <a:gd name="connsiteX99-13421" fmla="*/ 7019 w 10000"/>
                  <a:gd name="connsiteY99-13422" fmla="*/ 9463 h 10000"/>
                  <a:gd name="connsiteX0-13423" fmla="*/ 7019 w 10000"/>
                  <a:gd name="connsiteY0-13424" fmla="*/ 9463 h 10000"/>
                  <a:gd name="connsiteX1-13425" fmla="*/ 5848 w 10000"/>
                  <a:gd name="connsiteY1-13426" fmla="*/ 7548 h 10000"/>
                  <a:gd name="connsiteX2-13427" fmla="*/ 4659 w 10000"/>
                  <a:gd name="connsiteY2-13428" fmla="*/ 7864 h 10000"/>
                  <a:gd name="connsiteX3-13429" fmla="*/ 0 w 10000"/>
                  <a:gd name="connsiteY3-13430" fmla="*/ 9729 h 10000"/>
                  <a:gd name="connsiteX4-13431" fmla="*/ 40 w 10000"/>
                  <a:gd name="connsiteY4-13432" fmla="*/ 9030 h 10000"/>
                  <a:gd name="connsiteX5-13433" fmla="*/ 90 w 10000"/>
                  <a:gd name="connsiteY5-13434" fmla="*/ 8322 h 10000"/>
                  <a:gd name="connsiteX6-13435" fmla="*/ 154 w 10000"/>
                  <a:gd name="connsiteY6-13436" fmla="*/ 7622 h 10000"/>
                  <a:gd name="connsiteX7-13437" fmla="*/ 229 w 10000"/>
                  <a:gd name="connsiteY7-13438" fmla="*/ 6925 h 10000"/>
                  <a:gd name="connsiteX8-13439" fmla="*/ 318 w 10000"/>
                  <a:gd name="connsiteY8-13440" fmla="*/ 6252 h 10000"/>
                  <a:gd name="connsiteX9-13441" fmla="*/ 419 w 10000"/>
                  <a:gd name="connsiteY9-13442" fmla="*/ 5601 h 10000"/>
                  <a:gd name="connsiteX10-13443" fmla="*/ 475 w 10000"/>
                  <a:gd name="connsiteY10-13444" fmla="*/ 5293 h 10000"/>
                  <a:gd name="connsiteX11-13445" fmla="*/ 534 w 10000"/>
                  <a:gd name="connsiteY11-13446" fmla="*/ 4992 h 10000"/>
                  <a:gd name="connsiteX12-13447" fmla="*/ 598 w 10000"/>
                  <a:gd name="connsiteY12-13448" fmla="*/ 4698 h 10000"/>
                  <a:gd name="connsiteX13-13449" fmla="*/ 663 w 10000"/>
                  <a:gd name="connsiteY13-13450" fmla="*/ 4424 h 10000"/>
                  <a:gd name="connsiteX14-13451" fmla="*/ 733 w 10000"/>
                  <a:gd name="connsiteY14-13452" fmla="*/ 4162 h 10000"/>
                  <a:gd name="connsiteX15-13453" fmla="*/ 808 w 10000"/>
                  <a:gd name="connsiteY15-13454" fmla="*/ 3910 h 10000"/>
                  <a:gd name="connsiteX16-13455" fmla="*/ 886 w 10000"/>
                  <a:gd name="connsiteY16-13456" fmla="*/ 3676 h 10000"/>
                  <a:gd name="connsiteX17-13457" fmla="*/ 967 w 10000"/>
                  <a:gd name="connsiteY17-13458" fmla="*/ 3455 h 10000"/>
                  <a:gd name="connsiteX18-13459" fmla="*/ 1053 w 10000"/>
                  <a:gd name="connsiteY18-13460" fmla="*/ 3257 h 10000"/>
                  <a:gd name="connsiteX19-13461" fmla="*/ 1142 w 10000"/>
                  <a:gd name="connsiteY19-13462" fmla="*/ 3073 h 10000"/>
                  <a:gd name="connsiteX20-13463" fmla="*/ 1592 w 10000"/>
                  <a:gd name="connsiteY20-13464" fmla="*/ 2236 h 10000"/>
                  <a:gd name="connsiteX21-13465" fmla="*/ 1817 w 10000"/>
                  <a:gd name="connsiteY21-13466" fmla="*/ 1819 h 10000"/>
                  <a:gd name="connsiteX22-13467" fmla="*/ 1903 w 10000"/>
                  <a:gd name="connsiteY22-13468" fmla="*/ 1672 h 10000"/>
                  <a:gd name="connsiteX23-13469" fmla="*/ 2049 w 10000"/>
                  <a:gd name="connsiteY23-13470" fmla="*/ 1432 h 10000"/>
                  <a:gd name="connsiteX24-13471" fmla="*/ 2288 w 10000"/>
                  <a:gd name="connsiteY24-13472" fmla="*/ 1068 h 10000"/>
                  <a:gd name="connsiteX25-13473" fmla="*/ 2410 w 10000"/>
                  <a:gd name="connsiteY25-13474" fmla="*/ 897 h 10000"/>
                  <a:gd name="connsiteX26-13475" fmla="*/ 2541 w 10000"/>
                  <a:gd name="connsiteY26-13476" fmla="*/ 734 h 10000"/>
                  <a:gd name="connsiteX27-13477" fmla="*/ 2669 w 10000"/>
                  <a:gd name="connsiteY27-13478" fmla="*/ 589 h 10000"/>
                  <a:gd name="connsiteX28-13479" fmla="*/ 2802 w 10000"/>
                  <a:gd name="connsiteY28-13480" fmla="*/ 449 h 10000"/>
                  <a:gd name="connsiteX29-13481" fmla="*/ 2940 w 10000"/>
                  <a:gd name="connsiteY29-13482" fmla="*/ 323 h 10000"/>
                  <a:gd name="connsiteX30-13483" fmla="*/ 3081 w 10000"/>
                  <a:gd name="connsiteY30-13484" fmla="*/ 210 h 10000"/>
                  <a:gd name="connsiteX31-13485" fmla="*/ 3148 w 10000"/>
                  <a:gd name="connsiteY31-13486" fmla="*/ 169 h 10000"/>
                  <a:gd name="connsiteX32-13487" fmla="*/ 3229 w 10000"/>
                  <a:gd name="connsiteY32-13488" fmla="*/ 129 h 10000"/>
                  <a:gd name="connsiteX33-13489" fmla="*/ 3424 w 10000"/>
                  <a:gd name="connsiteY33-13490" fmla="*/ 67 h 10000"/>
                  <a:gd name="connsiteX34-13491" fmla="*/ 3662 w 10000"/>
                  <a:gd name="connsiteY34-13492" fmla="*/ 19 h 10000"/>
                  <a:gd name="connsiteX35-13493" fmla="*/ 3931 w 10000"/>
                  <a:gd name="connsiteY35-13494" fmla="*/ 0 h 10000"/>
                  <a:gd name="connsiteX36-13495" fmla="*/ 4225 w 10000"/>
                  <a:gd name="connsiteY36-13496" fmla="*/ 6 h 10000"/>
                  <a:gd name="connsiteX37-13497" fmla="*/ 4538 w 10000"/>
                  <a:gd name="connsiteY37-13498" fmla="*/ 41 h 10000"/>
                  <a:gd name="connsiteX38-13499" fmla="*/ 4863 w 10000"/>
                  <a:gd name="connsiteY38-13500" fmla="*/ 98 h 10000"/>
                  <a:gd name="connsiteX39-13501" fmla="*/ 5189 w 10000"/>
                  <a:gd name="connsiteY39-13502" fmla="*/ 191 h 10000"/>
                  <a:gd name="connsiteX40-13503" fmla="*/ 5352 w 10000"/>
                  <a:gd name="connsiteY40-13504" fmla="*/ 250 h 10000"/>
                  <a:gd name="connsiteX41-13505" fmla="*/ 5514 w 10000"/>
                  <a:gd name="connsiteY41-13506" fmla="*/ 314 h 10000"/>
                  <a:gd name="connsiteX42-13507" fmla="*/ 5826 w 10000"/>
                  <a:gd name="connsiteY42-13508" fmla="*/ 480 h 10000"/>
                  <a:gd name="connsiteX43-13509" fmla="*/ 5977 w 10000"/>
                  <a:gd name="connsiteY43-13510" fmla="*/ 573 h 10000"/>
                  <a:gd name="connsiteX44-13511" fmla="*/ 6122 w 10000"/>
                  <a:gd name="connsiteY44-13512" fmla="*/ 677 h 10000"/>
                  <a:gd name="connsiteX45-13513" fmla="*/ 6259 w 10000"/>
                  <a:gd name="connsiteY45-13514" fmla="*/ 786 h 10000"/>
                  <a:gd name="connsiteX46-13515" fmla="*/ 6392 w 10000"/>
                  <a:gd name="connsiteY46-13516" fmla="*/ 913 h 10000"/>
                  <a:gd name="connsiteX47-13517" fmla="*/ 6515 w 10000"/>
                  <a:gd name="connsiteY47-13518" fmla="*/ 1047 h 10000"/>
                  <a:gd name="connsiteX48-13519" fmla="*/ 6629 w 10000"/>
                  <a:gd name="connsiteY48-13520" fmla="*/ 1192 h 10000"/>
                  <a:gd name="connsiteX49-13521" fmla="*/ 6732 w 10000"/>
                  <a:gd name="connsiteY49-13522" fmla="*/ 1348 h 10000"/>
                  <a:gd name="connsiteX50-13523" fmla="*/ 6825 w 10000"/>
                  <a:gd name="connsiteY50-13524" fmla="*/ 1518 h 10000"/>
                  <a:gd name="connsiteX51-13525" fmla="*/ 6907 w 10000"/>
                  <a:gd name="connsiteY51-13526" fmla="*/ 1693 h 10000"/>
                  <a:gd name="connsiteX52-13527" fmla="*/ 6977 w 10000"/>
                  <a:gd name="connsiteY52-13528" fmla="*/ 1882 h 10000"/>
                  <a:gd name="connsiteX53-13529" fmla="*/ 7031 w 10000"/>
                  <a:gd name="connsiteY53-13530" fmla="*/ 2086 h 10000"/>
                  <a:gd name="connsiteX54-13531" fmla="*/ 6311 w 10000"/>
                  <a:gd name="connsiteY54-13532" fmla="*/ 7414 h 10000"/>
                  <a:gd name="connsiteX55-13533" fmla="*/ 7773 w 10000"/>
                  <a:gd name="connsiteY55-13534" fmla="*/ 6998 h 10000"/>
                  <a:gd name="connsiteX56-13535" fmla="*/ 7975 w 10000"/>
                  <a:gd name="connsiteY56-13536" fmla="*/ 6949 h 10000"/>
                  <a:gd name="connsiteX57-13537" fmla="*/ 8270 w 10000"/>
                  <a:gd name="connsiteY57-13538" fmla="*/ 6898 h 10000"/>
                  <a:gd name="connsiteX58-13539" fmla="*/ 8440 w 10000"/>
                  <a:gd name="connsiteY58-13540" fmla="*/ 6882 h 10000"/>
                  <a:gd name="connsiteX59-13541" fmla="*/ 8623 w 10000"/>
                  <a:gd name="connsiteY59-13542" fmla="*/ 6879 h 10000"/>
                  <a:gd name="connsiteX60-13543" fmla="*/ 8808 w 10000"/>
                  <a:gd name="connsiteY60-13544" fmla="*/ 6885 h 10000"/>
                  <a:gd name="connsiteX61-13545" fmla="*/ 8997 w 10000"/>
                  <a:gd name="connsiteY61-13546" fmla="*/ 6908 h 10000"/>
                  <a:gd name="connsiteX62-13547" fmla="*/ 9181 w 10000"/>
                  <a:gd name="connsiteY62-13548" fmla="*/ 6953 h 10000"/>
                  <a:gd name="connsiteX63-13549" fmla="*/ 9356 w 10000"/>
                  <a:gd name="connsiteY63-13550" fmla="*/ 7021 h 10000"/>
                  <a:gd name="connsiteX64-13551" fmla="*/ 9521 w 10000"/>
                  <a:gd name="connsiteY64-13552" fmla="*/ 7113 h 10000"/>
                  <a:gd name="connsiteX65-13553" fmla="*/ 9595 w 10000"/>
                  <a:gd name="connsiteY65-13554" fmla="*/ 7174 h 10000"/>
                  <a:gd name="connsiteX66-13555" fmla="*/ 9666 w 10000"/>
                  <a:gd name="connsiteY66-13556" fmla="*/ 7239 h 10000"/>
                  <a:gd name="connsiteX67-13557" fmla="*/ 9733 w 10000"/>
                  <a:gd name="connsiteY67-13558" fmla="*/ 7312 h 10000"/>
                  <a:gd name="connsiteX68-13559" fmla="*/ 9793 w 10000"/>
                  <a:gd name="connsiteY68-13560" fmla="*/ 7394 h 10000"/>
                  <a:gd name="connsiteX69-13561" fmla="*/ 9846 w 10000"/>
                  <a:gd name="connsiteY69-13562" fmla="*/ 7489 h 10000"/>
                  <a:gd name="connsiteX70-13563" fmla="*/ 9892 w 10000"/>
                  <a:gd name="connsiteY70-13564" fmla="*/ 7588 h 10000"/>
                  <a:gd name="connsiteX71-13565" fmla="*/ 9930 w 10000"/>
                  <a:gd name="connsiteY71-13566" fmla="*/ 7698 h 10000"/>
                  <a:gd name="connsiteX72-13567" fmla="*/ 9960 w 10000"/>
                  <a:gd name="connsiteY72-13568" fmla="*/ 7819 h 10000"/>
                  <a:gd name="connsiteX73-13569" fmla="*/ 9982 w 10000"/>
                  <a:gd name="connsiteY73-13570" fmla="*/ 7953 h 10000"/>
                  <a:gd name="connsiteX74-13571" fmla="*/ 9995 w 10000"/>
                  <a:gd name="connsiteY74-13572" fmla="*/ 8097 h 10000"/>
                  <a:gd name="connsiteX75-13573" fmla="*/ 10000 w 10000"/>
                  <a:gd name="connsiteY75-13574" fmla="*/ 8322 h 10000"/>
                  <a:gd name="connsiteX76-13575" fmla="*/ 9992 w 10000"/>
                  <a:gd name="connsiteY76-13576" fmla="*/ 8533 h 10000"/>
                  <a:gd name="connsiteX77-13577" fmla="*/ 9972 w 10000"/>
                  <a:gd name="connsiteY77-13578" fmla="*/ 8722 h 10000"/>
                  <a:gd name="connsiteX78-13579" fmla="*/ 9939 w 10000"/>
                  <a:gd name="connsiteY78-13580" fmla="*/ 8903 h 10000"/>
                  <a:gd name="connsiteX79-13581" fmla="*/ 9897 w 10000"/>
                  <a:gd name="connsiteY79-13582" fmla="*/ 9064 h 10000"/>
                  <a:gd name="connsiteX80-13583" fmla="*/ 9843 w 10000"/>
                  <a:gd name="connsiteY80-13584" fmla="*/ 9215 h 10000"/>
                  <a:gd name="connsiteX81-13585" fmla="*/ 9778 w 10000"/>
                  <a:gd name="connsiteY81-13586" fmla="*/ 9344 h 10000"/>
                  <a:gd name="connsiteX82-13587" fmla="*/ 9705 w 10000"/>
                  <a:gd name="connsiteY82-13588" fmla="*/ 9463 h 10000"/>
                  <a:gd name="connsiteX83-13589" fmla="*/ 9625 w 10000"/>
                  <a:gd name="connsiteY83-13590" fmla="*/ 9570 h 10000"/>
                  <a:gd name="connsiteX84-13591" fmla="*/ 9536 w 10000"/>
                  <a:gd name="connsiteY84-13592" fmla="*/ 9662 h 10000"/>
                  <a:gd name="connsiteX85-13593" fmla="*/ 9439 w 10000"/>
                  <a:gd name="connsiteY85-13594" fmla="*/ 9742 h 10000"/>
                  <a:gd name="connsiteX86-13595" fmla="*/ 9338 w 10000"/>
                  <a:gd name="connsiteY86-13596" fmla="*/ 9809 h 10000"/>
                  <a:gd name="connsiteX87-13597" fmla="*/ 9230 w 10000"/>
                  <a:gd name="connsiteY87-13598" fmla="*/ 9869 h 10000"/>
                  <a:gd name="connsiteX88-13599" fmla="*/ 9115 w 10000"/>
                  <a:gd name="connsiteY88-13600" fmla="*/ 9914 h 10000"/>
                  <a:gd name="connsiteX89-13601" fmla="*/ 8999 w 10000"/>
                  <a:gd name="connsiteY89-13602" fmla="*/ 9951 h 10000"/>
                  <a:gd name="connsiteX90-13603" fmla="*/ 8879 w 10000"/>
                  <a:gd name="connsiteY90-13604" fmla="*/ 9974 h 10000"/>
                  <a:gd name="connsiteX91-13605" fmla="*/ 8630 w 10000"/>
                  <a:gd name="connsiteY91-13606" fmla="*/ 10000 h 10000"/>
                  <a:gd name="connsiteX92-13607" fmla="*/ 8373 w 10000"/>
                  <a:gd name="connsiteY92-13608" fmla="*/ 9990 h 10000"/>
                  <a:gd name="connsiteX93-13609" fmla="*/ 8118 w 10000"/>
                  <a:gd name="connsiteY93-13610" fmla="*/ 9955 h 10000"/>
                  <a:gd name="connsiteX94-13611" fmla="*/ 7867 w 10000"/>
                  <a:gd name="connsiteY94-13612" fmla="*/ 9890 h 10000"/>
                  <a:gd name="connsiteX95-13613" fmla="*/ 7626 w 10000"/>
                  <a:gd name="connsiteY95-13614" fmla="*/ 9807 h 10000"/>
                  <a:gd name="connsiteX96-13615" fmla="*/ 7398 w 10000"/>
                  <a:gd name="connsiteY96-13616" fmla="*/ 9704 h 10000"/>
                  <a:gd name="connsiteX97-13617" fmla="*/ 7196 w 10000"/>
                  <a:gd name="connsiteY97-13618" fmla="*/ 9587 h 10000"/>
                  <a:gd name="connsiteX98-13619" fmla="*/ 7019 w 10000"/>
                  <a:gd name="connsiteY98-13620" fmla="*/ 9463 h 10000"/>
                  <a:gd name="connsiteX0-13621" fmla="*/ 7019 w 10000"/>
                  <a:gd name="connsiteY0-13622" fmla="*/ 9463 h 10000"/>
                  <a:gd name="connsiteX1-13623" fmla="*/ 5848 w 10000"/>
                  <a:gd name="connsiteY1-13624" fmla="*/ 7548 h 10000"/>
                  <a:gd name="connsiteX2-13625" fmla="*/ 4659 w 10000"/>
                  <a:gd name="connsiteY2-13626" fmla="*/ 7864 h 10000"/>
                  <a:gd name="connsiteX3-13627" fmla="*/ 0 w 10000"/>
                  <a:gd name="connsiteY3-13628" fmla="*/ 9729 h 10000"/>
                  <a:gd name="connsiteX4-13629" fmla="*/ 40 w 10000"/>
                  <a:gd name="connsiteY4-13630" fmla="*/ 9030 h 10000"/>
                  <a:gd name="connsiteX5-13631" fmla="*/ 90 w 10000"/>
                  <a:gd name="connsiteY5-13632" fmla="*/ 8322 h 10000"/>
                  <a:gd name="connsiteX6-13633" fmla="*/ 154 w 10000"/>
                  <a:gd name="connsiteY6-13634" fmla="*/ 7622 h 10000"/>
                  <a:gd name="connsiteX7-13635" fmla="*/ 229 w 10000"/>
                  <a:gd name="connsiteY7-13636" fmla="*/ 6925 h 10000"/>
                  <a:gd name="connsiteX8-13637" fmla="*/ 318 w 10000"/>
                  <a:gd name="connsiteY8-13638" fmla="*/ 6252 h 10000"/>
                  <a:gd name="connsiteX9-13639" fmla="*/ 419 w 10000"/>
                  <a:gd name="connsiteY9-13640" fmla="*/ 5601 h 10000"/>
                  <a:gd name="connsiteX10-13641" fmla="*/ 475 w 10000"/>
                  <a:gd name="connsiteY10-13642" fmla="*/ 5293 h 10000"/>
                  <a:gd name="connsiteX11-13643" fmla="*/ 534 w 10000"/>
                  <a:gd name="connsiteY11-13644" fmla="*/ 4992 h 10000"/>
                  <a:gd name="connsiteX12-13645" fmla="*/ 598 w 10000"/>
                  <a:gd name="connsiteY12-13646" fmla="*/ 4698 h 10000"/>
                  <a:gd name="connsiteX13-13647" fmla="*/ 663 w 10000"/>
                  <a:gd name="connsiteY13-13648" fmla="*/ 4424 h 10000"/>
                  <a:gd name="connsiteX14-13649" fmla="*/ 733 w 10000"/>
                  <a:gd name="connsiteY14-13650" fmla="*/ 4162 h 10000"/>
                  <a:gd name="connsiteX15-13651" fmla="*/ 808 w 10000"/>
                  <a:gd name="connsiteY15-13652" fmla="*/ 3910 h 10000"/>
                  <a:gd name="connsiteX16-13653" fmla="*/ 886 w 10000"/>
                  <a:gd name="connsiteY16-13654" fmla="*/ 3676 h 10000"/>
                  <a:gd name="connsiteX17-13655" fmla="*/ 967 w 10000"/>
                  <a:gd name="connsiteY17-13656" fmla="*/ 3455 h 10000"/>
                  <a:gd name="connsiteX18-13657" fmla="*/ 1053 w 10000"/>
                  <a:gd name="connsiteY18-13658" fmla="*/ 3257 h 10000"/>
                  <a:gd name="connsiteX19-13659" fmla="*/ 1142 w 10000"/>
                  <a:gd name="connsiteY19-13660" fmla="*/ 3073 h 10000"/>
                  <a:gd name="connsiteX20-13661" fmla="*/ 1592 w 10000"/>
                  <a:gd name="connsiteY20-13662" fmla="*/ 2236 h 10000"/>
                  <a:gd name="connsiteX21-13663" fmla="*/ 1817 w 10000"/>
                  <a:gd name="connsiteY21-13664" fmla="*/ 1819 h 10000"/>
                  <a:gd name="connsiteX22-13665" fmla="*/ 1903 w 10000"/>
                  <a:gd name="connsiteY22-13666" fmla="*/ 1672 h 10000"/>
                  <a:gd name="connsiteX23-13667" fmla="*/ 2049 w 10000"/>
                  <a:gd name="connsiteY23-13668" fmla="*/ 1432 h 10000"/>
                  <a:gd name="connsiteX24-13669" fmla="*/ 2288 w 10000"/>
                  <a:gd name="connsiteY24-13670" fmla="*/ 1068 h 10000"/>
                  <a:gd name="connsiteX25-13671" fmla="*/ 2410 w 10000"/>
                  <a:gd name="connsiteY25-13672" fmla="*/ 897 h 10000"/>
                  <a:gd name="connsiteX26-13673" fmla="*/ 2541 w 10000"/>
                  <a:gd name="connsiteY26-13674" fmla="*/ 734 h 10000"/>
                  <a:gd name="connsiteX27-13675" fmla="*/ 2669 w 10000"/>
                  <a:gd name="connsiteY27-13676" fmla="*/ 589 h 10000"/>
                  <a:gd name="connsiteX28-13677" fmla="*/ 2802 w 10000"/>
                  <a:gd name="connsiteY28-13678" fmla="*/ 449 h 10000"/>
                  <a:gd name="connsiteX29-13679" fmla="*/ 2940 w 10000"/>
                  <a:gd name="connsiteY29-13680" fmla="*/ 323 h 10000"/>
                  <a:gd name="connsiteX30-13681" fmla="*/ 3081 w 10000"/>
                  <a:gd name="connsiteY30-13682" fmla="*/ 210 h 10000"/>
                  <a:gd name="connsiteX31-13683" fmla="*/ 3148 w 10000"/>
                  <a:gd name="connsiteY31-13684" fmla="*/ 169 h 10000"/>
                  <a:gd name="connsiteX32-13685" fmla="*/ 3229 w 10000"/>
                  <a:gd name="connsiteY32-13686" fmla="*/ 129 h 10000"/>
                  <a:gd name="connsiteX33-13687" fmla="*/ 3424 w 10000"/>
                  <a:gd name="connsiteY33-13688" fmla="*/ 67 h 10000"/>
                  <a:gd name="connsiteX34-13689" fmla="*/ 3662 w 10000"/>
                  <a:gd name="connsiteY34-13690" fmla="*/ 19 h 10000"/>
                  <a:gd name="connsiteX35-13691" fmla="*/ 3931 w 10000"/>
                  <a:gd name="connsiteY35-13692" fmla="*/ 0 h 10000"/>
                  <a:gd name="connsiteX36-13693" fmla="*/ 4225 w 10000"/>
                  <a:gd name="connsiteY36-13694" fmla="*/ 6 h 10000"/>
                  <a:gd name="connsiteX37-13695" fmla="*/ 4538 w 10000"/>
                  <a:gd name="connsiteY37-13696" fmla="*/ 41 h 10000"/>
                  <a:gd name="connsiteX38-13697" fmla="*/ 4863 w 10000"/>
                  <a:gd name="connsiteY38-13698" fmla="*/ 98 h 10000"/>
                  <a:gd name="connsiteX39-13699" fmla="*/ 5189 w 10000"/>
                  <a:gd name="connsiteY39-13700" fmla="*/ 191 h 10000"/>
                  <a:gd name="connsiteX40-13701" fmla="*/ 5352 w 10000"/>
                  <a:gd name="connsiteY40-13702" fmla="*/ 250 h 10000"/>
                  <a:gd name="connsiteX41-13703" fmla="*/ 5514 w 10000"/>
                  <a:gd name="connsiteY41-13704" fmla="*/ 314 h 10000"/>
                  <a:gd name="connsiteX42-13705" fmla="*/ 5826 w 10000"/>
                  <a:gd name="connsiteY42-13706" fmla="*/ 480 h 10000"/>
                  <a:gd name="connsiteX43-13707" fmla="*/ 5977 w 10000"/>
                  <a:gd name="connsiteY43-13708" fmla="*/ 573 h 10000"/>
                  <a:gd name="connsiteX44-13709" fmla="*/ 6122 w 10000"/>
                  <a:gd name="connsiteY44-13710" fmla="*/ 677 h 10000"/>
                  <a:gd name="connsiteX45-13711" fmla="*/ 6259 w 10000"/>
                  <a:gd name="connsiteY45-13712" fmla="*/ 786 h 10000"/>
                  <a:gd name="connsiteX46-13713" fmla="*/ 6392 w 10000"/>
                  <a:gd name="connsiteY46-13714" fmla="*/ 913 h 10000"/>
                  <a:gd name="connsiteX47-13715" fmla="*/ 6515 w 10000"/>
                  <a:gd name="connsiteY47-13716" fmla="*/ 1047 h 10000"/>
                  <a:gd name="connsiteX48-13717" fmla="*/ 6629 w 10000"/>
                  <a:gd name="connsiteY48-13718" fmla="*/ 1192 h 10000"/>
                  <a:gd name="connsiteX49-13719" fmla="*/ 6732 w 10000"/>
                  <a:gd name="connsiteY49-13720" fmla="*/ 1348 h 10000"/>
                  <a:gd name="connsiteX50-13721" fmla="*/ 6825 w 10000"/>
                  <a:gd name="connsiteY50-13722" fmla="*/ 1518 h 10000"/>
                  <a:gd name="connsiteX51-13723" fmla="*/ 6907 w 10000"/>
                  <a:gd name="connsiteY51-13724" fmla="*/ 1693 h 10000"/>
                  <a:gd name="connsiteX52-13725" fmla="*/ 6977 w 10000"/>
                  <a:gd name="connsiteY52-13726" fmla="*/ 1882 h 10000"/>
                  <a:gd name="connsiteX53-13727" fmla="*/ 6311 w 10000"/>
                  <a:gd name="connsiteY53-13728" fmla="*/ 7414 h 10000"/>
                  <a:gd name="connsiteX54-13729" fmla="*/ 7773 w 10000"/>
                  <a:gd name="connsiteY54-13730" fmla="*/ 6998 h 10000"/>
                  <a:gd name="connsiteX55-13731" fmla="*/ 7975 w 10000"/>
                  <a:gd name="connsiteY55-13732" fmla="*/ 6949 h 10000"/>
                  <a:gd name="connsiteX56-13733" fmla="*/ 8270 w 10000"/>
                  <a:gd name="connsiteY56-13734" fmla="*/ 6898 h 10000"/>
                  <a:gd name="connsiteX57-13735" fmla="*/ 8440 w 10000"/>
                  <a:gd name="connsiteY57-13736" fmla="*/ 6882 h 10000"/>
                  <a:gd name="connsiteX58-13737" fmla="*/ 8623 w 10000"/>
                  <a:gd name="connsiteY58-13738" fmla="*/ 6879 h 10000"/>
                  <a:gd name="connsiteX59-13739" fmla="*/ 8808 w 10000"/>
                  <a:gd name="connsiteY59-13740" fmla="*/ 6885 h 10000"/>
                  <a:gd name="connsiteX60-13741" fmla="*/ 8997 w 10000"/>
                  <a:gd name="connsiteY60-13742" fmla="*/ 6908 h 10000"/>
                  <a:gd name="connsiteX61-13743" fmla="*/ 9181 w 10000"/>
                  <a:gd name="connsiteY61-13744" fmla="*/ 6953 h 10000"/>
                  <a:gd name="connsiteX62-13745" fmla="*/ 9356 w 10000"/>
                  <a:gd name="connsiteY62-13746" fmla="*/ 7021 h 10000"/>
                  <a:gd name="connsiteX63-13747" fmla="*/ 9521 w 10000"/>
                  <a:gd name="connsiteY63-13748" fmla="*/ 7113 h 10000"/>
                  <a:gd name="connsiteX64-13749" fmla="*/ 9595 w 10000"/>
                  <a:gd name="connsiteY64-13750" fmla="*/ 7174 h 10000"/>
                  <a:gd name="connsiteX65-13751" fmla="*/ 9666 w 10000"/>
                  <a:gd name="connsiteY65-13752" fmla="*/ 7239 h 10000"/>
                  <a:gd name="connsiteX66-13753" fmla="*/ 9733 w 10000"/>
                  <a:gd name="connsiteY66-13754" fmla="*/ 7312 h 10000"/>
                  <a:gd name="connsiteX67-13755" fmla="*/ 9793 w 10000"/>
                  <a:gd name="connsiteY67-13756" fmla="*/ 7394 h 10000"/>
                  <a:gd name="connsiteX68-13757" fmla="*/ 9846 w 10000"/>
                  <a:gd name="connsiteY68-13758" fmla="*/ 7489 h 10000"/>
                  <a:gd name="connsiteX69-13759" fmla="*/ 9892 w 10000"/>
                  <a:gd name="connsiteY69-13760" fmla="*/ 7588 h 10000"/>
                  <a:gd name="connsiteX70-13761" fmla="*/ 9930 w 10000"/>
                  <a:gd name="connsiteY70-13762" fmla="*/ 7698 h 10000"/>
                  <a:gd name="connsiteX71-13763" fmla="*/ 9960 w 10000"/>
                  <a:gd name="connsiteY71-13764" fmla="*/ 7819 h 10000"/>
                  <a:gd name="connsiteX72-13765" fmla="*/ 9982 w 10000"/>
                  <a:gd name="connsiteY72-13766" fmla="*/ 7953 h 10000"/>
                  <a:gd name="connsiteX73-13767" fmla="*/ 9995 w 10000"/>
                  <a:gd name="connsiteY73-13768" fmla="*/ 8097 h 10000"/>
                  <a:gd name="connsiteX74-13769" fmla="*/ 10000 w 10000"/>
                  <a:gd name="connsiteY74-13770" fmla="*/ 8322 h 10000"/>
                  <a:gd name="connsiteX75-13771" fmla="*/ 9992 w 10000"/>
                  <a:gd name="connsiteY75-13772" fmla="*/ 8533 h 10000"/>
                  <a:gd name="connsiteX76-13773" fmla="*/ 9972 w 10000"/>
                  <a:gd name="connsiteY76-13774" fmla="*/ 8722 h 10000"/>
                  <a:gd name="connsiteX77-13775" fmla="*/ 9939 w 10000"/>
                  <a:gd name="connsiteY77-13776" fmla="*/ 8903 h 10000"/>
                  <a:gd name="connsiteX78-13777" fmla="*/ 9897 w 10000"/>
                  <a:gd name="connsiteY78-13778" fmla="*/ 9064 h 10000"/>
                  <a:gd name="connsiteX79-13779" fmla="*/ 9843 w 10000"/>
                  <a:gd name="connsiteY79-13780" fmla="*/ 9215 h 10000"/>
                  <a:gd name="connsiteX80-13781" fmla="*/ 9778 w 10000"/>
                  <a:gd name="connsiteY80-13782" fmla="*/ 9344 h 10000"/>
                  <a:gd name="connsiteX81-13783" fmla="*/ 9705 w 10000"/>
                  <a:gd name="connsiteY81-13784" fmla="*/ 9463 h 10000"/>
                  <a:gd name="connsiteX82-13785" fmla="*/ 9625 w 10000"/>
                  <a:gd name="connsiteY82-13786" fmla="*/ 9570 h 10000"/>
                  <a:gd name="connsiteX83-13787" fmla="*/ 9536 w 10000"/>
                  <a:gd name="connsiteY83-13788" fmla="*/ 9662 h 10000"/>
                  <a:gd name="connsiteX84-13789" fmla="*/ 9439 w 10000"/>
                  <a:gd name="connsiteY84-13790" fmla="*/ 9742 h 10000"/>
                  <a:gd name="connsiteX85-13791" fmla="*/ 9338 w 10000"/>
                  <a:gd name="connsiteY85-13792" fmla="*/ 9809 h 10000"/>
                  <a:gd name="connsiteX86-13793" fmla="*/ 9230 w 10000"/>
                  <a:gd name="connsiteY86-13794" fmla="*/ 9869 h 10000"/>
                  <a:gd name="connsiteX87-13795" fmla="*/ 9115 w 10000"/>
                  <a:gd name="connsiteY87-13796" fmla="*/ 9914 h 10000"/>
                  <a:gd name="connsiteX88-13797" fmla="*/ 8999 w 10000"/>
                  <a:gd name="connsiteY88-13798" fmla="*/ 9951 h 10000"/>
                  <a:gd name="connsiteX89-13799" fmla="*/ 8879 w 10000"/>
                  <a:gd name="connsiteY89-13800" fmla="*/ 9974 h 10000"/>
                  <a:gd name="connsiteX90-13801" fmla="*/ 8630 w 10000"/>
                  <a:gd name="connsiteY90-13802" fmla="*/ 10000 h 10000"/>
                  <a:gd name="connsiteX91-13803" fmla="*/ 8373 w 10000"/>
                  <a:gd name="connsiteY91-13804" fmla="*/ 9990 h 10000"/>
                  <a:gd name="connsiteX92-13805" fmla="*/ 8118 w 10000"/>
                  <a:gd name="connsiteY92-13806" fmla="*/ 9955 h 10000"/>
                  <a:gd name="connsiteX93-13807" fmla="*/ 7867 w 10000"/>
                  <a:gd name="connsiteY93-13808" fmla="*/ 9890 h 10000"/>
                  <a:gd name="connsiteX94-13809" fmla="*/ 7626 w 10000"/>
                  <a:gd name="connsiteY94-13810" fmla="*/ 9807 h 10000"/>
                  <a:gd name="connsiteX95-13811" fmla="*/ 7398 w 10000"/>
                  <a:gd name="connsiteY95-13812" fmla="*/ 9704 h 10000"/>
                  <a:gd name="connsiteX96-13813" fmla="*/ 7196 w 10000"/>
                  <a:gd name="connsiteY96-13814" fmla="*/ 9587 h 10000"/>
                  <a:gd name="connsiteX97-13815" fmla="*/ 7019 w 10000"/>
                  <a:gd name="connsiteY97-13816" fmla="*/ 9463 h 10000"/>
                  <a:gd name="connsiteX0-13817" fmla="*/ 7019 w 10000"/>
                  <a:gd name="connsiteY0-13818" fmla="*/ 9463 h 10000"/>
                  <a:gd name="connsiteX1-13819" fmla="*/ 5848 w 10000"/>
                  <a:gd name="connsiteY1-13820" fmla="*/ 7548 h 10000"/>
                  <a:gd name="connsiteX2-13821" fmla="*/ 4659 w 10000"/>
                  <a:gd name="connsiteY2-13822" fmla="*/ 7864 h 10000"/>
                  <a:gd name="connsiteX3-13823" fmla="*/ 0 w 10000"/>
                  <a:gd name="connsiteY3-13824" fmla="*/ 9729 h 10000"/>
                  <a:gd name="connsiteX4-13825" fmla="*/ 40 w 10000"/>
                  <a:gd name="connsiteY4-13826" fmla="*/ 9030 h 10000"/>
                  <a:gd name="connsiteX5-13827" fmla="*/ 90 w 10000"/>
                  <a:gd name="connsiteY5-13828" fmla="*/ 8322 h 10000"/>
                  <a:gd name="connsiteX6-13829" fmla="*/ 154 w 10000"/>
                  <a:gd name="connsiteY6-13830" fmla="*/ 7622 h 10000"/>
                  <a:gd name="connsiteX7-13831" fmla="*/ 229 w 10000"/>
                  <a:gd name="connsiteY7-13832" fmla="*/ 6925 h 10000"/>
                  <a:gd name="connsiteX8-13833" fmla="*/ 318 w 10000"/>
                  <a:gd name="connsiteY8-13834" fmla="*/ 6252 h 10000"/>
                  <a:gd name="connsiteX9-13835" fmla="*/ 419 w 10000"/>
                  <a:gd name="connsiteY9-13836" fmla="*/ 5601 h 10000"/>
                  <a:gd name="connsiteX10-13837" fmla="*/ 475 w 10000"/>
                  <a:gd name="connsiteY10-13838" fmla="*/ 5293 h 10000"/>
                  <a:gd name="connsiteX11-13839" fmla="*/ 534 w 10000"/>
                  <a:gd name="connsiteY11-13840" fmla="*/ 4992 h 10000"/>
                  <a:gd name="connsiteX12-13841" fmla="*/ 598 w 10000"/>
                  <a:gd name="connsiteY12-13842" fmla="*/ 4698 h 10000"/>
                  <a:gd name="connsiteX13-13843" fmla="*/ 663 w 10000"/>
                  <a:gd name="connsiteY13-13844" fmla="*/ 4424 h 10000"/>
                  <a:gd name="connsiteX14-13845" fmla="*/ 733 w 10000"/>
                  <a:gd name="connsiteY14-13846" fmla="*/ 4162 h 10000"/>
                  <a:gd name="connsiteX15-13847" fmla="*/ 808 w 10000"/>
                  <a:gd name="connsiteY15-13848" fmla="*/ 3910 h 10000"/>
                  <a:gd name="connsiteX16-13849" fmla="*/ 886 w 10000"/>
                  <a:gd name="connsiteY16-13850" fmla="*/ 3676 h 10000"/>
                  <a:gd name="connsiteX17-13851" fmla="*/ 967 w 10000"/>
                  <a:gd name="connsiteY17-13852" fmla="*/ 3455 h 10000"/>
                  <a:gd name="connsiteX18-13853" fmla="*/ 1053 w 10000"/>
                  <a:gd name="connsiteY18-13854" fmla="*/ 3257 h 10000"/>
                  <a:gd name="connsiteX19-13855" fmla="*/ 1142 w 10000"/>
                  <a:gd name="connsiteY19-13856" fmla="*/ 3073 h 10000"/>
                  <a:gd name="connsiteX20-13857" fmla="*/ 1592 w 10000"/>
                  <a:gd name="connsiteY20-13858" fmla="*/ 2236 h 10000"/>
                  <a:gd name="connsiteX21-13859" fmla="*/ 1817 w 10000"/>
                  <a:gd name="connsiteY21-13860" fmla="*/ 1819 h 10000"/>
                  <a:gd name="connsiteX22-13861" fmla="*/ 1903 w 10000"/>
                  <a:gd name="connsiteY22-13862" fmla="*/ 1672 h 10000"/>
                  <a:gd name="connsiteX23-13863" fmla="*/ 2049 w 10000"/>
                  <a:gd name="connsiteY23-13864" fmla="*/ 1432 h 10000"/>
                  <a:gd name="connsiteX24-13865" fmla="*/ 2288 w 10000"/>
                  <a:gd name="connsiteY24-13866" fmla="*/ 1068 h 10000"/>
                  <a:gd name="connsiteX25-13867" fmla="*/ 2410 w 10000"/>
                  <a:gd name="connsiteY25-13868" fmla="*/ 897 h 10000"/>
                  <a:gd name="connsiteX26-13869" fmla="*/ 2541 w 10000"/>
                  <a:gd name="connsiteY26-13870" fmla="*/ 734 h 10000"/>
                  <a:gd name="connsiteX27-13871" fmla="*/ 2669 w 10000"/>
                  <a:gd name="connsiteY27-13872" fmla="*/ 589 h 10000"/>
                  <a:gd name="connsiteX28-13873" fmla="*/ 2802 w 10000"/>
                  <a:gd name="connsiteY28-13874" fmla="*/ 449 h 10000"/>
                  <a:gd name="connsiteX29-13875" fmla="*/ 2940 w 10000"/>
                  <a:gd name="connsiteY29-13876" fmla="*/ 323 h 10000"/>
                  <a:gd name="connsiteX30-13877" fmla="*/ 3081 w 10000"/>
                  <a:gd name="connsiteY30-13878" fmla="*/ 210 h 10000"/>
                  <a:gd name="connsiteX31-13879" fmla="*/ 3148 w 10000"/>
                  <a:gd name="connsiteY31-13880" fmla="*/ 169 h 10000"/>
                  <a:gd name="connsiteX32-13881" fmla="*/ 3229 w 10000"/>
                  <a:gd name="connsiteY32-13882" fmla="*/ 129 h 10000"/>
                  <a:gd name="connsiteX33-13883" fmla="*/ 3424 w 10000"/>
                  <a:gd name="connsiteY33-13884" fmla="*/ 67 h 10000"/>
                  <a:gd name="connsiteX34-13885" fmla="*/ 3662 w 10000"/>
                  <a:gd name="connsiteY34-13886" fmla="*/ 19 h 10000"/>
                  <a:gd name="connsiteX35-13887" fmla="*/ 3931 w 10000"/>
                  <a:gd name="connsiteY35-13888" fmla="*/ 0 h 10000"/>
                  <a:gd name="connsiteX36-13889" fmla="*/ 4225 w 10000"/>
                  <a:gd name="connsiteY36-13890" fmla="*/ 6 h 10000"/>
                  <a:gd name="connsiteX37-13891" fmla="*/ 4538 w 10000"/>
                  <a:gd name="connsiteY37-13892" fmla="*/ 41 h 10000"/>
                  <a:gd name="connsiteX38-13893" fmla="*/ 4863 w 10000"/>
                  <a:gd name="connsiteY38-13894" fmla="*/ 98 h 10000"/>
                  <a:gd name="connsiteX39-13895" fmla="*/ 5189 w 10000"/>
                  <a:gd name="connsiteY39-13896" fmla="*/ 191 h 10000"/>
                  <a:gd name="connsiteX40-13897" fmla="*/ 5352 w 10000"/>
                  <a:gd name="connsiteY40-13898" fmla="*/ 250 h 10000"/>
                  <a:gd name="connsiteX41-13899" fmla="*/ 5514 w 10000"/>
                  <a:gd name="connsiteY41-13900" fmla="*/ 314 h 10000"/>
                  <a:gd name="connsiteX42-13901" fmla="*/ 5826 w 10000"/>
                  <a:gd name="connsiteY42-13902" fmla="*/ 480 h 10000"/>
                  <a:gd name="connsiteX43-13903" fmla="*/ 5977 w 10000"/>
                  <a:gd name="connsiteY43-13904" fmla="*/ 573 h 10000"/>
                  <a:gd name="connsiteX44-13905" fmla="*/ 6122 w 10000"/>
                  <a:gd name="connsiteY44-13906" fmla="*/ 677 h 10000"/>
                  <a:gd name="connsiteX45-13907" fmla="*/ 6259 w 10000"/>
                  <a:gd name="connsiteY45-13908" fmla="*/ 786 h 10000"/>
                  <a:gd name="connsiteX46-13909" fmla="*/ 6392 w 10000"/>
                  <a:gd name="connsiteY46-13910" fmla="*/ 913 h 10000"/>
                  <a:gd name="connsiteX47-13911" fmla="*/ 6515 w 10000"/>
                  <a:gd name="connsiteY47-13912" fmla="*/ 1047 h 10000"/>
                  <a:gd name="connsiteX48-13913" fmla="*/ 6629 w 10000"/>
                  <a:gd name="connsiteY48-13914" fmla="*/ 1192 h 10000"/>
                  <a:gd name="connsiteX49-13915" fmla="*/ 6732 w 10000"/>
                  <a:gd name="connsiteY49-13916" fmla="*/ 1348 h 10000"/>
                  <a:gd name="connsiteX50-13917" fmla="*/ 6825 w 10000"/>
                  <a:gd name="connsiteY50-13918" fmla="*/ 1518 h 10000"/>
                  <a:gd name="connsiteX51-13919" fmla="*/ 6907 w 10000"/>
                  <a:gd name="connsiteY51-13920" fmla="*/ 1693 h 10000"/>
                  <a:gd name="connsiteX52-13921" fmla="*/ 6311 w 10000"/>
                  <a:gd name="connsiteY52-13922" fmla="*/ 7414 h 10000"/>
                  <a:gd name="connsiteX53-13923" fmla="*/ 7773 w 10000"/>
                  <a:gd name="connsiteY53-13924" fmla="*/ 6998 h 10000"/>
                  <a:gd name="connsiteX54-13925" fmla="*/ 7975 w 10000"/>
                  <a:gd name="connsiteY54-13926" fmla="*/ 6949 h 10000"/>
                  <a:gd name="connsiteX55-13927" fmla="*/ 8270 w 10000"/>
                  <a:gd name="connsiteY55-13928" fmla="*/ 6898 h 10000"/>
                  <a:gd name="connsiteX56-13929" fmla="*/ 8440 w 10000"/>
                  <a:gd name="connsiteY56-13930" fmla="*/ 6882 h 10000"/>
                  <a:gd name="connsiteX57-13931" fmla="*/ 8623 w 10000"/>
                  <a:gd name="connsiteY57-13932" fmla="*/ 6879 h 10000"/>
                  <a:gd name="connsiteX58-13933" fmla="*/ 8808 w 10000"/>
                  <a:gd name="connsiteY58-13934" fmla="*/ 6885 h 10000"/>
                  <a:gd name="connsiteX59-13935" fmla="*/ 8997 w 10000"/>
                  <a:gd name="connsiteY59-13936" fmla="*/ 6908 h 10000"/>
                  <a:gd name="connsiteX60-13937" fmla="*/ 9181 w 10000"/>
                  <a:gd name="connsiteY60-13938" fmla="*/ 6953 h 10000"/>
                  <a:gd name="connsiteX61-13939" fmla="*/ 9356 w 10000"/>
                  <a:gd name="connsiteY61-13940" fmla="*/ 7021 h 10000"/>
                  <a:gd name="connsiteX62-13941" fmla="*/ 9521 w 10000"/>
                  <a:gd name="connsiteY62-13942" fmla="*/ 7113 h 10000"/>
                  <a:gd name="connsiteX63-13943" fmla="*/ 9595 w 10000"/>
                  <a:gd name="connsiteY63-13944" fmla="*/ 7174 h 10000"/>
                  <a:gd name="connsiteX64-13945" fmla="*/ 9666 w 10000"/>
                  <a:gd name="connsiteY64-13946" fmla="*/ 7239 h 10000"/>
                  <a:gd name="connsiteX65-13947" fmla="*/ 9733 w 10000"/>
                  <a:gd name="connsiteY65-13948" fmla="*/ 7312 h 10000"/>
                  <a:gd name="connsiteX66-13949" fmla="*/ 9793 w 10000"/>
                  <a:gd name="connsiteY66-13950" fmla="*/ 7394 h 10000"/>
                  <a:gd name="connsiteX67-13951" fmla="*/ 9846 w 10000"/>
                  <a:gd name="connsiteY67-13952" fmla="*/ 7489 h 10000"/>
                  <a:gd name="connsiteX68-13953" fmla="*/ 9892 w 10000"/>
                  <a:gd name="connsiteY68-13954" fmla="*/ 7588 h 10000"/>
                  <a:gd name="connsiteX69-13955" fmla="*/ 9930 w 10000"/>
                  <a:gd name="connsiteY69-13956" fmla="*/ 7698 h 10000"/>
                  <a:gd name="connsiteX70-13957" fmla="*/ 9960 w 10000"/>
                  <a:gd name="connsiteY70-13958" fmla="*/ 7819 h 10000"/>
                  <a:gd name="connsiteX71-13959" fmla="*/ 9982 w 10000"/>
                  <a:gd name="connsiteY71-13960" fmla="*/ 7953 h 10000"/>
                  <a:gd name="connsiteX72-13961" fmla="*/ 9995 w 10000"/>
                  <a:gd name="connsiteY72-13962" fmla="*/ 8097 h 10000"/>
                  <a:gd name="connsiteX73-13963" fmla="*/ 10000 w 10000"/>
                  <a:gd name="connsiteY73-13964" fmla="*/ 8322 h 10000"/>
                  <a:gd name="connsiteX74-13965" fmla="*/ 9992 w 10000"/>
                  <a:gd name="connsiteY74-13966" fmla="*/ 8533 h 10000"/>
                  <a:gd name="connsiteX75-13967" fmla="*/ 9972 w 10000"/>
                  <a:gd name="connsiteY75-13968" fmla="*/ 8722 h 10000"/>
                  <a:gd name="connsiteX76-13969" fmla="*/ 9939 w 10000"/>
                  <a:gd name="connsiteY76-13970" fmla="*/ 8903 h 10000"/>
                  <a:gd name="connsiteX77-13971" fmla="*/ 9897 w 10000"/>
                  <a:gd name="connsiteY77-13972" fmla="*/ 9064 h 10000"/>
                  <a:gd name="connsiteX78-13973" fmla="*/ 9843 w 10000"/>
                  <a:gd name="connsiteY78-13974" fmla="*/ 9215 h 10000"/>
                  <a:gd name="connsiteX79-13975" fmla="*/ 9778 w 10000"/>
                  <a:gd name="connsiteY79-13976" fmla="*/ 9344 h 10000"/>
                  <a:gd name="connsiteX80-13977" fmla="*/ 9705 w 10000"/>
                  <a:gd name="connsiteY80-13978" fmla="*/ 9463 h 10000"/>
                  <a:gd name="connsiteX81-13979" fmla="*/ 9625 w 10000"/>
                  <a:gd name="connsiteY81-13980" fmla="*/ 9570 h 10000"/>
                  <a:gd name="connsiteX82-13981" fmla="*/ 9536 w 10000"/>
                  <a:gd name="connsiteY82-13982" fmla="*/ 9662 h 10000"/>
                  <a:gd name="connsiteX83-13983" fmla="*/ 9439 w 10000"/>
                  <a:gd name="connsiteY83-13984" fmla="*/ 9742 h 10000"/>
                  <a:gd name="connsiteX84-13985" fmla="*/ 9338 w 10000"/>
                  <a:gd name="connsiteY84-13986" fmla="*/ 9809 h 10000"/>
                  <a:gd name="connsiteX85-13987" fmla="*/ 9230 w 10000"/>
                  <a:gd name="connsiteY85-13988" fmla="*/ 9869 h 10000"/>
                  <a:gd name="connsiteX86-13989" fmla="*/ 9115 w 10000"/>
                  <a:gd name="connsiteY86-13990" fmla="*/ 9914 h 10000"/>
                  <a:gd name="connsiteX87-13991" fmla="*/ 8999 w 10000"/>
                  <a:gd name="connsiteY87-13992" fmla="*/ 9951 h 10000"/>
                  <a:gd name="connsiteX88-13993" fmla="*/ 8879 w 10000"/>
                  <a:gd name="connsiteY88-13994" fmla="*/ 9974 h 10000"/>
                  <a:gd name="connsiteX89-13995" fmla="*/ 8630 w 10000"/>
                  <a:gd name="connsiteY89-13996" fmla="*/ 10000 h 10000"/>
                  <a:gd name="connsiteX90-13997" fmla="*/ 8373 w 10000"/>
                  <a:gd name="connsiteY90-13998" fmla="*/ 9990 h 10000"/>
                  <a:gd name="connsiteX91-13999" fmla="*/ 8118 w 10000"/>
                  <a:gd name="connsiteY91-14000" fmla="*/ 9955 h 10000"/>
                  <a:gd name="connsiteX92-14001" fmla="*/ 7867 w 10000"/>
                  <a:gd name="connsiteY92-14002" fmla="*/ 9890 h 10000"/>
                  <a:gd name="connsiteX93-14003" fmla="*/ 7626 w 10000"/>
                  <a:gd name="connsiteY93-14004" fmla="*/ 9807 h 10000"/>
                  <a:gd name="connsiteX94-14005" fmla="*/ 7398 w 10000"/>
                  <a:gd name="connsiteY94-14006" fmla="*/ 9704 h 10000"/>
                  <a:gd name="connsiteX95-14007" fmla="*/ 7196 w 10000"/>
                  <a:gd name="connsiteY95-14008" fmla="*/ 9587 h 10000"/>
                  <a:gd name="connsiteX96-14009" fmla="*/ 7019 w 10000"/>
                  <a:gd name="connsiteY96-14010" fmla="*/ 9463 h 10000"/>
                  <a:gd name="connsiteX0-14011" fmla="*/ 7019 w 10000"/>
                  <a:gd name="connsiteY0-14012" fmla="*/ 9463 h 10000"/>
                  <a:gd name="connsiteX1-14013" fmla="*/ 5848 w 10000"/>
                  <a:gd name="connsiteY1-14014" fmla="*/ 7548 h 10000"/>
                  <a:gd name="connsiteX2-14015" fmla="*/ 4659 w 10000"/>
                  <a:gd name="connsiteY2-14016" fmla="*/ 7864 h 10000"/>
                  <a:gd name="connsiteX3-14017" fmla="*/ 0 w 10000"/>
                  <a:gd name="connsiteY3-14018" fmla="*/ 9729 h 10000"/>
                  <a:gd name="connsiteX4-14019" fmla="*/ 40 w 10000"/>
                  <a:gd name="connsiteY4-14020" fmla="*/ 9030 h 10000"/>
                  <a:gd name="connsiteX5-14021" fmla="*/ 90 w 10000"/>
                  <a:gd name="connsiteY5-14022" fmla="*/ 8322 h 10000"/>
                  <a:gd name="connsiteX6-14023" fmla="*/ 154 w 10000"/>
                  <a:gd name="connsiteY6-14024" fmla="*/ 7622 h 10000"/>
                  <a:gd name="connsiteX7-14025" fmla="*/ 229 w 10000"/>
                  <a:gd name="connsiteY7-14026" fmla="*/ 6925 h 10000"/>
                  <a:gd name="connsiteX8-14027" fmla="*/ 318 w 10000"/>
                  <a:gd name="connsiteY8-14028" fmla="*/ 6252 h 10000"/>
                  <a:gd name="connsiteX9-14029" fmla="*/ 419 w 10000"/>
                  <a:gd name="connsiteY9-14030" fmla="*/ 5601 h 10000"/>
                  <a:gd name="connsiteX10-14031" fmla="*/ 475 w 10000"/>
                  <a:gd name="connsiteY10-14032" fmla="*/ 5293 h 10000"/>
                  <a:gd name="connsiteX11-14033" fmla="*/ 534 w 10000"/>
                  <a:gd name="connsiteY11-14034" fmla="*/ 4992 h 10000"/>
                  <a:gd name="connsiteX12-14035" fmla="*/ 598 w 10000"/>
                  <a:gd name="connsiteY12-14036" fmla="*/ 4698 h 10000"/>
                  <a:gd name="connsiteX13-14037" fmla="*/ 663 w 10000"/>
                  <a:gd name="connsiteY13-14038" fmla="*/ 4424 h 10000"/>
                  <a:gd name="connsiteX14-14039" fmla="*/ 733 w 10000"/>
                  <a:gd name="connsiteY14-14040" fmla="*/ 4162 h 10000"/>
                  <a:gd name="connsiteX15-14041" fmla="*/ 808 w 10000"/>
                  <a:gd name="connsiteY15-14042" fmla="*/ 3910 h 10000"/>
                  <a:gd name="connsiteX16-14043" fmla="*/ 886 w 10000"/>
                  <a:gd name="connsiteY16-14044" fmla="*/ 3676 h 10000"/>
                  <a:gd name="connsiteX17-14045" fmla="*/ 967 w 10000"/>
                  <a:gd name="connsiteY17-14046" fmla="*/ 3455 h 10000"/>
                  <a:gd name="connsiteX18-14047" fmla="*/ 1053 w 10000"/>
                  <a:gd name="connsiteY18-14048" fmla="*/ 3257 h 10000"/>
                  <a:gd name="connsiteX19-14049" fmla="*/ 1142 w 10000"/>
                  <a:gd name="connsiteY19-14050" fmla="*/ 3073 h 10000"/>
                  <a:gd name="connsiteX20-14051" fmla="*/ 1592 w 10000"/>
                  <a:gd name="connsiteY20-14052" fmla="*/ 2236 h 10000"/>
                  <a:gd name="connsiteX21-14053" fmla="*/ 1817 w 10000"/>
                  <a:gd name="connsiteY21-14054" fmla="*/ 1819 h 10000"/>
                  <a:gd name="connsiteX22-14055" fmla="*/ 1903 w 10000"/>
                  <a:gd name="connsiteY22-14056" fmla="*/ 1672 h 10000"/>
                  <a:gd name="connsiteX23-14057" fmla="*/ 2049 w 10000"/>
                  <a:gd name="connsiteY23-14058" fmla="*/ 1432 h 10000"/>
                  <a:gd name="connsiteX24-14059" fmla="*/ 2288 w 10000"/>
                  <a:gd name="connsiteY24-14060" fmla="*/ 1068 h 10000"/>
                  <a:gd name="connsiteX25-14061" fmla="*/ 2410 w 10000"/>
                  <a:gd name="connsiteY25-14062" fmla="*/ 897 h 10000"/>
                  <a:gd name="connsiteX26-14063" fmla="*/ 2541 w 10000"/>
                  <a:gd name="connsiteY26-14064" fmla="*/ 734 h 10000"/>
                  <a:gd name="connsiteX27-14065" fmla="*/ 2669 w 10000"/>
                  <a:gd name="connsiteY27-14066" fmla="*/ 589 h 10000"/>
                  <a:gd name="connsiteX28-14067" fmla="*/ 2802 w 10000"/>
                  <a:gd name="connsiteY28-14068" fmla="*/ 449 h 10000"/>
                  <a:gd name="connsiteX29-14069" fmla="*/ 2940 w 10000"/>
                  <a:gd name="connsiteY29-14070" fmla="*/ 323 h 10000"/>
                  <a:gd name="connsiteX30-14071" fmla="*/ 3081 w 10000"/>
                  <a:gd name="connsiteY30-14072" fmla="*/ 210 h 10000"/>
                  <a:gd name="connsiteX31-14073" fmla="*/ 3148 w 10000"/>
                  <a:gd name="connsiteY31-14074" fmla="*/ 169 h 10000"/>
                  <a:gd name="connsiteX32-14075" fmla="*/ 3229 w 10000"/>
                  <a:gd name="connsiteY32-14076" fmla="*/ 129 h 10000"/>
                  <a:gd name="connsiteX33-14077" fmla="*/ 3424 w 10000"/>
                  <a:gd name="connsiteY33-14078" fmla="*/ 67 h 10000"/>
                  <a:gd name="connsiteX34-14079" fmla="*/ 3662 w 10000"/>
                  <a:gd name="connsiteY34-14080" fmla="*/ 19 h 10000"/>
                  <a:gd name="connsiteX35-14081" fmla="*/ 3931 w 10000"/>
                  <a:gd name="connsiteY35-14082" fmla="*/ 0 h 10000"/>
                  <a:gd name="connsiteX36-14083" fmla="*/ 4225 w 10000"/>
                  <a:gd name="connsiteY36-14084" fmla="*/ 6 h 10000"/>
                  <a:gd name="connsiteX37-14085" fmla="*/ 4538 w 10000"/>
                  <a:gd name="connsiteY37-14086" fmla="*/ 41 h 10000"/>
                  <a:gd name="connsiteX38-14087" fmla="*/ 4863 w 10000"/>
                  <a:gd name="connsiteY38-14088" fmla="*/ 98 h 10000"/>
                  <a:gd name="connsiteX39-14089" fmla="*/ 5189 w 10000"/>
                  <a:gd name="connsiteY39-14090" fmla="*/ 191 h 10000"/>
                  <a:gd name="connsiteX40-14091" fmla="*/ 5352 w 10000"/>
                  <a:gd name="connsiteY40-14092" fmla="*/ 250 h 10000"/>
                  <a:gd name="connsiteX41-14093" fmla="*/ 5514 w 10000"/>
                  <a:gd name="connsiteY41-14094" fmla="*/ 314 h 10000"/>
                  <a:gd name="connsiteX42-14095" fmla="*/ 5826 w 10000"/>
                  <a:gd name="connsiteY42-14096" fmla="*/ 480 h 10000"/>
                  <a:gd name="connsiteX43-14097" fmla="*/ 5977 w 10000"/>
                  <a:gd name="connsiteY43-14098" fmla="*/ 573 h 10000"/>
                  <a:gd name="connsiteX44-14099" fmla="*/ 6122 w 10000"/>
                  <a:gd name="connsiteY44-14100" fmla="*/ 677 h 10000"/>
                  <a:gd name="connsiteX45-14101" fmla="*/ 6259 w 10000"/>
                  <a:gd name="connsiteY45-14102" fmla="*/ 786 h 10000"/>
                  <a:gd name="connsiteX46-14103" fmla="*/ 6392 w 10000"/>
                  <a:gd name="connsiteY46-14104" fmla="*/ 913 h 10000"/>
                  <a:gd name="connsiteX47-14105" fmla="*/ 6515 w 10000"/>
                  <a:gd name="connsiteY47-14106" fmla="*/ 1047 h 10000"/>
                  <a:gd name="connsiteX48-14107" fmla="*/ 6629 w 10000"/>
                  <a:gd name="connsiteY48-14108" fmla="*/ 1192 h 10000"/>
                  <a:gd name="connsiteX49-14109" fmla="*/ 6732 w 10000"/>
                  <a:gd name="connsiteY49-14110" fmla="*/ 1348 h 10000"/>
                  <a:gd name="connsiteX50-14111" fmla="*/ 6825 w 10000"/>
                  <a:gd name="connsiteY50-14112" fmla="*/ 1518 h 10000"/>
                  <a:gd name="connsiteX51-14113" fmla="*/ 6311 w 10000"/>
                  <a:gd name="connsiteY51-14114" fmla="*/ 7414 h 10000"/>
                  <a:gd name="connsiteX52-14115" fmla="*/ 7773 w 10000"/>
                  <a:gd name="connsiteY52-14116" fmla="*/ 6998 h 10000"/>
                  <a:gd name="connsiteX53-14117" fmla="*/ 7975 w 10000"/>
                  <a:gd name="connsiteY53-14118" fmla="*/ 6949 h 10000"/>
                  <a:gd name="connsiteX54-14119" fmla="*/ 8270 w 10000"/>
                  <a:gd name="connsiteY54-14120" fmla="*/ 6898 h 10000"/>
                  <a:gd name="connsiteX55-14121" fmla="*/ 8440 w 10000"/>
                  <a:gd name="connsiteY55-14122" fmla="*/ 6882 h 10000"/>
                  <a:gd name="connsiteX56-14123" fmla="*/ 8623 w 10000"/>
                  <a:gd name="connsiteY56-14124" fmla="*/ 6879 h 10000"/>
                  <a:gd name="connsiteX57-14125" fmla="*/ 8808 w 10000"/>
                  <a:gd name="connsiteY57-14126" fmla="*/ 6885 h 10000"/>
                  <a:gd name="connsiteX58-14127" fmla="*/ 8997 w 10000"/>
                  <a:gd name="connsiteY58-14128" fmla="*/ 6908 h 10000"/>
                  <a:gd name="connsiteX59-14129" fmla="*/ 9181 w 10000"/>
                  <a:gd name="connsiteY59-14130" fmla="*/ 6953 h 10000"/>
                  <a:gd name="connsiteX60-14131" fmla="*/ 9356 w 10000"/>
                  <a:gd name="connsiteY60-14132" fmla="*/ 7021 h 10000"/>
                  <a:gd name="connsiteX61-14133" fmla="*/ 9521 w 10000"/>
                  <a:gd name="connsiteY61-14134" fmla="*/ 7113 h 10000"/>
                  <a:gd name="connsiteX62-14135" fmla="*/ 9595 w 10000"/>
                  <a:gd name="connsiteY62-14136" fmla="*/ 7174 h 10000"/>
                  <a:gd name="connsiteX63-14137" fmla="*/ 9666 w 10000"/>
                  <a:gd name="connsiteY63-14138" fmla="*/ 7239 h 10000"/>
                  <a:gd name="connsiteX64-14139" fmla="*/ 9733 w 10000"/>
                  <a:gd name="connsiteY64-14140" fmla="*/ 7312 h 10000"/>
                  <a:gd name="connsiteX65-14141" fmla="*/ 9793 w 10000"/>
                  <a:gd name="connsiteY65-14142" fmla="*/ 7394 h 10000"/>
                  <a:gd name="connsiteX66-14143" fmla="*/ 9846 w 10000"/>
                  <a:gd name="connsiteY66-14144" fmla="*/ 7489 h 10000"/>
                  <a:gd name="connsiteX67-14145" fmla="*/ 9892 w 10000"/>
                  <a:gd name="connsiteY67-14146" fmla="*/ 7588 h 10000"/>
                  <a:gd name="connsiteX68-14147" fmla="*/ 9930 w 10000"/>
                  <a:gd name="connsiteY68-14148" fmla="*/ 7698 h 10000"/>
                  <a:gd name="connsiteX69-14149" fmla="*/ 9960 w 10000"/>
                  <a:gd name="connsiteY69-14150" fmla="*/ 7819 h 10000"/>
                  <a:gd name="connsiteX70-14151" fmla="*/ 9982 w 10000"/>
                  <a:gd name="connsiteY70-14152" fmla="*/ 7953 h 10000"/>
                  <a:gd name="connsiteX71-14153" fmla="*/ 9995 w 10000"/>
                  <a:gd name="connsiteY71-14154" fmla="*/ 8097 h 10000"/>
                  <a:gd name="connsiteX72-14155" fmla="*/ 10000 w 10000"/>
                  <a:gd name="connsiteY72-14156" fmla="*/ 8322 h 10000"/>
                  <a:gd name="connsiteX73-14157" fmla="*/ 9992 w 10000"/>
                  <a:gd name="connsiteY73-14158" fmla="*/ 8533 h 10000"/>
                  <a:gd name="connsiteX74-14159" fmla="*/ 9972 w 10000"/>
                  <a:gd name="connsiteY74-14160" fmla="*/ 8722 h 10000"/>
                  <a:gd name="connsiteX75-14161" fmla="*/ 9939 w 10000"/>
                  <a:gd name="connsiteY75-14162" fmla="*/ 8903 h 10000"/>
                  <a:gd name="connsiteX76-14163" fmla="*/ 9897 w 10000"/>
                  <a:gd name="connsiteY76-14164" fmla="*/ 9064 h 10000"/>
                  <a:gd name="connsiteX77-14165" fmla="*/ 9843 w 10000"/>
                  <a:gd name="connsiteY77-14166" fmla="*/ 9215 h 10000"/>
                  <a:gd name="connsiteX78-14167" fmla="*/ 9778 w 10000"/>
                  <a:gd name="connsiteY78-14168" fmla="*/ 9344 h 10000"/>
                  <a:gd name="connsiteX79-14169" fmla="*/ 9705 w 10000"/>
                  <a:gd name="connsiteY79-14170" fmla="*/ 9463 h 10000"/>
                  <a:gd name="connsiteX80-14171" fmla="*/ 9625 w 10000"/>
                  <a:gd name="connsiteY80-14172" fmla="*/ 9570 h 10000"/>
                  <a:gd name="connsiteX81-14173" fmla="*/ 9536 w 10000"/>
                  <a:gd name="connsiteY81-14174" fmla="*/ 9662 h 10000"/>
                  <a:gd name="connsiteX82-14175" fmla="*/ 9439 w 10000"/>
                  <a:gd name="connsiteY82-14176" fmla="*/ 9742 h 10000"/>
                  <a:gd name="connsiteX83-14177" fmla="*/ 9338 w 10000"/>
                  <a:gd name="connsiteY83-14178" fmla="*/ 9809 h 10000"/>
                  <a:gd name="connsiteX84-14179" fmla="*/ 9230 w 10000"/>
                  <a:gd name="connsiteY84-14180" fmla="*/ 9869 h 10000"/>
                  <a:gd name="connsiteX85-14181" fmla="*/ 9115 w 10000"/>
                  <a:gd name="connsiteY85-14182" fmla="*/ 9914 h 10000"/>
                  <a:gd name="connsiteX86-14183" fmla="*/ 8999 w 10000"/>
                  <a:gd name="connsiteY86-14184" fmla="*/ 9951 h 10000"/>
                  <a:gd name="connsiteX87-14185" fmla="*/ 8879 w 10000"/>
                  <a:gd name="connsiteY87-14186" fmla="*/ 9974 h 10000"/>
                  <a:gd name="connsiteX88-14187" fmla="*/ 8630 w 10000"/>
                  <a:gd name="connsiteY88-14188" fmla="*/ 10000 h 10000"/>
                  <a:gd name="connsiteX89-14189" fmla="*/ 8373 w 10000"/>
                  <a:gd name="connsiteY89-14190" fmla="*/ 9990 h 10000"/>
                  <a:gd name="connsiteX90-14191" fmla="*/ 8118 w 10000"/>
                  <a:gd name="connsiteY90-14192" fmla="*/ 9955 h 10000"/>
                  <a:gd name="connsiteX91-14193" fmla="*/ 7867 w 10000"/>
                  <a:gd name="connsiteY91-14194" fmla="*/ 9890 h 10000"/>
                  <a:gd name="connsiteX92-14195" fmla="*/ 7626 w 10000"/>
                  <a:gd name="connsiteY92-14196" fmla="*/ 9807 h 10000"/>
                  <a:gd name="connsiteX93-14197" fmla="*/ 7398 w 10000"/>
                  <a:gd name="connsiteY93-14198" fmla="*/ 9704 h 10000"/>
                  <a:gd name="connsiteX94-14199" fmla="*/ 7196 w 10000"/>
                  <a:gd name="connsiteY94-14200" fmla="*/ 9587 h 10000"/>
                  <a:gd name="connsiteX95-14201" fmla="*/ 7019 w 10000"/>
                  <a:gd name="connsiteY95-14202" fmla="*/ 9463 h 10000"/>
                  <a:gd name="connsiteX0-14203" fmla="*/ 7019 w 10000"/>
                  <a:gd name="connsiteY0-14204" fmla="*/ 9463 h 10000"/>
                  <a:gd name="connsiteX1-14205" fmla="*/ 5848 w 10000"/>
                  <a:gd name="connsiteY1-14206" fmla="*/ 7548 h 10000"/>
                  <a:gd name="connsiteX2-14207" fmla="*/ 4659 w 10000"/>
                  <a:gd name="connsiteY2-14208" fmla="*/ 7864 h 10000"/>
                  <a:gd name="connsiteX3-14209" fmla="*/ 0 w 10000"/>
                  <a:gd name="connsiteY3-14210" fmla="*/ 9729 h 10000"/>
                  <a:gd name="connsiteX4-14211" fmla="*/ 40 w 10000"/>
                  <a:gd name="connsiteY4-14212" fmla="*/ 9030 h 10000"/>
                  <a:gd name="connsiteX5-14213" fmla="*/ 90 w 10000"/>
                  <a:gd name="connsiteY5-14214" fmla="*/ 8322 h 10000"/>
                  <a:gd name="connsiteX6-14215" fmla="*/ 154 w 10000"/>
                  <a:gd name="connsiteY6-14216" fmla="*/ 7622 h 10000"/>
                  <a:gd name="connsiteX7-14217" fmla="*/ 229 w 10000"/>
                  <a:gd name="connsiteY7-14218" fmla="*/ 6925 h 10000"/>
                  <a:gd name="connsiteX8-14219" fmla="*/ 318 w 10000"/>
                  <a:gd name="connsiteY8-14220" fmla="*/ 6252 h 10000"/>
                  <a:gd name="connsiteX9-14221" fmla="*/ 419 w 10000"/>
                  <a:gd name="connsiteY9-14222" fmla="*/ 5601 h 10000"/>
                  <a:gd name="connsiteX10-14223" fmla="*/ 475 w 10000"/>
                  <a:gd name="connsiteY10-14224" fmla="*/ 5293 h 10000"/>
                  <a:gd name="connsiteX11-14225" fmla="*/ 534 w 10000"/>
                  <a:gd name="connsiteY11-14226" fmla="*/ 4992 h 10000"/>
                  <a:gd name="connsiteX12-14227" fmla="*/ 598 w 10000"/>
                  <a:gd name="connsiteY12-14228" fmla="*/ 4698 h 10000"/>
                  <a:gd name="connsiteX13-14229" fmla="*/ 663 w 10000"/>
                  <a:gd name="connsiteY13-14230" fmla="*/ 4424 h 10000"/>
                  <a:gd name="connsiteX14-14231" fmla="*/ 733 w 10000"/>
                  <a:gd name="connsiteY14-14232" fmla="*/ 4162 h 10000"/>
                  <a:gd name="connsiteX15-14233" fmla="*/ 808 w 10000"/>
                  <a:gd name="connsiteY15-14234" fmla="*/ 3910 h 10000"/>
                  <a:gd name="connsiteX16-14235" fmla="*/ 886 w 10000"/>
                  <a:gd name="connsiteY16-14236" fmla="*/ 3676 h 10000"/>
                  <a:gd name="connsiteX17-14237" fmla="*/ 967 w 10000"/>
                  <a:gd name="connsiteY17-14238" fmla="*/ 3455 h 10000"/>
                  <a:gd name="connsiteX18-14239" fmla="*/ 1053 w 10000"/>
                  <a:gd name="connsiteY18-14240" fmla="*/ 3257 h 10000"/>
                  <a:gd name="connsiteX19-14241" fmla="*/ 1142 w 10000"/>
                  <a:gd name="connsiteY19-14242" fmla="*/ 3073 h 10000"/>
                  <a:gd name="connsiteX20-14243" fmla="*/ 1592 w 10000"/>
                  <a:gd name="connsiteY20-14244" fmla="*/ 2236 h 10000"/>
                  <a:gd name="connsiteX21-14245" fmla="*/ 1817 w 10000"/>
                  <a:gd name="connsiteY21-14246" fmla="*/ 1819 h 10000"/>
                  <a:gd name="connsiteX22-14247" fmla="*/ 1903 w 10000"/>
                  <a:gd name="connsiteY22-14248" fmla="*/ 1672 h 10000"/>
                  <a:gd name="connsiteX23-14249" fmla="*/ 2049 w 10000"/>
                  <a:gd name="connsiteY23-14250" fmla="*/ 1432 h 10000"/>
                  <a:gd name="connsiteX24-14251" fmla="*/ 2288 w 10000"/>
                  <a:gd name="connsiteY24-14252" fmla="*/ 1068 h 10000"/>
                  <a:gd name="connsiteX25-14253" fmla="*/ 2410 w 10000"/>
                  <a:gd name="connsiteY25-14254" fmla="*/ 897 h 10000"/>
                  <a:gd name="connsiteX26-14255" fmla="*/ 2541 w 10000"/>
                  <a:gd name="connsiteY26-14256" fmla="*/ 734 h 10000"/>
                  <a:gd name="connsiteX27-14257" fmla="*/ 2669 w 10000"/>
                  <a:gd name="connsiteY27-14258" fmla="*/ 589 h 10000"/>
                  <a:gd name="connsiteX28-14259" fmla="*/ 2802 w 10000"/>
                  <a:gd name="connsiteY28-14260" fmla="*/ 449 h 10000"/>
                  <a:gd name="connsiteX29-14261" fmla="*/ 2940 w 10000"/>
                  <a:gd name="connsiteY29-14262" fmla="*/ 323 h 10000"/>
                  <a:gd name="connsiteX30-14263" fmla="*/ 3081 w 10000"/>
                  <a:gd name="connsiteY30-14264" fmla="*/ 210 h 10000"/>
                  <a:gd name="connsiteX31-14265" fmla="*/ 3148 w 10000"/>
                  <a:gd name="connsiteY31-14266" fmla="*/ 169 h 10000"/>
                  <a:gd name="connsiteX32-14267" fmla="*/ 3229 w 10000"/>
                  <a:gd name="connsiteY32-14268" fmla="*/ 129 h 10000"/>
                  <a:gd name="connsiteX33-14269" fmla="*/ 3424 w 10000"/>
                  <a:gd name="connsiteY33-14270" fmla="*/ 67 h 10000"/>
                  <a:gd name="connsiteX34-14271" fmla="*/ 3662 w 10000"/>
                  <a:gd name="connsiteY34-14272" fmla="*/ 19 h 10000"/>
                  <a:gd name="connsiteX35-14273" fmla="*/ 3931 w 10000"/>
                  <a:gd name="connsiteY35-14274" fmla="*/ 0 h 10000"/>
                  <a:gd name="connsiteX36-14275" fmla="*/ 4225 w 10000"/>
                  <a:gd name="connsiteY36-14276" fmla="*/ 6 h 10000"/>
                  <a:gd name="connsiteX37-14277" fmla="*/ 4538 w 10000"/>
                  <a:gd name="connsiteY37-14278" fmla="*/ 41 h 10000"/>
                  <a:gd name="connsiteX38-14279" fmla="*/ 4863 w 10000"/>
                  <a:gd name="connsiteY38-14280" fmla="*/ 98 h 10000"/>
                  <a:gd name="connsiteX39-14281" fmla="*/ 5189 w 10000"/>
                  <a:gd name="connsiteY39-14282" fmla="*/ 191 h 10000"/>
                  <a:gd name="connsiteX40-14283" fmla="*/ 5352 w 10000"/>
                  <a:gd name="connsiteY40-14284" fmla="*/ 250 h 10000"/>
                  <a:gd name="connsiteX41-14285" fmla="*/ 5514 w 10000"/>
                  <a:gd name="connsiteY41-14286" fmla="*/ 314 h 10000"/>
                  <a:gd name="connsiteX42-14287" fmla="*/ 5826 w 10000"/>
                  <a:gd name="connsiteY42-14288" fmla="*/ 480 h 10000"/>
                  <a:gd name="connsiteX43-14289" fmla="*/ 5977 w 10000"/>
                  <a:gd name="connsiteY43-14290" fmla="*/ 573 h 10000"/>
                  <a:gd name="connsiteX44-14291" fmla="*/ 6122 w 10000"/>
                  <a:gd name="connsiteY44-14292" fmla="*/ 677 h 10000"/>
                  <a:gd name="connsiteX45-14293" fmla="*/ 6259 w 10000"/>
                  <a:gd name="connsiteY45-14294" fmla="*/ 786 h 10000"/>
                  <a:gd name="connsiteX46-14295" fmla="*/ 6392 w 10000"/>
                  <a:gd name="connsiteY46-14296" fmla="*/ 913 h 10000"/>
                  <a:gd name="connsiteX47-14297" fmla="*/ 6515 w 10000"/>
                  <a:gd name="connsiteY47-14298" fmla="*/ 1047 h 10000"/>
                  <a:gd name="connsiteX48-14299" fmla="*/ 6629 w 10000"/>
                  <a:gd name="connsiteY48-14300" fmla="*/ 1192 h 10000"/>
                  <a:gd name="connsiteX49-14301" fmla="*/ 6732 w 10000"/>
                  <a:gd name="connsiteY49-14302" fmla="*/ 1348 h 10000"/>
                  <a:gd name="connsiteX50-14303" fmla="*/ 6311 w 10000"/>
                  <a:gd name="connsiteY50-14304" fmla="*/ 7414 h 10000"/>
                  <a:gd name="connsiteX51-14305" fmla="*/ 7773 w 10000"/>
                  <a:gd name="connsiteY51-14306" fmla="*/ 6998 h 10000"/>
                  <a:gd name="connsiteX52-14307" fmla="*/ 7975 w 10000"/>
                  <a:gd name="connsiteY52-14308" fmla="*/ 6949 h 10000"/>
                  <a:gd name="connsiteX53-14309" fmla="*/ 8270 w 10000"/>
                  <a:gd name="connsiteY53-14310" fmla="*/ 6898 h 10000"/>
                  <a:gd name="connsiteX54-14311" fmla="*/ 8440 w 10000"/>
                  <a:gd name="connsiteY54-14312" fmla="*/ 6882 h 10000"/>
                  <a:gd name="connsiteX55-14313" fmla="*/ 8623 w 10000"/>
                  <a:gd name="connsiteY55-14314" fmla="*/ 6879 h 10000"/>
                  <a:gd name="connsiteX56-14315" fmla="*/ 8808 w 10000"/>
                  <a:gd name="connsiteY56-14316" fmla="*/ 6885 h 10000"/>
                  <a:gd name="connsiteX57-14317" fmla="*/ 8997 w 10000"/>
                  <a:gd name="connsiteY57-14318" fmla="*/ 6908 h 10000"/>
                  <a:gd name="connsiteX58-14319" fmla="*/ 9181 w 10000"/>
                  <a:gd name="connsiteY58-14320" fmla="*/ 6953 h 10000"/>
                  <a:gd name="connsiteX59-14321" fmla="*/ 9356 w 10000"/>
                  <a:gd name="connsiteY59-14322" fmla="*/ 7021 h 10000"/>
                  <a:gd name="connsiteX60-14323" fmla="*/ 9521 w 10000"/>
                  <a:gd name="connsiteY60-14324" fmla="*/ 7113 h 10000"/>
                  <a:gd name="connsiteX61-14325" fmla="*/ 9595 w 10000"/>
                  <a:gd name="connsiteY61-14326" fmla="*/ 7174 h 10000"/>
                  <a:gd name="connsiteX62-14327" fmla="*/ 9666 w 10000"/>
                  <a:gd name="connsiteY62-14328" fmla="*/ 7239 h 10000"/>
                  <a:gd name="connsiteX63-14329" fmla="*/ 9733 w 10000"/>
                  <a:gd name="connsiteY63-14330" fmla="*/ 7312 h 10000"/>
                  <a:gd name="connsiteX64-14331" fmla="*/ 9793 w 10000"/>
                  <a:gd name="connsiteY64-14332" fmla="*/ 7394 h 10000"/>
                  <a:gd name="connsiteX65-14333" fmla="*/ 9846 w 10000"/>
                  <a:gd name="connsiteY65-14334" fmla="*/ 7489 h 10000"/>
                  <a:gd name="connsiteX66-14335" fmla="*/ 9892 w 10000"/>
                  <a:gd name="connsiteY66-14336" fmla="*/ 7588 h 10000"/>
                  <a:gd name="connsiteX67-14337" fmla="*/ 9930 w 10000"/>
                  <a:gd name="connsiteY67-14338" fmla="*/ 7698 h 10000"/>
                  <a:gd name="connsiteX68-14339" fmla="*/ 9960 w 10000"/>
                  <a:gd name="connsiteY68-14340" fmla="*/ 7819 h 10000"/>
                  <a:gd name="connsiteX69-14341" fmla="*/ 9982 w 10000"/>
                  <a:gd name="connsiteY69-14342" fmla="*/ 7953 h 10000"/>
                  <a:gd name="connsiteX70-14343" fmla="*/ 9995 w 10000"/>
                  <a:gd name="connsiteY70-14344" fmla="*/ 8097 h 10000"/>
                  <a:gd name="connsiteX71-14345" fmla="*/ 10000 w 10000"/>
                  <a:gd name="connsiteY71-14346" fmla="*/ 8322 h 10000"/>
                  <a:gd name="connsiteX72-14347" fmla="*/ 9992 w 10000"/>
                  <a:gd name="connsiteY72-14348" fmla="*/ 8533 h 10000"/>
                  <a:gd name="connsiteX73-14349" fmla="*/ 9972 w 10000"/>
                  <a:gd name="connsiteY73-14350" fmla="*/ 8722 h 10000"/>
                  <a:gd name="connsiteX74-14351" fmla="*/ 9939 w 10000"/>
                  <a:gd name="connsiteY74-14352" fmla="*/ 8903 h 10000"/>
                  <a:gd name="connsiteX75-14353" fmla="*/ 9897 w 10000"/>
                  <a:gd name="connsiteY75-14354" fmla="*/ 9064 h 10000"/>
                  <a:gd name="connsiteX76-14355" fmla="*/ 9843 w 10000"/>
                  <a:gd name="connsiteY76-14356" fmla="*/ 9215 h 10000"/>
                  <a:gd name="connsiteX77-14357" fmla="*/ 9778 w 10000"/>
                  <a:gd name="connsiteY77-14358" fmla="*/ 9344 h 10000"/>
                  <a:gd name="connsiteX78-14359" fmla="*/ 9705 w 10000"/>
                  <a:gd name="connsiteY78-14360" fmla="*/ 9463 h 10000"/>
                  <a:gd name="connsiteX79-14361" fmla="*/ 9625 w 10000"/>
                  <a:gd name="connsiteY79-14362" fmla="*/ 9570 h 10000"/>
                  <a:gd name="connsiteX80-14363" fmla="*/ 9536 w 10000"/>
                  <a:gd name="connsiteY80-14364" fmla="*/ 9662 h 10000"/>
                  <a:gd name="connsiteX81-14365" fmla="*/ 9439 w 10000"/>
                  <a:gd name="connsiteY81-14366" fmla="*/ 9742 h 10000"/>
                  <a:gd name="connsiteX82-14367" fmla="*/ 9338 w 10000"/>
                  <a:gd name="connsiteY82-14368" fmla="*/ 9809 h 10000"/>
                  <a:gd name="connsiteX83-14369" fmla="*/ 9230 w 10000"/>
                  <a:gd name="connsiteY83-14370" fmla="*/ 9869 h 10000"/>
                  <a:gd name="connsiteX84-14371" fmla="*/ 9115 w 10000"/>
                  <a:gd name="connsiteY84-14372" fmla="*/ 9914 h 10000"/>
                  <a:gd name="connsiteX85-14373" fmla="*/ 8999 w 10000"/>
                  <a:gd name="connsiteY85-14374" fmla="*/ 9951 h 10000"/>
                  <a:gd name="connsiteX86-14375" fmla="*/ 8879 w 10000"/>
                  <a:gd name="connsiteY86-14376" fmla="*/ 9974 h 10000"/>
                  <a:gd name="connsiteX87-14377" fmla="*/ 8630 w 10000"/>
                  <a:gd name="connsiteY87-14378" fmla="*/ 10000 h 10000"/>
                  <a:gd name="connsiteX88-14379" fmla="*/ 8373 w 10000"/>
                  <a:gd name="connsiteY88-14380" fmla="*/ 9990 h 10000"/>
                  <a:gd name="connsiteX89-14381" fmla="*/ 8118 w 10000"/>
                  <a:gd name="connsiteY89-14382" fmla="*/ 9955 h 10000"/>
                  <a:gd name="connsiteX90-14383" fmla="*/ 7867 w 10000"/>
                  <a:gd name="connsiteY90-14384" fmla="*/ 9890 h 10000"/>
                  <a:gd name="connsiteX91-14385" fmla="*/ 7626 w 10000"/>
                  <a:gd name="connsiteY91-14386" fmla="*/ 9807 h 10000"/>
                  <a:gd name="connsiteX92-14387" fmla="*/ 7398 w 10000"/>
                  <a:gd name="connsiteY92-14388" fmla="*/ 9704 h 10000"/>
                  <a:gd name="connsiteX93-14389" fmla="*/ 7196 w 10000"/>
                  <a:gd name="connsiteY93-14390" fmla="*/ 9587 h 10000"/>
                  <a:gd name="connsiteX94-14391" fmla="*/ 7019 w 10000"/>
                  <a:gd name="connsiteY94-14392" fmla="*/ 9463 h 10000"/>
                  <a:gd name="connsiteX0-14393" fmla="*/ 7019 w 10000"/>
                  <a:gd name="connsiteY0-14394" fmla="*/ 9463 h 10000"/>
                  <a:gd name="connsiteX1-14395" fmla="*/ 5848 w 10000"/>
                  <a:gd name="connsiteY1-14396" fmla="*/ 7548 h 10000"/>
                  <a:gd name="connsiteX2-14397" fmla="*/ 4659 w 10000"/>
                  <a:gd name="connsiteY2-14398" fmla="*/ 7864 h 10000"/>
                  <a:gd name="connsiteX3-14399" fmla="*/ 0 w 10000"/>
                  <a:gd name="connsiteY3-14400" fmla="*/ 9729 h 10000"/>
                  <a:gd name="connsiteX4-14401" fmla="*/ 40 w 10000"/>
                  <a:gd name="connsiteY4-14402" fmla="*/ 9030 h 10000"/>
                  <a:gd name="connsiteX5-14403" fmla="*/ 90 w 10000"/>
                  <a:gd name="connsiteY5-14404" fmla="*/ 8322 h 10000"/>
                  <a:gd name="connsiteX6-14405" fmla="*/ 154 w 10000"/>
                  <a:gd name="connsiteY6-14406" fmla="*/ 7622 h 10000"/>
                  <a:gd name="connsiteX7-14407" fmla="*/ 229 w 10000"/>
                  <a:gd name="connsiteY7-14408" fmla="*/ 6925 h 10000"/>
                  <a:gd name="connsiteX8-14409" fmla="*/ 318 w 10000"/>
                  <a:gd name="connsiteY8-14410" fmla="*/ 6252 h 10000"/>
                  <a:gd name="connsiteX9-14411" fmla="*/ 419 w 10000"/>
                  <a:gd name="connsiteY9-14412" fmla="*/ 5601 h 10000"/>
                  <a:gd name="connsiteX10-14413" fmla="*/ 475 w 10000"/>
                  <a:gd name="connsiteY10-14414" fmla="*/ 5293 h 10000"/>
                  <a:gd name="connsiteX11-14415" fmla="*/ 534 w 10000"/>
                  <a:gd name="connsiteY11-14416" fmla="*/ 4992 h 10000"/>
                  <a:gd name="connsiteX12-14417" fmla="*/ 598 w 10000"/>
                  <a:gd name="connsiteY12-14418" fmla="*/ 4698 h 10000"/>
                  <a:gd name="connsiteX13-14419" fmla="*/ 663 w 10000"/>
                  <a:gd name="connsiteY13-14420" fmla="*/ 4424 h 10000"/>
                  <a:gd name="connsiteX14-14421" fmla="*/ 733 w 10000"/>
                  <a:gd name="connsiteY14-14422" fmla="*/ 4162 h 10000"/>
                  <a:gd name="connsiteX15-14423" fmla="*/ 808 w 10000"/>
                  <a:gd name="connsiteY15-14424" fmla="*/ 3910 h 10000"/>
                  <a:gd name="connsiteX16-14425" fmla="*/ 886 w 10000"/>
                  <a:gd name="connsiteY16-14426" fmla="*/ 3676 h 10000"/>
                  <a:gd name="connsiteX17-14427" fmla="*/ 967 w 10000"/>
                  <a:gd name="connsiteY17-14428" fmla="*/ 3455 h 10000"/>
                  <a:gd name="connsiteX18-14429" fmla="*/ 1053 w 10000"/>
                  <a:gd name="connsiteY18-14430" fmla="*/ 3257 h 10000"/>
                  <a:gd name="connsiteX19-14431" fmla="*/ 1142 w 10000"/>
                  <a:gd name="connsiteY19-14432" fmla="*/ 3073 h 10000"/>
                  <a:gd name="connsiteX20-14433" fmla="*/ 1592 w 10000"/>
                  <a:gd name="connsiteY20-14434" fmla="*/ 2236 h 10000"/>
                  <a:gd name="connsiteX21-14435" fmla="*/ 1817 w 10000"/>
                  <a:gd name="connsiteY21-14436" fmla="*/ 1819 h 10000"/>
                  <a:gd name="connsiteX22-14437" fmla="*/ 1903 w 10000"/>
                  <a:gd name="connsiteY22-14438" fmla="*/ 1672 h 10000"/>
                  <a:gd name="connsiteX23-14439" fmla="*/ 2049 w 10000"/>
                  <a:gd name="connsiteY23-14440" fmla="*/ 1432 h 10000"/>
                  <a:gd name="connsiteX24-14441" fmla="*/ 2288 w 10000"/>
                  <a:gd name="connsiteY24-14442" fmla="*/ 1068 h 10000"/>
                  <a:gd name="connsiteX25-14443" fmla="*/ 2410 w 10000"/>
                  <a:gd name="connsiteY25-14444" fmla="*/ 897 h 10000"/>
                  <a:gd name="connsiteX26-14445" fmla="*/ 2541 w 10000"/>
                  <a:gd name="connsiteY26-14446" fmla="*/ 734 h 10000"/>
                  <a:gd name="connsiteX27-14447" fmla="*/ 2669 w 10000"/>
                  <a:gd name="connsiteY27-14448" fmla="*/ 589 h 10000"/>
                  <a:gd name="connsiteX28-14449" fmla="*/ 2802 w 10000"/>
                  <a:gd name="connsiteY28-14450" fmla="*/ 449 h 10000"/>
                  <a:gd name="connsiteX29-14451" fmla="*/ 2940 w 10000"/>
                  <a:gd name="connsiteY29-14452" fmla="*/ 323 h 10000"/>
                  <a:gd name="connsiteX30-14453" fmla="*/ 3081 w 10000"/>
                  <a:gd name="connsiteY30-14454" fmla="*/ 210 h 10000"/>
                  <a:gd name="connsiteX31-14455" fmla="*/ 3148 w 10000"/>
                  <a:gd name="connsiteY31-14456" fmla="*/ 169 h 10000"/>
                  <a:gd name="connsiteX32-14457" fmla="*/ 3229 w 10000"/>
                  <a:gd name="connsiteY32-14458" fmla="*/ 129 h 10000"/>
                  <a:gd name="connsiteX33-14459" fmla="*/ 3424 w 10000"/>
                  <a:gd name="connsiteY33-14460" fmla="*/ 67 h 10000"/>
                  <a:gd name="connsiteX34-14461" fmla="*/ 3662 w 10000"/>
                  <a:gd name="connsiteY34-14462" fmla="*/ 19 h 10000"/>
                  <a:gd name="connsiteX35-14463" fmla="*/ 3931 w 10000"/>
                  <a:gd name="connsiteY35-14464" fmla="*/ 0 h 10000"/>
                  <a:gd name="connsiteX36-14465" fmla="*/ 4225 w 10000"/>
                  <a:gd name="connsiteY36-14466" fmla="*/ 6 h 10000"/>
                  <a:gd name="connsiteX37-14467" fmla="*/ 4538 w 10000"/>
                  <a:gd name="connsiteY37-14468" fmla="*/ 41 h 10000"/>
                  <a:gd name="connsiteX38-14469" fmla="*/ 4863 w 10000"/>
                  <a:gd name="connsiteY38-14470" fmla="*/ 98 h 10000"/>
                  <a:gd name="connsiteX39-14471" fmla="*/ 5189 w 10000"/>
                  <a:gd name="connsiteY39-14472" fmla="*/ 191 h 10000"/>
                  <a:gd name="connsiteX40-14473" fmla="*/ 5352 w 10000"/>
                  <a:gd name="connsiteY40-14474" fmla="*/ 250 h 10000"/>
                  <a:gd name="connsiteX41-14475" fmla="*/ 5514 w 10000"/>
                  <a:gd name="connsiteY41-14476" fmla="*/ 314 h 10000"/>
                  <a:gd name="connsiteX42-14477" fmla="*/ 5826 w 10000"/>
                  <a:gd name="connsiteY42-14478" fmla="*/ 480 h 10000"/>
                  <a:gd name="connsiteX43-14479" fmla="*/ 5977 w 10000"/>
                  <a:gd name="connsiteY43-14480" fmla="*/ 573 h 10000"/>
                  <a:gd name="connsiteX44-14481" fmla="*/ 6122 w 10000"/>
                  <a:gd name="connsiteY44-14482" fmla="*/ 677 h 10000"/>
                  <a:gd name="connsiteX45-14483" fmla="*/ 6259 w 10000"/>
                  <a:gd name="connsiteY45-14484" fmla="*/ 786 h 10000"/>
                  <a:gd name="connsiteX46-14485" fmla="*/ 6392 w 10000"/>
                  <a:gd name="connsiteY46-14486" fmla="*/ 913 h 10000"/>
                  <a:gd name="connsiteX47-14487" fmla="*/ 6515 w 10000"/>
                  <a:gd name="connsiteY47-14488" fmla="*/ 1047 h 10000"/>
                  <a:gd name="connsiteX48-14489" fmla="*/ 6629 w 10000"/>
                  <a:gd name="connsiteY48-14490" fmla="*/ 1192 h 10000"/>
                  <a:gd name="connsiteX49-14491" fmla="*/ 6311 w 10000"/>
                  <a:gd name="connsiteY49-14492" fmla="*/ 7414 h 10000"/>
                  <a:gd name="connsiteX50-14493" fmla="*/ 7773 w 10000"/>
                  <a:gd name="connsiteY50-14494" fmla="*/ 6998 h 10000"/>
                  <a:gd name="connsiteX51-14495" fmla="*/ 7975 w 10000"/>
                  <a:gd name="connsiteY51-14496" fmla="*/ 6949 h 10000"/>
                  <a:gd name="connsiteX52-14497" fmla="*/ 8270 w 10000"/>
                  <a:gd name="connsiteY52-14498" fmla="*/ 6898 h 10000"/>
                  <a:gd name="connsiteX53-14499" fmla="*/ 8440 w 10000"/>
                  <a:gd name="connsiteY53-14500" fmla="*/ 6882 h 10000"/>
                  <a:gd name="connsiteX54-14501" fmla="*/ 8623 w 10000"/>
                  <a:gd name="connsiteY54-14502" fmla="*/ 6879 h 10000"/>
                  <a:gd name="connsiteX55-14503" fmla="*/ 8808 w 10000"/>
                  <a:gd name="connsiteY55-14504" fmla="*/ 6885 h 10000"/>
                  <a:gd name="connsiteX56-14505" fmla="*/ 8997 w 10000"/>
                  <a:gd name="connsiteY56-14506" fmla="*/ 6908 h 10000"/>
                  <a:gd name="connsiteX57-14507" fmla="*/ 9181 w 10000"/>
                  <a:gd name="connsiteY57-14508" fmla="*/ 6953 h 10000"/>
                  <a:gd name="connsiteX58-14509" fmla="*/ 9356 w 10000"/>
                  <a:gd name="connsiteY58-14510" fmla="*/ 7021 h 10000"/>
                  <a:gd name="connsiteX59-14511" fmla="*/ 9521 w 10000"/>
                  <a:gd name="connsiteY59-14512" fmla="*/ 7113 h 10000"/>
                  <a:gd name="connsiteX60-14513" fmla="*/ 9595 w 10000"/>
                  <a:gd name="connsiteY60-14514" fmla="*/ 7174 h 10000"/>
                  <a:gd name="connsiteX61-14515" fmla="*/ 9666 w 10000"/>
                  <a:gd name="connsiteY61-14516" fmla="*/ 7239 h 10000"/>
                  <a:gd name="connsiteX62-14517" fmla="*/ 9733 w 10000"/>
                  <a:gd name="connsiteY62-14518" fmla="*/ 7312 h 10000"/>
                  <a:gd name="connsiteX63-14519" fmla="*/ 9793 w 10000"/>
                  <a:gd name="connsiteY63-14520" fmla="*/ 7394 h 10000"/>
                  <a:gd name="connsiteX64-14521" fmla="*/ 9846 w 10000"/>
                  <a:gd name="connsiteY64-14522" fmla="*/ 7489 h 10000"/>
                  <a:gd name="connsiteX65-14523" fmla="*/ 9892 w 10000"/>
                  <a:gd name="connsiteY65-14524" fmla="*/ 7588 h 10000"/>
                  <a:gd name="connsiteX66-14525" fmla="*/ 9930 w 10000"/>
                  <a:gd name="connsiteY66-14526" fmla="*/ 7698 h 10000"/>
                  <a:gd name="connsiteX67-14527" fmla="*/ 9960 w 10000"/>
                  <a:gd name="connsiteY67-14528" fmla="*/ 7819 h 10000"/>
                  <a:gd name="connsiteX68-14529" fmla="*/ 9982 w 10000"/>
                  <a:gd name="connsiteY68-14530" fmla="*/ 7953 h 10000"/>
                  <a:gd name="connsiteX69-14531" fmla="*/ 9995 w 10000"/>
                  <a:gd name="connsiteY69-14532" fmla="*/ 8097 h 10000"/>
                  <a:gd name="connsiteX70-14533" fmla="*/ 10000 w 10000"/>
                  <a:gd name="connsiteY70-14534" fmla="*/ 8322 h 10000"/>
                  <a:gd name="connsiteX71-14535" fmla="*/ 9992 w 10000"/>
                  <a:gd name="connsiteY71-14536" fmla="*/ 8533 h 10000"/>
                  <a:gd name="connsiteX72-14537" fmla="*/ 9972 w 10000"/>
                  <a:gd name="connsiteY72-14538" fmla="*/ 8722 h 10000"/>
                  <a:gd name="connsiteX73-14539" fmla="*/ 9939 w 10000"/>
                  <a:gd name="connsiteY73-14540" fmla="*/ 8903 h 10000"/>
                  <a:gd name="connsiteX74-14541" fmla="*/ 9897 w 10000"/>
                  <a:gd name="connsiteY74-14542" fmla="*/ 9064 h 10000"/>
                  <a:gd name="connsiteX75-14543" fmla="*/ 9843 w 10000"/>
                  <a:gd name="connsiteY75-14544" fmla="*/ 9215 h 10000"/>
                  <a:gd name="connsiteX76-14545" fmla="*/ 9778 w 10000"/>
                  <a:gd name="connsiteY76-14546" fmla="*/ 9344 h 10000"/>
                  <a:gd name="connsiteX77-14547" fmla="*/ 9705 w 10000"/>
                  <a:gd name="connsiteY77-14548" fmla="*/ 9463 h 10000"/>
                  <a:gd name="connsiteX78-14549" fmla="*/ 9625 w 10000"/>
                  <a:gd name="connsiteY78-14550" fmla="*/ 9570 h 10000"/>
                  <a:gd name="connsiteX79-14551" fmla="*/ 9536 w 10000"/>
                  <a:gd name="connsiteY79-14552" fmla="*/ 9662 h 10000"/>
                  <a:gd name="connsiteX80-14553" fmla="*/ 9439 w 10000"/>
                  <a:gd name="connsiteY80-14554" fmla="*/ 9742 h 10000"/>
                  <a:gd name="connsiteX81-14555" fmla="*/ 9338 w 10000"/>
                  <a:gd name="connsiteY81-14556" fmla="*/ 9809 h 10000"/>
                  <a:gd name="connsiteX82-14557" fmla="*/ 9230 w 10000"/>
                  <a:gd name="connsiteY82-14558" fmla="*/ 9869 h 10000"/>
                  <a:gd name="connsiteX83-14559" fmla="*/ 9115 w 10000"/>
                  <a:gd name="connsiteY83-14560" fmla="*/ 9914 h 10000"/>
                  <a:gd name="connsiteX84-14561" fmla="*/ 8999 w 10000"/>
                  <a:gd name="connsiteY84-14562" fmla="*/ 9951 h 10000"/>
                  <a:gd name="connsiteX85-14563" fmla="*/ 8879 w 10000"/>
                  <a:gd name="connsiteY85-14564" fmla="*/ 9974 h 10000"/>
                  <a:gd name="connsiteX86-14565" fmla="*/ 8630 w 10000"/>
                  <a:gd name="connsiteY86-14566" fmla="*/ 10000 h 10000"/>
                  <a:gd name="connsiteX87-14567" fmla="*/ 8373 w 10000"/>
                  <a:gd name="connsiteY87-14568" fmla="*/ 9990 h 10000"/>
                  <a:gd name="connsiteX88-14569" fmla="*/ 8118 w 10000"/>
                  <a:gd name="connsiteY88-14570" fmla="*/ 9955 h 10000"/>
                  <a:gd name="connsiteX89-14571" fmla="*/ 7867 w 10000"/>
                  <a:gd name="connsiteY89-14572" fmla="*/ 9890 h 10000"/>
                  <a:gd name="connsiteX90-14573" fmla="*/ 7626 w 10000"/>
                  <a:gd name="connsiteY90-14574" fmla="*/ 9807 h 10000"/>
                  <a:gd name="connsiteX91-14575" fmla="*/ 7398 w 10000"/>
                  <a:gd name="connsiteY91-14576" fmla="*/ 9704 h 10000"/>
                  <a:gd name="connsiteX92-14577" fmla="*/ 7196 w 10000"/>
                  <a:gd name="connsiteY92-14578" fmla="*/ 9587 h 10000"/>
                  <a:gd name="connsiteX93-14579" fmla="*/ 7019 w 10000"/>
                  <a:gd name="connsiteY93-14580" fmla="*/ 9463 h 10000"/>
                  <a:gd name="connsiteX0-14581" fmla="*/ 7019 w 10000"/>
                  <a:gd name="connsiteY0-14582" fmla="*/ 9463 h 10000"/>
                  <a:gd name="connsiteX1-14583" fmla="*/ 5848 w 10000"/>
                  <a:gd name="connsiteY1-14584" fmla="*/ 7548 h 10000"/>
                  <a:gd name="connsiteX2-14585" fmla="*/ 4659 w 10000"/>
                  <a:gd name="connsiteY2-14586" fmla="*/ 7864 h 10000"/>
                  <a:gd name="connsiteX3-14587" fmla="*/ 0 w 10000"/>
                  <a:gd name="connsiteY3-14588" fmla="*/ 9729 h 10000"/>
                  <a:gd name="connsiteX4-14589" fmla="*/ 40 w 10000"/>
                  <a:gd name="connsiteY4-14590" fmla="*/ 9030 h 10000"/>
                  <a:gd name="connsiteX5-14591" fmla="*/ 90 w 10000"/>
                  <a:gd name="connsiteY5-14592" fmla="*/ 8322 h 10000"/>
                  <a:gd name="connsiteX6-14593" fmla="*/ 154 w 10000"/>
                  <a:gd name="connsiteY6-14594" fmla="*/ 7622 h 10000"/>
                  <a:gd name="connsiteX7-14595" fmla="*/ 229 w 10000"/>
                  <a:gd name="connsiteY7-14596" fmla="*/ 6925 h 10000"/>
                  <a:gd name="connsiteX8-14597" fmla="*/ 318 w 10000"/>
                  <a:gd name="connsiteY8-14598" fmla="*/ 6252 h 10000"/>
                  <a:gd name="connsiteX9-14599" fmla="*/ 419 w 10000"/>
                  <a:gd name="connsiteY9-14600" fmla="*/ 5601 h 10000"/>
                  <a:gd name="connsiteX10-14601" fmla="*/ 475 w 10000"/>
                  <a:gd name="connsiteY10-14602" fmla="*/ 5293 h 10000"/>
                  <a:gd name="connsiteX11-14603" fmla="*/ 534 w 10000"/>
                  <a:gd name="connsiteY11-14604" fmla="*/ 4992 h 10000"/>
                  <a:gd name="connsiteX12-14605" fmla="*/ 598 w 10000"/>
                  <a:gd name="connsiteY12-14606" fmla="*/ 4698 h 10000"/>
                  <a:gd name="connsiteX13-14607" fmla="*/ 663 w 10000"/>
                  <a:gd name="connsiteY13-14608" fmla="*/ 4424 h 10000"/>
                  <a:gd name="connsiteX14-14609" fmla="*/ 733 w 10000"/>
                  <a:gd name="connsiteY14-14610" fmla="*/ 4162 h 10000"/>
                  <a:gd name="connsiteX15-14611" fmla="*/ 808 w 10000"/>
                  <a:gd name="connsiteY15-14612" fmla="*/ 3910 h 10000"/>
                  <a:gd name="connsiteX16-14613" fmla="*/ 886 w 10000"/>
                  <a:gd name="connsiteY16-14614" fmla="*/ 3676 h 10000"/>
                  <a:gd name="connsiteX17-14615" fmla="*/ 967 w 10000"/>
                  <a:gd name="connsiteY17-14616" fmla="*/ 3455 h 10000"/>
                  <a:gd name="connsiteX18-14617" fmla="*/ 1053 w 10000"/>
                  <a:gd name="connsiteY18-14618" fmla="*/ 3257 h 10000"/>
                  <a:gd name="connsiteX19-14619" fmla="*/ 1142 w 10000"/>
                  <a:gd name="connsiteY19-14620" fmla="*/ 3073 h 10000"/>
                  <a:gd name="connsiteX20-14621" fmla="*/ 1592 w 10000"/>
                  <a:gd name="connsiteY20-14622" fmla="*/ 2236 h 10000"/>
                  <a:gd name="connsiteX21-14623" fmla="*/ 1817 w 10000"/>
                  <a:gd name="connsiteY21-14624" fmla="*/ 1819 h 10000"/>
                  <a:gd name="connsiteX22-14625" fmla="*/ 1903 w 10000"/>
                  <a:gd name="connsiteY22-14626" fmla="*/ 1672 h 10000"/>
                  <a:gd name="connsiteX23-14627" fmla="*/ 2049 w 10000"/>
                  <a:gd name="connsiteY23-14628" fmla="*/ 1432 h 10000"/>
                  <a:gd name="connsiteX24-14629" fmla="*/ 2288 w 10000"/>
                  <a:gd name="connsiteY24-14630" fmla="*/ 1068 h 10000"/>
                  <a:gd name="connsiteX25-14631" fmla="*/ 2410 w 10000"/>
                  <a:gd name="connsiteY25-14632" fmla="*/ 897 h 10000"/>
                  <a:gd name="connsiteX26-14633" fmla="*/ 2541 w 10000"/>
                  <a:gd name="connsiteY26-14634" fmla="*/ 734 h 10000"/>
                  <a:gd name="connsiteX27-14635" fmla="*/ 2669 w 10000"/>
                  <a:gd name="connsiteY27-14636" fmla="*/ 589 h 10000"/>
                  <a:gd name="connsiteX28-14637" fmla="*/ 2802 w 10000"/>
                  <a:gd name="connsiteY28-14638" fmla="*/ 449 h 10000"/>
                  <a:gd name="connsiteX29-14639" fmla="*/ 2940 w 10000"/>
                  <a:gd name="connsiteY29-14640" fmla="*/ 323 h 10000"/>
                  <a:gd name="connsiteX30-14641" fmla="*/ 3081 w 10000"/>
                  <a:gd name="connsiteY30-14642" fmla="*/ 210 h 10000"/>
                  <a:gd name="connsiteX31-14643" fmla="*/ 3148 w 10000"/>
                  <a:gd name="connsiteY31-14644" fmla="*/ 169 h 10000"/>
                  <a:gd name="connsiteX32-14645" fmla="*/ 3229 w 10000"/>
                  <a:gd name="connsiteY32-14646" fmla="*/ 129 h 10000"/>
                  <a:gd name="connsiteX33-14647" fmla="*/ 3424 w 10000"/>
                  <a:gd name="connsiteY33-14648" fmla="*/ 67 h 10000"/>
                  <a:gd name="connsiteX34-14649" fmla="*/ 3662 w 10000"/>
                  <a:gd name="connsiteY34-14650" fmla="*/ 19 h 10000"/>
                  <a:gd name="connsiteX35-14651" fmla="*/ 3931 w 10000"/>
                  <a:gd name="connsiteY35-14652" fmla="*/ 0 h 10000"/>
                  <a:gd name="connsiteX36-14653" fmla="*/ 4225 w 10000"/>
                  <a:gd name="connsiteY36-14654" fmla="*/ 6 h 10000"/>
                  <a:gd name="connsiteX37-14655" fmla="*/ 4538 w 10000"/>
                  <a:gd name="connsiteY37-14656" fmla="*/ 41 h 10000"/>
                  <a:gd name="connsiteX38-14657" fmla="*/ 4863 w 10000"/>
                  <a:gd name="connsiteY38-14658" fmla="*/ 98 h 10000"/>
                  <a:gd name="connsiteX39-14659" fmla="*/ 5189 w 10000"/>
                  <a:gd name="connsiteY39-14660" fmla="*/ 191 h 10000"/>
                  <a:gd name="connsiteX40-14661" fmla="*/ 5352 w 10000"/>
                  <a:gd name="connsiteY40-14662" fmla="*/ 250 h 10000"/>
                  <a:gd name="connsiteX41-14663" fmla="*/ 5514 w 10000"/>
                  <a:gd name="connsiteY41-14664" fmla="*/ 314 h 10000"/>
                  <a:gd name="connsiteX42-14665" fmla="*/ 5826 w 10000"/>
                  <a:gd name="connsiteY42-14666" fmla="*/ 480 h 10000"/>
                  <a:gd name="connsiteX43-14667" fmla="*/ 5977 w 10000"/>
                  <a:gd name="connsiteY43-14668" fmla="*/ 573 h 10000"/>
                  <a:gd name="connsiteX44-14669" fmla="*/ 6122 w 10000"/>
                  <a:gd name="connsiteY44-14670" fmla="*/ 677 h 10000"/>
                  <a:gd name="connsiteX45-14671" fmla="*/ 6259 w 10000"/>
                  <a:gd name="connsiteY45-14672" fmla="*/ 786 h 10000"/>
                  <a:gd name="connsiteX46-14673" fmla="*/ 6392 w 10000"/>
                  <a:gd name="connsiteY46-14674" fmla="*/ 913 h 10000"/>
                  <a:gd name="connsiteX47-14675" fmla="*/ 6515 w 10000"/>
                  <a:gd name="connsiteY47-14676" fmla="*/ 1047 h 10000"/>
                  <a:gd name="connsiteX48-14677" fmla="*/ 6311 w 10000"/>
                  <a:gd name="connsiteY48-14678" fmla="*/ 7414 h 10000"/>
                  <a:gd name="connsiteX49-14679" fmla="*/ 7773 w 10000"/>
                  <a:gd name="connsiteY49-14680" fmla="*/ 6998 h 10000"/>
                  <a:gd name="connsiteX50-14681" fmla="*/ 7975 w 10000"/>
                  <a:gd name="connsiteY50-14682" fmla="*/ 6949 h 10000"/>
                  <a:gd name="connsiteX51-14683" fmla="*/ 8270 w 10000"/>
                  <a:gd name="connsiteY51-14684" fmla="*/ 6898 h 10000"/>
                  <a:gd name="connsiteX52-14685" fmla="*/ 8440 w 10000"/>
                  <a:gd name="connsiteY52-14686" fmla="*/ 6882 h 10000"/>
                  <a:gd name="connsiteX53-14687" fmla="*/ 8623 w 10000"/>
                  <a:gd name="connsiteY53-14688" fmla="*/ 6879 h 10000"/>
                  <a:gd name="connsiteX54-14689" fmla="*/ 8808 w 10000"/>
                  <a:gd name="connsiteY54-14690" fmla="*/ 6885 h 10000"/>
                  <a:gd name="connsiteX55-14691" fmla="*/ 8997 w 10000"/>
                  <a:gd name="connsiteY55-14692" fmla="*/ 6908 h 10000"/>
                  <a:gd name="connsiteX56-14693" fmla="*/ 9181 w 10000"/>
                  <a:gd name="connsiteY56-14694" fmla="*/ 6953 h 10000"/>
                  <a:gd name="connsiteX57-14695" fmla="*/ 9356 w 10000"/>
                  <a:gd name="connsiteY57-14696" fmla="*/ 7021 h 10000"/>
                  <a:gd name="connsiteX58-14697" fmla="*/ 9521 w 10000"/>
                  <a:gd name="connsiteY58-14698" fmla="*/ 7113 h 10000"/>
                  <a:gd name="connsiteX59-14699" fmla="*/ 9595 w 10000"/>
                  <a:gd name="connsiteY59-14700" fmla="*/ 7174 h 10000"/>
                  <a:gd name="connsiteX60-14701" fmla="*/ 9666 w 10000"/>
                  <a:gd name="connsiteY60-14702" fmla="*/ 7239 h 10000"/>
                  <a:gd name="connsiteX61-14703" fmla="*/ 9733 w 10000"/>
                  <a:gd name="connsiteY61-14704" fmla="*/ 7312 h 10000"/>
                  <a:gd name="connsiteX62-14705" fmla="*/ 9793 w 10000"/>
                  <a:gd name="connsiteY62-14706" fmla="*/ 7394 h 10000"/>
                  <a:gd name="connsiteX63-14707" fmla="*/ 9846 w 10000"/>
                  <a:gd name="connsiteY63-14708" fmla="*/ 7489 h 10000"/>
                  <a:gd name="connsiteX64-14709" fmla="*/ 9892 w 10000"/>
                  <a:gd name="connsiteY64-14710" fmla="*/ 7588 h 10000"/>
                  <a:gd name="connsiteX65-14711" fmla="*/ 9930 w 10000"/>
                  <a:gd name="connsiteY65-14712" fmla="*/ 7698 h 10000"/>
                  <a:gd name="connsiteX66-14713" fmla="*/ 9960 w 10000"/>
                  <a:gd name="connsiteY66-14714" fmla="*/ 7819 h 10000"/>
                  <a:gd name="connsiteX67-14715" fmla="*/ 9982 w 10000"/>
                  <a:gd name="connsiteY67-14716" fmla="*/ 7953 h 10000"/>
                  <a:gd name="connsiteX68-14717" fmla="*/ 9995 w 10000"/>
                  <a:gd name="connsiteY68-14718" fmla="*/ 8097 h 10000"/>
                  <a:gd name="connsiteX69-14719" fmla="*/ 10000 w 10000"/>
                  <a:gd name="connsiteY69-14720" fmla="*/ 8322 h 10000"/>
                  <a:gd name="connsiteX70-14721" fmla="*/ 9992 w 10000"/>
                  <a:gd name="connsiteY70-14722" fmla="*/ 8533 h 10000"/>
                  <a:gd name="connsiteX71-14723" fmla="*/ 9972 w 10000"/>
                  <a:gd name="connsiteY71-14724" fmla="*/ 8722 h 10000"/>
                  <a:gd name="connsiteX72-14725" fmla="*/ 9939 w 10000"/>
                  <a:gd name="connsiteY72-14726" fmla="*/ 8903 h 10000"/>
                  <a:gd name="connsiteX73-14727" fmla="*/ 9897 w 10000"/>
                  <a:gd name="connsiteY73-14728" fmla="*/ 9064 h 10000"/>
                  <a:gd name="connsiteX74-14729" fmla="*/ 9843 w 10000"/>
                  <a:gd name="connsiteY74-14730" fmla="*/ 9215 h 10000"/>
                  <a:gd name="connsiteX75-14731" fmla="*/ 9778 w 10000"/>
                  <a:gd name="connsiteY75-14732" fmla="*/ 9344 h 10000"/>
                  <a:gd name="connsiteX76-14733" fmla="*/ 9705 w 10000"/>
                  <a:gd name="connsiteY76-14734" fmla="*/ 9463 h 10000"/>
                  <a:gd name="connsiteX77-14735" fmla="*/ 9625 w 10000"/>
                  <a:gd name="connsiteY77-14736" fmla="*/ 9570 h 10000"/>
                  <a:gd name="connsiteX78-14737" fmla="*/ 9536 w 10000"/>
                  <a:gd name="connsiteY78-14738" fmla="*/ 9662 h 10000"/>
                  <a:gd name="connsiteX79-14739" fmla="*/ 9439 w 10000"/>
                  <a:gd name="connsiteY79-14740" fmla="*/ 9742 h 10000"/>
                  <a:gd name="connsiteX80-14741" fmla="*/ 9338 w 10000"/>
                  <a:gd name="connsiteY80-14742" fmla="*/ 9809 h 10000"/>
                  <a:gd name="connsiteX81-14743" fmla="*/ 9230 w 10000"/>
                  <a:gd name="connsiteY81-14744" fmla="*/ 9869 h 10000"/>
                  <a:gd name="connsiteX82-14745" fmla="*/ 9115 w 10000"/>
                  <a:gd name="connsiteY82-14746" fmla="*/ 9914 h 10000"/>
                  <a:gd name="connsiteX83-14747" fmla="*/ 8999 w 10000"/>
                  <a:gd name="connsiteY83-14748" fmla="*/ 9951 h 10000"/>
                  <a:gd name="connsiteX84-14749" fmla="*/ 8879 w 10000"/>
                  <a:gd name="connsiteY84-14750" fmla="*/ 9974 h 10000"/>
                  <a:gd name="connsiteX85-14751" fmla="*/ 8630 w 10000"/>
                  <a:gd name="connsiteY85-14752" fmla="*/ 10000 h 10000"/>
                  <a:gd name="connsiteX86-14753" fmla="*/ 8373 w 10000"/>
                  <a:gd name="connsiteY86-14754" fmla="*/ 9990 h 10000"/>
                  <a:gd name="connsiteX87-14755" fmla="*/ 8118 w 10000"/>
                  <a:gd name="connsiteY87-14756" fmla="*/ 9955 h 10000"/>
                  <a:gd name="connsiteX88-14757" fmla="*/ 7867 w 10000"/>
                  <a:gd name="connsiteY88-14758" fmla="*/ 9890 h 10000"/>
                  <a:gd name="connsiteX89-14759" fmla="*/ 7626 w 10000"/>
                  <a:gd name="connsiteY89-14760" fmla="*/ 9807 h 10000"/>
                  <a:gd name="connsiteX90-14761" fmla="*/ 7398 w 10000"/>
                  <a:gd name="connsiteY90-14762" fmla="*/ 9704 h 10000"/>
                  <a:gd name="connsiteX91-14763" fmla="*/ 7196 w 10000"/>
                  <a:gd name="connsiteY91-14764" fmla="*/ 9587 h 10000"/>
                  <a:gd name="connsiteX92-14765" fmla="*/ 7019 w 10000"/>
                  <a:gd name="connsiteY92-14766" fmla="*/ 9463 h 10000"/>
                  <a:gd name="connsiteX0-14767" fmla="*/ 7019 w 10000"/>
                  <a:gd name="connsiteY0-14768" fmla="*/ 9463 h 10000"/>
                  <a:gd name="connsiteX1-14769" fmla="*/ 5848 w 10000"/>
                  <a:gd name="connsiteY1-14770" fmla="*/ 7548 h 10000"/>
                  <a:gd name="connsiteX2-14771" fmla="*/ 4659 w 10000"/>
                  <a:gd name="connsiteY2-14772" fmla="*/ 7864 h 10000"/>
                  <a:gd name="connsiteX3-14773" fmla="*/ 0 w 10000"/>
                  <a:gd name="connsiteY3-14774" fmla="*/ 9729 h 10000"/>
                  <a:gd name="connsiteX4-14775" fmla="*/ 40 w 10000"/>
                  <a:gd name="connsiteY4-14776" fmla="*/ 9030 h 10000"/>
                  <a:gd name="connsiteX5-14777" fmla="*/ 90 w 10000"/>
                  <a:gd name="connsiteY5-14778" fmla="*/ 8322 h 10000"/>
                  <a:gd name="connsiteX6-14779" fmla="*/ 154 w 10000"/>
                  <a:gd name="connsiteY6-14780" fmla="*/ 7622 h 10000"/>
                  <a:gd name="connsiteX7-14781" fmla="*/ 229 w 10000"/>
                  <a:gd name="connsiteY7-14782" fmla="*/ 6925 h 10000"/>
                  <a:gd name="connsiteX8-14783" fmla="*/ 318 w 10000"/>
                  <a:gd name="connsiteY8-14784" fmla="*/ 6252 h 10000"/>
                  <a:gd name="connsiteX9-14785" fmla="*/ 419 w 10000"/>
                  <a:gd name="connsiteY9-14786" fmla="*/ 5601 h 10000"/>
                  <a:gd name="connsiteX10-14787" fmla="*/ 475 w 10000"/>
                  <a:gd name="connsiteY10-14788" fmla="*/ 5293 h 10000"/>
                  <a:gd name="connsiteX11-14789" fmla="*/ 534 w 10000"/>
                  <a:gd name="connsiteY11-14790" fmla="*/ 4992 h 10000"/>
                  <a:gd name="connsiteX12-14791" fmla="*/ 598 w 10000"/>
                  <a:gd name="connsiteY12-14792" fmla="*/ 4698 h 10000"/>
                  <a:gd name="connsiteX13-14793" fmla="*/ 663 w 10000"/>
                  <a:gd name="connsiteY13-14794" fmla="*/ 4424 h 10000"/>
                  <a:gd name="connsiteX14-14795" fmla="*/ 733 w 10000"/>
                  <a:gd name="connsiteY14-14796" fmla="*/ 4162 h 10000"/>
                  <a:gd name="connsiteX15-14797" fmla="*/ 808 w 10000"/>
                  <a:gd name="connsiteY15-14798" fmla="*/ 3910 h 10000"/>
                  <a:gd name="connsiteX16-14799" fmla="*/ 886 w 10000"/>
                  <a:gd name="connsiteY16-14800" fmla="*/ 3676 h 10000"/>
                  <a:gd name="connsiteX17-14801" fmla="*/ 967 w 10000"/>
                  <a:gd name="connsiteY17-14802" fmla="*/ 3455 h 10000"/>
                  <a:gd name="connsiteX18-14803" fmla="*/ 1053 w 10000"/>
                  <a:gd name="connsiteY18-14804" fmla="*/ 3257 h 10000"/>
                  <a:gd name="connsiteX19-14805" fmla="*/ 1142 w 10000"/>
                  <a:gd name="connsiteY19-14806" fmla="*/ 3073 h 10000"/>
                  <a:gd name="connsiteX20-14807" fmla="*/ 1592 w 10000"/>
                  <a:gd name="connsiteY20-14808" fmla="*/ 2236 h 10000"/>
                  <a:gd name="connsiteX21-14809" fmla="*/ 1817 w 10000"/>
                  <a:gd name="connsiteY21-14810" fmla="*/ 1819 h 10000"/>
                  <a:gd name="connsiteX22-14811" fmla="*/ 1903 w 10000"/>
                  <a:gd name="connsiteY22-14812" fmla="*/ 1672 h 10000"/>
                  <a:gd name="connsiteX23-14813" fmla="*/ 2049 w 10000"/>
                  <a:gd name="connsiteY23-14814" fmla="*/ 1432 h 10000"/>
                  <a:gd name="connsiteX24-14815" fmla="*/ 2288 w 10000"/>
                  <a:gd name="connsiteY24-14816" fmla="*/ 1068 h 10000"/>
                  <a:gd name="connsiteX25-14817" fmla="*/ 2410 w 10000"/>
                  <a:gd name="connsiteY25-14818" fmla="*/ 897 h 10000"/>
                  <a:gd name="connsiteX26-14819" fmla="*/ 2541 w 10000"/>
                  <a:gd name="connsiteY26-14820" fmla="*/ 734 h 10000"/>
                  <a:gd name="connsiteX27-14821" fmla="*/ 2669 w 10000"/>
                  <a:gd name="connsiteY27-14822" fmla="*/ 589 h 10000"/>
                  <a:gd name="connsiteX28-14823" fmla="*/ 2802 w 10000"/>
                  <a:gd name="connsiteY28-14824" fmla="*/ 449 h 10000"/>
                  <a:gd name="connsiteX29-14825" fmla="*/ 2940 w 10000"/>
                  <a:gd name="connsiteY29-14826" fmla="*/ 323 h 10000"/>
                  <a:gd name="connsiteX30-14827" fmla="*/ 3081 w 10000"/>
                  <a:gd name="connsiteY30-14828" fmla="*/ 210 h 10000"/>
                  <a:gd name="connsiteX31-14829" fmla="*/ 3148 w 10000"/>
                  <a:gd name="connsiteY31-14830" fmla="*/ 169 h 10000"/>
                  <a:gd name="connsiteX32-14831" fmla="*/ 3229 w 10000"/>
                  <a:gd name="connsiteY32-14832" fmla="*/ 129 h 10000"/>
                  <a:gd name="connsiteX33-14833" fmla="*/ 3424 w 10000"/>
                  <a:gd name="connsiteY33-14834" fmla="*/ 67 h 10000"/>
                  <a:gd name="connsiteX34-14835" fmla="*/ 3662 w 10000"/>
                  <a:gd name="connsiteY34-14836" fmla="*/ 19 h 10000"/>
                  <a:gd name="connsiteX35-14837" fmla="*/ 3931 w 10000"/>
                  <a:gd name="connsiteY35-14838" fmla="*/ 0 h 10000"/>
                  <a:gd name="connsiteX36-14839" fmla="*/ 4225 w 10000"/>
                  <a:gd name="connsiteY36-14840" fmla="*/ 6 h 10000"/>
                  <a:gd name="connsiteX37-14841" fmla="*/ 4538 w 10000"/>
                  <a:gd name="connsiteY37-14842" fmla="*/ 41 h 10000"/>
                  <a:gd name="connsiteX38-14843" fmla="*/ 4863 w 10000"/>
                  <a:gd name="connsiteY38-14844" fmla="*/ 98 h 10000"/>
                  <a:gd name="connsiteX39-14845" fmla="*/ 5189 w 10000"/>
                  <a:gd name="connsiteY39-14846" fmla="*/ 191 h 10000"/>
                  <a:gd name="connsiteX40-14847" fmla="*/ 5352 w 10000"/>
                  <a:gd name="connsiteY40-14848" fmla="*/ 250 h 10000"/>
                  <a:gd name="connsiteX41-14849" fmla="*/ 5514 w 10000"/>
                  <a:gd name="connsiteY41-14850" fmla="*/ 314 h 10000"/>
                  <a:gd name="connsiteX42-14851" fmla="*/ 5826 w 10000"/>
                  <a:gd name="connsiteY42-14852" fmla="*/ 480 h 10000"/>
                  <a:gd name="connsiteX43-14853" fmla="*/ 5977 w 10000"/>
                  <a:gd name="connsiteY43-14854" fmla="*/ 573 h 10000"/>
                  <a:gd name="connsiteX44-14855" fmla="*/ 6122 w 10000"/>
                  <a:gd name="connsiteY44-14856" fmla="*/ 677 h 10000"/>
                  <a:gd name="connsiteX45-14857" fmla="*/ 6259 w 10000"/>
                  <a:gd name="connsiteY45-14858" fmla="*/ 786 h 10000"/>
                  <a:gd name="connsiteX46-14859" fmla="*/ 6392 w 10000"/>
                  <a:gd name="connsiteY46-14860" fmla="*/ 913 h 10000"/>
                  <a:gd name="connsiteX47-14861" fmla="*/ 6311 w 10000"/>
                  <a:gd name="connsiteY47-14862" fmla="*/ 7414 h 10000"/>
                  <a:gd name="connsiteX48-14863" fmla="*/ 7773 w 10000"/>
                  <a:gd name="connsiteY48-14864" fmla="*/ 6998 h 10000"/>
                  <a:gd name="connsiteX49-14865" fmla="*/ 7975 w 10000"/>
                  <a:gd name="connsiteY49-14866" fmla="*/ 6949 h 10000"/>
                  <a:gd name="connsiteX50-14867" fmla="*/ 8270 w 10000"/>
                  <a:gd name="connsiteY50-14868" fmla="*/ 6898 h 10000"/>
                  <a:gd name="connsiteX51-14869" fmla="*/ 8440 w 10000"/>
                  <a:gd name="connsiteY51-14870" fmla="*/ 6882 h 10000"/>
                  <a:gd name="connsiteX52-14871" fmla="*/ 8623 w 10000"/>
                  <a:gd name="connsiteY52-14872" fmla="*/ 6879 h 10000"/>
                  <a:gd name="connsiteX53-14873" fmla="*/ 8808 w 10000"/>
                  <a:gd name="connsiteY53-14874" fmla="*/ 6885 h 10000"/>
                  <a:gd name="connsiteX54-14875" fmla="*/ 8997 w 10000"/>
                  <a:gd name="connsiteY54-14876" fmla="*/ 6908 h 10000"/>
                  <a:gd name="connsiteX55-14877" fmla="*/ 9181 w 10000"/>
                  <a:gd name="connsiteY55-14878" fmla="*/ 6953 h 10000"/>
                  <a:gd name="connsiteX56-14879" fmla="*/ 9356 w 10000"/>
                  <a:gd name="connsiteY56-14880" fmla="*/ 7021 h 10000"/>
                  <a:gd name="connsiteX57-14881" fmla="*/ 9521 w 10000"/>
                  <a:gd name="connsiteY57-14882" fmla="*/ 7113 h 10000"/>
                  <a:gd name="connsiteX58-14883" fmla="*/ 9595 w 10000"/>
                  <a:gd name="connsiteY58-14884" fmla="*/ 7174 h 10000"/>
                  <a:gd name="connsiteX59-14885" fmla="*/ 9666 w 10000"/>
                  <a:gd name="connsiteY59-14886" fmla="*/ 7239 h 10000"/>
                  <a:gd name="connsiteX60-14887" fmla="*/ 9733 w 10000"/>
                  <a:gd name="connsiteY60-14888" fmla="*/ 7312 h 10000"/>
                  <a:gd name="connsiteX61-14889" fmla="*/ 9793 w 10000"/>
                  <a:gd name="connsiteY61-14890" fmla="*/ 7394 h 10000"/>
                  <a:gd name="connsiteX62-14891" fmla="*/ 9846 w 10000"/>
                  <a:gd name="connsiteY62-14892" fmla="*/ 7489 h 10000"/>
                  <a:gd name="connsiteX63-14893" fmla="*/ 9892 w 10000"/>
                  <a:gd name="connsiteY63-14894" fmla="*/ 7588 h 10000"/>
                  <a:gd name="connsiteX64-14895" fmla="*/ 9930 w 10000"/>
                  <a:gd name="connsiteY64-14896" fmla="*/ 7698 h 10000"/>
                  <a:gd name="connsiteX65-14897" fmla="*/ 9960 w 10000"/>
                  <a:gd name="connsiteY65-14898" fmla="*/ 7819 h 10000"/>
                  <a:gd name="connsiteX66-14899" fmla="*/ 9982 w 10000"/>
                  <a:gd name="connsiteY66-14900" fmla="*/ 7953 h 10000"/>
                  <a:gd name="connsiteX67-14901" fmla="*/ 9995 w 10000"/>
                  <a:gd name="connsiteY67-14902" fmla="*/ 8097 h 10000"/>
                  <a:gd name="connsiteX68-14903" fmla="*/ 10000 w 10000"/>
                  <a:gd name="connsiteY68-14904" fmla="*/ 8322 h 10000"/>
                  <a:gd name="connsiteX69-14905" fmla="*/ 9992 w 10000"/>
                  <a:gd name="connsiteY69-14906" fmla="*/ 8533 h 10000"/>
                  <a:gd name="connsiteX70-14907" fmla="*/ 9972 w 10000"/>
                  <a:gd name="connsiteY70-14908" fmla="*/ 8722 h 10000"/>
                  <a:gd name="connsiteX71-14909" fmla="*/ 9939 w 10000"/>
                  <a:gd name="connsiteY71-14910" fmla="*/ 8903 h 10000"/>
                  <a:gd name="connsiteX72-14911" fmla="*/ 9897 w 10000"/>
                  <a:gd name="connsiteY72-14912" fmla="*/ 9064 h 10000"/>
                  <a:gd name="connsiteX73-14913" fmla="*/ 9843 w 10000"/>
                  <a:gd name="connsiteY73-14914" fmla="*/ 9215 h 10000"/>
                  <a:gd name="connsiteX74-14915" fmla="*/ 9778 w 10000"/>
                  <a:gd name="connsiteY74-14916" fmla="*/ 9344 h 10000"/>
                  <a:gd name="connsiteX75-14917" fmla="*/ 9705 w 10000"/>
                  <a:gd name="connsiteY75-14918" fmla="*/ 9463 h 10000"/>
                  <a:gd name="connsiteX76-14919" fmla="*/ 9625 w 10000"/>
                  <a:gd name="connsiteY76-14920" fmla="*/ 9570 h 10000"/>
                  <a:gd name="connsiteX77-14921" fmla="*/ 9536 w 10000"/>
                  <a:gd name="connsiteY77-14922" fmla="*/ 9662 h 10000"/>
                  <a:gd name="connsiteX78-14923" fmla="*/ 9439 w 10000"/>
                  <a:gd name="connsiteY78-14924" fmla="*/ 9742 h 10000"/>
                  <a:gd name="connsiteX79-14925" fmla="*/ 9338 w 10000"/>
                  <a:gd name="connsiteY79-14926" fmla="*/ 9809 h 10000"/>
                  <a:gd name="connsiteX80-14927" fmla="*/ 9230 w 10000"/>
                  <a:gd name="connsiteY80-14928" fmla="*/ 9869 h 10000"/>
                  <a:gd name="connsiteX81-14929" fmla="*/ 9115 w 10000"/>
                  <a:gd name="connsiteY81-14930" fmla="*/ 9914 h 10000"/>
                  <a:gd name="connsiteX82-14931" fmla="*/ 8999 w 10000"/>
                  <a:gd name="connsiteY82-14932" fmla="*/ 9951 h 10000"/>
                  <a:gd name="connsiteX83-14933" fmla="*/ 8879 w 10000"/>
                  <a:gd name="connsiteY83-14934" fmla="*/ 9974 h 10000"/>
                  <a:gd name="connsiteX84-14935" fmla="*/ 8630 w 10000"/>
                  <a:gd name="connsiteY84-14936" fmla="*/ 10000 h 10000"/>
                  <a:gd name="connsiteX85-14937" fmla="*/ 8373 w 10000"/>
                  <a:gd name="connsiteY85-14938" fmla="*/ 9990 h 10000"/>
                  <a:gd name="connsiteX86-14939" fmla="*/ 8118 w 10000"/>
                  <a:gd name="connsiteY86-14940" fmla="*/ 9955 h 10000"/>
                  <a:gd name="connsiteX87-14941" fmla="*/ 7867 w 10000"/>
                  <a:gd name="connsiteY87-14942" fmla="*/ 9890 h 10000"/>
                  <a:gd name="connsiteX88-14943" fmla="*/ 7626 w 10000"/>
                  <a:gd name="connsiteY88-14944" fmla="*/ 9807 h 10000"/>
                  <a:gd name="connsiteX89-14945" fmla="*/ 7398 w 10000"/>
                  <a:gd name="connsiteY89-14946" fmla="*/ 9704 h 10000"/>
                  <a:gd name="connsiteX90-14947" fmla="*/ 7196 w 10000"/>
                  <a:gd name="connsiteY90-14948" fmla="*/ 9587 h 10000"/>
                  <a:gd name="connsiteX91-14949" fmla="*/ 7019 w 10000"/>
                  <a:gd name="connsiteY91-14950" fmla="*/ 9463 h 10000"/>
                  <a:gd name="connsiteX0-14951" fmla="*/ 7019 w 10000"/>
                  <a:gd name="connsiteY0-14952" fmla="*/ 9463 h 10000"/>
                  <a:gd name="connsiteX1-14953" fmla="*/ 5848 w 10000"/>
                  <a:gd name="connsiteY1-14954" fmla="*/ 7548 h 10000"/>
                  <a:gd name="connsiteX2-14955" fmla="*/ 4659 w 10000"/>
                  <a:gd name="connsiteY2-14956" fmla="*/ 7864 h 10000"/>
                  <a:gd name="connsiteX3-14957" fmla="*/ 0 w 10000"/>
                  <a:gd name="connsiteY3-14958" fmla="*/ 9729 h 10000"/>
                  <a:gd name="connsiteX4-14959" fmla="*/ 40 w 10000"/>
                  <a:gd name="connsiteY4-14960" fmla="*/ 9030 h 10000"/>
                  <a:gd name="connsiteX5-14961" fmla="*/ 90 w 10000"/>
                  <a:gd name="connsiteY5-14962" fmla="*/ 8322 h 10000"/>
                  <a:gd name="connsiteX6-14963" fmla="*/ 154 w 10000"/>
                  <a:gd name="connsiteY6-14964" fmla="*/ 7622 h 10000"/>
                  <a:gd name="connsiteX7-14965" fmla="*/ 229 w 10000"/>
                  <a:gd name="connsiteY7-14966" fmla="*/ 6925 h 10000"/>
                  <a:gd name="connsiteX8-14967" fmla="*/ 318 w 10000"/>
                  <a:gd name="connsiteY8-14968" fmla="*/ 6252 h 10000"/>
                  <a:gd name="connsiteX9-14969" fmla="*/ 419 w 10000"/>
                  <a:gd name="connsiteY9-14970" fmla="*/ 5601 h 10000"/>
                  <a:gd name="connsiteX10-14971" fmla="*/ 475 w 10000"/>
                  <a:gd name="connsiteY10-14972" fmla="*/ 5293 h 10000"/>
                  <a:gd name="connsiteX11-14973" fmla="*/ 534 w 10000"/>
                  <a:gd name="connsiteY11-14974" fmla="*/ 4992 h 10000"/>
                  <a:gd name="connsiteX12-14975" fmla="*/ 598 w 10000"/>
                  <a:gd name="connsiteY12-14976" fmla="*/ 4698 h 10000"/>
                  <a:gd name="connsiteX13-14977" fmla="*/ 663 w 10000"/>
                  <a:gd name="connsiteY13-14978" fmla="*/ 4424 h 10000"/>
                  <a:gd name="connsiteX14-14979" fmla="*/ 733 w 10000"/>
                  <a:gd name="connsiteY14-14980" fmla="*/ 4162 h 10000"/>
                  <a:gd name="connsiteX15-14981" fmla="*/ 808 w 10000"/>
                  <a:gd name="connsiteY15-14982" fmla="*/ 3910 h 10000"/>
                  <a:gd name="connsiteX16-14983" fmla="*/ 886 w 10000"/>
                  <a:gd name="connsiteY16-14984" fmla="*/ 3676 h 10000"/>
                  <a:gd name="connsiteX17-14985" fmla="*/ 967 w 10000"/>
                  <a:gd name="connsiteY17-14986" fmla="*/ 3455 h 10000"/>
                  <a:gd name="connsiteX18-14987" fmla="*/ 1053 w 10000"/>
                  <a:gd name="connsiteY18-14988" fmla="*/ 3257 h 10000"/>
                  <a:gd name="connsiteX19-14989" fmla="*/ 1142 w 10000"/>
                  <a:gd name="connsiteY19-14990" fmla="*/ 3073 h 10000"/>
                  <a:gd name="connsiteX20-14991" fmla="*/ 1592 w 10000"/>
                  <a:gd name="connsiteY20-14992" fmla="*/ 2236 h 10000"/>
                  <a:gd name="connsiteX21-14993" fmla="*/ 1817 w 10000"/>
                  <a:gd name="connsiteY21-14994" fmla="*/ 1819 h 10000"/>
                  <a:gd name="connsiteX22-14995" fmla="*/ 1903 w 10000"/>
                  <a:gd name="connsiteY22-14996" fmla="*/ 1672 h 10000"/>
                  <a:gd name="connsiteX23-14997" fmla="*/ 2049 w 10000"/>
                  <a:gd name="connsiteY23-14998" fmla="*/ 1432 h 10000"/>
                  <a:gd name="connsiteX24-14999" fmla="*/ 2288 w 10000"/>
                  <a:gd name="connsiteY24-15000" fmla="*/ 1068 h 10000"/>
                  <a:gd name="connsiteX25-15001" fmla="*/ 2410 w 10000"/>
                  <a:gd name="connsiteY25-15002" fmla="*/ 897 h 10000"/>
                  <a:gd name="connsiteX26-15003" fmla="*/ 2541 w 10000"/>
                  <a:gd name="connsiteY26-15004" fmla="*/ 734 h 10000"/>
                  <a:gd name="connsiteX27-15005" fmla="*/ 2669 w 10000"/>
                  <a:gd name="connsiteY27-15006" fmla="*/ 589 h 10000"/>
                  <a:gd name="connsiteX28-15007" fmla="*/ 2802 w 10000"/>
                  <a:gd name="connsiteY28-15008" fmla="*/ 449 h 10000"/>
                  <a:gd name="connsiteX29-15009" fmla="*/ 2940 w 10000"/>
                  <a:gd name="connsiteY29-15010" fmla="*/ 323 h 10000"/>
                  <a:gd name="connsiteX30-15011" fmla="*/ 3081 w 10000"/>
                  <a:gd name="connsiteY30-15012" fmla="*/ 210 h 10000"/>
                  <a:gd name="connsiteX31-15013" fmla="*/ 3148 w 10000"/>
                  <a:gd name="connsiteY31-15014" fmla="*/ 169 h 10000"/>
                  <a:gd name="connsiteX32-15015" fmla="*/ 3229 w 10000"/>
                  <a:gd name="connsiteY32-15016" fmla="*/ 129 h 10000"/>
                  <a:gd name="connsiteX33-15017" fmla="*/ 3424 w 10000"/>
                  <a:gd name="connsiteY33-15018" fmla="*/ 67 h 10000"/>
                  <a:gd name="connsiteX34-15019" fmla="*/ 3662 w 10000"/>
                  <a:gd name="connsiteY34-15020" fmla="*/ 19 h 10000"/>
                  <a:gd name="connsiteX35-15021" fmla="*/ 3931 w 10000"/>
                  <a:gd name="connsiteY35-15022" fmla="*/ 0 h 10000"/>
                  <a:gd name="connsiteX36-15023" fmla="*/ 4225 w 10000"/>
                  <a:gd name="connsiteY36-15024" fmla="*/ 6 h 10000"/>
                  <a:gd name="connsiteX37-15025" fmla="*/ 4538 w 10000"/>
                  <a:gd name="connsiteY37-15026" fmla="*/ 41 h 10000"/>
                  <a:gd name="connsiteX38-15027" fmla="*/ 4863 w 10000"/>
                  <a:gd name="connsiteY38-15028" fmla="*/ 98 h 10000"/>
                  <a:gd name="connsiteX39-15029" fmla="*/ 5189 w 10000"/>
                  <a:gd name="connsiteY39-15030" fmla="*/ 191 h 10000"/>
                  <a:gd name="connsiteX40-15031" fmla="*/ 5352 w 10000"/>
                  <a:gd name="connsiteY40-15032" fmla="*/ 250 h 10000"/>
                  <a:gd name="connsiteX41-15033" fmla="*/ 5514 w 10000"/>
                  <a:gd name="connsiteY41-15034" fmla="*/ 314 h 10000"/>
                  <a:gd name="connsiteX42-15035" fmla="*/ 5826 w 10000"/>
                  <a:gd name="connsiteY42-15036" fmla="*/ 480 h 10000"/>
                  <a:gd name="connsiteX43-15037" fmla="*/ 5977 w 10000"/>
                  <a:gd name="connsiteY43-15038" fmla="*/ 573 h 10000"/>
                  <a:gd name="connsiteX44-15039" fmla="*/ 6122 w 10000"/>
                  <a:gd name="connsiteY44-15040" fmla="*/ 677 h 10000"/>
                  <a:gd name="connsiteX45-15041" fmla="*/ 6259 w 10000"/>
                  <a:gd name="connsiteY45-15042" fmla="*/ 786 h 10000"/>
                  <a:gd name="connsiteX46-15043" fmla="*/ 6392 w 10000"/>
                  <a:gd name="connsiteY46-15044" fmla="*/ 913 h 10000"/>
                  <a:gd name="connsiteX47-15045" fmla="*/ 6311 w 10000"/>
                  <a:gd name="connsiteY47-15046" fmla="*/ 7414 h 10000"/>
                  <a:gd name="connsiteX48-15047" fmla="*/ 7773 w 10000"/>
                  <a:gd name="connsiteY48-15048" fmla="*/ 6998 h 10000"/>
                  <a:gd name="connsiteX49-15049" fmla="*/ 7975 w 10000"/>
                  <a:gd name="connsiteY49-15050" fmla="*/ 6949 h 10000"/>
                  <a:gd name="connsiteX50-15051" fmla="*/ 8270 w 10000"/>
                  <a:gd name="connsiteY50-15052" fmla="*/ 6898 h 10000"/>
                  <a:gd name="connsiteX51-15053" fmla="*/ 8440 w 10000"/>
                  <a:gd name="connsiteY51-15054" fmla="*/ 6882 h 10000"/>
                  <a:gd name="connsiteX52-15055" fmla="*/ 8623 w 10000"/>
                  <a:gd name="connsiteY52-15056" fmla="*/ 6879 h 10000"/>
                  <a:gd name="connsiteX53-15057" fmla="*/ 8808 w 10000"/>
                  <a:gd name="connsiteY53-15058" fmla="*/ 6885 h 10000"/>
                  <a:gd name="connsiteX54-15059" fmla="*/ 8997 w 10000"/>
                  <a:gd name="connsiteY54-15060" fmla="*/ 6908 h 10000"/>
                  <a:gd name="connsiteX55-15061" fmla="*/ 9181 w 10000"/>
                  <a:gd name="connsiteY55-15062" fmla="*/ 6953 h 10000"/>
                  <a:gd name="connsiteX56-15063" fmla="*/ 9356 w 10000"/>
                  <a:gd name="connsiteY56-15064" fmla="*/ 7021 h 10000"/>
                  <a:gd name="connsiteX57-15065" fmla="*/ 9521 w 10000"/>
                  <a:gd name="connsiteY57-15066" fmla="*/ 7113 h 10000"/>
                  <a:gd name="connsiteX58-15067" fmla="*/ 9595 w 10000"/>
                  <a:gd name="connsiteY58-15068" fmla="*/ 7174 h 10000"/>
                  <a:gd name="connsiteX59-15069" fmla="*/ 9666 w 10000"/>
                  <a:gd name="connsiteY59-15070" fmla="*/ 7239 h 10000"/>
                  <a:gd name="connsiteX60-15071" fmla="*/ 9733 w 10000"/>
                  <a:gd name="connsiteY60-15072" fmla="*/ 7312 h 10000"/>
                  <a:gd name="connsiteX61-15073" fmla="*/ 9793 w 10000"/>
                  <a:gd name="connsiteY61-15074" fmla="*/ 7394 h 10000"/>
                  <a:gd name="connsiteX62-15075" fmla="*/ 9846 w 10000"/>
                  <a:gd name="connsiteY62-15076" fmla="*/ 7489 h 10000"/>
                  <a:gd name="connsiteX63-15077" fmla="*/ 9892 w 10000"/>
                  <a:gd name="connsiteY63-15078" fmla="*/ 7588 h 10000"/>
                  <a:gd name="connsiteX64-15079" fmla="*/ 9930 w 10000"/>
                  <a:gd name="connsiteY64-15080" fmla="*/ 7698 h 10000"/>
                  <a:gd name="connsiteX65-15081" fmla="*/ 9960 w 10000"/>
                  <a:gd name="connsiteY65-15082" fmla="*/ 7819 h 10000"/>
                  <a:gd name="connsiteX66-15083" fmla="*/ 9982 w 10000"/>
                  <a:gd name="connsiteY66-15084" fmla="*/ 7953 h 10000"/>
                  <a:gd name="connsiteX67-15085" fmla="*/ 9995 w 10000"/>
                  <a:gd name="connsiteY67-15086" fmla="*/ 8097 h 10000"/>
                  <a:gd name="connsiteX68-15087" fmla="*/ 10000 w 10000"/>
                  <a:gd name="connsiteY68-15088" fmla="*/ 8322 h 10000"/>
                  <a:gd name="connsiteX69-15089" fmla="*/ 9992 w 10000"/>
                  <a:gd name="connsiteY69-15090" fmla="*/ 8533 h 10000"/>
                  <a:gd name="connsiteX70-15091" fmla="*/ 9972 w 10000"/>
                  <a:gd name="connsiteY70-15092" fmla="*/ 8722 h 10000"/>
                  <a:gd name="connsiteX71-15093" fmla="*/ 9939 w 10000"/>
                  <a:gd name="connsiteY71-15094" fmla="*/ 8903 h 10000"/>
                  <a:gd name="connsiteX72-15095" fmla="*/ 9897 w 10000"/>
                  <a:gd name="connsiteY72-15096" fmla="*/ 9064 h 10000"/>
                  <a:gd name="connsiteX73-15097" fmla="*/ 9843 w 10000"/>
                  <a:gd name="connsiteY73-15098" fmla="*/ 9215 h 10000"/>
                  <a:gd name="connsiteX74-15099" fmla="*/ 9778 w 10000"/>
                  <a:gd name="connsiteY74-15100" fmla="*/ 9344 h 10000"/>
                  <a:gd name="connsiteX75-15101" fmla="*/ 9705 w 10000"/>
                  <a:gd name="connsiteY75-15102" fmla="*/ 9463 h 10000"/>
                  <a:gd name="connsiteX76-15103" fmla="*/ 9625 w 10000"/>
                  <a:gd name="connsiteY76-15104" fmla="*/ 9570 h 10000"/>
                  <a:gd name="connsiteX77-15105" fmla="*/ 9536 w 10000"/>
                  <a:gd name="connsiteY77-15106" fmla="*/ 9662 h 10000"/>
                  <a:gd name="connsiteX78-15107" fmla="*/ 9439 w 10000"/>
                  <a:gd name="connsiteY78-15108" fmla="*/ 9742 h 10000"/>
                  <a:gd name="connsiteX79-15109" fmla="*/ 9338 w 10000"/>
                  <a:gd name="connsiteY79-15110" fmla="*/ 9809 h 10000"/>
                  <a:gd name="connsiteX80-15111" fmla="*/ 9230 w 10000"/>
                  <a:gd name="connsiteY80-15112" fmla="*/ 9869 h 10000"/>
                  <a:gd name="connsiteX81-15113" fmla="*/ 9115 w 10000"/>
                  <a:gd name="connsiteY81-15114" fmla="*/ 9914 h 10000"/>
                  <a:gd name="connsiteX82-15115" fmla="*/ 8999 w 10000"/>
                  <a:gd name="connsiteY82-15116" fmla="*/ 9951 h 10000"/>
                  <a:gd name="connsiteX83-15117" fmla="*/ 8879 w 10000"/>
                  <a:gd name="connsiteY83-15118" fmla="*/ 9974 h 10000"/>
                  <a:gd name="connsiteX84-15119" fmla="*/ 8630 w 10000"/>
                  <a:gd name="connsiteY84-15120" fmla="*/ 10000 h 10000"/>
                  <a:gd name="connsiteX85-15121" fmla="*/ 8373 w 10000"/>
                  <a:gd name="connsiteY85-15122" fmla="*/ 9990 h 10000"/>
                  <a:gd name="connsiteX86-15123" fmla="*/ 8118 w 10000"/>
                  <a:gd name="connsiteY86-15124" fmla="*/ 9955 h 10000"/>
                  <a:gd name="connsiteX87-15125" fmla="*/ 7867 w 10000"/>
                  <a:gd name="connsiteY87-15126" fmla="*/ 9890 h 10000"/>
                  <a:gd name="connsiteX88-15127" fmla="*/ 7626 w 10000"/>
                  <a:gd name="connsiteY88-15128" fmla="*/ 9807 h 10000"/>
                  <a:gd name="connsiteX89-15129" fmla="*/ 7398 w 10000"/>
                  <a:gd name="connsiteY89-15130" fmla="*/ 9704 h 10000"/>
                  <a:gd name="connsiteX90-15131" fmla="*/ 7196 w 10000"/>
                  <a:gd name="connsiteY90-15132" fmla="*/ 9587 h 10000"/>
                  <a:gd name="connsiteX91-15133" fmla="*/ 7019 w 10000"/>
                  <a:gd name="connsiteY91-15134" fmla="*/ 9463 h 10000"/>
                  <a:gd name="connsiteX0-15135" fmla="*/ 7019 w 10000"/>
                  <a:gd name="connsiteY0-15136" fmla="*/ 9463 h 10000"/>
                  <a:gd name="connsiteX1-15137" fmla="*/ 5848 w 10000"/>
                  <a:gd name="connsiteY1-15138" fmla="*/ 7548 h 10000"/>
                  <a:gd name="connsiteX2-15139" fmla="*/ 4659 w 10000"/>
                  <a:gd name="connsiteY2-15140" fmla="*/ 7864 h 10000"/>
                  <a:gd name="connsiteX3-15141" fmla="*/ 0 w 10000"/>
                  <a:gd name="connsiteY3-15142" fmla="*/ 9729 h 10000"/>
                  <a:gd name="connsiteX4-15143" fmla="*/ 40 w 10000"/>
                  <a:gd name="connsiteY4-15144" fmla="*/ 9030 h 10000"/>
                  <a:gd name="connsiteX5-15145" fmla="*/ 90 w 10000"/>
                  <a:gd name="connsiteY5-15146" fmla="*/ 8322 h 10000"/>
                  <a:gd name="connsiteX6-15147" fmla="*/ 154 w 10000"/>
                  <a:gd name="connsiteY6-15148" fmla="*/ 7622 h 10000"/>
                  <a:gd name="connsiteX7-15149" fmla="*/ 229 w 10000"/>
                  <a:gd name="connsiteY7-15150" fmla="*/ 6925 h 10000"/>
                  <a:gd name="connsiteX8-15151" fmla="*/ 318 w 10000"/>
                  <a:gd name="connsiteY8-15152" fmla="*/ 6252 h 10000"/>
                  <a:gd name="connsiteX9-15153" fmla="*/ 419 w 10000"/>
                  <a:gd name="connsiteY9-15154" fmla="*/ 5601 h 10000"/>
                  <a:gd name="connsiteX10-15155" fmla="*/ 475 w 10000"/>
                  <a:gd name="connsiteY10-15156" fmla="*/ 5293 h 10000"/>
                  <a:gd name="connsiteX11-15157" fmla="*/ 534 w 10000"/>
                  <a:gd name="connsiteY11-15158" fmla="*/ 4992 h 10000"/>
                  <a:gd name="connsiteX12-15159" fmla="*/ 598 w 10000"/>
                  <a:gd name="connsiteY12-15160" fmla="*/ 4698 h 10000"/>
                  <a:gd name="connsiteX13-15161" fmla="*/ 663 w 10000"/>
                  <a:gd name="connsiteY13-15162" fmla="*/ 4424 h 10000"/>
                  <a:gd name="connsiteX14-15163" fmla="*/ 733 w 10000"/>
                  <a:gd name="connsiteY14-15164" fmla="*/ 4162 h 10000"/>
                  <a:gd name="connsiteX15-15165" fmla="*/ 808 w 10000"/>
                  <a:gd name="connsiteY15-15166" fmla="*/ 3910 h 10000"/>
                  <a:gd name="connsiteX16-15167" fmla="*/ 886 w 10000"/>
                  <a:gd name="connsiteY16-15168" fmla="*/ 3676 h 10000"/>
                  <a:gd name="connsiteX17-15169" fmla="*/ 967 w 10000"/>
                  <a:gd name="connsiteY17-15170" fmla="*/ 3455 h 10000"/>
                  <a:gd name="connsiteX18-15171" fmla="*/ 1053 w 10000"/>
                  <a:gd name="connsiteY18-15172" fmla="*/ 3257 h 10000"/>
                  <a:gd name="connsiteX19-15173" fmla="*/ 1142 w 10000"/>
                  <a:gd name="connsiteY19-15174" fmla="*/ 3073 h 10000"/>
                  <a:gd name="connsiteX20-15175" fmla="*/ 1592 w 10000"/>
                  <a:gd name="connsiteY20-15176" fmla="*/ 2236 h 10000"/>
                  <a:gd name="connsiteX21-15177" fmla="*/ 1817 w 10000"/>
                  <a:gd name="connsiteY21-15178" fmla="*/ 1819 h 10000"/>
                  <a:gd name="connsiteX22-15179" fmla="*/ 1903 w 10000"/>
                  <a:gd name="connsiteY22-15180" fmla="*/ 1672 h 10000"/>
                  <a:gd name="connsiteX23-15181" fmla="*/ 2049 w 10000"/>
                  <a:gd name="connsiteY23-15182" fmla="*/ 1432 h 10000"/>
                  <a:gd name="connsiteX24-15183" fmla="*/ 2288 w 10000"/>
                  <a:gd name="connsiteY24-15184" fmla="*/ 1068 h 10000"/>
                  <a:gd name="connsiteX25-15185" fmla="*/ 2410 w 10000"/>
                  <a:gd name="connsiteY25-15186" fmla="*/ 897 h 10000"/>
                  <a:gd name="connsiteX26-15187" fmla="*/ 2541 w 10000"/>
                  <a:gd name="connsiteY26-15188" fmla="*/ 734 h 10000"/>
                  <a:gd name="connsiteX27-15189" fmla="*/ 2669 w 10000"/>
                  <a:gd name="connsiteY27-15190" fmla="*/ 589 h 10000"/>
                  <a:gd name="connsiteX28-15191" fmla="*/ 2802 w 10000"/>
                  <a:gd name="connsiteY28-15192" fmla="*/ 449 h 10000"/>
                  <a:gd name="connsiteX29-15193" fmla="*/ 2940 w 10000"/>
                  <a:gd name="connsiteY29-15194" fmla="*/ 323 h 10000"/>
                  <a:gd name="connsiteX30-15195" fmla="*/ 3081 w 10000"/>
                  <a:gd name="connsiteY30-15196" fmla="*/ 210 h 10000"/>
                  <a:gd name="connsiteX31-15197" fmla="*/ 3148 w 10000"/>
                  <a:gd name="connsiteY31-15198" fmla="*/ 169 h 10000"/>
                  <a:gd name="connsiteX32-15199" fmla="*/ 3229 w 10000"/>
                  <a:gd name="connsiteY32-15200" fmla="*/ 129 h 10000"/>
                  <a:gd name="connsiteX33-15201" fmla="*/ 3424 w 10000"/>
                  <a:gd name="connsiteY33-15202" fmla="*/ 67 h 10000"/>
                  <a:gd name="connsiteX34-15203" fmla="*/ 3662 w 10000"/>
                  <a:gd name="connsiteY34-15204" fmla="*/ 19 h 10000"/>
                  <a:gd name="connsiteX35-15205" fmla="*/ 3931 w 10000"/>
                  <a:gd name="connsiteY35-15206" fmla="*/ 0 h 10000"/>
                  <a:gd name="connsiteX36-15207" fmla="*/ 4225 w 10000"/>
                  <a:gd name="connsiteY36-15208" fmla="*/ 6 h 10000"/>
                  <a:gd name="connsiteX37-15209" fmla="*/ 4538 w 10000"/>
                  <a:gd name="connsiteY37-15210" fmla="*/ 41 h 10000"/>
                  <a:gd name="connsiteX38-15211" fmla="*/ 4863 w 10000"/>
                  <a:gd name="connsiteY38-15212" fmla="*/ 98 h 10000"/>
                  <a:gd name="connsiteX39-15213" fmla="*/ 5189 w 10000"/>
                  <a:gd name="connsiteY39-15214" fmla="*/ 191 h 10000"/>
                  <a:gd name="connsiteX40-15215" fmla="*/ 5352 w 10000"/>
                  <a:gd name="connsiteY40-15216" fmla="*/ 250 h 10000"/>
                  <a:gd name="connsiteX41-15217" fmla="*/ 5514 w 10000"/>
                  <a:gd name="connsiteY41-15218" fmla="*/ 314 h 10000"/>
                  <a:gd name="connsiteX42-15219" fmla="*/ 5826 w 10000"/>
                  <a:gd name="connsiteY42-15220" fmla="*/ 480 h 10000"/>
                  <a:gd name="connsiteX43-15221" fmla="*/ 5977 w 10000"/>
                  <a:gd name="connsiteY43-15222" fmla="*/ 573 h 10000"/>
                  <a:gd name="connsiteX44-15223" fmla="*/ 6122 w 10000"/>
                  <a:gd name="connsiteY44-15224" fmla="*/ 677 h 10000"/>
                  <a:gd name="connsiteX45-15225" fmla="*/ 6259 w 10000"/>
                  <a:gd name="connsiteY45-15226" fmla="*/ 786 h 10000"/>
                  <a:gd name="connsiteX46-15227" fmla="*/ 6392 w 10000"/>
                  <a:gd name="connsiteY46-15228" fmla="*/ 913 h 10000"/>
                  <a:gd name="connsiteX47-15229" fmla="*/ 6311 w 10000"/>
                  <a:gd name="connsiteY47-15230" fmla="*/ 7414 h 10000"/>
                  <a:gd name="connsiteX48-15231" fmla="*/ 7773 w 10000"/>
                  <a:gd name="connsiteY48-15232" fmla="*/ 6998 h 10000"/>
                  <a:gd name="connsiteX49-15233" fmla="*/ 7975 w 10000"/>
                  <a:gd name="connsiteY49-15234" fmla="*/ 6949 h 10000"/>
                  <a:gd name="connsiteX50-15235" fmla="*/ 8270 w 10000"/>
                  <a:gd name="connsiteY50-15236" fmla="*/ 6898 h 10000"/>
                  <a:gd name="connsiteX51-15237" fmla="*/ 8440 w 10000"/>
                  <a:gd name="connsiteY51-15238" fmla="*/ 6882 h 10000"/>
                  <a:gd name="connsiteX52-15239" fmla="*/ 8623 w 10000"/>
                  <a:gd name="connsiteY52-15240" fmla="*/ 6879 h 10000"/>
                  <a:gd name="connsiteX53-15241" fmla="*/ 8808 w 10000"/>
                  <a:gd name="connsiteY53-15242" fmla="*/ 6885 h 10000"/>
                  <a:gd name="connsiteX54-15243" fmla="*/ 8997 w 10000"/>
                  <a:gd name="connsiteY54-15244" fmla="*/ 6908 h 10000"/>
                  <a:gd name="connsiteX55-15245" fmla="*/ 9181 w 10000"/>
                  <a:gd name="connsiteY55-15246" fmla="*/ 6953 h 10000"/>
                  <a:gd name="connsiteX56-15247" fmla="*/ 9356 w 10000"/>
                  <a:gd name="connsiteY56-15248" fmla="*/ 7021 h 10000"/>
                  <a:gd name="connsiteX57-15249" fmla="*/ 9521 w 10000"/>
                  <a:gd name="connsiteY57-15250" fmla="*/ 7113 h 10000"/>
                  <a:gd name="connsiteX58-15251" fmla="*/ 9595 w 10000"/>
                  <a:gd name="connsiteY58-15252" fmla="*/ 7174 h 10000"/>
                  <a:gd name="connsiteX59-15253" fmla="*/ 9666 w 10000"/>
                  <a:gd name="connsiteY59-15254" fmla="*/ 7239 h 10000"/>
                  <a:gd name="connsiteX60-15255" fmla="*/ 9733 w 10000"/>
                  <a:gd name="connsiteY60-15256" fmla="*/ 7312 h 10000"/>
                  <a:gd name="connsiteX61-15257" fmla="*/ 9793 w 10000"/>
                  <a:gd name="connsiteY61-15258" fmla="*/ 7394 h 10000"/>
                  <a:gd name="connsiteX62-15259" fmla="*/ 9846 w 10000"/>
                  <a:gd name="connsiteY62-15260" fmla="*/ 7489 h 10000"/>
                  <a:gd name="connsiteX63-15261" fmla="*/ 9892 w 10000"/>
                  <a:gd name="connsiteY63-15262" fmla="*/ 7588 h 10000"/>
                  <a:gd name="connsiteX64-15263" fmla="*/ 9930 w 10000"/>
                  <a:gd name="connsiteY64-15264" fmla="*/ 7698 h 10000"/>
                  <a:gd name="connsiteX65-15265" fmla="*/ 9960 w 10000"/>
                  <a:gd name="connsiteY65-15266" fmla="*/ 7819 h 10000"/>
                  <a:gd name="connsiteX66-15267" fmla="*/ 9982 w 10000"/>
                  <a:gd name="connsiteY66-15268" fmla="*/ 7953 h 10000"/>
                  <a:gd name="connsiteX67-15269" fmla="*/ 9995 w 10000"/>
                  <a:gd name="connsiteY67-15270" fmla="*/ 8097 h 10000"/>
                  <a:gd name="connsiteX68-15271" fmla="*/ 10000 w 10000"/>
                  <a:gd name="connsiteY68-15272" fmla="*/ 8322 h 10000"/>
                  <a:gd name="connsiteX69-15273" fmla="*/ 9992 w 10000"/>
                  <a:gd name="connsiteY69-15274" fmla="*/ 8533 h 10000"/>
                  <a:gd name="connsiteX70-15275" fmla="*/ 9972 w 10000"/>
                  <a:gd name="connsiteY70-15276" fmla="*/ 8722 h 10000"/>
                  <a:gd name="connsiteX71-15277" fmla="*/ 9939 w 10000"/>
                  <a:gd name="connsiteY71-15278" fmla="*/ 8903 h 10000"/>
                  <a:gd name="connsiteX72-15279" fmla="*/ 9897 w 10000"/>
                  <a:gd name="connsiteY72-15280" fmla="*/ 9064 h 10000"/>
                  <a:gd name="connsiteX73-15281" fmla="*/ 9843 w 10000"/>
                  <a:gd name="connsiteY73-15282" fmla="*/ 9215 h 10000"/>
                  <a:gd name="connsiteX74-15283" fmla="*/ 9778 w 10000"/>
                  <a:gd name="connsiteY74-15284" fmla="*/ 9344 h 10000"/>
                  <a:gd name="connsiteX75-15285" fmla="*/ 9705 w 10000"/>
                  <a:gd name="connsiteY75-15286" fmla="*/ 9463 h 10000"/>
                  <a:gd name="connsiteX76-15287" fmla="*/ 9625 w 10000"/>
                  <a:gd name="connsiteY76-15288" fmla="*/ 9570 h 10000"/>
                  <a:gd name="connsiteX77-15289" fmla="*/ 9536 w 10000"/>
                  <a:gd name="connsiteY77-15290" fmla="*/ 9662 h 10000"/>
                  <a:gd name="connsiteX78-15291" fmla="*/ 9439 w 10000"/>
                  <a:gd name="connsiteY78-15292" fmla="*/ 9742 h 10000"/>
                  <a:gd name="connsiteX79-15293" fmla="*/ 9338 w 10000"/>
                  <a:gd name="connsiteY79-15294" fmla="*/ 9809 h 10000"/>
                  <a:gd name="connsiteX80-15295" fmla="*/ 9230 w 10000"/>
                  <a:gd name="connsiteY80-15296" fmla="*/ 9869 h 10000"/>
                  <a:gd name="connsiteX81-15297" fmla="*/ 9115 w 10000"/>
                  <a:gd name="connsiteY81-15298" fmla="*/ 9914 h 10000"/>
                  <a:gd name="connsiteX82-15299" fmla="*/ 8999 w 10000"/>
                  <a:gd name="connsiteY82-15300" fmla="*/ 9951 h 10000"/>
                  <a:gd name="connsiteX83-15301" fmla="*/ 8879 w 10000"/>
                  <a:gd name="connsiteY83-15302" fmla="*/ 9974 h 10000"/>
                  <a:gd name="connsiteX84-15303" fmla="*/ 8630 w 10000"/>
                  <a:gd name="connsiteY84-15304" fmla="*/ 10000 h 10000"/>
                  <a:gd name="connsiteX85-15305" fmla="*/ 8373 w 10000"/>
                  <a:gd name="connsiteY85-15306" fmla="*/ 9990 h 10000"/>
                  <a:gd name="connsiteX86-15307" fmla="*/ 8118 w 10000"/>
                  <a:gd name="connsiteY86-15308" fmla="*/ 9955 h 10000"/>
                  <a:gd name="connsiteX87-15309" fmla="*/ 7867 w 10000"/>
                  <a:gd name="connsiteY87-15310" fmla="*/ 9890 h 10000"/>
                  <a:gd name="connsiteX88-15311" fmla="*/ 7626 w 10000"/>
                  <a:gd name="connsiteY88-15312" fmla="*/ 9807 h 10000"/>
                  <a:gd name="connsiteX89-15313" fmla="*/ 7398 w 10000"/>
                  <a:gd name="connsiteY89-15314" fmla="*/ 9704 h 10000"/>
                  <a:gd name="connsiteX90-15315" fmla="*/ 7196 w 10000"/>
                  <a:gd name="connsiteY90-15316" fmla="*/ 9587 h 10000"/>
                  <a:gd name="connsiteX91-15317" fmla="*/ 7019 w 10000"/>
                  <a:gd name="connsiteY91-15318" fmla="*/ 9463 h 10000"/>
                  <a:gd name="connsiteX0-15319" fmla="*/ 7019 w 10000"/>
                  <a:gd name="connsiteY0-15320" fmla="*/ 9463 h 10000"/>
                  <a:gd name="connsiteX1-15321" fmla="*/ 5848 w 10000"/>
                  <a:gd name="connsiteY1-15322" fmla="*/ 7548 h 10000"/>
                  <a:gd name="connsiteX2-15323" fmla="*/ 4659 w 10000"/>
                  <a:gd name="connsiteY2-15324" fmla="*/ 7864 h 10000"/>
                  <a:gd name="connsiteX3-15325" fmla="*/ 0 w 10000"/>
                  <a:gd name="connsiteY3-15326" fmla="*/ 9729 h 10000"/>
                  <a:gd name="connsiteX4-15327" fmla="*/ 40 w 10000"/>
                  <a:gd name="connsiteY4-15328" fmla="*/ 9030 h 10000"/>
                  <a:gd name="connsiteX5-15329" fmla="*/ 90 w 10000"/>
                  <a:gd name="connsiteY5-15330" fmla="*/ 8322 h 10000"/>
                  <a:gd name="connsiteX6-15331" fmla="*/ 154 w 10000"/>
                  <a:gd name="connsiteY6-15332" fmla="*/ 7622 h 10000"/>
                  <a:gd name="connsiteX7-15333" fmla="*/ 229 w 10000"/>
                  <a:gd name="connsiteY7-15334" fmla="*/ 6925 h 10000"/>
                  <a:gd name="connsiteX8-15335" fmla="*/ 318 w 10000"/>
                  <a:gd name="connsiteY8-15336" fmla="*/ 6252 h 10000"/>
                  <a:gd name="connsiteX9-15337" fmla="*/ 419 w 10000"/>
                  <a:gd name="connsiteY9-15338" fmla="*/ 5601 h 10000"/>
                  <a:gd name="connsiteX10-15339" fmla="*/ 475 w 10000"/>
                  <a:gd name="connsiteY10-15340" fmla="*/ 5293 h 10000"/>
                  <a:gd name="connsiteX11-15341" fmla="*/ 534 w 10000"/>
                  <a:gd name="connsiteY11-15342" fmla="*/ 4992 h 10000"/>
                  <a:gd name="connsiteX12-15343" fmla="*/ 598 w 10000"/>
                  <a:gd name="connsiteY12-15344" fmla="*/ 4698 h 10000"/>
                  <a:gd name="connsiteX13-15345" fmla="*/ 663 w 10000"/>
                  <a:gd name="connsiteY13-15346" fmla="*/ 4424 h 10000"/>
                  <a:gd name="connsiteX14-15347" fmla="*/ 733 w 10000"/>
                  <a:gd name="connsiteY14-15348" fmla="*/ 4162 h 10000"/>
                  <a:gd name="connsiteX15-15349" fmla="*/ 808 w 10000"/>
                  <a:gd name="connsiteY15-15350" fmla="*/ 3910 h 10000"/>
                  <a:gd name="connsiteX16-15351" fmla="*/ 886 w 10000"/>
                  <a:gd name="connsiteY16-15352" fmla="*/ 3676 h 10000"/>
                  <a:gd name="connsiteX17-15353" fmla="*/ 967 w 10000"/>
                  <a:gd name="connsiteY17-15354" fmla="*/ 3455 h 10000"/>
                  <a:gd name="connsiteX18-15355" fmla="*/ 1053 w 10000"/>
                  <a:gd name="connsiteY18-15356" fmla="*/ 3257 h 10000"/>
                  <a:gd name="connsiteX19-15357" fmla="*/ 1142 w 10000"/>
                  <a:gd name="connsiteY19-15358" fmla="*/ 3073 h 10000"/>
                  <a:gd name="connsiteX20-15359" fmla="*/ 1592 w 10000"/>
                  <a:gd name="connsiteY20-15360" fmla="*/ 2236 h 10000"/>
                  <a:gd name="connsiteX21-15361" fmla="*/ 1817 w 10000"/>
                  <a:gd name="connsiteY21-15362" fmla="*/ 1819 h 10000"/>
                  <a:gd name="connsiteX22-15363" fmla="*/ 1903 w 10000"/>
                  <a:gd name="connsiteY22-15364" fmla="*/ 1672 h 10000"/>
                  <a:gd name="connsiteX23-15365" fmla="*/ 2049 w 10000"/>
                  <a:gd name="connsiteY23-15366" fmla="*/ 1432 h 10000"/>
                  <a:gd name="connsiteX24-15367" fmla="*/ 2288 w 10000"/>
                  <a:gd name="connsiteY24-15368" fmla="*/ 1068 h 10000"/>
                  <a:gd name="connsiteX25-15369" fmla="*/ 2410 w 10000"/>
                  <a:gd name="connsiteY25-15370" fmla="*/ 897 h 10000"/>
                  <a:gd name="connsiteX26-15371" fmla="*/ 2541 w 10000"/>
                  <a:gd name="connsiteY26-15372" fmla="*/ 734 h 10000"/>
                  <a:gd name="connsiteX27-15373" fmla="*/ 2669 w 10000"/>
                  <a:gd name="connsiteY27-15374" fmla="*/ 589 h 10000"/>
                  <a:gd name="connsiteX28-15375" fmla="*/ 2802 w 10000"/>
                  <a:gd name="connsiteY28-15376" fmla="*/ 449 h 10000"/>
                  <a:gd name="connsiteX29-15377" fmla="*/ 2940 w 10000"/>
                  <a:gd name="connsiteY29-15378" fmla="*/ 323 h 10000"/>
                  <a:gd name="connsiteX30-15379" fmla="*/ 3081 w 10000"/>
                  <a:gd name="connsiteY30-15380" fmla="*/ 210 h 10000"/>
                  <a:gd name="connsiteX31-15381" fmla="*/ 3148 w 10000"/>
                  <a:gd name="connsiteY31-15382" fmla="*/ 169 h 10000"/>
                  <a:gd name="connsiteX32-15383" fmla="*/ 3229 w 10000"/>
                  <a:gd name="connsiteY32-15384" fmla="*/ 129 h 10000"/>
                  <a:gd name="connsiteX33-15385" fmla="*/ 3424 w 10000"/>
                  <a:gd name="connsiteY33-15386" fmla="*/ 67 h 10000"/>
                  <a:gd name="connsiteX34-15387" fmla="*/ 3662 w 10000"/>
                  <a:gd name="connsiteY34-15388" fmla="*/ 19 h 10000"/>
                  <a:gd name="connsiteX35-15389" fmla="*/ 3931 w 10000"/>
                  <a:gd name="connsiteY35-15390" fmla="*/ 0 h 10000"/>
                  <a:gd name="connsiteX36-15391" fmla="*/ 4225 w 10000"/>
                  <a:gd name="connsiteY36-15392" fmla="*/ 6 h 10000"/>
                  <a:gd name="connsiteX37-15393" fmla="*/ 4538 w 10000"/>
                  <a:gd name="connsiteY37-15394" fmla="*/ 41 h 10000"/>
                  <a:gd name="connsiteX38-15395" fmla="*/ 4863 w 10000"/>
                  <a:gd name="connsiteY38-15396" fmla="*/ 98 h 10000"/>
                  <a:gd name="connsiteX39-15397" fmla="*/ 5189 w 10000"/>
                  <a:gd name="connsiteY39-15398" fmla="*/ 191 h 10000"/>
                  <a:gd name="connsiteX40-15399" fmla="*/ 5352 w 10000"/>
                  <a:gd name="connsiteY40-15400" fmla="*/ 250 h 10000"/>
                  <a:gd name="connsiteX41-15401" fmla="*/ 5514 w 10000"/>
                  <a:gd name="connsiteY41-15402" fmla="*/ 314 h 10000"/>
                  <a:gd name="connsiteX42-15403" fmla="*/ 5826 w 10000"/>
                  <a:gd name="connsiteY42-15404" fmla="*/ 480 h 10000"/>
                  <a:gd name="connsiteX43-15405" fmla="*/ 5977 w 10000"/>
                  <a:gd name="connsiteY43-15406" fmla="*/ 573 h 10000"/>
                  <a:gd name="connsiteX44-15407" fmla="*/ 6122 w 10000"/>
                  <a:gd name="connsiteY44-15408" fmla="*/ 677 h 10000"/>
                  <a:gd name="connsiteX45-15409" fmla="*/ 6259 w 10000"/>
                  <a:gd name="connsiteY45-15410" fmla="*/ 786 h 10000"/>
                  <a:gd name="connsiteX46-15411" fmla="*/ 6311 w 10000"/>
                  <a:gd name="connsiteY46-15412" fmla="*/ 7414 h 10000"/>
                  <a:gd name="connsiteX47-15413" fmla="*/ 7773 w 10000"/>
                  <a:gd name="connsiteY47-15414" fmla="*/ 6998 h 10000"/>
                  <a:gd name="connsiteX48-15415" fmla="*/ 7975 w 10000"/>
                  <a:gd name="connsiteY48-15416" fmla="*/ 6949 h 10000"/>
                  <a:gd name="connsiteX49-15417" fmla="*/ 8270 w 10000"/>
                  <a:gd name="connsiteY49-15418" fmla="*/ 6898 h 10000"/>
                  <a:gd name="connsiteX50-15419" fmla="*/ 8440 w 10000"/>
                  <a:gd name="connsiteY50-15420" fmla="*/ 6882 h 10000"/>
                  <a:gd name="connsiteX51-15421" fmla="*/ 8623 w 10000"/>
                  <a:gd name="connsiteY51-15422" fmla="*/ 6879 h 10000"/>
                  <a:gd name="connsiteX52-15423" fmla="*/ 8808 w 10000"/>
                  <a:gd name="connsiteY52-15424" fmla="*/ 6885 h 10000"/>
                  <a:gd name="connsiteX53-15425" fmla="*/ 8997 w 10000"/>
                  <a:gd name="connsiteY53-15426" fmla="*/ 6908 h 10000"/>
                  <a:gd name="connsiteX54-15427" fmla="*/ 9181 w 10000"/>
                  <a:gd name="connsiteY54-15428" fmla="*/ 6953 h 10000"/>
                  <a:gd name="connsiteX55-15429" fmla="*/ 9356 w 10000"/>
                  <a:gd name="connsiteY55-15430" fmla="*/ 7021 h 10000"/>
                  <a:gd name="connsiteX56-15431" fmla="*/ 9521 w 10000"/>
                  <a:gd name="connsiteY56-15432" fmla="*/ 7113 h 10000"/>
                  <a:gd name="connsiteX57-15433" fmla="*/ 9595 w 10000"/>
                  <a:gd name="connsiteY57-15434" fmla="*/ 7174 h 10000"/>
                  <a:gd name="connsiteX58-15435" fmla="*/ 9666 w 10000"/>
                  <a:gd name="connsiteY58-15436" fmla="*/ 7239 h 10000"/>
                  <a:gd name="connsiteX59-15437" fmla="*/ 9733 w 10000"/>
                  <a:gd name="connsiteY59-15438" fmla="*/ 7312 h 10000"/>
                  <a:gd name="connsiteX60-15439" fmla="*/ 9793 w 10000"/>
                  <a:gd name="connsiteY60-15440" fmla="*/ 7394 h 10000"/>
                  <a:gd name="connsiteX61-15441" fmla="*/ 9846 w 10000"/>
                  <a:gd name="connsiteY61-15442" fmla="*/ 7489 h 10000"/>
                  <a:gd name="connsiteX62-15443" fmla="*/ 9892 w 10000"/>
                  <a:gd name="connsiteY62-15444" fmla="*/ 7588 h 10000"/>
                  <a:gd name="connsiteX63-15445" fmla="*/ 9930 w 10000"/>
                  <a:gd name="connsiteY63-15446" fmla="*/ 7698 h 10000"/>
                  <a:gd name="connsiteX64-15447" fmla="*/ 9960 w 10000"/>
                  <a:gd name="connsiteY64-15448" fmla="*/ 7819 h 10000"/>
                  <a:gd name="connsiteX65-15449" fmla="*/ 9982 w 10000"/>
                  <a:gd name="connsiteY65-15450" fmla="*/ 7953 h 10000"/>
                  <a:gd name="connsiteX66-15451" fmla="*/ 9995 w 10000"/>
                  <a:gd name="connsiteY66-15452" fmla="*/ 8097 h 10000"/>
                  <a:gd name="connsiteX67-15453" fmla="*/ 10000 w 10000"/>
                  <a:gd name="connsiteY67-15454" fmla="*/ 8322 h 10000"/>
                  <a:gd name="connsiteX68-15455" fmla="*/ 9992 w 10000"/>
                  <a:gd name="connsiteY68-15456" fmla="*/ 8533 h 10000"/>
                  <a:gd name="connsiteX69-15457" fmla="*/ 9972 w 10000"/>
                  <a:gd name="connsiteY69-15458" fmla="*/ 8722 h 10000"/>
                  <a:gd name="connsiteX70-15459" fmla="*/ 9939 w 10000"/>
                  <a:gd name="connsiteY70-15460" fmla="*/ 8903 h 10000"/>
                  <a:gd name="connsiteX71-15461" fmla="*/ 9897 w 10000"/>
                  <a:gd name="connsiteY71-15462" fmla="*/ 9064 h 10000"/>
                  <a:gd name="connsiteX72-15463" fmla="*/ 9843 w 10000"/>
                  <a:gd name="connsiteY72-15464" fmla="*/ 9215 h 10000"/>
                  <a:gd name="connsiteX73-15465" fmla="*/ 9778 w 10000"/>
                  <a:gd name="connsiteY73-15466" fmla="*/ 9344 h 10000"/>
                  <a:gd name="connsiteX74-15467" fmla="*/ 9705 w 10000"/>
                  <a:gd name="connsiteY74-15468" fmla="*/ 9463 h 10000"/>
                  <a:gd name="connsiteX75-15469" fmla="*/ 9625 w 10000"/>
                  <a:gd name="connsiteY75-15470" fmla="*/ 9570 h 10000"/>
                  <a:gd name="connsiteX76-15471" fmla="*/ 9536 w 10000"/>
                  <a:gd name="connsiteY76-15472" fmla="*/ 9662 h 10000"/>
                  <a:gd name="connsiteX77-15473" fmla="*/ 9439 w 10000"/>
                  <a:gd name="connsiteY77-15474" fmla="*/ 9742 h 10000"/>
                  <a:gd name="connsiteX78-15475" fmla="*/ 9338 w 10000"/>
                  <a:gd name="connsiteY78-15476" fmla="*/ 9809 h 10000"/>
                  <a:gd name="connsiteX79-15477" fmla="*/ 9230 w 10000"/>
                  <a:gd name="connsiteY79-15478" fmla="*/ 9869 h 10000"/>
                  <a:gd name="connsiteX80-15479" fmla="*/ 9115 w 10000"/>
                  <a:gd name="connsiteY80-15480" fmla="*/ 9914 h 10000"/>
                  <a:gd name="connsiteX81-15481" fmla="*/ 8999 w 10000"/>
                  <a:gd name="connsiteY81-15482" fmla="*/ 9951 h 10000"/>
                  <a:gd name="connsiteX82-15483" fmla="*/ 8879 w 10000"/>
                  <a:gd name="connsiteY82-15484" fmla="*/ 9974 h 10000"/>
                  <a:gd name="connsiteX83-15485" fmla="*/ 8630 w 10000"/>
                  <a:gd name="connsiteY83-15486" fmla="*/ 10000 h 10000"/>
                  <a:gd name="connsiteX84-15487" fmla="*/ 8373 w 10000"/>
                  <a:gd name="connsiteY84-15488" fmla="*/ 9990 h 10000"/>
                  <a:gd name="connsiteX85-15489" fmla="*/ 8118 w 10000"/>
                  <a:gd name="connsiteY85-15490" fmla="*/ 9955 h 10000"/>
                  <a:gd name="connsiteX86-15491" fmla="*/ 7867 w 10000"/>
                  <a:gd name="connsiteY86-15492" fmla="*/ 9890 h 10000"/>
                  <a:gd name="connsiteX87-15493" fmla="*/ 7626 w 10000"/>
                  <a:gd name="connsiteY87-15494" fmla="*/ 9807 h 10000"/>
                  <a:gd name="connsiteX88-15495" fmla="*/ 7398 w 10000"/>
                  <a:gd name="connsiteY88-15496" fmla="*/ 9704 h 10000"/>
                  <a:gd name="connsiteX89-15497" fmla="*/ 7196 w 10000"/>
                  <a:gd name="connsiteY89-15498" fmla="*/ 9587 h 10000"/>
                  <a:gd name="connsiteX90-15499" fmla="*/ 7019 w 10000"/>
                  <a:gd name="connsiteY90-15500" fmla="*/ 9463 h 10000"/>
                  <a:gd name="connsiteX0-15501" fmla="*/ 7019 w 10000"/>
                  <a:gd name="connsiteY0-15502" fmla="*/ 9463 h 10000"/>
                  <a:gd name="connsiteX1-15503" fmla="*/ 5848 w 10000"/>
                  <a:gd name="connsiteY1-15504" fmla="*/ 7548 h 10000"/>
                  <a:gd name="connsiteX2-15505" fmla="*/ 4659 w 10000"/>
                  <a:gd name="connsiteY2-15506" fmla="*/ 7864 h 10000"/>
                  <a:gd name="connsiteX3-15507" fmla="*/ 0 w 10000"/>
                  <a:gd name="connsiteY3-15508" fmla="*/ 9729 h 10000"/>
                  <a:gd name="connsiteX4-15509" fmla="*/ 40 w 10000"/>
                  <a:gd name="connsiteY4-15510" fmla="*/ 9030 h 10000"/>
                  <a:gd name="connsiteX5-15511" fmla="*/ 90 w 10000"/>
                  <a:gd name="connsiteY5-15512" fmla="*/ 8322 h 10000"/>
                  <a:gd name="connsiteX6-15513" fmla="*/ 154 w 10000"/>
                  <a:gd name="connsiteY6-15514" fmla="*/ 7622 h 10000"/>
                  <a:gd name="connsiteX7-15515" fmla="*/ 229 w 10000"/>
                  <a:gd name="connsiteY7-15516" fmla="*/ 6925 h 10000"/>
                  <a:gd name="connsiteX8-15517" fmla="*/ 318 w 10000"/>
                  <a:gd name="connsiteY8-15518" fmla="*/ 6252 h 10000"/>
                  <a:gd name="connsiteX9-15519" fmla="*/ 419 w 10000"/>
                  <a:gd name="connsiteY9-15520" fmla="*/ 5601 h 10000"/>
                  <a:gd name="connsiteX10-15521" fmla="*/ 475 w 10000"/>
                  <a:gd name="connsiteY10-15522" fmla="*/ 5293 h 10000"/>
                  <a:gd name="connsiteX11-15523" fmla="*/ 534 w 10000"/>
                  <a:gd name="connsiteY11-15524" fmla="*/ 4992 h 10000"/>
                  <a:gd name="connsiteX12-15525" fmla="*/ 598 w 10000"/>
                  <a:gd name="connsiteY12-15526" fmla="*/ 4698 h 10000"/>
                  <a:gd name="connsiteX13-15527" fmla="*/ 663 w 10000"/>
                  <a:gd name="connsiteY13-15528" fmla="*/ 4424 h 10000"/>
                  <a:gd name="connsiteX14-15529" fmla="*/ 733 w 10000"/>
                  <a:gd name="connsiteY14-15530" fmla="*/ 4162 h 10000"/>
                  <a:gd name="connsiteX15-15531" fmla="*/ 808 w 10000"/>
                  <a:gd name="connsiteY15-15532" fmla="*/ 3910 h 10000"/>
                  <a:gd name="connsiteX16-15533" fmla="*/ 886 w 10000"/>
                  <a:gd name="connsiteY16-15534" fmla="*/ 3676 h 10000"/>
                  <a:gd name="connsiteX17-15535" fmla="*/ 967 w 10000"/>
                  <a:gd name="connsiteY17-15536" fmla="*/ 3455 h 10000"/>
                  <a:gd name="connsiteX18-15537" fmla="*/ 1053 w 10000"/>
                  <a:gd name="connsiteY18-15538" fmla="*/ 3257 h 10000"/>
                  <a:gd name="connsiteX19-15539" fmla="*/ 1142 w 10000"/>
                  <a:gd name="connsiteY19-15540" fmla="*/ 3073 h 10000"/>
                  <a:gd name="connsiteX20-15541" fmla="*/ 1592 w 10000"/>
                  <a:gd name="connsiteY20-15542" fmla="*/ 2236 h 10000"/>
                  <a:gd name="connsiteX21-15543" fmla="*/ 1817 w 10000"/>
                  <a:gd name="connsiteY21-15544" fmla="*/ 1819 h 10000"/>
                  <a:gd name="connsiteX22-15545" fmla="*/ 1903 w 10000"/>
                  <a:gd name="connsiteY22-15546" fmla="*/ 1672 h 10000"/>
                  <a:gd name="connsiteX23-15547" fmla="*/ 2049 w 10000"/>
                  <a:gd name="connsiteY23-15548" fmla="*/ 1432 h 10000"/>
                  <a:gd name="connsiteX24-15549" fmla="*/ 2288 w 10000"/>
                  <a:gd name="connsiteY24-15550" fmla="*/ 1068 h 10000"/>
                  <a:gd name="connsiteX25-15551" fmla="*/ 2410 w 10000"/>
                  <a:gd name="connsiteY25-15552" fmla="*/ 897 h 10000"/>
                  <a:gd name="connsiteX26-15553" fmla="*/ 2541 w 10000"/>
                  <a:gd name="connsiteY26-15554" fmla="*/ 734 h 10000"/>
                  <a:gd name="connsiteX27-15555" fmla="*/ 2669 w 10000"/>
                  <a:gd name="connsiteY27-15556" fmla="*/ 589 h 10000"/>
                  <a:gd name="connsiteX28-15557" fmla="*/ 2802 w 10000"/>
                  <a:gd name="connsiteY28-15558" fmla="*/ 449 h 10000"/>
                  <a:gd name="connsiteX29-15559" fmla="*/ 2940 w 10000"/>
                  <a:gd name="connsiteY29-15560" fmla="*/ 323 h 10000"/>
                  <a:gd name="connsiteX30-15561" fmla="*/ 3081 w 10000"/>
                  <a:gd name="connsiteY30-15562" fmla="*/ 210 h 10000"/>
                  <a:gd name="connsiteX31-15563" fmla="*/ 3148 w 10000"/>
                  <a:gd name="connsiteY31-15564" fmla="*/ 169 h 10000"/>
                  <a:gd name="connsiteX32-15565" fmla="*/ 3229 w 10000"/>
                  <a:gd name="connsiteY32-15566" fmla="*/ 129 h 10000"/>
                  <a:gd name="connsiteX33-15567" fmla="*/ 3424 w 10000"/>
                  <a:gd name="connsiteY33-15568" fmla="*/ 67 h 10000"/>
                  <a:gd name="connsiteX34-15569" fmla="*/ 3662 w 10000"/>
                  <a:gd name="connsiteY34-15570" fmla="*/ 19 h 10000"/>
                  <a:gd name="connsiteX35-15571" fmla="*/ 3931 w 10000"/>
                  <a:gd name="connsiteY35-15572" fmla="*/ 0 h 10000"/>
                  <a:gd name="connsiteX36-15573" fmla="*/ 4225 w 10000"/>
                  <a:gd name="connsiteY36-15574" fmla="*/ 6 h 10000"/>
                  <a:gd name="connsiteX37-15575" fmla="*/ 4538 w 10000"/>
                  <a:gd name="connsiteY37-15576" fmla="*/ 41 h 10000"/>
                  <a:gd name="connsiteX38-15577" fmla="*/ 4863 w 10000"/>
                  <a:gd name="connsiteY38-15578" fmla="*/ 98 h 10000"/>
                  <a:gd name="connsiteX39-15579" fmla="*/ 5189 w 10000"/>
                  <a:gd name="connsiteY39-15580" fmla="*/ 191 h 10000"/>
                  <a:gd name="connsiteX40-15581" fmla="*/ 5352 w 10000"/>
                  <a:gd name="connsiteY40-15582" fmla="*/ 250 h 10000"/>
                  <a:gd name="connsiteX41-15583" fmla="*/ 5514 w 10000"/>
                  <a:gd name="connsiteY41-15584" fmla="*/ 314 h 10000"/>
                  <a:gd name="connsiteX42-15585" fmla="*/ 5826 w 10000"/>
                  <a:gd name="connsiteY42-15586" fmla="*/ 480 h 10000"/>
                  <a:gd name="connsiteX43-15587" fmla="*/ 5977 w 10000"/>
                  <a:gd name="connsiteY43-15588" fmla="*/ 573 h 10000"/>
                  <a:gd name="connsiteX44-15589" fmla="*/ 6122 w 10000"/>
                  <a:gd name="connsiteY44-15590" fmla="*/ 677 h 10000"/>
                  <a:gd name="connsiteX45-15591" fmla="*/ 6311 w 10000"/>
                  <a:gd name="connsiteY45-15592" fmla="*/ 7414 h 10000"/>
                  <a:gd name="connsiteX46-15593" fmla="*/ 7773 w 10000"/>
                  <a:gd name="connsiteY46-15594" fmla="*/ 6998 h 10000"/>
                  <a:gd name="connsiteX47-15595" fmla="*/ 7975 w 10000"/>
                  <a:gd name="connsiteY47-15596" fmla="*/ 6949 h 10000"/>
                  <a:gd name="connsiteX48-15597" fmla="*/ 8270 w 10000"/>
                  <a:gd name="connsiteY48-15598" fmla="*/ 6898 h 10000"/>
                  <a:gd name="connsiteX49-15599" fmla="*/ 8440 w 10000"/>
                  <a:gd name="connsiteY49-15600" fmla="*/ 6882 h 10000"/>
                  <a:gd name="connsiteX50-15601" fmla="*/ 8623 w 10000"/>
                  <a:gd name="connsiteY50-15602" fmla="*/ 6879 h 10000"/>
                  <a:gd name="connsiteX51-15603" fmla="*/ 8808 w 10000"/>
                  <a:gd name="connsiteY51-15604" fmla="*/ 6885 h 10000"/>
                  <a:gd name="connsiteX52-15605" fmla="*/ 8997 w 10000"/>
                  <a:gd name="connsiteY52-15606" fmla="*/ 6908 h 10000"/>
                  <a:gd name="connsiteX53-15607" fmla="*/ 9181 w 10000"/>
                  <a:gd name="connsiteY53-15608" fmla="*/ 6953 h 10000"/>
                  <a:gd name="connsiteX54-15609" fmla="*/ 9356 w 10000"/>
                  <a:gd name="connsiteY54-15610" fmla="*/ 7021 h 10000"/>
                  <a:gd name="connsiteX55-15611" fmla="*/ 9521 w 10000"/>
                  <a:gd name="connsiteY55-15612" fmla="*/ 7113 h 10000"/>
                  <a:gd name="connsiteX56-15613" fmla="*/ 9595 w 10000"/>
                  <a:gd name="connsiteY56-15614" fmla="*/ 7174 h 10000"/>
                  <a:gd name="connsiteX57-15615" fmla="*/ 9666 w 10000"/>
                  <a:gd name="connsiteY57-15616" fmla="*/ 7239 h 10000"/>
                  <a:gd name="connsiteX58-15617" fmla="*/ 9733 w 10000"/>
                  <a:gd name="connsiteY58-15618" fmla="*/ 7312 h 10000"/>
                  <a:gd name="connsiteX59-15619" fmla="*/ 9793 w 10000"/>
                  <a:gd name="connsiteY59-15620" fmla="*/ 7394 h 10000"/>
                  <a:gd name="connsiteX60-15621" fmla="*/ 9846 w 10000"/>
                  <a:gd name="connsiteY60-15622" fmla="*/ 7489 h 10000"/>
                  <a:gd name="connsiteX61-15623" fmla="*/ 9892 w 10000"/>
                  <a:gd name="connsiteY61-15624" fmla="*/ 7588 h 10000"/>
                  <a:gd name="connsiteX62-15625" fmla="*/ 9930 w 10000"/>
                  <a:gd name="connsiteY62-15626" fmla="*/ 7698 h 10000"/>
                  <a:gd name="connsiteX63-15627" fmla="*/ 9960 w 10000"/>
                  <a:gd name="connsiteY63-15628" fmla="*/ 7819 h 10000"/>
                  <a:gd name="connsiteX64-15629" fmla="*/ 9982 w 10000"/>
                  <a:gd name="connsiteY64-15630" fmla="*/ 7953 h 10000"/>
                  <a:gd name="connsiteX65-15631" fmla="*/ 9995 w 10000"/>
                  <a:gd name="connsiteY65-15632" fmla="*/ 8097 h 10000"/>
                  <a:gd name="connsiteX66-15633" fmla="*/ 10000 w 10000"/>
                  <a:gd name="connsiteY66-15634" fmla="*/ 8322 h 10000"/>
                  <a:gd name="connsiteX67-15635" fmla="*/ 9992 w 10000"/>
                  <a:gd name="connsiteY67-15636" fmla="*/ 8533 h 10000"/>
                  <a:gd name="connsiteX68-15637" fmla="*/ 9972 w 10000"/>
                  <a:gd name="connsiteY68-15638" fmla="*/ 8722 h 10000"/>
                  <a:gd name="connsiteX69-15639" fmla="*/ 9939 w 10000"/>
                  <a:gd name="connsiteY69-15640" fmla="*/ 8903 h 10000"/>
                  <a:gd name="connsiteX70-15641" fmla="*/ 9897 w 10000"/>
                  <a:gd name="connsiteY70-15642" fmla="*/ 9064 h 10000"/>
                  <a:gd name="connsiteX71-15643" fmla="*/ 9843 w 10000"/>
                  <a:gd name="connsiteY71-15644" fmla="*/ 9215 h 10000"/>
                  <a:gd name="connsiteX72-15645" fmla="*/ 9778 w 10000"/>
                  <a:gd name="connsiteY72-15646" fmla="*/ 9344 h 10000"/>
                  <a:gd name="connsiteX73-15647" fmla="*/ 9705 w 10000"/>
                  <a:gd name="connsiteY73-15648" fmla="*/ 9463 h 10000"/>
                  <a:gd name="connsiteX74-15649" fmla="*/ 9625 w 10000"/>
                  <a:gd name="connsiteY74-15650" fmla="*/ 9570 h 10000"/>
                  <a:gd name="connsiteX75-15651" fmla="*/ 9536 w 10000"/>
                  <a:gd name="connsiteY75-15652" fmla="*/ 9662 h 10000"/>
                  <a:gd name="connsiteX76-15653" fmla="*/ 9439 w 10000"/>
                  <a:gd name="connsiteY76-15654" fmla="*/ 9742 h 10000"/>
                  <a:gd name="connsiteX77-15655" fmla="*/ 9338 w 10000"/>
                  <a:gd name="connsiteY77-15656" fmla="*/ 9809 h 10000"/>
                  <a:gd name="connsiteX78-15657" fmla="*/ 9230 w 10000"/>
                  <a:gd name="connsiteY78-15658" fmla="*/ 9869 h 10000"/>
                  <a:gd name="connsiteX79-15659" fmla="*/ 9115 w 10000"/>
                  <a:gd name="connsiteY79-15660" fmla="*/ 9914 h 10000"/>
                  <a:gd name="connsiteX80-15661" fmla="*/ 8999 w 10000"/>
                  <a:gd name="connsiteY80-15662" fmla="*/ 9951 h 10000"/>
                  <a:gd name="connsiteX81-15663" fmla="*/ 8879 w 10000"/>
                  <a:gd name="connsiteY81-15664" fmla="*/ 9974 h 10000"/>
                  <a:gd name="connsiteX82-15665" fmla="*/ 8630 w 10000"/>
                  <a:gd name="connsiteY82-15666" fmla="*/ 10000 h 10000"/>
                  <a:gd name="connsiteX83-15667" fmla="*/ 8373 w 10000"/>
                  <a:gd name="connsiteY83-15668" fmla="*/ 9990 h 10000"/>
                  <a:gd name="connsiteX84-15669" fmla="*/ 8118 w 10000"/>
                  <a:gd name="connsiteY84-15670" fmla="*/ 9955 h 10000"/>
                  <a:gd name="connsiteX85-15671" fmla="*/ 7867 w 10000"/>
                  <a:gd name="connsiteY85-15672" fmla="*/ 9890 h 10000"/>
                  <a:gd name="connsiteX86-15673" fmla="*/ 7626 w 10000"/>
                  <a:gd name="connsiteY86-15674" fmla="*/ 9807 h 10000"/>
                  <a:gd name="connsiteX87-15675" fmla="*/ 7398 w 10000"/>
                  <a:gd name="connsiteY87-15676" fmla="*/ 9704 h 10000"/>
                  <a:gd name="connsiteX88-15677" fmla="*/ 7196 w 10000"/>
                  <a:gd name="connsiteY88-15678" fmla="*/ 9587 h 10000"/>
                  <a:gd name="connsiteX89-15679" fmla="*/ 7019 w 10000"/>
                  <a:gd name="connsiteY89-15680" fmla="*/ 9463 h 10000"/>
                  <a:gd name="connsiteX0-15681" fmla="*/ 7019 w 10000"/>
                  <a:gd name="connsiteY0-15682" fmla="*/ 9463 h 10000"/>
                  <a:gd name="connsiteX1-15683" fmla="*/ 5848 w 10000"/>
                  <a:gd name="connsiteY1-15684" fmla="*/ 7548 h 10000"/>
                  <a:gd name="connsiteX2-15685" fmla="*/ 4659 w 10000"/>
                  <a:gd name="connsiteY2-15686" fmla="*/ 7864 h 10000"/>
                  <a:gd name="connsiteX3-15687" fmla="*/ 0 w 10000"/>
                  <a:gd name="connsiteY3-15688" fmla="*/ 9729 h 10000"/>
                  <a:gd name="connsiteX4-15689" fmla="*/ 40 w 10000"/>
                  <a:gd name="connsiteY4-15690" fmla="*/ 9030 h 10000"/>
                  <a:gd name="connsiteX5-15691" fmla="*/ 90 w 10000"/>
                  <a:gd name="connsiteY5-15692" fmla="*/ 8322 h 10000"/>
                  <a:gd name="connsiteX6-15693" fmla="*/ 154 w 10000"/>
                  <a:gd name="connsiteY6-15694" fmla="*/ 7622 h 10000"/>
                  <a:gd name="connsiteX7-15695" fmla="*/ 229 w 10000"/>
                  <a:gd name="connsiteY7-15696" fmla="*/ 6925 h 10000"/>
                  <a:gd name="connsiteX8-15697" fmla="*/ 318 w 10000"/>
                  <a:gd name="connsiteY8-15698" fmla="*/ 6252 h 10000"/>
                  <a:gd name="connsiteX9-15699" fmla="*/ 419 w 10000"/>
                  <a:gd name="connsiteY9-15700" fmla="*/ 5601 h 10000"/>
                  <a:gd name="connsiteX10-15701" fmla="*/ 475 w 10000"/>
                  <a:gd name="connsiteY10-15702" fmla="*/ 5293 h 10000"/>
                  <a:gd name="connsiteX11-15703" fmla="*/ 534 w 10000"/>
                  <a:gd name="connsiteY11-15704" fmla="*/ 4992 h 10000"/>
                  <a:gd name="connsiteX12-15705" fmla="*/ 598 w 10000"/>
                  <a:gd name="connsiteY12-15706" fmla="*/ 4698 h 10000"/>
                  <a:gd name="connsiteX13-15707" fmla="*/ 663 w 10000"/>
                  <a:gd name="connsiteY13-15708" fmla="*/ 4424 h 10000"/>
                  <a:gd name="connsiteX14-15709" fmla="*/ 733 w 10000"/>
                  <a:gd name="connsiteY14-15710" fmla="*/ 4162 h 10000"/>
                  <a:gd name="connsiteX15-15711" fmla="*/ 808 w 10000"/>
                  <a:gd name="connsiteY15-15712" fmla="*/ 3910 h 10000"/>
                  <a:gd name="connsiteX16-15713" fmla="*/ 886 w 10000"/>
                  <a:gd name="connsiteY16-15714" fmla="*/ 3676 h 10000"/>
                  <a:gd name="connsiteX17-15715" fmla="*/ 967 w 10000"/>
                  <a:gd name="connsiteY17-15716" fmla="*/ 3455 h 10000"/>
                  <a:gd name="connsiteX18-15717" fmla="*/ 1053 w 10000"/>
                  <a:gd name="connsiteY18-15718" fmla="*/ 3257 h 10000"/>
                  <a:gd name="connsiteX19-15719" fmla="*/ 1142 w 10000"/>
                  <a:gd name="connsiteY19-15720" fmla="*/ 3073 h 10000"/>
                  <a:gd name="connsiteX20-15721" fmla="*/ 1592 w 10000"/>
                  <a:gd name="connsiteY20-15722" fmla="*/ 2236 h 10000"/>
                  <a:gd name="connsiteX21-15723" fmla="*/ 1817 w 10000"/>
                  <a:gd name="connsiteY21-15724" fmla="*/ 1819 h 10000"/>
                  <a:gd name="connsiteX22-15725" fmla="*/ 1903 w 10000"/>
                  <a:gd name="connsiteY22-15726" fmla="*/ 1672 h 10000"/>
                  <a:gd name="connsiteX23-15727" fmla="*/ 2049 w 10000"/>
                  <a:gd name="connsiteY23-15728" fmla="*/ 1432 h 10000"/>
                  <a:gd name="connsiteX24-15729" fmla="*/ 2288 w 10000"/>
                  <a:gd name="connsiteY24-15730" fmla="*/ 1068 h 10000"/>
                  <a:gd name="connsiteX25-15731" fmla="*/ 2410 w 10000"/>
                  <a:gd name="connsiteY25-15732" fmla="*/ 897 h 10000"/>
                  <a:gd name="connsiteX26-15733" fmla="*/ 2541 w 10000"/>
                  <a:gd name="connsiteY26-15734" fmla="*/ 734 h 10000"/>
                  <a:gd name="connsiteX27-15735" fmla="*/ 2669 w 10000"/>
                  <a:gd name="connsiteY27-15736" fmla="*/ 589 h 10000"/>
                  <a:gd name="connsiteX28-15737" fmla="*/ 2802 w 10000"/>
                  <a:gd name="connsiteY28-15738" fmla="*/ 449 h 10000"/>
                  <a:gd name="connsiteX29-15739" fmla="*/ 2940 w 10000"/>
                  <a:gd name="connsiteY29-15740" fmla="*/ 323 h 10000"/>
                  <a:gd name="connsiteX30-15741" fmla="*/ 3081 w 10000"/>
                  <a:gd name="connsiteY30-15742" fmla="*/ 210 h 10000"/>
                  <a:gd name="connsiteX31-15743" fmla="*/ 3148 w 10000"/>
                  <a:gd name="connsiteY31-15744" fmla="*/ 169 h 10000"/>
                  <a:gd name="connsiteX32-15745" fmla="*/ 3229 w 10000"/>
                  <a:gd name="connsiteY32-15746" fmla="*/ 129 h 10000"/>
                  <a:gd name="connsiteX33-15747" fmla="*/ 3424 w 10000"/>
                  <a:gd name="connsiteY33-15748" fmla="*/ 67 h 10000"/>
                  <a:gd name="connsiteX34-15749" fmla="*/ 3662 w 10000"/>
                  <a:gd name="connsiteY34-15750" fmla="*/ 19 h 10000"/>
                  <a:gd name="connsiteX35-15751" fmla="*/ 3931 w 10000"/>
                  <a:gd name="connsiteY35-15752" fmla="*/ 0 h 10000"/>
                  <a:gd name="connsiteX36-15753" fmla="*/ 4225 w 10000"/>
                  <a:gd name="connsiteY36-15754" fmla="*/ 6 h 10000"/>
                  <a:gd name="connsiteX37-15755" fmla="*/ 4538 w 10000"/>
                  <a:gd name="connsiteY37-15756" fmla="*/ 41 h 10000"/>
                  <a:gd name="connsiteX38-15757" fmla="*/ 4863 w 10000"/>
                  <a:gd name="connsiteY38-15758" fmla="*/ 98 h 10000"/>
                  <a:gd name="connsiteX39-15759" fmla="*/ 5189 w 10000"/>
                  <a:gd name="connsiteY39-15760" fmla="*/ 191 h 10000"/>
                  <a:gd name="connsiteX40-15761" fmla="*/ 5352 w 10000"/>
                  <a:gd name="connsiteY40-15762" fmla="*/ 250 h 10000"/>
                  <a:gd name="connsiteX41-15763" fmla="*/ 5514 w 10000"/>
                  <a:gd name="connsiteY41-15764" fmla="*/ 314 h 10000"/>
                  <a:gd name="connsiteX42-15765" fmla="*/ 5826 w 10000"/>
                  <a:gd name="connsiteY42-15766" fmla="*/ 480 h 10000"/>
                  <a:gd name="connsiteX43-15767" fmla="*/ 5977 w 10000"/>
                  <a:gd name="connsiteY43-15768" fmla="*/ 573 h 10000"/>
                  <a:gd name="connsiteX44-15769" fmla="*/ 6311 w 10000"/>
                  <a:gd name="connsiteY44-15770" fmla="*/ 7414 h 10000"/>
                  <a:gd name="connsiteX45-15771" fmla="*/ 7773 w 10000"/>
                  <a:gd name="connsiteY45-15772" fmla="*/ 6998 h 10000"/>
                  <a:gd name="connsiteX46-15773" fmla="*/ 7975 w 10000"/>
                  <a:gd name="connsiteY46-15774" fmla="*/ 6949 h 10000"/>
                  <a:gd name="connsiteX47-15775" fmla="*/ 8270 w 10000"/>
                  <a:gd name="connsiteY47-15776" fmla="*/ 6898 h 10000"/>
                  <a:gd name="connsiteX48-15777" fmla="*/ 8440 w 10000"/>
                  <a:gd name="connsiteY48-15778" fmla="*/ 6882 h 10000"/>
                  <a:gd name="connsiteX49-15779" fmla="*/ 8623 w 10000"/>
                  <a:gd name="connsiteY49-15780" fmla="*/ 6879 h 10000"/>
                  <a:gd name="connsiteX50-15781" fmla="*/ 8808 w 10000"/>
                  <a:gd name="connsiteY50-15782" fmla="*/ 6885 h 10000"/>
                  <a:gd name="connsiteX51-15783" fmla="*/ 8997 w 10000"/>
                  <a:gd name="connsiteY51-15784" fmla="*/ 6908 h 10000"/>
                  <a:gd name="connsiteX52-15785" fmla="*/ 9181 w 10000"/>
                  <a:gd name="connsiteY52-15786" fmla="*/ 6953 h 10000"/>
                  <a:gd name="connsiteX53-15787" fmla="*/ 9356 w 10000"/>
                  <a:gd name="connsiteY53-15788" fmla="*/ 7021 h 10000"/>
                  <a:gd name="connsiteX54-15789" fmla="*/ 9521 w 10000"/>
                  <a:gd name="connsiteY54-15790" fmla="*/ 7113 h 10000"/>
                  <a:gd name="connsiteX55-15791" fmla="*/ 9595 w 10000"/>
                  <a:gd name="connsiteY55-15792" fmla="*/ 7174 h 10000"/>
                  <a:gd name="connsiteX56-15793" fmla="*/ 9666 w 10000"/>
                  <a:gd name="connsiteY56-15794" fmla="*/ 7239 h 10000"/>
                  <a:gd name="connsiteX57-15795" fmla="*/ 9733 w 10000"/>
                  <a:gd name="connsiteY57-15796" fmla="*/ 7312 h 10000"/>
                  <a:gd name="connsiteX58-15797" fmla="*/ 9793 w 10000"/>
                  <a:gd name="connsiteY58-15798" fmla="*/ 7394 h 10000"/>
                  <a:gd name="connsiteX59-15799" fmla="*/ 9846 w 10000"/>
                  <a:gd name="connsiteY59-15800" fmla="*/ 7489 h 10000"/>
                  <a:gd name="connsiteX60-15801" fmla="*/ 9892 w 10000"/>
                  <a:gd name="connsiteY60-15802" fmla="*/ 7588 h 10000"/>
                  <a:gd name="connsiteX61-15803" fmla="*/ 9930 w 10000"/>
                  <a:gd name="connsiteY61-15804" fmla="*/ 7698 h 10000"/>
                  <a:gd name="connsiteX62-15805" fmla="*/ 9960 w 10000"/>
                  <a:gd name="connsiteY62-15806" fmla="*/ 7819 h 10000"/>
                  <a:gd name="connsiteX63-15807" fmla="*/ 9982 w 10000"/>
                  <a:gd name="connsiteY63-15808" fmla="*/ 7953 h 10000"/>
                  <a:gd name="connsiteX64-15809" fmla="*/ 9995 w 10000"/>
                  <a:gd name="connsiteY64-15810" fmla="*/ 8097 h 10000"/>
                  <a:gd name="connsiteX65-15811" fmla="*/ 10000 w 10000"/>
                  <a:gd name="connsiteY65-15812" fmla="*/ 8322 h 10000"/>
                  <a:gd name="connsiteX66-15813" fmla="*/ 9992 w 10000"/>
                  <a:gd name="connsiteY66-15814" fmla="*/ 8533 h 10000"/>
                  <a:gd name="connsiteX67-15815" fmla="*/ 9972 w 10000"/>
                  <a:gd name="connsiteY67-15816" fmla="*/ 8722 h 10000"/>
                  <a:gd name="connsiteX68-15817" fmla="*/ 9939 w 10000"/>
                  <a:gd name="connsiteY68-15818" fmla="*/ 8903 h 10000"/>
                  <a:gd name="connsiteX69-15819" fmla="*/ 9897 w 10000"/>
                  <a:gd name="connsiteY69-15820" fmla="*/ 9064 h 10000"/>
                  <a:gd name="connsiteX70-15821" fmla="*/ 9843 w 10000"/>
                  <a:gd name="connsiteY70-15822" fmla="*/ 9215 h 10000"/>
                  <a:gd name="connsiteX71-15823" fmla="*/ 9778 w 10000"/>
                  <a:gd name="connsiteY71-15824" fmla="*/ 9344 h 10000"/>
                  <a:gd name="connsiteX72-15825" fmla="*/ 9705 w 10000"/>
                  <a:gd name="connsiteY72-15826" fmla="*/ 9463 h 10000"/>
                  <a:gd name="connsiteX73-15827" fmla="*/ 9625 w 10000"/>
                  <a:gd name="connsiteY73-15828" fmla="*/ 9570 h 10000"/>
                  <a:gd name="connsiteX74-15829" fmla="*/ 9536 w 10000"/>
                  <a:gd name="connsiteY74-15830" fmla="*/ 9662 h 10000"/>
                  <a:gd name="connsiteX75-15831" fmla="*/ 9439 w 10000"/>
                  <a:gd name="connsiteY75-15832" fmla="*/ 9742 h 10000"/>
                  <a:gd name="connsiteX76-15833" fmla="*/ 9338 w 10000"/>
                  <a:gd name="connsiteY76-15834" fmla="*/ 9809 h 10000"/>
                  <a:gd name="connsiteX77-15835" fmla="*/ 9230 w 10000"/>
                  <a:gd name="connsiteY77-15836" fmla="*/ 9869 h 10000"/>
                  <a:gd name="connsiteX78-15837" fmla="*/ 9115 w 10000"/>
                  <a:gd name="connsiteY78-15838" fmla="*/ 9914 h 10000"/>
                  <a:gd name="connsiteX79-15839" fmla="*/ 8999 w 10000"/>
                  <a:gd name="connsiteY79-15840" fmla="*/ 9951 h 10000"/>
                  <a:gd name="connsiteX80-15841" fmla="*/ 8879 w 10000"/>
                  <a:gd name="connsiteY80-15842" fmla="*/ 9974 h 10000"/>
                  <a:gd name="connsiteX81-15843" fmla="*/ 8630 w 10000"/>
                  <a:gd name="connsiteY81-15844" fmla="*/ 10000 h 10000"/>
                  <a:gd name="connsiteX82-15845" fmla="*/ 8373 w 10000"/>
                  <a:gd name="connsiteY82-15846" fmla="*/ 9990 h 10000"/>
                  <a:gd name="connsiteX83-15847" fmla="*/ 8118 w 10000"/>
                  <a:gd name="connsiteY83-15848" fmla="*/ 9955 h 10000"/>
                  <a:gd name="connsiteX84-15849" fmla="*/ 7867 w 10000"/>
                  <a:gd name="connsiteY84-15850" fmla="*/ 9890 h 10000"/>
                  <a:gd name="connsiteX85-15851" fmla="*/ 7626 w 10000"/>
                  <a:gd name="connsiteY85-15852" fmla="*/ 9807 h 10000"/>
                  <a:gd name="connsiteX86-15853" fmla="*/ 7398 w 10000"/>
                  <a:gd name="connsiteY86-15854" fmla="*/ 9704 h 10000"/>
                  <a:gd name="connsiteX87-15855" fmla="*/ 7196 w 10000"/>
                  <a:gd name="connsiteY87-15856" fmla="*/ 9587 h 10000"/>
                  <a:gd name="connsiteX88-15857" fmla="*/ 7019 w 10000"/>
                  <a:gd name="connsiteY88-15858" fmla="*/ 9463 h 10000"/>
                  <a:gd name="connsiteX0-15859" fmla="*/ 7019 w 10000"/>
                  <a:gd name="connsiteY0-15860" fmla="*/ 9463 h 10000"/>
                  <a:gd name="connsiteX1-15861" fmla="*/ 5848 w 10000"/>
                  <a:gd name="connsiteY1-15862" fmla="*/ 7548 h 10000"/>
                  <a:gd name="connsiteX2-15863" fmla="*/ 4659 w 10000"/>
                  <a:gd name="connsiteY2-15864" fmla="*/ 7864 h 10000"/>
                  <a:gd name="connsiteX3-15865" fmla="*/ 0 w 10000"/>
                  <a:gd name="connsiteY3-15866" fmla="*/ 9729 h 10000"/>
                  <a:gd name="connsiteX4-15867" fmla="*/ 40 w 10000"/>
                  <a:gd name="connsiteY4-15868" fmla="*/ 9030 h 10000"/>
                  <a:gd name="connsiteX5-15869" fmla="*/ 90 w 10000"/>
                  <a:gd name="connsiteY5-15870" fmla="*/ 8322 h 10000"/>
                  <a:gd name="connsiteX6-15871" fmla="*/ 154 w 10000"/>
                  <a:gd name="connsiteY6-15872" fmla="*/ 7622 h 10000"/>
                  <a:gd name="connsiteX7-15873" fmla="*/ 229 w 10000"/>
                  <a:gd name="connsiteY7-15874" fmla="*/ 6925 h 10000"/>
                  <a:gd name="connsiteX8-15875" fmla="*/ 318 w 10000"/>
                  <a:gd name="connsiteY8-15876" fmla="*/ 6252 h 10000"/>
                  <a:gd name="connsiteX9-15877" fmla="*/ 419 w 10000"/>
                  <a:gd name="connsiteY9-15878" fmla="*/ 5601 h 10000"/>
                  <a:gd name="connsiteX10-15879" fmla="*/ 475 w 10000"/>
                  <a:gd name="connsiteY10-15880" fmla="*/ 5293 h 10000"/>
                  <a:gd name="connsiteX11-15881" fmla="*/ 534 w 10000"/>
                  <a:gd name="connsiteY11-15882" fmla="*/ 4992 h 10000"/>
                  <a:gd name="connsiteX12-15883" fmla="*/ 598 w 10000"/>
                  <a:gd name="connsiteY12-15884" fmla="*/ 4698 h 10000"/>
                  <a:gd name="connsiteX13-15885" fmla="*/ 663 w 10000"/>
                  <a:gd name="connsiteY13-15886" fmla="*/ 4424 h 10000"/>
                  <a:gd name="connsiteX14-15887" fmla="*/ 733 w 10000"/>
                  <a:gd name="connsiteY14-15888" fmla="*/ 4162 h 10000"/>
                  <a:gd name="connsiteX15-15889" fmla="*/ 808 w 10000"/>
                  <a:gd name="connsiteY15-15890" fmla="*/ 3910 h 10000"/>
                  <a:gd name="connsiteX16-15891" fmla="*/ 886 w 10000"/>
                  <a:gd name="connsiteY16-15892" fmla="*/ 3676 h 10000"/>
                  <a:gd name="connsiteX17-15893" fmla="*/ 967 w 10000"/>
                  <a:gd name="connsiteY17-15894" fmla="*/ 3455 h 10000"/>
                  <a:gd name="connsiteX18-15895" fmla="*/ 1053 w 10000"/>
                  <a:gd name="connsiteY18-15896" fmla="*/ 3257 h 10000"/>
                  <a:gd name="connsiteX19-15897" fmla="*/ 1142 w 10000"/>
                  <a:gd name="connsiteY19-15898" fmla="*/ 3073 h 10000"/>
                  <a:gd name="connsiteX20-15899" fmla="*/ 1592 w 10000"/>
                  <a:gd name="connsiteY20-15900" fmla="*/ 2236 h 10000"/>
                  <a:gd name="connsiteX21-15901" fmla="*/ 1817 w 10000"/>
                  <a:gd name="connsiteY21-15902" fmla="*/ 1819 h 10000"/>
                  <a:gd name="connsiteX22-15903" fmla="*/ 1903 w 10000"/>
                  <a:gd name="connsiteY22-15904" fmla="*/ 1672 h 10000"/>
                  <a:gd name="connsiteX23-15905" fmla="*/ 2049 w 10000"/>
                  <a:gd name="connsiteY23-15906" fmla="*/ 1432 h 10000"/>
                  <a:gd name="connsiteX24-15907" fmla="*/ 2288 w 10000"/>
                  <a:gd name="connsiteY24-15908" fmla="*/ 1068 h 10000"/>
                  <a:gd name="connsiteX25-15909" fmla="*/ 2410 w 10000"/>
                  <a:gd name="connsiteY25-15910" fmla="*/ 897 h 10000"/>
                  <a:gd name="connsiteX26-15911" fmla="*/ 2541 w 10000"/>
                  <a:gd name="connsiteY26-15912" fmla="*/ 734 h 10000"/>
                  <a:gd name="connsiteX27-15913" fmla="*/ 2669 w 10000"/>
                  <a:gd name="connsiteY27-15914" fmla="*/ 589 h 10000"/>
                  <a:gd name="connsiteX28-15915" fmla="*/ 2802 w 10000"/>
                  <a:gd name="connsiteY28-15916" fmla="*/ 449 h 10000"/>
                  <a:gd name="connsiteX29-15917" fmla="*/ 2940 w 10000"/>
                  <a:gd name="connsiteY29-15918" fmla="*/ 323 h 10000"/>
                  <a:gd name="connsiteX30-15919" fmla="*/ 3081 w 10000"/>
                  <a:gd name="connsiteY30-15920" fmla="*/ 210 h 10000"/>
                  <a:gd name="connsiteX31-15921" fmla="*/ 3148 w 10000"/>
                  <a:gd name="connsiteY31-15922" fmla="*/ 169 h 10000"/>
                  <a:gd name="connsiteX32-15923" fmla="*/ 3229 w 10000"/>
                  <a:gd name="connsiteY32-15924" fmla="*/ 129 h 10000"/>
                  <a:gd name="connsiteX33-15925" fmla="*/ 3424 w 10000"/>
                  <a:gd name="connsiteY33-15926" fmla="*/ 67 h 10000"/>
                  <a:gd name="connsiteX34-15927" fmla="*/ 3662 w 10000"/>
                  <a:gd name="connsiteY34-15928" fmla="*/ 19 h 10000"/>
                  <a:gd name="connsiteX35-15929" fmla="*/ 3931 w 10000"/>
                  <a:gd name="connsiteY35-15930" fmla="*/ 0 h 10000"/>
                  <a:gd name="connsiteX36-15931" fmla="*/ 4225 w 10000"/>
                  <a:gd name="connsiteY36-15932" fmla="*/ 6 h 10000"/>
                  <a:gd name="connsiteX37-15933" fmla="*/ 4538 w 10000"/>
                  <a:gd name="connsiteY37-15934" fmla="*/ 41 h 10000"/>
                  <a:gd name="connsiteX38-15935" fmla="*/ 4863 w 10000"/>
                  <a:gd name="connsiteY38-15936" fmla="*/ 98 h 10000"/>
                  <a:gd name="connsiteX39-15937" fmla="*/ 5189 w 10000"/>
                  <a:gd name="connsiteY39-15938" fmla="*/ 191 h 10000"/>
                  <a:gd name="connsiteX40-15939" fmla="*/ 5352 w 10000"/>
                  <a:gd name="connsiteY40-15940" fmla="*/ 250 h 10000"/>
                  <a:gd name="connsiteX41-15941" fmla="*/ 5514 w 10000"/>
                  <a:gd name="connsiteY41-15942" fmla="*/ 314 h 10000"/>
                  <a:gd name="connsiteX42-15943" fmla="*/ 5826 w 10000"/>
                  <a:gd name="connsiteY42-15944" fmla="*/ 480 h 10000"/>
                  <a:gd name="connsiteX43-15945" fmla="*/ 6311 w 10000"/>
                  <a:gd name="connsiteY43-15946" fmla="*/ 7414 h 10000"/>
                  <a:gd name="connsiteX44-15947" fmla="*/ 7773 w 10000"/>
                  <a:gd name="connsiteY44-15948" fmla="*/ 6998 h 10000"/>
                  <a:gd name="connsiteX45-15949" fmla="*/ 7975 w 10000"/>
                  <a:gd name="connsiteY45-15950" fmla="*/ 6949 h 10000"/>
                  <a:gd name="connsiteX46-15951" fmla="*/ 8270 w 10000"/>
                  <a:gd name="connsiteY46-15952" fmla="*/ 6898 h 10000"/>
                  <a:gd name="connsiteX47-15953" fmla="*/ 8440 w 10000"/>
                  <a:gd name="connsiteY47-15954" fmla="*/ 6882 h 10000"/>
                  <a:gd name="connsiteX48-15955" fmla="*/ 8623 w 10000"/>
                  <a:gd name="connsiteY48-15956" fmla="*/ 6879 h 10000"/>
                  <a:gd name="connsiteX49-15957" fmla="*/ 8808 w 10000"/>
                  <a:gd name="connsiteY49-15958" fmla="*/ 6885 h 10000"/>
                  <a:gd name="connsiteX50-15959" fmla="*/ 8997 w 10000"/>
                  <a:gd name="connsiteY50-15960" fmla="*/ 6908 h 10000"/>
                  <a:gd name="connsiteX51-15961" fmla="*/ 9181 w 10000"/>
                  <a:gd name="connsiteY51-15962" fmla="*/ 6953 h 10000"/>
                  <a:gd name="connsiteX52-15963" fmla="*/ 9356 w 10000"/>
                  <a:gd name="connsiteY52-15964" fmla="*/ 7021 h 10000"/>
                  <a:gd name="connsiteX53-15965" fmla="*/ 9521 w 10000"/>
                  <a:gd name="connsiteY53-15966" fmla="*/ 7113 h 10000"/>
                  <a:gd name="connsiteX54-15967" fmla="*/ 9595 w 10000"/>
                  <a:gd name="connsiteY54-15968" fmla="*/ 7174 h 10000"/>
                  <a:gd name="connsiteX55-15969" fmla="*/ 9666 w 10000"/>
                  <a:gd name="connsiteY55-15970" fmla="*/ 7239 h 10000"/>
                  <a:gd name="connsiteX56-15971" fmla="*/ 9733 w 10000"/>
                  <a:gd name="connsiteY56-15972" fmla="*/ 7312 h 10000"/>
                  <a:gd name="connsiteX57-15973" fmla="*/ 9793 w 10000"/>
                  <a:gd name="connsiteY57-15974" fmla="*/ 7394 h 10000"/>
                  <a:gd name="connsiteX58-15975" fmla="*/ 9846 w 10000"/>
                  <a:gd name="connsiteY58-15976" fmla="*/ 7489 h 10000"/>
                  <a:gd name="connsiteX59-15977" fmla="*/ 9892 w 10000"/>
                  <a:gd name="connsiteY59-15978" fmla="*/ 7588 h 10000"/>
                  <a:gd name="connsiteX60-15979" fmla="*/ 9930 w 10000"/>
                  <a:gd name="connsiteY60-15980" fmla="*/ 7698 h 10000"/>
                  <a:gd name="connsiteX61-15981" fmla="*/ 9960 w 10000"/>
                  <a:gd name="connsiteY61-15982" fmla="*/ 7819 h 10000"/>
                  <a:gd name="connsiteX62-15983" fmla="*/ 9982 w 10000"/>
                  <a:gd name="connsiteY62-15984" fmla="*/ 7953 h 10000"/>
                  <a:gd name="connsiteX63-15985" fmla="*/ 9995 w 10000"/>
                  <a:gd name="connsiteY63-15986" fmla="*/ 8097 h 10000"/>
                  <a:gd name="connsiteX64-15987" fmla="*/ 10000 w 10000"/>
                  <a:gd name="connsiteY64-15988" fmla="*/ 8322 h 10000"/>
                  <a:gd name="connsiteX65-15989" fmla="*/ 9992 w 10000"/>
                  <a:gd name="connsiteY65-15990" fmla="*/ 8533 h 10000"/>
                  <a:gd name="connsiteX66-15991" fmla="*/ 9972 w 10000"/>
                  <a:gd name="connsiteY66-15992" fmla="*/ 8722 h 10000"/>
                  <a:gd name="connsiteX67-15993" fmla="*/ 9939 w 10000"/>
                  <a:gd name="connsiteY67-15994" fmla="*/ 8903 h 10000"/>
                  <a:gd name="connsiteX68-15995" fmla="*/ 9897 w 10000"/>
                  <a:gd name="connsiteY68-15996" fmla="*/ 9064 h 10000"/>
                  <a:gd name="connsiteX69-15997" fmla="*/ 9843 w 10000"/>
                  <a:gd name="connsiteY69-15998" fmla="*/ 9215 h 10000"/>
                  <a:gd name="connsiteX70-15999" fmla="*/ 9778 w 10000"/>
                  <a:gd name="connsiteY70-16000" fmla="*/ 9344 h 10000"/>
                  <a:gd name="connsiteX71-16001" fmla="*/ 9705 w 10000"/>
                  <a:gd name="connsiteY71-16002" fmla="*/ 9463 h 10000"/>
                  <a:gd name="connsiteX72-16003" fmla="*/ 9625 w 10000"/>
                  <a:gd name="connsiteY72-16004" fmla="*/ 9570 h 10000"/>
                  <a:gd name="connsiteX73-16005" fmla="*/ 9536 w 10000"/>
                  <a:gd name="connsiteY73-16006" fmla="*/ 9662 h 10000"/>
                  <a:gd name="connsiteX74-16007" fmla="*/ 9439 w 10000"/>
                  <a:gd name="connsiteY74-16008" fmla="*/ 9742 h 10000"/>
                  <a:gd name="connsiteX75-16009" fmla="*/ 9338 w 10000"/>
                  <a:gd name="connsiteY75-16010" fmla="*/ 9809 h 10000"/>
                  <a:gd name="connsiteX76-16011" fmla="*/ 9230 w 10000"/>
                  <a:gd name="connsiteY76-16012" fmla="*/ 9869 h 10000"/>
                  <a:gd name="connsiteX77-16013" fmla="*/ 9115 w 10000"/>
                  <a:gd name="connsiteY77-16014" fmla="*/ 9914 h 10000"/>
                  <a:gd name="connsiteX78-16015" fmla="*/ 8999 w 10000"/>
                  <a:gd name="connsiteY78-16016" fmla="*/ 9951 h 10000"/>
                  <a:gd name="connsiteX79-16017" fmla="*/ 8879 w 10000"/>
                  <a:gd name="connsiteY79-16018" fmla="*/ 9974 h 10000"/>
                  <a:gd name="connsiteX80-16019" fmla="*/ 8630 w 10000"/>
                  <a:gd name="connsiteY80-16020" fmla="*/ 10000 h 10000"/>
                  <a:gd name="connsiteX81-16021" fmla="*/ 8373 w 10000"/>
                  <a:gd name="connsiteY81-16022" fmla="*/ 9990 h 10000"/>
                  <a:gd name="connsiteX82-16023" fmla="*/ 8118 w 10000"/>
                  <a:gd name="connsiteY82-16024" fmla="*/ 9955 h 10000"/>
                  <a:gd name="connsiteX83-16025" fmla="*/ 7867 w 10000"/>
                  <a:gd name="connsiteY83-16026" fmla="*/ 9890 h 10000"/>
                  <a:gd name="connsiteX84-16027" fmla="*/ 7626 w 10000"/>
                  <a:gd name="connsiteY84-16028" fmla="*/ 9807 h 10000"/>
                  <a:gd name="connsiteX85-16029" fmla="*/ 7398 w 10000"/>
                  <a:gd name="connsiteY85-16030" fmla="*/ 9704 h 10000"/>
                  <a:gd name="connsiteX86-16031" fmla="*/ 7196 w 10000"/>
                  <a:gd name="connsiteY86-16032" fmla="*/ 9587 h 10000"/>
                  <a:gd name="connsiteX87-16033" fmla="*/ 7019 w 10000"/>
                  <a:gd name="connsiteY87-16034" fmla="*/ 9463 h 10000"/>
                  <a:gd name="connsiteX0-16035" fmla="*/ 7019 w 10000"/>
                  <a:gd name="connsiteY0-16036" fmla="*/ 9463 h 10000"/>
                  <a:gd name="connsiteX1-16037" fmla="*/ 5848 w 10000"/>
                  <a:gd name="connsiteY1-16038" fmla="*/ 7548 h 10000"/>
                  <a:gd name="connsiteX2-16039" fmla="*/ 4659 w 10000"/>
                  <a:gd name="connsiteY2-16040" fmla="*/ 7864 h 10000"/>
                  <a:gd name="connsiteX3-16041" fmla="*/ 0 w 10000"/>
                  <a:gd name="connsiteY3-16042" fmla="*/ 9729 h 10000"/>
                  <a:gd name="connsiteX4-16043" fmla="*/ 40 w 10000"/>
                  <a:gd name="connsiteY4-16044" fmla="*/ 9030 h 10000"/>
                  <a:gd name="connsiteX5-16045" fmla="*/ 90 w 10000"/>
                  <a:gd name="connsiteY5-16046" fmla="*/ 8322 h 10000"/>
                  <a:gd name="connsiteX6-16047" fmla="*/ 154 w 10000"/>
                  <a:gd name="connsiteY6-16048" fmla="*/ 7622 h 10000"/>
                  <a:gd name="connsiteX7-16049" fmla="*/ 229 w 10000"/>
                  <a:gd name="connsiteY7-16050" fmla="*/ 6925 h 10000"/>
                  <a:gd name="connsiteX8-16051" fmla="*/ 318 w 10000"/>
                  <a:gd name="connsiteY8-16052" fmla="*/ 6252 h 10000"/>
                  <a:gd name="connsiteX9-16053" fmla="*/ 419 w 10000"/>
                  <a:gd name="connsiteY9-16054" fmla="*/ 5601 h 10000"/>
                  <a:gd name="connsiteX10-16055" fmla="*/ 475 w 10000"/>
                  <a:gd name="connsiteY10-16056" fmla="*/ 5293 h 10000"/>
                  <a:gd name="connsiteX11-16057" fmla="*/ 534 w 10000"/>
                  <a:gd name="connsiteY11-16058" fmla="*/ 4992 h 10000"/>
                  <a:gd name="connsiteX12-16059" fmla="*/ 598 w 10000"/>
                  <a:gd name="connsiteY12-16060" fmla="*/ 4698 h 10000"/>
                  <a:gd name="connsiteX13-16061" fmla="*/ 663 w 10000"/>
                  <a:gd name="connsiteY13-16062" fmla="*/ 4424 h 10000"/>
                  <a:gd name="connsiteX14-16063" fmla="*/ 733 w 10000"/>
                  <a:gd name="connsiteY14-16064" fmla="*/ 4162 h 10000"/>
                  <a:gd name="connsiteX15-16065" fmla="*/ 808 w 10000"/>
                  <a:gd name="connsiteY15-16066" fmla="*/ 3910 h 10000"/>
                  <a:gd name="connsiteX16-16067" fmla="*/ 886 w 10000"/>
                  <a:gd name="connsiteY16-16068" fmla="*/ 3676 h 10000"/>
                  <a:gd name="connsiteX17-16069" fmla="*/ 967 w 10000"/>
                  <a:gd name="connsiteY17-16070" fmla="*/ 3455 h 10000"/>
                  <a:gd name="connsiteX18-16071" fmla="*/ 1053 w 10000"/>
                  <a:gd name="connsiteY18-16072" fmla="*/ 3257 h 10000"/>
                  <a:gd name="connsiteX19-16073" fmla="*/ 1142 w 10000"/>
                  <a:gd name="connsiteY19-16074" fmla="*/ 3073 h 10000"/>
                  <a:gd name="connsiteX20-16075" fmla="*/ 1592 w 10000"/>
                  <a:gd name="connsiteY20-16076" fmla="*/ 2236 h 10000"/>
                  <a:gd name="connsiteX21-16077" fmla="*/ 1817 w 10000"/>
                  <a:gd name="connsiteY21-16078" fmla="*/ 1819 h 10000"/>
                  <a:gd name="connsiteX22-16079" fmla="*/ 1903 w 10000"/>
                  <a:gd name="connsiteY22-16080" fmla="*/ 1672 h 10000"/>
                  <a:gd name="connsiteX23-16081" fmla="*/ 2049 w 10000"/>
                  <a:gd name="connsiteY23-16082" fmla="*/ 1432 h 10000"/>
                  <a:gd name="connsiteX24-16083" fmla="*/ 2288 w 10000"/>
                  <a:gd name="connsiteY24-16084" fmla="*/ 1068 h 10000"/>
                  <a:gd name="connsiteX25-16085" fmla="*/ 2410 w 10000"/>
                  <a:gd name="connsiteY25-16086" fmla="*/ 897 h 10000"/>
                  <a:gd name="connsiteX26-16087" fmla="*/ 2541 w 10000"/>
                  <a:gd name="connsiteY26-16088" fmla="*/ 734 h 10000"/>
                  <a:gd name="connsiteX27-16089" fmla="*/ 2669 w 10000"/>
                  <a:gd name="connsiteY27-16090" fmla="*/ 589 h 10000"/>
                  <a:gd name="connsiteX28-16091" fmla="*/ 2802 w 10000"/>
                  <a:gd name="connsiteY28-16092" fmla="*/ 449 h 10000"/>
                  <a:gd name="connsiteX29-16093" fmla="*/ 2940 w 10000"/>
                  <a:gd name="connsiteY29-16094" fmla="*/ 323 h 10000"/>
                  <a:gd name="connsiteX30-16095" fmla="*/ 3081 w 10000"/>
                  <a:gd name="connsiteY30-16096" fmla="*/ 210 h 10000"/>
                  <a:gd name="connsiteX31-16097" fmla="*/ 3148 w 10000"/>
                  <a:gd name="connsiteY31-16098" fmla="*/ 169 h 10000"/>
                  <a:gd name="connsiteX32-16099" fmla="*/ 3229 w 10000"/>
                  <a:gd name="connsiteY32-16100" fmla="*/ 129 h 10000"/>
                  <a:gd name="connsiteX33-16101" fmla="*/ 3424 w 10000"/>
                  <a:gd name="connsiteY33-16102" fmla="*/ 67 h 10000"/>
                  <a:gd name="connsiteX34-16103" fmla="*/ 3662 w 10000"/>
                  <a:gd name="connsiteY34-16104" fmla="*/ 19 h 10000"/>
                  <a:gd name="connsiteX35-16105" fmla="*/ 3931 w 10000"/>
                  <a:gd name="connsiteY35-16106" fmla="*/ 0 h 10000"/>
                  <a:gd name="connsiteX36-16107" fmla="*/ 4225 w 10000"/>
                  <a:gd name="connsiteY36-16108" fmla="*/ 6 h 10000"/>
                  <a:gd name="connsiteX37-16109" fmla="*/ 4538 w 10000"/>
                  <a:gd name="connsiteY37-16110" fmla="*/ 41 h 10000"/>
                  <a:gd name="connsiteX38-16111" fmla="*/ 4863 w 10000"/>
                  <a:gd name="connsiteY38-16112" fmla="*/ 98 h 10000"/>
                  <a:gd name="connsiteX39-16113" fmla="*/ 5189 w 10000"/>
                  <a:gd name="connsiteY39-16114" fmla="*/ 191 h 10000"/>
                  <a:gd name="connsiteX40-16115" fmla="*/ 5352 w 10000"/>
                  <a:gd name="connsiteY40-16116" fmla="*/ 250 h 10000"/>
                  <a:gd name="connsiteX41-16117" fmla="*/ 5514 w 10000"/>
                  <a:gd name="connsiteY41-16118" fmla="*/ 314 h 10000"/>
                  <a:gd name="connsiteX42-16119" fmla="*/ 6311 w 10000"/>
                  <a:gd name="connsiteY42-16120" fmla="*/ 7414 h 10000"/>
                  <a:gd name="connsiteX43-16121" fmla="*/ 7773 w 10000"/>
                  <a:gd name="connsiteY43-16122" fmla="*/ 6998 h 10000"/>
                  <a:gd name="connsiteX44-16123" fmla="*/ 7975 w 10000"/>
                  <a:gd name="connsiteY44-16124" fmla="*/ 6949 h 10000"/>
                  <a:gd name="connsiteX45-16125" fmla="*/ 8270 w 10000"/>
                  <a:gd name="connsiteY45-16126" fmla="*/ 6898 h 10000"/>
                  <a:gd name="connsiteX46-16127" fmla="*/ 8440 w 10000"/>
                  <a:gd name="connsiteY46-16128" fmla="*/ 6882 h 10000"/>
                  <a:gd name="connsiteX47-16129" fmla="*/ 8623 w 10000"/>
                  <a:gd name="connsiteY47-16130" fmla="*/ 6879 h 10000"/>
                  <a:gd name="connsiteX48-16131" fmla="*/ 8808 w 10000"/>
                  <a:gd name="connsiteY48-16132" fmla="*/ 6885 h 10000"/>
                  <a:gd name="connsiteX49-16133" fmla="*/ 8997 w 10000"/>
                  <a:gd name="connsiteY49-16134" fmla="*/ 6908 h 10000"/>
                  <a:gd name="connsiteX50-16135" fmla="*/ 9181 w 10000"/>
                  <a:gd name="connsiteY50-16136" fmla="*/ 6953 h 10000"/>
                  <a:gd name="connsiteX51-16137" fmla="*/ 9356 w 10000"/>
                  <a:gd name="connsiteY51-16138" fmla="*/ 7021 h 10000"/>
                  <a:gd name="connsiteX52-16139" fmla="*/ 9521 w 10000"/>
                  <a:gd name="connsiteY52-16140" fmla="*/ 7113 h 10000"/>
                  <a:gd name="connsiteX53-16141" fmla="*/ 9595 w 10000"/>
                  <a:gd name="connsiteY53-16142" fmla="*/ 7174 h 10000"/>
                  <a:gd name="connsiteX54-16143" fmla="*/ 9666 w 10000"/>
                  <a:gd name="connsiteY54-16144" fmla="*/ 7239 h 10000"/>
                  <a:gd name="connsiteX55-16145" fmla="*/ 9733 w 10000"/>
                  <a:gd name="connsiteY55-16146" fmla="*/ 7312 h 10000"/>
                  <a:gd name="connsiteX56-16147" fmla="*/ 9793 w 10000"/>
                  <a:gd name="connsiteY56-16148" fmla="*/ 7394 h 10000"/>
                  <a:gd name="connsiteX57-16149" fmla="*/ 9846 w 10000"/>
                  <a:gd name="connsiteY57-16150" fmla="*/ 7489 h 10000"/>
                  <a:gd name="connsiteX58-16151" fmla="*/ 9892 w 10000"/>
                  <a:gd name="connsiteY58-16152" fmla="*/ 7588 h 10000"/>
                  <a:gd name="connsiteX59-16153" fmla="*/ 9930 w 10000"/>
                  <a:gd name="connsiteY59-16154" fmla="*/ 7698 h 10000"/>
                  <a:gd name="connsiteX60-16155" fmla="*/ 9960 w 10000"/>
                  <a:gd name="connsiteY60-16156" fmla="*/ 7819 h 10000"/>
                  <a:gd name="connsiteX61-16157" fmla="*/ 9982 w 10000"/>
                  <a:gd name="connsiteY61-16158" fmla="*/ 7953 h 10000"/>
                  <a:gd name="connsiteX62-16159" fmla="*/ 9995 w 10000"/>
                  <a:gd name="connsiteY62-16160" fmla="*/ 8097 h 10000"/>
                  <a:gd name="connsiteX63-16161" fmla="*/ 10000 w 10000"/>
                  <a:gd name="connsiteY63-16162" fmla="*/ 8322 h 10000"/>
                  <a:gd name="connsiteX64-16163" fmla="*/ 9992 w 10000"/>
                  <a:gd name="connsiteY64-16164" fmla="*/ 8533 h 10000"/>
                  <a:gd name="connsiteX65-16165" fmla="*/ 9972 w 10000"/>
                  <a:gd name="connsiteY65-16166" fmla="*/ 8722 h 10000"/>
                  <a:gd name="connsiteX66-16167" fmla="*/ 9939 w 10000"/>
                  <a:gd name="connsiteY66-16168" fmla="*/ 8903 h 10000"/>
                  <a:gd name="connsiteX67-16169" fmla="*/ 9897 w 10000"/>
                  <a:gd name="connsiteY67-16170" fmla="*/ 9064 h 10000"/>
                  <a:gd name="connsiteX68-16171" fmla="*/ 9843 w 10000"/>
                  <a:gd name="connsiteY68-16172" fmla="*/ 9215 h 10000"/>
                  <a:gd name="connsiteX69-16173" fmla="*/ 9778 w 10000"/>
                  <a:gd name="connsiteY69-16174" fmla="*/ 9344 h 10000"/>
                  <a:gd name="connsiteX70-16175" fmla="*/ 9705 w 10000"/>
                  <a:gd name="connsiteY70-16176" fmla="*/ 9463 h 10000"/>
                  <a:gd name="connsiteX71-16177" fmla="*/ 9625 w 10000"/>
                  <a:gd name="connsiteY71-16178" fmla="*/ 9570 h 10000"/>
                  <a:gd name="connsiteX72-16179" fmla="*/ 9536 w 10000"/>
                  <a:gd name="connsiteY72-16180" fmla="*/ 9662 h 10000"/>
                  <a:gd name="connsiteX73-16181" fmla="*/ 9439 w 10000"/>
                  <a:gd name="connsiteY73-16182" fmla="*/ 9742 h 10000"/>
                  <a:gd name="connsiteX74-16183" fmla="*/ 9338 w 10000"/>
                  <a:gd name="connsiteY74-16184" fmla="*/ 9809 h 10000"/>
                  <a:gd name="connsiteX75-16185" fmla="*/ 9230 w 10000"/>
                  <a:gd name="connsiteY75-16186" fmla="*/ 9869 h 10000"/>
                  <a:gd name="connsiteX76-16187" fmla="*/ 9115 w 10000"/>
                  <a:gd name="connsiteY76-16188" fmla="*/ 9914 h 10000"/>
                  <a:gd name="connsiteX77-16189" fmla="*/ 8999 w 10000"/>
                  <a:gd name="connsiteY77-16190" fmla="*/ 9951 h 10000"/>
                  <a:gd name="connsiteX78-16191" fmla="*/ 8879 w 10000"/>
                  <a:gd name="connsiteY78-16192" fmla="*/ 9974 h 10000"/>
                  <a:gd name="connsiteX79-16193" fmla="*/ 8630 w 10000"/>
                  <a:gd name="connsiteY79-16194" fmla="*/ 10000 h 10000"/>
                  <a:gd name="connsiteX80-16195" fmla="*/ 8373 w 10000"/>
                  <a:gd name="connsiteY80-16196" fmla="*/ 9990 h 10000"/>
                  <a:gd name="connsiteX81-16197" fmla="*/ 8118 w 10000"/>
                  <a:gd name="connsiteY81-16198" fmla="*/ 9955 h 10000"/>
                  <a:gd name="connsiteX82-16199" fmla="*/ 7867 w 10000"/>
                  <a:gd name="connsiteY82-16200" fmla="*/ 9890 h 10000"/>
                  <a:gd name="connsiteX83-16201" fmla="*/ 7626 w 10000"/>
                  <a:gd name="connsiteY83-16202" fmla="*/ 9807 h 10000"/>
                  <a:gd name="connsiteX84-16203" fmla="*/ 7398 w 10000"/>
                  <a:gd name="connsiteY84-16204" fmla="*/ 9704 h 10000"/>
                  <a:gd name="connsiteX85-16205" fmla="*/ 7196 w 10000"/>
                  <a:gd name="connsiteY85-16206" fmla="*/ 9587 h 10000"/>
                  <a:gd name="connsiteX86-16207" fmla="*/ 7019 w 10000"/>
                  <a:gd name="connsiteY86-16208" fmla="*/ 9463 h 10000"/>
                  <a:gd name="connsiteX0-16209" fmla="*/ 7019 w 10000"/>
                  <a:gd name="connsiteY0-16210" fmla="*/ 9463 h 10000"/>
                  <a:gd name="connsiteX1-16211" fmla="*/ 5848 w 10000"/>
                  <a:gd name="connsiteY1-16212" fmla="*/ 7548 h 10000"/>
                  <a:gd name="connsiteX2-16213" fmla="*/ 4659 w 10000"/>
                  <a:gd name="connsiteY2-16214" fmla="*/ 7864 h 10000"/>
                  <a:gd name="connsiteX3-16215" fmla="*/ 0 w 10000"/>
                  <a:gd name="connsiteY3-16216" fmla="*/ 9729 h 10000"/>
                  <a:gd name="connsiteX4-16217" fmla="*/ 40 w 10000"/>
                  <a:gd name="connsiteY4-16218" fmla="*/ 9030 h 10000"/>
                  <a:gd name="connsiteX5-16219" fmla="*/ 90 w 10000"/>
                  <a:gd name="connsiteY5-16220" fmla="*/ 8322 h 10000"/>
                  <a:gd name="connsiteX6-16221" fmla="*/ 154 w 10000"/>
                  <a:gd name="connsiteY6-16222" fmla="*/ 7622 h 10000"/>
                  <a:gd name="connsiteX7-16223" fmla="*/ 229 w 10000"/>
                  <a:gd name="connsiteY7-16224" fmla="*/ 6925 h 10000"/>
                  <a:gd name="connsiteX8-16225" fmla="*/ 318 w 10000"/>
                  <a:gd name="connsiteY8-16226" fmla="*/ 6252 h 10000"/>
                  <a:gd name="connsiteX9-16227" fmla="*/ 419 w 10000"/>
                  <a:gd name="connsiteY9-16228" fmla="*/ 5601 h 10000"/>
                  <a:gd name="connsiteX10-16229" fmla="*/ 475 w 10000"/>
                  <a:gd name="connsiteY10-16230" fmla="*/ 5293 h 10000"/>
                  <a:gd name="connsiteX11-16231" fmla="*/ 534 w 10000"/>
                  <a:gd name="connsiteY11-16232" fmla="*/ 4992 h 10000"/>
                  <a:gd name="connsiteX12-16233" fmla="*/ 598 w 10000"/>
                  <a:gd name="connsiteY12-16234" fmla="*/ 4698 h 10000"/>
                  <a:gd name="connsiteX13-16235" fmla="*/ 663 w 10000"/>
                  <a:gd name="connsiteY13-16236" fmla="*/ 4424 h 10000"/>
                  <a:gd name="connsiteX14-16237" fmla="*/ 733 w 10000"/>
                  <a:gd name="connsiteY14-16238" fmla="*/ 4162 h 10000"/>
                  <a:gd name="connsiteX15-16239" fmla="*/ 808 w 10000"/>
                  <a:gd name="connsiteY15-16240" fmla="*/ 3910 h 10000"/>
                  <a:gd name="connsiteX16-16241" fmla="*/ 886 w 10000"/>
                  <a:gd name="connsiteY16-16242" fmla="*/ 3676 h 10000"/>
                  <a:gd name="connsiteX17-16243" fmla="*/ 967 w 10000"/>
                  <a:gd name="connsiteY17-16244" fmla="*/ 3455 h 10000"/>
                  <a:gd name="connsiteX18-16245" fmla="*/ 1053 w 10000"/>
                  <a:gd name="connsiteY18-16246" fmla="*/ 3257 h 10000"/>
                  <a:gd name="connsiteX19-16247" fmla="*/ 1142 w 10000"/>
                  <a:gd name="connsiteY19-16248" fmla="*/ 3073 h 10000"/>
                  <a:gd name="connsiteX20-16249" fmla="*/ 1592 w 10000"/>
                  <a:gd name="connsiteY20-16250" fmla="*/ 2236 h 10000"/>
                  <a:gd name="connsiteX21-16251" fmla="*/ 1817 w 10000"/>
                  <a:gd name="connsiteY21-16252" fmla="*/ 1819 h 10000"/>
                  <a:gd name="connsiteX22-16253" fmla="*/ 1903 w 10000"/>
                  <a:gd name="connsiteY22-16254" fmla="*/ 1672 h 10000"/>
                  <a:gd name="connsiteX23-16255" fmla="*/ 2049 w 10000"/>
                  <a:gd name="connsiteY23-16256" fmla="*/ 1432 h 10000"/>
                  <a:gd name="connsiteX24-16257" fmla="*/ 2288 w 10000"/>
                  <a:gd name="connsiteY24-16258" fmla="*/ 1068 h 10000"/>
                  <a:gd name="connsiteX25-16259" fmla="*/ 2410 w 10000"/>
                  <a:gd name="connsiteY25-16260" fmla="*/ 897 h 10000"/>
                  <a:gd name="connsiteX26-16261" fmla="*/ 2541 w 10000"/>
                  <a:gd name="connsiteY26-16262" fmla="*/ 734 h 10000"/>
                  <a:gd name="connsiteX27-16263" fmla="*/ 2669 w 10000"/>
                  <a:gd name="connsiteY27-16264" fmla="*/ 589 h 10000"/>
                  <a:gd name="connsiteX28-16265" fmla="*/ 2802 w 10000"/>
                  <a:gd name="connsiteY28-16266" fmla="*/ 449 h 10000"/>
                  <a:gd name="connsiteX29-16267" fmla="*/ 2940 w 10000"/>
                  <a:gd name="connsiteY29-16268" fmla="*/ 323 h 10000"/>
                  <a:gd name="connsiteX30-16269" fmla="*/ 3081 w 10000"/>
                  <a:gd name="connsiteY30-16270" fmla="*/ 210 h 10000"/>
                  <a:gd name="connsiteX31-16271" fmla="*/ 3148 w 10000"/>
                  <a:gd name="connsiteY31-16272" fmla="*/ 169 h 10000"/>
                  <a:gd name="connsiteX32-16273" fmla="*/ 3229 w 10000"/>
                  <a:gd name="connsiteY32-16274" fmla="*/ 129 h 10000"/>
                  <a:gd name="connsiteX33-16275" fmla="*/ 3424 w 10000"/>
                  <a:gd name="connsiteY33-16276" fmla="*/ 67 h 10000"/>
                  <a:gd name="connsiteX34-16277" fmla="*/ 3662 w 10000"/>
                  <a:gd name="connsiteY34-16278" fmla="*/ 19 h 10000"/>
                  <a:gd name="connsiteX35-16279" fmla="*/ 3931 w 10000"/>
                  <a:gd name="connsiteY35-16280" fmla="*/ 0 h 10000"/>
                  <a:gd name="connsiteX36-16281" fmla="*/ 4225 w 10000"/>
                  <a:gd name="connsiteY36-16282" fmla="*/ 6 h 10000"/>
                  <a:gd name="connsiteX37-16283" fmla="*/ 4538 w 10000"/>
                  <a:gd name="connsiteY37-16284" fmla="*/ 41 h 10000"/>
                  <a:gd name="connsiteX38-16285" fmla="*/ 4863 w 10000"/>
                  <a:gd name="connsiteY38-16286" fmla="*/ 98 h 10000"/>
                  <a:gd name="connsiteX39-16287" fmla="*/ 5189 w 10000"/>
                  <a:gd name="connsiteY39-16288" fmla="*/ 191 h 10000"/>
                  <a:gd name="connsiteX40-16289" fmla="*/ 5352 w 10000"/>
                  <a:gd name="connsiteY40-16290" fmla="*/ 250 h 10000"/>
                  <a:gd name="connsiteX41-16291" fmla="*/ 6311 w 10000"/>
                  <a:gd name="connsiteY41-16292" fmla="*/ 7414 h 10000"/>
                  <a:gd name="connsiteX42-16293" fmla="*/ 7773 w 10000"/>
                  <a:gd name="connsiteY42-16294" fmla="*/ 6998 h 10000"/>
                  <a:gd name="connsiteX43-16295" fmla="*/ 7975 w 10000"/>
                  <a:gd name="connsiteY43-16296" fmla="*/ 6949 h 10000"/>
                  <a:gd name="connsiteX44-16297" fmla="*/ 8270 w 10000"/>
                  <a:gd name="connsiteY44-16298" fmla="*/ 6898 h 10000"/>
                  <a:gd name="connsiteX45-16299" fmla="*/ 8440 w 10000"/>
                  <a:gd name="connsiteY45-16300" fmla="*/ 6882 h 10000"/>
                  <a:gd name="connsiteX46-16301" fmla="*/ 8623 w 10000"/>
                  <a:gd name="connsiteY46-16302" fmla="*/ 6879 h 10000"/>
                  <a:gd name="connsiteX47-16303" fmla="*/ 8808 w 10000"/>
                  <a:gd name="connsiteY47-16304" fmla="*/ 6885 h 10000"/>
                  <a:gd name="connsiteX48-16305" fmla="*/ 8997 w 10000"/>
                  <a:gd name="connsiteY48-16306" fmla="*/ 6908 h 10000"/>
                  <a:gd name="connsiteX49-16307" fmla="*/ 9181 w 10000"/>
                  <a:gd name="connsiteY49-16308" fmla="*/ 6953 h 10000"/>
                  <a:gd name="connsiteX50-16309" fmla="*/ 9356 w 10000"/>
                  <a:gd name="connsiteY50-16310" fmla="*/ 7021 h 10000"/>
                  <a:gd name="connsiteX51-16311" fmla="*/ 9521 w 10000"/>
                  <a:gd name="connsiteY51-16312" fmla="*/ 7113 h 10000"/>
                  <a:gd name="connsiteX52-16313" fmla="*/ 9595 w 10000"/>
                  <a:gd name="connsiteY52-16314" fmla="*/ 7174 h 10000"/>
                  <a:gd name="connsiteX53-16315" fmla="*/ 9666 w 10000"/>
                  <a:gd name="connsiteY53-16316" fmla="*/ 7239 h 10000"/>
                  <a:gd name="connsiteX54-16317" fmla="*/ 9733 w 10000"/>
                  <a:gd name="connsiteY54-16318" fmla="*/ 7312 h 10000"/>
                  <a:gd name="connsiteX55-16319" fmla="*/ 9793 w 10000"/>
                  <a:gd name="connsiteY55-16320" fmla="*/ 7394 h 10000"/>
                  <a:gd name="connsiteX56-16321" fmla="*/ 9846 w 10000"/>
                  <a:gd name="connsiteY56-16322" fmla="*/ 7489 h 10000"/>
                  <a:gd name="connsiteX57-16323" fmla="*/ 9892 w 10000"/>
                  <a:gd name="connsiteY57-16324" fmla="*/ 7588 h 10000"/>
                  <a:gd name="connsiteX58-16325" fmla="*/ 9930 w 10000"/>
                  <a:gd name="connsiteY58-16326" fmla="*/ 7698 h 10000"/>
                  <a:gd name="connsiteX59-16327" fmla="*/ 9960 w 10000"/>
                  <a:gd name="connsiteY59-16328" fmla="*/ 7819 h 10000"/>
                  <a:gd name="connsiteX60-16329" fmla="*/ 9982 w 10000"/>
                  <a:gd name="connsiteY60-16330" fmla="*/ 7953 h 10000"/>
                  <a:gd name="connsiteX61-16331" fmla="*/ 9995 w 10000"/>
                  <a:gd name="connsiteY61-16332" fmla="*/ 8097 h 10000"/>
                  <a:gd name="connsiteX62-16333" fmla="*/ 10000 w 10000"/>
                  <a:gd name="connsiteY62-16334" fmla="*/ 8322 h 10000"/>
                  <a:gd name="connsiteX63-16335" fmla="*/ 9992 w 10000"/>
                  <a:gd name="connsiteY63-16336" fmla="*/ 8533 h 10000"/>
                  <a:gd name="connsiteX64-16337" fmla="*/ 9972 w 10000"/>
                  <a:gd name="connsiteY64-16338" fmla="*/ 8722 h 10000"/>
                  <a:gd name="connsiteX65-16339" fmla="*/ 9939 w 10000"/>
                  <a:gd name="connsiteY65-16340" fmla="*/ 8903 h 10000"/>
                  <a:gd name="connsiteX66-16341" fmla="*/ 9897 w 10000"/>
                  <a:gd name="connsiteY66-16342" fmla="*/ 9064 h 10000"/>
                  <a:gd name="connsiteX67-16343" fmla="*/ 9843 w 10000"/>
                  <a:gd name="connsiteY67-16344" fmla="*/ 9215 h 10000"/>
                  <a:gd name="connsiteX68-16345" fmla="*/ 9778 w 10000"/>
                  <a:gd name="connsiteY68-16346" fmla="*/ 9344 h 10000"/>
                  <a:gd name="connsiteX69-16347" fmla="*/ 9705 w 10000"/>
                  <a:gd name="connsiteY69-16348" fmla="*/ 9463 h 10000"/>
                  <a:gd name="connsiteX70-16349" fmla="*/ 9625 w 10000"/>
                  <a:gd name="connsiteY70-16350" fmla="*/ 9570 h 10000"/>
                  <a:gd name="connsiteX71-16351" fmla="*/ 9536 w 10000"/>
                  <a:gd name="connsiteY71-16352" fmla="*/ 9662 h 10000"/>
                  <a:gd name="connsiteX72-16353" fmla="*/ 9439 w 10000"/>
                  <a:gd name="connsiteY72-16354" fmla="*/ 9742 h 10000"/>
                  <a:gd name="connsiteX73-16355" fmla="*/ 9338 w 10000"/>
                  <a:gd name="connsiteY73-16356" fmla="*/ 9809 h 10000"/>
                  <a:gd name="connsiteX74-16357" fmla="*/ 9230 w 10000"/>
                  <a:gd name="connsiteY74-16358" fmla="*/ 9869 h 10000"/>
                  <a:gd name="connsiteX75-16359" fmla="*/ 9115 w 10000"/>
                  <a:gd name="connsiteY75-16360" fmla="*/ 9914 h 10000"/>
                  <a:gd name="connsiteX76-16361" fmla="*/ 8999 w 10000"/>
                  <a:gd name="connsiteY76-16362" fmla="*/ 9951 h 10000"/>
                  <a:gd name="connsiteX77-16363" fmla="*/ 8879 w 10000"/>
                  <a:gd name="connsiteY77-16364" fmla="*/ 9974 h 10000"/>
                  <a:gd name="connsiteX78-16365" fmla="*/ 8630 w 10000"/>
                  <a:gd name="connsiteY78-16366" fmla="*/ 10000 h 10000"/>
                  <a:gd name="connsiteX79-16367" fmla="*/ 8373 w 10000"/>
                  <a:gd name="connsiteY79-16368" fmla="*/ 9990 h 10000"/>
                  <a:gd name="connsiteX80-16369" fmla="*/ 8118 w 10000"/>
                  <a:gd name="connsiteY80-16370" fmla="*/ 9955 h 10000"/>
                  <a:gd name="connsiteX81-16371" fmla="*/ 7867 w 10000"/>
                  <a:gd name="connsiteY81-16372" fmla="*/ 9890 h 10000"/>
                  <a:gd name="connsiteX82-16373" fmla="*/ 7626 w 10000"/>
                  <a:gd name="connsiteY82-16374" fmla="*/ 9807 h 10000"/>
                  <a:gd name="connsiteX83-16375" fmla="*/ 7398 w 10000"/>
                  <a:gd name="connsiteY83-16376" fmla="*/ 9704 h 10000"/>
                  <a:gd name="connsiteX84-16377" fmla="*/ 7196 w 10000"/>
                  <a:gd name="connsiteY84-16378" fmla="*/ 9587 h 10000"/>
                  <a:gd name="connsiteX85-16379" fmla="*/ 7019 w 10000"/>
                  <a:gd name="connsiteY85-16380" fmla="*/ 9463 h 10000"/>
                  <a:gd name="connsiteX0-16381" fmla="*/ 7019 w 10000"/>
                  <a:gd name="connsiteY0-16382" fmla="*/ 9463 h 10000"/>
                  <a:gd name="connsiteX1-16383" fmla="*/ 5848 w 10000"/>
                  <a:gd name="connsiteY1-16384" fmla="*/ 7548 h 10000"/>
                  <a:gd name="connsiteX2-16385" fmla="*/ 4659 w 10000"/>
                  <a:gd name="connsiteY2-16386" fmla="*/ 7864 h 10000"/>
                  <a:gd name="connsiteX3-16387" fmla="*/ 0 w 10000"/>
                  <a:gd name="connsiteY3-16388" fmla="*/ 9729 h 10000"/>
                  <a:gd name="connsiteX4-16389" fmla="*/ 40 w 10000"/>
                  <a:gd name="connsiteY4-16390" fmla="*/ 9030 h 10000"/>
                  <a:gd name="connsiteX5-16391" fmla="*/ 90 w 10000"/>
                  <a:gd name="connsiteY5-16392" fmla="*/ 8322 h 10000"/>
                  <a:gd name="connsiteX6-16393" fmla="*/ 154 w 10000"/>
                  <a:gd name="connsiteY6-16394" fmla="*/ 7622 h 10000"/>
                  <a:gd name="connsiteX7-16395" fmla="*/ 229 w 10000"/>
                  <a:gd name="connsiteY7-16396" fmla="*/ 6925 h 10000"/>
                  <a:gd name="connsiteX8-16397" fmla="*/ 318 w 10000"/>
                  <a:gd name="connsiteY8-16398" fmla="*/ 6252 h 10000"/>
                  <a:gd name="connsiteX9-16399" fmla="*/ 419 w 10000"/>
                  <a:gd name="connsiteY9-16400" fmla="*/ 5601 h 10000"/>
                  <a:gd name="connsiteX10-16401" fmla="*/ 475 w 10000"/>
                  <a:gd name="connsiteY10-16402" fmla="*/ 5293 h 10000"/>
                  <a:gd name="connsiteX11-16403" fmla="*/ 534 w 10000"/>
                  <a:gd name="connsiteY11-16404" fmla="*/ 4992 h 10000"/>
                  <a:gd name="connsiteX12-16405" fmla="*/ 598 w 10000"/>
                  <a:gd name="connsiteY12-16406" fmla="*/ 4698 h 10000"/>
                  <a:gd name="connsiteX13-16407" fmla="*/ 663 w 10000"/>
                  <a:gd name="connsiteY13-16408" fmla="*/ 4424 h 10000"/>
                  <a:gd name="connsiteX14-16409" fmla="*/ 733 w 10000"/>
                  <a:gd name="connsiteY14-16410" fmla="*/ 4162 h 10000"/>
                  <a:gd name="connsiteX15-16411" fmla="*/ 808 w 10000"/>
                  <a:gd name="connsiteY15-16412" fmla="*/ 3910 h 10000"/>
                  <a:gd name="connsiteX16-16413" fmla="*/ 886 w 10000"/>
                  <a:gd name="connsiteY16-16414" fmla="*/ 3676 h 10000"/>
                  <a:gd name="connsiteX17-16415" fmla="*/ 967 w 10000"/>
                  <a:gd name="connsiteY17-16416" fmla="*/ 3455 h 10000"/>
                  <a:gd name="connsiteX18-16417" fmla="*/ 1053 w 10000"/>
                  <a:gd name="connsiteY18-16418" fmla="*/ 3257 h 10000"/>
                  <a:gd name="connsiteX19-16419" fmla="*/ 1142 w 10000"/>
                  <a:gd name="connsiteY19-16420" fmla="*/ 3073 h 10000"/>
                  <a:gd name="connsiteX20-16421" fmla="*/ 1592 w 10000"/>
                  <a:gd name="connsiteY20-16422" fmla="*/ 2236 h 10000"/>
                  <a:gd name="connsiteX21-16423" fmla="*/ 1817 w 10000"/>
                  <a:gd name="connsiteY21-16424" fmla="*/ 1819 h 10000"/>
                  <a:gd name="connsiteX22-16425" fmla="*/ 1903 w 10000"/>
                  <a:gd name="connsiteY22-16426" fmla="*/ 1672 h 10000"/>
                  <a:gd name="connsiteX23-16427" fmla="*/ 2049 w 10000"/>
                  <a:gd name="connsiteY23-16428" fmla="*/ 1432 h 10000"/>
                  <a:gd name="connsiteX24-16429" fmla="*/ 2288 w 10000"/>
                  <a:gd name="connsiteY24-16430" fmla="*/ 1068 h 10000"/>
                  <a:gd name="connsiteX25-16431" fmla="*/ 2410 w 10000"/>
                  <a:gd name="connsiteY25-16432" fmla="*/ 897 h 10000"/>
                  <a:gd name="connsiteX26-16433" fmla="*/ 2541 w 10000"/>
                  <a:gd name="connsiteY26-16434" fmla="*/ 734 h 10000"/>
                  <a:gd name="connsiteX27-16435" fmla="*/ 2669 w 10000"/>
                  <a:gd name="connsiteY27-16436" fmla="*/ 589 h 10000"/>
                  <a:gd name="connsiteX28-16437" fmla="*/ 2802 w 10000"/>
                  <a:gd name="connsiteY28-16438" fmla="*/ 449 h 10000"/>
                  <a:gd name="connsiteX29-16439" fmla="*/ 2940 w 10000"/>
                  <a:gd name="connsiteY29-16440" fmla="*/ 323 h 10000"/>
                  <a:gd name="connsiteX30-16441" fmla="*/ 3081 w 10000"/>
                  <a:gd name="connsiteY30-16442" fmla="*/ 210 h 10000"/>
                  <a:gd name="connsiteX31-16443" fmla="*/ 3148 w 10000"/>
                  <a:gd name="connsiteY31-16444" fmla="*/ 169 h 10000"/>
                  <a:gd name="connsiteX32-16445" fmla="*/ 3229 w 10000"/>
                  <a:gd name="connsiteY32-16446" fmla="*/ 129 h 10000"/>
                  <a:gd name="connsiteX33-16447" fmla="*/ 3424 w 10000"/>
                  <a:gd name="connsiteY33-16448" fmla="*/ 67 h 10000"/>
                  <a:gd name="connsiteX34-16449" fmla="*/ 3662 w 10000"/>
                  <a:gd name="connsiteY34-16450" fmla="*/ 19 h 10000"/>
                  <a:gd name="connsiteX35-16451" fmla="*/ 3931 w 10000"/>
                  <a:gd name="connsiteY35-16452" fmla="*/ 0 h 10000"/>
                  <a:gd name="connsiteX36-16453" fmla="*/ 4225 w 10000"/>
                  <a:gd name="connsiteY36-16454" fmla="*/ 6 h 10000"/>
                  <a:gd name="connsiteX37-16455" fmla="*/ 4538 w 10000"/>
                  <a:gd name="connsiteY37-16456" fmla="*/ 41 h 10000"/>
                  <a:gd name="connsiteX38-16457" fmla="*/ 4863 w 10000"/>
                  <a:gd name="connsiteY38-16458" fmla="*/ 98 h 10000"/>
                  <a:gd name="connsiteX39-16459" fmla="*/ 5189 w 10000"/>
                  <a:gd name="connsiteY39-16460" fmla="*/ 191 h 10000"/>
                  <a:gd name="connsiteX40-16461" fmla="*/ 6311 w 10000"/>
                  <a:gd name="connsiteY40-16462" fmla="*/ 7414 h 10000"/>
                  <a:gd name="connsiteX41-16463" fmla="*/ 7773 w 10000"/>
                  <a:gd name="connsiteY41-16464" fmla="*/ 6998 h 10000"/>
                  <a:gd name="connsiteX42-16465" fmla="*/ 7975 w 10000"/>
                  <a:gd name="connsiteY42-16466" fmla="*/ 6949 h 10000"/>
                  <a:gd name="connsiteX43-16467" fmla="*/ 8270 w 10000"/>
                  <a:gd name="connsiteY43-16468" fmla="*/ 6898 h 10000"/>
                  <a:gd name="connsiteX44-16469" fmla="*/ 8440 w 10000"/>
                  <a:gd name="connsiteY44-16470" fmla="*/ 6882 h 10000"/>
                  <a:gd name="connsiteX45-16471" fmla="*/ 8623 w 10000"/>
                  <a:gd name="connsiteY45-16472" fmla="*/ 6879 h 10000"/>
                  <a:gd name="connsiteX46-16473" fmla="*/ 8808 w 10000"/>
                  <a:gd name="connsiteY46-16474" fmla="*/ 6885 h 10000"/>
                  <a:gd name="connsiteX47-16475" fmla="*/ 8997 w 10000"/>
                  <a:gd name="connsiteY47-16476" fmla="*/ 6908 h 10000"/>
                  <a:gd name="connsiteX48-16477" fmla="*/ 9181 w 10000"/>
                  <a:gd name="connsiteY48-16478" fmla="*/ 6953 h 10000"/>
                  <a:gd name="connsiteX49-16479" fmla="*/ 9356 w 10000"/>
                  <a:gd name="connsiteY49-16480" fmla="*/ 7021 h 10000"/>
                  <a:gd name="connsiteX50-16481" fmla="*/ 9521 w 10000"/>
                  <a:gd name="connsiteY50-16482" fmla="*/ 7113 h 10000"/>
                  <a:gd name="connsiteX51-16483" fmla="*/ 9595 w 10000"/>
                  <a:gd name="connsiteY51-16484" fmla="*/ 7174 h 10000"/>
                  <a:gd name="connsiteX52-16485" fmla="*/ 9666 w 10000"/>
                  <a:gd name="connsiteY52-16486" fmla="*/ 7239 h 10000"/>
                  <a:gd name="connsiteX53-16487" fmla="*/ 9733 w 10000"/>
                  <a:gd name="connsiteY53-16488" fmla="*/ 7312 h 10000"/>
                  <a:gd name="connsiteX54-16489" fmla="*/ 9793 w 10000"/>
                  <a:gd name="connsiteY54-16490" fmla="*/ 7394 h 10000"/>
                  <a:gd name="connsiteX55-16491" fmla="*/ 9846 w 10000"/>
                  <a:gd name="connsiteY55-16492" fmla="*/ 7489 h 10000"/>
                  <a:gd name="connsiteX56-16493" fmla="*/ 9892 w 10000"/>
                  <a:gd name="connsiteY56-16494" fmla="*/ 7588 h 10000"/>
                  <a:gd name="connsiteX57-16495" fmla="*/ 9930 w 10000"/>
                  <a:gd name="connsiteY57-16496" fmla="*/ 7698 h 10000"/>
                  <a:gd name="connsiteX58-16497" fmla="*/ 9960 w 10000"/>
                  <a:gd name="connsiteY58-16498" fmla="*/ 7819 h 10000"/>
                  <a:gd name="connsiteX59-16499" fmla="*/ 9982 w 10000"/>
                  <a:gd name="connsiteY59-16500" fmla="*/ 7953 h 10000"/>
                  <a:gd name="connsiteX60-16501" fmla="*/ 9995 w 10000"/>
                  <a:gd name="connsiteY60-16502" fmla="*/ 8097 h 10000"/>
                  <a:gd name="connsiteX61-16503" fmla="*/ 10000 w 10000"/>
                  <a:gd name="connsiteY61-16504" fmla="*/ 8322 h 10000"/>
                  <a:gd name="connsiteX62-16505" fmla="*/ 9992 w 10000"/>
                  <a:gd name="connsiteY62-16506" fmla="*/ 8533 h 10000"/>
                  <a:gd name="connsiteX63-16507" fmla="*/ 9972 w 10000"/>
                  <a:gd name="connsiteY63-16508" fmla="*/ 8722 h 10000"/>
                  <a:gd name="connsiteX64-16509" fmla="*/ 9939 w 10000"/>
                  <a:gd name="connsiteY64-16510" fmla="*/ 8903 h 10000"/>
                  <a:gd name="connsiteX65-16511" fmla="*/ 9897 w 10000"/>
                  <a:gd name="connsiteY65-16512" fmla="*/ 9064 h 10000"/>
                  <a:gd name="connsiteX66-16513" fmla="*/ 9843 w 10000"/>
                  <a:gd name="connsiteY66-16514" fmla="*/ 9215 h 10000"/>
                  <a:gd name="connsiteX67-16515" fmla="*/ 9778 w 10000"/>
                  <a:gd name="connsiteY67-16516" fmla="*/ 9344 h 10000"/>
                  <a:gd name="connsiteX68-16517" fmla="*/ 9705 w 10000"/>
                  <a:gd name="connsiteY68-16518" fmla="*/ 9463 h 10000"/>
                  <a:gd name="connsiteX69-16519" fmla="*/ 9625 w 10000"/>
                  <a:gd name="connsiteY69-16520" fmla="*/ 9570 h 10000"/>
                  <a:gd name="connsiteX70-16521" fmla="*/ 9536 w 10000"/>
                  <a:gd name="connsiteY70-16522" fmla="*/ 9662 h 10000"/>
                  <a:gd name="connsiteX71-16523" fmla="*/ 9439 w 10000"/>
                  <a:gd name="connsiteY71-16524" fmla="*/ 9742 h 10000"/>
                  <a:gd name="connsiteX72-16525" fmla="*/ 9338 w 10000"/>
                  <a:gd name="connsiteY72-16526" fmla="*/ 9809 h 10000"/>
                  <a:gd name="connsiteX73-16527" fmla="*/ 9230 w 10000"/>
                  <a:gd name="connsiteY73-16528" fmla="*/ 9869 h 10000"/>
                  <a:gd name="connsiteX74-16529" fmla="*/ 9115 w 10000"/>
                  <a:gd name="connsiteY74-16530" fmla="*/ 9914 h 10000"/>
                  <a:gd name="connsiteX75-16531" fmla="*/ 8999 w 10000"/>
                  <a:gd name="connsiteY75-16532" fmla="*/ 9951 h 10000"/>
                  <a:gd name="connsiteX76-16533" fmla="*/ 8879 w 10000"/>
                  <a:gd name="connsiteY76-16534" fmla="*/ 9974 h 10000"/>
                  <a:gd name="connsiteX77-16535" fmla="*/ 8630 w 10000"/>
                  <a:gd name="connsiteY77-16536" fmla="*/ 10000 h 10000"/>
                  <a:gd name="connsiteX78-16537" fmla="*/ 8373 w 10000"/>
                  <a:gd name="connsiteY78-16538" fmla="*/ 9990 h 10000"/>
                  <a:gd name="connsiteX79-16539" fmla="*/ 8118 w 10000"/>
                  <a:gd name="connsiteY79-16540" fmla="*/ 9955 h 10000"/>
                  <a:gd name="connsiteX80-16541" fmla="*/ 7867 w 10000"/>
                  <a:gd name="connsiteY80-16542" fmla="*/ 9890 h 10000"/>
                  <a:gd name="connsiteX81-16543" fmla="*/ 7626 w 10000"/>
                  <a:gd name="connsiteY81-16544" fmla="*/ 9807 h 10000"/>
                  <a:gd name="connsiteX82-16545" fmla="*/ 7398 w 10000"/>
                  <a:gd name="connsiteY82-16546" fmla="*/ 9704 h 10000"/>
                  <a:gd name="connsiteX83-16547" fmla="*/ 7196 w 10000"/>
                  <a:gd name="connsiteY83-16548" fmla="*/ 9587 h 10000"/>
                  <a:gd name="connsiteX84-16549" fmla="*/ 7019 w 10000"/>
                  <a:gd name="connsiteY84-16550" fmla="*/ 9463 h 10000"/>
                  <a:gd name="connsiteX0-16551" fmla="*/ 7019 w 10000"/>
                  <a:gd name="connsiteY0-16552" fmla="*/ 9463 h 10000"/>
                  <a:gd name="connsiteX1-16553" fmla="*/ 5848 w 10000"/>
                  <a:gd name="connsiteY1-16554" fmla="*/ 7548 h 10000"/>
                  <a:gd name="connsiteX2-16555" fmla="*/ 4659 w 10000"/>
                  <a:gd name="connsiteY2-16556" fmla="*/ 7864 h 10000"/>
                  <a:gd name="connsiteX3-16557" fmla="*/ 0 w 10000"/>
                  <a:gd name="connsiteY3-16558" fmla="*/ 9729 h 10000"/>
                  <a:gd name="connsiteX4-16559" fmla="*/ 40 w 10000"/>
                  <a:gd name="connsiteY4-16560" fmla="*/ 9030 h 10000"/>
                  <a:gd name="connsiteX5-16561" fmla="*/ 90 w 10000"/>
                  <a:gd name="connsiteY5-16562" fmla="*/ 8322 h 10000"/>
                  <a:gd name="connsiteX6-16563" fmla="*/ 154 w 10000"/>
                  <a:gd name="connsiteY6-16564" fmla="*/ 7622 h 10000"/>
                  <a:gd name="connsiteX7-16565" fmla="*/ 229 w 10000"/>
                  <a:gd name="connsiteY7-16566" fmla="*/ 6925 h 10000"/>
                  <a:gd name="connsiteX8-16567" fmla="*/ 318 w 10000"/>
                  <a:gd name="connsiteY8-16568" fmla="*/ 6252 h 10000"/>
                  <a:gd name="connsiteX9-16569" fmla="*/ 419 w 10000"/>
                  <a:gd name="connsiteY9-16570" fmla="*/ 5601 h 10000"/>
                  <a:gd name="connsiteX10-16571" fmla="*/ 475 w 10000"/>
                  <a:gd name="connsiteY10-16572" fmla="*/ 5293 h 10000"/>
                  <a:gd name="connsiteX11-16573" fmla="*/ 534 w 10000"/>
                  <a:gd name="connsiteY11-16574" fmla="*/ 4992 h 10000"/>
                  <a:gd name="connsiteX12-16575" fmla="*/ 598 w 10000"/>
                  <a:gd name="connsiteY12-16576" fmla="*/ 4698 h 10000"/>
                  <a:gd name="connsiteX13-16577" fmla="*/ 663 w 10000"/>
                  <a:gd name="connsiteY13-16578" fmla="*/ 4424 h 10000"/>
                  <a:gd name="connsiteX14-16579" fmla="*/ 733 w 10000"/>
                  <a:gd name="connsiteY14-16580" fmla="*/ 4162 h 10000"/>
                  <a:gd name="connsiteX15-16581" fmla="*/ 808 w 10000"/>
                  <a:gd name="connsiteY15-16582" fmla="*/ 3910 h 10000"/>
                  <a:gd name="connsiteX16-16583" fmla="*/ 886 w 10000"/>
                  <a:gd name="connsiteY16-16584" fmla="*/ 3676 h 10000"/>
                  <a:gd name="connsiteX17-16585" fmla="*/ 967 w 10000"/>
                  <a:gd name="connsiteY17-16586" fmla="*/ 3455 h 10000"/>
                  <a:gd name="connsiteX18-16587" fmla="*/ 1053 w 10000"/>
                  <a:gd name="connsiteY18-16588" fmla="*/ 3257 h 10000"/>
                  <a:gd name="connsiteX19-16589" fmla="*/ 1142 w 10000"/>
                  <a:gd name="connsiteY19-16590" fmla="*/ 3073 h 10000"/>
                  <a:gd name="connsiteX20-16591" fmla="*/ 1592 w 10000"/>
                  <a:gd name="connsiteY20-16592" fmla="*/ 2236 h 10000"/>
                  <a:gd name="connsiteX21-16593" fmla="*/ 1817 w 10000"/>
                  <a:gd name="connsiteY21-16594" fmla="*/ 1819 h 10000"/>
                  <a:gd name="connsiteX22-16595" fmla="*/ 1903 w 10000"/>
                  <a:gd name="connsiteY22-16596" fmla="*/ 1672 h 10000"/>
                  <a:gd name="connsiteX23-16597" fmla="*/ 2049 w 10000"/>
                  <a:gd name="connsiteY23-16598" fmla="*/ 1432 h 10000"/>
                  <a:gd name="connsiteX24-16599" fmla="*/ 2288 w 10000"/>
                  <a:gd name="connsiteY24-16600" fmla="*/ 1068 h 10000"/>
                  <a:gd name="connsiteX25-16601" fmla="*/ 2410 w 10000"/>
                  <a:gd name="connsiteY25-16602" fmla="*/ 897 h 10000"/>
                  <a:gd name="connsiteX26-16603" fmla="*/ 2541 w 10000"/>
                  <a:gd name="connsiteY26-16604" fmla="*/ 734 h 10000"/>
                  <a:gd name="connsiteX27-16605" fmla="*/ 2669 w 10000"/>
                  <a:gd name="connsiteY27-16606" fmla="*/ 589 h 10000"/>
                  <a:gd name="connsiteX28-16607" fmla="*/ 2802 w 10000"/>
                  <a:gd name="connsiteY28-16608" fmla="*/ 449 h 10000"/>
                  <a:gd name="connsiteX29-16609" fmla="*/ 2940 w 10000"/>
                  <a:gd name="connsiteY29-16610" fmla="*/ 323 h 10000"/>
                  <a:gd name="connsiteX30-16611" fmla="*/ 3081 w 10000"/>
                  <a:gd name="connsiteY30-16612" fmla="*/ 210 h 10000"/>
                  <a:gd name="connsiteX31-16613" fmla="*/ 3148 w 10000"/>
                  <a:gd name="connsiteY31-16614" fmla="*/ 169 h 10000"/>
                  <a:gd name="connsiteX32-16615" fmla="*/ 3229 w 10000"/>
                  <a:gd name="connsiteY32-16616" fmla="*/ 129 h 10000"/>
                  <a:gd name="connsiteX33-16617" fmla="*/ 3424 w 10000"/>
                  <a:gd name="connsiteY33-16618" fmla="*/ 67 h 10000"/>
                  <a:gd name="connsiteX34-16619" fmla="*/ 3662 w 10000"/>
                  <a:gd name="connsiteY34-16620" fmla="*/ 19 h 10000"/>
                  <a:gd name="connsiteX35-16621" fmla="*/ 3931 w 10000"/>
                  <a:gd name="connsiteY35-16622" fmla="*/ 0 h 10000"/>
                  <a:gd name="connsiteX36-16623" fmla="*/ 4225 w 10000"/>
                  <a:gd name="connsiteY36-16624" fmla="*/ 6 h 10000"/>
                  <a:gd name="connsiteX37-16625" fmla="*/ 4538 w 10000"/>
                  <a:gd name="connsiteY37-16626" fmla="*/ 41 h 10000"/>
                  <a:gd name="connsiteX38-16627" fmla="*/ 4863 w 10000"/>
                  <a:gd name="connsiteY38-16628" fmla="*/ 98 h 10000"/>
                  <a:gd name="connsiteX39-16629" fmla="*/ 6311 w 10000"/>
                  <a:gd name="connsiteY39-16630" fmla="*/ 7414 h 10000"/>
                  <a:gd name="connsiteX40-16631" fmla="*/ 7773 w 10000"/>
                  <a:gd name="connsiteY40-16632" fmla="*/ 6998 h 10000"/>
                  <a:gd name="connsiteX41-16633" fmla="*/ 7975 w 10000"/>
                  <a:gd name="connsiteY41-16634" fmla="*/ 6949 h 10000"/>
                  <a:gd name="connsiteX42-16635" fmla="*/ 8270 w 10000"/>
                  <a:gd name="connsiteY42-16636" fmla="*/ 6898 h 10000"/>
                  <a:gd name="connsiteX43-16637" fmla="*/ 8440 w 10000"/>
                  <a:gd name="connsiteY43-16638" fmla="*/ 6882 h 10000"/>
                  <a:gd name="connsiteX44-16639" fmla="*/ 8623 w 10000"/>
                  <a:gd name="connsiteY44-16640" fmla="*/ 6879 h 10000"/>
                  <a:gd name="connsiteX45-16641" fmla="*/ 8808 w 10000"/>
                  <a:gd name="connsiteY45-16642" fmla="*/ 6885 h 10000"/>
                  <a:gd name="connsiteX46-16643" fmla="*/ 8997 w 10000"/>
                  <a:gd name="connsiteY46-16644" fmla="*/ 6908 h 10000"/>
                  <a:gd name="connsiteX47-16645" fmla="*/ 9181 w 10000"/>
                  <a:gd name="connsiteY47-16646" fmla="*/ 6953 h 10000"/>
                  <a:gd name="connsiteX48-16647" fmla="*/ 9356 w 10000"/>
                  <a:gd name="connsiteY48-16648" fmla="*/ 7021 h 10000"/>
                  <a:gd name="connsiteX49-16649" fmla="*/ 9521 w 10000"/>
                  <a:gd name="connsiteY49-16650" fmla="*/ 7113 h 10000"/>
                  <a:gd name="connsiteX50-16651" fmla="*/ 9595 w 10000"/>
                  <a:gd name="connsiteY50-16652" fmla="*/ 7174 h 10000"/>
                  <a:gd name="connsiteX51-16653" fmla="*/ 9666 w 10000"/>
                  <a:gd name="connsiteY51-16654" fmla="*/ 7239 h 10000"/>
                  <a:gd name="connsiteX52-16655" fmla="*/ 9733 w 10000"/>
                  <a:gd name="connsiteY52-16656" fmla="*/ 7312 h 10000"/>
                  <a:gd name="connsiteX53-16657" fmla="*/ 9793 w 10000"/>
                  <a:gd name="connsiteY53-16658" fmla="*/ 7394 h 10000"/>
                  <a:gd name="connsiteX54-16659" fmla="*/ 9846 w 10000"/>
                  <a:gd name="connsiteY54-16660" fmla="*/ 7489 h 10000"/>
                  <a:gd name="connsiteX55-16661" fmla="*/ 9892 w 10000"/>
                  <a:gd name="connsiteY55-16662" fmla="*/ 7588 h 10000"/>
                  <a:gd name="connsiteX56-16663" fmla="*/ 9930 w 10000"/>
                  <a:gd name="connsiteY56-16664" fmla="*/ 7698 h 10000"/>
                  <a:gd name="connsiteX57-16665" fmla="*/ 9960 w 10000"/>
                  <a:gd name="connsiteY57-16666" fmla="*/ 7819 h 10000"/>
                  <a:gd name="connsiteX58-16667" fmla="*/ 9982 w 10000"/>
                  <a:gd name="connsiteY58-16668" fmla="*/ 7953 h 10000"/>
                  <a:gd name="connsiteX59-16669" fmla="*/ 9995 w 10000"/>
                  <a:gd name="connsiteY59-16670" fmla="*/ 8097 h 10000"/>
                  <a:gd name="connsiteX60-16671" fmla="*/ 10000 w 10000"/>
                  <a:gd name="connsiteY60-16672" fmla="*/ 8322 h 10000"/>
                  <a:gd name="connsiteX61-16673" fmla="*/ 9992 w 10000"/>
                  <a:gd name="connsiteY61-16674" fmla="*/ 8533 h 10000"/>
                  <a:gd name="connsiteX62-16675" fmla="*/ 9972 w 10000"/>
                  <a:gd name="connsiteY62-16676" fmla="*/ 8722 h 10000"/>
                  <a:gd name="connsiteX63-16677" fmla="*/ 9939 w 10000"/>
                  <a:gd name="connsiteY63-16678" fmla="*/ 8903 h 10000"/>
                  <a:gd name="connsiteX64-16679" fmla="*/ 9897 w 10000"/>
                  <a:gd name="connsiteY64-16680" fmla="*/ 9064 h 10000"/>
                  <a:gd name="connsiteX65-16681" fmla="*/ 9843 w 10000"/>
                  <a:gd name="connsiteY65-16682" fmla="*/ 9215 h 10000"/>
                  <a:gd name="connsiteX66-16683" fmla="*/ 9778 w 10000"/>
                  <a:gd name="connsiteY66-16684" fmla="*/ 9344 h 10000"/>
                  <a:gd name="connsiteX67-16685" fmla="*/ 9705 w 10000"/>
                  <a:gd name="connsiteY67-16686" fmla="*/ 9463 h 10000"/>
                  <a:gd name="connsiteX68-16687" fmla="*/ 9625 w 10000"/>
                  <a:gd name="connsiteY68-16688" fmla="*/ 9570 h 10000"/>
                  <a:gd name="connsiteX69-16689" fmla="*/ 9536 w 10000"/>
                  <a:gd name="connsiteY69-16690" fmla="*/ 9662 h 10000"/>
                  <a:gd name="connsiteX70-16691" fmla="*/ 9439 w 10000"/>
                  <a:gd name="connsiteY70-16692" fmla="*/ 9742 h 10000"/>
                  <a:gd name="connsiteX71-16693" fmla="*/ 9338 w 10000"/>
                  <a:gd name="connsiteY71-16694" fmla="*/ 9809 h 10000"/>
                  <a:gd name="connsiteX72-16695" fmla="*/ 9230 w 10000"/>
                  <a:gd name="connsiteY72-16696" fmla="*/ 9869 h 10000"/>
                  <a:gd name="connsiteX73-16697" fmla="*/ 9115 w 10000"/>
                  <a:gd name="connsiteY73-16698" fmla="*/ 9914 h 10000"/>
                  <a:gd name="connsiteX74-16699" fmla="*/ 8999 w 10000"/>
                  <a:gd name="connsiteY74-16700" fmla="*/ 9951 h 10000"/>
                  <a:gd name="connsiteX75-16701" fmla="*/ 8879 w 10000"/>
                  <a:gd name="connsiteY75-16702" fmla="*/ 9974 h 10000"/>
                  <a:gd name="connsiteX76-16703" fmla="*/ 8630 w 10000"/>
                  <a:gd name="connsiteY76-16704" fmla="*/ 10000 h 10000"/>
                  <a:gd name="connsiteX77-16705" fmla="*/ 8373 w 10000"/>
                  <a:gd name="connsiteY77-16706" fmla="*/ 9990 h 10000"/>
                  <a:gd name="connsiteX78-16707" fmla="*/ 8118 w 10000"/>
                  <a:gd name="connsiteY78-16708" fmla="*/ 9955 h 10000"/>
                  <a:gd name="connsiteX79-16709" fmla="*/ 7867 w 10000"/>
                  <a:gd name="connsiteY79-16710" fmla="*/ 9890 h 10000"/>
                  <a:gd name="connsiteX80-16711" fmla="*/ 7626 w 10000"/>
                  <a:gd name="connsiteY80-16712" fmla="*/ 9807 h 10000"/>
                  <a:gd name="connsiteX81-16713" fmla="*/ 7398 w 10000"/>
                  <a:gd name="connsiteY81-16714" fmla="*/ 9704 h 10000"/>
                  <a:gd name="connsiteX82-16715" fmla="*/ 7196 w 10000"/>
                  <a:gd name="connsiteY82-16716" fmla="*/ 9587 h 10000"/>
                  <a:gd name="connsiteX83-16717" fmla="*/ 7019 w 10000"/>
                  <a:gd name="connsiteY83-16718" fmla="*/ 9463 h 10000"/>
                  <a:gd name="connsiteX0-16719" fmla="*/ 7019 w 10000"/>
                  <a:gd name="connsiteY0-16720" fmla="*/ 9463 h 10000"/>
                  <a:gd name="connsiteX1-16721" fmla="*/ 5848 w 10000"/>
                  <a:gd name="connsiteY1-16722" fmla="*/ 7548 h 10000"/>
                  <a:gd name="connsiteX2-16723" fmla="*/ 4659 w 10000"/>
                  <a:gd name="connsiteY2-16724" fmla="*/ 7864 h 10000"/>
                  <a:gd name="connsiteX3-16725" fmla="*/ 0 w 10000"/>
                  <a:gd name="connsiteY3-16726" fmla="*/ 9729 h 10000"/>
                  <a:gd name="connsiteX4-16727" fmla="*/ 40 w 10000"/>
                  <a:gd name="connsiteY4-16728" fmla="*/ 9030 h 10000"/>
                  <a:gd name="connsiteX5-16729" fmla="*/ 90 w 10000"/>
                  <a:gd name="connsiteY5-16730" fmla="*/ 8322 h 10000"/>
                  <a:gd name="connsiteX6-16731" fmla="*/ 154 w 10000"/>
                  <a:gd name="connsiteY6-16732" fmla="*/ 7622 h 10000"/>
                  <a:gd name="connsiteX7-16733" fmla="*/ 229 w 10000"/>
                  <a:gd name="connsiteY7-16734" fmla="*/ 6925 h 10000"/>
                  <a:gd name="connsiteX8-16735" fmla="*/ 318 w 10000"/>
                  <a:gd name="connsiteY8-16736" fmla="*/ 6252 h 10000"/>
                  <a:gd name="connsiteX9-16737" fmla="*/ 419 w 10000"/>
                  <a:gd name="connsiteY9-16738" fmla="*/ 5601 h 10000"/>
                  <a:gd name="connsiteX10-16739" fmla="*/ 475 w 10000"/>
                  <a:gd name="connsiteY10-16740" fmla="*/ 5293 h 10000"/>
                  <a:gd name="connsiteX11-16741" fmla="*/ 534 w 10000"/>
                  <a:gd name="connsiteY11-16742" fmla="*/ 4992 h 10000"/>
                  <a:gd name="connsiteX12-16743" fmla="*/ 598 w 10000"/>
                  <a:gd name="connsiteY12-16744" fmla="*/ 4698 h 10000"/>
                  <a:gd name="connsiteX13-16745" fmla="*/ 663 w 10000"/>
                  <a:gd name="connsiteY13-16746" fmla="*/ 4424 h 10000"/>
                  <a:gd name="connsiteX14-16747" fmla="*/ 733 w 10000"/>
                  <a:gd name="connsiteY14-16748" fmla="*/ 4162 h 10000"/>
                  <a:gd name="connsiteX15-16749" fmla="*/ 808 w 10000"/>
                  <a:gd name="connsiteY15-16750" fmla="*/ 3910 h 10000"/>
                  <a:gd name="connsiteX16-16751" fmla="*/ 886 w 10000"/>
                  <a:gd name="connsiteY16-16752" fmla="*/ 3676 h 10000"/>
                  <a:gd name="connsiteX17-16753" fmla="*/ 967 w 10000"/>
                  <a:gd name="connsiteY17-16754" fmla="*/ 3455 h 10000"/>
                  <a:gd name="connsiteX18-16755" fmla="*/ 1053 w 10000"/>
                  <a:gd name="connsiteY18-16756" fmla="*/ 3257 h 10000"/>
                  <a:gd name="connsiteX19-16757" fmla="*/ 1142 w 10000"/>
                  <a:gd name="connsiteY19-16758" fmla="*/ 3073 h 10000"/>
                  <a:gd name="connsiteX20-16759" fmla="*/ 1592 w 10000"/>
                  <a:gd name="connsiteY20-16760" fmla="*/ 2236 h 10000"/>
                  <a:gd name="connsiteX21-16761" fmla="*/ 1817 w 10000"/>
                  <a:gd name="connsiteY21-16762" fmla="*/ 1819 h 10000"/>
                  <a:gd name="connsiteX22-16763" fmla="*/ 1903 w 10000"/>
                  <a:gd name="connsiteY22-16764" fmla="*/ 1672 h 10000"/>
                  <a:gd name="connsiteX23-16765" fmla="*/ 2049 w 10000"/>
                  <a:gd name="connsiteY23-16766" fmla="*/ 1432 h 10000"/>
                  <a:gd name="connsiteX24-16767" fmla="*/ 2288 w 10000"/>
                  <a:gd name="connsiteY24-16768" fmla="*/ 1068 h 10000"/>
                  <a:gd name="connsiteX25-16769" fmla="*/ 2410 w 10000"/>
                  <a:gd name="connsiteY25-16770" fmla="*/ 897 h 10000"/>
                  <a:gd name="connsiteX26-16771" fmla="*/ 2541 w 10000"/>
                  <a:gd name="connsiteY26-16772" fmla="*/ 734 h 10000"/>
                  <a:gd name="connsiteX27-16773" fmla="*/ 2669 w 10000"/>
                  <a:gd name="connsiteY27-16774" fmla="*/ 589 h 10000"/>
                  <a:gd name="connsiteX28-16775" fmla="*/ 2802 w 10000"/>
                  <a:gd name="connsiteY28-16776" fmla="*/ 449 h 10000"/>
                  <a:gd name="connsiteX29-16777" fmla="*/ 2940 w 10000"/>
                  <a:gd name="connsiteY29-16778" fmla="*/ 323 h 10000"/>
                  <a:gd name="connsiteX30-16779" fmla="*/ 3081 w 10000"/>
                  <a:gd name="connsiteY30-16780" fmla="*/ 210 h 10000"/>
                  <a:gd name="connsiteX31-16781" fmla="*/ 3148 w 10000"/>
                  <a:gd name="connsiteY31-16782" fmla="*/ 169 h 10000"/>
                  <a:gd name="connsiteX32-16783" fmla="*/ 3229 w 10000"/>
                  <a:gd name="connsiteY32-16784" fmla="*/ 129 h 10000"/>
                  <a:gd name="connsiteX33-16785" fmla="*/ 3424 w 10000"/>
                  <a:gd name="connsiteY33-16786" fmla="*/ 67 h 10000"/>
                  <a:gd name="connsiteX34-16787" fmla="*/ 3662 w 10000"/>
                  <a:gd name="connsiteY34-16788" fmla="*/ 19 h 10000"/>
                  <a:gd name="connsiteX35-16789" fmla="*/ 3931 w 10000"/>
                  <a:gd name="connsiteY35-16790" fmla="*/ 0 h 10000"/>
                  <a:gd name="connsiteX36-16791" fmla="*/ 4225 w 10000"/>
                  <a:gd name="connsiteY36-16792" fmla="*/ 6 h 10000"/>
                  <a:gd name="connsiteX37-16793" fmla="*/ 4538 w 10000"/>
                  <a:gd name="connsiteY37-16794" fmla="*/ 41 h 10000"/>
                  <a:gd name="connsiteX38-16795" fmla="*/ 6311 w 10000"/>
                  <a:gd name="connsiteY38-16796" fmla="*/ 7414 h 10000"/>
                  <a:gd name="connsiteX39-16797" fmla="*/ 7773 w 10000"/>
                  <a:gd name="connsiteY39-16798" fmla="*/ 6998 h 10000"/>
                  <a:gd name="connsiteX40-16799" fmla="*/ 7975 w 10000"/>
                  <a:gd name="connsiteY40-16800" fmla="*/ 6949 h 10000"/>
                  <a:gd name="connsiteX41-16801" fmla="*/ 8270 w 10000"/>
                  <a:gd name="connsiteY41-16802" fmla="*/ 6898 h 10000"/>
                  <a:gd name="connsiteX42-16803" fmla="*/ 8440 w 10000"/>
                  <a:gd name="connsiteY42-16804" fmla="*/ 6882 h 10000"/>
                  <a:gd name="connsiteX43-16805" fmla="*/ 8623 w 10000"/>
                  <a:gd name="connsiteY43-16806" fmla="*/ 6879 h 10000"/>
                  <a:gd name="connsiteX44-16807" fmla="*/ 8808 w 10000"/>
                  <a:gd name="connsiteY44-16808" fmla="*/ 6885 h 10000"/>
                  <a:gd name="connsiteX45-16809" fmla="*/ 8997 w 10000"/>
                  <a:gd name="connsiteY45-16810" fmla="*/ 6908 h 10000"/>
                  <a:gd name="connsiteX46-16811" fmla="*/ 9181 w 10000"/>
                  <a:gd name="connsiteY46-16812" fmla="*/ 6953 h 10000"/>
                  <a:gd name="connsiteX47-16813" fmla="*/ 9356 w 10000"/>
                  <a:gd name="connsiteY47-16814" fmla="*/ 7021 h 10000"/>
                  <a:gd name="connsiteX48-16815" fmla="*/ 9521 w 10000"/>
                  <a:gd name="connsiteY48-16816" fmla="*/ 7113 h 10000"/>
                  <a:gd name="connsiteX49-16817" fmla="*/ 9595 w 10000"/>
                  <a:gd name="connsiteY49-16818" fmla="*/ 7174 h 10000"/>
                  <a:gd name="connsiteX50-16819" fmla="*/ 9666 w 10000"/>
                  <a:gd name="connsiteY50-16820" fmla="*/ 7239 h 10000"/>
                  <a:gd name="connsiteX51-16821" fmla="*/ 9733 w 10000"/>
                  <a:gd name="connsiteY51-16822" fmla="*/ 7312 h 10000"/>
                  <a:gd name="connsiteX52-16823" fmla="*/ 9793 w 10000"/>
                  <a:gd name="connsiteY52-16824" fmla="*/ 7394 h 10000"/>
                  <a:gd name="connsiteX53-16825" fmla="*/ 9846 w 10000"/>
                  <a:gd name="connsiteY53-16826" fmla="*/ 7489 h 10000"/>
                  <a:gd name="connsiteX54-16827" fmla="*/ 9892 w 10000"/>
                  <a:gd name="connsiteY54-16828" fmla="*/ 7588 h 10000"/>
                  <a:gd name="connsiteX55-16829" fmla="*/ 9930 w 10000"/>
                  <a:gd name="connsiteY55-16830" fmla="*/ 7698 h 10000"/>
                  <a:gd name="connsiteX56-16831" fmla="*/ 9960 w 10000"/>
                  <a:gd name="connsiteY56-16832" fmla="*/ 7819 h 10000"/>
                  <a:gd name="connsiteX57-16833" fmla="*/ 9982 w 10000"/>
                  <a:gd name="connsiteY57-16834" fmla="*/ 7953 h 10000"/>
                  <a:gd name="connsiteX58-16835" fmla="*/ 9995 w 10000"/>
                  <a:gd name="connsiteY58-16836" fmla="*/ 8097 h 10000"/>
                  <a:gd name="connsiteX59-16837" fmla="*/ 10000 w 10000"/>
                  <a:gd name="connsiteY59-16838" fmla="*/ 8322 h 10000"/>
                  <a:gd name="connsiteX60-16839" fmla="*/ 9992 w 10000"/>
                  <a:gd name="connsiteY60-16840" fmla="*/ 8533 h 10000"/>
                  <a:gd name="connsiteX61-16841" fmla="*/ 9972 w 10000"/>
                  <a:gd name="connsiteY61-16842" fmla="*/ 8722 h 10000"/>
                  <a:gd name="connsiteX62-16843" fmla="*/ 9939 w 10000"/>
                  <a:gd name="connsiteY62-16844" fmla="*/ 8903 h 10000"/>
                  <a:gd name="connsiteX63-16845" fmla="*/ 9897 w 10000"/>
                  <a:gd name="connsiteY63-16846" fmla="*/ 9064 h 10000"/>
                  <a:gd name="connsiteX64-16847" fmla="*/ 9843 w 10000"/>
                  <a:gd name="connsiteY64-16848" fmla="*/ 9215 h 10000"/>
                  <a:gd name="connsiteX65-16849" fmla="*/ 9778 w 10000"/>
                  <a:gd name="connsiteY65-16850" fmla="*/ 9344 h 10000"/>
                  <a:gd name="connsiteX66-16851" fmla="*/ 9705 w 10000"/>
                  <a:gd name="connsiteY66-16852" fmla="*/ 9463 h 10000"/>
                  <a:gd name="connsiteX67-16853" fmla="*/ 9625 w 10000"/>
                  <a:gd name="connsiteY67-16854" fmla="*/ 9570 h 10000"/>
                  <a:gd name="connsiteX68-16855" fmla="*/ 9536 w 10000"/>
                  <a:gd name="connsiteY68-16856" fmla="*/ 9662 h 10000"/>
                  <a:gd name="connsiteX69-16857" fmla="*/ 9439 w 10000"/>
                  <a:gd name="connsiteY69-16858" fmla="*/ 9742 h 10000"/>
                  <a:gd name="connsiteX70-16859" fmla="*/ 9338 w 10000"/>
                  <a:gd name="connsiteY70-16860" fmla="*/ 9809 h 10000"/>
                  <a:gd name="connsiteX71-16861" fmla="*/ 9230 w 10000"/>
                  <a:gd name="connsiteY71-16862" fmla="*/ 9869 h 10000"/>
                  <a:gd name="connsiteX72-16863" fmla="*/ 9115 w 10000"/>
                  <a:gd name="connsiteY72-16864" fmla="*/ 9914 h 10000"/>
                  <a:gd name="connsiteX73-16865" fmla="*/ 8999 w 10000"/>
                  <a:gd name="connsiteY73-16866" fmla="*/ 9951 h 10000"/>
                  <a:gd name="connsiteX74-16867" fmla="*/ 8879 w 10000"/>
                  <a:gd name="connsiteY74-16868" fmla="*/ 9974 h 10000"/>
                  <a:gd name="connsiteX75-16869" fmla="*/ 8630 w 10000"/>
                  <a:gd name="connsiteY75-16870" fmla="*/ 10000 h 10000"/>
                  <a:gd name="connsiteX76-16871" fmla="*/ 8373 w 10000"/>
                  <a:gd name="connsiteY76-16872" fmla="*/ 9990 h 10000"/>
                  <a:gd name="connsiteX77-16873" fmla="*/ 8118 w 10000"/>
                  <a:gd name="connsiteY77-16874" fmla="*/ 9955 h 10000"/>
                  <a:gd name="connsiteX78-16875" fmla="*/ 7867 w 10000"/>
                  <a:gd name="connsiteY78-16876" fmla="*/ 9890 h 10000"/>
                  <a:gd name="connsiteX79-16877" fmla="*/ 7626 w 10000"/>
                  <a:gd name="connsiteY79-16878" fmla="*/ 9807 h 10000"/>
                  <a:gd name="connsiteX80-16879" fmla="*/ 7398 w 10000"/>
                  <a:gd name="connsiteY80-16880" fmla="*/ 9704 h 10000"/>
                  <a:gd name="connsiteX81-16881" fmla="*/ 7196 w 10000"/>
                  <a:gd name="connsiteY81-16882" fmla="*/ 9587 h 10000"/>
                  <a:gd name="connsiteX82-16883" fmla="*/ 7019 w 10000"/>
                  <a:gd name="connsiteY82-16884" fmla="*/ 9463 h 10000"/>
                  <a:gd name="connsiteX0-16885" fmla="*/ 7019 w 10000"/>
                  <a:gd name="connsiteY0-16886" fmla="*/ 9463 h 10000"/>
                  <a:gd name="connsiteX1-16887" fmla="*/ 5848 w 10000"/>
                  <a:gd name="connsiteY1-16888" fmla="*/ 7548 h 10000"/>
                  <a:gd name="connsiteX2-16889" fmla="*/ 4659 w 10000"/>
                  <a:gd name="connsiteY2-16890" fmla="*/ 7864 h 10000"/>
                  <a:gd name="connsiteX3-16891" fmla="*/ 0 w 10000"/>
                  <a:gd name="connsiteY3-16892" fmla="*/ 9729 h 10000"/>
                  <a:gd name="connsiteX4-16893" fmla="*/ 40 w 10000"/>
                  <a:gd name="connsiteY4-16894" fmla="*/ 9030 h 10000"/>
                  <a:gd name="connsiteX5-16895" fmla="*/ 90 w 10000"/>
                  <a:gd name="connsiteY5-16896" fmla="*/ 8322 h 10000"/>
                  <a:gd name="connsiteX6-16897" fmla="*/ 154 w 10000"/>
                  <a:gd name="connsiteY6-16898" fmla="*/ 7622 h 10000"/>
                  <a:gd name="connsiteX7-16899" fmla="*/ 229 w 10000"/>
                  <a:gd name="connsiteY7-16900" fmla="*/ 6925 h 10000"/>
                  <a:gd name="connsiteX8-16901" fmla="*/ 318 w 10000"/>
                  <a:gd name="connsiteY8-16902" fmla="*/ 6252 h 10000"/>
                  <a:gd name="connsiteX9-16903" fmla="*/ 419 w 10000"/>
                  <a:gd name="connsiteY9-16904" fmla="*/ 5601 h 10000"/>
                  <a:gd name="connsiteX10-16905" fmla="*/ 475 w 10000"/>
                  <a:gd name="connsiteY10-16906" fmla="*/ 5293 h 10000"/>
                  <a:gd name="connsiteX11-16907" fmla="*/ 534 w 10000"/>
                  <a:gd name="connsiteY11-16908" fmla="*/ 4992 h 10000"/>
                  <a:gd name="connsiteX12-16909" fmla="*/ 598 w 10000"/>
                  <a:gd name="connsiteY12-16910" fmla="*/ 4698 h 10000"/>
                  <a:gd name="connsiteX13-16911" fmla="*/ 663 w 10000"/>
                  <a:gd name="connsiteY13-16912" fmla="*/ 4424 h 10000"/>
                  <a:gd name="connsiteX14-16913" fmla="*/ 733 w 10000"/>
                  <a:gd name="connsiteY14-16914" fmla="*/ 4162 h 10000"/>
                  <a:gd name="connsiteX15-16915" fmla="*/ 808 w 10000"/>
                  <a:gd name="connsiteY15-16916" fmla="*/ 3910 h 10000"/>
                  <a:gd name="connsiteX16-16917" fmla="*/ 886 w 10000"/>
                  <a:gd name="connsiteY16-16918" fmla="*/ 3676 h 10000"/>
                  <a:gd name="connsiteX17-16919" fmla="*/ 967 w 10000"/>
                  <a:gd name="connsiteY17-16920" fmla="*/ 3455 h 10000"/>
                  <a:gd name="connsiteX18-16921" fmla="*/ 1053 w 10000"/>
                  <a:gd name="connsiteY18-16922" fmla="*/ 3257 h 10000"/>
                  <a:gd name="connsiteX19-16923" fmla="*/ 1142 w 10000"/>
                  <a:gd name="connsiteY19-16924" fmla="*/ 3073 h 10000"/>
                  <a:gd name="connsiteX20-16925" fmla="*/ 1592 w 10000"/>
                  <a:gd name="connsiteY20-16926" fmla="*/ 2236 h 10000"/>
                  <a:gd name="connsiteX21-16927" fmla="*/ 1817 w 10000"/>
                  <a:gd name="connsiteY21-16928" fmla="*/ 1819 h 10000"/>
                  <a:gd name="connsiteX22-16929" fmla="*/ 1903 w 10000"/>
                  <a:gd name="connsiteY22-16930" fmla="*/ 1672 h 10000"/>
                  <a:gd name="connsiteX23-16931" fmla="*/ 2049 w 10000"/>
                  <a:gd name="connsiteY23-16932" fmla="*/ 1432 h 10000"/>
                  <a:gd name="connsiteX24-16933" fmla="*/ 2288 w 10000"/>
                  <a:gd name="connsiteY24-16934" fmla="*/ 1068 h 10000"/>
                  <a:gd name="connsiteX25-16935" fmla="*/ 2410 w 10000"/>
                  <a:gd name="connsiteY25-16936" fmla="*/ 897 h 10000"/>
                  <a:gd name="connsiteX26-16937" fmla="*/ 2541 w 10000"/>
                  <a:gd name="connsiteY26-16938" fmla="*/ 734 h 10000"/>
                  <a:gd name="connsiteX27-16939" fmla="*/ 2669 w 10000"/>
                  <a:gd name="connsiteY27-16940" fmla="*/ 589 h 10000"/>
                  <a:gd name="connsiteX28-16941" fmla="*/ 2802 w 10000"/>
                  <a:gd name="connsiteY28-16942" fmla="*/ 449 h 10000"/>
                  <a:gd name="connsiteX29-16943" fmla="*/ 2940 w 10000"/>
                  <a:gd name="connsiteY29-16944" fmla="*/ 323 h 10000"/>
                  <a:gd name="connsiteX30-16945" fmla="*/ 3081 w 10000"/>
                  <a:gd name="connsiteY30-16946" fmla="*/ 210 h 10000"/>
                  <a:gd name="connsiteX31-16947" fmla="*/ 3148 w 10000"/>
                  <a:gd name="connsiteY31-16948" fmla="*/ 169 h 10000"/>
                  <a:gd name="connsiteX32-16949" fmla="*/ 3229 w 10000"/>
                  <a:gd name="connsiteY32-16950" fmla="*/ 129 h 10000"/>
                  <a:gd name="connsiteX33-16951" fmla="*/ 3424 w 10000"/>
                  <a:gd name="connsiteY33-16952" fmla="*/ 67 h 10000"/>
                  <a:gd name="connsiteX34-16953" fmla="*/ 3662 w 10000"/>
                  <a:gd name="connsiteY34-16954" fmla="*/ 19 h 10000"/>
                  <a:gd name="connsiteX35-16955" fmla="*/ 3931 w 10000"/>
                  <a:gd name="connsiteY35-16956" fmla="*/ 0 h 10000"/>
                  <a:gd name="connsiteX36-16957" fmla="*/ 4225 w 10000"/>
                  <a:gd name="connsiteY36-16958" fmla="*/ 6 h 10000"/>
                  <a:gd name="connsiteX37-16959" fmla="*/ 6311 w 10000"/>
                  <a:gd name="connsiteY37-16960" fmla="*/ 7414 h 10000"/>
                  <a:gd name="connsiteX38-16961" fmla="*/ 7773 w 10000"/>
                  <a:gd name="connsiteY38-16962" fmla="*/ 6998 h 10000"/>
                  <a:gd name="connsiteX39-16963" fmla="*/ 7975 w 10000"/>
                  <a:gd name="connsiteY39-16964" fmla="*/ 6949 h 10000"/>
                  <a:gd name="connsiteX40-16965" fmla="*/ 8270 w 10000"/>
                  <a:gd name="connsiteY40-16966" fmla="*/ 6898 h 10000"/>
                  <a:gd name="connsiteX41-16967" fmla="*/ 8440 w 10000"/>
                  <a:gd name="connsiteY41-16968" fmla="*/ 6882 h 10000"/>
                  <a:gd name="connsiteX42-16969" fmla="*/ 8623 w 10000"/>
                  <a:gd name="connsiteY42-16970" fmla="*/ 6879 h 10000"/>
                  <a:gd name="connsiteX43-16971" fmla="*/ 8808 w 10000"/>
                  <a:gd name="connsiteY43-16972" fmla="*/ 6885 h 10000"/>
                  <a:gd name="connsiteX44-16973" fmla="*/ 8997 w 10000"/>
                  <a:gd name="connsiteY44-16974" fmla="*/ 6908 h 10000"/>
                  <a:gd name="connsiteX45-16975" fmla="*/ 9181 w 10000"/>
                  <a:gd name="connsiteY45-16976" fmla="*/ 6953 h 10000"/>
                  <a:gd name="connsiteX46-16977" fmla="*/ 9356 w 10000"/>
                  <a:gd name="connsiteY46-16978" fmla="*/ 7021 h 10000"/>
                  <a:gd name="connsiteX47-16979" fmla="*/ 9521 w 10000"/>
                  <a:gd name="connsiteY47-16980" fmla="*/ 7113 h 10000"/>
                  <a:gd name="connsiteX48-16981" fmla="*/ 9595 w 10000"/>
                  <a:gd name="connsiteY48-16982" fmla="*/ 7174 h 10000"/>
                  <a:gd name="connsiteX49-16983" fmla="*/ 9666 w 10000"/>
                  <a:gd name="connsiteY49-16984" fmla="*/ 7239 h 10000"/>
                  <a:gd name="connsiteX50-16985" fmla="*/ 9733 w 10000"/>
                  <a:gd name="connsiteY50-16986" fmla="*/ 7312 h 10000"/>
                  <a:gd name="connsiteX51-16987" fmla="*/ 9793 w 10000"/>
                  <a:gd name="connsiteY51-16988" fmla="*/ 7394 h 10000"/>
                  <a:gd name="connsiteX52-16989" fmla="*/ 9846 w 10000"/>
                  <a:gd name="connsiteY52-16990" fmla="*/ 7489 h 10000"/>
                  <a:gd name="connsiteX53-16991" fmla="*/ 9892 w 10000"/>
                  <a:gd name="connsiteY53-16992" fmla="*/ 7588 h 10000"/>
                  <a:gd name="connsiteX54-16993" fmla="*/ 9930 w 10000"/>
                  <a:gd name="connsiteY54-16994" fmla="*/ 7698 h 10000"/>
                  <a:gd name="connsiteX55-16995" fmla="*/ 9960 w 10000"/>
                  <a:gd name="connsiteY55-16996" fmla="*/ 7819 h 10000"/>
                  <a:gd name="connsiteX56-16997" fmla="*/ 9982 w 10000"/>
                  <a:gd name="connsiteY56-16998" fmla="*/ 7953 h 10000"/>
                  <a:gd name="connsiteX57-16999" fmla="*/ 9995 w 10000"/>
                  <a:gd name="connsiteY57-17000" fmla="*/ 8097 h 10000"/>
                  <a:gd name="connsiteX58-17001" fmla="*/ 10000 w 10000"/>
                  <a:gd name="connsiteY58-17002" fmla="*/ 8322 h 10000"/>
                  <a:gd name="connsiteX59-17003" fmla="*/ 9992 w 10000"/>
                  <a:gd name="connsiteY59-17004" fmla="*/ 8533 h 10000"/>
                  <a:gd name="connsiteX60-17005" fmla="*/ 9972 w 10000"/>
                  <a:gd name="connsiteY60-17006" fmla="*/ 8722 h 10000"/>
                  <a:gd name="connsiteX61-17007" fmla="*/ 9939 w 10000"/>
                  <a:gd name="connsiteY61-17008" fmla="*/ 8903 h 10000"/>
                  <a:gd name="connsiteX62-17009" fmla="*/ 9897 w 10000"/>
                  <a:gd name="connsiteY62-17010" fmla="*/ 9064 h 10000"/>
                  <a:gd name="connsiteX63-17011" fmla="*/ 9843 w 10000"/>
                  <a:gd name="connsiteY63-17012" fmla="*/ 9215 h 10000"/>
                  <a:gd name="connsiteX64-17013" fmla="*/ 9778 w 10000"/>
                  <a:gd name="connsiteY64-17014" fmla="*/ 9344 h 10000"/>
                  <a:gd name="connsiteX65-17015" fmla="*/ 9705 w 10000"/>
                  <a:gd name="connsiteY65-17016" fmla="*/ 9463 h 10000"/>
                  <a:gd name="connsiteX66-17017" fmla="*/ 9625 w 10000"/>
                  <a:gd name="connsiteY66-17018" fmla="*/ 9570 h 10000"/>
                  <a:gd name="connsiteX67-17019" fmla="*/ 9536 w 10000"/>
                  <a:gd name="connsiteY67-17020" fmla="*/ 9662 h 10000"/>
                  <a:gd name="connsiteX68-17021" fmla="*/ 9439 w 10000"/>
                  <a:gd name="connsiteY68-17022" fmla="*/ 9742 h 10000"/>
                  <a:gd name="connsiteX69-17023" fmla="*/ 9338 w 10000"/>
                  <a:gd name="connsiteY69-17024" fmla="*/ 9809 h 10000"/>
                  <a:gd name="connsiteX70-17025" fmla="*/ 9230 w 10000"/>
                  <a:gd name="connsiteY70-17026" fmla="*/ 9869 h 10000"/>
                  <a:gd name="connsiteX71-17027" fmla="*/ 9115 w 10000"/>
                  <a:gd name="connsiteY71-17028" fmla="*/ 9914 h 10000"/>
                  <a:gd name="connsiteX72-17029" fmla="*/ 8999 w 10000"/>
                  <a:gd name="connsiteY72-17030" fmla="*/ 9951 h 10000"/>
                  <a:gd name="connsiteX73-17031" fmla="*/ 8879 w 10000"/>
                  <a:gd name="connsiteY73-17032" fmla="*/ 9974 h 10000"/>
                  <a:gd name="connsiteX74-17033" fmla="*/ 8630 w 10000"/>
                  <a:gd name="connsiteY74-17034" fmla="*/ 10000 h 10000"/>
                  <a:gd name="connsiteX75-17035" fmla="*/ 8373 w 10000"/>
                  <a:gd name="connsiteY75-17036" fmla="*/ 9990 h 10000"/>
                  <a:gd name="connsiteX76-17037" fmla="*/ 8118 w 10000"/>
                  <a:gd name="connsiteY76-17038" fmla="*/ 9955 h 10000"/>
                  <a:gd name="connsiteX77-17039" fmla="*/ 7867 w 10000"/>
                  <a:gd name="connsiteY77-17040" fmla="*/ 9890 h 10000"/>
                  <a:gd name="connsiteX78-17041" fmla="*/ 7626 w 10000"/>
                  <a:gd name="connsiteY78-17042" fmla="*/ 9807 h 10000"/>
                  <a:gd name="connsiteX79-17043" fmla="*/ 7398 w 10000"/>
                  <a:gd name="connsiteY79-17044" fmla="*/ 9704 h 10000"/>
                  <a:gd name="connsiteX80-17045" fmla="*/ 7196 w 10000"/>
                  <a:gd name="connsiteY80-17046" fmla="*/ 9587 h 10000"/>
                  <a:gd name="connsiteX81-17047" fmla="*/ 7019 w 10000"/>
                  <a:gd name="connsiteY81-17048" fmla="*/ 9463 h 10000"/>
                  <a:gd name="connsiteX0-17049" fmla="*/ 7019 w 10000"/>
                  <a:gd name="connsiteY0-17050" fmla="*/ 9463 h 10000"/>
                  <a:gd name="connsiteX1-17051" fmla="*/ 5848 w 10000"/>
                  <a:gd name="connsiteY1-17052" fmla="*/ 7548 h 10000"/>
                  <a:gd name="connsiteX2-17053" fmla="*/ 4659 w 10000"/>
                  <a:gd name="connsiteY2-17054" fmla="*/ 7864 h 10000"/>
                  <a:gd name="connsiteX3-17055" fmla="*/ 0 w 10000"/>
                  <a:gd name="connsiteY3-17056" fmla="*/ 9729 h 10000"/>
                  <a:gd name="connsiteX4-17057" fmla="*/ 40 w 10000"/>
                  <a:gd name="connsiteY4-17058" fmla="*/ 9030 h 10000"/>
                  <a:gd name="connsiteX5-17059" fmla="*/ 90 w 10000"/>
                  <a:gd name="connsiteY5-17060" fmla="*/ 8322 h 10000"/>
                  <a:gd name="connsiteX6-17061" fmla="*/ 154 w 10000"/>
                  <a:gd name="connsiteY6-17062" fmla="*/ 7622 h 10000"/>
                  <a:gd name="connsiteX7-17063" fmla="*/ 229 w 10000"/>
                  <a:gd name="connsiteY7-17064" fmla="*/ 6925 h 10000"/>
                  <a:gd name="connsiteX8-17065" fmla="*/ 318 w 10000"/>
                  <a:gd name="connsiteY8-17066" fmla="*/ 6252 h 10000"/>
                  <a:gd name="connsiteX9-17067" fmla="*/ 419 w 10000"/>
                  <a:gd name="connsiteY9-17068" fmla="*/ 5601 h 10000"/>
                  <a:gd name="connsiteX10-17069" fmla="*/ 475 w 10000"/>
                  <a:gd name="connsiteY10-17070" fmla="*/ 5293 h 10000"/>
                  <a:gd name="connsiteX11-17071" fmla="*/ 534 w 10000"/>
                  <a:gd name="connsiteY11-17072" fmla="*/ 4992 h 10000"/>
                  <a:gd name="connsiteX12-17073" fmla="*/ 598 w 10000"/>
                  <a:gd name="connsiteY12-17074" fmla="*/ 4698 h 10000"/>
                  <a:gd name="connsiteX13-17075" fmla="*/ 663 w 10000"/>
                  <a:gd name="connsiteY13-17076" fmla="*/ 4424 h 10000"/>
                  <a:gd name="connsiteX14-17077" fmla="*/ 733 w 10000"/>
                  <a:gd name="connsiteY14-17078" fmla="*/ 4162 h 10000"/>
                  <a:gd name="connsiteX15-17079" fmla="*/ 808 w 10000"/>
                  <a:gd name="connsiteY15-17080" fmla="*/ 3910 h 10000"/>
                  <a:gd name="connsiteX16-17081" fmla="*/ 886 w 10000"/>
                  <a:gd name="connsiteY16-17082" fmla="*/ 3676 h 10000"/>
                  <a:gd name="connsiteX17-17083" fmla="*/ 967 w 10000"/>
                  <a:gd name="connsiteY17-17084" fmla="*/ 3455 h 10000"/>
                  <a:gd name="connsiteX18-17085" fmla="*/ 1053 w 10000"/>
                  <a:gd name="connsiteY18-17086" fmla="*/ 3257 h 10000"/>
                  <a:gd name="connsiteX19-17087" fmla="*/ 1142 w 10000"/>
                  <a:gd name="connsiteY19-17088" fmla="*/ 3073 h 10000"/>
                  <a:gd name="connsiteX20-17089" fmla="*/ 1592 w 10000"/>
                  <a:gd name="connsiteY20-17090" fmla="*/ 2236 h 10000"/>
                  <a:gd name="connsiteX21-17091" fmla="*/ 1817 w 10000"/>
                  <a:gd name="connsiteY21-17092" fmla="*/ 1819 h 10000"/>
                  <a:gd name="connsiteX22-17093" fmla="*/ 1903 w 10000"/>
                  <a:gd name="connsiteY22-17094" fmla="*/ 1672 h 10000"/>
                  <a:gd name="connsiteX23-17095" fmla="*/ 2049 w 10000"/>
                  <a:gd name="connsiteY23-17096" fmla="*/ 1432 h 10000"/>
                  <a:gd name="connsiteX24-17097" fmla="*/ 2288 w 10000"/>
                  <a:gd name="connsiteY24-17098" fmla="*/ 1068 h 10000"/>
                  <a:gd name="connsiteX25-17099" fmla="*/ 2410 w 10000"/>
                  <a:gd name="connsiteY25-17100" fmla="*/ 897 h 10000"/>
                  <a:gd name="connsiteX26-17101" fmla="*/ 2541 w 10000"/>
                  <a:gd name="connsiteY26-17102" fmla="*/ 734 h 10000"/>
                  <a:gd name="connsiteX27-17103" fmla="*/ 2669 w 10000"/>
                  <a:gd name="connsiteY27-17104" fmla="*/ 589 h 10000"/>
                  <a:gd name="connsiteX28-17105" fmla="*/ 2802 w 10000"/>
                  <a:gd name="connsiteY28-17106" fmla="*/ 449 h 10000"/>
                  <a:gd name="connsiteX29-17107" fmla="*/ 2940 w 10000"/>
                  <a:gd name="connsiteY29-17108" fmla="*/ 323 h 10000"/>
                  <a:gd name="connsiteX30-17109" fmla="*/ 3081 w 10000"/>
                  <a:gd name="connsiteY30-17110" fmla="*/ 210 h 10000"/>
                  <a:gd name="connsiteX31-17111" fmla="*/ 3148 w 10000"/>
                  <a:gd name="connsiteY31-17112" fmla="*/ 169 h 10000"/>
                  <a:gd name="connsiteX32-17113" fmla="*/ 3229 w 10000"/>
                  <a:gd name="connsiteY32-17114" fmla="*/ 129 h 10000"/>
                  <a:gd name="connsiteX33-17115" fmla="*/ 3424 w 10000"/>
                  <a:gd name="connsiteY33-17116" fmla="*/ 67 h 10000"/>
                  <a:gd name="connsiteX34-17117" fmla="*/ 3662 w 10000"/>
                  <a:gd name="connsiteY34-17118" fmla="*/ 19 h 10000"/>
                  <a:gd name="connsiteX35-17119" fmla="*/ 3931 w 10000"/>
                  <a:gd name="connsiteY35-17120" fmla="*/ 0 h 10000"/>
                  <a:gd name="connsiteX36-17121" fmla="*/ 6311 w 10000"/>
                  <a:gd name="connsiteY36-17122" fmla="*/ 7414 h 10000"/>
                  <a:gd name="connsiteX37-17123" fmla="*/ 7773 w 10000"/>
                  <a:gd name="connsiteY37-17124" fmla="*/ 6998 h 10000"/>
                  <a:gd name="connsiteX38-17125" fmla="*/ 7975 w 10000"/>
                  <a:gd name="connsiteY38-17126" fmla="*/ 6949 h 10000"/>
                  <a:gd name="connsiteX39-17127" fmla="*/ 8270 w 10000"/>
                  <a:gd name="connsiteY39-17128" fmla="*/ 6898 h 10000"/>
                  <a:gd name="connsiteX40-17129" fmla="*/ 8440 w 10000"/>
                  <a:gd name="connsiteY40-17130" fmla="*/ 6882 h 10000"/>
                  <a:gd name="connsiteX41-17131" fmla="*/ 8623 w 10000"/>
                  <a:gd name="connsiteY41-17132" fmla="*/ 6879 h 10000"/>
                  <a:gd name="connsiteX42-17133" fmla="*/ 8808 w 10000"/>
                  <a:gd name="connsiteY42-17134" fmla="*/ 6885 h 10000"/>
                  <a:gd name="connsiteX43-17135" fmla="*/ 8997 w 10000"/>
                  <a:gd name="connsiteY43-17136" fmla="*/ 6908 h 10000"/>
                  <a:gd name="connsiteX44-17137" fmla="*/ 9181 w 10000"/>
                  <a:gd name="connsiteY44-17138" fmla="*/ 6953 h 10000"/>
                  <a:gd name="connsiteX45-17139" fmla="*/ 9356 w 10000"/>
                  <a:gd name="connsiteY45-17140" fmla="*/ 7021 h 10000"/>
                  <a:gd name="connsiteX46-17141" fmla="*/ 9521 w 10000"/>
                  <a:gd name="connsiteY46-17142" fmla="*/ 7113 h 10000"/>
                  <a:gd name="connsiteX47-17143" fmla="*/ 9595 w 10000"/>
                  <a:gd name="connsiteY47-17144" fmla="*/ 7174 h 10000"/>
                  <a:gd name="connsiteX48-17145" fmla="*/ 9666 w 10000"/>
                  <a:gd name="connsiteY48-17146" fmla="*/ 7239 h 10000"/>
                  <a:gd name="connsiteX49-17147" fmla="*/ 9733 w 10000"/>
                  <a:gd name="connsiteY49-17148" fmla="*/ 7312 h 10000"/>
                  <a:gd name="connsiteX50-17149" fmla="*/ 9793 w 10000"/>
                  <a:gd name="connsiteY50-17150" fmla="*/ 7394 h 10000"/>
                  <a:gd name="connsiteX51-17151" fmla="*/ 9846 w 10000"/>
                  <a:gd name="connsiteY51-17152" fmla="*/ 7489 h 10000"/>
                  <a:gd name="connsiteX52-17153" fmla="*/ 9892 w 10000"/>
                  <a:gd name="connsiteY52-17154" fmla="*/ 7588 h 10000"/>
                  <a:gd name="connsiteX53-17155" fmla="*/ 9930 w 10000"/>
                  <a:gd name="connsiteY53-17156" fmla="*/ 7698 h 10000"/>
                  <a:gd name="connsiteX54-17157" fmla="*/ 9960 w 10000"/>
                  <a:gd name="connsiteY54-17158" fmla="*/ 7819 h 10000"/>
                  <a:gd name="connsiteX55-17159" fmla="*/ 9982 w 10000"/>
                  <a:gd name="connsiteY55-17160" fmla="*/ 7953 h 10000"/>
                  <a:gd name="connsiteX56-17161" fmla="*/ 9995 w 10000"/>
                  <a:gd name="connsiteY56-17162" fmla="*/ 8097 h 10000"/>
                  <a:gd name="connsiteX57-17163" fmla="*/ 10000 w 10000"/>
                  <a:gd name="connsiteY57-17164" fmla="*/ 8322 h 10000"/>
                  <a:gd name="connsiteX58-17165" fmla="*/ 9992 w 10000"/>
                  <a:gd name="connsiteY58-17166" fmla="*/ 8533 h 10000"/>
                  <a:gd name="connsiteX59-17167" fmla="*/ 9972 w 10000"/>
                  <a:gd name="connsiteY59-17168" fmla="*/ 8722 h 10000"/>
                  <a:gd name="connsiteX60-17169" fmla="*/ 9939 w 10000"/>
                  <a:gd name="connsiteY60-17170" fmla="*/ 8903 h 10000"/>
                  <a:gd name="connsiteX61-17171" fmla="*/ 9897 w 10000"/>
                  <a:gd name="connsiteY61-17172" fmla="*/ 9064 h 10000"/>
                  <a:gd name="connsiteX62-17173" fmla="*/ 9843 w 10000"/>
                  <a:gd name="connsiteY62-17174" fmla="*/ 9215 h 10000"/>
                  <a:gd name="connsiteX63-17175" fmla="*/ 9778 w 10000"/>
                  <a:gd name="connsiteY63-17176" fmla="*/ 9344 h 10000"/>
                  <a:gd name="connsiteX64-17177" fmla="*/ 9705 w 10000"/>
                  <a:gd name="connsiteY64-17178" fmla="*/ 9463 h 10000"/>
                  <a:gd name="connsiteX65-17179" fmla="*/ 9625 w 10000"/>
                  <a:gd name="connsiteY65-17180" fmla="*/ 9570 h 10000"/>
                  <a:gd name="connsiteX66-17181" fmla="*/ 9536 w 10000"/>
                  <a:gd name="connsiteY66-17182" fmla="*/ 9662 h 10000"/>
                  <a:gd name="connsiteX67-17183" fmla="*/ 9439 w 10000"/>
                  <a:gd name="connsiteY67-17184" fmla="*/ 9742 h 10000"/>
                  <a:gd name="connsiteX68-17185" fmla="*/ 9338 w 10000"/>
                  <a:gd name="connsiteY68-17186" fmla="*/ 9809 h 10000"/>
                  <a:gd name="connsiteX69-17187" fmla="*/ 9230 w 10000"/>
                  <a:gd name="connsiteY69-17188" fmla="*/ 9869 h 10000"/>
                  <a:gd name="connsiteX70-17189" fmla="*/ 9115 w 10000"/>
                  <a:gd name="connsiteY70-17190" fmla="*/ 9914 h 10000"/>
                  <a:gd name="connsiteX71-17191" fmla="*/ 8999 w 10000"/>
                  <a:gd name="connsiteY71-17192" fmla="*/ 9951 h 10000"/>
                  <a:gd name="connsiteX72-17193" fmla="*/ 8879 w 10000"/>
                  <a:gd name="connsiteY72-17194" fmla="*/ 9974 h 10000"/>
                  <a:gd name="connsiteX73-17195" fmla="*/ 8630 w 10000"/>
                  <a:gd name="connsiteY73-17196" fmla="*/ 10000 h 10000"/>
                  <a:gd name="connsiteX74-17197" fmla="*/ 8373 w 10000"/>
                  <a:gd name="connsiteY74-17198" fmla="*/ 9990 h 10000"/>
                  <a:gd name="connsiteX75-17199" fmla="*/ 8118 w 10000"/>
                  <a:gd name="connsiteY75-17200" fmla="*/ 9955 h 10000"/>
                  <a:gd name="connsiteX76-17201" fmla="*/ 7867 w 10000"/>
                  <a:gd name="connsiteY76-17202" fmla="*/ 9890 h 10000"/>
                  <a:gd name="connsiteX77-17203" fmla="*/ 7626 w 10000"/>
                  <a:gd name="connsiteY77-17204" fmla="*/ 9807 h 10000"/>
                  <a:gd name="connsiteX78-17205" fmla="*/ 7398 w 10000"/>
                  <a:gd name="connsiteY78-17206" fmla="*/ 9704 h 10000"/>
                  <a:gd name="connsiteX79-17207" fmla="*/ 7196 w 10000"/>
                  <a:gd name="connsiteY79-17208" fmla="*/ 9587 h 10000"/>
                  <a:gd name="connsiteX80-17209" fmla="*/ 7019 w 10000"/>
                  <a:gd name="connsiteY80-17210" fmla="*/ 9463 h 10000"/>
                  <a:gd name="connsiteX0-17211" fmla="*/ 7019 w 10000"/>
                  <a:gd name="connsiteY0-17212" fmla="*/ 9463 h 10000"/>
                  <a:gd name="connsiteX1-17213" fmla="*/ 5848 w 10000"/>
                  <a:gd name="connsiteY1-17214" fmla="*/ 7548 h 10000"/>
                  <a:gd name="connsiteX2-17215" fmla="*/ 4659 w 10000"/>
                  <a:gd name="connsiteY2-17216" fmla="*/ 7864 h 10000"/>
                  <a:gd name="connsiteX3-17217" fmla="*/ 0 w 10000"/>
                  <a:gd name="connsiteY3-17218" fmla="*/ 9729 h 10000"/>
                  <a:gd name="connsiteX4-17219" fmla="*/ 40 w 10000"/>
                  <a:gd name="connsiteY4-17220" fmla="*/ 9030 h 10000"/>
                  <a:gd name="connsiteX5-17221" fmla="*/ 90 w 10000"/>
                  <a:gd name="connsiteY5-17222" fmla="*/ 8322 h 10000"/>
                  <a:gd name="connsiteX6-17223" fmla="*/ 154 w 10000"/>
                  <a:gd name="connsiteY6-17224" fmla="*/ 7622 h 10000"/>
                  <a:gd name="connsiteX7-17225" fmla="*/ 229 w 10000"/>
                  <a:gd name="connsiteY7-17226" fmla="*/ 6925 h 10000"/>
                  <a:gd name="connsiteX8-17227" fmla="*/ 318 w 10000"/>
                  <a:gd name="connsiteY8-17228" fmla="*/ 6252 h 10000"/>
                  <a:gd name="connsiteX9-17229" fmla="*/ 419 w 10000"/>
                  <a:gd name="connsiteY9-17230" fmla="*/ 5601 h 10000"/>
                  <a:gd name="connsiteX10-17231" fmla="*/ 475 w 10000"/>
                  <a:gd name="connsiteY10-17232" fmla="*/ 5293 h 10000"/>
                  <a:gd name="connsiteX11-17233" fmla="*/ 534 w 10000"/>
                  <a:gd name="connsiteY11-17234" fmla="*/ 4992 h 10000"/>
                  <a:gd name="connsiteX12-17235" fmla="*/ 598 w 10000"/>
                  <a:gd name="connsiteY12-17236" fmla="*/ 4698 h 10000"/>
                  <a:gd name="connsiteX13-17237" fmla="*/ 663 w 10000"/>
                  <a:gd name="connsiteY13-17238" fmla="*/ 4424 h 10000"/>
                  <a:gd name="connsiteX14-17239" fmla="*/ 733 w 10000"/>
                  <a:gd name="connsiteY14-17240" fmla="*/ 4162 h 10000"/>
                  <a:gd name="connsiteX15-17241" fmla="*/ 808 w 10000"/>
                  <a:gd name="connsiteY15-17242" fmla="*/ 3910 h 10000"/>
                  <a:gd name="connsiteX16-17243" fmla="*/ 886 w 10000"/>
                  <a:gd name="connsiteY16-17244" fmla="*/ 3676 h 10000"/>
                  <a:gd name="connsiteX17-17245" fmla="*/ 967 w 10000"/>
                  <a:gd name="connsiteY17-17246" fmla="*/ 3455 h 10000"/>
                  <a:gd name="connsiteX18-17247" fmla="*/ 1053 w 10000"/>
                  <a:gd name="connsiteY18-17248" fmla="*/ 3257 h 10000"/>
                  <a:gd name="connsiteX19-17249" fmla="*/ 1142 w 10000"/>
                  <a:gd name="connsiteY19-17250" fmla="*/ 3073 h 10000"/>
                  <a:gd name="connsiteX20-17251" fmla="*/ 1592 w 10000"/>
                  <a:gd name="connsiteY20-17252" fmla="*/ 2236 h 10000"/>
                  <a:gd name="connsiteX21-17253" fmla="*/ 1817 w 10000"/>
                  <a:gd name="connsiteY21-17254" fmla="*/ 1819 h 10000"/>
                  <a:gd name="connsiteX22-17255" fmla="*/ 1903 w 10000"/>
                  <a:gd name="connsiteY22-17256" fmla="*/ 1672 h 10000"/>
                  <a:gd name="connsiteX23-17257" fmla="*/ 2049 w 10000"/>
                  <a:gd name="connsiteY23-17258" fmla="*/ 1432 h 10000"/>
                  <a:gd name="connsiteX24-17259" fmla="*/ 2288 w 10000"/>
                  <a:gd name="connsiteY24-17260" fmla="*/ 1068 h 10000"/>
                  <a:gd name="connsiteX25-17261" fmla="*/ 2410 w 10000"/>
                  <a:gd name="connsiteY25-17262" fmla="*/ 897 h 10000"/>
                  <a:gd name="connsiteX26-17263" fmla="*/ 2541 w 10000"/>
                  <a:gd name="connsiteY26-17264" fmla="*/ 734 h 10000"/>
                  <a:gd name="connsiteX27-17265" fmla="*/ 2669 w 10000"/>
                  <a:gd name="connsiteY27-17266" fmla="*/ 589 h 10000"/>
                  <a:gd name="connsiteX28-17267" fmla="*/ 2802 w 10000"/>
                  <a:gd name="connsiteY28-17268" fmla="*/ 449 h 10000"/>
                  <a:gd name="connsiteX29-17269" fmla="*/ 2940 w 10000"/>
                  <a:gd name="connsiteY29-17270" fmla="*/ 323 h 10000"/>
                  <a:gd name="connsiteX30-17271" fmla="*/ 3081 w 10000"/>
                  <a:gd name="connsiteY30-17272" fmla="*/ 210 h 10000"/>
                  <a:gd name="connsiteX31-17273" fmla="*/ 3148 w 10000"/>
                  <a:gd name="connsiteY31-17274" fmla="*/ 169 h 10000"/>
                  <a:gd name="connsiteX32-17275" fmla="*/ 3229 w 10000"/>
                  <a:gd name="connsiteY32-17276" fmla="*/ 129 h 10000"/>
                  <a:gd name="connsiteX33-17277" fmla="*/ 3424 w 10000"/>
                  <a:gd name="connsiteY33-17278" fmla="*/ 67 h 10000"/>
                  <a:gd name="connsiteX34-17279" fmla="*/ 3662 w 10000"/>
                  <a:gd name="connsiteY34-17280" fmla="*/ 19 h 10000"/>
                  <a:gd name="connsiteX35-17281" fmla="*/ 3950 w 10000"/>
                  <a:gd name="connsiteY35-17282" fmla="*/ 0 h 10000"/>
                  <a:gd name="connsiteX36-17283" fmla="*/ 6311 w 10000"/>
                  <a:gd name="connsiteY36-17284" fmla="*/ 7414 h 10000"/>
                  <a:gd name="connsiteX37-17285" fmla="*/ 7773 w 10000"/>
                  <a:gd name="connsiteY37-17286" fmla="*/ 6998 h 10000"/>
                  <a:gd name="connsiteX38-17287" fmla="*/ 7975 w 10000"/>
                  <a:gd name="connsiteY38-17288" fmla="*/ 6949 h 10000"/>
                  <a:gd name="connsiteX39-17289" fmla="*/ 8270 w 10000"/>
                  <a:gd name="connsiteY39-17290" fmla="*/ 6898 h 10000"/>
                  <a:gd name="connsiteX40-17291" fmla="*/ 8440 w 10000"/>
                  <a:gd name="connsiteY40-17292" fmla="*/ 6882 h 10000"/>
                  <a:gd name="connsiteX41-17293" fmla="*/ 8623 w 10000"/>
                  <a:gd name="connsiteY41-17294" fmla="*/ 6879 h 10000"/>
                  <a:gd name="connsiteX42-17295" fmla="*/ 8808 w 10000"/>
                  <a:gd name="connsiteY42-17296" fmla="*/ 6885 h 10000"/>
                  <a:gd name="connsiteX43-17297" fmla="*/ 8997 w 10000"/>
                  <a:gd name="connsiteY43-17298" fmla="*/ 6908 h 10000"/>
                  <a:gd name="connsiteX44-17299" fmla="*/ 9181 w 10000"/>
                  <a:gd name="connsiteY44-17300" fmla="*/ 6953 h 10000"/>
                  <a:gd name="connsiteX45-17301" fmla="*/ 9356 w 10000"/>
                  <a:gd name="connsiteY45-17302" fmla="*/ 7021 h 10000"/>
                  <a:gd name="connsiteX46-17303" fmla="*/ 9521 w 10000"/>
                  <a:gd name="connsiteY46-17304" fmla="*/ 7113 h 10000"/>
                  <a:gd name="connsiteX47-17305" fmla="*/ 9595 w 10000"/>
                  <a:gd name="connsiteY47-17306" fmla="*/ 7174 h 10000"/>
                  <a:gd name="connsiteX48-17307" fmla="*/ 9666 w 10000"/>
                  <a:gd name="connsiteY48-17308" fmla="*/ 7239 h 10000"/>
                  <a:gd name="connsiteX49-17309" fmla="*/ 9733 w 10000"/>
                  <a:gd name="connsiteY49-17310" fmla="*/ 7312 h 10000"/>
                  <a:gd name="connsiteX50-17311" fmla="*/ 9793 w 10000"/>
                  <a:gd name="connsiteY50-17312" fmla="*/ 7394 h 10000"/>
                  <a:gd name="connsiteX51-17313" fmla="*/ 9846 w 10000"/>
                  <a:gd name="connsiteY51-17314" fmla="*/ 7489 h 10000"/>
                  <a:gd name="connsiteX52-17315" fmla="*/ 9892 w 10000"/>
                  <a:gd name="connsiteY52-17316" fmla="*/ 7588 h 10000"/>
                  <a:gd name="connsiteX53-17317" fmla="*/ 9930 w 10000"/>
                  <a:gd name="connsiteY53-17318" fmla="*/ 7698 h 10000"/>
                  <a:gd name="connsiteX54-17319" fmla="*/ 9960 w 10000"/>
                  <a:gd name="connsiteY54-17320" fmla="*/ 7819 h 10000"/>
                  <a:gd name="connsiteX55-17321" fmla="*/ 9982 w 10000"/>
                  <a:gd name="connsiteY55-17322" fmla="*/ 7953 h 10000"/>
                  <a:gd name="connsiteX56-17323" fmla="*/ 9995 w 10000"/>
                  <a:gd name="connsiteY56-17324" fmla="*/ 8097 h 10000"/>
                  <a:gd name="connsiteX57-17325" fmla="*/ 10000 w 10000"/>
                  <a:gd name="connsiteY57-17326" fmla="*/ 8322 h 10000"/>
                  <a:gd name="connsiteX58-17327" fmla="*/ 9992 w 10000"/>
                  <a:gd name="connsiteY58-17328" fmla="*/ 8533 h 10000"/>
                  <a:gd name="connsiteX59-17329" fmla="*/ 9972 w 10000"/>
                  <a:gd name="connsiteY59-17330" fmla="*/ 8722 h 10000"/>
                  <a:gd name="connsiteX60-17331" fmla="*/ 9939 w 10000"/>
                  <a:gd name="connsiteY60-17332" fmla="*/ 8903 h 10000"/>
                  <a:gd name="connsiteX61-17333" fmla="*/ 9897 w 10000"/>
                  <a:gd name="connsiteY61-17334" fmla="*/ 9064 h 10000"/>
                  <a:gd name="connsiteX62-17335" fmla="*/ 9843 w 10000"/>
                  <a:gd name="connsiteY62-17336" fmla="*/ 9215 h 10000"/>
                  <a:gd name="connsiteX63-17337" fmla="*/ 9778 w 10000"/>
                  <a:gd name="connsiteY63-17338" fmla="*/ 9344 h 10000"/>
                  <a:gd name="connsiteX64-17339" fmla="*/ 9705 w 10000"/>
                  <a:gd name="connsiteY64-17340" fmla="*/ 9463 h 10000"/>
                  <a:gd name="connsiteX65-17341" fmla="*/ 9625 w 10000"/>
                  <a:gd name="connsiteY65-17342" fmla="*/ 9570 h 10000"/>
                  <a:gd name="connsiteX66-17343" fmla="*/ 9536 w 10000"/>
                  <a:gd name="connsiteY66-17344" fmla="*/ 9662 h 10000"/>
                  <a:gd name="connsiteX67-17345" fmla="*/ 9439 w 10000"/>
                  <a:gd name="connsiteY67-17346" fmla="*/ 9742 h 10000"/>
                  <a:gd name="connsiteX68-17347" fmla="*/ 9338 w 10000"/>
                  <a:gd name="connsiteY68-17348" fmla="*/ 9809 h 10000"/>
                  <a:gd name="connsiteX69-17349" fmla="*/ 9230 w 10000"/>
                  <a:gd name="connsiteY69-17350" fmla="*/ 9869 h 10000"/>
                  <a:gd name="connsiteX70-17351" fmla="*/ 9115 w 10000"/>
                  <a:gd name="connsiteY70-17352" fmla="*/ 9914 h 10000"/>
                  <a:gd name="connsiteX71-17353" fmla="*/ 8999 w 10000"/>
                  <a:gd name="connsiteY71-17354" fmla="*/ 9951 h 10000"/>
                  <a:gd name="connsiteX72-17355" fmla="*/ 8879 w 10000"/>
                  <a:gd name="connsiteY72-17356" fmla="*/ 9974 h 10000"/>
                  <a:gd name="connsiteX73-17357" fmla="*/ 8630 w 10000"/>
                  <a:gd name="connsiteY73-17358" fmla="*/ 10000 h 10000"/>
                  <a:gd name="connsiteX74-17359" fmla="*/ 8373 w 10000"/>
                  <a:gd name="connsiteY74-17360" fmla="*/ 9990 h 10000"/>
                  <a:gd name="connsiteX75-17361" fmla="*/ 8118 w 10000"/>
                  <a:gd name="connsiteY75-17362" fmla="*/ 9955 h 10000"/>
                  <a:gd name="connsiteX76-17363" fmla="*/ 7867 w 10000"/>
                  <a:gd name="connsiteY76-17364" fmla="*/ 9890 h 10000"/>
                  <a:gd name="connsiteX77-17365" fmla="*/ 7626 w 10000"/>
                  <a:gd name="connsiteY77-17366" fmla="*/ 9807 h 10000"/>
                  <a:gd name="connsiteX78-17367" fmla="*/ 7398 w 10000"/>
                  <a:gd name="connsiteY78-17368" fmla="*/ 9704 h 10000"/>
                  <a:gd name="connsiteX79-17369" fmla="*/ 7196 w 10000"/>
                  <a:gd name="connsiteY79-17370" fmla="*/ 9587 h 10000"/>
                  <a:gd name="connsiteX80-17371" fmla="*/ 7019 w 10000"/>
                  <a:gd name="connsiteY80-17372" fmla="*/ 9463 h 10000"/>
                  <a:gd name="connsiteX0-17373" fmla="*/ 7019 w 10000"/>
                  <a:gd name="connsiteY0-17374" fmla="*/ 9444 h 9981"/>
                  <a:gd name="connsiteX1-17375" fmla="*/ 5848 w 10000"/>
                  <a:gd name="connsiteY1-17376" fmla="*/ 7529 h 9981"/>
                  <a:gd name="connsiteX2-17377" fmla="*/ 4659 w 10000"/>
                  <a:gd name="connsiteY2-17378" fmla="*/ 7845 h 9981"/>
                  <a:gd name="connsiteX3-17379" fmla="*/ 0 w 10000"/>
                  <a:gd name="connsiteY3-17380" fmla="*/ 9710 h 9981"/>
                  <a:gd name="connsiteX4-17381" fmla="*/ 40 w 10000"/>
                  <a:gd name="connsiteY4-17382" fmla="*/ 9011 h 9981"/>
                  <a:gd name="connsiteX5-17383" fmla="*/ 90 w 10000"/>
                  <a:gd name="connsiteY5-17384" fmla="*/ 8303 h 9981"/>
                  <a:gd name="connsiteX6-17385" fmla="*/ 154 w 10000"/>
                  <a:gd name="connsiteY6-17386" fmla="*/ 7603 h 9981"/>
                  <a:gd name="connsiteX7-17387" fmla="*/ 229 w 10000"/>
                  <a:gd name="connsiteY7-17388" fmla="*/ 6906 h 9981"/>
                  <a:gd name="connsiteX8-17389" fmla="*/ 318 w 10000"/>
                  <a:gd name="connsiteY8-17390" fmla="*/ 6233 h 9981"/>
                  <a:gd name="connsiteX9-17391" fmla="*/ 419 w 10000"/>
                  <a:gd name="connsiteY9-17392" fmla="*/ 5582 h 9981"/>
                  <a:gd name="connsiteX10-17393" fmla="*/ 475 w 10000"/>
                  <a:gd name="connsiteY10-17394" fmla="*/ 5274 h 9981"/>
                  <a:gd name="connsiteX11-17395" fmla="*/ 534 w 10000"/>
                  <a:gd name="connsiteY11-17396" fmla="*/ 4973 h 9981"/>
                  <a:gd name="connsiteX12-17397" fmla="*/ 598 w 10000"/>
                  <a:gd name="connsiteY12-17398" fmla="*/ 4679 h 9981"/>
                  <a:gd name="connsiteX13-17399" fmla="*/ 663 w 10000"/>
                  <a:gd name="connsiteY13-17400" fmla="*/ 4405 h 9981"/>
                  <a:gd name="connsiteX14-17401" fmla="*/ 733 w 10000"/>
                  <a:gd name="connsiteY14-17402" fmla="*/ 4143 h 9981"/>
                  <a:gd name="connsiteX15-17403" fmla="*/ 808 w 10000"/>
                  <a:gd name="connsiteY15-17404" fmla="*/ 3891 h 9981"/>
                  <a:gd name="connsiteX16-17405" fmla="*/ 886 w 10000"/>
                  <a:gd name="connsiteY16-17406" fmla="*/ 3657 h 9981"/>
                  <a:gd name="connsiteX17-17407" fmla="*/ 967 w 10000"/>
                  <a:gd name="connsiteY17-17408" fmla="*/ 3436 h 9981"/>
                  <a:gd name="connsiteX18-17409" fmla="*/ 1053 w 10000"/>
                  <a:gd name="connsiteY18-17410" fmla="*/ 3238 h 9981"/>
                  <a:gd name="connsiteX19-17411" fmla="*/ 1142 w 10000"/>
                  <a:gd name="connsiteY19-17412" fmla="*/ 3054 h 9981"/>
                  <a:gd name="connsiteX20-17413" fmla="*/ 1592 w 10000"/>
                  <a:gd name="connsiteY20-17414" fmla="*/ 2217 h 9981"/>
                  <a:gd name="connsiteX21-17415" fmla="*/ 1817 w 10000"/>
                  <a:gd name="connsiteY21-17416" fmla="*/ 1800 h 9981"/>
                  <a:gd name="connsiteX22-17417" fmla="*/ 1903 w 10000"/>
                  <a:gd name="connsiteY22-17418" fmla="*/ 1653 h 9981"/>
                  <a:gd name="connsiteX23-17419" fmla="*/ 2049 w 10000"/>
                  <a:gd name="connsiteY23-17420" fmla="*/ 1413 h 9981"/>
                  <a:gd name="connsiteX24-17421" fmla="*/ 2288 w 10000"/>
                  <a:gd name="connsiteY24-17422" fmla="*/ 1049 h 9981"/>
                  <a:gd name="connsiteX25-17423" fmla="*/ 2410 w 10000"/>
                  <a:gd name="connsiteY25-17424" fmla="*/ 878 h 9981"/>
                  <a:gd name="connsiteX26-17425" fmla="*/ 2541 w 10000"/>
                  <a:gd name="connsiteY26-17426" fmla="*/ 715 h 9981"/>
                  <a:gd name="connsiteX27-17427" fmla="*/ 2669 w 10000"/>
                  <a:gd name="connsiteY27-17428" fmla="*/ 570 h 9981"/>
                  <a:gd name="connsiteX28-17429" fmla="*/ 2802 w 10000"/>
                  <a:gd name="connsiteY28-17430" fmla="*/ 430 h 9981"/>
                  <a:gd name="connsiteX29-17431" fmla="*/ 2940 w 10000"/>
                  <a:gd name="connsiteY29-17432" fmla="*/ 304 h 9981"/>
                  <a:gd name="connsiteX30-17433" fmla="*/ 3081 w 10000"/>
                  <a:gd name="connsiteY30-17434" fmla="*/ 191 h 9981"/>
                  <a:gd name="connsiteX31-17435" fmla="*/ 3148 w 10000"/>
                  <a:gd name="connsiteY31-17436" fmla="*/ 150 h 9981"/>
                  <a:gd name="connsiteX32-17437" fmla="*/ 3229 w 10000"/>
                  <a:gd name="connsiteY32-17438" fmla="*/ 110 h 9981"/>
                  <a:gd name="connsiteX33-17439" fmla="*/ 3424 w 10000"/>
                  <a:gd name="connsiteY33-17440" fmla="*/ 48 h 9981"/>
                  <a:gd name="connsiteX34-17441" fmla="*/ 3662 w 10000"/>
                  <a:gd name="connsiteY34-17442" fmla="*/ 0 h 9981"/>
                  <a:gd name="connsiteX35-17443" fmla="*/ 6311 w 10000"/>
                  <a:gd name="connsiteY35-17444" fmla="*/ 7395 h 9981"/>
                  <a:gd name="connsiteX36-17445" fmla="*/ 7773 w 10000"/>
                  <a:gd name="connsiteY36-17446" fmla="*/ 6979 h 9981"/>
                  <a:gd name="connsiteX37-17447" fmla="*/ 7975 w 10000"/>
                  <a:gd name="connsiteY37-17448" fmla="*/ 6930 h 9981"/>
                  <a:gd name="connsiteX38-17449" fmla="*/ 8270 w 10000"/>
                  <a:gd name="connsiteY38-17450" fmla="*/ 6879 h 9981"/>
                  <a:gd name="connsiteX39-17451" fmla="*/ 8440 w 10000"/>
                  <a:gd name="connsiteY39-17452" fmla="*/ 6863 h 9981"/>
                  <a:gd name="connsiteX40-17453" fmla="*/ 8623 w 10000"/>
                  <a:gd name="connsiteY40-17454" fmla="*/ 6860 h 9981"/>
                  <a:gd name="connsiteX41-17455" fmla="*/ 8808 w 10000"/>
                  <a:gd name="connsiteY41-17456" fmla="*/ 6866 h 9981"/>
                  <a:gd name="connsiteX42-17457" fmla="*/ 8997 w 10000"/>
                  <a:gd name="connsiteY42-17458" fmla="*/ 6889 h 9981"/>
                  <a:gd name="connsiteX43-17459" fmla="*/ 9181 w 10000"/>
                  <a:gd name="connsiteY43-17460" fmla="*/ 6934 h 9981"/>
                  <a:gd name="connsiteX44-17461" fmla="*/ 9356 w 10000"/>
                  <a:gd name="connsiteY44-17462" fmla="*/ 7002 h 9981"/>
                  <a:gd name="connsiteX45-17463" fmla="*/ 9521 w 10000"/>
                  <a:gd name="connsiteY45-17464" fmla="*/ 7094 h 9981"/>
                  <a:gd name="connsiteX46-17465" fmla="*/ 9595 w 10000"/>
                  <a:gd name="connsiteY46-17466" fmla="*/ 7155 h 9981"/>
                  <a:gd name="connsiteX47-17467" fmla="*/ 9666 w 10000"/>
                  <a:gd name="connsiteY47-17468" fmla="*/ 7220 h 9981"/>
                  <a:gd name="connsiteX48-17469" fmla="*/ 9733 w 10000"/>
                  <a:gd name="connsiteY48-17470" fmla="*/ 7293 h 9981"/>
                  <a:gd name="connsiteX49-17471" fmla="*/ 9793 w 10000"/>
                  <a:gd name="connsiteY49-17472" fmla="*/ 7375 h 9981"/>
                  <a:gd name="connsiteX50-17473" fmla="*/ 9846 w 10000"/>
                  <a:gd name="connsiteY50-17474" fmla="*/ 7470 h 9981"/>
                  <a:gd name="connsiteX51-17475" fmla="*/ 9892 w 10000"/>
                  <a:gd name="connsiteY51-17476" fmla="*/ 7569 h 9981"/>
                  <a:gd name="connsiteX52-17477" fmla="*/ 9930 w 10000"/>
                  <a:gd name="connsiteY52-17478" fmla="*/ 7679 h 9981"/>
                  <a:gd name="connsiteX53-17479" fmla="*/ 9960 w 10000"/>
                  <a:gd name="connsiteY53-17480" fmla="*/ 7800 h 9981"/>
                  <a:gd name="connsiteX54-17481" fmla="*/ 9982 w 10000"/>
                  <a:gd name="connsiteY54-17482" fmla="*/ 7934 h 9981"/>
                  <a:gd name="connsiteX55-17483" fmla="*/ 9995 w 10000"/>
                  <a:gd name="connsiteY55-17484" fmla="*/ 8078 h 9981"/>
                  <a:gd name="connsiteX56-17485" fmla="*/ 10000 w 10000"/>
                  <a:gd name="connsiteY56-17486" fmla="*/ 8303 h 9981"/>
                  <a:gd name="connsiteX57-17487" fmla="*/ 9992 w 10000"/>
                  <a:gd name="connsiteY57-17488" fmla="*/ 8514 h 9981"/>
                  <a:gd name="connsiteX58-17489" fmla="*/ 9972 w 10000"/>
                  <a:gd name="connsiteY58-17490" fmla="*/ 8703 h 9981"/>
                  <a:gd name="connsiteX59-17491" fmla="*/ 9939 w 10000"/>
                  <a:gd name="connsiteY59-17492" fmla="*/ 8884 h 9981"/>
                  <a:gd name="connsiteX60-17493" fmla="*/ 9897 w 10000"/>
                  <a:gd name="connsiteY60-17494" fmla="*/ 9045 h 9981"/>
                  <a:gd name="connsiteX61-17495" fmla="*/ 9843 w 10000"/>
                  <a:gd name="connsiteY61-17496" fmla="*/ 9196 h 9981"/>
                  <a:gd name="connsiteX62-17497" fmla="*/ 9778 w 10000"/>
                  <a:gd name="connsiteY62-17498" fmla="*/ 9325 h 9981"/>
                  <a:gd name="connsiteX63-17499" fmla="*/ 9705 w 10000"/>
                  <a:gd name="connsiteY63-17500" fmla="*/ 9444 h 9981"/>
                  <a:gd name="connsiteX64-17501" fmla="*/ 9625 w 10000"/>
                  <a:gd name="connsiteY64-17502" fmla="*/ 9551 h 9981"/>
                  <a:gd name="connsiteX65-17503" fmla="*/ 9536 w 10000"/>
                  <a:gd name="connsiteY65-17504" fmla="*/ 9643 h 9981"/>
                  <a:gd name="connsiteX66-17505" fmla="*/ 9439 w 10000"/>
                  <a:gd name="connsiteY66-17506" fmla="*/ 9723 h 9981"/>
                  <a:gd name="connsiteX67-17507" fmla="*/ 9338 w 10000"/>
                  <a:gd name="connsiteY67-17508" fmla="*/ 9790 h 9981"/>
                  <a:gd name="connsiteX68-17509" fmla="*/ 9230 w 10000"/>
                  <a:gd name="connsiteY68-17510" fmla="*/ 9850 h 9981"/>
                  <a:gd name="connsiteX69-17511" fmla="*/ 9115 w 10000"/>
                  <a:gd name="connsiteY69-17512" fmla="*/ 9895 h 9981"/>
                  <a:gd name="connsiteX70-17513" fmla="*/ 8999 w 10000"/>
                  <a:gd name="connsiteY70-17514" fmla="*/ 9932 h 9981"/>
                  <a:gd name="connsiteX71-17515" fmla="*/ 8879 w 10000"/>
                  <a:gd name="connsiteY71-17516" fmla="*/ 9955 h 9981"/>
                  <a:gd name="connsiteX72-17517" fmla="*/ 8630 w 10000"/>
                  <a:gd name="connsiteY72-17518" fmla="*/ 9981 h 9981"/>
                  <a:gd name="connsiteX73-17519" fmla="*/ 8373 w 10000"/>
                  <a:gd name="connsiteY73-17520" fmla="*/ 9971 h 9981"/>
                  <a:gd name="connsiteX74-17521" fmla="*/ 8118 w 10000"/>
                  <a:gd name="connsiteY74-17522" fmla="*/ 9936 h 9981"/>
                  <a:gd name="connsiteX75-17523" fmla="*/ 7867 w 10000"/>
                  <a:gd name="connsiteY75-17524" fmla="*/ 9871 h 9981"/>
                  <a:gd name="connsiteX76-17525" fmla="*/ 7626 w 10000"/>
                  <a:gd name="connsiteY76-17526" fmla="*/ 9788 h 9981"/>
                  <a:gd name="connsiteX77-17527" fmla="*/ 7398 w 10000"/>
                  <a:gd name="connsiteY77-17528" fmla="*/ 9685 h 9981"/>
                  <a:gd name="connsiteX78-17529" fmla="*/ 7196 w 10000"/>
                  <a:gd name="connsiteY78-17530" fmla="*/ 9568 h 9981"/>
                  <a:gd name="connsiteX79-17531" fmla="*/ 7019 w 10000"/>
                  <a:gd name="connsiteY79-17532" fmla="*/ 9444 h 9981"/>
                  <a:gd name="connsiteX0-17533" fmla="*/ 7019 w 10000"/>
                  <a:gd name="connsiteY0-17534" fmla="*/ 9414 h 9952"/>
                  <a:gd name="connsiteX1-17535" fmla="*/ 5848 w 10000"/>
                  <a:gd name="connsiteY1-17536" fmla="*/ 7495 h 9952"/>
                  <a:gd name="connsiteX2-17537" fmla="*/ 4659 w 10000"/>
                  <a:gd name="connsiteY2-17538" fmla="*/ 7812 h 9952"/>
                  <a:gd name="connsiteX3-17539" fmla="*/ 0 w 10000"/>
                  <a:gd name="connsiteY3-17540" fmla="*/ 9680 h 9952"/>
                  <a:gd name="connsiteX4-17541" fmla="*/ 40 w 10000"/>
                  <a:gd name="connsiteY4-17542" fmla="*/ 8980 h 9952"/>
                  <a:gd name="connsiteX5-17543" fmla="*/ 90 w 10000"/>
                  <a:gd name="connsiteY5-17544" fmla="*/ 8271 h 9952"/>
                  <a:gd name="connsiteX6-17545" fmla="*/ 154 w 10000"/>
                  <a:gd name="connsiteY6-17546" fmla="*/ 7569 h 9952"/>
                  <a:gd name="connsiteX7-17547" fmla="*/ 229 w 10000"/>
                  <a:gd name="connsiteY7-17548" fmla="*/ 6871 h 9952"/>
                  <a:gd name="connsiteX8-17549" fmla="*/ 318 w 10000"/>
                  <a:gd name="connsiteY8-17550" fmla="*/ 6197 h 9952"/>
                  <a:gd name="connsiteX9-17551" fmla="*/ 419 w 10000"/>
                  <a:gd name="connsiteY9-17552" fmla="*/ 5545 h 9952"/>
                  <a:gd name="connsiteX10-17553" fmla="*/ 475 w 10000"/>
                  <a:gd name="connsiteY10-17554" fmla="*/ 5236 h 9952"/>
                  <a:gd name="connsiteX11-17555" fmla="*/ 534 w 10000"/>
                  <a:gd name="connsiteY11-17556" fmla="*/ 4934 h 9952"/>
                  <a:gd name="connsiteX12-17557" fmla="*/ 598 w 10000"/>
                  <a:gd name="connsiteY12-17558" fmla="*/ 4640 h 9952"/>
                  <a:gd name="connsiteX13-17559" fmla="*/ 663 w 10000"/>
                  <a:gd name="connsiteY13-17560" fmla="*/ 4365 h 9952"/>
                  <a:gd name="connsiteX14-17561" fmla="*/ 733 w 10000"/>
                  <a:gd name="connsiteY14-17562" fmla="*/ 4103 h 9952"/>
                  <a:gd name="connsiteX15-17563" fmla="*/ 808 w 10000"/>
                  <a:gd name="connsiteY15-17564" fmla="*/ 3850 h 9952"/>
                  <a:gd name="connsiteX16-17565" fmla="*/ 886 w 10000"/>
                  <a:gd name="connsiteY16-17566" fmla="*/ 3616 h 9952"/>
                  <a:gd name="connsiteX17-17567" fmla="*/ 967 w 10000"/>
                  <a:gd name="connsiteY17-17568" fmla="*/ 3395 h 9952"/>
                  <a:gd name="connsiteX18-17569" fmla="*/ 1053 w 10000"/>
                  <a:gd name="connsiteY18-17570" fmla="*/ 3196 h 9952"/>
                  <a:gd name="connsiteX19-17571" fmla="*/ 1142 w 10000"/>
                  <a:gd name="connsiteY19-17572" fmla="*/ 3012 h 9952"/>
                  <a:gd name="connsiteX20-17573" fmla="*/ 1592 w 10000"/>
                  <a:gd name="connsiteY20-17574" fmla="*/ 2173 h 9952"/>
                  <a:gd name="connsiteX21-17575" fmla="*/ 1817 w 10000"/>
                  <a:gd name="connsiteY21-17576" fmla="*/ 1755 h 9952"/>
                  <a:gd name="connsiteX22-17577" fmla="*/ 1903 w 10000"/>
                  <a:gd name="connsiteY22-17578" fmla="*/ 1608 h 9952"/>
                  <a:gd name="connsiteX23-17579" fmla="*/ 2049 w 10000"/>
                  <a:gd name="connsiteY23-17580" fmla="*/ 1368 h 9952"/>
                  <a:gd name="connsiteX24-17581" fmla="*/ 2288 w 10000"/>
                  <a:gd name="connsiteY24-17582" fmla="*/ 1003 h 9952"/>
                  <a:gd name="connsiteX25-17583" fmla="*/ 2410 w 10000"/>
                  <a:gd name="connsiteY25-17584" fmla="*/ 832 h 9952"/>
                  <a:gd name="connsiteX26-17585" fmla="*/ 2541 w 10000"/>
                  <a:gd name="connsiteY26-17586" fmla="*/ 668 h 9952"/>
                  <a:gd name="connsiteX27-17587" fmla="*/ 2669 w 10000"/>
                  <a:gd name="connsiteY27-17588" fmla="*/ 523 h 9952"/>
                  <a:gd name="connsiteX28-17589" fmla="*/ 2802 w 10000"/>
                  <a:gd name="connsiteY28-17590" fmla="*/ 383 h 9952"/>
                  <a:gd name="connsiteX29-17591" fmla="*/ 2940 w 10000"/>
                  <a:gd name="connsiteY29-17592" fmla="*/ 257 h 9952"/>
                  <a:gd name="connsiteX30-17593" fmla="*/ 3081 w 10000"/>
                  <a:gd name="connsiteY30-17594" fmla="*/ 143 h 9952"/>
                  <a:gd name="connsiteX31-17595" fmla="*/ 3148 w 10000"/>
                  <a:gd name="connsiteY31-17596" fmla="*/ 102 h 9952"/>
                  <a:gd name="connsiteX32-17597" fmla="*/ 3229 w 10000"/>
                  <a:gd name="connsiteY32-17598" fmla="*/ 62 h 9952"/>
                  <a:gd name="connsiteX33-17599" fmla="*/ 3424 w 10000"/>
                  <a:gd name="connsiteY33-17600" fmla="*/ 0 h 9952"/>
                  <a:gd name="connsiteX34-17601" fmla="*/ 6311 w 10000"/>
                  <a:gd name="connsiteY34-17602" fmla="*/ 7361 h 9952"/>
                  <a:gd name="connsiteX35-17603" fmla="*/ 7773 w 10000"/>
                  <a:gd name="connsiteY35-17604" fmla="*/ 6944 h 9952"/>
                  <a:gd name="connsiteX36-17605" fmla="*/ 7975 w 10000"/>
                  <a:gd name="connsiteY36-17606" fmla="*/ 6895 h 9952"/>
                  <a:gd name="connsiteX37-17607" fmla="*/ 8270 w 10000"/>
                  <a:gd name="connsiteY37-17608" fmla="*/ 6844 h 9952"/>
                  <a:gd name="connsiteX38-17609" fmla="*/ 8440 w 10000"/>
                  <a:gd name="connsiteY38-17610" fmla="*/ 6828 h 9952"/>
                  <a:gd name="connsiteX39-17611" fmla="*/ 8623 w 10000"/>
                  <a:gd name="connsiteY39-17612" fmla="*/ 6825 h 9952"/>
                  <a:gd name="connsiteX40-17613" fmla="*/ 8808 w 10000"/>
                  <a:gd name="connsiteY40-17614" fmla="*/ 6831 h 9952"/>
                  <a:gd name="connsiteX41-17615" fmla="*/ 8997 w 10000"/>
                  <a:gd name="connsiteY41-17616" fmla="*/ 6854 h 9952"/>
                  <a:gd name="connsiteX42-17617" fmla="*/ 9181 w 10000"/>
                  <a:gd name="connsiteY42-17618" fmla="*/ 6899 h 9952"/>
                  <a:gd name="connsiteX43-17619" fmla="*/ 9356 w 10000"/>
                  <a:gd name="connsiteY43-17620" fmla="*/ 6967 h 9952"/>
                  <a:gd name="connsiteX44-17621" fmla="*/ 9521 w 10000"/>
                  <a:gd name="connsiteY44-17622" fmla="*/ 7060 h 9952"/>
                  <a:gd name="connsiteX45-17623" fmla="*/ 9595 w 10000"/>
                  <a:gd name="connsiteY45-17624" fmla="*/ 7121 h 9952"/>
                  <a:gd name="connsiteX46-17625" fmla="*/ 9666 w 10000"/>
                  <a:gd name="connsiteY46-17626" fmla="*/ 7186 h 9952"/>
                  <a:gd name="connsiteX47-17627" fmla="*/ 9733 w 10000"/>
                  <a:gd name="connsiteY47-17628" fmla="*/ 7259 h 9952"/>
                  <a:gd name="connsiteX48-17629" fmla="*/ 9793 w 10000"/>
                  <a:gd name="connsiteY48-17630" fmla="*/ 7341 h 9952"/>
                  <a:gd name="connsiteX49-17631" fmla="*/ 9846 w 10000"/>
                  <a:gd name="connsiteY49-17632" fmla="*/ 7436 h 9952"/>
                  <a:gd name="connsiteX50-17633" fmla="*/ 9892 w 10000"/>
                  <a:gd name="connsiteY50-17634" fmla="*/ 7535 h 9952"/>
                  <a:gd name="connsiteX51-17635" fmla="*/ 9930 w 10000"/>
                  <a:gd name="connsiteY51-17636" fmla="*/ 7646 h 9952"/>
                  <a:gd name="connsiteX52-17637" fmla="*/ 9960 w 10000"/>
                  <a:gd name="connsiteY52-17638" fmla="*/ 7767 h 9952"/>
                  <a:gd name="connsiteX53-17639" fmla="*/ 9982 w 10000"/>
                  <a:gd name="connsiteY53-17640" fmla="*/ 7901 h 9952"/>
                  <a:gd name="connsiteX54-17641" fmla="*/ 9995 w 10000"/>
                  <a:gd name="connsiteY54-17642" fmla="*/ 8045 h 9952"/>
                  <a:gd name="connsiteX55-17643" fmla="*/ 10000 w 10000"/>
                  <a:gd name="connsiteY55-17644" fmla="*/ 8271 h 9952"/>
                  <a:gd name="connsiteX56-17645" fmla="*/ 9992 w 10000"/>
                  <a:gd name="connsiteY56-17646" fmla="*/ 8482 h 9952"/>
                  <a:gd name="connsiteX57-17647" fmla="*/ 9972 w 10000"/>
                  <a:gd name="connsiteY57-17648" fmla="*/ 8672 h 9952"/>
                  <a:gd name="connsiteX58-17649" fmla="*/ 9939 w 10000"/>
                  <a:gd name="connsiteY58-17650" fmla="*/ 8853 h 9952"/>
                  <a:gd name="connsiteX59-17651" fmla="*/ 9897 w 10000"/>
                  <a:gd name="connsiteY59-17652" fmla="*/ 9014 h 9952"/>
                  <a:gd name="connsiteX60-17653" fmla="*/ 9843 w 10000"/>
                  <a:gd name="connsiteY60-17654" fmla="*/ 9166 h 9952"/>
                  <a:gd name="connsiteX61-17655" fmla="*/ 9778 w 10000"/>
                  <a:gd name="connsiteY61-17656" fmla="*/ 9295 h 9952"/>
                  <a:gd name="connsiteX62-17657" fmla="*/ 9705 w 10000"/>
                  <a:gd name="connsiteY62-17658" fmla="*/ 9414 h 9952"/>
                  <a:gd name="connsiteX63-17659" fmla="*/ 9625 w 10000"/>
                  <a:gd name="connsiteY63-17660" fmla="*/ 9521 h 9952"/>
                  <a:gd name="connsiteX64-17661" fmla="*/ 9536 w 10000"/>
                  <a:gd name="connsiteY64-17662" fmla="*/ 9613 h 9952"/>
                  <a:gd name="connsiteX65-17663" fmla="*/ 9439 w 10000"/>
                  <a:gd name="connsiteY65-17664" fmla="*/ 9694 h 9952"/>
                  <a:gd name="connsiteX66-17665" fmla="*/ 9338 w 10000"/>
                  <a:gd name="connsiteY66-17666" fmla="*/ 9761 h 9952"/>
                  <a:gd name="connsiteX67-17667" fmla="*/ 9230 w 10000"/>
                  <a:gd name="connsiteY67-17668" fmla="*/ 9821 h 9952"/>
                  <a:gd name="connsiteX68-17669" fmla="*/ 9115 w 10000"/>
                  <a:gd name="connsiteY68-17670" fmla="*/ 9866 h 9952"/>
                  <a:gd name="connsiteX69-17671" fmla="*/ 8999 w 10000"/>
                  <a:gd name="connsiteY69-17672" fmla="*/ 9903 h 9952"/>
                  <a:gd name="connsiteX70-17673" fmla="*/ 8879 w 10000"/>
                  <a:gd name="connsiteY70-17674" fmla="*/ 9926 h 9952"/>
                  <a:gd name="connsiteX71-17675" fmla="*/ 8630 w 10000"/>
                  <a:gd name="connsiteY71-17676" fmla="*/ 9952 h 9952"/>
                  <a:gd name="connsiteX72-17677" fmla="*/ 8373 w 10000"/>
                  <a:gd name="connsiteY72-17678" fmla="*/ 9942 h 9952"/>
                  <a:gd name="connsiteX73-17679" fmla="*/ 8118 w 10000"/>
                  <a:gd name="connsiteY73-17680" fmla="*/ 9907 h 9952"/>
                  <a:gd name="connsiteX74-17681" fmla="*/ 7867 w 10000"/>
                  <a:gd name="connsiteY74-17682" fmla="*/ 9842 h 9952"/>
                  <a:gd name="connsiteX75-17683" fmla="*/ 7626 w 10000"/>
                  <a:gd name="connsiteY75-17684" fmla="*/ 9759 h 9952"/>
                  <a:gd name="connsiteX76-17685" fmla="*/ 7398 w 10000"/>
                  <a:gd name="connsiteY76-17686" fmla="*/ 9655 h 9952"/>
                  <a:gd name="connsiteX77-17687" fmla="*/ 7196 w 10000"/>
                  <a:gd name="connsiteY77-17688" fmla="*/ 9538 h 9952"/>
                  <a:gd name="connsiteX78-17689" fmla="*/ 7019 w 10000"/>
                  <a:gd name="connsiteY78-17690" fmla="*/ 9414 h 9952"/>
                  <a:gd name="connsiteX0-17691" fmla="*/ 7019 w 10000"/>
                  <a:gd name="connsiteY0-17692" fmla="*/ 9397 h 9938"/>
                  <a:gd name="connsiteX1-17693" fmla="*/ 5848 w 10000"/>
                  <a:gd name="connsiteY1-17694" fmla="*/ 7469 h 9938"/>
                  <a:gd name="connsiteX2-17695" fmla="*/ 4659 w 10000"/>
                  <a:gd name="connsiteY2-17696" fmla="*/ 7788 h 9938"/>
                  <a:gd name="connsiteX3-17697" fmla="*/ 0 w 10000"/>
                  <a:gd name="connsiteY3-17698" fmla="*/ 9665 h 9938"/>
                  <a:gd name="connsiteX4-17699" fmla="*/ 40 w 10000"/>
                  <a:gd name="connsiteY4-17700" fmla="*/ 8961 h 9938"/>
                  <a:gd name="connsiteX5-17701" fmla="*/ 90 w 10000"/>
                  <a:gd name="connsiteY5-17702" fmla="*/ 8249 h 9938"/>
                  <a:gd name="connsiteX6-17703" fmla="*/ 154 w 10000"/>
                  <a:gd name="connsiteY6-17704" fmla="*/ 7544 h 9938"/>
                  <a:gd name="connsiteX7-17705" fmla="*/ 229 w 10000"/>
                  <a:gd name="connsiteY7-17706" fmla="*/ 6842 h 9938"/>
                  <a:gd name="connsiteX8-17707" fmla="*/ 318 w 10000"/>
                  <a:gd name="connsiteY8-17708" fmla="*/ 6165 h 9938"/>
                  <a:gd name="connsiteX9-17709" fmla="*/ 419 w 10000"/>
                  <a:gd name="connsiteY9-17710" fmla="*/ 5510 h 9938"/>
                  <a:gd name="connsiteX10-17711" fmla="*/ 475 w 10000"/>
                  <a:gd name="connsiteY10-17712" fmla="*/ 5199 h 9938"/>
                  <a:gd name="connsiteX11-17713" fmla="*/ 534 w 10000"/>
                  <a:gd name="connsiteY11-17714" fmla="*/ 4896 h 9938"/>
                  <a:gd name="connsiteX12-17715" fmla="*/ 598 w 10000"/>
                  <a:gd name="connsiteY12-17716" fmla="*/ 4600 h 9938"/>
                  <a:gd name="connsiteX13-17717" fmla="*/ 663 w 10000"/>
                  <a:gd name="connsiteY13-17718" fmla="*/ 4324 h 9938"/>
                  <a:gd name="connsiteX14-17719" fmla="*/ 733 w 10000"/>
                  <a:gd name="connsiteY14-17720" fmla="*/ 4061 h 9938"/>
                  <a:gd name="connsiteX15-17721" fmla="*/ 808 w 10000"/>
                  <a:gd name="connsiteY15-17722" fmla="*/ 3807 h 9938"/>
                  <a:gd name="connsiteX16-17723" fmla="*/ 886 w 10000"/>
                  <a:gd name="connsiteY16-17724" fmla="*/ 3571 h 9938"/>
                  <a:gd name="connsiteX17-17725" fmla="*/ 967 w 10000"/>
                  <a:gd name="connsiteY17-17726" fmla="*/ 3349 h 9938"/>
                  <a:gd name="connsiteX18-17727" fmla="*/ 1053 w 10000"/>
                  <a:gd name="connsiteY18-17728" fmla="*/ 3149 h 9938"/>
                  <a:gd name="connsiteX19-17729" fmla="*/ 1142 w 10000"/>
                  <a:gd name="connsiteY19-17730" fmla="*/ 2965 h 9938"/>
                  <a:gd name="connsiteX20-17731" fmla="*/ 1592 w 10000"/>
                  <a:gd name="connsiteY20-17732" fmla="*/ 2121 h 9938"/>
                  <a:gd name="connsiteX21-17733" fmla="*/ 1817 w 10000"/>
                  <a:gd name="connsiteY21-17734" fmla="*/ 1701 h 9938"/>
                  <a:gd name="connsiteX22-17735" fmla="*/ 1903 w 10000"/>
                  <a:gd name="connsiteY22-17736" fmla="*/ 1554 h 9938"/>
                  <a:gd name="connsiteX23-17737" fmla="*/ 2049 w 10000"/>
                  <a:gd name="connsiteY23-17738" fmla="*/ 1313 h 9938"/>
                  <a:gd name="connsiteX24-17739" fmla="*/ 2288 w 10000"/>
                  <a:gd name="connsiteY24-17740" fmla="*/ 946 h 9938"/>
                  <a:gd name="connsiteX25-17741" fmla="*/ 2410 w 10000"/>
                  <a:gd name="connsiteY25-17742" fmla="*/ 774 h 9938"/>
                  <a:gd name="connsiteX26-17743" fmla="*/ 2541 w 10000"/>
                  <a:gd name="connsiteY26-17744" fmla="*/ 609 h 9938"/>
                  <a:gd name="connsiteX27-17745" fmla="*/ 2669 w 10000"/>
                  <a:gd name="connsiteY27-17746" fmla="*/ 464 h 9938"/>
                  <a:gd name="connsiteX28-17747" fmla="*/ 2802 w 10000"/>
                  <a:gd name="connsiteY28-17748" fmla="*/ 323 h 9938"/>
                  <a:gd name="connsiteX29-17749" fmla="*/ 2940 w 10000"/>
                  <a:gd name="connsiteY29-17750" fmla="*/ 196 h 9938"/>
                  <a:gd name="connsiteX30-17751" fmla="*/ 3081 w 10000"/>
                  <a:gd name="connsiteY30-17752" fmla="*/ 82 h 9938"/>
                  <a:gd name="connsiteX31-17753" fmla="*/ 3148 w 10000"/>
                  <a:gd name="connsiteY31-17754" fmla="*/ 40 h 9938"/>
                  <a:gd name="connsiteX32-17755" fmla="*/ 3229 w 10000"/>
                  <a:gd name="connsiteY32-17756" fmla="*/ 0 h 9938"/>
                  <a:gd name="connsiteX33-17757" fmla="*/ 6311 w 10000"/>
                  <a:gd name="connsiteY33-17758" fmla="*/ 7335 h 9938"/>
                  <a:gd name="connsiteX34-17759" fmla="*/ 7773 w 10000"/>
                  <a:gd name="connsiteY34-17760" fmla="*/ 6915 h 9938"/>
                  <a:gd name="connsiteX35-17761" fmla="*/ 7975 w 10000"/>
                  <a:gd name="connsiteY35-17762" fmla="*/ 6866 h 9938"/>
                  <a:gd name="connsiteX36-17763" fmla="*/ 8270 w 10000"/>
                  <a:gd name="connsiteY36-17764" fmla="*/ 6815 h 9938"/>
                  <a:gd name="connsiteX37-17765" fmla="*/ 8440 w 10000"/>
                  <a:gd name="connsiteY37-17766" fmla="*/ 6799 h 9938"/>
                  <a:gd name="connsiteX38-17767" fmla="*/ 8623 w 10000"/>
                  <a:gd name="connsiteY38-17768" fmla="*/ 6796 h 9938"/>
                  <a:gd name="connsiteX39-17769" fmla="*/ 8808 w 10000"/>
                  <a:gd name="connsiteY39-17770" fmla="*/ 6802 h 9938"/>
                  <a:gd name="connsiteX40-17771" fmla="*/ 8997 w 10000"/>
                  <a:gd name="connsiteY40-17772" fmla="*/ 6825 h 9938"/>
                  <a:gd name="connsiteX41-17773" fmla="*/ 9181 w 10000"/>
                  <a:gd name="connsiteY41-17774" fmla="*/ 6870 h 9938"/>
                  <a:gd name="connsiteX42-17775" fmla="*/ 9356 w 10000"/>
                  <a:gd name="connsiteY42-17776" fmla="*/ 6939 h 9938"/>
                  <a:gd name="connsiteX43-17777" fmla="*/ 9521 w 10000"/>
                  <a:gd name="connsiteY43-17778" fmla="*/ 7032 h 9938"/>
                  <a:gd name="connsiteX44-17779" fmla="*/ 9595 w 10000"/>
                  <a:gd name="connsiteY44-17780" fmla="*/ 7093 h 9938"/>
                  <a:gd name="connsiteX45-17781" fmla="*/ 9666 w 10000"/>
                  <a:gd name="connsiteY45-17782" fmla="*/ 7159 h 9938"/>
                  <a:gd name="connsiteX46-17783" fmla="*/ 9733 w 10000"/>
                  <a:gd name="connsiteY46-17784" fmla="*/ 7232 h 9938"/>
                  <a:gd name="connsiteX47-17785" fmla="*/ 9793 w 10000"/>
                  <a:gd name="connsiteY47-17786" fmla="*/ 7314 h 9938"/>
                  <a:gd name="connsiteX48-17787" fmla="*/ 9846 w 10000"/>
                  <a:gd name="connsiteY48-17788" fmla="*/ 7410 h 9938"/>
                  <a:gd name="connsiteX49-17789" fmla="*/ 9892 w 10000"/>
                  <a:gd name="connsiteY49-17790" fmla="*/ 7509 h 9938"/>
                  <a:gd name="connsiteX50-17791" fmla="*/ 9930 w 10000"/>
                  <a:gd name="connsiteY50-17792" fmla="*/ 7621 h 9938"/>
                  <a:gd name="connsiteX51-17793" fmla="*/ 9960 w 10000"/>
                  <a:gd name="connsiteY51-17794" fmla="*/ 7742 h 9938"/>
                  <a:gd name="connsiteX52-17795" fmla="*/ 9982 w 10000"/>
                  <a:gd name="connsiteY52-17796" fmla="*/ 7877 h 9938"/>
                  <a:gd name="connsiteX53-17797" fmla="*/ 9995 w 10000"/>
                  <a:gd name="connsiteY53-17798" fmla="*/ 8022 h 9938"/>
                  <a:gd name="connsiteX54-17799" fmla="*/ 10000 w 10000"/>
                  <a:gd name="connsiteY54-17800" fmla="*/ 8249 h 9938"/>
                  <a:gd name="connsiteX55-17801" fmla="*/ 9992 w 10000"/>
                  <a:gd name="connsiteY55-17802" fmla="*/ 8461 h 9938"/>
                  <a:gd name="connsiteX56-17803" fmla="*/ 9972 w 10000"/>
                  <a:gd name="connsiteY56-17804" fmla="*/ 8652 h 9938"/>
                  <a:gd name="connsiteX57-17805" fmla="*/ 9939 w 10000"/>
                  <a:gd name="connsiteY57-17806" fmla="*/ 8834 h 9938"/>
                  <a:gd name="connsiteX58-17807" fmla="*/ 9897 w 10000"/>
                  <a:gd name="connsiteY58-17808" fmla="*/ 8995 h 9938"/>
                  <a:gd name="connsiteX59-17809" fmla="*/ 9843 w 10000"/>
                  <a:gd name="connsiteY59-17810" fmla="*/ 9148 h 9938"/>
                  <a:gd name="connsiteX60-17811" fmla="*/ 9778 w 10000"/>
                  <a:gd name="connsiteY60-17812" fmla="*/ 9278 h 9938"/>
                  <a:gd name="connsiteX61-17813" fmla="*/ 9705 w 10000"/>
                  <a:gd name="connsiteY61-17814" fmla="*/ 9397 h 9938"/>
                  <a:gd name="connsiteX62-17815" fmla="*/ 9625 w 10000"/>
                  <a:gd name="connsiteY62-17816" fmla="*/ 9505 h 9938"/>
                  <a:gd name="connsiteX63-17817" fmla="*/ 9536 w 10000"/>
                  <a:gd name="connsiteY63-17818" fmla="*/ 9597 h 9938"/>
                  <a:gd name="connsiteX64-17819" fmla="*/ 9439 w 10000"/>
                  <a:gd name="connsiteY64-17820" fmla="*/ 9679 h 9938"/>
                  <a:gd name="connsiteX65-17821" fmla="*/ 9338 w 10000"/>
                  <a:gd name="connsiteY65-17822" fmla="*/ 9746 h 9938"/>
                  <a:gd name="connsiteX66-17823" fmla="*/ 9230 w 10000"/>
                  <a:gd name="connsiteY66-17824" fmla="*/ 9806 h 9938"/>
                  <a:gd name="connsiteX67-17825" fmla="*/ 9115 w 10000"/>
                  <a:gd name="connsiteY67-17826" fmla="*/ 9852 h 9938"/>
                  <a:gd name="connsiteX68-17827" fmla="*/ 8999 w 10000"/>
                  <a:gd name="connsiteY68-17828" fmla="*/ 9889 h 9938"/>
                  <a:gd name="connsiteX69-17829" fmla="*/ 8879 w 10000"/>
                  <a:gd name="connsiteY69-17830" fmla="*/ 9912 h 9938"/>
                  <a:gd name="connsiteX70-17831" fmla="*/ 8630 w 10000"/>
                  <a:gd name="connsiteY70-17832" fmla="*/ 9938 h 9938"/>
                  <a:gd name="connsiteX71-17833" fmla="*/ 8373 w 10000"/>
                  <a:gd name="connsiteY71-17834" fmla="*/ 9928 h 9938"/>
                  <a:gd name="connsiteX72-17835" fmla="*/ 8118 w 10000"/>
                  <a:gd name="connsiteY72-17836" fmla="*/ 9893 h 9938"/>
                  <a:gd name="connsiteX73-17837" fmla="*/ 7867 w 10000"/>
                  <a:gd name="connsiteY73-17838" fmla="*/ 9827 h 9938"/>
                  <a:gd name="connsiteX74-17839" fmla="*/ 7626 w 10000"/>
                  <a:gd name="connsiteY74-17840" fmla="*/ 9744 h 9938"/>
                  <a:gd name="connsiteX75-17841" fmla="*/ 7398 w 10000"/>
                  <a:gd name="connsiteY75-17842" fmla="*/ 9640 h 9938"/>
                  <a:gd name="connsiteX76-17843" fmla="*/ 7196 w 10000"/>
                  <a:gd name="connsiteY76-17844" fmla="*/ 9522 h 9938"/>
                  <a:gd name="connsiteX77-17845" fmla="*/ 7019 w 10000"/>
                  <a:gd name="connsiteY77-17846" fmla="*/ 9397 h 9938"/>
                  <a:gd name="connsiteX0-17847" fmla="*/ 7019 w 10000"/>
                  <a:gd name="connsiteY0-17848" fmla="*/ 9416 h 9960"/>
                  <a:gd name="connsiteX1-17849" fmla="*/ 5848 w 10000"/>
                  <a:gd name="connsiteY1-17850" fmla="*/ 7476 h 9960"/>
                  <a:gd name="connsiteX2-17851" fmla="*/ 4659 w 10000"/>
                  <a:gd name="connsiteY2-17852" fmla="*/ 7797 h 9960"/>
                  <a:gd name="connsiteX3-17853" fmla="*/ 0 w 10000"/>
                  <a:gd name="connsiteY3-17854" fmla="*/ 9685 h 9960"/>
                  <a:gd name="connsiteX4-17855" fmla="*/ 40 w 10000"/>
                  <a:gd name="connsiteY4-17856" fmla="*/ 8977 h 9960"/>
                  <a:gd name="connsiteX5-17857" fmla="*/ 90 w 10000"/>
                  <a:gd name="connsiteY5-17858" fmla="*/ 8260 h 9960"/>
                  <a:gd name="connsiteX6-17859" fmla="*/ 154 w 10000"/>
                  <a:gd name="connsiteY6-17860" fmla="*/ 7551 h 9960"/>
                  <a:gd name="connsiteX7-17861" fmla="*/ 229 w 10000"/>
                  <a:gd name="connsiteY7-17862" fmla="*/ 6845 h 9960"/>
                  <a:gd name="connsiteX8-17863" fmla="*/ 318 w 10000"/>
                  <a:gd name="connsiteY8-17864" fmla="*/ 6163 h 9960"/>
                  <a:gd name="connsiteX9-17865" fmla="*/ 419 w 10000"/>
                  <a:gd name="connsiteY9-17866" fmla="*/ 5504 h 9960"/>
                  <a:gd name="connsiteX10-17867" fmla="*/ 475 w 10000"/>
                  <a:gd name="connsiteY10-17868" fmla="*/ 5191 h 9960"/>
                  <a:gd name="connsiteX11-17869" fmla="*/ 534 w 10000"/>
                  <a:gd name="connsiteY11-17870" fmla="*/ 4887 h 9960"/>
                  <a:gd name="connsiteX12-17871" fmla="*/ 598 w 10000"/>
                  <a:gd name="connsiteY12-17872" fmla="*/ 4589 h 9960"/>
                  <a:gd name="connsiteX13-17873" fmla="*/ 663 w 10000"/>
                  <a:gd name="connsiteY13-17874" fmla="*/ 4311 h 9960"/>
                  <a:gd name="connsiteX14-17875" fmla="*/ 733 w 10000"/>
                  <a:gd name="connsiteY14-17876" fmla="*/ 4046 h 9960"/>
                  <a:gd name="connsiteX15-17877" fmla="*/ 808 w 10000"/>
                  <a:gd name="connsiteY15-17878" fmla="*/ 3791 h 9960"/>
                  <a:gd name="connsiteX16-17879" fmla="*/ 886 w 10000"/>
                  <a:gd name="connsiteY16-17880" fmla="*/ 3553 h 9960"/>
                  <a:gd name="connsiteX17-17881" fmla="*/ 967 w 10000"/>
                  <a:gd name="connsiteY17-17882" fmla="*/ 3330 h 9960"/>
                  <a:gd name="connsiteX18-17883" fmla="*/ 1053 w 10000"/>
                  <a:gd name="connsiteY18-17884" fmla="*/ 3129 h 9960"/>
                  <a:gd name="connsiteX19-17885" fmla="*/ 1142 w 10000"/>
                  <a:gd name="connsiteY19-17886" fmla="*/ 2943 h 9960"/>
                  <a:gd name="connsiteX20-17887" fmla="*/ 1592 w 10000"/>
                  <a:gd name="connsiteY20-17888" fmla="*/ 2094 h 9960"/>
                  <a:gd name="connsiteX21-17889" fmla="*/ 1817 w 10000"/>
                  <a:gd name="connsiteY21-17890" fmla="*/ 1672 h 9960"/>
                  <a:gd name="connsiteX22-17891" fmla="*/ 1903 w 10000"/>
                  <a:gd name="connsiteY22-17892" fmla="*/ 1524 h 9960"/>
                  <a:gd name="connsiteX23-17893" fmla="*/ 2049 w 10000"/>
                  <a:gd name="connsiteY23-17894" fmla="*/ 1281 h 9960"/>
                  <a:gd name="connsiteX24-17895" fmla="*/ 2288 w 10000"/>
                  <a:gd name="connsiteY24-17896" fmla="*/ 912 h 9960"/>
                  <a:gd name="connsiteX25-17897" fmla="*/ 2410 w 10000"/>
                  <a:gd name="connsiteY25-17898" fmla="*/ 739 h 9960"/>
                  <a:gd name="connsiteX26-17899" fmla="*/ 2541 w 10000"/>
                  <a:gd name="connsiteY26-17900" fmla="*/ 573 h 9960"/>
                  <a:gd name="connsiteX27-17901" fmla="*/ 2669 w 10000"/>
                  <a:gd name="connsiteY27-17902" fmla="*/ 427 h 9960"/>
                  <a:gd name="connsiteX28-17903" fmla="*/ 2802 w 10000"/>
                  <a:gd name="connsiteY28-17904" fmla="*/ 285 h 9960"/>
                  <a:gd name="connsiteX29-17905" fmla="*/ 2940 w 10000"/>
                  <a:gd name="connsiteY29-17906" fmla="*/ 157 h 9960"/>
                  <a:gd name="connsiteX30-17907" fmla="*/ 3081 w 10000"/>
                  <a:gd name="connsiteY30-17908" fmla="*/ 43 h 9960"/>
                  <a:gd name="connsiteX31-17909" fmla="*/ 3148 w 10000"/>
                  <a:gd name="connsiteY31-17910" fmla="*/ 0 h 9960"/>
                  <a:gd name="connsiteX32-17911" fmla="*/ 6311 w 10000"/>
                  <a:gd name="connsiteY32-17912" fmla="*/ 7341 h 9960"/>
                  <a:gd name="connsiteX33-17913" fmla="*/ 7773 w 10000"/>
                  <a:gd name="connsiteY33-17914" fmla="*/ 6918 h 9960"/>
                  <a:gd name="connsiteX34-17915" fmla="*/ 7975 w 10000"/>
                  <a:gd name="connsiteY34-17916" fmla="*/ 6869 h 9960"/>
                  <a:gd name="connsiteX35-17917" fmla="*/ 8270 w 10000"/>
                  <a:gd name="connsiteY35-17918" fmla="*/ 6818 h 9960"/>
                  <a:gd name="connsiteX36-17919" fmla="*/ 8440 w 10000"/>
                  <a:gd name="connsiteY36-17920" fmla="*/ 6801 h 9960"/>
                  <a:gd name="connsiteX37-17921" fmla="*/ 8623 w 10000"/>
                  <a:gd name="connsiteY37-17922" fmla="*/ 6798 h 9960"/>
                  <a:gd name="connsiteX38-17923" fmla="*/ 8808 w 10000"/>
                  <a:gd name="connsiteY38-17924" fmla="*/ 6804 h 9960"/>
                  <a:gd name="connsiteX39-17925" fmla="*/ 8997 w 10000"/>
                  <a:gd name="connsiteY39-17926" fmla="*/ 6828 h 9960"/>
                  <a:gd name="connsiteX40-17927" fmla="*/ 9181 w 10000"/>
                  <a:gd name="connsiteY40-17928" fmla="*/ 6873 h 9960"/>
                  <a:gd name="connsiteX41-17929" fmla="*/ 9356 w 10000"/>
                  <a:gd name="connsiteY41-17930" fmla="*/ 6942 h 9960"/>
                  <a:gd name="connsiteX42-17931" fmla="*/ 9521 w 10000"/>
                  <a:gd name="connsiteY42-17932" fmla="*/ 7036 h 9960"/>
                  <a:gd name="connsiteX43-17933" fmla="*/ 9595 w 10000"/>
                  <a:gd name="connsiteY43-17934" fmla="*/ 7097 h 9960"/>
                  <a:gd name="connsiteX44-17935" fmla="*/ 9666 w 10000"/>
                  <a:gd name="connsiteY44-17936" fmla="*/ 7164 h 9960"/>
                  <a:gd name="connsiteX45-17937" fmla="*/ 9733 w 10000"/>
                  <a:gd name="connsiteY45-17938" fmla="*/ 7237 h 9960"/>
                  <a:gd name="connsiteX46-17939" fmla="*/ 9793 w 10000"/>
                  <a:gd name="connsiteY46-17940" fmla="*/ 7320 h 9960"/>
                  <a:gd name="connsiteX47-17941" fmla="*/ 9846 w 10000"/>
                  <a:gd name="connsiteY47-17942" fmla="*/ 7416 h 9960"/>
                  <a:gd name="connsiteX48-17943" fmla="*/ 9892 w 10000"/>
                  <a:gd name="connsiteY48-17944" fmla="*/ 7516 h 9960"/>
                  <a:gd name="connsiteX49-17945" fmla="*/ 9930 w 10000"/>
                  <a:gd name="connsiteY49-17946" fmla="*/ 7629 h 9960"/>
                  <a:gd name="connsiteX50-17947" fmla="*/ 9960 w 10000"/>
                  <a:gd name="connsiteY50-17948" fmla="*/ 7750 h 9960"/>
                  <a:gd name="connsiteX51-17949" fmla="*/ 9982 w 10000"/>
                  <a:gd name="connsiteY51-17950" fmla="*/ 7886 h 9960"/>
                  <a:gd name="connsiteX52-17951" fmla="*/ 9995 w 10000"/>
                  <a:gd name="connsiteY52-17952" fmla="*/ 8032 h 9960"/>
                  <a:gd name="connsiteX53-17953" fmla="*/ 10000 w 10000"/>
                  <a:gd name="connsiteY53-17954" fmla="*/ 8260 h 9960"/>
                  <a:gd name="connsiteX54-17955" fmla="*/ 9992 w 10000"/>
                  <a:gd name="connsiteY54-17956" fmla="*/ 8474 h 9960"/>
                  <a:gd name="connsiteX55-17957" fmla="*/ 9972 w 10000"/>
                  <a:gd name="connsiteY55-17958" fmla="*/ 8666 h 9960"/>
                  <a:gd name="connsiteX56-17959" fmla="*/ 9939 w 10000"/>
                  <a:gd name="connsiteY56-17960" fmla="*/ 8849 h 9960"/>
                  <a:gd name="connsiteX57-17961" fmla="*/ 9897 w 10000"/>
                  <a:gd name="connsiteY57-17962" fmla="*/ 9011 h 9960"/>
                  <a:gd name="connsiteX58-17963" fmla="*/ 9843 w 10000"/>
                  <a:gd name="connsiteY58-17964" fmla="*/ 9165 h 9960"/>
                  <a:gd name="connsiteX59-17965" fmla="*/ 9778 w 10000"/>
                  <a:gd name="connsiteY59-17966" fmla="*/ 9296 h 9960"/>
                  <a:gd name="connsiteX60-17967" fmla="*/ 9705 w 10000"/>
                  <a:gd name="connsiteY60-17968" fmla="*/ 9416 h 9960"/>
                  <a:gd name="connsiteX61-17969" fmla="*/ 9625 w 10000"/>
                  <a:gd name="connsiteY61-17970" fmla="*/ 9524 h 9960"/>
                  <a:gd name="connsiteX62-17971" fmla="*/ 9536 w 10000"/>
                  <a:gd name="connsiteY62-17972" fmla="*/ 9617 h 9960"/>
                  <a:gd name="connsiteX63-17973" fmla="*/ 9439 w 10000"/>
                  <a:gd name="connsiteY63-17974" fmla="*/ 9699 h 9960"/>
                  <a:gd name="connsiteX64-17975" fmla="*/ 9338 w 10000"/>
                  <a:gd name="connsiteY64-17976" fmla="*/ 9767 h 9960"/>
                  <a:gd name="connsiteX65-17977" fmla="*/ 9230 w 10000"/>
                  <a:gd name="connsiteY65-17978" fmla="*/ 9827 h 9960"/>
                  <a:gd name="connsiteX66-17979" fmla="*/ 9115 w 10000"/>
                  <a:gd name="connsiteY66-17980" fmla="*/ 9873 h 9960"/>
                  <a:gd name="connsiteX67-17981" fmla="*/ 8999 w 10000"/>
                  <a:gd name="connsiteY67-17982" fmla="*/ 9911 h 9960"/>
                  <a:gd name="connsiteX68-17983" fmla="*/ 8879 w 10000"/>
                  <a:gd name="connsiteY68-17984" fmla="*/ 9934 h 9960"/>
                  <a:gd name="connsiteX69-17985" fmla="*/ 8630 w 10000"/>
                  <a:gd name="connsiteY69-17986" fmla="*/ 9960 h 9960"/>
                  <a:gd name="connsiteX70-17987" fmla="*/ 8373 w 10000"/>
                  <a:gd name="connsiteY70-17988" fmla="*/ 9950 h 9960"/>
                  <a:gd name="connsiteX71-17989" fmla="*/ 8118 w 10000"/>
                  <a:gd name="connsiteY71-17990" fmla="*/ 9915 h 9960"/>
                  <a:gd name="connsiteX72-17991" fmla="*/ 7867 w 10000"/>
                  <a:gd name="connsiteY72-17992" fmla="*/ 9848 h 9960"/>
                  <a:gd name="connsiteX73-17993" fmla="*/ 7626 w 10000"/>
                  <a:gd name="connsiteY73-17994" fmla="*/ 9765 h 9960"/>
                  <a:gd name="connsiteX74-17995" fmla="*/ 7398 w 10000"/>
                  <a:gd name="connsiteY74-17996" fmla="*/ 9660 h 9960"/>
                  <a:gd name="connsiteX75-17997" fmla="*/ 7196 w 10000"/>
                  <a:gd name="connsiteY75-17998" fmla="*/ 9541 h 9960"/>
                  <a:gd name="connsiteX76-17999" fmla="*/ 7019 w 10000"/>
                  <a:gd name="connsiteY76-18000" fmla="*/ 9416 h 9960"/>
                  <a:gd name="connsiteX0-18001" fmla="*/ 7019 w 10000"/>
                  <a:gd name="connsiteY0-18002" fmla="*/ 9411 h 9957"/>
                  <a:gd name="connsiteX1-18003" fmla="*/ 5848 w 10000"/>
                  <a:gd name="connsiteY1-18004" fmla="*/ 7463 h 9957"/>
                  <a:gd name="connsiteX2-18005" fmla="*/ 4659 w 10000"/>
                  <a:gd name="connsiteY2-18006" fmla="*/ 7785 h 9957"/>
                  <a:gd name="connsiteX3-18007" fmla="*/ 0 w 10000"/>
                  <a:gd name="connsiteY3-18008" fmla="*/ 9681 h 9957"/>
                  <a:gd name="connsiteX4-18009" fmla="*/ 40 w 10000"/>
                  <a:gd name="connsiteY4-18010" fmla="*/ 8970 h 9957"/>
                  <a:gd name="connsiteX5-18011" fmla="*/ 90 w 10000"/>
                  <a:gd name="connsiteY5-18012" fmla="*/ 8250 h 9957"/>
                  <a:gd name="connsiteX6-18013" fmla="*/ 154 w 10000"/>
                  <a:gd name="connsiteY6-18014" fmla="*/ 7538 h 9957"/>
                  <a:gd name="connsiteX7-18015" fmla="*/ 229 w 10000"/>
                  <a:gd name="connsiteY7-18016" fmla="*/ 6829 h 9957"/>
                  <a:gd name="connsiteX8-18017" fmla="*/ 318 w 10000"/>
                  <a:gd name="connsiteY8-18018" fmla="*/ 6145 h 9957"/>
                  <a:gd name="connsiteX9-18019" fmla="*/ 419 w 10000"/>
                  <a:gd name="connsiteY9-18020" fmla="*/ 5483 h 9957"/>
                  <a:gd name="connsiteX10-18021" fmla="*/ 475 w 10000"/>
                  <a:gd name="connsiteY10-18022" fmla="*/ 5169 h 9957"/>
                  <a:gd name="connsiteX11-18023" fmla="*/ 534 w 10000"/>
                  <a:gd name="connsiteY11-18024" fmla="*/ 4864 h 9957"/>
                  <a:gd name="connsiteX12-18025" fmla="*/ 598 w 10000"/>
                  <a:gd name="connsiteY12-18026" fmla="*/ 4564 h 9957"/>
                  <a:gd name="connsiteX13-18027" fmla="*/ 663 w 10000"/>
                  <a:gd name="connsiteY13-18028" fmla="*/ 4285 h 9957"/>
                  <a:gd name="connsiteX14-18029" fmla="*/ 733 w 10000"/>
                  <a:gd name="connsiteY14-18030" fmla="*/ 4019 h 9957"/>
                  <a:gd name="connsiteX15-18031" fmla="*/ 808 w 10000"/>
                  <a:gd name="connsiteY15-18032" fmla="*/ 3763 h 9957"/>
                  <a:gd name="connsiteX16-18033" fmla="*/ 886 w 10000"/>
                  <a:gd name="connsiteY16-18034" fmla="*/ 3524 h 9957"/>
                  <a:gd name="connsiteX17-18035" fmla="*/ 967 w 10000"/>
                  <a:gd name="connsiteY17-18036" fmla="*/ 3300 h 9957"/>
                  <a:gd name="connsiteX18-18037" fmla="*/ 1053 w 10000"/>
                  <a:gd name="connsiteY18-18038" fmla="*/ 3099 h 9957"/>
                  <a:gd name="connsiteX19-18039" fmla="*/ 1142 w 10000"/>
                  <a:gd name="connsiteY19-18040" fmla="*/ 2912 h 9957"/>
                  <a:gd name="connsiteX20-18041" fmla="*/ 1592 w 10000"/>
                  <a:gd name="connsiteY20-18042" fmla="*/ 2059 h 9957"/>
                  <a:gd name="connsiteX21-18043" fmla="*/ 1817 w 10000"/>
                  <a:gd name="connsiteY21-18044" fmla="*/ 1636 h 9957"/>
                  <a:gd name="connsiteX22-18045" fmla="*/ 1903 w 10000"/>
                  <a:gd name="connsiteY22-18046" fmla="*/ 1487 h 9957"/>
                  <a:gd name="connsiteX23-18047" fmla="*/ 2049 w 10000"/>
                  <a:gd name="connsiteY23-18048" fmla="*/ 1243 h 9957"/>
                  <a:gd name="connsiteX24-18049" fmla="*/ 2288 w 10000"/>
                  <a:gd name="connsiteY24-18050" fmla="*/ 873 h 9957"/>
                  <a:gd name="connsiteX25-18051" fmla="*/ 2410 w 10000"/>
                  <a:gd name="connsiteY25-18052" fmla="*/ 699 h 9957"/>
                  <a:gd name="connsiteX26-18053" fmla="*/ 2541 w 10000"/>
                  <a:gd name="connsiteY26-18054" fmla="*/ 532 h 9957"/>
                  <a:gd name="connsiteX27-18055" fmla="*/ 2669 w 10000"/>
                  <a:gd name="connsiteY27-18056" fmla="*/ 386 h 9957"/>
                  <a:gd name="connsiteX28-18057" fmla="*/ 2802 w 10000"/>
                  <a:gd name="connsiteY28-18058" fmla="*/ 243 h 9957"/>
                  <a:gd name="connsiteX29-18059" fmla="*/ 2940 w 10000"/>
                  <a:gd name="connsiteY29-18060" fmla="*/ 115 h 9957"/>
                  <a:gd name="connsiteX30-18061" fmla="*/ 3081 w 10000"/>
                  <a:gd name="connsiteY30-18062" fmla="*/ 0 h 9957"/>
                  <a:gd name="connsiteX31-18063" fmla="*/ 6311 w 10000"/>
                  <a:gd name="connsiteY31-18064" fmla="*/ 7327 h 9957"/>
                  <a:gd name="connsiteX32-18065" fmla="*/ 7773 w 10000"/>
                  <a:gd name="connsiteY32-18066" fmla="*/ 6903 h 9957"/>
                  <a:gd name="connsiteX33-18067" fmla="*/ 7975 w 10000"/>
                  <a:gd name="connsiteY33-18068" fmla="*/ 6854 h 9957"/>
                  <a:gd name="connsiteX34-18069" fmla="*/ 8270 w 10000"/>
                  <a:gd name="connsiteY34-18070" fmla="*/ 6802 h 9957"/>
                  <a:gd name="connsiteX35-18071" fmla="*/ 8440 w 10000"/>
                  <a:gd name="connsiteY35-18072" fmla="*/ 6785 h 9957"/>
                  <a:gd name="connsiteX36-18073" fmla="*/ 8623 w 10000"/>
                  <a:gd name="connsiteY36-18074" fmla="*/ 6782 h 9957"/>
                  <a:gd name="connsiteX37-18075" fmla="*/ 8808 w 10000"/>
                  <a:gd name="connsiteY37-18076" fmla="*/ 6788 h 9957"/>
                  <a:gd name="connsiteX38-18077" fmla="*/ 8997 w 10000"/>
                  <a:gd name="connsiteY38-18078" fmla="*/ 6812 h 9957"/>
                  <a:gd name="connsiteX39-18079" fmla="*/ 9181 w 10000"/>
                  <a:gd name="connsiteY39-18080" fmla="*/ 6858 h 9957"/>
                  <a:gd name="connsiteX40-18081" fmla="*/ 9356 w 10000"/>
                  <a:gd name="connsiteY40-18082" fmla="*/ 6927 h 9957"/>
                  <a:gd name="connsiteX41-18083" fmla="*/ 9521 w 10000"/>
                  <a:gd name="connsiteY41-18084" fmla="*/ 7021 h 9957"/>
                  <a:gd name="connsiteX42-18085" fmla="*/ 9595 w 10000"/>
                  <a:gd name="connsiteY42-18086" fmla="*/ 7083 h 9957"/>
                  <a:gd name="connsiteX43-18087" fmla="*/ 9666 w 10000"/>
                  <a:gd name="connsiteY43-18088" fmla="*/ 7150 h 9957"/>
                  <a:gd name="connsiteX44-18089" fmla="*/ 9733 w 10000"/>
                  <a:gd name="connsiteY44-18090" fmla="*/ 7223 h 9957"/>
                  <a:gd name="connsiteX45-18091" fmla="*/ 9793 w 10000"/>
                  <a:gd name="connsiteY45-18092" fmla="*/ 7306 h 9957"/>
                  <a:gd name="connsiteX46-18093" fmla="*/ 9846 w 10000"/>
                  <a:gd name="connsiteY46-18094" fmla="*/ 7403 h 9957"/>
                  <a:gd name="connsiteX47-18095" fmla="*/ 9892 w 10000"/>
                  <a:gd name="connsiteY47-18096" fmla="*/ 7503 h 9957"/>
                  <a:gd name="connsiteX48-18097" fmla="*/ 9930 w 10000"/>
                  <a:gd name="connsiteY48-18098" fmla="*/ 7617 h 9957"/>
                  <a:gd name="connsiteX49-18099" fmla="*/ 9960 w 10000"/>
                  <a:gd name="connsiteY49-18100" fmla="*/ 7738 h 9957"/>
                  <a:gd name="connsiteX50-18101" fmla="*/ 9982 w 10000"/>
                  <a:gd name="connsiteY50-18102" fmla="*/ 7875 h 9957"/>
                  <a:gd name="connsiteX51-18103" fmla="*/ 9995 w 10000"/>
                  <a:gd name="connsiteY51-18104" fmla="*/ 8021 h 9957"/>
                  <a:gd name="connsiteX52-18105" fmla="*/ 10000 w 10000"/>
                  <a:gd name="connsiteY52-18106" fmla="*/ 8250 h 9957"/>
                  <a:gd name="connsiteX53-18107" fmla="*/ 9992 w 10000"/>
                  <a:gd name="connsiteY53-18108" fmla="*/ 8465 h 9957"/>
                  <a:gd name="connsiteX54-18109" fmla="*/ 9972 w 10000"/>
                  <a:gd name="connsiteY54-18110" fmla="*/ 8658 h 9957"/>
                  <a:gd name="connsiteX55-18111" fmla="*/ 9939 w 10000"/>
                  <a:gd name="connsiteY55-18112" fmla="*/ 8842 h 9957"/>
                  <a:gd name="connsiteX56-18113" fmla="*/ 9897 w 10000"/>
                  <a:gd name="connsiteY56-18114" fmla="*/ 9004 h 9957"/>
                  <a:gd name="connsiteX57-18115" fmla="*/ 9843 w 10000"/>
                  <a:gd name="connsiteY57-18116" fmla="*/ 9159 h 9957"/>
                  <a:gd name="connsiteX58-18117" fmla="*/ 9778 w 10000"/>
                  <a:gd name="connsiteY58-18118" fmla="*/ 9290 h 9957"/>
                  <a:gd name="connsiteX59-18119" fmla="*/ 9705 w 10000"/>
                  <a:gd name="connsiteY59-18120" fmla="*/ 9411 h 9957"/>
                  <a:gd name="connsiteX60-18121" fmla="*/ 9625 w 10000"/>
                  <a:gd name="connsiteY60-18122" fmla="*/ 9519 h 9957"/>
                  <a:gd name="connsiteX61-18123" fmla="*/ 9536 w 10000"/>
                  <a:gd name="connsiteY61-18124" fmla="*/ 9613 h 9957"/>
                  <a:gd name="connsiteX62-18125" fmla="*/ 9439 w 10000"/>
                  <a:gd name="connsiteY62-18126" fmla="*/ 9695 h 9957"/>
                  <a:gd name="connsiteX63-18127" fmla="*/ 9338 w 10000"/>
                  <a:gd name="connsiteY63-18128" fmla="*/ 9763 h 9957"/>
                  <a:gd name="connsiteX64-18129" fmla="*/ 9230 w 10000"/>
                  <a:gd name="connsiteY64-18130" fmla="*/ 9823 h 9957"/>
                  <a:gd name="connsiteX65-18131" fmla="*/ 9115 w 10000"/>
                  <a:gd name="connsiteY65-18132" fmla="*/ 9870 h 9957"/>
                  <a:gd name="connsiteX66-18133" fmla="*/ 8999 w 10000"/>
                  <a:gd name="connsiteY66-18134" fmla="*/ 9908 h 9957"/>
                  <a:gd name="connsiteX67-18135" fmla="*/ 8879 w 10000"/>
                  <a:gd name="connsiteY67-18136" fmla="*/ 9931 h 9957"/>
                  <a:gd name="connsiteX68-18137" fmla="*/ 8630 w 10000"/>
                  <a:gd name="connsiteY68-18138" fmla="*/ 9957 h 9957"/>
                  <a:gd name="connsiteX69-18139" fmla="*/ 8373 w 10000"/>
                  <a:gd name="connsiteY69-18140" fmla="*/ 9947 h 9957"/>
                  <a:gd name="connsiteX70-18141" fmla="*/ 8118 w 10000"/>
                  <a:gd name="connsiteY70-18142" fmla="*/ 9912 h 9957"/>
                  <a:gd name="connsiteX71-18143" fmla="*/ 7867 w 10000"/>
                  <a:gd name="connsiteY71-18144" fmla="*/ 9845 h 9957"/>
                  <a:gd name="connsiteX72-18145" fmla="*/ 7626 w 10000"/>
                  <a:gd name="connsiteY72-18146" fmla="*/ 9761 h 9957"/>
                  <a:gd name="connsiteX73-18147" fmla="*/ 7398 w 10000"/>
                  <a:gd name="connsiteY73-18148" fmla="*/ 9656 h 9957"/>
                  <a:gd name="connsiteX74-18149" fmla="*/ 7196 w 10000"/>
                  <a:gd name="connsiteY74-18150" fmla="*/ 9536 h 9957"/>
                  <a:gd name="connsiteX75-18151" fmla="*/ 7019 w 10000"/>
                  <a:gd name="connsiteY75-18152" fmla="*/ 9411 h 9957"/>
                  <a:gd name="connsiteX0-18153" fmla="*/ 7019 w 10000"/>
                  <a:gd name="connsiteY0-18154" fmla="*/ 9337 h 9885"/>
                  <a:gd name="connsiteX1-18155" fmla="*/ 5848 w 10000"/>
                  <a:gd name="connsiteY1-18156" fmla="*/ 7380 h 9885"/>
                  <a:gd name="connsiteX2-18157" fmla="*/ 4659 w 10000"/>
                  <a:gd name="connsiteY2-18158" fmla="*/ 7704 h 9885"/>
                  <a:gd name="connsiteX3-18159" fmla="*/ 0 w 10000"/>
                  <a:gd name="connsiteY3-18160" fmla="*/ 9608 h 9885"/>
                  <a:gd name="connsiteX4-18161" fmla="*/ 40 w 10000"/>
                  <a:gd name="connsiteY4-18162" fmla="*/ 8894 h 9885"/>
                  <a:gd name="connsiteX5-18163" fmla="*/ 90 w 10000"/>
                  <a:gd name="connsiteY5-18164" fmla="*/ 8171 h 9885"/>
                  <a:gd name="connsiteX6-18165" fmla="*/ 154 w 10000"/>
                  <a:gd name="connsiteY6-18166" fmla="*/ 7456 h 9885"/>
                  <a:gd name="connsiteX7-18167" fmla="*/ 229 w 10000"/>
                  <a:gd name="connsiteY7-18168" fmla="*/ 6743 h 9885"/>
                  <a:gd name="connsiteX8-18169" fmla="*/ 318 w 10000"/>
                  <a:gd name="connsiteY8-18170" fmla="*/ 6057 h 9885"/>
                  <a:gd name="connsiteX9-18171" fmla="*/ 419 w 10000"/>
                  <a:gd name="connsiteY9-18172" fmla="*/ 5392 h 9885"/>
                  <a:gd name="connsiteX10-18173" fmla="*/ 475 w 10000"/>
                  <a:gd name="connsiteY10-18174" fmla="*/ 5076 h 9885"/>
                  <a:gd name="connsiteX11-18175" fmla="*/ 534 w 10000"/>
                  <a:gd name="connsiteY11-18176" fmla="*/ 4770 h 9885"/>
                  <a:gd name="connsiteX12-18177" fmla="*/ 598 w 10000"/>
                  <a:gd name="connsiteY12-18178" fmla="*/ 4469 h 9885"/>
                  <a:gd name="connsiteX13-18179" fmla="*/ 663 w 10000"/>
                  <a:gd name="connsiteY13-18180" fmla="*/ 4189 h 9885"/>
                  <a:gd name="connsiteX14-18181" fmla="*/ 733 w 10000"/>
                  <a:gd name="connsiteY14-18182" fmla="*/ 3921 h 9885"/>
                  <a:gd name="connsiteX15-18183" fmla="*/ 808 w 10000"/>
                  <a:gd name="connsiteY15-18184" fmla="*/ 3664 h 9885"/>
                  <a:gd name="connsiteX16-18185" fmla="*/ 886 w 10000"/>
                  <a:gd name="connsiteY16-18186" fmla="*/ 3424 h 9885"/>
                  <a:gd name="connsiteX17-18187" fmla="*/ 967 w 10000"/>
                  <a:gd name="connsiteY17-18188" fmla="*/ 3199 h 9885"/>
                  <a:gd name="connsiteX18-18189" fmla="*/ 1053 w 10000"/>
                  <a:gd name="connsiteY18-18190" fmla="*/ 2997 h 9885"/>
                  <a:gd name="connsiteX19-18191" fmla="*/ 1142 w 10000"/>
                  <a:gd name="connsiteY19-18192" fmla="*/ 2810 h 9885"/>
                  <a:gd name="connsiteX20-18193" fmla="*/ 1592 w 10000"/>
                  <a:gd name="connsiteY20-18194" fmla="*/ 1953 h 9885"/>
                  <a:gd name="connsiteX21-18195" fmla="*/ 1817 w 10000"/>
                  <a:gd name="connsiteY21-18196" fmla="*/ 1528 h 9885"/>
                  <a:gd name="connsiteX22-18197" fmla="*/ 1903 w 10000"/>
                  <a:gd name="connsiteY22-18198" fmla="*/ 1378 h 9885"/>
                  <a:gd name="connsiteX23-18199" fmla="*/ 2049 w 10000"/>
                  <a:gd name="connsiteY23-18200" fmla="*/ 1133 h 9885"/>
                  <a:gd name="connsiteX24-18201" fmla="*/ 2288 w 10000"/>
                  <a:gd name="connsiteY24-18202" fmla="*/ 762 h 9885"/>
                  <a:gd name="connsiteX25-18203" fmla="*/ 2410 w 10000"/>
                  <a:gd name="connsiteY25-18204" fmla="*/ 587 h 9885"/>
                  <a:gd name="connsiteX26-18205" fmla="*/ 2541 w 10000"/>
                  <a:gd name="connsiteY26-18206" fmla="*/ 419 h 9885"/>
                  <a:gd name="connsiteX27-18207" fmla="*/ 2669 w 10000"/>
                  <a:gd name="connsiteY27-18208" fmla="*/ 273 h 9885"/>
                  <a:gd name="connsiteX28-18209" fmla="*/ 2802 w 10000"/>
                  <a:gd name="connsiteY28-18210" fmla="*/ 129 h 9885"/>
                  <a:gd name="connsiteX29-18211" fmla="*/ 2940 w 10000"/>
                  <a:gd name="connsiteY29-18212" fmla="*/ 0 h 9885"/>
                  <a:gd name="connsiteX30-18213" fmla="*/ 6311 w 10000"/>
                  <a:gd name="connsiteY30-18214" fmla="*/ 7244 h 9885"/>
                  <a:gd name="connsiteX31-18215" fmla="*/ 7773 w 10000"/>
                  <a:gd name="connsiteY31-18216" fmla="*/ 6818 h 9885"/>
                  <a:gd name="connsiteX32-18217" fmla="*/ 7975 w 10000"/>
                  <a:gd name="connsiteY32-18218" fmla="*/ 6769 h 9885"/>
                  <a:gd name="connsiteX33-18219" fmla="*/ 8270 w 10000"/>
                  <a:gd name="connsiteY33-18220" fmla="*/ 6716 h 9885"/>
                  <a:gd name="connsiteX34-18221" fmla="*/ 8440 w 10000"/>
                  <a:gd name="connsiteY34-18222" fmla="*/ 6699 h 9885"/>
                  <a:gd name="connsiteX35-18223" fmla="*/ 8623 w 10000"/>
                  <a:gd name="connsiteY35-18224" fmla="*/ 6696 h 9885"/>
                  <a:gd name="connsiteX36-18225" fmla="*/ 8808 w 10000"/>
                  <a:gd name="connsiteY36-18226" fmla="*/ 6702 h 9885"/>
                  <a:gd name="connsiteX37-18227" fmla="*/ 8997 w 10000"/>
                  <a:gd name="connsiteY37-18228" fmla="*/ 6726 h 9885"/>
                  <a:gd name="connsiteX38-18229" fmla="*/ 9181 w 10000"/>
                  <a:gd name="connsiteY38-18230" fmla="*/ 6773 h 9885"/>
                  <a:gd name="connsiteX39-18231" fmla="*/ 9356 w 10000"/>
                  <a:gd name="connsiteY39-18232" fmla="*/ 6842 h 9885"/>
                  <a:gd name="connsiteX40-18233" fmla="*/ 9521 w 10000"/>
                  <a:gd name="connsiteY40-18234" fmla="*/ 6936 h 9885"/>
                  <a:gd name="connsiteX41-18235" fmla="*/ 9595 w 10000"/>
                  <a:gd name="connsiteY41-18236" fmla="*/ 6999 h 9885"/>
                  <a:gd name="connsiteX42-18237" fmla="*/ 9666 w 10000"/>
                  <a:gd name="connsiteY42-18238" fmla="*/ 7066 h 9885"/>
                  <a:gd name="connsiteX43-18239" fmla="*/ 9733 w 10000"/>
                  <a:gd name="connsiteY43-18240" fmla="*/ 7139 h 9885"/>
                  <a:gd name="connsiteX44-18241" fmla="*/ 9793 w 10000"/>
                  <a:gd name="connsiteY44-18242" fmla="*/ 7223 h 9885"/>
                  <a:gd name="connsiteX45-18243" fmla="*/ 9846 w 10000"/>
                  <a:gd name="connsiteY45-18244" fmla="*/ 7320 h 9885"/>
                  <a:gd name="connsiteX46-18245" fmla="*/ 9892 w 10000"/>
                  <a:gd name="connsiteY46-18246" fmla="*/ 7420 h 9885"/>
                  <a:gd name="connsiteX47-18247" fmla="*/ 9930 w 10000"/>
                  <a:gd name="connsiteY47-18248" fmla="*/ 7535 h 9885"/>
                  <a:gd name="connsiteX48-18249" fmla="*/ 9960 w 10000"/>
                  <a:gd name="connsiteY48-18250" fmla="*/ 7656 h 9885"/>
                  <a:gd name="connsiteX49-18251" fmla="*/ 9982 w 10000"/>
                  <a:gd name="connsiteY49-18252" fmla="*/ 7794 h 9885"/>
                  <a:gd name="connsiteX50-18253" fmla="*/ 9995 w 10000"/>
                  <a:gd name="connsiteY50-18254" fmla="*/ 7941 h 9885"/>
                  <a:gd name="connsiteX51-18255" fmla="*/ 10000 w 10000"/>
                  <a:gd name="connsiteY51-18256" fmla="*/ 8171 h 9885"/>
                  <a:gd name="connsiteX52-18257" fmla="*/ 9992 w 10000"/>
                  <a:gd name="connsiteY52-18258" fmla="*/ 8387 h 9885"/>
                  <a:gd name="connsiteX53-18259" fmla="*/ 9972 w 10000"/>
                  <a:gd name="connsiteY53-18260" fmla="*/ 8580 h 9885"/>
                  <a:gd name="connsiteX54-18261" fmla="*/ 9939 w 10000"/>
                  <a:gd name="connsiteY54-18262" fmla="*/ 8765 h 9885"/>
                  <a:gd name="connsiteX55-18263" fmla="*/ 9897 w 10000"/>
                  <a:gd name="connsiteY55-18264" fmla="*/ 8928 h 9885"/>
                  <a:gd name="connsiteX56-18265" fmla="*/ 9843 w 10000"/>
                  <a:gd name="connsiteY56-18266" fmla="*/ 9084 h 9885"/>
                  <a:gd name="connsiteX57-18267" fmla="*/ 9778 w 10000"/>
                  <a:gd name="connsiteY57-18268" fmla="*/ 9215 h 9885"/>
                  <a:gd name="connsiteX58-18269" fmla="*/ 9705 w 10000"/>
                  <a:gd name="connsiteY58-18270" fmla="*/ 9337 h 9885"/>
                  <a:gd name="connsiteX59-18271" fmla="*/ 9625 w 10000"/>
                  <a:gd name="connsiteY59-18272" fmla="*/ 9445 h 9885"/>
                  <a:gd name="connsiteX60-18273" fmla="*/ 9536 w 10000"/>
                  <a:gd name="connsiteY60-18274" fmla="*/ 9540 h 9885"/>
                  <a:gd name="connsiteX61-18275" fmla="*/ 9439 w 10000"/>
                  <a:gd name="connsiteY61-18276" fmla="*/ 9622 h 9885"/>
                  <a:gd name="connsiteX62-18277" fmla="*/ 9338 w 10000"/>
                  <a:gd name="connsiteY62-18278" fmla="*/ 9690 h 9885"/>
                  <a:gd name="connsiteX63-18279" fmla="*/ 9230 w 10000"/>
                  <a:gd name="connsiteY63-18280" fmla="*/ 9750 h 9885"/>
                  <a:gd name="connsiteX64-18281" fmla="*/ 9115 w 10000"/>
                  <a:gd name="connsiteY64-18282" fmla="*/ 9798 h 9885"/>
                  <a:gd name="connsiteX65-18283" fmla="*/ 8999 w 10000"/>
                  <a:gd name="connsiteY65-18284" fmla="*/ 9836 h 9885"/>
                  <a:gd name="connsiteX66-18285" fmla="*/ 8879 w 10000"/>
                  <a:gd name="connsiteY66-18286" fmla="*/ 9859 h 9885"/>
                  <a:gd name="connsiteX67-18287" fmla="*/ 8630 w 10000"/>
                  <a:gd name="connsiteY67-18288" fmla="*/ 9885 h 9885"/>
                  <a:gd name="connsiteX68-18289" fmla="*/ 8373 w 10000"/>
                  <a:gd name="connsiteY68-18290" fmla="*/ 9875 h 9885"/>
                  <a:gd name="connsiteX69-18291" fmla="*/ 8118 w 10000"/>
                  <a:gd name="connsiteY69-18292" fmla="*/ 9840 h 9885"/>
                  <a:gd name="connsiteX70-18293" fmla="*/ 7867 w 10000"/>
                  <a:gd name="connsiteY70-18294" fmla="*/ 9773 h 9885"/>
                  <a:gd name="connsiteX71-18295" fmla="*/ 7626 w 10000"/>
                  <a:gd name="connsiteY71-18296" fmla="*/ 9688 h 9885"/>
                  <a:gd name="connsiteX72-18297" fmla="*/ 7398 w 10000"/>
                  <a:gd name="connsiteY72-18298" fmla="*/ 9583 h 9885"/>
                  <a:gd name="connsiteX73-18299" fmla="*/ 7196 w 10000"/>
                  <a:gd name="connsiteY73-18300" fmla="*/ 9462 h 9885"/>
                  <a:gd name="connsiteX74-18301" fmla="*/ 7019 w 10000"/>
                  <a:gd name="connsiteY74-18302" fmla="*/ 9337 h 9885"/>
                  <a:gd name="connsiteX0-18303" fmla="*/ 7019 w 10000"/>
                  <a:gd name="connsiteY0-18304" fmla="*/ 9315 h 9869"/>
                  <a:gd name="connsiteX1-18305" fmla="*/ 5848 w 10000"/>
                  <a:gd name="connsiteY1-18306" fmla="*/ 7335 h 9869"/>
                  <a:gd name="connsiteX2-18307" fmla="*/ 4659 w 10000"/>
                  <a:gd name="connsiteY2-18308" fmla="*/ 7663 h 9869"/>
                  <a:gd name="connsiteX3-18309" fmla="*/ 0 w 10000"/>
                  <a:gd name="connsiteY3-18310" fmla="*/ 9589 h 9869"/>
                  <a:gd name="connsiteX4-18311" fmla="*/ 40 w 10000"/>
                  <a:gd name="connsiteY4-18312" fmla="*/ 8866 h 9869"/>
                  <a:gd name="connsiteX5-18313" fmla="*/ 90 w 10000"/>
                  <a:gd name="connsiteY5-18314" fmla="*/ 8135 h 9869"/>
                  <a:gd name="connsiteX6-18315" fmla="*/ 154 w 10000"/>
                  <a:gd name="connsiteY6-18316" fmla="*/ 7412 h 9869"/>
                  <a:gd name="connsiteX7-18317" fmla="*/ 229 w 10000"/>
                  <a:gd name="connsiteY7-18318" fmla="*/ 6690 h 9869"/>
                  <a:gd name="connsiteX8-18319" fmla="*/ 318 w 10000"/>
                  <a:gd name="connsiteY8-18320" fmla="*/ 5996 h 9869"/>
                  <a:gd name="connsiteX9-18321" fmla="*/ 419 w 10000"/>
                  <a:gd name="connsiteY9-18322" fmla="*/ 5324 h 9869"/>
                  <a:gd name="connsiteX10-18323" fmla="*/ 475 w 10000"/>
                  <a:gd name="connsiteY10-18324" fmla="*/ 5004 h 9869"/>
                  <a:gd name="connsiteX11-18325" fmla="*/ 534 w 10000"/>
                  <a:gd name="connsiteY11-18326" fmla="*/ 4694 h 9869"/>
                  <a:gd name="connsiteX12-18327" fmla="*/ 598 w 10000"/>
                  <a:gd name="connsiteY12-18328" fmla="*/ 4390 h 9869"/>
                  <a:gd name="connsiteX13-18329" fmla="*/ 663 w 10000"/>
                  <a:gd name="connsiteY13-18330" fmla="*/ 4107 h 9869"/>
                  <a:gd name="connsiteX14-18331" fmla="*/ 733 w 10000"/>
                  <a:gd name="connsiteY14-18332" fmla="*/ 3836 h 9869"/>
                  <a:gd name="connsiteX15-18333" fmla="*/ 808 w 10000"/>
                  <a:gd name="connsiteY15-18334" fmla="*/ 3576 h 9869"/>
                  <a:gd name="connsiteX16-18335" fmla="*/ 886 w 10000"/>
                  <a:gd name="connsiteY16-18336" fmla="*/ 3333 h 9869"/>
                  <a:gd name="connsiteX17-18337" fmla="*/ 967 w 10000"/>
                  <a:gd name="connsiteY17-18338" fmla="*/ 3105 h 9869"/>
                  <a:gd name="connsiteX18-18339" fmla="*/ 1053 w 10000"/>
                  <a:gd name="connsiteY18-18340" fmla="*/ 2901 h 9869"/>
                  <a:gd name="connsiteX19-18341" fmla="*/ 1142 w 10000"/>
                  <a:gd name="connsiteY19-18342" fmla="*/ 2712 h 9869"/>
                  <a:gd name="connsiteX20-18343" fmla="*/ 1592 w 10000"/>
                  <a:gd name="connsiteY20-18344" fmla="*/ 1845 h 9869"/>
                  <a:gd name="connsiteX21-18345" fmla="*/ 1817 w 10000"/>
                  <a:gd name="connsiteY21-18346" fmla="*/ 1415 h 9869"/>
                  <a:gd name="connsiteX22-18347" fmla="*/ 1903 w 10000"/>
                  <a:gd name="connsiteY22-18348" fmla="*/ 1263 h 9869"/>
                  <a:gd name="connsiteX23-18349" fmla="*/ 2049 w 10000"/>
                  <a:gd name="connsiteY23-18350" fmla="*/ 1015 h 9869"/>
                  <a:gd name="connsiteX24-18351" fmla="*/ 2288 w 10000"/>
                  <a:gd name="connsiteY24-18352" fmla="*/ 640 h 9869"/>
                  <a:gd name="connsiteX25-18353" fmla="*/ 2410 w 10000"/>
                  <a:gd name="connsiteY25-18354" fmla="*/ 463 h 9869"/>
                  <a:gd name="connsiteX26-18355" fmla="*/ 2541 w 10000"/>
                  <a:gd name="connsiteY26-18356" fmla="*/ 293 h 9869"/>
                  <a:gd name="connsiteX27-18357" fmla="*/ 2669 w 10000"/>
                  <a:gd name="connsiteY27-18358" fmla="*/ 145 h 9869"/>
                  <a:gd name="connsiteX28-18359" fmla="*/ 2802 w 10000"/>
                  <a:gd name="connsiteY28-18360" fmla="*/ 0 h 9869"/>
                  <a:gd name="connsiteX29-18361" fmla="*/ 6311 w 10000"/>
                  <a:gd name="connsiteY29-18362" fmla="*/ 7197 h 9869"/>
                  <a:gd name="connsiteX30-18363" fmla="*/ 7773 w 10000"/>
                  <a:gd name="connsiteY30-18364" fmla="*/ 6766 h 9869"/>
                  <a:gd name="connsiteX31-18365" fmla="*/ 7975 w 10000"/>
                  <a:gd name="connsiteY31-18366" fmla="*/ 6717 h 9869"/>
                  <a:gd name="connsiteX32-18367" fmla="*/ 8270 w 10000"/>
                  <a:gd name="connsiteY32-18368" fmla="*/ 6663 h 9869"/>
                  <a:gd name="connsiteX33-18369" fmla="*/ 8440 w 10000"/>
                  <a:gd name="connsiteY33-18370" fmla="*/ 6646 h 9869"/>
                  <a:gd name="connsiteX34-18371" fmla="*/ 8623 w 10000"/>
                  <a:gd name="connsiteY34-18372" fmla="*/ 6643 h 9869"/>
                  <a:gd name="connsiteX35-18373" fmla="*/ 8808 w 10000"/>
                  <a:gd name="connsiteY35-18374" fmla="*/ 6649 h 9869"/>
                  <a:gd name="connsiteX36-18375" fmla="*/ 8997 w 10000"/>
                  <a:gd name="connsiteY36-18376" fmla="*/ 6673 h 9869"/>
                  <a:gd name="connsiteX37-18377" fmla="*/ 9181 w 10000"/>
                  <a:gd name="connsiteY37-18378" fmla="*/ 6721 h 9869"/>
                  <a:gd name="connsiteX38-18379" fmla="*/ 9356 w 10000"/>
                  <a:gd name="connsiteY38-18380" fmla="*/ 6791 h 9869"/>
                  <a:gd name="connsiteX39-18381" fmla="*/ 9521 w 10000"/>
                  <a:gd name="connsiteY39-18382" fmla="*/ 6886 h 9869"/>
                  <a:gd name="connsiteX40-18383" fmla="*/ 9595 w 10000"/>
                  <a:gd name="connsiteY40-18384" fmla="*/ 6949 h 9869"/>
                  <a:gd name="connsiteX41-18385" fmla="*/ 9666 w 10000"/>
                  <a:gd name="connsiteY41-18386" fmla="*/ 7017 h 9869"/>
                  <a:gd name="connsiteX42-18387" fmla="*/ 9733 w 10000"/>
                  <a:gd name="connsiteY42-18388" fmla="*/ 7091 h 9869"/>
                  <a:gd name="connsiteX43-18389" fmla="*/ 9793 w 10000"/>
                  <a:gd name="connsiteY43-18390" fmla="*/ 7176 h 9869"/>
                  <a:gd name="connsiteX44-18391" fmla="*/ 9846 w 10000"/>
                  <a:gd name="connsiteY44-18392" fmla="*/ 7274 h 9869"/>
                  <a:gd name="connsiteX45-18393" fmla="*/ 9892 w 10000"/>
                  <a:gd name="connsiteY45-18394" fmla="*/ 7375 h 9869"/>
                  <a:gd name="connsiteX46-18395" fmla="*/ 9930 w 10000"/>
                  <a:gd name="connsiteY46-18396" fmla="*/ 7492 h 9869"/>
                  <a:gd name="connsiteX47-18397" fmla="*/ 9960 w 10000"/>
                  <a:gd name="connsiteY47-18398" fmla="*/ 7614 h 9869"/>
                  <a:gd name="connsiteX48-18399" fmla="*/ 9982 w 10000"/>
                  <a:gd name="connsiteY48-18400" fmla="*/ 7754 h 9869"/>
                  <a:gd name="connsiteX49-18401" fmla="*/ 9995 w 10000"/>
                  <a:gd name="connsiteY49-18402" fmla="*/ 7902 h 9869"/>
                  <a:gd name="connsiteX50-18403" fmla="*/ 10000 w 10000"/>
                  <a:gd name="connsiteY50-18404" fmla="*/ 8135 h 9869"/>
                  <a:gd name="connsiteX51-18405" fmla="*/ 9992 w 10000"/>
                  <a:gd name="connsiteY51-18406" fmla="*/ 8354 h 9869"/>
                  <a:gd name="connsiteX52-18407" fmla="*/ 9972 w 10000"/>
                  <a:gd name="connsiteY52-18408" fmla="*/ 8549 h 9869"/>
                  <a:gd name="connsiteX53-18409" fmla="*/ 9939 w 10000"/>
                  <a:gd name="connsiteY53-18410" fmla="*/ 8736 h 9869"/>
                  <a:gd name="connsiteX54-18411" fmla="*/ 9897 w 10000"/>
                  <a:gd name="connsiteY54-18412" fmla="*/ 8901 h 9869"/>
                  <a:gd name="connsiteX55-18413" fmla="*/ 9843 w 10000"/>
                  <a:gd name="connsiteY55-18414" fmla="*/ 9059 h 9869"/>
                  <a:gd name="connsiteX56-18415" fmla="*/ 9778 w 10000"/>
                  <a:gd name="connsiteY56-18416" fmla="*/ 9191 h 9869"/>
                  <a:gd name="connsiteX57-18417" fmla="*/ 9705 w 10000"/>
                  <a:gd name="connsiteY57-18418" fmla="*/ 9315 h 9869"/>
                  <a:gd name="connsiteX58-18419" fmla="*/ 9625 w 10000"/>
                  <a:gd name="connsiteY58-18420" fmla="*/ 9424 h 9869"/>
                  <a:gd name="connsiteX59-18421" fmla="*/ 9536 w 10000"/>
                  <a:gd name="connsiteY59-18422" fmla="*/ 9520 h 9869"/>
                  <a:gd name="connsiteX60-18423" fmla="*/ 9439 w 10000"/>
                  <a:gd name="connsiteY60-18424" fmla="*/ 9603 h 9869"/>
                  <a:gd name="connsiteX61-18425" fmla="*/ 9338 w 10000"/>
                  <a:gd name="connsiteY61-18426" fmla="*/ 9672 h 9869"/>
                  <a:gd name="connsiteX62-18427" fmla="*/ 9230 w 10000"/>
                  <a:gd name="connsiteY62-18428" fmla="*/ 9732 h 9869"/>
                  <a:gd name="connsiteX63-18429" fmla="*/ 9115 w 10000"/>
                  <a:gd name="connsiteY63-18430" fmla="*/ 9781 h 9869"/>
                  <a:gd name="connsiteX64-18431" fmla="*/ 8999 w 10000"/>
                  <a:gd name="connsiteY64-18432" fmla="*/ 9819 h 9869"/>
                  <a:gd name="connsiteX65-18433" fmla="*/ 8879 w 10000"/>
                  <a:gd name="connsiteY65-18434" fmla="*/ 9843 h 9869"/>
                  <a:gd name="connsiteX66-18435" fmla="*/ 8630 w 10000"/>
                  <a:gd name="connsiteY66-18436" fmla="*/ 9869 h 9869"/>
                  <a:gd name="connsiteX67-18437" fmla="*/ 8373 w 10000"/>
                  <a:gd name="connsiteY67-18438" fmla="*/ 9859 h 9869"/>
                  <a:gd name="connsiteX68-18439" fmla="*/ 8118 w 10000"/>
                  <a:gd name="connsiteY68-18440" fmla="*/ 9823 h 9869"/>
                  <a:gd name="connsiteX69-18441" fmla="*/ 7867 w 10000"/>
                  <a:gd name="connsiteY69-18442" fmla="*/ 9756 h 9869"/>
                  <a:gd name="connsiteX70-18443" fmla="*/ 7626 w 10000"/>
                  <a:gd name="connsiteY70-18444" fmla="*/ 9670 h 9869"/>
                  <a:gd name="connsiteX71-18445" fmla="*/ 7398 w 10000"/>
                  <a:gd name="connsiteY71-18446" fmla="*/ 9563 h 9869"/>
                  <a:gd name="connsiteX72-18447" fmla="*/ 7196 w 10000"/>
                  <a:gd name="connsiteY72-18448" fmla="*/ 9441 h 9869"/>
                  <a:gd name="connsiteX73-18449" fmla="*/ 7019 w 10000"/>
                  <a:gd name="connsiteY73-18450" fmla="*/ 9315 h 9869"/>
                  <a:gd name="connsiteX0-18451" fmla="*/ 7019 w 10000"/>
                  <a:gd name="connsiteY0-18452" fmla="*/ 9292 h 9853"/>
                  <a:gd name="connsiteX1-18453" fmla="*/ 5848 w 10000"/>
                  <a:gd name="connsiteY1-18454" fmla="*/ 7285 h 9853"/>
                  <a:gd name="connsiteX2-18455" fmla="*/ 4659 w 10000"/>
                  <a:gd name="connsiteY2-18456" fmla="*/ 7618 h 9853"/>
                  <a:gd name="connsiteX3-18457" fmla="*/ 0 w 10000"/>
                  <a:gd name="connsiteY3-18458" fmla="*/ 9569 h 9853"/>
                  <a:gd name="connsiteX4-18459" fmla="*/ 40 w 10000"/>
                  <a:gd name="connsiteY4-18460" fmla="*/ 8837 h 9853"/>
                  <a:gd name="connsiteX5-18461" fmla="*/ 90 w 10000"/>
                  <a:gd name="connsiteY5-18462" fmla="*/ 8096 h 9853"/>
                  <a:gd name="connsiteX6-18463" fmla="*/ 154 w 10000"/>
                  <a:gd name="connsiteY6-18464" fmla="*/ 7363 h 9853"/>
                  <a:gd name="connsiteX7-18465" fmla="*/ 229 w 10000"/>
                  <a:gd name="connsiteY7-18466" fmla="*/ 6632 h 9853"/>
                  <a:gd name="connsiteX8-18467" fmla="*/ 318 w 10000"/>
                  <a:gd name="connsiteY8-18468" fmla="*/ 5929 h 9853"/>
                  <a:gd name="connsiteX9-18469" fmla="*/ 419 w 10000"/>
                  <a:gd name="connsiteY9-18470" fmla="*/ 5248 h 9853"/>
                  <a:gd name="connsiteX10-18471" fmla="*/ 475 w 10000"/>
                  <a:gd name="connsiteY10-18472" fmla="*/ 4923 h 9853"/>
                  <a:gd name="connsiteX11-18473" fmla="*/ 534 w 10000"/>
                  <a:gd name="connsiteY11-18474" fmla="*/ 4609 h 9853"/>
                  <a:gd name="connsiteX12-18475" fmla="*/ 598 w 10000"/>
                  <a:gd name="connsiteY12-18476" fmla="*/ 4301 h 9853"/>
                  <a:gd name="connsiteX13-18477" fmla="*/ 663 w 10000"/>
                  <a:gd name="connsiteY13-18478" fmla="*/ 4015 h 9853"/>
                  <a:gd name="connsiteX14-18479" fmla="*/ 733 w 10000"/>
                  <a:gd name="connsiteY14-18480" fmla="*/ 3740 h 9853"/>
                  <a:gd name="connsiteX15-18481" fmla="*/ 808 w 10000"/>
                  <a:gd name="connsiteY15-18482" fmla="*/ 3476 h 9853"/>
                  <a:gd name="connsiteX16-18483" fmla="*/ 886 w 10000"/>
                  <a:gd name="connsiteY16-18484" fmla="*/ 3230 h 9853"/>
                  <a:gd name="connsiteX17-18485" fmla="*/ 967 w 10000"/>
                  <a:gd name="connsiteY17-18486" fmla="*/ 2999 h 9853"/>
                  <a:gd name="connsiteX18-18487" fmla="*/ 1053 w 10000"/>
                  <a:gd name="connsiteY18-18488" fmla="*/ 2793 h 9853"/>
                  <a:gd name="connsiteX19-18489" fmla="*/ 1142 w 10000"/>
                  <a:gd name="connsiteY19-18490" fmla="*/ 2601 h 9853"/>
                  <a:gd name="connsiteX20-18491" fmla="*/ 1592 w 10000"/>
                  <a:gd name="connsiteY20-18492" fmla="*/ 1722 h 9853"/>
                  <a:gd name="connsiteX21-18493" fmla="*/ 1817 w 10000"/>
                  <a:gd name="connsiteY21-18494" fmla="*/ 1287 h 9853"/>
                  <a:gd name="connsiteX22-18495" fmla="*/ 1903 w 10000"/>
                  <a:gd name="connsiteY22-18496" fmla="*/ 1133 h 9853"/>
                  <a:gd name="connsiteX23-18497" fmla="*/ 2049 w 10000"/>
                  <a:gd name="connsiteY23-18498" fmla="*/ 881 h 9853"/>
                  <a:gd name="connsiteX24-18499" fmla="*/ 2288 w 10000"/>
                  <a:gd name="connsiteY24-18500" fmla="*/ 501 h 9853"/>
                  <a:gd name="connsiteX25-18501" fmla="*/ 2410 w 10000"/>
                  <a:gd name="connsiteY25-18502" fmla="*/ 322 h 9853"/>
                  <a:gd name="connsiteX26-18503" fmla="*/ 2541 w 10000"/>
                  <a:gd name="connsiteY26-18504" fmla="*/ 150 h 9853"/>
                  <a:gd name="connsiteX27-18505" fmla="*/ 2669 w 10000"/>
                  <a:gd name="connsiteY27-18506" fmla="*/ 0 h 9853"/>
                  <a:gd name="connsiteX28-18507" fmla="*/ 6311 w 10000"/>
                  <a:gd name="connsiteY28-18508" fmla="*/ 7146 h 9853"/>
                  <a:gd name="connsiteX29-18509" fmla="*/ 7773 w 10000"/>
                  <a:gd name="connsiteY29-18510" fmla="*/ 6709 h 9853"/>
                  <a:gd name="connsiteX30-18511" fmla="*/ 7975 w 10000"/>
                  <a:gd name="connsiteY30-18512" fmla="*/ 6659 h 9853"/>
                  <a:gd name="connsiteX31-18513" fmla="*/ 8270 w 10000"/>
                  <a:gd name="connsiteY31-18514" fmla="*/ 6604 h 9853"/>
                  <a:gd name="connsiteX32-18515" fmla="*/ 8440 w 10000"/>
                  <a:gd name="connsiteY32-18516" fmla="*/ 6587 h 9853"/>
                  <a:gd name="connsiteX33-18517" fmla="*/ 8623 w 10000"/>
                  <a:gd name="connsiteY33-18518" fmla="*/ 6584 h 9853"/>
                  <a:gd name="connsiteX34-18519" fmla="*/ 8808 w 10000"/>
                  <a:gd name="connsiteY34-18520" fmla="*/ 6590 h 9853"/>
                  <a:gd name="connsiteX35-18521" fmla="*/ 8997 w 10000"/>
                  <a:gd name="connsiteY35-18522" fmla="*/ 6615 h 9853"/>
                  <a:gd name="connsiteX36-18523" fmla="*/ 9181 w 10000"/>
                  <a:gd name="connsiteY36-18524" fmla="*/ 6663 h 9853"/>
                  <a:gd name="connsiteX37-18525" fmla="*/ 9356 w 10000"/>
                  <a:gd name="connsiteY37-18526" fmla="*/ 6734 h 9853"/>
                  <a:gd name="connsiteX38-18527" fmla="*/ 9521 w 10000"/>
                  <a:gd name="connsiteY38-18528" fmla="*/ 6830 h 9853"/>
                  <a:gd name="connsiteX39-18529" fmla="*/ 9595 w 10000"/>
                  <a:gd name="connsiteY39-18530" fmla="*/ 6894 h 9853"/>
                  <a:gd name="connsiteX40-18531" fmla="*/ 9666 w 10000"/>
                  <a:gd name="connsiteY40-18532" fmla="*/ 6963 h 9853"/>
                  <a:gd name="connsiteX41-18533" fmla="*/ 9733 w 10000"/>
                  <a:gd name="connsiteY41-18534" fmla="*/ 7038 h 9853"/>
                  <a:gd name="connsiteX42-18535" fmla="*/ 9793 w 10000"/>
                  <a:gd name="connsiteY42-18536" fmla="*/ 7124 h 9853"/>
                  <a:gd name="connsiteX43-18537" fmla="*/ 9846 w 10000"/>
                  <a:gd name="connsiteY43-18538" fmla="*/ 7224 h 9853"/>
                  <a:gd name="connsiteX44-18539" fmla="*/ 9892 w 10000"/>
                  <a:gd name="connsiteY44-18540" fmla="*/ 7326 h 9853"/>
                  <a:gd name="connsiteX45-18541" fmla="*/ 9930 w 10000"/>
                  <a:gd name="connsiteY45-18542" fmla="*/ 7444 h 9853"/>
                  <a:gd name="connsiteX46-18543" fmla="*/ 9960 w 10000"/>
                  <a:gd name="connsiteY46-18544" fmla="*/ 7568 h 9853"/>
                  <a:gd name="connsiteX47-18545" fmla="*/ 9982 w 10000"/>
                  <a:gd name="connsiteY47-18546" fmla="*/ 7710 h 9853"/>
                  <a:gd name="connsiteX48-18547" fmla="*/ 9995 w 10000"/>
                  <a:gd name="connsiteY48-18548" fmla="*/ 7860 h 9853"/>
                  <a:gd name="connsiteX49-18549" fmla="*/ 10000 w 10000"/>
                  <a:gd name="connsiteY49-18550" fmla="*/ 8096 h 9853"/>
                  <a:gd name="connsiteX50-18551" fmla="*/ 9992 w 10000"/>
                  <a:gd name="connsiteY50-18552" fmla="*/ 8318 h 9853"/>
                  <a:gd name="connsiteX51-18553" fmla="*/ 9972 w 10000"/>
                  <a:gd name="connsiteY51-18554" fmla="*/ 8515 h 9853"/>
                  <a:gd name="connsiteX52-18555" fmla="*/ 9939 w 10000"/>
                  <a:gd name="connsiteY52-18556" fmla="*/ 8705 h 9853"/>
                  <a:gd name="connsiteX53-18557" fmla="*/ 9897 w 10000"/>
                  <a:gd name="connsiteY53-18558" fmla="*/ 8872 h 9853"/>
                  <a:gd name="connsiteX54-18559" fmla="*/ 9843 w 10000"/>
                  <a:gd name="connsiteY54-18560" fmla="*/ 9032 h 9853"/>
                  <a:gd name="connsiteX55-18561" fmla="*/ 9778 w 10000"/>
                  <a:gd name="connsiteY55-18562" fmla="*/ 9166 h 9853"/>
                  <a:gd name="connsiteX56-18563" fmla="*/ 9705 w 10000"/>
                  <a:gd name="connsiteY56-18564" fmla="*/ 9292 h 9853"/>
                  <a:gd name="connsiteX57-18565" fmla="*/ 9625 w 10000"/>
                  <a:gd name="connsiteY57-18566" fmla="*/ 9402 h 9853"/>
                  <a:gd name="connsiteX58-18567" fmla="*/ 9536 w 10000"/>
                  <a:gd name="connsiteY58-18568" fmla="*/ 9499 h 9853"/>
                  <a:gd name="connsiteX59-18569" fmla="*/ 9439 w 10000"/>
                  <a:gd name="connsiteY59-18570" fmla="*/ 9583 h 9853"/>
                  <a:gd name="connsiteX60-18571" fmla="*/ 9338 w 10000"/>
                  <a:gd name="connsiteY60-18572" fmla="*/ 9653 h 9853"/>
                  <a:gd name="connsiteX61-18573" fmla="*/ 9230 w 10000"/>
                  <a:gd name="connsiteY61-18574" fmla="*/ 9714 h 9853"/>
                  <a:gd name="connsiteX62-18575" fmla="*/ 9115 w 10000"/>
                  <a:gd name="connsiteY62-18576" fmla="*/ 9764 h 9853"/>
                  <a:gd name="connsiteX63-18577" fmla="*/ 8999 w 10000"/>
                  <a:gd name="connsiteY63-18578" fmla="*/ 9802 h 9853"/>
                  <a:gd name="connsiteX64-18579" fmla="*/ 8879 w 10000"/>
                  <a:gd name="connsiteY64-18580" fmla="*/ 9827 h 9853"/>
                  <a:gd name="connsiteX65-18581" fmla="*/ 8630 w 10000"/>
                  <a:gd name="connsiteY65-18582" fmla="*/ 9853 h 9853"/>
                  <a:gd name="connsiteX66-18583" fmla="*/ 8373 w 10000"/>
                  <a:gd name="connsiteY66-18584" fmla="*/ 9843 h 9853"/>
                  <a:gd name="connsiteX67-18585" fmla="*/ 8118 w 10000"/>
                  <a:gd name="connsiteY67-18586" fmla="*/ 9806 h 9853"/>
                  <a:gd name="connsiteX68-18587" fmla="*/ 7867 w 10000"/>
                  <a:gd name="connsiteY68-18588" fmla="*/ 9739 h 9853"/>
                  <a:gd name="connsiteX69-18589" fmla="*/ 7626 w 10000"/>
                  <a:gd name="connsiteY69-18590" fmla="*/ 9651 h 9853"/>
                  <a:gd name="connsiteX70-18591" fmla="*/ 7398 w 10000"/>
                  <a:gd name="connsiteY70-18592" fmla="*/ 9543 h 9853"/>
                  <a:gd name="connsiteX71-18593" fmla="*/ 7196 w 10000"/>
                  <a:gd name="connsiteY71-18594" fmla="*/ 9419 h 9853"/>
                  <a:gd name="connsiteX72-18595" fmla="*/ 7019 w 10000"/>
                  <a:gd name="connsiteY72-18596" fmla="*/ 9292 h 9853"/>
                  <a:gd name="connsiteX0-18597" fmla="*/ 7019 w 10000"/>
                  <a:gd name="connsiteY0-18598" fmla="*/ 9431 h 10000"/>
                  <a:gd name="connsiteX1-18599" fmla="*/ 5848 w 10000"/>
                  <a:gd name="connsiteY1-18600" fmla="*/ 7394 h 10000"/>
                  <a:gd name="connsiteX2-18601" fmla="*/ 0 w 10000"/>
                  <a:gd name="connsiteY2-18602" fmla="*/ 9712 h 10000"/>
                  <a:gd name="connsiteX3-18603" fmla="*/ 40 w 10000"/>
                  <a:gd name="connsiteY3-18604" fmla="*/ 8969 h 10000"/>
                  <a:gd name="connsiteX4-18605" fmla="*/ 90 w 10000"/>
                  <a:gd name="connsiteY4-18606" fmla="*/ 8217 h 10000"/>
                  <a:gd name="connsiteX5-18607" fmla="*/ 154 w 10000"/>
                  <a:gd name="connsiteY5-18608" fmla="*/ 7473 h 10000"/>
                  <a:gd name="connsiteX6-18609" fmla="*/ 229 w 10000"/>
                  <a:gd name="connsiteY6-18610" fmla="*/ 6731 h 10000"/>
                  <a:gd name="connsiteX7-18611" fmla="*/ 318 w 10000"/>
                  <a:gd name="connsiteY7-18612" fmla="*/ 6017 h 10000"/>
                  <a:gd name="connsiteX8-18613" fmla="*/ 419 w 10000"/>
                  <a:gd name="connsiteY8-18614" fmla="*/ 5326 h 10000"/>
                  <a:gd name="connsiteX9-18615" fmla="*/ 475 w 10000"/>
                  <a:gd name="connsiteY9-18616" fmla="*/ 4996 h 10000"/>
                  <a:gd name="connsiteX10-18617" fmla="*/ 534 w 10000"/>
                  <a:gd name="connsiteY10-18618" fmla="*/ 4678 h 10000"/>
                  <a:gd name="connsiteX11-18619" fmla="*/ 598 w 10000"/>
                  <a:gd name="connsiteY11-18620" fmla="*/ 4365 h 10000"/>
                  <a:gd name="connsiteX12-18621" fmla="*/ 663 w 10000"/>
                  <a:gd name="connsiteY12-18622" fmla="*/ 4075 h 10000"/>
                  <a:gd name="connsiteX13-18623" fmla="*/ 733 w 10000"/>
                  <a:gd name="connsiteY13-18624" fmla="*/ 3796 h 10000"/>
                  <a:gd name="connsiteX14-18625" fmla="*/ 808 w 10000"/>
                  <a:gd name="connsiteY14-18626" fmla="*/ 3528 h 10000"/>
                  <a:gd name="connsiteX15-18627" fmla="*/ 886 w 10000"/>
                  <a:gd name="connsiteY15-18628" fmla="*/ 3278 h 10000"/>
                  <a:gd name="connsiteX16-18629" fmla="*/ 967 w 10000"/>
                  <a:gd name="connsiteY16-18630" fmla="*/ 3044 h 10000"/>
                  <a:gd name="connsiteX17-18631" fmla="*/ 1053 w 10000"/>
                  <a:gd name="connsiteY17-18632" fmla="*/ 2835 h 10000"/>
                  <a:gd name="connsiteX18-18633" fmla="*/ 1142 w 10000"/>
                  <a:gd name="connsiteY18-18634" fmla="*/ 2640 h 10000"/>
                  <a:gd name="connsiteX19-18635" fmla="*/ 1592 w 10000"/>
                  <a:gd name="connsiteY19-18636" fmla="*/ 1748 h 10000"/>
                  <a:gd name="connsiteX20-18637" fmla="*/ 1817 w 10000"/>
                  <a:gd name="connsiteY20-18638" fmla="*/ 1306 h 10000"/>
                  <a:gd name="connsiteX21-18639" fmla="*/ 1903 w 10000"/>
                  <a:gd name="connsiteY21-18640" fmla="*/ 1150 h 10000"/>
                  <a:gd name="connsiteX22-18641" fmla="*/ 2049 w 10000"/>
                  <a:gd name="connsiteY22-18642" fmla="*/ 894 h 10000"/>
                  <a:gd name="connsiteX23-18643" fmla="*/ 2288 w 10000"/>
                  <a:gd name="connsiteY23-18644" fmla="*/ 508 h 10000"/>
                  <a:gd name="connsiteX24-18645" fmla="*/ 2410 w 10000"/>
                  <a:gd name="connsiteY24-18646" fmla="*/ 327 h 10000"/>
                  <a:gd name="connsiteX25-18647" fmla="*/ 2541 w 10000"/>
                  <a:gd name="connsiteY25-18648" fmla="*/ 152 h 10000"/>
                  <a:gd name="connsiteX26-18649" fmla="*/ 2669 w 10000"/>
                  <a:gd name="connsiteY26-18650" fmla="*/ 0 h 10000"/>
                  <a:gd name="connsiteX27-18651" fmla="*/ 6311 w 10000"/>
                  <a:gd name="connsiteY27-18652" fmla="*/ 7253 h 10000"/>
                  <a:gd name="connsiteX28-18653" fmla="*/ 7773 w 10000"/>
                  <a:gd name="connsiteY28-18654" fmla="*/ 6809 h 10000"/>
                  <a:gd name="connsiteX29-18655" fmla="*/ 7975 w 10000"/>
                  <a:gd name="connsiteY29-18656" fmla="*/ 6758 h 10000"/>
                  <a:gd name="connsiteX30-18657" fmla="*/ 8270 w 10000"/>
                  <a:gd name="connsiteY30-18658" fmla="*/ 6703 h 10000"/>
                  <a:gd name="connsiteX31-18659" fmla="*/ 8440 w 10000"/>
                  <a:gd name="connsiteY31-18660" fmla="*/ 6685 h 10000"/>
                  <a:gd name="connsiteX32-18661" fmla="*/ 8623 w 10000"/>
                  <a:gd name="connsiteY32-18662" fmla="*/ 6682 h 10000"/>
                  <a:gd name="connsiteX33-18663" fmla="*/ 8808 w 10000"/>
                  <a:gd name="connsiteY33-18664" fmla="*/ 6688 h 10000"/>
                  <a:gd name="connsiteX34-18665" fmla="*/ 8997 w 10000"/>
                  <a:gd name="connsiteY34-18666" fmla="*/ 6714 h 10000"/>
                  <a:gd name="connsiteX35-18667" fmla="*/ 9181 w 10000"/>
                  <a:gd name="connsiteY35-18668" fmla="*/ 6762 h 10000"/>
                  <a:gd name="connsiteX36-18669" fmla="*/ 9356 w 10000"/>
                  <a:gd name="connsiteY36-18670" fmla="*/ 6834 h 10000"/>
                  <a:gd name="connsiteX37-18671" fmla="*/ 9521 w 10000"/>
                  <a:gd name="connsiteY37-18672" fmla="*/ 6932 h 10000"/>
                  <a:gd name="connsiteX38-18673" fmla="*/ 9595 w 10000"/>
                  <a:gd name="connsiteY38-18674" fmla="*/ 6997 h 10000"/>
                  <a:gd name="connsiteX39-18675" fmla="*/ 9666 w 10000"/>
                  <a:gd name="connsiteY39-18676" fmla="*/ 7067 h 10000"/>
                  <a:gd name="connsiteX40-18677" fmla="*/ 9733 w 10000"/>
                  <a:gd name="connsiteY40-18678" fmla="*/ 7143 h 10000"/>
                  <a:gd name="connsiteX41-18679" fmla="*/ 9793 w 10000"/>
                  <a:gd name="connsiteY41-18680" fmla="*/ 7230 h 10000"/>
                  <a:gd name="connsiteX42-18681" fmla="*/ 9846 w 10000"/>
                  <a:gd name="connsiteY42-18682" fmla="*/ 7332 h 10000"/>
                  <a:gd name="connsiteX43-18683" fmla="*/ 9892 w 10000"/>
                  <a:gd name="connsiteY43-18684" fmla="*/ 7435 h 10000"/>
                  <a:gd name="connsiteX44-18685" fmla="*/ 9930 w 10000"/>
                  <a:gd name="connsiteY44-18686" fmla="*/ 7555 h 10000"/>
                  <a:gd name="connsiteX45-18687" fmla="*/ 9960 w 10000"/>
                  <a:gd name="connsiteY45-18688" fmla="*/ 7681 h 10000"/>
                  <a:gd name="connsiteX46-18689" fmla="*/ 9982 w 10000"/>
                  <a:gd name="connsiteY46-18690" fmla="*/ 7825 h 10000"/>
                  <a:gd name="connsiteX47-18691" fmla="*/ 9995 w 10000"/>
                  <a:gd name="connsiteY47-18692" fmla="*/ 7977 h 10000"/>
                  <a:gd name="connsiteX48-18693" fmla="*/ 10000 w 10000"/>
                  <a:gd name="connsiteY48-18694" fmla="*/ 8217 h 10000"/>
                  <a:gd name="connsiteX49-18695" fmla="*/ 9992 w 10000"/>
                  <a:gd name="connsiteY49-18696" fmla="*/ 8442 h 10000"/>
                  <a:gd name="connsiteX50-18697" fmla="*/ 9972 w 10000"/>
                  <a:gd name="connsiteY50-18698" fmla="*/ 8642 h 10000"/>
                  <a:gd name="connsiteX51-18699" fmla="*/ 9939 w 10000"/>
                  <a:gd name="connsiteY51-18700" fmla="*/ 8835 h 10000"/>
                  <a:gd name="connsiteX52-18701" fmla="*/ 9897 w 10000"/>
                  <a:gd name="connsiteY52-18702" fmla="*/ 9004 h 10000"/>
                  <a:gd name="connsiteX53-18703" fmla="*/ 9843 w 10000"/>
                  <a:gd name="connsiteY53-18704" fmla="*/ 9167 h 10000"/>
                  <a:gd name="connsiteX54-18705" fmla="*/ 9778 w 10000"/>
                  <a:gd name="connsiteY54-18706" fmla="*/ 9303 h 10000"/>
                  <a:gd name="connsiteX55-18707" fmla="*/ 9705 w 10000"/>
                  <a:gd name="connsiteY55-18708" fmla="*/ 9431 h 10000"/>
                  <a:gd name="connsiteX56-18709" fmla="*/ 9625 w 10000"/>
                  <a:gd name="connsiteY56-18710" fmla="*/ 9542 h 10000"/>
                  <a:gd name="connsiteX57-18711" fmla="*/ 9536 w 10000"/>
                  <a:gd name="connsiteY57-18712" fmla="*/ 9641 h 10000"/>
                  <a:gd name="connsiteX58-18713" fmla="*/ 9439 w 10000"/>
                  <a:gd name="connsiteY58-18714" fmla="*/ 9726 h 10000"/>
                  <a:gd name="connsiteX59-18715" fmla="*/ 9338 w 10000"/>
                  <a:gd name="connsiteY59-18716" fmla="*/ 9797 h 10000"/>
                  <a:gd name="connsiteX60-18717" fmla="*/ 9230 w 10000"/>
                  <a:gd name="connsiteY60-18718" fmla="*/ 9859 h 10000"/>
                  <a:gd name="connsiteX61-18719" fmla="*/ 9115 w 10000"/>
                  <a:gd name="connsiteY61-18720" fmla="*/ 9910 h 10000"/>
                  <a:gd name="connsiteX62-18721" fmla="*/ 8999 w 10000"/>
                  <a:gd name="connsiteY62-18722" fmla="*/ 9948 h 10000"/>
                  <a:gd name="connsiteX63-18723" fmla="*/ 8879 w 10000"/>
                  <a:gd name="connsiteY63-18724" fmla="*/ 9974 h 10000"/>
                  <a:gd name="connsiteX64-18725" fmla="*/ 8630 w 10000"/>
                  <a:gd name="connsiteY64-18726" fmla="*/ 10000 h 10000"/>
                  <a:gd name="connsiteX65-18727" fmla="*/ 8373 w 10000"/>
                  <a:gd name="connsiteY65-18728" fmla="*/ 9990 h 10000"/>
                  <a:gd name="connsiteX66-18729" fmla="*/ 8118 w 10000"/>
                  <a:gd name="connsiteY66-18730" fmla="*/ 9952 h 10000"/>
                  <a:gd name="connsiteX67-18731" fmla="*/ 7867 w 10000"/>
                  <a:gd name="connsiteY67-18732" fmla="*/ 9884 h 10000"/>
                  <a:gd name="connsiteX68-18733" fmla="*/ 7626 w 10000"/>
                  <a:gd name="connsiteY68-18734" fmla="*/ 9795 h 10000"/>
                  <a:gd name="connsiteX69-18735" fmla="*/ 7398 w 10000"/>
                  <a:gd name="connsiteY69-18736" fmla="*/ 9685 h 10000"/>
                  <a:gd name="connsiteX70-18737" fmla="*/ 7196 w 10000"/>
                  <a:gd name="connsiteY70-18738" fmla="*/ 9560 h 10000"/>
                  <a:gd name="connsiteX71-18739" fmla="*/ 7019 w 10000"/>
                  <a:gd name="connsiteY71-18740" fmla="*/ 9431 h 10000"/>
                  <a:gd name="connsiteX0-18741" fmla="*/ 6979 w 9960"/>
                  <a:gd name="connsiteY0-18742" fmla="*/ 9431 h 10000"/>
                  <a:gd name="connsiteX1-18743" fmla="*/ 5808 w 9960"/>
                  <a:gd name="connsiteY1-18744" fmla="*/ 7394 h 10000"/>
                  <a:gd name="connsiteX2-18745" fmla="*/ 0 w 9960"/>
                  <a:gd name="connsiteY2-18746" fmla="*/ 8969 h 10000"/>
                  <a:gd name="connsiteX3-18747" fmla="*/ 50 w 9960"/>
                  <a:gd name="connsiteY3-18748" fmla="*/ 8217 h 10000"/>
                  <a:gd name="connsiteX4-18749" fmla="*/ 114 w 9960"/>
                  <a:gd name="connsiteY4-18750" fmla="*/ 7473 h 10000"/>
                  <a:gd name="connsiteX5-18751" fmla="*/ 189 w 9960"/>
                  <a:gd name="connsiteY5-18752" fmla="*/ 6731 h 10000"/>
                  <a:gd name="connsiteX6-18753" fmla="*/ 278 w 9960"/>
                  <a:gd name="connsiteY6-18754" fmla="*/ 6017 h 10000"/>
                  <a:gd name="connsiteX7-18755" fmla="*/ 379 w 9960"/>
                  <a:gd name="connsiteY7-18756" fmla="*/ 5326 h 10000"/>
                  <a:gd name="connsiteX8-18757" fmla="*/ 435 w 9960"/>
                  <a:gd name="connsiteY8-18758" fmla="*/ 4996 h 10000"/>
                  <a:gd name="connsiteX9-18759" fmla="*/ 494 w 9960"/>
                  <a:gd name="connsiteY9-18760" fmla="*/ 4678 h 10000"/>
                  <a:gd name="connsiteX10-18761" fmla="*/ 558 w 9960"/>
                  <a:gd name="connsiteY10-18762" fmla="*/ 4365 h 10000"/>
                  <a:gd name="connsiteX11-18763" fmla="*/ 623 w 9960"/>
                  <a:gd name="connsiteY11-18764" fmla="*/ 4075 h 10000"/>
                  <a:gd name="connsiteX12-18765" fmla="*/ 693 w 9960"/>
                  <a:gd name="connsiteY12-18766" fmla="*/ 3796 h 10000"/>
                  <a:gd name="connsiteX13-18767" fmla="*/ 768 w 9960"/>
                  <a:gd name="connsiteY13-18768" fmla="*/ 3528 h 10000"/>
                  <a:gd name="connsiteX14-18769" fmla="*/ 846 w 9960"/>
                  <a:gd name="connsiteY14-18770" fmla="*/ 3278 h 10000"/>
                  <a:gd name="connsiteX15-18771" fmla="*/ 927 w 9960"/>
                  <a:gd name="connsiteY15-18772" fmla="*/ 3044 h 10000"/>
                  <a:gd name="connsiteX16-18773" fmla="*/ 1013 w 9960"/>
                  <a:gd name="connsiteY16-18774" fmla="*/ 2835 h 10000"/>
                  <a:gd name="connsiteX17-18775" fmla="*/ 1102 w 9960"/>
                  <a:gd name="connsiteY17-18776" fmla="*/ 2640 h 10000"/>
                  <a:gd name="connsiteX18-18777" fmla="*/ 1552 w 9960"/>
                  <a:gd name="connsiteY18-18778" fmla="*/ 1748 h 10000"/>
                  <a:gd name="connsiteX19-18779" fmla="*/ 1777 w 9960"/>
                  <a:gd name="connsiteY19-18780" fmla="*/ 1306 h 10000"/>
                  <a:gd name="connsiteX20-18781" fmla="*/ 1863 w 9960"/>
                  <a:gd name="connsiteY20-18782" fmla="*/ 1150 h 10000"/>
                  <a:gd name="connsiteX21-18783" fmla="*/ 2009 w 9960"/>
                  <a:gd name="connsiteY21-18784" fmla="*/ 894 h 10000"/>
                  <a:gd name="connsiteX22-18785" fmla="*/ 2248 w 9960"/>
                  <a:gd name="connsiteY22-18786" fmla="*/ 508 h 10000"/>
                  <a:gd name="connsiteX23-18787" fmla="*/ 2370 w 9960"/>
                  <a:gd name="connsiteY23-18788" fmla="*/ 327 h 10000"/>
                  <a:gd name="connsiteX24-18789" fmla="*/ 2501 w 9960"/>
                  <a:gd name="connsiteY24-18790" fmla="*/ 152 h 10000"/>
                  <a:gd name="connsiteX25-18791" fmla="*/ 2629 w 9960"/>
                  <a:gd name="connsiteY25-18792" fmla="*/ 0 h 10000"/>
                  <a:gd name="connsiteX26-18793" fmla="*/ 6271 w 9960"/>
                  <a:gd name="connsiteY26-18794" fmla="*/ 7253 h 10000"/>
                  <a:gd name="connsiteX27-18795" fmla="*/ 7733 w 9960"/>
                  <a:gd name="connsiteY27-18796" fmla="*/ 6809 h 10000"/>
                  <a:gd name="connsiteX28-18797" fmla="*/ 7935 w 9960"/>
                  <a:gd name="connsiteY28-18798" fmla="*/ 6758 h 10000"/>
                  <a:gd name="connsiteX29-18799" fmla="*/ 8230 w 9960"/>
                  <a:gd name="connsiteY29-18800" fmla="*/ 6703 h 10000"/>
                  <a:gd name="connsiteX30-18801" fmla="*/ 8400 w 9960"/>
                  <a:gd name="connsiteY30-18802" fmla="*/ 6685 h 10000"/>
                  <a:gd name="connsiteX31-18803" fmla="*/ 8583 w 9960"/>
                  <a:gd name="connsiteY31-18804" fmla="*/ 6682 h 10000"/>
                  <a:gd name="connsiteX32-18805" fmla="*/ 8768 w 9960"/>
                  <a:gd name="connsiteY32-18806" fmla="*/ 6688 h 10000"/>
                  <a:gd name="connsiteX33-18807" fmla="*/ 8957 w 9960"/>
                  <a:gd name="connsiteY33-18808" fmla="*/ 6714 h 10000"/>
                  <a:gd name="connsiteX34-18809" fmla="*/ 9141 w 9960"/>
                  <a:gd name="connsiteY34-18810" fmla="*/ 6762 h 10000"/>
                  <a:gd name="connsiteX35-18811" fmla="*/ 9316 w 9960"/>
                  <a:gd name="connsiteY35-18812" fmla="*/ 6834 h 10000"/>
                  <a:gd name="connsiteX36-18813" fmla="*/ 9481 w 9960"/>
                  <a:gd name="connsiteY36-18814" fmla="*/ 6932 h 10000"/>
                  <a:gd name="connsiteX37-18815" fmla="*/ 9555 w 9960"/>
                  <a:gd name="connsiteY37-18816" fmla="*/ 6997 h 10000"/>
                  <a:gd name="connsiteX38-18817" fmla="*/ 9626 w 9960"/>
                  <a:gd name="connsiteY38-18818" fmla="*/ 7067 h 10000"/>
                  <a:gd name="connsiteX39-18819" fmla="*/ 9693 w 9960"/>
                  <a:gd name="connsiteY39-18820" fmla="*/ 7143 h 10000"/>
                  <a:gd name="connsiteX40-18821" fmla="*/ 9753 w 9960"/>
                  <a:gd name="connsiteY40-18822" fmla="*/ 7230 h 10000"/>
                  <a:gd name="connsiteX41-18823" fmla="*/ 9806 w 9960"/>
                  <a:gd name="connsiteY41-18824" fmla="*/ 7332 h 10000"/>
                  <a:gd name="connsiteX42-18825" fmla="*/ 9852 w 9960"/>
                  <a:gd name="connsiteY42-18826" fmla="*/ 7435 h 10000"/>
                  <a:gd name="connsiteX43-18827" fmla="*/ 9890 w 9960"/>
                  <a:gd name="connsiteY43-18828" fmla="*/ 7555 h 10000"/>
                  <a:gd name="connsiteX44-18829" fmla="*/ 9920 w 9960"/>
                  <a:gd name="connsiteY44-18830" fmla="*/ 7681 h 10000"/>
                  <a:gd name="connsiteX45-18831" fmla="*/ 9942 w 9960"/>
                  <a:gd name="connsiteY45-18832" fmla="*/ 7825 h 10000"/>
                  <a:gd name="connsiteX46-18833" fmla="*/ 9955 w 9960"/>
                  <a:gd name="connsiteY46-18834" fmla="*/ 7977 h 10000"/>
                  <a:gd name="connsiteX47-18835" fmla="*/ 9960 w 9960"/>
                  <a:gd name="connsiteY47-18836" fmla="*/ 8217 h 10000"/>
                  <a:gd name="connsiteX48-18837" fmla="*/ 9952 w 9960"/>
                  <a:gd name="connsiteY48-18838" fmla="*/ 8442 h 10000"/>
                  <a:gd name="connsiteX49-18839" fmla="*/ 9932 w 9960"/>
                  <a:gd name="connsiteY49-18840" fmla="*/ 8642 h 10000"/>
                  <a:gd name="connsiteX50-18841" fmla="*/ 9899 w 9960"/>
                  <a:gd name="connsiteY50-18842" fmla="*/ 8835 h 10000"/>
                  <a:gd name="connsiteX51-18843" fmla="*/ 9857 w 9960"/>
                  <a:gd name="connsiteY51-18844" fmla="*/ 9004 h 10000"/>
                  <a:gd name="connsiteX52-18845" fmla="*/ 9803 w 9960"/>
                  <a:gd name="connsiteY52-18846" fmla="*/ 9167 h 10000"/>
                  <a:gd name="connsiteX53-18847" fmla="*/ 9738 w 9960"/>
                  <a:gd name="connsiteY53-18848" fmla="*/ 9303 h 10000"/>
                  <a:gd name="connsiteX54-18849" fmla="*/ 9665 w 9960"/>
                  <a:gd name="connsiteY54-18850" fmla="*/ 9431 h 10000"/>
                  <a:gd name="connsiteX55-18851" fmla="*/ 9585 w 9960"/>
                  <a:gd name="connsiteY55-18852" fmla="*/ 9542 h 10000"/>
                  <a:gd name="connsiteX56-18853" fmla="*/ 9496 w 9960"/>
                  <a:gd name="connsiteY56-18854" fmla="*/ 9641 h 10000"/>
                  <a:gd name="connsiteX57-18855" fmla="*/ 9399 w 9960"/>
                  <a:gd name="connsiteY57-18856" fmla="*/ 9726 h 10000"/>
                  <a:gd name="connsiteX58-18857" fmla="*/ 9298 w 9960"/>
                  <a:gd name="connsiteY58-18858" fmla="*/ 9797 h 10000"/>
                  <a:gd name="connsiteX59-18859" fmla="*/ 9190 w 9960"/>
                  <a:gd name="connsiteY59-18860" fmla="*/ 9859 h 10000"/>
                  <a:gd name="connsiteX60-18861" fmla="*/ 9075 w 9960"/>
                  <a:gd name="connsiteY60-18862" fmla="*/ 9910 h 10000"/>
                  <a:gd name="connsiteX61-18863" fmla="*/ 8959 w 9960"/>
                  <a:gd name="connsiteY61-18864" fmla="*/ 9948 h 10000"/>
                  <a:gd name="connsiteX62-18865" fmla="*/ 8839 w 9960"/>
                  <a:gd name="connsiteY62-18866" fmla="*/ 9974 h 10000"/>
                  <a:gd name="connsiteX63-18867" fmla="*/ 8590 w 9960"/>
                  <a:gd name="connsiteY63-18868" fmla="*/ 10000 h 10000"/>
                  <a:gd name="connsiteX64-18869" fmla="*/ 8333 w 9960"/>
                  <a:gd name="connsiteY64-18870" fmla="*/ 9990 h 10000"/>
                  <a:gd name="connsiteX65-18871" fmla="*/ 8078 w 9960"/>
                  <a:gd name="connsiteY65-18872" fmla="*/ 9952 h 10000"/>
                  <a:gd name="connsiteX66-18873" fmla="*/ 7827 w 9960"/>
                  <a:gd name="connsiteY66-18874" fmla="*/ 9884 h 10000"/>
                  <a:gd name="connsiteX67-18875" fmla="*/ 7586 w 9960"/>
                  <a:gd name="connsiteY67-18876" fmla="*/ 9795 h 10000"/>
                  <a:gd name="connsiteX68-18877" fmla="*/ 7358 w 9960"/>
                  <a:gd name="connsiteY68-18878" fmla="*/ 9685 h 10000"/>
                  <a:gd name="connsiteX69-18879" fmla="*/ 7156 w 9960"/>
                  <a:gd name="connsiteY69-18880" fmla="*/ 9560 h 10000"/>
                  <a:gd name="connsiteX70-18881" fmla="*/ 6979 w 9960"/>
                  <a:gd name="connsiteY70-18882" fmla="*/ 9431 h 10000"/>
                  <a:gd name="connsiteX0-18883" fmla="*/ 6957 w 9950"/>
                  <a:gd name="connsiteY0-18884" fmla="*/ 9431 h 10000"/>
                  <a:gd name="connsiteX1-18885" fmla="*/ 5781 w 9950"/>
                  <a:gd name="connsiteY1-18886" fmla="*/ 7394 h 10000"/>
                  <a:gd name="connsiteX2-18887" fmla="*/ 0 w 9950"/>
                  <a:gd name="connsiteY2-18888" fmla="*/ 8217 h 10000"/>
                  <a:gd name="connsiteX3-18889" fmla="*/ 64 w 9950"/>
                  <a:gd name="connsiteY3-18890" fmla="*/ 7473 h 10000"/>
                  <a:gd name="connsiteX4-18891" fmla="*/ 140 w 9950"/>
                  <a:gd name="connsiteY4-18892" fmla="*/ 6731 h 10000"/>
                  <a:gd name="connsiteX5-18893" fmla="*/ 229 w 9950"/>
                  <a:gd name="connsiteY5-18894" fmla="*/ 6017 h 10000"/>
                  <a:gd name="connsiteX6-18895" fmla="*/ 331 w 9950"/>
                  <a:gd name="connsiteY6-18896" fmla="*/ 5326 h 10000"/>
                  <a:gd name="connsiteX7-18897" fmla="*/ 387 w 9950"/>
                  <a:gd name="connsiteY7-18898" fmla="*/ 4996 h 10000"/>
                  <a:gd name="connsiteX8-18899" fmla="*/ 446 w 9950"/>
                  <a:gd name="connsiteY8-18900" fmla="*/ 4678 h 10000"/>
                  <a:gd name="connsiteX9-18901" fmla="*/ 510 w 9950"/>
                  <a:gd name="connsiteY9-18902" fmla="*/ 4365 h 10000"/>
                  <a:gd name="connsiteX10-18903" fmla="*/ 576 w 9950"/>
                  <a:gd name="connsiteY10-18904" fmla="*/ 4075 h 10000"/>
                  <a:gd name="connsiteX11-18905" fmla="*/ 646 w 9950"/>
                  <a:gd name="connsiteY11-18906" fmla="*/ 3796 h 10000"/>
                  <a:gd name="connsiteX12-18907" fmla="*/ 721 w 9950"/>
                  <a:gd name="connsiteY12-18908" fmla="*/ 3528 h 10000"/>
                  <a:gd name="connsiteX13-18909" fmla="*/ 799 w 9950"/>
                  <a:gd name="connsiteY13-18910" fmla="*/ 3278 h 10000"/>
                  <a:gd name="connsiteX14-18911" fmla="*/ 881 w 9950"/>
                  <a:gd name="connsiteY14-18912" fmla="*/ 3044 h 10000"/>
                  <a:gd name="connsiteX15-18913" fmla="*/ 967 w 9950"/>
                  <a:gd name="connsiteY15-18914" fmla="*/ 2835 h 10000"/>
                  <a:gd name="connsiteX16-18915" fmla="*/ 1056 w 9950"/>
                  <a:gd name="connsiteY16-18916" fmla="*/ 2640 h 10000"/>
                  <a:gd name="connsiteX17-18917" fmla="*/ 1508 w 9950"/>
                  <a:gd name="connsiteY17-18918" fmla="*/ 1748 h 10000"/>
                  <a:gd name="connsiteX18-18919" fmla="*/ 1734 w 9950"/>
                  <a:gd name="connsiteY18-18920" fmla="*/ 1306 h 10000"/>
                  <a:gd name="connsiteX19-18921" fmla="*/ 1820 w 9950"/>
                  <a:gd name="connsiteY19-18922" fmla="*/ 1150 h 10000"/>
                  <a:gd name="connsiteX20-18923" fmla="*/ 1967 w 9950"/>
                  <a:gd name="connsiteY20-18924" fmla="*/ 894 h 10000"/>
                  <a:gd name="connsiteX21-18925" fmla="*/ 2207 w 9950"/>
                  <a:gd name="connsiteY21-18926" fmla="*/ 508 h 10000"/>
                  <a:gd name="connsiteX22-18927" fmla="*/ 2330 w 9950"/>
                  <a:gd name="connsiteY22-18928" fmla="*/ 327 h 10000"/>
                  <a:gd name="connsiteX23-18929" fmla="*/ 2461 w 9950"/>
                  <a:gd name="connsiteY23-18930" fmla="*/ 152 h 10000"/>
                  <a:gd name="connsiteX24-18931" fmla="*/ 2590 w 9950"/>
                  <a:gd name="connsiteY24-18932" fmla="*/ 0 h 10000"/>
                  <a:gd name="connsiteX25-18933" fmla="*/ 6246 w 9950"/>
                  <a:gd name="connsiteY25-18934" fmla="*/ 7253 h 10000"/>
                  <a:gd name="connsiteX26-18935" fmla="*/ 7714 w 9950"/>
                  <a:gd name="connsiteY26-18936" fmla="*/ 6809 h 10000"/>
                  <a:gd name="connsiteX27-18937" fmla="*/ 7917 w 9950"/>
                  <a:gd name="connsiteY27-18938" fmla="*/ 6758 h 10000"/>
                  <a:gd name="connsiteX28-18939" fmla="*/ 8213 w 9950"/>
                  <a:gd name="connsiteY28-18940" fmla="*/ 6703 h 10000"/>
                  <a:gd name="connsiteX29-18941" fmla="*/ 8384 w 9950"/>
                  <a:gd name="connsiteY29-18942" fmla="*/ 6685 h 10000"/>
                  <a:gd name="connsiteX30-18943" fmla="*/ 8567 w 9950"/>
                  <a:gd name="connsiteY30-18944" fmla="*/ 6682 h 10000"/>
                  <a:gd name="connsiteX31-18945" fmla="*/ 8753 w 9950"/>
                  <a:gd name="connsiteY31-18946" fmla="*/ 6688 h 10000"/>
                  <a:gd name="connsiteX32-18947" fmla="*/ 8943 w 9950"/>
                  <a:gd name="connsiteY32-18948" fmla="*/ 6714 h 10000"/>
                  <a:gd name="connsiteX33-18949" fmla="*/ 9128 w 9950"/>
                  <a:gd name="connsiteY33-18950" fmla="*/ 6762 h 10000"/>
                  <a:gd name="connsiteX34-18951" fmla="*/ 9303 w 9950"/>
                  <a:gd name="connsiteY34-18952" fmla="*/ 6834 h 10000"/>
                  <a:gd name="connsiteX35-18953" fmla="*/ 9469 w 9950"/>
                  <a:gd name="connsiteY35-18954" fmla="*/ 6932 h 10000"/>
                  <a:gd name="connsiteX36-18955" fmla="*/ 9543 w 9950"/>
                  <a:gd name="connsiteY36-18956" fmla="*/ 6997 h 10000"/>
                  <a:gd name="connsiteX37-18957" fmla="*/ 9615 w 9950"/>
                  <a:gd name="connsiteY37-18958" fmla="*/ 7067 h 10000"/>
                  <a:gd name="connsiteX38-18959" fmla="*/ 9682 w 9950"/>
                  <a:gd name="connsiteY38-18960" fmla="*/ 7143 h 10000"/>
                  <a:gd name="connsiteX39-18961" fmla="*/ 9742 w 9950"/>
                  <a:gd name="connsiteY39-18962" fmla="*/ 7230 h 10000"/>
                  <a:gd name="connsiteX40-18963" fmla="*/ 9795 w 9950"/>
                  <a:gd name="connsiteY40-18964" fmla="*/ 7332 h 10000"/>
                  <a:gd name="connsiteX41-18965" fmla="*/ 9842 w 9950"/>
                  <a:gd name="connsiteY41-18966" fmla="*/ 7435 h 10000"/>
                  <a:gd name="connsiteX42-18967" fmla="*/ 9880 w 9950"/>
                  <a:gd name="connsiteY42-18968" fmla="*/ 7555 h 10000"/>
                  <a:gd name="connsiteX43-18969" fmla="*/ 9910 w 9950"/>
                  <a:gd name="connsiteY43-18970" fmla="*/ 7681 h 10000"/>
                  <a:gd name="connsiteX44-18971" fmla="*/ 9932 w 9950"/>
                  <a:gd name="connsiteY44-18972" fmla="*/ 7825 h 10000"/>
                  <a:gd name="connsiteX45-18973" fmla="*/ 9945 w 9950"/>
                  <a:gd name="connsiteY45-18974" fmla="*/ 7977 h 10000"/>
                  <a:gd name="connsiteX46-18975" fmla="*/ 9950 w 9950"/>
                  <a:gd name="connsiteY46-18976" fmla="*/ 8217 h 10000"/>
                  <a:gd name="connsiteX47-18977" fmla="*/ 9942 w 9950"/>
                  <a:gd name="connsiteY47-18978" fmla="*/ 8442 h 10000"/>
                  <a:gd name="connsiteX48-18979" fmla="*/ 9922 w 9950"/>
                  <a:gd name="connsiteY48-18980" fmla="*/ 8642 h 10000"/>
                  <a:gd name="connsiteX49-18981" fmla="*/ 9889 w 9950"/>
                  <a:gd name="connsiteY49-18982" fmla="*/ 8835 h 10000"/>
                  <a:gd name="connsiteX50-18983" fmla="*/ 9847 w 9950"/>
                  <a:gd name="connsiteY50-18984" fmla="*/ 9004 h 10000"/>
                  <a:gd name="connsiteX51-18985" fmla="*/ 9792 w 9950"/>
                  <a:gd name="connsiteY51-18986" fmla="*/ 9167 h 10000"/>
                  <a:gd name="connsiteX52-18987" fmla="*/ 9727 w 9950"/>
                  <a:gd name="connsiteY52-18988" fmla="*/ 9303 h 10000"/>
                  <a:gd name="connsiteX53-18989" fmla="*/ 9654 w 9950"/>
                  <a:gd name="connsiteY53-18990" fmla="*/ 9431 h 10000"/>
                  <a:gd name="connsiteX54-18991" fmla="*/ 9573 w 9950"/>
                  <a:gd name="connsiteY54-18992" fmla="*/ 9542 h 10000"/>
                  <a:gd name="connsiteX55-18993" fmla="*/ 9484 w 9950"/>
                  <a:gd name="connsiteY55-18994" fmla="*/ 9641 h 10000"/>
                  <a:gd name="connsiteX56-18995" fmla="*/ 9387 w 9950"/>
                  <a:gd name="connsiteY56-18996" fmla="*/ 9726 h 10000"/>
                  <a:gd name="connsiteX57-18997" fmla="*/ 9285 w 9950"/>
                  <a:gd name="connsiteY57-18998" fmla="*/ 9797 h 10000"/>
                  <a:gd name="connsiteX58-18999" fmla="*/ 9177 w 9950"/>
                  <a:gd name="connsiteY58-19000" fmla="*/ 9859 h 10000"/>
                  <a:gd name="connsiteX59-19001" fmla="*/ 9061 w 9950"/>
                  <a:gd name="connsiteY59-19002" fmla="*/ 9910 h 10000"/>
                  <a:gd name="connsiteX60-19003" fmla="*/ 8945 w 9950"/>
                  <a:gd name="connsiteY60-19004" fmla="*/ 9948 h 10000"/>
                  <a:gd name="connsiteX61-19005" fmla="*/ 8824 w 9950"/>
                  <a:gd name="connsiteY61-19006" fmla="*/ 9974 h 10000"/>
                  <a:gd name="connsiteX62-19007" fmla="*/ 8574 w 9950"/>
                  <a:gd name="connsiteY62-19008" fmla="*/ 10000 h 10000"/>
                  <a:gd name="connsiteX63-19009" fmla="*/ 8316 w 9950"/>
                  <a:gd name="connsiteY63-19010" fmla="*/ 9990 h 10000"/>
                  <a:gd name="connsiteX64-19011" fmla="*/ 8060 w 9950"/>
                  <a:gd name="connsiteY64-19012" fmla="*/ 9952 h 10000"/>
                  <a:gd name="connsiteX65-19013" fmla="*/ 7808 w 9950"/>
                  <a:gd name="connsiteY65-19014" fmla="*/ 9884 h 10000"/>
                  <a:gd name="connsiteX66-19015" fmla="*/ 7566 w 9950"/>
                  <a:gd name="connsiteY66-19016" fmla="*/ 9795 h 10000"/>
                  <a:gd name="connsiteX67-19017" fmla="*/ 7338 w 9950"/>
                  <a:gd name="connsiteY67-19018" fmla="*/ 9685 h 10000"/>
                  <a:gd name="connsiteX68-19019" fmla="*/ 7135 w 9950"/>
                  <a:gd name="connsiteY68-19020" fmla="*/ 9560 h 10000"/>
                  <a:gd name="connsiteX69-19021" fmla="*/ 6957 w 9950"/>
                  <a:gd name="connsiteY69-19022" fmla="*/ 9431 h 10000"/>
                  <a:gd name="connsiteX0-19023" fmla="*/ 6928 w 9936"/>
                  <a:gd name="connsiteY0-19024" fmla="*/ 9431 h 10000"/>
                  <a:gd name="connsiteX1-19025" fmla="*/ 5746 w 9936"/>
                  <a:gd name="connsiteY1-19026" fmla="*/ 7394 h 10000"/>
                  <a:gd name="connsiteX2-19027" fmla="*/ 0 w 9936"/>
                  <a:gd name="connsiteY2-19028" fmla="*/ 7473 h 10000"/>
                  <a:gd name="connsiteX3-19029" fmla="*/ 77 w 9936"/>
                  <a:gd name="connsiteY3-19030" fmla="*/ 6731 h 10000"/>
                  <a:gd name="connsiteX4-19031" fmla="*/ 166 w 9936"/>
                  <a:gd name="connsiteY4-19032" fmla="*/ 6017 h 10000"/>
                  <a:gd name="connsiteX5-19033" fmla="*/ 269 w 9936"/>
                  <a:gd name="connsiteY5-19034" fmla="*/ 5326 h 10000"/>
                  <a:gd name="connsiteX6-19035" fmla="*/ 325 w 9936"/>
                  <a:gd name="connsiteY6-19036" fmla="*/ 4996 h 10000"/>
                  <a:gd name="connsiteX7-19037" fmla="*/ 384 w 9936"/>
                  <a:gd name="connsiteY7-19038" fmla="*/ 4678 h 10000"/>
                  <a:gd name="connsiteX8-19039" fmla="*/ 449 w 9936"/>
                  <a:gd name="connsiteY8-19040" fmla="*/ 4365 h 10000"/>
                  <a:gd name="connsiteX9-19041" fmla="*/ 515 w 9936"/>
                  <a:gd name="connsiteY9-19042" fmla="*/ 4075 h 10000"/>
                  <a:gd name="connsiteX10-19043" fmla="*/ 585 w 9936"/>
                  <a:gd name="connsiteY10-19044" fmla="*/ 3796 h 10000"/>
                  <a:gd name="connsiteX11-19045" fmla="*/ 661 w 9936"/>
                  <a:gd name="connsiteY11-19046" fmla="*/ 3528 h 10000"/>
                  <a:gd name="connsiteX12-19047" fmla="*/ 739 w 9936"/>
                  <a:gd name="connsiteY12-19048" fmla="*/ 3278 h 10000"/>
                  <a:gd name="connsiteX13-19049" fmla="*/ 821 w 9936"/>
                  <a:gd name="connsiteY13-19050" fmla="*/ 3044 h 10000"/>
                  <a:gd name="connsiteX14-19051" fmla="*/ 908 w 9936"/>
                  <a:gd name="connsiteY14-19052" fmla="*/ 2835 h 10000"/>
                  <a:gd name="connsiteX15-19053" fmla="*/ 997 w 9936"/>
                  <a:gd name="connsiteY15-19054" fmla="*/ 2640 h 10000"/>
                  <a:gd name="connsiteX16-19055" fmla="*/ 1452 w 9936"/>
                  <a:gd name="connsiteY16-19056" fmla="*/ 1748 h 10000"/>
                  <a:gd name="connsiteX17-19057" fmla="*/ 1679 w 9936"/>
                  <a:gd name="connsiteY17-19058" fmla="*/ 1306 h 10000"/>
                  <a:gd name="connsiteX18-19059" fmla="*/ 1765 w 9936"/>
                  <a:gd name="connsiteY18-19060" fmla="*/ 1150 h 10000"/>
                  <a:gd name="connsiteX19-19061" fmla="*/ 1913 w 9936"/>
                  <a:gd name="connsiteY19-19062" fmla="*/ 894 h 10000"/>
                  <a:gd name="connsiteX20-19063" fmla="*/ 2154 w 9936"/>
                  <a:gd name="connsiteY20-19064" fmla="*/ 508 h 10000"/>
                  <a:gd name="connsiteX21-19065" fmla="*/ 2278 w 9936"/>
                  <a:gd name="connsiteY21-19066" fmla="*/ 327 h 10000"/>
                  <a:gd name="connsiteX22-19067" fmla="*/ 2409 w 9936"/>
                  <a:gd name="connsiteY22-19068" fmla="*/ 152 h 10000"/>
                  <a:gd name="connsiteX23-19069" fmla="*/ 2539 w 9936"/>
                  <a:gd name="connsiteY23-19070" fmla="*/ 0 h 10000"/>
                  <a:gd name="connsiteX24-19071" fmla="*/ 6213 w 9936"/>
                  <a:gd name="connsiteY24-19072" fmla="*/ 7253 h 10000"/>
                  <a:gd name="connsiteX25-19073" fmla="*/ 7689 w 9936"/>
                  <a:gd name="connsiteY25-19074" fmla="*/ 6809 h 10000"/>
                  <a:gd name="connsiteX26-19075" fmla="*/ 7893 w 9936"/>
                  <a:gd name="connsiteY26-19076" fmla="*/ 6758 h 10000"/>
                  <a:gd name="connsiteX27-19077" fmla="*/ 8190 w 9936"/>
                  <a:gd name="connsiteY27-19078" fmla="*/ 6703 h 10000"/>
                  <a:gd name="connsiteX28-19079" fmla="*/ 8362 w 9936"/>
                  <a:gd name="connsiteY28-19080" fmla="*/ 6685 h 10000"/>
                  <a:gd name="connsiteX29-19081" fmla="*/ 8546 w 9936"/>
                  <a:gd name="connsiteY29-19082" fmla="*/ 6682 h 10000"/>
                  <a:gd name="connsiteX30-19083" fmla="*/ 8733 w 9936"/>
                  <a:gd name="connsiteY30-19084" fmla="*/ 6688 h 10000"/>
                  <a:gd name="connsiteX31-19085" fmla="*/ 8924 w 9936"/>
                  <a:gd name="connsiteY31-19086" fmla="*/ 6714 h 10000"/>
                  <a:gd name="connsiteX32-19087" fmla="*/ 9110 w 9936"/>
                  <a:gd name="connsiteY32-19088" fmla="*/ 6762 h 10000"/>
                  <a:gd name="connsiteX33-19089" fmla="*/ 9286 w 9936"/>
                  <a:gd name="connsiteY33-19090" fmla="*/ 6834 h 10000"/>
                  <a:gd name="connsiteX34-19091" fmla="*/ 9453 w 9936"/>
                  <a:gd name="connsiteY34-19092" fmla="*/ 6932 h 10000"/>
                  <a:gd name="connsiteX35-19093" fmla="*/ 9527 w 9936"/>
                  <a:gd name="connsiteY35-19094" fmla="*/ 6997 h 10000"/>
                  <a:gd name="connsiteX36-19095" fmla="*/ 9599 w 9936"/>
                  <a:gd name="connsiteY36-19096" fmla="*/ 7067 h 10000"/>
                  <a:gd name="connsiteX37-19097" fmla="*/ 9667 w 9936"/>
                  <a:gd name="connsiteY37-19098" fmla="*/ 7143 h 10000"/>
                  <a:gd name="connsiteX38-19099" fmla="*/ 9727 w 9936"/>
                  <a:gd name="connsiteY38-19100" fmla="*/ 7230 h 10000"/>
                  <a:gd name="connsiteX39-19101" fmla="*/ 9780 w 9936"/>
                  <a:gd name="connsiteY39-19102" fmla="*/ 7332 h 10000"/>
                  <a:gd name="connsiteX40-19103" fmla="*/ 9827 w 9936"/>
                  <a:gd name="connsiteY40-19104" fmla="*/ 7435 h 10000"/>
                  <a:gd name="connsiteX41-19105" fmla="*/ 9866 w 9936"/>
                  <a:gd name="connsiteY41-19106" fmla="*/ 7555 h 10000"/>
                  <a:gd name="connsiteX42-19107" fmla="*/ 9896 w 9936"/>
                  <a:gd name="connsiteY42-19108" fmla="*/ 7681 h 10000"/>
                  <a:gd name="connsiteX43-19109" fmla="*/ 9918 w 9936"/>
                  <a:gd name="connsiteY43-19110" fmla="*/ 7825 h 10000"/>
                  <a:gd name="connsiteX44-19111" fmla="*/ 9931 w 9936"/>
                  <a:gd name="connsiteY44-19112" fmla="*/ 7977 h 10000"/>
                  <a:gd name="connsiteX45-19113" fmla="*/ 9936 w 9936"/>
                  <a:gd name="connsiteY45-19114" fmla="*/ 8217 h 10000"/>
                  <a:gd name="connsiteX46-19115" fmla="*/ 9928 w 9936"/>
                  <a:gd name="connsiteY46-19116" fmla="*/ 8442 h 10000"/>
                  <a:gd name="connsiteX47-19117" fmla="*/ 9908 w 9936"/>
                  <a:gd name="connsiteY47-19118" fmla="*/ 8642 h 10000"/>
                  <a:gd name="connsiteX48-19119" fmla="*/ 9875 w 9936"/>
                  <a:gd name="connsiteY48-19120" fmla="*/ 8835 h 10000"/>
                  <a:gd name="connsiteX49-19121" fmla="*/ 9832 w 9936"/>
                  <a:gd name="connsiteY49-19122" fmla="*/ 9004 h 10000"/>
                  <a:gd name="connsiteX50-19123" fmla="*/ 9777 w 9936"/>
                  <a:gd name="connsiteY50-19124" fmla="*/ 9167 h 10000"/>
                  <a:gd name="connsiteX51-19125" fmla="*/ 9712 w 9936"/>
                  <a:gd name="connsiteY51-19126" fmla="*/ 9303 h 10000"/>
                  <a:gd name="connsiteX52-19127" fmla="*/ 9639 w 9936"/>
                  <a:gd name="connsiteY52-19128" fmla="*/ 9431 h 10000"/>
                  <a:gd name="connsiteX53-19129" fmla="*/ 9557 w 9936"/>
                  <a:gd name="connsiteY53-19130" fmla="*/ 9542 h 10000"/>
                  <a:gd name="connsiteX54-19131" fmla="*/ 9468 w 9936"/>
                  <a:gd name="connsiteY54-19132" fmla="*/ 9641 h 10000"/>
                  <a:gd name="connsiteX55-19133" fmla="*/ 9370 w 9936"/>
                  <a:gd name="connsiteY55-19134" fmla="*/ 9726 h 10000"/>
                  <a:gd name="connsiteX56-19135" fmla="*/ 9268 w 9936"/>
                  <a:gd name="connsiteY56-19136" fmla="*/ 9797 h 10000"/>
                  <a:gd name="connsiteX57-19137" fmla="*/ 9159 w 9936"/>
                  <a:gd name="connsiteY57-19138" fmla="*/ 9859 h 10000"/>
                  <a:gd name="connsiteX58-19139" fmla="*/ 9043 w 9936"/>
                  <a:gd name="connsiteY58-19140" fmla="*/ 9910 h 10000"/>
                  <a:gd name="connsiteX59-19141" fmla="*/ 8926 w 9936"/>
                  <a:gd name="connsiteY59-19142" fmla="*/ 9948 h 10000"/>
                  <a:gd name="connsiteX60-19143" fmla="*/ 8804 w 9936"/>
                  <a:gd name="connsiteY60-19144" fmla="*/ 9974 h 10000"/>
                  <a:gd name="connsiteX61-19145" fmla="*/ 8553 w 9936"/>
                  <a:gd name="connsiteY61-19146" fmla="*/ 10000 h 10000"/>
                  <a:gd name="connsiteX62-19147" fmla="*/ 8294 w 9936"/>
                  <a:gd name="connsiteY62-19148" fmla="*/ 9990 h 10000"/>
                  <a:gd name="connsiteX63-19149" fmla="*/ 8037 w 9936"/>
                  <a:gd name="connsiteY63-19150" fmla="*/ 9952 h 10000"/>
                  <a:gd name="connsiteX64-19151" fmla="*/ 7783 w 9936"/>
                  <a:gd name="connsiteY64-19152" fmla="*/ 9884 h 10000"/>
                  <a:gd name="connsiteX65-19153" fmla="*/ 7540 w 9936"/>
                  <a:gd name="connsiteY65-19154" fmla="*/ 9795 h 10000"/>
                  <a:gd name="connsiteX66-19155" fmla="*/ 7311 w 9936"/>
                  <a:gd name="connsiteY66-19156" fmla="*/ 9685 h 10000"/>
                  <a:gd name="connsiteX67-19157" fmla="*/ 7107 w 9936"/>
                  <a:gd name="connsiteY67-19158" fmla="*/ 9560 h 10000"/>
                  <a:gd name="connsiteX68-19159" fmla="*/ 6928 w 9936"/>
                  <a:gd name="connsiteY68-19160" fmla="*/ 9431 h 10000"/>
                  <a:gd name="connsiteX0-19161" fmla="*/ 6896 w 9923"/>
                  <a:gd name="connsiteY0-19162" fmla="*/ 9431 h 10000"/>
                  <a:gd name="connsiteX1-19163" fmla="*/ 5706 w 9923"/>
                  <a:gd name="connsiteY1-19164" fmla="*/ 7394 h 10000"/>
                  <a:gd name="connsiteX2-19165" fmla="*/ 0 w 9923"/>
                  <a:gd name="connsiteY2-19166" fmla="*/ 6731 h 10000"/>
                  <a:gd name="connsiteX3-19167" fmla="*/ 90 w 9923"/>
                  <a:gd name="connsiteY3-19168" fmla="*/ 6017 h 10000"/>
                  <a:gd name="connsiteX4-19169" fmla="*/ 194 w 9923"/>
                  <a:gd name="connsiteY4-19170" fmla="*/ 5326 h 10000"/>
                  <a:gd name="connsiteX5-19171" fmla="*/ 250 w 9923"/>
                  <a:gd name="connsiteY5-19172" fmla="*/ 4996 h 10000"/>
                  <a:gd name="connsiteX6-19173" fmla="*/ 309 w 9923"/>
                  <a:gd name="connsiteY6-19174" fmla="*/ 4678 h 10000"/>
                  <a:gd name="connsiteX7-19175" fmla="*/ 375 w 9923"/>
                  <a:gd name="connsiteY7-19176" fmla="*/ 4365 h 10000"/>
                  <a:gd name="connsiteX8-19177" fmla="*/ 441 w 9923"/>
                  <a:gd name="connsiteY8-19178" fmla="*/ 4075 h 10000"/>
                  <a:gd name="connsiteX9-19179" fmla="*/ 512 w 9923"/>
                  <a:gd name="connsiteY9-19180" fmla="*/ 3796 h 10000"/>
                  <a:gd name="connsiteX10-19181" fmla="*/ 588 w 9923"/>
                  <a:gd name="connsiteY10-19182" fmla="*/ 3528 h 10000"/>
                  <a:gd name="connsiteX11-19183" fmla="*/ 667 w 9923"/>
                  <a:gd name="connsiteY11-19184" fmla="*/ 3278 h 10000"/>
                  <a:gd name="connsiteX12-19185" fmla="*/ 749 w 9923"/>
                  <a:gd name="connsiteY12-19186" fmla="*/ 3044 h 10000"/>
                  <a:gd name="connsiteX13-19187" fmla="*/ 837 w 9923"/>
                  <a:gd name="connsiteY13-19188" fmla="*/ 2835 h 10000"/>
                  <a:gd name="connsiteX14-19189" fmla="*/ 926 w 9923"/>
                  <a:gd name="connsiteY14-19190" fmla="*/ 2640 h 10000"/>
                  <a:gd name="connsiteX15-19191" fmla="*/ 1384 w 9923"/>
                  <a:gd name="connsiteY15-19192" fmla="*/ 1748 h 10000"/>
                  <a:gd name="connsiteX16-19193" fmla="*/ 1613 w 9923"/>
                  <a:gd name="connsiteY16-19194" fmla="*/ 1306 h 10000"/>
                  <a:gd name="connsiteX17-19195" fmla="*/ 1699 w 9923"/>
                  <a:gd name="connsiteY17-19196" fmla="*/ 1150 h 10000"/>
                  <a:gd name="connsiteX18-19197" fmla="*/ 1848 w 9923"/>
                  <a:gd name="connsiteY18-19198" fmla="*/ 894 h 10000"/>
                  <a:gd name="connsiteX19-19199" fmla="*/ 2091 w 9923"/>
                  <a:gd name="connsiteY19-19200" fmla="*/ 508 h 10000"/>
                  <a:gd name="connsiteX20-19201" fmla="*/ 2216 w 9923"/>
                  <a:gd name="connsiteY20-19202" fmla="*/ 327 h 10000"/>
                  <a:gd name="connsiteX21-19203" fmla="*/ 2348 w 9923"/>
                  <a:gd name="connsiteY21-19204" fmla="*/ 152 h 10000"/>
                  <a:gd name="connsiteX22-19205" fmla="*/ 2478 w 9923"/>
                  <a:gd name="connsiteY22-19206" fmla="*/ 0 h 10000"/>
                  <a:gd name="connsiteX23-19207" fmla="*/ 6176 w 9923"/>
                  <a:gd name="connsiteY23-19208" fmla="*/ 7253 h 10000"/>
                  <a:gd name="connsiteX24-19209" fmla="*/ 7662 w 9923"/>
                  <a:gd name="connsiteY24-19210" fmla="*/ 6809 h 10000"/>
                  <a:gd name="connsiteX25-19211" fmla="*/ 7867 w 9923"/>
                  <a:gd name="connsiteY25-19212" fmla="*/ 6758 h 10000"/>
                  <a:gd name="connsiteX26-19213" fmla="*/ 8166 w 9923"/>
                  <a:gd name="connsiteY26-19214" fmla="*/ 6703 h 10000"/>
                  <a:gd name="connsiteX27-19215" fmla="*/ 8339 w 9923"/>
                  <a:gd name="connsiteY27-19216" fmla="*/ 6685 h 10000"/>
                  <a:gd name="connsiteX28-19217" fmla="*/ 8524 w 9923"/>
                  <a:gd name="connsiteY28-19218" fmla="*/ 6682 h 10000"/>
                  <a:gd name="connsiteX29-19219" fmla="*/ 8712 w 9923"/>
                  <a:gd name="connsiteY29-19220" fmla="*/ 6688 h 10000"/>
                  <a:gd name="connsiteX30-19221" fmla="*/ 8904 w 9923"/>
                  <a:gd name="connsiteY30-19222" fmla="*/ 6714 h 10000"/>
                  <a:gd name="connsiteX31-19223" fmla="*/ 9092 w 9923"/>
                  <a:gd name="connsiteY31-19224" fmla="*/ 6762 h 10000"/>
                  <a:gd name="connsiteX32-19225" fmla="*/ 9269 w 9923"/>
                  <a:gd name="connsiteY32-19226" fmla="*/ 6834 h 10000"/>
                  <a:gd name="connsiteX33-19227" fmla="*/ 9437 w 9923"/>
                  <a:gd name="connsiteY33-19228" fmla="*/ 6932 h 10000"/>
                  <a:gd name="connsiteX34-19229" fmla="*/ 9511 w 9923"/>
                  <a:gd name="connsiteY34-19230" fmla="*/ 6997 h 10000"/>
                  <a:gd name="connsiteX35-19231" fmla="*/ 9584 w 9923"/>
                  <a:gd name="connsiteY35-19232" fmla="*/ 7067 h 10000"/>
                  <a:gd name="connsiteX36-19233" fmla="*/ 9652 w 9923"/>
                  <a:gd name="connsiteY36-19234" fmla="*/ 7143 h 10000"/>
                  <a:gd name="connsiteX37-19235" fmla="*/ 9713 w 9923"/>
                  <a:gd name="connsiteY37-19236" fmla="*/ 7230 h 10000"/>
                  <a:gd name="connsiteX38-19237" fmla="*/ 9766 w 9923"/>
                  <a:gd name="connsiteY38-19238" fmla="*/ 7332 h 10000"/>
                  <a:gd name="connsiteX39-19239" fmla="*/ 9813 w 9923"/>
                  <a:gd name="connsiteY39-19240" fmla="*/ 7435 h 10000"/>
                  <a:gd name="connsiteX40-19241" fmla="*/ 9853 w 9923"/>
                  <a:gd name="connsiteY40-19242" fmla="*/ 7555 h 10000"/>
                  <a:gd name="connsiteX41-19243" fmla="*/ 9883 w 9923"/>
                  <a:gd name="connsiteY41-19244" fmla="*/ 7681 h 10000"/>
                  <a:gd name="connsiteX42-19245" fmla="*/ 9905 w 9923"/>
                  <a:gd name="connsiteY42-19246" fmla="*/ 7825 h 10000"/>
                  <a:gd name="connsiteX43-19247" fmla="*/ 9918 w 9923"/>
                  <a:gd name="connsiteY43-19248" fmla="*/ 7977 h 10000"/>
                  <a:gd name="connsiteX44-19249" fmla="*/ 9923 w 9923"/>
                  <a:gd name="connsiteY44-19250" fmla="*/ 8217 h 10000"/>
                  <a:gd name="connsiteX45-19251" fmla="*/ 9915 w 9923"/>
                  <a:gd name="connsiteY45-19252" fmla="*/ 8442 h 10000"/>
                  <a:gd name="connsiteX46-19253" fmla="*/ 9895 w 9923"/>
                  <a:gd name="connsiteY46-19254" fmla="*/ 8642 h 10000"/>
                  <a:gd name="connsiteX47-19255" fmla="*/ 9862 w 9923"/>
                  <a:gd name="connsiteY47-19256" fmla="*/ 8835 h 10000"/>
                  <a:gd name="connsiteX48-19257" fmla="*/ 9818 w 9923"/>
                  <a:gd name="connsiteY48-19258" fmla="*/ 9004 h 10000"/>
                  <a:gd name="connsiteX49-19259" fmla="*/ 9763 w 9923"/>
                  <a:gd name="connsiteY49-19260" fmla="*/ 9167 h 10000"/>
                  <a:gd name="connsiteX50-19261" fmla="*/ 9698 w 9923"/>
                  <a:gd name="connsiteY50-19262" fmla="*/ 9303 h 10000"/>
                  <a:gd name="connsiteX51-19263" fmla="*/ 9624 w 9923"/>
                  <a:gd name="connsiteY51-19264" fmla="*/ 9431 h 10000"/>
                  <a:gd name="connsiteX52-19265" fmla="*/ 9542 w 9923"/>
                  <a:gd name="connsiteY52-19266" fmla="*/ 9542 h 10000"/>
                  <a:gd name="connsiteX53-19267" fmla="*/ 9452 w 9923"/>
                  <a:gd name="connsiteY53-19268" fmla="*/ 9641 h 10000"/>
                  <a:gd name="connsiteX54-19269" fmla="*/ 9353 w 9923"/>
                  <a:gd name="connsiteY54-19270" fmla="*/ 9726 h 10000"/>
                  <a:gd name="connsiteX55-19271" fmla="*/ 9251 w 9923"/>
                  <a:gd name="connsiteY55-19272" fmla="*/ 9797 h 10000"/>
                  <a:gd name="connsiteX56-19273" fmla="*/ 9141 w 9923"/>
                  <a:gd name="connsiteY56-19274" fmla="*/ 9859 h 10000"/>
                  <a:gd name="connsiteX57-19275" fmla="*/ 9024 w 9923"/>
                  <a:gd name="connsiteY57-19276" fmla="*/ 9910 h 10000"/>
                  <a:gd name="connsiteX58-19277" fmla="*/ 8906 w 9923"/>
                  <a:gd name="connsiteY58-19278" fmla="*/ 9948 h 10000"/>
                  <a:gd name="connsiteX59-19279" fmla="*/ 8784 w 9923"/>
                  <a:gd name="connsiteY59-19280" fmla="*/ 9974 h 10000"/>
                  <a:gd name="connsiteX60-19281" fmla="*/ 8531 w 9923"/>
                  <a:gd name="connsiteY60-19282" fmla="*/ 10000 h 10000"/>
                  <a:gd name="connsiteX61-19283" fmla="*/ 8270 w 9923"/>
                  <a:gd name="connsiteY61-19284" fmla="*/ 9990 h 10000"/>
                  <a:gd name="connsiteX62-19285" fmla="*/ 8012 w 9923"/>
                  <a:gd name="connsiteY62-19286" fmla="*/ 9952 h 10000"/>
                  <a:gd name="connsiteX63-19287" fmla="*/ 7756 w 9923"/>
                  <a:gd name="connsiteY63-19288" fmla="*/ 9884 h 10000"/>
                  <a:gd name="connsiteX64-19289" fmla="*/ 7512 w 9923"/>
                  <a:gd name="connsiteY64-19290" fmla="*/ 9795 h 10000"/>
                  <a:gd name="connsiteX65-19291" fmla="*/ 7281 w 9923"/>
                  <a:gd name="connsiteY65-19292" fmla="*/ 9685 h 10000"/>
                  <a:gd name="connsiteX66-19293" fmla="*/ 7076 w 9923"/>
                  <a:gd name="connsiteY66-19294" fmla="*/ 9560 h 10000"/>
                  <a:gd name="connsiteX67-19295" fmla="*/ 6896 w 9923"/>
                  <a:gd name="connsiteY67-19296" fmla="*/ 9431 h 10000"/>
                  <a:gd name="connsiteX0-19297" fmla="*/ 6859 w 9909"/>
                  <a:gd name="connsiteY0-19298" fmla="*/ 9431 h 10000"/>
                  <a:gd name="connsiteX1-19299" fmla="*/ 5659 w 9909"/>
                  <a:gd name="connsiteY1-19300" fmla="*/ 7394 h 10000"/>
                  <a:gd name="connsiteX2-19301" fmla="*/ 0 w 9909"/>
                  <a:gd name="connsiteY2-19302" fmla="*/ 6017 h 10000"/>
                  <a:gd name="connsiteX3-19303" fmla="*/ 105 w 9909"/>
                  <a:gd name="connsiteY3-19304" fmla="*/ 5326 h 10000"/>
                  <a:gd name="connsiteX4-19305" fmla="*/ 161 w 9909"/>
                  <a:gd name="connsiteY4-19306" fmla="*/ 4996 h 10000"/>
                  <a:gd name="connsiteX5-19307" fmla="*/ 220 w 9909"/>
                  <a:gd name="connsiteY5-19308" fmla="*/ 4678 h 10000"/>
                  <a:gd name="connsiteX6-19309" fmla="*/ 287 w 9909"/>
                  <a:gd name="connsiteY6-19310" fmla="*/ 4365 h 10000"/>
                  <a:gd name="connsiteX7-19311" fmla="*/ 353 w 9909"/>
                  <a:gd name="connsiteY7-19312" fmla="*/ 4075 h 10000"/>
                  <a:gd name="connsiteX8-19313" fmla="*/ 425 w 9909"/>
                  <a:gd name="connsiteY8-19314" fmla="*/ 3796 h 10000"/>
                  <a:gd name="connsiteX9-19315" fmla="*/ 502 w 9909"/>
                  <a:gd name="connsiteY9-19316" fmla="*/ 3528 h 10000"/>
                  <a:gd name="connsiteX10-19317" fmla="*/ 581 w 9909"/>
                  <a:gd name="connsiteY10-19318" fmla="*/ 3278 h 10000"/>
                  <a:gd name="connsiteX11-19319" fmla="*/ 664 w 9909"/>
                  <a:gd name="connsiteY11-19320" fmla="*/ 3044 h 10000"/>
                  <a:gd name="connsiteX12-19321" fmla="*/ 752 w 9909"/>
                  <a:gd name="connsiteY12-19322" fmla="*/ 2835 h 10000"/>
                  <a:gd name="connsiteX13-19323" fmla="*/ 842 w 9909"/>
                  <a:gd name="connsiteY13-19324" fmla="*/ 2640 h 10000"/>
                  <a:gd name="connsiteX14-19325" fmla="*/ 1304 w 9909"/>
                  <a:gd name="connsiteY14-19326" fmla="*/ 1748 h 10000"/>
                  <a:gd name="connsiteX15-19327" fmla="*/ 1535 w 9909"/>
                  <a:gd name="connsiteY15-19328" fmla="*/ 1306 h 10000"/>
                  <a:gd name="connsiteX16-19329" fmla="*/ 1621 w 9909"/>
                  <a:gd name="connsiteY16-19330" fmla="*/ 1150 h 10000"/>
                  <a:gd name="connsiteX17-19331" fmla="*/ 1771 w 9909"/>
                  <a:gd name="connsiteY17-19332" fmla="*/ 894 h 10000"/>
                  <a:gd name="connsiteX18-19333" fmla="*/ 2016 w 9909"/>
                  <a:gd name="connsiteY18-19334" fmla="*/ 508 h 10000"/>
                  <a:gd name="connsiteX19-19335" fmla="*/ 2142 w 9909"/>
                  <a:gd name="connsiteY19-19336" fmla="*/ 327 h 10000"/>
                  <a:gd name="connsiteX20-19337" fmla="*/ 2275 w 9909"/>
                  <a:gd name="connsiteY20-19338" fmla="*/ 152 h 10000"/>
                  <a:gd name="connsiteX21-19339" fmla="*/ 2406 w 9909"/>
                  <a:gd name="connsiteY21-19340" fmla="*/ 0 h 10000"/>
                  <a:gd name="connsiteX22-19341" fmla="*/ 6133 w 9909"/>
                  <a:gd name="connsiteY22-19342" fmla="*/ 7253 h 10000"/>
                  <a:gd name="connsiteX23-19343" fmla="*/ 7630 w 9909"/>
                  <a:gd name="connsiteY23-19344" fmla="*/ 6809 h 10000"/>
                  <a:gd name="connsiteX24-19345" fmla="*/ 7837 w 9909"/>
                  <a:gd name="connsiteY24-19346" fmla="*/ 6758 h 10000"/>
                  <a:gd name="connsiteX25-19347" fmla="*/ 8138 w 9909"/>
                  <a:gd name="connsiteY25-19348" fmla="*/ 6703 h 10000"/>
                  <a:gd name="connsiteX26-19349" fmla="*/ 8313 w 9909"/>
                  <a:gd name="connsiteY26-19350" fmla="*/ 6685 h 10000"/>
                  <a:gd name="connsiteX27-19351" fmla="*/ 8499 w 9909"/>
                  <a:gd name="connsiteY27-19352" fmla="*/ 6682 h 10000"/>
                  <a:gd name="connsiteX28-19353" fmla="*/ 8689 w 9909"/>
                  <a:gd name="connsiteY28-19354" fmla="*/ 6688 h 10000"/>
                  <a:gd name="connsiteX29-19355" fmla="*/ 8882 w 9909"/>
                  <a:gd name="connsiteY29-19356" fmla="*/ 6714 h 10000"/>
                  <a:gd name="connsiteX30-19357" fmla="*/ 9072 w 9909"/>
                  <a:gd name="connsiteY30-19358" fmla="*/ 6762 h 10000"/>
                  <a:gd name="connsiteX31-19359" fmla="*/ 9250 w 9909"/>
                  <a:gd name="connsiteY31-19360" fmla="*/ 6834 h 10000"/>
                  <a:gd name="connsiteX32-19361" fmla="*/ 9419 w 9909"/>
                  <a:gd name="connsiteY32-19362" fmla="*/ 6932 h 10000"/>
                  <a:gd name="connsiteX33-19363" fmla="*/ 9494 w 9909"/>
                  <a:gd name="connsiteY33-19364" fmla="*/ 6997 h 10000"/>
                  <a:gd name="connsiteX34-19365" fmla="*/ 9567 w 9909"/>
                  <a:gd name="connsiteY34-19366" fmla="*/ 7067 h 10000"/>
                  <a:gd name="connsiteX35-19367" fmla="*/ 9636 w 9909"/>
                  <a:gd name="connsiteY35-19368" fmla="*/ 7143 h 10000"/>
                  <a:gd name="connsiteX36-19369" fmla="*/ 9697 w 9909"/>
                  <a:gd name="connsiteY36-19370" fmla="*/ 7230 h 10000"/>
                  <a:gd name="connsiteX37-19371" fmla="*/ 9751 w 9909"/>
                  <a:gd name="connsiteY37-19372" fmla="*/ 7332 h 10000"/>
                  <a:gd name="connsiteX38-19373" fmla="*/ 9798 w 9909"/>
                  <a:gd name="connsiteY38-19374" fmla="*/ 7435 h 10000"/>
                  <a:gd name="connsiteX39-19375" fmla="*/ 9838 w 9909"/>
                  <a:gd name="connsiteY39-19376" fmla="*/ 7555 h 10000"/>
                  <a:gd name="connsiteX40-19377" fmla="*/ 9869 w 9909"/>
                  <a:gd name="connsiteY40-19378" fmla="*/ 7681 h 10000"/>
                  <a:gd name="connsiteX41-19379" fmla="*/ 9891 w 9909"/>
                  <a:gd name="connsiteY41-19380" fmla="*/ 7825 h 10000"/>
                  <a:gd name="connsiteX42-19381" fmla="*/ 9904 w 9909"/>
                  <a:gd name="connsiteY42-19382" fmla="*/ 7977 h 10000"/>
                  <a:gd name="connsiteX43-19383" fmla="*/ 9909 w 9909"/>
                  <a:gd name="connsiteY43-19384" fmla="*/ 8217 h 10000"/>
                  <a:gd name="connsiteX44-19385" fmla="*/ 9901 w 9909"/>
                  <a:gd name="connsiteY44-19386" fmla="*/ 8442 h 10000"/>
                  <a:gd name="connsiteX45-19387" fmla="*/ 9881 w 9909"/>
                  <a:gd name="connsiteY45-19388" fmla="*/ 8642 h 10000"/>
                  <a:gd name="connsiteX46-19389" fmla="*/ 9848 w 9909"/>
                  <a:gd name="connsiteY46-19390" fmla="*/ 8835 h 10000"/>
                  <a:gd name="connsiteX47-19391" fmla="*/ 9803 w 9909"/>
                  <a:gd name="connsiteY47-19392" fmla="*/ 9004 h 10000"/>
                  <a:gd name="connsiteX48-19393" fmla="*/ 9748 w 9909"/>
                  <a:gd name="connsiteY48-19394" fmla="*/ 9167 h 10000"/>
                  <a:gd name="connsiteX49-19395" fmla="*/ 9682 w 9909"/>
                  <a:gd name="connsiteY49-19396" fmla="*/ 9303 h 10000"/>
                  <a:gd name="connsiteX50-19397" fmla="*/ 9608 w 9909"/>
                  <a:gd name="connsiteY50-19398" fmla="*/ 9431 h 10000"/>
                  <a:gd name="connsiteX51-19399" fmla="*/ 9525 w 9909"/>
                  <a:gd name="connsiteY51-19400" fmla="*/ 9542 h 10000"/>
                  <a:gd name="connsiteX52-19401" fmla="*/ 9434 w 9909"/>
                  <a:gd name="connsiteY52-19402" fmla="*/ 9641 h 10000"/>
                  <a:gd name="connsiteX53-19403" fmla="*/ 9335 w 9909"/>
                  <a:gd name="connsiteY53-19404" fmla="*/ 9726 h 10000"/>
                  <a:gd name="connsiteX54-19405" fmla="*/ 9232 w 9909"/>
                  <a:gd name="connsiteY54-19406" fmla="*/ 9797 h 10000"/>
                  <a:gd name="connsiteX55-19407" fmla="*/ 9121 w 9909"/>
                  <a:gd name="connsiteY55-19408" fmla="*/ 9859 h 10000"/>
                  <a:gd name="connsiteX56-19409" fmla="*/ 9003 w 9909"/>
                  <a:gd name="connsiteY56-19410" fmla="*/ 9910 h 10000"/>
                  <a:gd name="connsiteX57-19411" fmla="*/ 8884 w 9909"/>
                  <a:gd name="connsiteY57-19412" fmla="*/ 9948 h 10000"/>
                  <a:gd name="connsiteX58-19413" fmla="*/ 8761 w 9909"/>
                  <a:gd name="connsiteY58-19414" fmla="*/ 9974 h 10000"/>
                  <a:gd name="connsiteX59-19415" fmla="*/ 8506 w 9909"/>
                  <a:gd name="connsiteY59-19416" fmla="*/ 10000 h 10000"/>
                  <a:gd name="connsiteX60-19417" fmla="*/ 8243 w 9909"/>
                  <a:gd name="connsiteY60-19418" fmla="*/ 9990 h 10000"/>
                  <a:gd name="connsiteX61-19419" fmla="*/ 7983 w 9909"/>
                  <a:gd name="connsiteY61-19420" fmla="*/ 9952 h 10000"/>
                  <a:gd name="connsiteX62-19421" fmla="*/ 7725 w 9909"/>
                  <a:gd name="connsiteY62-19422" fmla="*/ 9884 h 10000"/>
                  <a:gd name="connsiteX63-19423" fmla="*/ 7479 w 9909"/>
                  <a:gd name="connsiteY63-19424" fmla="*/ 9795 h 10000"/>
                  <a:gd name="connsiteX64-19425" fmla="*/ 7246 w 9909"/>
                  <a:gd name="connsiteY64-19426" fmla="*/ 9685 h 10000"/>
                  <a:gd name="connsiteX65-19427" fmla="*/ 7040 w 9909"/>
                  <a:gd name="connsiteY65-19428" fmla="*/ 9560 h 10000"/>
                  <a:gd name="connsiteX66-19429" fmla="*/ 6859 w 9909"/>
                  <a:gd name="connsiteY66-19430" fmla="*/ 9431 h 10000"/>
                  <a:gd name="connsiteX0-19431" fmla="*/ 6816 w 9894"/>
                  <a:gd name="connsiteY0-19432" fmla="*/ 9431 h 10000"/>
                  <a:gd name="connsiteX1-19433" fmla="*/ 5605 w 9894"/>
                  <a:gd name="connsiteY1-19434" fmla="*/ 7394 h 10000"/>
                  <a:gd name="connsiteX2-19435" fmla="*/ 0 w 9894"/>
                  <a:gd name="connsiteY2-19436" fmla="*/ 5326 h 10000"/>
                  <a:gd name="connsiteX3-19437" fmla="*/ 56 w 9894"/>
                  <a:gd name="connsiteY3-19438" fmla="*/ 4996 h 10000"/>
                  <a:gd name="connsiteX4-19439" fmla="*/ 116 w 9894"/>
                  <a:gd name="connsiteY4-19440" fmla="*/ 4678 h 10000"/>
                  <a:gd name="connsiteX5-19441" fmla="*/ 184 w 9894"/>
                  <a:gd name="connsiteY5-19442" fmla="*/ 4365 h 10000"/>
                  <a:gd name="connsiteX6-19443" fmla="*/ 250 w 9894"/>
                  <a:gd name="connsiteY6-19444" fmla="*/ 4075 h 10000"/>
                  <a:gd name="connsiteX7-19445" fmla="*/ 323 w 9894"/>
                  <a:gd name="connsiteY7-19446" fmla="*/ 3796 h 10000"/>
                  <a:gd name="connsiteX8-19447" fmla="*/ 401 w 9894"/>
                  <a:gd name="connsiteY8-19448" fmla="*/ 3528 h 10000"/>
                  <a:gd name="connsiteX9-19449" fmla="*/ 480 w 9894"/>
                  <a:gd name="connsiteY9-19450" fmla="*/ 3278 h 10000"/>
                  <a:gd name="connsiteX10-19451" fmla="*/ 564 w 9894"/>
                  <a:gd name="connsiteY10-19452" fmla="*/ 3044 h 10000"/>
                  <a:gd name="connsiteX11-19453" fmla="*/ 653 w 9894"/>
                  <a:gd name="connsiteY11-19454" fmla="*/ 2835 h 10000"/>
                  <a:gd name="connsiteX12-19455" fmla="*/ 744 w 9894"/>
                  <a:gd name="connsiteY12-19456" fmla="*/ 2640 h 10000"/>
                  <a:gd name="connsiteX13-19457" fmla="*/ 1210 w 9894"/>
                  <a:gd name="connsiteY13-19458" fmla="*/ 1748 h 10000"/>
                  <a:gd name="connsiteX14-19459" fmla="*/ 1443 w 9894"/>
                  <a:gd name="connsiteY14-19460" fmla="*/ 1306 h 10000"/>
                  <a:gd name="connsiteX15-19461" fmla="*/ 1530 w 9894"/>
                  <a:gd name="connsiteY15-19462" fmla="*/ 1150 h 10000"/>
                  <a:gd name="connsiteX16-19463" fmla="*/ 1681 w 9894"/>
                  <a:gd name="connsiteY16-19464" fmla="*/ 894 h 10000"/>
                  <a:gd name="connsiteX17-19465" fmla="*/ 1929 w 9894"/>
                  <a:gd name="connsiteY17-19466" fmla="*/ 508 h 10000"/>
                  <a:gd name="connsiteX18-19467" fmla="*/ 2056 w 9894"/>
                  <a:gd name="connsiteY18-19468" fmla="*/ 327 h 10000"/>
                  <a:gd name="connsiteX19-19469" fmla="*/ 2190 w 9894"/>
                  <a:gd name="connsiteY19-19470" fmla="*/ 152 h 10000"/>
                  <a:gd name="connsiteX20-19471" fmla="*/ 2322 w 9894"/>
                  <a:gd name="connsiteY20-19472" fmla="*/ 0 h 10000"/>
                  <a:gd name="connsiteX21-19473" fmla="*/ 6083 w 9894"/>
                  <a:gd name="connsiteY21-19474" fmla="*/ 7253 h 10000"/>
                  <a:gd name="connsiteX22-19475" fmla="*/ 7594 w 9894"/>
                  <a:gd name="connsiteY22-19476" fmla="*/ 6809 h 10000"/>
                  <a:gd name="connsiteX23-19477" fmla="*/ 7803 w 9894"/>
                  <a:gd name="connsiteY23-19478" fmla="*/ 6758 h 10000"/>
                  <a:gd name="connsiteX24-19479" fmla="*/ 8107 w 9894"/>
                  <a:gd name="connsiteY24-19480" fmla="*/ 6703 h 10000"/>
                  <a:gd name="connsiteX25-19481" fmla="*/ 8283 w 9894"/>
                  <a:gd name="connsiteY25-19482" fmla="*/ 6685 h 10000"/>
                  <a:gd name="connsiteX26-19483" fmla="*/ 8471 w 9894"/>
                  <a:gd name="connsiteY26-19484" fmla="*/ 6682 h 10000"/>
                  <a:gd name="connsiteX27-19485" fmla="*/ 8663 w 9894"/>
                  <a:gd name="connsiteY27-19486" fmla="*/ 6688 h 10000"/>
                  <a:gd name="connsiteX28-19487" fmla="*/ 8858 w 9894"/>
                  <a:gd name="connsiteY28-19488" fmla="*/ 6714 h 10000"/>
                  <a:gd name="connsiteX29-19489" fmla="*/ 9049 w 9894"/>
                  <a:gd name="connsiteY29-19490" fmla="*/ 6762 h 10000"/>
                  <a:gd name="connsiteX30-19491" fmla="*/ 9229 w 9894"/>
                  <a:gd name="connsiteY30-19492" fmla="*/ 6834 h 10000"/>
                  <a:gd name="connsiteX31-19493" fmla="*/ 9400 w 9894"/>
                  <a:gd name="connsiteY31-19494" fmla="*/ 6932 h 10000"/>
                  <a:gd name="connsiteX32-19495" fmla="*/ 9475 w 9894"/>
                  <a:gd name="connsiteY32-19496" fmla="*/ 6997 h 10000"/>
                  <a:gd name="connsiteX33-19497" fmla="*/ 9549 w 9894"/>
                  <a:gd name="connsiteY33-19498" fmla="*/ 7067 h 10000"/>
                  <a:gd name="connsiteX34-19499" fmla="*/ 9618 w 9894"/>
                  <a:gd name="connsiteY34-19500" fmla="*/ 7143 h 10000"/>
                  <a:gd name="connsiteX35-19501" fmla="*/ 9680 w 9894"/>
                  <a:gd name="connsiteY35-19502" fmla="*/ 7230 h 10000"/>
                  <a:gd name="connsiteX36-19503" fmla="*/ 9735 w 9894"/>
                  <a:gd name="connsiteY36-19504" fmla="*/ 7332 h 10000"/>
                  <a:gd name="connsiteX37-19505" fmla="*/ 9782 w 9894"/>
                  <a:gd name="connsiteY37-19506" fmla="*/ 7435 h 10000"/>
                  <a:gd name="connsiteX38-19507" fmla="*/ 9822 w 9894"/>
                  <a:gd name="connsiteY38-19508" fmla="*/ 7555 h 10000"/>
                  <a:gd name="connsiteX39-19509" fmla="*/ 9854 w 9894"/>
                  <a:gd name="connsiteY39-19510" fmla="*/ 7681 h 10000"/>
                  <a:gd name="connsiteX40-19511" fmla="*/ 9876 w 9894"/>
                  <a:gd name="connsiteY40-19512" fmla="*/ 7825 h 10000"/>
                  <a:gd name="connsiteX41-19513" fmla="*/ 9889 w 9894"/>
                  <a:gd name="connsiteY41-19514" fmla="*/ 7977 h 10000"/>
                  <a:gd name="connsiteX42-19515" fmla="*/ 9894 w 9894"/>
                  <a:gd name="connsiteY42-19516" fmla="*/ 8217 h 10000"/>
                  <a:gd name="connsiteX43-19517" fmla="*/ 9886 w 9894"/>
                  <a:gd name="connsiteY43-19518" fmla="*/ 8442 h 10000"/>
                  <a:gd name="connsiteX44-19519" fmla="*/ 9866 w 9894"/>
                  <a:gd name="connsiteY44-19520" fmla="*/ 8642 h 10000"/>
                  <a:gd name="connsiteX45-19521" fmla="*/ 9832 w 9894"/>
                  <a:gd name="connsiteY45-19522" fmla="*/ 8835 h 10000"/>
                  <a:gd name="connsiteX46-19523" fmla="*/ 9787 w 9894"/>
                  <a:gd name="connsiteY46-19524" fmla="*/ 9004 h 10000"/>
                  <a:gd name="connsiteX47-19525" fmla="*/ 9732 w 9894"/>
                  <a:gd name="connsiteY47-19526" fmla="*/ 9167 h 10000"/>
                  <a:gd name="connsiteX48-19527" fmla="*/ 9665 w 9894"/>
                  <a:gd name="connsiteY48-19528" fmla="*/ 9303 h 10000"/>
                  <a:gd name="connsiteX49-19529" fmla="*/ 9590 w 9894"/>
                  <a:gd name="connsiteY49-19530" fmla="*/ 9431 h 10000"/>
                  <a:gd name="connsiteX50-19531" fmla="*/ 9506 w 9894"/>
                  <a:gd name="connsiteY50-19532" fmla="*/ 9542 h 10000"/>
                  <a:gd name="connsiteX51-19533" fmla="*/ 9415 w 9894"/>
                  <a:gd name="connsiteY51-19534" fmla="*/ 9641 h 10000"/>
                  <a:gd name="connsiteX52-19535" fmla="*/ 9315 w 9894"/>
                  <a:gd name="connsiteY52-19536" fmla="*/ 9726 h 10000"/>
                  <a:gd name="connsiteX53-19537" fmla="*/ 9211 w 9894"/>
                  <a:gd name="connsiteY53-19538" fmla="*/ 9797 h 10000"/>
                  <a:gd name="connsiteX54-19539" fmla="*/ 9099 w 9894"/>
                  <a:gd name="connsiteY54-19540" fmla="*/ 9859 h 10000"/>
                  <a:gd name="connsiteX55-19541" fmla="*/ 8980 w 9894"/>
                  <a:gd name="connsiteY55-19542" fmla="*/ 9910 h 10000"/>
                  <a:gd name="connsiteX56-19543" fmla="*/ 8860 w 9894"/>
                  <a:gd name="connsiteY56-19544" fmla="*/ 9948 h 10000"/>
                  <a:gd name="connsiteX57-19545" fmla="*/ 8735 w 9894"/>
                  <a:gd name="connsiteY57-19546" fmla="*/ 9974 h 10000"/>
                  <a:gd name="connsiteX58-19547" fmla="*/ 8478 w 9894"/>
                  <a:gd name="connsiteY58-19548" fmla="*/ 10000 h 10000"/>
                  <a:gd name="connsiteX59-19549" fmla="*/ 8213 w 9894"/>
                  <a:gd name="connsiteY59-19550" fmla="*/ 9990 h 10000"/>
                  <a:gd name="connsiteX60-19551" fmla="*/ 7950 w 9894"/>
                  <a:gd name="connsiteY60-19552" fmla="*/ 9952 h 10000"/>
                  <a:gd name="connsiteX61-19553" fmla="*/ 7690 w 9894"/>
                  <a:gd name="connsiteY61-19554" fmla="*/ 9884 h 10000"/>
                  <a:gd name="connsiteX62-19555" fmla="*/ 7442 w 9894"/>
                  <a:gd name="connsiteY62-19556" fmla="*/ 9795 h 10000"/>
                  <a:gd name="connsiteX63-19557" fmla="*/ 7207 w 9894"/>
                  <a:gd name="connsiteY63-19558" fmla="*/ 9685 h 10000"/>
                  <a:gd name="connsiteX64-19559" fmla="*/ 6999 w 9894"/>
                  <a:gd name="connsiteY64-19560" fmla="*/ 9560 h 10000"/>
                  <a:gd name="connsiteX65-19561" fmla="*/ 6816 w 9894"/>
                  <a:gd name="connsiteY65-19562" fmla="*/ 9431 h 10000"/>
                  <a:gd name="connsiteX0-19563" fmla="*/ 6832 w 9943"/>
                  <a:gd name="connsiteY0-19564" fmla="*/ 9431 h 10000"/>
                  <a:gd name="connsiteX1-19565" fmla="*/ 5608 w 9943"/>
                  <a:gd name="connsiteY1-19566" fmla="*/ 7394 h 10000"/>
                  <a:gd name="connsiteX2-19567" fmla="*/ 0 w 9943"/>
                  <a:gd name="connsiteY2-19568" fmla="*/ 4996 h 10000"/>
                  <a:gd name="connsiteX3-19569" fmla="*/ 60 w 9943"/>
                  <a:gd name="connsiteY3-19570" fmla="*/ 4678 h 10000"/>
                  <a:gd name="connsiteX4-19571" fmla="*/ 129 w 9943"/>
                  <a:gd name="connsiteY4-19572" fmla="*/ 4365 h 10000"/>
                  <a:gd name="connsiteX5-19573" fmla="*/ 196 w 9943"/>
                  <a:gd name="connsiteY5-19574" fmla="*/ 4075 h 10000"/>
                  <a:gd name="connsiteX6-19575" fmla="*/ 269 w 9943"/>
                  <a:gd name="connsiteY6-19576" fmla="*/ 3796 h 10000"/>
                  <a:gd name="connsiteX7-19577" fmla="*/ 348 w 9943"/>
                  <a:gd name="connsiteY7-19578" fmla="*/ 3528 h 10000"/>
                  <a:gd name="connsiteX8-19579" fmla="*/ 428 w 9943"/>
                  <a:gd name="connsiteY8-19580" fmla="*/ 3278 h 10000"/>
                  <a:gd name="connsiteX9-19581" fmla="*/ 513 w 9943"/>
                  <a:gd name="connsiteY9-19582" fmla="*/ 3044 h 10000"/>
                  <a:gd name="connsiteX10-19583" fmla="*/ 603 w 9943"/>
                  <a:gd name="connsiteY10-19584" fmla="*/ 2835 h 10000"/>
                  <a:gd name="connsiteX11-19585" fmla="*/ 695 w 9943"/>
                  <a:gd name="connsiteY11-19586" fmla="*/ 2640 h 10000"/>
                  <a:gd name="connsiteX12-19587" fmla="*/ 1166 w 9943"/>
                  <a:gd name="connsiteY12-19588" fmla="*/ 1748 h 10000"/>
                  <a:gd name="connsiteX13-19589" fmla="*/ 1401 w 9943"/>
                  <a:gd name="connsiteY13-19590" fmla="*/ 1306 h 10000"/>
                  <a:gd name="connsiteX14-19591" fmla="*/ 1489 w 9943"/>
                  <a:gd name="connsiteY14-19592" fmla="*/ 1150 h 10000"/>
                  <a:gd name="connsiteX15-19593" fmla="*/ 1642 w 9943"/>
                  <a:gd name="connsiteY15-19594" fmla="*/ 894 h 10000"/>
                  <a:gd name="connsiteX16-19595" fmla="*/ 1893 w 9943"/>
                  <a:gd name="connsiteY16-19596" fmla="*/ 508 h 10000"/>
                  <a:gd name="connsiteX17-19597" fmla="*/ 2021 w 9943"/>
                  <a:gd name="connsiteY17-19598" fmla="*/ 327 h 10000"/>
                  <a:gd name="connsiteX18-19599" fmla="*/ 2156 w 9943"/>
                  <a:gd name="connsiteY18-19600" fmla="*/ 152 h 10000"/>
                  <a:gd name="connsiteX19-19601" fmla="*/ 2290 w 9943"/>
                  <a:gd name="connsiteY19-19602" fmla="*/ 0 h 10000"/>
                  <a:gd name="connsiteX20-19603" fmla="*/ 6091 w 9943"/>
                  <a:gd name="connsiteY20-19604" fmla="*/ 7253 h 10000"/>
                  <a:gd name="connsiteX21-19605" fmla="*/ 7618 w 9943"/>
                  <a:gd name="connsiteY21-19606" fmla="*/ 6809 h 10000"/>
                  <a:gd name="connsiteX22-19607" fmla="*/ 7830 w 9943"/>
                  <a:gd name="connsiteY22-19608" fmla="*/ 6758 h 10000"/>
                  <a:gd name="connsiteX23-19609" fmla="*/ 8137 w 9943"/>
                  <a:gd name="connsiteY23-19610" fmla="*/ 6703 h 10000"/>
                  <a:gd name="connsiteX24-19611" fmla="*/ 8315 w 9943"/>
                  <a:gd name="connsiteY24-19612" fmla="*/ 6685 h 10000"/>
                  <a:gd name="connsiteX25-19613" fmla="*/ 8505 w 9943"/>
                  <a:gd name="connsiteY25-19614" fmla="*/ 6682 h 10000"/>
                  <a:gd name="connsiteX26-19615" fmla="*/ 8699 w 9943"/>
                  <a:gd name="connsiteY26-19616" fmla="*/ 6688 h 10000"/>
                  <a:gd name="connsiteX27-19617" fmla="*/ 8896 w 9943"/>
                  <a:gd name="connsiteY27-19618" fmla="*/ 6714 h 10000"/>
                  <a:gd name="connsiteX28-19619" fmla="*/ 9089 w 9943"/>
                  <a:gd name="connsiteY28-19620" fmla="*/ 6762 h 10000"/>
                  <a:gd name="connsiteX29-19621" fmla="*/ 9271 w 9943"/>
                  <a:gd name="connsiteY29-19622" fmla="*/ 6834 h 10000"/>
                  <a:gd name="connsiteX30-19623" fmla="*/ 9444 w 9943"/>
                  <a:gd name="connsiteY30-19624" fmla="*/ 6932 h 10000"/>
                  <a:gd name="connsiteX31-19625" fmla="*/ 9520 w 9943"/>
                  <a:gd name="connsiteY31-19626" fmla="*/ 6997 h 10000"/>
                  <a:gd name="connsiteX32-19627" fmla="*/ 9594 w 9943"/>
                  <a:gd name="connsiteY32-19628" fmla="*/ 7067 h 10000"/>
                  <a:gd name="connsiteX33-19629" fmla="*/ 9664 w 9943"/>
                  <a:gd name="connsiteY33-19630" fmla="*/ 7143 h 10000"/>
                  <a:gd name="connsiteX34-19631" fmla="*/ 9727 w 9943"/>
                  <a:gd name="connsiteY34-19632" fmla="*/ 7230 h 10000"/>
                  <a:gd name="connsiteX35-19633" fmla="*/ 9782 w 9943"/>
                  <a:gd name="connsiteY35-19634" fmla="*/ 7332 h 10000"/>
                  <a:gd name="connsiteX36-19635" fmla="*/ 9830 w 9943"/>
                  <a:gd name="connsiteY36-19636" fmla="*/ 7435 h 10000"/>
                  <a:gd name="connsiteX37-19637" fmla="*/ 9870 w 9943"/>
                  <a:gd name="connsiteY37-19638" fmla="*/ 7555 h 10000"/>
                  <a:gd name="connsiteX38-19639" fmla="*/ 9903 w 9943"/>
                  <a:gd name="connsiteY38-19640" fmla="*/ 7681 h 10000"/>
                  <a:gd name="connsiteX39-19641" fmla="*/ 9925 w 9943"/>
                  <a:gd name="connsiteY39-19642" fmla="*/ 7825 h 10000"/>
                  <a:gd name="connsiteX40-19643" fmla="*/ 9938 w 9943"/>
                  <a:gd name="connsiteY40-19644" fmla="*/ 7977 h 10000"/>
                  <a:gd name="connsiteX41-19645" fmla="*/ 9943 w 9943"/>
                  <a:gd name="connsiteY41-19646" fmla="*/ 8217 h 10000"/>
                  <a:gd name="connsiteX42-19647" fmla="*/ 9935 w 9943"/>
                  <a:gd name="connsiteY42-19648" fmla="*/ 8442 h 10000"/>
                  <a:gd name="connsiteX43-19649" fmla="*/ 9915 w 9943"/>
                  <a:gd name="connsiteY43-19650" fmla="*/ 8642 h 10000"/>
                  <a:gd name="connsiteX44-19651" fmla="*/ 9880 w 9943"/>
                  <a:gd name="connsiteY44-19652" fmla="*/ 8835 h 10000"/>
                  <a:gd name="connsiteX45-19653" fmla="*/ 9835 w 9943"/>
                  <a:gd name="connsiteY45-19654" fmla="*/ 9004 h 10000"/>
                  <a:gd name="connsiteX46-19655" fmla="*/ 9779 w 9943"/>
                  <a:gd name="connsiteY46-19656" fmla="*/ 9167 h 10000"/>
                  <a:gd name="connsiteX47-19657" fmla="*/ 9712 w 9943"/>
                  <a:gd name="connsiteY47-19658" fmla="*/ 9303 h 10000"/>
                  <a:gd name="connsiteX48-19659" fmla="*/ 9636 w 9943"/>
                  <a:gd name="connsiteY48-19660" fmla="*/ 9431 h 10000"/>
                  <a:gd name="connsiteX49-19661" fmla="*/ 9551 w 9943"/>
                  <a:gd name="connsiteY49-19662" fmla="*/ 9542 h 10000"/>
                  <a:gd name="connsiteX50-19663" fmla="*/ 9459 w 9943"/>
                  <a:gd name="connsiteY50-19664" fmla="*/ 9641 h 10000"/>
                  <a:gd name="connsiteX51-19665" fmla="*/ 9358 w 9943"/>
                  <a:gd name="connsiteY51-19666" fmla="*/ 9726 h 10000"/>
                  <a:gd name="connsiteX52-19667" fmla="*/ 9253 w 9943"/>
                  <a:gd name="connsiteY52-19668" fmla="*/ 9797 h 10000"/>
                  <a:gd name="connsiteX53-19669" fmla="*/ 9139 w 9943"/>
                  <a:gd name="connsiteY53-19670" fmla="*/ 9859 h 10000"/>
                  <a:gd name="connsiteX54-19671" fmla="*/ 9019 w 9943"/>
                  <a:gd name="connsiteY54-19672" fmla="*/ 9910 h 10000"/>
                  <a:gd name="connsiteX55-19673" fmla="*/ 8898 w 9943"/>
                  <a:gd name="connsiteY55-19674" fmla="*/ 9948 h 10000"/>
                  <a:gd name="connsiteX56-19675" fmla="*/ 8772 w 9943"/>
                  <a:gd name="connsiteY56-19676" fmla="*/ 9974 h 10000"/>
                  <a:gd name="connsiteX57-19677" fmla="*/ 8512 w 9943"/>
                  <a:gd name="connsiteY57-19678" fmla="*/ 10000 h 10000"/>
                  <a:gd name="connsiteX58-19679" fmla="*/ 8244 w 9943"/>
                  <a:gd name="connsiteY58-19680" fmla="*/ 9990 h 10000"/>
                  <a:gd name="connsiteX59-19681" fmla="*/ 7978 w 9943"/>
                  <a:gd name="connsiteY59-19682" fmla="*/ 9952 h 10000"/>
                  <a:gd name="connsiteX60-19683" fmla="*/ 7715 w 9943"/>
                  <a:gd name="connsiteY60-19684" fmla="*/ 9884 h 10000"/>
                  <a:gd name="connsiteX61-19685" fmla="*/ 7465 w 9943"/>
                  <a:gd name="connsiteY61-19686" fmla="*/ 9795 h 10000"/>
                  <a:gd name="connsiteX62-19687" fmla="*/ 7227 w 9943"/>
                  <a:gd name="connsiteY62-19688" fmla="*/ 9685 h 10000"/>
                  <a:gd name="connsiteX63-19689" fmla="*/ 7017 w 9943"/>
                  <a:gd name="connsiteY63-19690" fmla="*/ 9560 h 10000"/>
                  <a:gd name="connsiteX64-19691" fmla="*/ 6832 w 9943"/>
                  <a:gd name="connsiteY64-19692" fmla="*/ 9431 h 10000"/>
                  <a:gd name="connsiteX0-19693" fmla="*/ 6811 w 9940"/>
                  <a:gd name="connsiteY0-19694" fmla="*/ 9431 h 10000"/>
                  <a:gd name="connsiteX1-19695" fmla="*/ 5580 w 9940"/>
                  <a:gd name="connsiteY1-19696" fmla="*/ 7394 h 10000"/>
                  <a:gd name="connsiteX2-19697" fmla="*/ 0 w 9940"/>
                  <a:gd name="connsiteY2-19698" fmla="*/ 4678 h 10000"/>
                  <a:gd name="connsiteX3-19699" fmla="*/ 70 w 9940"/>
                  <a:gd name="connsiteY3-19700" fmla="*/ 4365 h 10000"/>
                  <a:gd name="connsiteX4-19701" fmla="*/ 137 w 9940"/>
                  <a:gd name="connsiteY4-19702" fmla="*/ 4075 h 10000"/>
                  <a:gd name="connsiteX5-19703" fmla="*/ 211 w 9940"/>
                  <a:gd name="connsiteY5-19704" fmla="*/ 3796 h 10000"/>
                  <a:gd name="connsiteX6-19705" fmla="*/ 290 w 9940"/>
                  <a:gd name="connsiteY6-19706" fmla="*/ 3528 h 10000"/>
                  <a:gd name="connsiteX7-19707" fmla="*/ 370 w 9940"/>
                  <a:gd name="connsiteY7-19708" fmla="*/ 3278 h 10000"/>
                  <a:gd name="connsiteX8-19709" fmla="*/ 456 w 9940"/>
                  <a:gd name="connsiteY8-19710" fmla="*/ 3044 h 10000"/>
                  <a:gd name="connsiteX9-19711" fmla="*/ 546 w 9940"/>
                  <a:gd name="connsiteY9-19712" fmla="*/ 2835 h 10000"/>
                  <a:gd name="connsiteX10-19713" fmla="*/ 639 w 9940"/>
                  <a:gd name="connsiteY10-19714" fmla="*/ 2640 h 10000"/>
                  <a:gd name="connsiteX11-19715" fmla="*/ 1113 w 9940"/>
                  <a:gd name="connsiteY11-19716" fmla="*/ 1748 h 10000"/>
                  <a:gd name="connsiteX12-19717" fmla="*/ 1349 w 9940"/>
                  <a:gd name="connsiteY12-19718" fmla="*/ 1306 h 10000"/>
                  <a:gd name="connsiteX13-19719" fmla="*/ 1438 w 9940"/>
                  <a:gd name="connsiteY13-19720" fmla="*/ 1150 h 10000"/>
                  <a:gd name="connsiteX14-19721" fmla="*/ 1591 w 9940"/>
                  <a:gd name="connsiteY14-19722" fmla="*/ 894 h 10000"/>
                  <a:gd name="connsiteX15-19723" fmla="*/ 1844 w 9940"/>
                  <a:gd name="connsiteY15-19724" fmla="*/ 508 h 10000"/>
                  <a:gd name="connsiteX16-19725" fmla="*/ 1973 w 9940"/>
                  <a:gd name="connsiteY16-19726" fmla="*/ 327 h 10000"/>
                  <a:gd name="connsiteX17-19727" fmla="*/ 2108 w 9940"/>
                  <a:gd name="connsiteY17-19728" fmla="*/ 152 h 10000"/>
                  <a:gd name="connsiteX18-19729" fmla="*/ 2243 w 9940"/>
                  <a:gd name="connsiteY18-19730" fmla="*/ 0 h 10000"/>
                  <a:gd name="connsiteX19-19731" fmla="*/ 6066 w 9940"/>
                  <a:gd name="connsiteY19-19732" fmla="*/ 7253 h 10000"/>
                  <a:gd name="connsiteX20-19733" fmla="*/ 7602 w 9940"/>
                  <a:gd name="connsiteY20-19734" fmla="*/ 6809 h 10000"/>
                  <a:gd name="connsiteX21-19735" fmla="*/ 7815 w 9940"/>
                  <a:gd name="connsiteY21-19736" fmla="*/ 6758 h 10000"/>
                  <a:gd name="connsiteX22-19737" fmla="*/ 8124 w 9940"/>
                  <a:gd name="connsiteY22-19738" fmla="*/ 6703 h 10000"/>
                  <a:gd name="connsiteX23-19739" fmla="*/ 8303 w 9940"/>
                  <a:gd name="connsiteY23-19740" fmla="*/ 6685 h 10000"/>
                  <a:gd name="connsiteX24-19741" fmla="*/ 8494 w 9940"/>
                  <a:gd name="connsiteY24-19742" fmla="*/ 6682 h 10000"/>
                  <a:gd name="connsiteX25-19743" fmla="*/ 8689 w 9940"/>
                  <a:gd name="connsiteY25-19744" fmla="*/ 6688 h 10000"/>
                  <a:gd name="connsiteX26-19745" fmla="*/ 8887 w 9940"/>
                  <a:gd name="connsiteY26-19746" fmla="*/ 6714 h 10000"/>
                  <a:gd name="connsiteX27-19747" fmla="*/ 9081 w 9940"/>
                  <a:gd name="connsiteY27-19748" fmla="*/ 6762 h 10000"/>
                  <a:gd name="connsiteX28-19749" fmla="*/ 9264 w 9940"/>
                  <a:gd name="connsiteY28-19750" fmla="*/ 6834 h 10000"/>
                  <a:gd name="connsiteX29-19751" fmla="*/ 9438 w 9940"/>
                  <a:gd name="connsiteY29-19752" fmla="*/ 6932 h 10000"/>
                  <a:gd name="connsiteX30-19753" fmla="*/ 9515 w 9940"/>
                  <a:gd name="connsiteY30-19754" fmla="*/ 6997 h 10000"/>
                  <a:gd name="connsiteX31-19755" fmla="*/ 9589 w 9940"/>
                  <a:gd name="connsiteY31-19756" fmla="*/ 7067 h 10000"/>
                  <a:gd name="connsiteX32-19757" fmla="*/ 9659 w 9940"/>
                  <a:gd name="connsiteY32-19758" fmla="*/ 7143 h 10000"/>
                  <a:gd name="connsiteX33-19759" fmla="*/ 9723 w 9940"/>
                  <a:gd name="connsiteY33-19760" fmla="*/ 7230 h 10000"/>
                  <a:gd name="connsiteX34-19761" fmla="*/ 9778 w 9940"/>
                  <a:gd name="connsiteY34-19762" fmla="*/ 7332 h 10000"/>
                  <a:gd name="connsiteX35-19763" fmla="*/ 9826 w 9940"/>
                  <a:gd name="connsiteY35-19764" fmla="*/ 7435 h 10000"/>
                  <a:gd name="connsiteX36-19765" fmla="*/ 9867 w 9940"/>
                  <a:gd name="connsiteY36-19766" fmla="*/ 7555 h 10000"/>
                  <a:gd name="connsiteX37-19767" fmla="*/ 9900 w 9940"/>
                  <a:gd name="connsiteY37-19768" fmla="*/ 7681 h 10000"/>
                  <a:gd name="connsiteX38-19769" fmla="*/ 9922 w 9940"/>
                  <a:gd name="connsiteY38-19770" fmla="*/ 7825 h 10000"/>
                  <a:gd name="connsiteX39-19771" fmla="*/ 9935 w 9940"/>
                  <a:gd name="connsiteY39-19772" fmla="*/ 7977 h 10000"/>
                  <a:gd name="connsiteX40-19773" fmla="*/ 9940 w 9940"/>
                  <a:gd name="connsiteY40-19774" fmla="*/ 8217 h 10000"/>
                  <a:gd name="connsiteX41-19775" fmla="*/ 9932 w 9940"/>
                  <a:gd name="connsiteY41-19776" fmla="*/ 8442 h 10000"/>
                  <a:gd name="connsiteX42-19777" fmla="*/ 9912 w 9940"/>
                  <a:gd name="connsiteY42-19778" fmla="*/ 8642 h 10000"/>
                  <a:gd name="connsiteX43-19779" fmla="*/ 9877 w 9940"/>
                  <a:gd name="connsiteY43-19780" fmla="*/ 8835 h 10000"/>
                  <a:gd name="connsiteX44-19781" fmla="*/ 9831 w 9940"/>
                  <a:gd name="connsiteY44-19782" fmla="*/ 9004 h 10000"/>
                  <a:gd name="connsiteX45-19783" fmla="*/ 9775 w 9940"/>
                  <a:gd name="connsiteY45-19784" fmla="*/ 9167 h 10000"/>
                  <a:gd name="connsiteX46-19785" fmla="*/ 9708 w 9940"/>
                  <a:gd name="connsiteY46-19786" fmla="*/ 9303 h 10000"/>
                  <a:gd name="connsiteX47-19787" fmla="*/ 9631 w 9940"/>
                  <a:gd name="connsiteY47-19788" fmla="*/ 9431 h 10000"/>
                  <a:gd name="connsiteX48-19789" fmla="*/ 9546 w 9940"/>
                  <a:gd name="connsiteY48-19790" fmla="*/ 9542 h 10000"/>
                  <a:gd name="connsiteX49-19791" fmla="*/ 9453 w 9940"/>
                  <a:gd name="connsiteY49-19792" fmla="*/ 9641 h 10000"/>
                  <a:gd name="connsiteX50-19793" fmla="*/ 9352 w 9940"/>
                  <a:gd name="connsiteY50-19794" fmla="*/ 9726 h 10000"/>
                  <a:gd name="connsiteX51-19795" fmla="*/ 9246 w 9940"/>
                  <a:gd name="connsiteY51-19796" fmla="*/ 9797 h 10000"/>
                  <a:gd name="connsiteX52-19797" fmla="*/ 9131 w 9940"/>
                  <a:gd name="connsiteY52-19798" fmla="*/ 9859 h 10000"/>
                  <a:gd name="connsiteX53-19799" fmla="*/ 9011 w 9940"/>
                  <a:gd name="connsiteY53-19800" fmla="*/ 9910 h 10000"/>
                  <a:gd name="connsiteX54-19801" fmla="*/ 8889 w 9940"/>
                  <a:gd name="connsiteY54-19802" fmla="*/ 9948 h 10000"/>
                  <a:gd name="connsiteX55-19803" fmla="*/ 8762 w 9940"/>
                  <a:gd name="connsiteY55-19804" fmla="*/ 9974 h 10000"/>
                  <a:gd name="connsiteX56-19805" fmla="*/ 8501 w 9940"/>
                  <a:gd name="connsiteY56-19806" fmla="*/ 10000 h 10000"/>
                  <a:gd name="connsiteX57-19807" fmla="*/ 8231 w 9940"/>
                  <a:gd name="connsiteY57-19808" fmla="*/ 9990 h 10000"/>
                  <a:gd name="connsiteX58-19809" fmla="*/ 7964 w 9940"/>
                  <a:gd name="connsiteY58-19810" fmla="*/ 9952 h 10000"/>
                  <a:gd name="connsiteX59-19811" fmla="*/ 7699 w 9940"/>
                  <a:gd name="connsiteY59-19812" fmla="*/ 9884 h 10000"/>
                  <a:gd name="connsiteX60-19813" fmla="*/ 7448 w 9940"/>
                  <a:gd name="connsiteY60-19814" fmla="*/ 9795 h 10000"/>
                  <a:gd name="connsiteX61-19815" fmla="*/ 7208 w 9940"/>
                  <a:gd name="connsiteY61-19816" fmla="*/ 9685 h 10000"/>
                  <a:gd name="connsiteX62-19817" fmla="*/ 6997 w 9940"/>
                  <a:gd name="connsiteY62-19818" fmla="*/ 9560 h 10000"/>
                  <a:gd name="connsiteX63-19819" fmla="*/ 6811 w 9940"/>
                  <a:gd name="connsiteY63-19820" fmla="*/ 9431 h 10000"/>
                  <a:gd name="connsiteX0-19821" fmla="*/ 6782 w 9930"/>
                  <a:gd name="connsiteY0-19822" fmla="*/ 9431 h 10000"/>
                  <a:gd name="connsiteX1-19823" fmla="*/ 5544 w 9930"/>
                  <a:gd name="connsiteY1-19824" fmla="*/ 7394 h 10000"/>
                  <a:gd name="connsiteX2-19825" fmla="*/ 0 w 9930"/>
                  <a:gd name="connsiteY2-19826" fmla="*/ 4365 h 10000"/>
                  <a:gd name="connsiteX3-19827" fmla="*/ 68 w 9930"/>
                  <a:gd name="connsiteY3-19828" fmla="*/ 4075 h 10000"/>
                  <a:gd name="connsiteX4-19829" fmla="*/ 142 w 9930"/>
                  <a:gd name="connsiteY4-19830" fmla="*/ 3796 h 10000"/>
                  <a:gd name="connsiteX5-19831" fmla="*/ 222 w 9930"/>
                  <a:gd name="connsiteY5-19832" fmla="*/ 3528 h 10000"/>
                  <a:gd name="connsiteX6-19833" fmla="*/ 302 w 9930"/>
                  <a:gd name="connsiteY6-19834" fmla="*/ 3278 h 10000"/>
                  <a:gd name="connsiteX7-19835" fmla="*/ 389 w 9930"/>
                  <a:gd name="connsiteY7-19836" fmla="*/ 3044 h 10000"/>
                  <a:gd name="connsiteX8-19837" fmla="*/ 479 w 9930"/>
                  <a:gd name="connsiteY8-19838" fmla="*/ 2835 h 10000"/>
                  <a:gd name="connsiteX9-19839" fmla="*/ 573 w 9930"/>
                  <a:gd name="connsiteY9-19840" fmla="*/ 2640 h 10000"/>
                  <a:gd name="connsiteX10-19841" fmla="*/ 1050 w 9930"/>
                  <a:gd name="connsiteY10-19842" fmla="*/ 1748 h 10000"/>
                  <a:gd name="connsiteX11-19843" fmla="*/ 1287 w 9930"/>
                  <a:gd name="connsiteY11-19844" fmla="*/ 1306 h 10000"/>
                  <a:gd name="connsiteX12-19845" fmla="*/ 1377 w 9930"/>
                  <a:gd name="connsiteY12-19846" fmla="*/ 1150 h 10000"/>
                  <a:gd name="connsiteX13-19847" fmla="*/ 1531 w 9930"/>
                  <a:gd name="connsiteY13-19848" fmla="*/ 894 h 10000"/>
                  <a:gd name="connsiteX14-19849" fmla="*/ 1785 w 9930"/>
                  <a:gd name="connsiteY14-19850" fmla="*/ 508 h 10000"/>
                  <a:gd name="connsiteX15-19851" fmla="*/ 1915 w 9930"/>
                  <a:gd name="connsiteY15-19852" fmla="*/ 327 h 10000"/>
                  <a:gd name="connsiteX16-19853" fmla="*/ 2051 w 9930"/>
                  <a:gd name="connsiteY16-19854" fmla="*/ 152 h 10000"/>
                  <a:gd name="connsiteX17-19855" fmla="*/ 2187 w 9930"/>
                  <a:gd name="connsiteY17-19856" fmla="*/ 0 h 10000"/>
                  <a:gd name="connsiteX18-19857" fmla="*/ 6033 w 9930"/>
                  <a:gd name="connsiteY18-19858" fmla="*/ 7253 h 10000"/>
                  <a:gd name="connsiteX19-19859" fmla="*/ 7578 w 9930"/>
                  <a:gd name="connsiteY19-19860" fmla="*/ 6809 h 10000"/>
                  <a:gd name="connsiteX20-19861" fmla="*/ 7792 w 9930"/>
                  <a:gd name="connsiteY20-19862" fmla="*/ 6758 h 10000"/>
                  <a:gd name="connsiteX21-19863" fmla="*/ 8103 w 9930"/>
                  <a:gd name="connsiteY21-19864" fmla="*/ 6703 h 10000"/>
                  <a:gd name="connsiteX22-19865" fmla="*/ 8283 w 9930"/>
                  <a:gd name="connsiteY22-19866" fmla="*/ 6685 h 10000"/>
                  <a:gd name="connsiteX23-19867" fmla="*/ 8475 w 9930"/>
                  <a:gd name="connsiteY23-19868" fmla="*/ 6682 h 10000"/>
                  <a:gd name="connsiteX24-19869" fmla="*/ 8671 w 9930"/>
                  <a:gd name="connsiteY24-19870" fmla="*/ 6688 h 10000"/>
                  <a:gd name="connsiteX25-19871" fmla="*/ 8871 w 9930"/>
                  <a:gd name="connsiteY25-19872" fmla="*/ 6714 h 10000"/>
                  <a:gd name="connsiteX26-19873" fmla="*/ 9066 w 9930"/>
                  <a:gd name="connsiteY26-19874" fmla="*/ 6762 h 10000"/>
                  <a:gd name="connsiteX27-19875" fmla="*/ 9250 w 9930"/>
                  <a:gd name="connsiteY27-19876" fmla="*/ 6834 h 10000"/>
                  <a:gd name="connsiteX28-19877" fmla="*/ 9425 w 9930"/>
                  <a:gd name="connsiteY28-19878" fmla="*/ 6932 h 10000"/>
                  <a:gd name="connsiteX29-19879" fmla="*/ 9502 w 9930"/>
                  <a:gd name="connsiteY29-19880" fmla="*/ 6997 h 10000"/>
                  <a:gd name="connsiteX30-19881" fmla="*/ 9577 w 9930"/>
                  <a:gd name="connsiteY30-19882" fmla="*/ 7067 h 10000"/>
                  <a:gd name="connsiteX31-19883" fmla="*/ 9647 w 9930"/>
                  <a:gd name="connsiteY31-19884" fmla="*/ 7143 h 10000"/>
                  <a:gd name="connsiteX32-19885" fmla="*/ 9712 w 9930"/>
                  <a:gd name="connsiteY32-19886" fmla="*/ 7230 h 10000"/>
                  <a:gd name="connsiteX33-19887" fmla="*/ 9767 w 9930"/>
                  <a:gd name="connsiteY33-19888" fmla="*/ 7332 h 10000"/>
                  <a:gd name="connsiteX34-19889" fmla="*/ 9815 w 9930"/>
                  <a:gd name="connsiteY34-19890" fmla="*/ 7435 h 10000"/>
                  <a:gd name="connsiteX35-19891" fmla="*/ 9857 w 9930"/>
                  <a:gd name="connsiteY35-19892" fmla="*/ 7555 h 10000"/>
                  <a:gd name="connsiteX36-19893" fmla="*/ 9890 w 9930"/>
                  <a:gd name="connsiteY36-19894" fmla="*/ 7681 h 10000"/>
                  <a:gd name="connsiteX37-19895" fmla="*/ 9912 w 9930"/>
                  <a:gd name="connsiteY37-19896" fmla="*/ 7825 h 10000"/>
                  <a:gd name="connsiteX38-19897" fmla="*/ 9925 w 9930"/>
                  <a:gd name="connsiteY38-19898" fmla="*/ 7977 h 10000"/>
                  <a:gd name="connsiteX39-19899" fmla="*/ 9930 w 9930"/>
                  <a:gd name="connsiteY39-19900" fmla="*/ 8217 h 10000"/>
                  <a:gd name="connsiteX40-19901" fmla="*/ 9922 w 9930"/>
                  <a:gd name="connsiteY40-19902" fmla="*/ 8442 h 10000"/>
                  <a:gd name="connsiteX41-19903" fmla="*/ 9902 w 9930"/>
                  <a:gd name="connsiteY41-19904" fmla="*/ 8642 h 10000"/>
                  <a:gd name="connsiteX42-19905" fmla="*/ 9867 w 9930"/>
                  <a:gd name="connsiteY42-19906" fmla="*/ 8835 h 10000"/>
                  <a:gd name="connsiteX43-19907" fmla="*/ 9820 w 9930"/>
                  <a:gd name="connsiteY43-19908" fmla="*/ 9004 h 10000"/>
                  <a:gd name="connsiteX44-19909" fmla="*/ 9764 w 9930"/>
                  <a:gd name="connsiteY44-19910" fmla="*/ 9167 h 10000"/>
                  <a:gd name="connsiteX45-19911" fmla="*/ 9697 w 9930"/>
                  <a:gd name="connsiteY45-19912" fmla="*/ 9303 h 10000"/>
                  <a:gd name="connsiteX46-19913" fmla="*/ 9619 w 9930"/>
                  <a:gd name="connsiteY46-19914" fmla="*/ 9431 h 10000"/>
                  <a:gd name="connsiteX47-19915" fmla="*/ 9534 w 9930"/>
                  <a:gd name="connsiteY47-19916" fmla="*/ 9542 h 10000"/>
                  <a:gd name="connsiteX48-19917" fmla="*/ 9440 w 9930"/>
                  <a:gd name="connsiteY48-19918" fmla="*/ 9641 h 10000"/>
                  <a:gd name="connsiteX49-19919" fmla="*/ 9338 w 9930"/>
                  <a:gd name="connsiteY49-19920" fmla="*/ 9726 h 10000"/>
                  <a:gd name="connsiteX50-19921" fmla="*/ 9232 w 9930"/>
                  <a:gd name="connsiteY50-19922" fmla="*/ 9797 h 10000"/>
                  <a:gd name="connsiteX51-19923" fmla="*/ 9116 w 9930"/>
                  <a:gd name="connsiteY51-19924" fmla="*/ 9859 h 10000"/>
                  <a:gd name="connsiteX52-19925" fmla="*/ 8995 w 9930"/>
                  <a:gd name="connsiteY52-19926" fmla="*/ 9910 h 10000"/>
                  <a:gd name="connsiteX53-19927" fmla="*/ 8873 w 9930"/>
                  <a:gd name="connsiteY53-19928" fmla="*/ 9948 h 10000"/>
                  <a:gd name="connsiteX54-19929" fmla="*/ 8745 w 9930"/>
                  <a:gd name="connsiteY54-19930" fmla="*/ 9974 h 10000"/>
                  <a:gd name="connsiteX55-19931" fmla="*/ 8482 w 9930"/>
                  <a:gd name="connsiteY55-19932" fmla="*/ 10000 h 10000"/>
                  <a:gd name="connsiteX56-19933" fmla="*/ 8211 w 9930"/>
                  <a:gd name="connsiteY56-19934" fmla="*/ 9990 h 10000"/>
                  <a:gd name="connsiteX57-19935" fmla="*/ 7942 w 9930"/>
                  <a:gd name="connsiteY57-19936" fmla="*/ 9952 h 10000"/>
                  <a:gd name="connsiteX58-19937" fmla="*/ 7675 w 9930"/>
                  <a:gd name="connsiteY58-19938" fmla="*/ 9884 h 10000"/>
                  <a:gd name="connsiteX59-19939" fmla="*/ 7423 w 9930"/>
                  <a:gd name="connsiteY59-19940" fmla="*/ 9795 h 10000"/>
                  <a:gd name="connsiteX60-19941" fmla="*/ 7182 w 9930"/>
                  <a:gd name="connsiteY60-19942" fmla="*/ 9685 h 10000"/>
                  <a:gd name="connsiteX61-19943" fmla="*/ 6969 w 9930"/>
                  <a:gd name="connsiteY61-19944" fmla="*/ 9560 h 10000"/>
                  <a:gd name="connsiteX62-19945" fmla="*/ 6782 w 9930"/>
                  <a:gd name="connsiteY62-19946" fmla="*/ 9431 h 10000"/>
                  <a:gd name="connsiteX0-19947" fmla="*/ 6762 w 9932"/>
                  <a:gd name="connsiteY0-19948" fmla="*/ 9431 h 10000"/>
                  <a:gd name="connsiteX1-19949" fmla="*/ 5515 w 9932"/>
                  <a:gd name="connsiteY1-19950" fmla="*/ 7394 h 10000"/>
                  <a:gd name="connsiteX2-19951" fmla="*/ 0 w 9932"/>
                  <a:gd name="connsiteY2-19952" fmla="*/ 4075 h 10000"/>
                  <a:gd name="connsiteX3-19953" fmla="*/ 75 w 9932"/>
                  <a:gd name="connsiteY3-19954" fmla="*/ 3796 h 10000"/>
                  <a:gd name="connsiteX4-19955" fmla="*/ 156 w 9932"/>
                  <a:gd name="connsiteY4-19956" fmla="*/ 3528 h 10000"/>
                  <a:gd name="connsiteX5-19957" fmla="*/ 236 w 9932"/>
                  <a:gd name="connsiteY5-19958" fmla="*/ 3278 h 10000"/>
                  <a:gd name="connsiteX6-19959" fmla="*/ 324 w 9932"/>
                  <a:gd name="connsiteY6-19960" fmla="*/ 3044 h 10000"/>
                  <a:gd name="connsiteX7-19961" fmla="*/ 414 w 9932"/>
                  <a:gd name="connsiteY7-19962" fmla="*/ 2835 h 10000"/>
                  <a:gd name="connsiteX8-19963" fmla="*/ 509 w 9932"/>
                  <a:gd name="connsiteY8-19964" fmla="*/ 2640 h 10000"/>
                  <a:gd name="connsiteX9-19965" fmla="*/ 989 w 9932"/>
                  <a:gd name="connsiteY9-19966" fmla="*/ 1748 h 10000"/>
                  <a:gd name="connsiteX10-19967" fmla="*/ 1228 w 9932"/>
                  <a:gd name="connsiteY10-19968" fmla="*/ 1306 h 10000"/>
                  <a:gd name="connsiteX11-19969" fmla="*/ 1319 w 9932"/>
                  <a:gd name="connsiteY11-19970" fmla="*/ 1150 h 10000"/>
                  <a:gd name="connsiteX12-19971" fmla="*/ 1474 w 9932"/>
                  <a:gd name="connsiteY12-19972" fmla="*/ 894 h 10000"/>
                  <a:gd name="connsiteX13-19973" fmla="*/ 1730 w 9932"/>
                  <a:gd name="connsiteY13-19974" fmla="*/ 508 h 10000"/>
                  <a:gd name="connsiteX14-19975" fmla="*/ 1860 w 9932"/>
                  <a:gd name="connsiteY14-19976" fmla="*/ 327 h 10000"/>
                  <a:gd name="connsiteX15-19977" fmla="*/ 1997 w 9932"/>
                  <a:gd name="connsiteY15-19978" fmla="*/ 152 h 10000"/>
                  <a:gd name="connsiteX16-19979" fmla="*/ 2134 w 9932"/>
                  <a:gd name="connsiteY16-19980" fmla="*/ 0 h 10000"/>
                  <a:gd name="connsiteX17-19981" fmla="*/ 6008 w 9932"/>
                  <a:gd name="connsiteY17-19982" fmla="*/ 7253 h 10000"/>
                  <a:gd name="connsiteX18-19983" fmla="*/ 7563 w 9932"/>
                  <a:gd name="connsiteY18-19984" fmla="*/ 6809 h 10000"/>
                  <a:gd name="connsiteX19-19985" fmla="*/ 7779 w 9932"/>
                  <a:gd name="connsiteY19-19986" fmla="*/ 6758 h 10000"/>
                  <a:gd name="connsiteX20-19987" fmla="*/ 8092 w 9932"/>
                  <a:gd name="connsiteY20-19988" fmla="*/ 6703 h 10000"/>
                  <a:gd name="connsiteX21-19989" fmla="*/ 8273 w 9932"/>
                  <a:gd name="connsiteY21-19990" fmla="*/ 6685 h 10000"/>
                  <a:gd name="connsiteX22-19991" fmla="*/ 8467 w 9932"/>
                  <a:gd name="connsiteY22-19992" fmla="*/ 6682 h 10000"/>
                  <a:gd name="connsiteX23-19993" fmla="*/ 8664 w 9932"/>
                  <a:gd name="connsiteY23-19994" fmla="*/ 6688 h 10000"/>
                  <a:gd name="connsiteX24-19995" fmla="*/ 8866 w 9932"/>
                  <a:gd name="connsiteY24-19996" fmla="*/ 6714 h 10000"/>
                  <a:gd name="connsiteX25-19997" fmla="*/ 9062 w 9932"/>
                  <a:gd name="connsiteY25-19998" fmla="*/ 6762 h 10000"/>
                  <a:gd name="connsiteX26-19999" fmla="*/ 9247 w 9932"/>
                  <a:gd name="connsiteY26-20000" fmla="*/ 6834 h 10000"/>
                  <a:gd name="connsiteX27-20001" fmla="*/ 9423 w 9932"/>
                  <a:gd name="connsiteY27-20002" fmla="*/ 6932 h 10000"/>
                  <a:gd name="connsiteX28-20003" fmla="*/ 9501 w 9932"/>
                  <a:gd name="connsiteY28-20004" fmla="*/ 6997 h 10000"/>
                  <a:gd name="connsiteX29-20005" fmla="*/ 9577 w 9932"/>
                  <a:gd name="connsiteY29-20006" fmla="*/ 7067 h 10000"/>
                  <a:gd name="connsiteX30-20007" fmla="*/ 9647 w 9932"/>
                  <a:gd name="connsiteY30-20008" fmla="*/ 7143 h 10000"/>
                  <a:gd name="connsiteX31-20009" fmla="*/ 9712 w 9932"/>
                  <a:gd name="connsiteY31-20010" fmla="*/ 7230 h 10000"/>
                  <a:gd name="connsiteX32-20011" fmla="*/ 9768 w 9932"/>
                  <a:gd name="connsiteY32-20012" fmla="*/ 7332 h 10000"/>
                  <a:gd name="connsiteX33-20013" fmla="*/ 9816 w 9932"/>
                  <a:gd name="connsiteY33-20014" fmla="*/ 7435 h 10000"/>
                  <a:gd name="connsiteX34-20015" fmla="*/ 9858 w 9932"/>
                  <a:gd name="connsiteY34-20016" fmla="*/ 7555 h 10000"/>
                  <a:gd name="connsiteX35-20017" fmla="*/ 9892 w 9932"/>
                  <a:gd name="connsiteY35-20018" fmla="*/ 7681 h 10000"/>
                  <a:gd name="connsiteX36-20019" fmla="*/ 9914 w 9932"/>
                  <a:gd name="connsiteY36-20020" fmla="*/ 7825 h 10000"/>
                  <a:gd name="connsiteX37-20021" fmla="*/ 9927 w 9932"/>
                  <a:gd name="connsiteY37-20022" fmla="*/ 7977 h 10000"/>
                  <a:gd name="connsiteX38-20023" fmla="*/ 9932 w 9932"/>
                  <a:gd name="connsiteY38-20024" fmla="*/ 8217 h 10000"/>
                  <a:gd name="connsiteX39-20025" fmla="*/ 9924 w 9932"/>
                  <a:gd name="connsiteY39-20026" fmla="*/ 8442 h 10000"/>
                  <a:gd name="connsiteX40-20027" fmla="*/ 9904 w 9932"/>
                  <a:gd name="connsiteY40-20028" fmla="*/ 8642 h 10000"/>
                  <a:gd name="connsiteX41-20029" fmla="*/ 9869 w 9932"/>
                  <a:gd name="connsiteY41-20030" fmla="*/ 8835 h 10000"/>
                  <a:gd name="connsiteX42-20031" fmla="*/ 9821 w 9932"/>
                  <a:gd name="connsiteY42-20032" fmla="*/ 9004 h 10000"/>
                  <a:gd name="connsiteX43-20033" fmla="*/ 9765 w 9932"/>
                  <a:gd name="connsiteY43-20034" fmla="*/ 9167 h 10000"/>
                  <a:gd name="connsiteX44-20035" fmla="*/ 9697 w 9932"/>
                  <a:gd name="connsiteY44-20036" fmla="*/ 9303 h 10000"/>
                  <a:gd name="connsiteX45-20037" fmla="*/ 9619 w 9932"/>
                  <a:gd name="connsiteY45-20038" fmla="*/ 9431 h 10000"/>
                  <a:gd name="connsiteX46-20039" fmla="*/ 9533 w 9932"/>
                  <a:gd name="connsiteY46-20040" fmla="*/ 9542 h 10000"/>
                  <a:gd name="connsiteX47-20041" fmla="*/ 9439 w 9932"/>
                  <a:gd name="connsiteY47-20042" fmla="*/ 9641 h 10000"/>
                  <a:gd name="connsiteX48-20043" fmla="*/ 9336 w 9932"/>
                  <a:gd name="connsiteY48-20044" fmla="*/ 9726 h 10000"/>
                  <a:gd name="connsiteX49-20045" fmla="*/ 9229 w 9932"/>
                  <a:gd name="connsiteY49-20046" fmla="*/ 9797 h 10000"/>
                  <a:gd name="connsiteX50-20047" fmla="*/ 9112 w 9932"/>
                  <a:gd name="connsiteY50-20048" fmla="*/ 9859 h 10000"/>
                  <a:gd name="connsiteX51-20049" fmla="*/ 8990 w 9932"/>
                  <a:gd name="connsiteY51-20050" fmla="*/ 9910 h 10000"/>
                  <a:gd name="connsiteX52-20051" fmla="*/ 8868 w 9932"/>
                  <a:gd name="connsiteY52-20052" fmla="*/ 9948 h 10000"/>
                  <a:gd name="connsiteX53-20053" fmla="*/ 8739 w 9932"/>
                  <a:gd name="connsiteY53-20054" fmla="*/ 9974 h 10000"/>
                  <a:gd name="connsiteX54-20055" fmla="*/ 8474 w 9932"/>
                  <a:gd name="connsiteY54-20056" fmla="*/ 10000 h 10000"/>
                  <a:gd name="connsiteX55-20057" fmla="*/ 8201 w 9932"/>
                  <a:gd name="connsiteY55-20058" fmla="*/ 9990 h 10000"/>
                  <a:gd name="connsiteX56-20059" fmla="*/ 7930 w 9932"/>
                  <a:gd name="connsiteY56-20060" fmla="*/ 9952 h 10000"/>
                  <a:gd name="connsiteX57-20061" fmla="*/ 7661 w 9932"/>
                  <a:gd name="connsiteY57-20062" fmla="*/ 9884 h 10000"/>
                  <a:gd name="connsiteX58-20063" fmla="*/ 7407 w 9932"/>
                  <a:gd name="connsiteY58-20064" fmla="*/ 9795 h 10000"/>
                  <a:gd name="connsiteX59-20065" fmla="*/ 7165 w 9932"/>
                  <a:gd name="connsiteY59-20066" fmla="*/ 9685 h 10000"/>
                  <a:gd name="connsiteX60-20067" fmla="*/ 6950 w 9932"/>
                  <a:gd name="connsiteY60-20068" fmla="*/ 9560 h 10000"/>
                  <a:gd name="connsiteX61-20069" fmla="*/ 6762 w 9932"/>
                  <a:gd name="connsiteY61-20070" fmla="*/ 9431 h 10000"/>
                  <a:gd name="connsiteX0-20071" fmla="*/ 6732 w 9924"/>
                  <a:gd name="connsiteY0-20072" fmla="*/ 9431 h 10000"/>
                  <a:gd name="connsiteX1-20073" fmla="*/ 5477 w 9924"/>
                  <a:gd name="connsiteY1-20074" fmla="*/ 7394 h 10000"/>
                  <a:gd name="connsiteX2-20075" fmla="*/ 0 w 9924"/>
                  <a:gd name="connsiteY2-20076" fmla="*/ 3796 h 10000"/>
                  <a:gd name="connsiteX3-20077" fmla="*/ 81 w 9924"/>
                  <a:gd name="connsiteY3-20078" fmla="*/ 3528 h 10000"/>
                  <a:gd name="connsiteX4-20079" fmla="*/ 162 w 9924"/>
                  <a:gd name="connsiteY4-20080" fmla="*/ 3278 h 10000"/>
                  <a:gd name="connsiteX5-20081" fmla="*/ 250 w 9924"/>
                  <a:gd name="connsiteY5-20082" fmla="*/ 3044 h 10000"/>
                  <a:gd name="connsiteX6-20083" fmla="*/ 341 w 9924"/>
                  <a:gd name="connsiteY6-20084" fmla="*/ 2835 h 10000"/>
                  <a:gd name="connsiteX7-20085" fmla="*/ 436 w 9924"/>
                  <a:gd name="connsiteY7-20086" fmla="*/ 2640 h 10000"/>
                  <a:gd name="connsiteX8-20087" fmla="*/ 920 w 9924"/>
                  <a:gd name="connsiteY8-20088" fmla="*/ 1748 h 10000"/>
                  <a:gd name="connsiteX9-20089" fmla="*/ 1160 w 9924"/>
                  <a:gd name="connsiteY9-20090" fmla="*/ 1306 h 10000"/>
                  <a:gd name="connsiteX10-20091" fmla="*/ 1252 w 9924"/>
                  <a:gd name="connsiteY10-20092" fmla="*/ 1150 h 10000"/>
                  <a:gd name="connsiteX11-20093" fmla="*/ 1408 w 9924"/>
                  <a:gd name="connsiteY11-20094" fmla="*/ 894 h 10000"/>
                  <a:gd name="connsiteX12-20095" fmla="*/ 1666 w 9924"/>
                  <a:gd name="connsiteY12-20096" fmla="*/ 508 h 10000"/>
                  <a:gd name="connsiteX13-20097" fmla="*/ 1797 w 9924"/>
                  <a:gd name="connsiteY13-20098" fmla="*/ 327 h 10000"/>
                  <a:gd name="connsiteX14-20099" fmla="*/ 1935 w 9924"/>
                  <a:gd name="connsiteY14-20100" fmla="*/ 152 h 10000"/>
                  <a:gd name="connsiteX15-20101" fmla="*/ 2073 w 9924"/>
                  <a:gd name="connsiteY15-20102" fmla="*/ 0 h 10000"/>
                  <a:gd name="connsiteX16-20103" fmla="*/ 5973 w 9924"/>
                  <a:gd name="connsiteY16-20104" fmla="*/ 7253 h 10000"/>
                  <a:gd name="connsiteX17-20105" fmla="*/ 7539 w 9924"/>
                  <a:gd name="connsiteY17-20106" fmla="*/ 6809 h 10000"/>
                  <a:gd name="connsiteX18-20107" fmla="*/ 7756 w 9924"/>
                  <a:gd name="connsiteY18-20108" fmla="*/ 6758 h 10000"/>
                  <a:gd name="connsiteX19-20109" fmla="*/ 8071 w 9924"/>
                  <a:gd name="connsiteY19-20110" fmla="*/ 6703 h 10000"/>
                  <a:gd name="connsiteX20-20111" fmla="*/ 8254 w 9924"/>
                  <a:gd name="connsiteY20-20112" fmla="*/ 6685 h 10000"/>
                  <a:gd name="connsiteX21-20113" fmla="*/ 8449 w 9924"/>
                  <a:gd name="connsiteY21-20114" fmla="*/ 6682 h 10000"/>
                  <a:gd name="connsiteX22-20115" fmla="*/ 8647 w 9924"/>
                  <a:gd name="connsiteY22-20116" fmla="*/ 6688 h 10000"/>
                  <a:gd name="connsiteX23-20117" fmla="*/ 8851 w 9924"/>
                  <a:gd name="connsiteY23-20118" fmla="*/ 6714 h 10000"/>
                  <a:gd name="connsiteX24-20119" fmla="*/ 9048 w 9924"/>
                  <a:gd name="connsiteY24-20120" fmla="*/ 6762 h 10000"/>
                  <a:gd name="connsiteX25-20121" fmla="*/ 9234 w 9924"/>
                  <a:gd name="connsiteY25-20122" fmla="*/ 6834 h 10000"/>
                  <a:gd name="connsiteX26-20123" fmla="*/ 9412 w 9924"/>
                  <a:gd name="connsiteY26-20124" fmla="*/ 6932 h 10000"/>
                  <a:gd name="connsiteX27-20125" fmla="*/ 9490 w 9924"/>
                  <a:gd name="connsiteY27-20126" fmla="*/ 6997 h 10000"/>
                  <a:gd name="connsiteX28-20127" fmla="*/ 9567 w 9924"/>
                  <a:gd name="connsiteY28-20128" fmla="*/ 7067 h 10000"/>
                  <a:gd name="connsiteX29-20129" fmla="*/ 9637 w 9924"/>
                  <a:gd name="connsiteY29-20130" fmla="*/ 7143 h 10000"/>
                  <a:gd name="connsiteX30-20131" fmla="*/ 9702 w 9924"/>
                  <a:gd name="connsiteY30-20132" fmla="*/ 7230 h 10000"/>
                  <a:gd name="connsiteX31-20133" fmla="*/ 9759 w 9924"/>
                  <a:gd name="connsiteY31-20134" fmla="*/ 7332 h 10000"/>
                  <a:gd name="connsiteX32-20135" fmla="*/ 9807 w 9924"/>
                  <a:gd name="connsiteY32-20136" fmla="*/ 7435 h 10000"/>
                  <a:gd name="connsiteX33-20137" fmla="*/ 9849 w 9924"/>
                  <a:gd name="connsiteY33-20138" fmla="*/ 7555 h 10000"/>
                  <a:gd name="connsiteX34-20139" fmla="*/ 9884 w 9924"/>
                  <a:gd name="connsiteY34-20140" fmla="*/ 7681 h 10000"/>
                  <a:gd name="connsiteX35-20141" fmla="*/ 9906 w 9924"/>
                  <a:gd name="connsiteY35-20142" fmla="*/ 7825 h 10000"/>
                  <a:gd name="connsiteX36-20143" fmla="*/ 9919 w 9924"/>
                  <a:gd name="connsiteY36-20144" fmla="*/ 7977 h 10000"/>
                  <a:gd name="connsiteX37-20145" fmla="*/ 9924 w 9924"/>
                  <a:gd name="connsiteY37-20146" fmla="*/ 8217 h 10000"/>
                  <a:gd name="connsiteX38-20147" fmla="*/ 9916 w 9924"/>
                  <a:gd name="connsiteY38-20148" fmla="*/ 8442 h 10000"/>
                  <a:gd name="connsiteX39-20149" fmla="*/ 9896 w 9924"/>
                  <a:gd name="connsiteY39-20150" fmla="*/ 8642 h 10000"/>
                  <a:gd name="connsiteX40-20151" fmla="*/ 9861 w 9924"/>
                  <a:gd name="connsiteY40-20152" fmla="*/ 8835 h 10000"/>
                  <a:gd name="connsiteX41-20153" fmla="*/ 9812 w 9924"/>
                  <a:gd name="connsiteY41-20154" fmla="*/ 9004 h 10000"/>
                  <a:gd name="connsiteX42-20155" fmla="*/ 9756 w 9924"/>
                  <a:gd name="connsiteY42-20156" fmla="*/ 9167 h 10000"/>
                  <a:gd name="connsiteX43-20157" fmla="*/ 9687 w 9924"/>
                  <a:gd name="connsiteY43-20158" fmla="*/ 9303 h 10000"/>
                  <a:gd name="connsiteX44-20159" fmla="*/ 9609 w 9924"/>
                  <a:gd name="connsiteY44-20160" fmla="*/ 9431 h 10000"/>
                  <a:gd name="connsiteX45-20161" fmla="*/ 9522 w 9924"/>
                  <a:gd name="connsiteY45-20162" fmla="*/ 9542 h 10000"/>
                  <a:gd name="connsiteX46-20163" fmla="*/ 9428 w 9924"/>
                  <a:gd name="connsiteY46-20164" fmla="*/ 9641 h 10000"/>
                  <a:gd name="connsiteX47-20165" fmla="*/ 9324 w 9924"/>
                  <a:gd name="connsiteY47-20166" fmla="*/ 9726 h 10000"/>
                  <a:gd name="connsiteX48-20167" fmla="*/ 9216 w 9924"/>
                  <a:gd name="connsiteY48-20168" fmla="*/ 9797 h 10000"/>
                  <a:gd name="connsiteX49-20169" fmla="*/ 9098 w 9924"/>
                  <a:gd name="connsiteY49-20170" fmla="*/ 9859 h 10000"/>
                  <a:gd name="connsiteX50-20171" fmla="*/ 8976 w 9924"/>
                  <a:gd name="connsiteY50-20172" fmla="*/ 9910 h 10000"/>
                  <a:gd name="connsiteX51-20173" fmla="*/ 8853 w 9924"/>
                  <a:gd name="connsiteY51-20174" fmla="*/ 9948 h 10000"/>
                  <a:gd name="connsiteX52-20175" fmla="*/ 8723 w 9924"/>
                  <a:gd name="connsiteY52-20176" fmla="*/ 9974 h 10000"/>
                  <a:gd name="connsiteX53-20177" fmla="*/ 8456 w 9924"/>
                  <a:gd name="connsiteY53-20178" fmla="*/ 10000 h 10000"/>
                  <a:gd name="connsiteX54-20179" fmla="*/ 8181 w 9924"/>
                  <a:gd name="connsiteY54-20180" fmla="*/ 9990 h 10000"/>
                  <a:gd name="connsiteX55-20181" fmla="*/ 7908 w 9924"/>
                  <a:gd name="connsiteY55-20182" fmla="*/ 9952 h 10000"/>
                  <a:gd name="connsiteX56-20183" fmla="*/ 7637 w 9924"/>
                  <a:gd name="connsiteY56-20184" fmla="*/ 9884 h 10000"/>
                  <a:gd name="connsiteX57-20185" fmla="*/ 7382 w 9924"/>
                  <a:gd name="connsiteY57-20186" fmla="*/ 9795 h 10000"/>
                  <a:gd name="connsiteX58-20187" fmla="*/ 7138 w 9924"/>
                  <a:gd name="connsiteY58-20188" fmla="*/ 9685 h 10000"/>
                  <a:gd name="connsiteX59-20189" fmla="*/ 6922 w 9924"/>
                  <a:gd name="connsiteY59-20190" fmla="*/ 9560 h 10000"/>
                  <a:gd name="connsiteX60-20191" fmla="*/ 6732 w 9924"/>
                  <a:gd name="connsiteY60-20192" fmla="*/ 9431 h 10000"/>
                  <a:gd name="connsiteX0-20193" fmla="*/ 6702 w 9918"/>
                  <a:gd name="connsiteY0-20194" fmla="*/ 9431 h 10000"/>
                  <a:gd name="connsiteX1-20195" fmla="*/ 5437 w 9918"/>
                  <a:gd name="connsiteY1-20196" fmla="*/ 7394 h 10000"/>
                  <a:gd name="connsiteX2-20197" fmla="*/ 0 w 9918"/>
                  <a:gd name="connsiteY2-20198" fmla="*/ 3528 h 10000"/>
                  <a:gd name="connsiteX3-20199" fmla="*/ 81 w 9918"/>
                  <a:gd name="connsiteY3-20200" fmla="*/ 3278 h 10000"/>
                  <a:gd name="connsiteX4-20201" fmla="*/ 170 w 9918"/>
                  <a:gd name="connsiteY4-20202" fmla="*/ 3044 h 10000"/>
                  <a:gd name="connsiteX5-20203" fmla="*/ 262 w 9918"/>
                  <a:gd name="connsiteY5-20204" fmla="*/ 2835 h 10000"/>
                  <a:gd name="connsiteX6-20205" fmla="*/ 357 w 9918"/>
                  <a:gd name="connsiteY6-20206" fmla="*/ 2640 h 10000"/>
                  <a:gd name="connsiteX7-20207" fmla="*/ 845 w 9918"/>
                  <a:gd name="connsiteY7-20208" fmla="*/ 1748 h 10000"/>
                  <a:gd name="connsiteX8-20209" fmla="*/ 1087 w 9918"/>
                  <a:gd name="connsiteY8-20210" fmla="*/ 1306 h 10000"/>
                  <a:gd name="connsiteX9-20211" fmla="*/ 1180 w 9918"/>
                  <a:gd name="connsiteY9-20212" fmla="*/ 1150 h 10000"/>
                  <a:gd name="connsiteX10-20213" fmla="*/ 1337 w 9918"/>
                  <a:gd name="connsiteY10-20214" fmla="*/ 894 h 10000"/>
                  <a:gd name="connsiteX11-20215" fmla="*/ 1597 w 9918"/>
                  <a:gd name="connsiteY11-20216" fmla="*/ 508 h 10000"/>
                  <a:gd name="connsiteX12-20217" fmla="*/ 1729 w 9918"/>
                  <a:gd name="connsiteY12-20218" fmla="*/ 327 h 10000"/>
                  <a:gd name="connsiteX13-20219" fmla="*/ 1868 w 9918"/>
                  <a:gd name="connsiteY13-20220" fmla="*/ 152 h 10000"/>
                  <a:gd name="connsiteX14-20221" fmla="*/ 2007 w 9918"/>
                  <a:gd name="connsiteY14-20222" fmla="*/ 0 h 10000"/>
                  <a:gd name="connsiteX15-20223" fmla="*/ 5937 w 9918"/>
                  <a:gd name="connsiteY15-20224" fmla="*/ 7253 h 10000"/>
                  <a:gd name="connsiteX16-20225" fmla="*/ 7515 w 9918"/>
                  <a:gd name="connsiteY16-20226" fmla="*/ 6809 h 10000"/>
                  <a:gd name="connsiteX17-20227" fmla="*/ 7733 w 9918"/>
                  <a:gd name="connsiteY17-20228" fmla="*/ 6758 h 10000"/>
                  <a:gd name="connsiteX18-20229" fmla="*/ 8051 w 9918"/>
                  <a:gd name="connsiteY18-20230" fmla="*/ 6703 h 10000"/>
                  <a:gd name="connsiteX19-20231" fmla="*/ 8235 w 9918"/>
                  <a:gd name="connsiteY19-20232" fmla="*/ 6685 h 10000"/>
                  <a:gd name="connsiteX20-20233" fmla="*/ 8432 w 9918"/>
                  <a:gd name="connsiteY20-20234" fmla="*/ 6682 h 10000"/>
                  <a:gd name="connsiteX21-20235" fmla="*/ 8631 w 9918"/>
                  <a:gd name="connsiteY21-20236" fmla="*/ 6688 h 10000"/>
                  <a:gd name="connsiteX22-20237" fmla="*/ 8837 w 9918"/>
                  <a:gd name="connsiteY22-20238" fmla="*/ 6714 h 10000"/>
                  <a:gd name="connsiteX23-20239" fmla="*/ 9035 w 9918"/>
                  <a:gd name="connsiteY23-20240" fmla="*/ 6762 h 10000"/>
                  <a:gd name="connsiteX24-20241" fmla="*/ 9223 w 9918"/>
                  <a:gd name="connsiteY24-20242" fmla="*/ 6834 h 10000"/>
                  <a:gd name="connsiteX25-20243" fmla="*/ 9402 w 9918"/>
                  <a:gd name="connsiteY25-20244" fmla="*/ 6932 h 10000"/>
                  <a:gd name="connsiteX26-20245" fmla="*/ 9481 w 9918"/>
                  <a:gd name="connsiteY26-20246" fmla="*/ 6997 h 10000"/>
                  <a:gd name="connsiteX27-20247" fmla="*/ 9558 w 9918"/>
                  <a:gd name="connsiteY27-20248" fmla="*/ 7067 h 10000"/>
                  <a:gd name="connsiteX28-20249" fmla="*/ 9629 w 9918"/>
                  <a:gd name="connsiteY28-20250" fmla="*/ 7143 h 10000"/>
                  <a:gd name="connsiteX29-20251" fmla="*/ 9694 w 9918"/>
                  <a:gd name="connsiteY29-20252" fmla="*/ 7230 h 10000"/>
                  <a:gd name="connsiteX30-20253" fmla="*/ 9752 w 9918"/>
                  <a:gd name="connsiteY30-20254" fmla="*/ 7332 h 10000"/>
                  <a:gd name="connsiteX31-20255" fmla="*/ 9800 w 9918"/>
                  <a:gd name="connsiteY31-20256" fmla="*/ 7435 h 10000"/>
                  <a:gd name="connsiteX32-20257" fmla="*/ 9842 w 9918"/>
                  <a:gd name="connsiteY32-20258" fmla="*/ 7555 h 10000"/>
                  <a:gd name="connsiteX33-20259" fmla="*/ 9878 w 9918"/>
                  <a:gd name="connsiteY33-20260" fmla="*/ 7681 h 10000"/>
                  <a:gd name="connsiteX34-20261" fmla="*/ 9900 w 9918"/>
                  <a:gd name="connsiteY34-20262" fmla="*/ 7825 h 10000"/>
                  <a:gd name="connsiteX35-20263" fmla="*/ 9913 w 9918"/>
                  <a:gd name="connsiteY35-20264" fmla="*/ 7977 h 10000"/>
                  <a:gd name="connsiteX36-20265" fmla="*/ 9918 w 9918"/>
                  <a:gd name="connsiteY36-20266" fmla="*/ 8217 h 10000"/>
                  <a:gd name="connsiteX37-20267" fmla="*/ 9910 w 9918"/>
                  <a:gd name="connsiteY37-20268" fmla="*/ 8442 h 10000"/>
                  <a:gd name="connsiteX38-20269" fmla="*/ 9890 w 9918"/>
                  <a:gd name="connsiteY38-20270" fmla="*/ 8642 h 10000"/>
                  <a:gd name="connsiteX39-20271" fmla="*/ 9855 w 9918"/>
                  <a:gd name="connsiteY39-20272" fmla="*/ 8835 h 10000"/>
                  <a:gd name="connsiteX40-20273" fmla="*/ 9805 w 9918"/>
                  <a:gd name="connsiteY40-20274" fmla="*/ 9004 h 10000"/>
                  <a:gd name="connsiteX41-20275" fmla="*/ 9749 w 9918"/>
                  <a:gd name="connsiteY41-20276" fmla="*/ 9167 h 10000"/>
                  <a:gd name="connsiteX42-20277" fmla="*/ 9679 w 9918"/>
                  <a:gd name="connsiteY42-20278" fmla="*/ 9303 h 10000"/>
                  <a:gd name="connsiteX43-20279" fmla="*/ 9601 w 9918"/>
                  <a:gd name="connsiteY43-20280" fmla="*/ 9431 h 10000"/>
                  <a:gd name="connsiteX44-20281" fmla="*/ 9513 w 9918"/>
                  <a:gd name="connsiteY44-20282" fmla="*/ 9542 h 10000"/>
                  <a:gd name="connsiteX45-20283" fmla="*/ 9418 w 9918"/>
                  <a:gd name="connsiteY45-20284" fmla="*/ 9641 h 10000"/>
                  <a:gd name="connsiteX46-20285" fmla="*/ 9313 w 9918"/>
                  <a:gd name="connsiteY46-20286" fmla="*/ 9726 h 10000"/>
                  <a:gd name="connsiteX47-20287" fmla="*/ 9205 w 9918"/>
                  <a:gd name="connsiteY47-20288" fmla="*/ 9797 h 10000"/>
                  <a:gd name="connsiteX48-20289" fmla="*/ 9086 w 9918"/>
                  <a:gd name="connsiteY48-20290" fmla="*/ 9859 h 10000"/>
                  <a:gd name="connsiteX49-20291" fmla="*/ 8963 w 9918"/>
                  <a:gd name="connsiteY49-20292" fmla="*/ 9910 h 10000"/>
                  <a:gd name="connsiteX50-20293" fmla="*/ 8839 w 9918"/>
                  <a:gd name="connsiteY50-20294" fmla="*/ 9948 h 10000"/>
                  <a:gd name="connsiteX51-20295" fmla="*/ 8708 w 9918"/>
                  <a:gd name="connsiteY51-20296" fmla="*/ 9974 h 10000"/>
                  <a:gd name="connsiteX52-20297" fmla="*/ 8439 w 9918"/>
                  <a:gd name="connsiteY52-20298" fmla="*/ 10000 h 10000"/>
                  <a:gd name="connsiteX53-20299" fmla="*/ 8162 w 9918"/>
                  <a:gd name="connsiteY53-20300" fmla="*/ 9990 h 10000"/>
                  <a:gd name="connsiteX54-20301" fmla="*/ 7887 w 9918"/>
                  <a:gd name="connsiteY54-20302" fmla="*/ 9952 h 10000"/>
                  <a:gd name="connsiteX55-20303" fmla="*/ 7613 w 9918"/>
                  <a:gd name="connsiteY55-20304" fmla="*/ 9884 h 10000"/>
                  <a:gd name="connsiteX56-20305" fmla="*/ 7357 w 9918"/>
                  <a:gd name="connsiteY56-20306" fmla="*/ 9795 h 10000"/>
                  <a:gd name="connsiteX57-20307" fmla="*/ 7111 w 9918"/>
                  <a:gd name="connsiteY57-20308" fmla="*/ 9685 h 10000"/>
                  <a:gd name="connsiteX58-20309" fmla="*/ 6893 w 9918"/>
                  <a:gd name="connsiteY58-20310" fmla="*/ 9560 h 10000"/>
                  <a:gd name="connsiteX59-20311" fmla="*/ 6702 w 9918"/>
                  <a:gd name="connsiteY59-20312" fmla="*/ 9431 h 10000"/>
                  <a:gd name="connsiteX0-20313" fmla="*/ 6675 w 9918"/>
                  <a:gd name="connsiteY0-20314" fmla="*/ 9431 h 10000"/>
                  <a:gd name="connsiteX1-20315" fmla="*/ 5400 w 9918"/>
                  <a:gd name="connsiteY1-20316" fmla="*/ 7394 h 10000"/>
                  <a:gd name="connsiteX2-20317" fmla="*/ 0 w 9918"/>
                  <a:gd name="connsiteY2-20318" fmla="*/ 3278 h 10000"/>
                  <a:gd name="connsiteX3-20319" fmla="*/ 89 w 9918"/>
                  <a:gd name="connsiteY3-20320" fmla="*/ 3044 h 10000"/>
                  <a:gd name="connsiteX4-20321" fmla="*/ 182 w 9918"/>
                  <a:gd name="connsiteY4-20322" fmla="*/ 2835 h 10000"/>
                  <a:gd name="connsiteX5-20323" fmla="*/ 278 w 9918"/>
                  <a:gd name="connsiteY5-20324" fmla="*/ 2640 h 10000"/>
                  <a:gd name="connsiteX6-20325" fmla="*/ 770 w 9918"/>
                  <a:gd name="connsiteY6-20326" fmla="*/ 1748 h 10000"/>
                  <a:gd name="connsiteX7-20327" fmla="*/ 1014 w 9918"/>
                  <a:gd name="connsiteY7-20328" fmla="*/ 1306 h 10000"/>
                  <a:gd name="connsiteX8-20329" fmla="*/ 1108 w 9918"/>
                  <a:gd name="connsiteY8-20330" fmla="*/ 1150 h 10000"/>
                  <a:gd name="connsiteX9-20331" fmla="*/ 1266 w 9918"/>
                  <a:gd name="connsiteY9-20332" fmla="*/ 894 h 10000"/>
                  <a:gd name="connsiteX10-20333" fmla="*/ 1528 w 9918"/>
                  <a:gd name="connsiteY10-20334" fmla="*/ 508 h 10000"/>
                  <a:gd name="connsiteX11-20335" fmla="*/ 1661 w 9918"/>
                  <a:gd name="connsiteY11-20336" fmla="*/ 327 h 10000"/>
                  <a:gd name="connsiteX12-20337" fmla="*/ 1801 w 9918"/>
                  <a:gd name="connsiteY12-20338" fmla="*/ 152 h 10000"/>
                  <a:gd name="connsiteX13-20339" fmla="*/ 1942 w 9918"/>
                  <a:gd name="connsiteY13-20340" fmla="*/ 0 h 10000"/>
                  <a:gd name="connsiteX14-20341" fmla="*/ 5904 w 9918"/>
                  <a:gd name="connsiteY14-20342" fmla="*/ 7253 h 10000"/>
                  <a:gd name="connsiteX15-20343" fmla="*/ 7495 w 9918"/>
                  <a:gd name="connsiteY15-20344" fmla="*/ 6809 h 10000"/>
                  <a:gd name="connsiteX16-20345" fmla="*/ 7715 w 9918"/>
                  <a:gd name="connsiteY16-20346" fmla="*/ 6758 h 10000"/>
                  <a:gd name="connsiteX17-20347" fmla="*/ 8036 w 9918"/>
                  <a:gd name="connsiteY17-20348" fmla="*/ 6703 h 10000"/>
                  <a:gd name="connsiteX18-20349" fmla="*/ 8221 w 9918"/>
                  <a:gd name="connsiteY18-20350" fmla="*/ 6685 h 10000"/>
                  <a:gd name="connsiteX19-20351" fmla="*/ 8420 w 9918"/>
                  <a:gd name="connsiteY19-20352" fmla="*/ 6682 h 10000"/>
                  <a:gd name="connsiteX20-20353" fmla="*/ 8620 w 9918"/>
                  <a:gd name="connsiteY20-20354" fmla="*/ 6688 h 10000"/>
                  <a:gd name="connsiteX21-20355" fmla="*/ 8828 w 9918"/>
                  <a:gd name="connsiteY21-20356" fmla="*/ 6714 h 10000"/>
                  <a:gd name="connsiteX22-20357" fmla="*/ 9028 w 9918"/>
                  <a:gd name="connsiteY22-20358" fmla="*/ 6762 h 10000"/>
                  <a:gd name="connsiteX23-20359" fmla="*/ 9217 w 9918"/>
                  <a:gd name="connsiteY23-20360" fmla="*/ 6834 h 10000"/>
                  <a:gd name="connsiteX24-20361" fmla="*/ 9398 w 9918"/>
                  <a:gd name="connsiteY24-20362" fmla="*/ 6932 h 10000"/>
                  <a:gd name="connsiteX25-20363" fmla="*/ 9477 w 9918"/>
                  <a:gd name="connsiteY25-20364" fmla="*/ 6997 h 10000"/>
                  <a:gd name="connsiteX26-20365" fmla="*/ 9555 w 9918"/>
                  <a:gd name="connsiteY26-20366" fmla="*/ 7067 h 10000"/>
                  <a:gd name="connsiteX27-20367" fmla="*/ 9627 w 9918"/>
                  <a:gd name="connsiteY27-20368" fmla="*/ 7143 h 10000"/>
                  <a:gd name="connsiteX28-20369" fmla="*/ 9692 w 9918"/>
                  <a:gd name="connsiteY28-20370" fmla="*/ 7230 h 10000"/>
                  <a:gd name="connsiteX29-20371" fmla="*/ 9751 w 9918"/>
                  <a:gd name="connsiteY29-20372" fmla="*/ 7332 h 10000"/>
                  <a:gd name="connsiteX30-20373" fmla="*/ 9799 w 9918"/>
                  <a:gd name="connsiteY30-20374" fmla="*/ 7435 h 10000"/>
                  <a:gd name="connsiteX31-20375" fmla="*/ 9841 w 9918"/>
                  <a:gd name="connsiteY31-20376" fmla="*/ 7555 h 10000"/>
                  <a:gd name="connsiteX32-20377" fmla="*/ 9878 w 9918"/>
                  <a:gd name="connsiteY32-20378" fmla="*/ 7681 h 10000"/>
                  <a:gd name="connsiteX33-20379" fmla="*/ 9900 w 9918"/>
                  <a:gd name="connsiteY33-20380" fmla="*/ 7825 h 10000"/>
                  <a:gd name="connsiteX34-20381" fmla="*/ 9913 w 9918"/>
                  <a:gd name="connsiteY34-20382" fmla="*/ 7977 h 10000"/>
                  <a:gd name="connsiteX35-20383" fmla="*/ 9918 w 9918"/>
                  <a:gd name="connsiteY35-20384" fmla="*/ 8217 h 10000"/>
                  <a:gd name="connsiteX36-20385" fmla="*/ 9910 w 9918"/>
                  <a:gd name="connsiteY36-20386" fmla="*/ 8442 h 10000"/>
                  <a:gd name="connsiteX37-20387" fmla="*/ 9890 w 9918"/>
                  <a:gd name="connsiteY37-20388" fmla="*/ 8642 h 10000"/>
                  <a:gd name="connsiteX38-20389" fmla="*/ 9854 w 9918"/>
                  <a:gd name="connsiteY38-20390" fmla="*/ 8835 h 10000"/>
                  <a:gd name="connsiteX39-20391" fmla="*/ 9804 w 9918"/>
                  <a:gd name="connsiteY39-20392" fmla="*/ 9004 h 10000"/>
                  <a:gd name="connsiteX40-20393" fmla="*/ 9748 w 9918"/>
                  <a:gd name="connsiteY40-20394" fmla="*/ 9167 h 10000"/>
                  <a:gd name="connsiteX41-20395" fmla="*/ 9677 w 9918"/>
                  <a:gd name="connsiteY41-20396" fmla="*/ 9303 h 10000"/>
                  <a:gd name="connsiteX42-20397" fmla="*/ 9598 w 9918"/>
                  <a:gd name="connsiteY42-20398" fmla="*/ 9431 h 10000"/>
                  <a:gd name="connsiteX43-20399" fmla="*/ 9510 w 9918"/>
                  <a:gd name="connsiteY43-20400" fmla="*/ 9542 h 10000"/>
                  <a:gd name="connsiteX44-20401" fmla="*/ 9414 w 9918"/>
                  <a:gd name="connsiteY44-20402" fmla="*/ 9641 h 10000"/>
                  <a:gd name="connsiteX45-20403" fmla="*/ 9308 w 9918"/>
                  <a:gd name="connsiteY45-20404" fmla="*/ 9726 h 10000"/>
                  <a:gd name="connsiteX46-20405" fmla="*/ 9199 w 9918"/>
                  <a:gd name="connsiteY46-20406" fmla="*/ 9797 h 10000"/>
                  <a:gd name="connsiteX47-20407" fmla="*/ 9079 w 9918"/>
                  <a:gd name="connsiteY47-20408" fmla="*/ 9859 h 10000"/>
                  <a:gd name="connsiteX48-20409" fmla="*/ 8955 w 9918"/>
                  <a:gd name="connsiteY48-20410" fmla="*/ 9910 h 10000"/>
                  <a:gd name="connsiteX49-20411" fmla="*/ 8830 w 9918"/>
                  <a:gd name="connsiteY49-20412" fmla="*/ 9948 h 10000"/>
                  <a:gd name="connsiteX50-20413" fmla="*/ 8698 w 9918"/>
                  <a:gd name="connsiteY50-20414" fmla="*/ 9974 h 10000"/>
                  <a:gd name="connsiteX51-20415" fmla="*/ 8427 w 9918"/>
                  <a:gd name="connsiteY51-20416" fmla="*/ 10000 h 10000"/>
                  <a:gd name="connsiteX52-20417" fmla="*/ 8147 w 9918"/>
                  <a:gd name="connsiteY52-20418" fmla="*/ 9990 h 10000"/>
                  <a:gd name="connsiteX53-20419" fmla="*/ 7870 w 9918"/>
                  <a:gd name="connsiteY53-20420" fmla="*/ 9952 h 10000"/>
                  <a:gd name="connsiteX54-20421" fmla="*/ 7594 w 9918"/>
                  <a:gd name="connsiteY54-20422" fmla="*/ 9884 h 10000"/>
                  <a:gd name="connsiteX55-20423" fmla="*/ 7336 w 9918"/>
                  <a:gd name="connsiteY55-20424" fmla="*/ 9795 h 10000"/>
                  <a:gd name="connsiteX56-20425" fmla="*/ 7088 w 9918"/>
                  <a:gd name="connsiteY56-20426" fmla="*/ 9685 h 10000"/>
                  <a:gd name="connsiteX57-20427" fmla="*/ 6868 w 9918"/>
                  <a:gd name="connsiteY57-20428" fmla="*/ 9560 h 10000"/>
                  <a:gd name="connsiteX58-20429" fmla="*/ 6675 w 9918"/>
                  <a:gd name="connsiteY58-20430" fmla="*/ 9431 h 10000"/>
                  <a:gd name="connsiteX0-20431" fmla="*/ 6640 w 9910"/>
                  <a:gd name="connsiteY0-20432" fmla="*/ 9431 h 10000"/>
                  <a:gd name="connsiteX1-20433" fmla="*/ 5355 w 9910"/>
                  <a:gd name="connsiteY1-20434" fmla="*/ 7394 h 10000"/>
                  <a:gd name="connsiteX2-20435" fmla="*/ 0 w 9910"/>
                  <a:gd name="connsiteY2-20436" fmla="*/ 3044 h 10000"/>
                  <a:gd name="connsiteX3-20437" fmla="*/ 94 w 9910"/>
                  <a:gd name="connsiteY3-20438" fmla="*/ 2835 h 10000"/>
                  <a:gd name="connsiteX4-20439" fmla="*/ 190 w 9910"/>
                  <a:gd name="connsiteY4-20440" fmla="*/ 2640 h 10000"/>
                  <a:gd name="connsiteX5-20441" fmla="*/ 686 w 9910"/>
                  <a:gd name="connsiteY5-20442" fmla="*/ 1748 h 10000"/>
                  <a:gd name="connsiteX6-20443" fmla="*/ 932 w 9910"/>
                  <a:gd name="connsiteY6-20444" fmla="*/ 1306 h 10000"/>
                  <a:gd name="connsiteX7-20445" fmla="*/ 1027 w 9910"/>
                  <a:gd name="connsiteY7-20446" fmla="*/ 1150 h 10000"/>
                  <a:gd name="connsiteX8-20447" fmla="*/ 1186 w 9910"/>
                  <a:gd name="connsiteY8-20448" fmla="*/ 894 h 10000"/>
                  <a:gd name="connsiteX9-20449" fmla="*/ 1451 w 9910"/>
                  <a:gd name="connsiteY9-20450" fmla="*/ 508 h 10000"/>
                  <a:gd name="connsiteX10-20451" fmla="*/ 1585 w 9910"/>
                  <a:gd name="connsiteY10-20452" fmla="*/ 327 h 10000"/>
                  <a:gd name="connsiteX11-20453" fmla="*/ 1726 w 9910"/>
                  <a:gd name="connsiteY11-20454" fmla="*/ 152 h 10000"/>
                  <a:gd name="connsiteX12-20455" fmla="*/ 1868 w 9910"/>
                  <a:gd name="connsiteY12-20456" fmla="*/ 0 h 10000"/>
                  <a:gd name="connsiteX13-20457" fmla="*/ 5863 w 9910"/>
                  <a:gd name="connsiteY13-20458" fmla="*/ 7253 h 10000"/>
                  <a:gd name="connsiteX14-20459" fmla="*/ 7467 w 9910"/>
                  <a:gd name="connsiteY14-20460" fmla="*/ 6809 h 10000"/>
                  <a:gd name="connsiteX15-20461" fmla="*/ 7689 w 9910"/>
                  <a:gd name="connsiteY15-20462" fmla="*/ 6758 h 10000"/>
                  <a:gd name="connsiteX16-20463" fmla="*/ 8012 w 9910"/>
                  <a:gd name="connsiteY16-20464" fmla="*/ 6703 h 10000"/>
                  <a:gd name="connsiteX17-20465" fmla="*/ 8199 w 9910"/>
                  <a:gd name="connsiteY17-20466" fmla="*/ 6685 h 10000"/>
                  <a:gd name="connsiteX18-20467" fmla="*/ 8400 w 9910"/>
                  <a:gd name="connsiteY18-20468" fmla="*/ 6682 h 10000"/>
                  <a:gd name="connsiteX19-20469" fmla="*/ 8601 w 9910"/>
                  <a:gd name="connsiteY19-20470" fmla="*/ 6688 h 10000"/>
                  <a:gd name="connsiteX20-20471" fmla="*/ 8811 w 9910"/>
                  <a:gd name="connsiteY20-20472" fmla="*/ 6714 h 10000"/>
                  <a:gd name="connsiteX21-20473" fmla="*/ 9013 w 9910"/>
                  <a:gd name="connsiteY21-20474" fmla="*/ 6762 h 10000"/>
                  <a:gd name="connsiteX22-20475" fmla="*/ 9203 w 9910"/>
                  <a:gd name="connsiteY22-20476" fmla="*/ 6834 h 10000"/>
                  <a:gd name="connsiteX23-20477" fmla="*/ 9386 w 9910"/>
                  <a:gd name="connsiteY23-20478" fmla="*/ 6932 h 10000"/>
                  <a:gd name="connsiteX24-20479" fmla="*/ 9465 w 9910"/>
                  <a:gd name="connsiteY24-20480" fmla="*/ 6997 h 10000"/>
                  <a:gd name="connsiteX25-20481" fmla="*/ 9544 w 9910"/>
                  <a:gd name="connsiteY25-20482" fmla="*/ 7067 h 10000"/>
                  <a:gd name="connsiteX26-20483" fmla="*/ 9617 w 9910"/>
                  <a:gd name="connsiteY26-20484" fmla="*/ 7143 h 10000"/>
                  <a:gd name="connsiteX27-20485" fmla="*/ 9682 w 9910"/>
                  <a:gd name="connsiteY27-20486" fmla="*/ 7230 h 10000"/>
                  <a:gd name="connsiteX28-20487" fmla="*/ 9742 w 9910"/>
                  <a:gd name="connsiteY28-20488" fmla="*/ 7332 h 10000"/>
                  <a:gd name="connsiteX29-20489" fmla="*/ 9790 w 9910"/>
                  <a:gd name="connsiteY29-20490" fmla="*/ 7435 h 10000"/>
                  <a:gd name="connsiteX30-20491" fmla="*/ 9832 w 9910"/>
                  <a:gd name="connsiteY30-20492" fmla="*/ 7555 h 10000"/>
                  <a:gd name="connsiteX31-20493" fmla="*/ 9870 w 9910"/>
                  <a:gd name="connsiteY31-20494" fmla="*/ 7681 h 10000"/>
                  <a:gd name="connsiteX32-20495" fmla="*/ 9892 w 9910"/>
                  <a:gd name="connsiteY32-20496" fmla="*/ 7825 h 10000"/>
                  <a:gd name="connsiteX33-20497" fmla="*/ 9905 w 9910"/>
                  <a:gd name="connsiteY33-20498" fmla="*/ 7977 h 10000"/>
                  <a:gd name="connsiteX34-20499" fmla="*/ 9910 w 9910"/>
                  <a:gd name="connsiteY34-20500" fmla="*/ 8217 h 10000"/>
                  <a:gd name="connsiteX35-20501" fmla="*/ 9902 w 9910"/>
                  <a:gd name="connsiteY35-20502" fmla="*/ 8442 h 10000"/>
                  <a:gd name="connsiteX36-20503" fmla="*/ 9882 w 9910"/>
                  <a:gd name="connsiteY36-20504" fmla="*/ 8642 h 10000"/>
                  <a:gd name="connsiteX37-20505" fmla="*/ 9845 w 9910"/>
                  <a:gd name="connsiteY37-20506" fmla="*/ 8835 h 10000"/>
                  <a:gd name="connsiteX38-20507" fmla="*/ 9795 w 9910"/>
                  <a:gd name="connsiteY38-20508" fmla="*/ 9004 h 10000"/>
                  <a:gd name="connsiteX39-20509" fmla="*/ 9739 w 9910"/>
                  <a:gd name="connsiteY39-20510" fmla="*/ 9167 h 10000"/>
                  <a:gd name="connsiteX40-20511" fmla="*/ 9667 w 9910"/>
                  <a:gd name="connsiteY40-20512" fmla="*/ 9303 h 10000"/>
                  <a:gd name="connsiteX41-20513" fmla="*/ 9587 w 9910"/>
                  <a:gd name="connsiteY41-20514" fmla="*/ 9431 h 10000"/>
                  <a:gd name="connsiteX42-20515" fmla="*/ 9499 w 9910"/>
                  <a:gd name="connsiteY42-20516" fmla="*/ 9542 h 10000"/>
                  <a:gd name="connsiteX43-20517" fmla="*/ 9402 w 9910"/>
                  <a:gd name="connsiteY43-20518" fmla="*/ 9641 h 10000"/>
                  <a:gd name="connsiteX44-20519" fmla="*/ 9295 w 9910"/>
                  <a:gd name="connsiteY44-20520" fmla="*/ 9726 h 10000"/>
                  <a:gd name="connsiteX45-20521" fmla="*/ 9185 w 9910"/>
                  <a:gd name="connsiteY45-20522" fmla="*/ 9797 h 10000"/>
                  <a:gd name="connsiteX46-20523" fmla="*/ 9064 w 9910"/>
                  <a:gd name="connsiteY46-20524" fmla="*/ 9859 h 10000"/>
                  <a:gd name="connsiteX47-20525" fmla="*/ 8939 w 9910"/>
                  <a:gd name="connsiteY47-20526" fmla="*/ 9910 h 10000"/>
                  <a:gd name="connsiteX48-20527" fmla="*/ 8813 w 9910"/>
                  <a:gd name="connsiteY48-20528" fmla="*/ 9948 h 10000"/>
                  <a:gd name="connsiteX49-20529" fmla="*/ 8680 w 9910"/>
                  <a:gd name="connsiteY49-20530" fmla="*/ 9974 h 10000"/>
                  <a:gd name="connsiteX50-20531" fmla="*/ 8407 w 9910"/>
                  <a:gd name="connsiteY50-20532" fmla="*/ 10000 h 10000"/>
                  <a:gd name="connsiteX51-20533" fmla="*/ 8124 w 9910"/>
                  <a:gd name="connsiteY51-20534" fmla="*/ 9990 h 10000"/>
                  <a:gd name="connsiteX52-20535" fmla="*/ 7845 w 9910"/>
                  <a:gd name="connsiteY52-20536" fmla="*/ 9952 h 10000"/>
                  <a:gd name="connsiteX53-20537" fmla="*/ 7567 w 9910"/>
                  <a:gd name="connsiteY53-20538" fmla="*/ 9884 h 10000"/>
                  <a:gd name="connsiteX54-20539" fmla="*/ 7307 w 9910"/>
                  <a:gd name="connsiteY54-20540" fmla="*/ 9795 h 10000"/>
                  <a:gd name="connsiteX55-20541" fmla="*/ 7057 w 9910"/>
                  <a:gd name="connsiteY55-20542" fmla="*/ 9685 h 10000"/>
                  <a:gd name="connsiteX56-20543" fmla="*/ 6835 w 9910"/>
                  <a:gd name="connsiteY56-20544" fmla="*/ 9560 h 10000"/>
                  <a:gd name="connsiteX57-20545" fmla="*/ 6640 w 9910"/>
                  <a:gd name="connsiteY57-20546" fmla="*/ 9431 h 10000"/>
                  <a:gd name="connsiteX0-20547" fmla="*/ 6605 w 9905"/>
                  <a:gd name="connsiteY0-20548" fmla="*/ 9431 h 10000"/>
                  <a:gd name="connsiteX1-20549" fmla="*/ 5309 w 9905"/>
                  <a:gd name="connsiteY1-20550" fmla="*/ 7394 h 10000"/>
                  <a:gd name="connsiteX2-20551" fmla="*/ 0 w 9905"/>
                  <a:gd name="connsiteY2-20552" fmla="*/ 2835 h 10000"/>
                  <a:gd name="connsiteX3-20553" fmla="*/ 97 w 9905"/>
                  <a:gd name="connsiteY3-20554" fmla="*/ 2640 h 10000"/>
                  <a:gd name="connsiteX4-20555" fmla="*/ 597 w 9905"/>
                  <a:gd name="connsiteY4-20556" fmla="*/ 1748 h 10000"/>
                  <a:gd name="connsiteX5-20557" fmla="*/ 845 w 9905"/>
                  <a:gd name="connsiteY5-20558" fmla="*/ 1306 h 10000"/>
                  <a:gd name="connsiteX6-20559" fmla="*/ 941 w 9905"/>
                  <a:gd name="connsiteY6-20560" fmla="*/ 1150 h 10000"/>
                  <a:gd name="connsiteX7-20561" fmla="*/ 1102 w 9905"/>
                  <a:gd name="connsiteY7-20562" fmla="*/ 894 h 10000"/>
                  <a:gd name="connsiteX8-20563" fmla="*/ 1369 w 9905"/>
                  <a:gd name="connsiteY8-20564" fmla="*/ 508 h 10000"/>
                  <a:gd name="connsiteX9-20565" fmla="*/ 1504 w 9905"/>
                  <a:gd name="connsiteY9-20566" fmla="*/ 327 h 10000"/>
                  <a:gd name="connsiteX10-20567" fmla="*/ 1647 w 9905"/>
                  <a:gd name="connsiteY10-20568" fmla="*/ 152 h 10000"/>
                  <a:gd name="connsiteX11-20569" fmla="*/ 1790 w 9905"/>
                  <a:gd name="connsiteY11-20570" fmla="*/ 0 h 10000"/>
                  <a:gd name="connsiteX12-20571" fmla="*/ 5821 w 9905"/>
                  <a:gd name="connsiteY12-20572" fmla="*/ 7253 h 10000"/>
                  <a:gd name="connsiteX13-20573" fmla="*/ 7440 w 9905"/>
                  <a:gd name="connsiteY13-20574" fmla="*/ 6809 h 10000"/>
                  <a:gd name="connsiteX14-20575" fmla="*/ 7664 w 9905"/>
                  <a:gd name="connsiteY14-20576" fmla="*/ 6758 h 10000"/>
                  <a:gd name="connsiteX15-20577" fmla="*/ 7990 w 9905"/>
                  <a:gd name="connsiteY15-20578" fmla="*/ 6703 h 10000"/>
                  <a:gd name="connsiteX16-20579" fmla="*/ 8178 w 9905"/>
                  <a:gd name="connsiteY16-20580" fmla="*/ 6685 h 10000"/>
                  <a:gd name="connsiteX17-20581" fmla="*/ 8381 w 9905"/>
                  <a:gd name="connsiteY17-20582" fmla="*/ 6682 h 10000"/>
                  <a:gd name="connsiteX18-20583" fmla="*/ 8584 w 9905"/>
                  <a:gd name="connsiteY18-20584" fmla="*/ 6688 h 10000"/>
                  <a:gd name="connsiteX19-20585" fmla="*/ 8796 w 9905"/>
                  <a:gd name="connsiteY19-20586" fmla="*/ 6714 h 10000"/>
                  <a:gd name="connsiteX20-20587" fmla="*/ 9000 w 9905"/>
                  <a:gd name="connsiteY20-20588" fmla="*/ 6762 h 10000"/>
                  <a:gd name="connsiteX21-20589" fmla="*/ 9192 w 9905"/>
                  <a:gd name="connsiteY21-20590" fmla="*/ 6834 h 10000"/>
                  <a:gd name="connsiteX22-20591" fmla="*/ 9376 w 9905"/>
                  <a:gd name="connsiteY22-20592" fmla="*/ 6932 h 10000"/>
                  <a:gd name="connsiteX23-20593" fmla="*/ 9456 w 9905"/>
                  <a:gd name="connsiteY23-20594" fmla="*/ 6997 h 10000"/>
                  <a:gd name="connsiteX24-20595" fmla="*/ 9536 w 9905"/>
                  <a:gd name="connsiteY24-20596" fmla="*/ 7067 h 10000"/>
                  <a:gd name="connsiteX25-20597" fmla="*/ 9609 w 9905"/>
                  <a:gd name="connsiteY25-20598" fmla="*/ 7143 h 10000"/>
                  <a:gd name="connsiteX26-20599" fmla="*/ 9675 w 9905"/>
                  <a:gd name="connsiteY26-20600" fmla="*/ 7230 h 10000"/>
                  <a:gd name="connsiteX27-20601" fmla="*/ 9735 w 9905"/>
                  <a:gd name="connsiteY27-20602" fmla="*/ 7332 h 10000"/>
                  <a:gd name="connsiteX28-20603" fmla="*/ 9784 w 9905"/>
                  <a:gd name="connsiteY28-20604" fmla="*/ 7435 h 10000"/>
                  <a:gd name="connsiteX29-20605" fmla="*/ 9826 w 9905"/>
                  <a:gd name="connsiteY29-20606" fmla="*/ 7555 h 10000"/>
                  <a:gd name="connsiteX30-20607" fmla="*/ 9865 w 9905"/>
                  <a:gd name="connsiteY30-20608" fmla="*/ 7681 h 10000"/>
                  <a:gd name="connsiteX31-20609" fmla="*/ 9887 w 9905"/>
                  <a:gd name="connsiteY31-20610" fmla="*/ 7825 h 10000"/>
                  <a:gd name="connsiteX32-20611" fmla="*/ 9900 w 9905"/>
                  <a:gd name="connsiteY32-20612" fmla="*/ 7977 h 10000"/>
                  <a:gd name="connsiteX33-20613" fmla="*/ 9905 w 9905"/>
                  <a:gd name="connsiteY33-20614" fmla="*/ 8217 h 10000"/>
                  <a:gd name="connsiteX34-20615" fmla="*/ 9897 w 9905"/>
                  <a:gd name="connsiteY34-20616" fmla="*/ 8442 h 10000"/>
                  <a:gd name="connsiteX35-20617" fmla="*/ 9877 w 9905"/>
                  <a:gd name="connsiteY35-20618" fmla="*/ 8642 h 10000"/>
                  <a:gd name="connsiteX36-20619" fmla="*/ 9839 w 9905"/>
                  <a:gd name="connsiteY36-20620" fmla="*/ 8835 h 10000"/>
                  <a:gd name="connsiteX37-20621" fmla="*/ 9789 w 9905"/>
                  <a:gd name="connsiteY37-20622" fmla="*/ 9004 h 10000"/>
                  <a:gd name="connsiteX38-20623" fmla="*/ 9732 w 9905"/>
                  <a:gd name="connsiteY38-20624" fmla="*/ 9167 h 10000"/>
                  <a:gd name="connsiteX39-20625" fmla="*/ 9660 w 9905"/>
                  <a:gd name="connsiteY39-20626" fmla="*/ 9303 h 10000"/>
                  <a:gd name="connsiteX40-20627" fmla="*/ 9579 w 9905"/>
                  <a:gd name="connsiteY40-20628" fmla="*/ 9431 h 10000"/>
                  <a:gd name="connsiteX41-20629" fmla="*/ 9490 w 9905"/>
                  <a:gd name="connsiteY41-20630" fmla="*/ 9542 h 10000"/>
                  <a:gd name="connsiteX42-20631" fmla="*/ 9392 w 9905"/>
                  <a:gd name="connsiteY42-20632" fmla="*/ 9641 h 10000"/>
                  <a:gd name="connsiteX43-20633" fmla="*/ 9284 w 9905"/>
                  <a:gd name="connsiteY43-20634" fmla="*/ 9726 h 10000"/>
                  <a:gd name="connsiteX44-20635" fmla="*/ 9173 w 9905"/>
                  <a:gd name="connsiteY44-20636" fmla="*/ 9797 h 10000"/>
                  <a:gd name="connsiteX45-20637" fmla="*/ 9051 w 9905"/>
                  <a:gd name="connsiteY45-20638" fmla="*/ 9859 h 10000"/>
                  <a:gd name="connsiteX46-20639" fmla="*/ 8925 w 9905"/>
                  <a:gd name="connsiteY46-20640" fmla="*/ 9910 h 10000"/>
                  <a:gd name="connsiteX47-20641" fmla="*/ 8798 w 9905"/>
                  <a:gd name="connsiteY47-20642" fmla="*/ 9948 h 10000"/>
                  <a:gd name="connsiteX48-20643" fmla="*/ 8664 w 9905"/>
                  <a:gd name="connsiteY48-20644" fmla="*/ 9974 h 10000"/>
                  <a:gd name="connsiteX49-20645" fmla="*/ 8388 w 9905"/>
                  <a:gd name="connsiteY49-20646" fmla="*/ 10000 h 10000"/>
                  <a:gd name="connsiteX50-20647" fmla="*/ 8103 w 9905"/>
                  <a:gd name="connsiteY50-20648" fmla="*/ 9990 h 10000"/>
                  <a:gd name="connsiteX51-20649" fmla="*/ 7821 w 9905"/>
                  <a:gd name="connsiteY51-20650" fmla="*/ 9952 h 10000"/>
                  <a:gd name="connsiteX52-20651" fmla="*/ 7541 w 9905"/>
                  <a:gd name="connsiteY52-20652" fmla="*/ 9884 h 10000"/>
                  <a:gd name="connsiteX53-20653" fmla="*/ 7278 w 9905"/>
                  <a:gd name="connsiteY53-20654" fmla="*/ 9795 h 10000"/>
                  <a:gd name="connsiteX54-20655" fmla="*/ 7026 w 9905"/>
                  <a:gd name="connsiteY54-20656" fmla="*/ 9685 h 10000"/>
                  <a:gd name="connsiteX55-20657" fmla="*/ 6802 w 9905"/>
                  <a:gd name="connsiteY55-20658" fmla="*/ 9560 h 10000"/>
                  <a:gd name="connsiteX56-20659" fmla="*/ 6605 w 9905"/>
                  <a:gd name="connsiteY56-20660" fmla="*/ 9431 h 10000"/>
                  <a:gd name="connsiteX0-20661" fmla="*/ 6668 w 10000"/>
                  <a:gd name="connsiteY0-20662" fmla="*/ 9279 h 9848"/>
                  <a:gd name="connsiteX1-20663" fmla="*/ 5360 w 10000"/>
                  <a:gd name="connsiteY1-20664" fmla="*/ 7242 h 9848"/>
                  <a:gd name="connsiteX2-20665" fmla="*/ 0 w 10000"/>
                  <a:gd name="connsiteY2-20666" fmla="*/ 2683 h 9848"/>
                  <a:gd name="connsiteX3-20667" fmla="*/ 98 w 10000"/>
                  <a:gd name="connsiteY3-20668" fmla="*/ 2488 h 9848"/>
                  <a:gd name="connsiteX4-20669" fmla="*/ 603 w 10000"/>
                  <a:gd name="connsiteY4-20670" fmla="*/ 1596 h 9848"/>
                  <a:gd name="connsiteX5-20671" fmla="*/ 853 w 10000"/>
                  <a:gd name="connsiteY5-20672" fmla="*/ 1154 h 9848"/>
                  <a:gd name="connsiteX6-20673" fmla="*/ 950 w 10000"/>
                  <a:gd name="connsiteY6-20674" fmla="*/ 998 h 9848"/>
                  <a:gd name="connsiteX7-20675" fmla="*/ 1113 w 10000"/>
                  <a:gd name="connsiteY7-20676" fmla="*/ 742 h 9848"/>
                  <a:gd name="connsiteX8-20677" fmla="*/ 1382 w 10000"/>
                  <a:gd name="connsiteY8-20678" fmla="*/ 356 h 9848"/>
                  <a:gd name="connsiteX9-20679" fmla="*/ 1518 w 10000"/>
                  <a:gd name="connsiteY9-20680" fmla="*/ 175 h 9848"/>
                  <a:gd name="connsiteX10-20681" fmla="*/ 1663 w 10000"/>
                  <a:gd name="connsiteY10-20682" fmla="*/ 0 h 9848"/>
                  <a:gd name="connsiteX11-20683" fmla="*/ 5877 w 10000"/>
                  <a:gd name="connsiteY11-20684" fmla="*/ 7101 h 9848"/>
                  <a:gd name="connsiteX12-20685" fmla="*/ 7511 w 10000"/>
                  <a:gd name="connsiteY12-20686" fmla="*/ 6657 h 9848"/>
                  <a:gd name="connsiteX13-20687" fmla="*/ 7738 w 10000"/>
                  <a:gd name="connsiteY13-20688" fmla="*/ 6606 h 9848"/>
                  <a:gd name="connsiteX14-20689" fmla="*/ 8067 w 10000"/>
                  <a:gd name="connsiteY14-20690" fmla="*/ 6551 h 9848"/>
                  <a:gd name="connsiteX15-20691" fmla="*/ 8256 w 10000"/>
                  <a:gd name="connsiteY15-20692" fmla="*/ 6533 h 9848"/>
                  <a:gd name="connsiteX16-20693" fmla="*/ 8461 w 10000"/>
                  <a:gd name="connsiteY16-20694" fmla="*/ 6530 h 9848"/>
                  <a:gd name="connsiteX17-20695" fmla="*/ 8666 w 10000"/>
                  <a:gd name="connsiteY17-20696" fmla="*/ 6536 h 9848"/>
                  <a:gd name="connsiteX18-20697" fmla="*/ 8880 w 10000"/>
                  <a:gd name="connsiteY18-20698" fmla="*/ 6562 h 9848"/>
                  <a:gd name="connsiteX19-20699" fmla="*/ 9086 w 10000"/>
                  <a:gd name="connsiteY19-20700" fmla="*/ 6610 h 9848"/>
                  <a:gd name="connsiteX20-20701" fmla="*/ 9280 w 10000"/>
                  <a:gd name="connsiteY20-20702" fmla="*/ 6682 h 9848"/>
                  <a:gd name="connsiteX21-20703" fmla="*/ 9466 w 10000"/>
                  <a:gd name="connsiteY21-20704" fmla="*/ 6780 h 9848"/>
                  <a:gd name="connsiteX22-20705" fmla="*/ 9547 w 10000"/>
                  <a:gd name="connsiteY22-20706" fmla="*/ 6845 h 9848"/>
                  <a:gd name="connsiteX23-20707" fmla="*/ 9627 w 10000"/>
                  <a:gd name="connsiteY23-20708" fmla="*/ 6915 h 9848"/>
                  <a:gd name="connsiteX24-20709" fmla="*/ 9701 w 10000"/>
                  <a:gd name="connsiteY24-20710" fmla="*/ 6991 h 9848"/>
                  <a:gd name="connsiteX25-20711" fmla="*/ 9768 w 10000"/>
                  <a:gd name="connsiteY25-20712" fmla="*/ 7078 h 9848"/>
                  <a:gd name="connsiteX26-20713" fmla="*/ 9828 w 10000"/>
                  <a:gd name="connsiteY26-20714" fmla="*/ 7180 h 9848"/>
                  <a:gd name="connsiteX27-20715" fmla="*/ 9878 w 10000"/>
                  <a:gd name="connsiteY27-20716" fmla="*/ 7283 h 9848"/>
                  <a:gd name="connsiteX28-20717" fmla="*/ 9920 w 10000"/>
                  <a:gd name="connsiteY28-20718" fmla="*/ 7403 h 9848"/>
                  <a:gd name="connsiteX29-20719" fmla="*/ 9960 w 10000"/>
                  <a:gd name="connsiteY29-20720" fmla="*/ 7529 h 9848"/>
                  <a:gd name="connsiteX30-20721" fmla="*/ 9982 w 10000"/>
                  <a:gd name="connsiteY30-20722" fmla="*/ 7673 h 9848"/>
                  <a:gd name="connsiteX31-20723" fmla="*/ 9995 w 10000"/>
                  <a:gd name="connsiteY31-20724" fmla="*/ 7825 h 9848"/>
                  <a:gd name="connsiteX32-20725" fmla="*/ 10000 w 10000"/>
                  <a:gd name="connsiteY32-20726" fmla="*/ 8065 h 9848"/>
                  <a:gd name="connsiteX33-20727" fmla="*/ 9992 w 10000"/>
                  <a:gd name="connsiteY33-20728" fmla="*/ 8290 h 9848"/>
                  <a:gd name="connsiteX34-20729" fmla="*/ 9972 w 10000"/>
                  <a:gd name="connsiteY34-20730" fmla="*/ 8490 h 9848"/>
                  <a:gd name="connsiteX35-20731" fmla="*/ 9933 w 10000"/>
                  <a:gd name="connsiteY35-20732" fmla="*/ 8683 h 9848"/>
                  <a:gd name="connsiteX36-20733" fmla="*/ 9883 w 10000"/>
                  <a:gd name="connsiteY36-20734" fmla="*/ 8852 h 9848"/>
                  <a:gd name="connsiteX37-20735" fmla="*/ 9825 w 10000"/>
                  <a:gd name="connsiteY37-20736" fmla="*/ 9015 h 9848"/>
                  <a:gd name="connsiteX38-20737" fmla="*/ 9753 w 10000"/>
                  <a:gd name="connsiteY38-20738" fmla="*/ 9151 h 9848"/>
                  <a:gd name="connsiteX39-20739" fmla="*/ 9671 w 10000"/>
                  <a:gd name="connsiteY39-20740" fmla="*/ 9279 h 9848"/>
                  <a:gd name="connsiteX40-20741" fmla="*/ 9581 w 10000"/>
                  <a:gd name="connsiteY40-20742" fmla="*/ 9390 h 9848"/>
                  <a:gd name="connsiteX41-20743" fmla="*/ 9482 w 10000"/>
                  <a:gd name="connsiteY41-20744" fmla="*/ 9489 h 9848"/>
                  <a:gd name="connsiteX42-20745" fmla="*/ 9373 w 10000"/>
                  <a:gd name="connsiteY42-20746" fmla="*/ 9574 h 9848"/>
                  <a:gd name="connsiteX43-20747" fmla="*/ 9261 w 10000"/>
                  <a:gd name="connsiteY43-20748" fmla="*/ 9645 h 9848"/>
                  <a:gd name="connsiteX44-20749" fmla="*/ 9138 w 10000"/>
                  <a:gd name="connsiteY44-20750" fmla="*/ 9707 h 9848"/>
                  <a:gd name="connsiteX45-20751" fmla="*/ 9011 w 10000"/>
                  <a:gd name="connsiteY45-20752" fmla="*/ 9758 h 9848"/>
                  <a:gd name="connsiteX46-20753" fmla="*/ 8882 w 10000"/>
                  <a:gd name="connsiteY46-20754" fmla="*/ 9796 h 9848"/>
                  <a:gd name="connsiteX47-20755" fmla="*/ 8747 w 10000"/>
                  <a:gd name="connsiteY47-20756" fmla="*/ 9822 h 9848"/>
                  <a:gd name="connsiteX48-20757" fmla="*/ 8468 w 10000"/>
                  <a:gd name="connsiteY48-20758" fmla="*/ 9848 h 9848"/>
                  <a:gd name="connsiteX49-20759" fmla="*/ 8181 w 10000"/>
                  <a:gd name="connsiteY49-20760" fmla="*/ 9838 h 9848"/>
                  <a:gd name="connsiteX50-20761" fmla="*/ 7896 w 10000"/>
                  <a:gd name="connsiteY50-20762" fmla="*/ 9800 h 9848"/>
                  <a:gd name="connsiteX51-20763" fmla="*/ 7613 w 10000"/>
                  <a:gd name="connsiteY51-20764" fmla="*/ 9732 h 9848"/>
                  <a:gd name="connsiteX52-20765" fmla="*/ 7348 w 10000"/>
                  <a:gd name="connsiteY52-20766" fmla="*/ 9643 h 9848"/>
                  <a:gd name="connsiteX53-20767" fmla="*/ 7093 w 10000"/>
                  <a:gd name="connsiteY53-20768" fmla="*/ 9533 h 9848"/>
                  <a:gd name="connsiteX54-20769" fmla="*/ 6867 w 10000"/>
                  <a:gd name="connsiteY54-20770" fmla="*/ 9408 h 9848"/>
                  <a:gd name="connsiteX55-20771" fmla="*/ 6668 w 10000"/>
                  <a:gd name="connsiteY55-20772" fmla="*/ 9279 h 9848"/>
                  <a:gd name="connsiteX0-20773" fmla="*/ 6668 w 10000"/>
                  <a:gd name="connsiteY0-20774" fmla="*/ 9719 h 10297"/>
                  <a:gd name="connsiteX1-20775" fmla="*/ 5360 w 10000"/>
                  <a:gd name="connsiteY1-20776" fmla="*/ 7651 h 10297"/>
                  <a:gd name="connsiteX2-20777" fmla="*/ 0 w 10000"/>
                  <a:gd name="connsiteY2-20778" fmla="*/ 3021 h 10297"/>
                  <a:gd name="connsiteX3-20779" fmla="*/ 98 w 10000"/>
                  <a:gd name="connsiteY3-20780" fmla="*/ 2823 h 10297"/>
                  <a:gd name="connsiteX4-20781" fmla="*/ 603 w 10000"/>
                  <a:gd name="connsiteY4-20782" fmla="*/ 1918 h 10297"/>
                  <a:gd name="connsiteX5-20783" fmla="*/ 853 w 10000"/>
                  <a:gd name="connsiteY5-20784" fmla="*/ 1469 h 10297"/>
                  <a:gd name="connsiteX6-20785" fmla="*/ 950 w 10000"/>
                  <a:gd name="connsiteY6-20786" fmla="*/ 1310 h 10297"/>
                  <a:gd name="connsiteX7-20787" fmla="*/ 1113 w 10000"/>
                  <a:gd name="connsiteY7-20788" fmla="*/ 1050 h 10297"/>
                  <a:gd name="connsiteX8-20789" fmla="*/ 1382 w 10000"/>
                  <a:gd name="connsiteY8-20790" fmla="*/ 658 h 10297"/>
                  <a:gd name="connsiteX9-20791" fmla="*/ 1518 w 10000"/>
                  <a:gd name="connsiteY9-20792" fmla="*/ 475 h 10297"/>
                  <a:gd name="connsiteX10-20793" fmla="*/ 5877 w 10000"/>
                  <a:gd name="connsiteY10-20794" fmla="*/ 7508 h 10297"/>
                  <a:gd name="connsiteX11-20795" fmla="*/ 7511 w 10000"/>
                  <a:gd name="connsiteY11-20796" fmla="*/ 7057 h 10297"/>
                  <a:gd name="connsiteX12-20797" fmla="*/ 7738 w 10000"/>
                  <a:gd name="connsiteY12-20798" fmla="*/ 7005 h 10297"/>
                  <a:gd name="connsiteX13-20799" fmla="*/ 8067 w 10000"/>
                  <a:gd name="connsiteY13-20800" fmla="*/ 6949 h 10297"/>
                  <a:gd name="connsiteX14-20801" fmla="*/ 8256 w 10000"/>
                  <a:gd name="connsiteY14-20802" fmla="*/ 6931 h 10297"/>
                  <a:gd name="connsiteX15-20803" fmla="*/ 8461 w 10000"/>
                  <a:gd name="connsiteY15-20804" fmla="*/ 6928 h 10297"/>
                  <a:gd name="connsiteX16-20805" fmla="*/ 8666 w 10000"/>
                  <a:gd name="connsiteY16-20806" fmla="*/ 6934 h 10297"/>
                  <a:gd name="connsiteX17-20807" fmla="*/ 8880 w 10000"/>
                  <a:gd name="connsiteY17-20808" fmla="*/ 6960 h 10297"/>
                  <a:gd name="connsiteX18-20809" fmla="*/ 9086 w 10000"/>
                  <a:gd name="connsiteY18-20810" fmla="*/ 7009 h 10297"/>
                  <a:gd name="connsiteX19-20811" fmla="*/ 9280 w 10000"/>
                  <a:gd name="connsiteY19-20812" fmla="*/ 7082 h 10297"/>
                  <a:gd name="connsiteX20-20813" fmla="*/ 9466 w 10000"/>
                  <a:gd name="connsiteY20-20814" fmla="*/ 7182 h 10297"/>
                  <a:gd name="connsiteX21-20815" fmla="*/ 9547 w 10000"/>
                  <a:gd name="connsiteY21-20816" fmla="*/ 7248 h 10297"/>
                  <a:gd name="connsiteX22-20817" fmla="*/ 9627 w 10000"/>
                  <a:gd name="connsiteY22-20818" fmla="*/ 7319 h 10297"/>
                  <a:gd name="connsiteX23-20819" fmla="*/ 9701 w 10000"/>
                  <a:gd name="connsiteY23-20820" fmla="*/ 7396 h 10297"/>
                  <a:gd name="connsiteX24-20821" fmla="*/ 9768 w 10000"/>
                  <a:gd name="connsiteY24-20822" fmla="*/ 7484 h 10297"/>
                  <a:gd name="connsiteX25-20823" fmla="*/ 9828 w 10000"/>
                  <a:gd name="connsiteY25-20824" fmla="*/ 7588 h 10297"/>
                  <a:gd name="connsiteX26-20825" fmla="*/ 9878 w 10000"/>
                  <a:gd name="connsiteY26-20826" fmla="*/ 7692 h 10297"/>
                  <a:gd name="connsiteX27-20827" fmla="*/ 9920 w 10000"/>
                  <a:gd name="connsiteY27-20828" fmla="*/ 7814 h 10297"/>
                  <a:gd name="connsiteX28-20829" fmla="*/ 9960 w 10000"/>
                  <a:gd name="connsiteY28-20830" fmla="*/ 7942 h 10297"/>
                  <a:gd name="connsiteX29-20831" fmla="*/ 9982 w 10000"/>
                  <a:gd name="connsiteY29-20832" fmla="*/ 8088 h 10297"/>
                  <a:gd name="connsiteX30-20833" fmla="*/ 9995 w 10000"/>
                  <a:gd name="connsiteY30-20834" fmla="*/ 8243 h 10297"/>
                  <a:gd name="connsiteX31-20835" fmla="*/ 10000 w 10000"/>
                  <a:gd name="connsiteY31-20836" fmla="*/ 8486 h 10297"/>
                  <a:gd name="connsiteX32-20837" fmla="*/ 9992 w 10000"/>
                  <a:gd name="connsiteY32-20838" fmla="*/ 8715 h 10297"/>
                  <a:gd name="connsiteX33-20839" fmla="*/ 9972 w 10000"/>
                  <a:gd name="connsiteY33-20840" fmla="*/ 8918 h 10297"/>
                  <a:gd name="connsiteX34-20841" fmla="*/ 9933 w 10000"/>
                  <a:gd name="connsiteY34-20842" fmla="*/ 9114 h 10297"/>
                  <a:gd name="connsiteX35-20843" fmla="*/ 9883 w 10000"/>
                  <a:gd name="connsiteY35-20844" fmla="*/ 9286 h 10297"/>
                  <a:gd name="connsiteX36-20845" fmla="*/ 9825 w 10000"/>
                  <a:gd name="connsiteY36-20846" fmla="*/ 9451 h 10297"/>
                  <a:gd name="connsiteX37-20847" fmla="*/ 9753 w 10000"/>
                  <a:gd name="connsiteY37-20848" fmla="*/ 9589 h 10297"/>
                  <a:gd name="connsiteX38-20849" fmla="*/ 9671 w 10000"/>
                  <a:gd name="connsiteY38-20850" fmla="*/ 9719 h 10297"/>
                  <a:gd name="connsiteX39-20851" fmla="*/ 9581 w 10000"/>
                  <a:gd name="connsiteY39-20852" fmla="*/ 9832 h 10297"/>
                  <a:gd name="connsiteX40-20853" fmla="*/ 9482 w 10000"/>
                  <a:gd name="connsiteY40-20854" fmla="*/ 9932 h 10297"/>
                  <a:gd name="connsiteX41-20855" fmla="*/ 9373 w 10000"/>
                  <a:gd name="connsiteY41-20856" fmla="*/ 10019 h 10297"/>
                  <a:gd name="connsiteX42-20857" fmla="*/ 9261 w 10000"/>
                  <a:gd name="connsiteY42-20858" fmla="*/ 10091 h 10297"/>
                  <a:gd name="connsiteX43-20859" fmla="*/ 9138 w 10000"/>
                  <a:gd name="connsiteY43-20860" fmla="*/ 10154 h 10297"/>
                  <a:gd name="connsiteX44-20861" fmla="*/ 9011 w 10000"/>
                  <a:gd name="connsiteY44-20862" fmla="*/ 10206 h 10297"/>
                  <a:gd name="connsiteX45-20863" fmla="*/ 8882 w 10000"/>
                  <a:gd name="connsiteY45-20864" fmla="*/ 10244 h 10297"/>
                  <a:gd name="connsiteX46-20865" fmla="*/ 8747 w 10000"/>
                  <a:gd name="connsiteY46-20866" fmla="*/ 10271 h 10297"/>
                  <a:gd name="connsiteX47-20867" fmla="*/ 8468 w 10000"/>
                  <a:gd name="connsiteY47-20868" fmla="*/ 10297 h 10297"/>
                  <a:gd name="connsiteX48-20869" fmla="*/ 8181 w 10000"/>
                  <a:gd name="connsiteY48-20870" fmla="*/ 10287 h 10297"/>
                  <a:gd name="connsiteX49-20871" fmla="*/ 7896 w 10000"/>
                  <a:gd name="connsiteY49-20872" fmla="*/ 10248 h 10297"/>
                  <a:gd name="connsiteX50-20873" fmla="*/ 7613 w 10000"/>
                  <a:gd name="connsiteY50-20874" fmla="*/ 10179 h 10297"/>
                  <a:gd name="connsiteX51-20875" fmla="*/ 7348 w 10000"/>
                  <a:gd name="connsiteY51-20876" fmla="*/ 10089 h 10297"/>
                  <a:gd name="connsiteX52-20877" fmla="*/ 7093 w 10000"/>
                  <a:gd name="connsiteY52-20878" fmla="*/ 9977 h 10297"/>
                  <a:gd name="connsiteX53-20879" fmla="*/ 6867 w 10000"/>
                  <a:gd name="connsiteY53-20880" fmla="*/ 9850 h 10297"/>
                  <a:gd name="connsiteX54-20881" fmla="*/ 6668 w 10000"/>
                  <a:gd name="connsiteY54-20882" fmla="*/ 9719 h 10297"/>
                  <a:gd name="connsiteX0-20883" fmla="*/ 6668 w 10000"/>
                  <a:gd name="connsiteY0-20884" fmla="*/ 9061 h 9639"/>
                  <a:gd name="connsiteX1-20885" fmla="*/ 5360 w 10000"/>
                  <a:gd name="connsiteY1-20886" fmla="*/ 6993 h 9639"/>
                  <a:gd name="connsiteX2-20887" fmla="*/ 0 w 10000"/>
                  <a:gd name="connsiteY2-20888" fmla="*/ 2363 h 9639"/>
                  <a:gd name="connsiteX3-20889" fmla="*/ 98 w 10000"/>
                  <a:gd name="connsiteY3-20890" fmla="*/ 2165 h 9639"/>
                  <a:gd name="connsiteX4-20891" fmla="*/ 603 w 10000"/>
                  <a:gd name="connsiteY4-20892" fmla="*/ 1260 h 9639"/>
                  <a:gd name="connsiteX5-20893" fmla="*/ 853 w 10000"/>
                  <a:gd name="connsiteY5-20894" fmla="*/ 811 h 9639"/>
                  <a:gd name="connsiteX6-20895" fmla="*/ 950 w 10000"/>
                  <a:gd name="connsiteY6-20896" fmla="*/ 652 h 9639"/>
                  <a:gd name="connsiteX7-20897" fmla="*/ 1113 w 10000"/>
                  <a:gd name="connsiteY7-20898" fmla="*/ 392 h 9639"/>
                  <a:gd name="connsiteX8-20899" fmla="*/ 1382 w 10000"/>
                  <a:gd name="connsiteY8-20900" fmla="*/ 0 h 9639"/>
                  <a:gd name="connsiteX9-20901" fmla="*/ 5877 w 10000"/>
                  <a:gd name="connsiteY9-20902" fmla="*/ 6850 h 9639"/>
                  <a:gd name="connsiteX10-20903" fmla="*/ 7511 w 10000"/>
                  <a:gd name="connsiteY10-20904" fmla="*/ 6399 h 9639"/>
                  <a:gd name="connsiteX11-20905" fmla="*/ 7738 w 10000"/>
                  <a:gd name="connsiteY11-20906" fmla="*/ 6347 h 9639"/>
                  <a:gd name="connsiteX12-20907" fmla="*/ 8067 w 10000"/>
                  <a:gd name="connsiteY12-20908" fmla="*/ 6291 h 9639"/>
                  <a:gd name="connsiteX13-20909" fmla="*/ 8256 w 10000"/>
                  <a:gd name="connsiteY13-20910" fmla="*/ 6273 h 9639"/>
                  <a:gd name="connsiteX14-20911" fmla="*/ 8461 w 10000"/>
                  <a:gd name="connsiteY14-20912" fmla="*/ 6270 h 9639"/>
                  <a:gd name="connsiteX15-20913" fmla="*/ 8666 w 10000"/>
                  <a:gd name="connsiteY15-20914" fmla="*/ 6276 h 9639"/>
                  <a:gd name="connsiteX16-20915" fmla="*/ 8880 w 10000"/>
                  <a:gd name="connsiteY16-20916" fmla="*/ 6302 h 9639"/>
                  <a:gd name="connsiteX17-20917" fmla="*/ 9086 w 10000"/>
                  <a:gd name="connsiteY17-20918" fmla="*/ 6351 h 9639"/>
                  <a:gd name="connsiteX18-20919" fmla="*/ 9280 w 10000"/>
                  <a:gd name="connsiteY18-20920" fmla="*/ 6424 h 9639"/>
                  <a:gd name="connsiteX19-20921" fmla="*/ 9466 w 10000"/>
                  <a:gd name="connsiteY19-20922" fmla="*/ 6524 h 9639"/>
                  <a:gd name="connsiteX20-20923" fmla="*/ 9547 w 10000"/>
                  <a:gd name="connsiteY20-20924" fmla="*/ 6590 h 9639"/>
                  <a:gd name="connsiteX21-20925" fmla="*/ 9627 w 10000"/>
                  <a:gd name="connsiteY21-20926" fmla="*/ 6661 h 9639"/>
                  <a:gd name="connsiteX22-20927" fmla="*/ 9701 w 10000"/>
                  <a:gd name="connsiteY22-20928" fmla="*/ 6738 h 9639"/>
                  <a:gd name="connsiteX23-20929" fmla="*/ 9768 w 10000"/>
                  <a:gd name="connsiteY23-20930" fmla="*/ 6826 h 9639"/>
                  <a:gd name="connsiteX24-20931" fmla="*/ 9828 w 10000"/>
                  <a:gd name="connsiteY24-20932" fmla="*/ 6930 h 9639"/>
                  <a:gd name="connsiteX25-20933" fmla="*/ 9878 w 10000"/>
                  <a:gd name="connsiteY25-20934" fmla="*/ 7034 h 9639"/>
                  <a:gd name="connsiteX26-20935" fmla="*/ 9920 w 10000"/>
                  <a:gd name="connsiteY26-20936" fmla="*/ 7156 h 9639"/>
                  <a:gd name="connsiteX27-20937" fmla="*/ 9960 w 10000"/>
                  <a:gd name="connsiteY27-20938" fmla="*/ 7284 h 9639"/>
                  <a:gd name="connsiteX28-20939" fmla="*/ 9982 w 10000"/>
                  <a:gd name="connsiteY28-20940" fmla="*/ 7430 h 9639"/>
                  <a:gd name="connsiteX29-20941" fmla="*/ 9995 w 10000"/>
                  <a:gd name="connsiteY29-20942" fmla="*/ 7585 h 9639"/>
                  <a:gd name="connsiteX30-20943" fmla="*/ 10000 w 10000"/>
                  <a:gd name="connsiteY30-20944" fmla="*/ 7828 h 9639"/>
                  <a:gd name="connsiteX31-20945" fmla="*/ 9992 w 10000"/>
                  <a:gd name="connsiteY31-20946" fmla="*/ 8057 h 9639"/>
                  <a:gd name="connsiteX32-20947" fmla="*/ 9972 w 10000"/>
                  <a:gd name="connsiteY32-20948" fmla="*/ 8260 h 9639"/>
                  <a:gd name="connsiteX33-20949" fmla="*/ 9933 w 10000"/>
                  <a:gd name="connsiteY33-20950" fmla="*/ 8456 h 9639"/>
                  <a:gd name="connsiteX34-20951" fmla="*/ 9883 w 10000"/>
                  <a:gd name="connsiteY34-20952" fmla="*/ 8628 h 9639"/>
                  <a:gd name="connsiteX35-20953" fmla="*/ 9825 w 10000"/>
                  <a:gd name="connsiteY35-20954" fmla="*/ 8793 h 9639"/>
                  <a:gd name="connsiteX36-20955" fmla="*/ 9753 w 10000"/>
                  <a:gd name="connsiteY36-20956" fmla="*/ 8931 h 9639"/>
                  <a:gd name="connsiteX37-20957" fmla="*/ 9671 w 10000"/>
                  <a:gd name="connsiteY37-20958" fmla="*/ 9061 h 9639"/>
                  <a:gd name="connsiteX38-20959" fmla="*/ 9581 w 10000"/>
                  <a:gd name="connsiteY38-20960" fmla="*/ 9174 h 9639"/>
                  <a:gd name="connsiteX39-20961" fmla="*/ 9482 w 10000"/>
                  <a:gd name="connsiteY39-20962" fmla="*/ 9274 h 9639"/>
                  <a:gd name="connsiteX40-20963" fmla="*/ 9373 w 10000"/>
                  <a:gd name="connsiteY40-20964" fmla="*/ 9361 h 9639"/>
                  <a:gd name="connsiteX41-20965" fmla="*/ 9261 w 10000"/>
                  <a:gd name="connsiteY41-20966" fmla="*/ 9433 h 9639"/>
                  <a:gd name="connsiteX42-20967" fmla="*/ 9138 w 10000"/>
                  <a:gd name="connsiteY42-20968" fmla="*/ 9496 h 9639"/>
                  <a:gd name="connsiteX43-20969" fmla="*/ 9011 w 10000"/>
                  <a:gd name="connsiteY43-20970" fmla="*/ 9548 h 9639"/>
                  <a:gd name="connsiteX44-20971" fmla="*/ 8882 w 10000"/>
                  <a:gd name="connsiteY44-20972" fmla="*/ 9586 h 9639"/>
                  <a:gd name="connsiteX45-20973" fmla="*/ 8747 w 10000"/>
                  <a:gd name="connsiteY45-20974" fmla="*/ 9613 h 9639"/>
                  <a:gd name="connsiteX46-20975" fmla="*/ 8468 w 10000"/>
                  <a:gd name="connsiteY46-20976" fmla="*/ 9639 h 9639"/>
                  <a:gd name="connsiteX47-20977" fmla="*/ 8181 w 10000"/>
                  <a:gd name="connsiteY47-20978" fmla="*/ 9629 h 9639"/>
                  <a:gd name="connsiteX48-20979" fmla="*/ 7896 w 10000"/>
                  <a:gd name="connsiteY48-20980" fmla="*/ 9590 h 9639"/>
                  <a:gd name="connsiteX49-20981" fmla="*/ 7613 w 10000"/>
                  <a:gd name="connsiteY49-20982" fmla="*/ 9521 h 9639"/>
                  <a:gd name="connsiteX50-20983" fmla="*/ 7348 w 10000"/>
                  <a:gd name="connsiteY50-20984" fmla="*/ 9431 h 9639"/>
                  <a:gd name="connsiteX51-20985" fmla="*/ 7093 w 10000"/>
                  <a:gd name="connsiteY51-20986" fmla="*/ 9319 h 9639"/>
                  <a:gd name="connsiteX52-20987" fmla="*/ 6867 w 10000"/>
                  <a:gd name="connsiteY52-20988" fmla="*/ 9192 h 9639"/>
                  <a:gd name="connsiteX53-20989" fmla="*/ 6668 w 10000"/>
                  <a:gd name="connsiteY53-20990" fmla="*/ 9061 h 9639"/>
                  <a:gd name="connsiteX0-20991" fmla="*/ 6668 w 10000"/>
                  <a:gd name="connsiteY0-20992" fmla="*/ 8993 h 9593"/>
                  <a:gd name="connsiteX1-20993" fmla="*/ 5360 w 10000"/>
                  <a:gd name="connsiteY1-20994" fmla="*/ 6848 h 9593"/>
                  <a:gd name="connsiteX2-20995" fmla="*/ 0 w 10000"/>
                  <a:gd name="connsiteY2-20996" fmla="*/ 2044 h 9593"/>
                  <a:gd name="connsiteX3-20997" fmla="*/ 98 w 10000"/>
                  <a:gd name="connsiteY3-20998" fmla="*/ 1839 h 9593"/>
                  <a:gd name="connsiteX4-20999" fmla="*/ 603 w 10000"/>
                  <a:gd name="connsiteY4-21000" fmla="*/ 900 h 9593"/>
                  <a:gd name="connsiteX5-21001" fmla="*/ 853 w 10000"/>
                  <a:gd name="connsiteY5-21002" fmla="*/ 434 h 9593"/>
                  <a:gd name="connsiteX6-21003" fmla="*/ 950 w 10000"/>
                  <a:gd name="connsiteY6-21004" fmla="*/ 269 h 9593"/>
                  <a:gd name="connsiteX7-21005" fmla="*/ 1113 w 10000"/>
                  <a:gd name="connsiteY7-21006" fmla="*/ 0 h 9593"/>
                  <a:gd name="connsiteX8-21007" fmla="*/ 5877 w 10000"/>
                  <a:gd name="connsiteY8-21008" fmla="*/ 6700 h 9593"/>
                  <a:gd name="connsiteX9-21009" fmla="*/ 7511 w 10000"/>
                  <a:gd name="connsiteY9-21010" fmla="*/ 6232 h 9593"/>
                  <a:gd name="connsiteX10-21011" fmla="*/ 7738 w 10000"/>
                  <a:gd name="connsiteY10-21012" fmla="*/ 6178 h 9593"/>
                  <a:gd name="connsiteX11-21013" fmla="*/ 8067 w 10000"/>
                  <a:gd name="connsiteY11-21014" fmla="*/ 6120 h 9593"/>
                  <a:gd name="connsiteX12-21015" fmla="*/ 8256 w 10000"/>
                  <a:gd name="connsiteY12-21016" fmla="*/ 6101 h 9593"/>
                  <a:gd name="connsiteX13-21017" fmla="*/ 8461 w 10000"/>
                  <a:gd name="connsiteY13-21018" fmla="*/ 6098 h 9593"/>
                  <a:gd name="connsiteX14-21019" fmla="*/ 8666 w 10000"/>
                  <a:gd name="connsiteY14-21020" fmla="*/ 6104 h 9593"/>
                  <a:gd name="connsiteX15-21021" fmla="*/ 8880 w 10000"/>
                  <a:gd name="connsiteY15-21022" fmla="*/ 6131 h 9593"/>
                  <a:gd name="connsiteX16-21023" fmla="*/ 9086 w 10000"/>
                  <a:gd name="connsiteY16-21024" fmla="*/ 6182 h 9593"/>
                  <a:gd name="connsiteX17-21025" fmla="*/ 9280 w 10000"/>
                  <a:gd name="connsiteY17-21026" fmla="*/ 6258 h 9593"/>
                  <a:gd name="connsiteX18-21027" fmla="*/ 9466 w 10000"/>
                  <a:gd name="connsiteY18-21028" fmla="*/ 6361 h 9593"/>
                  <a:gd name="connsiteX19-21029" fmla="*/ 9547 w 10000"/>
                  <a:gd name="connsiteY19-21030" fmla="*/ 6430 h 9593"/>
                  <a:gd name="connsiteX20-21031" fmla="*/ 9627 w 10000"/>
                  <a:gd name="connsiteY20-21032" fmla="*/ 6503 h 9593"/>
                  <a:gd name="connsiteX21-21033" fmla="*/ 9701 w 10000"/>
                  <a:gd name="connsiteY21-21034" fmla="*/ 6583 h 9593"/>
                  <a:gd name="connsiteX22-21035" fmla="*/ 9768 w 10000"/>
                  <a:gd name="connsiteY22-21036" fmla="*/ 6675 h 9593"/>
                  <a:gd name="connsiteX23-21037" fmla="*/ 9828 w 10000"/>
                  <a:gd name="connsiteY23-21038" fmla="*/ 6783 h 9593"/>
                  <a:gd name="connsiteX24-21039" fmla="*/ 9878 w 10000"/>
                  <a:gd name="connsiteY24-21040" fmla="*/ 6890 h 9593"/>
                  <a:gd name="connsiteX25-21041" fmla="*/ 9920 w 10000"/>
                  <a:gd name="connsiteY25-21042" fmla="*/ 7017 h 9593"/>
                  <a:gd name="connsiteX26-21043" fmla="*/ 9960 w 10000"/>
                  <a:gd name="connsiteY26-21044" fmla="*/ 7150 h 9593"/>
                  <a:gd name="connsiteX27-21045" fmla="*/ 9982 w 10000"/>
                  <a:gd name="connsiteY27-21046" fmla="*/ 7301 h 9593"/>
                  <a:gd name="connsiteX28-21047" fmla="*/ 9995 w 10000"/>
                  <a:gd name="connsiteY28-21048" fmla="*/ 7462 h 9593"/>
                  <a:gd name="connsiteX29-21049" fmla="*/ 10000 w 10000"/>
                  <a:gd name="connsiteY29-21050" fmla="*/ 7714 h 9593"/>
                  <a:gd name="connsiteX30-21051" fmla="*/ 9992 w 10000"/>
                  <a:gd name="connsiteY30-21052" fmla="*/ 7952 h 9593"/>
                  <a:gd name="connsiteX31-21053" fmla="*/ 9972 w 10000"/>
                  <a:gd name="connsiteY31-21054" fmla="*/ 8162 h 9593"/>
                  <a:gd name="connsiteX32-21055" fmla="*/ 9933 w 10000"/>
                  <a:gd name="connsiteY32-21056" fmla="*/ 8366 h 9593"/>
                  <a:gd name="connsiteX33-21057" fmla="*/ 9883 w 10000"/>
                  <a:gd name="connsiteY33-21058" fmla="*/ 8544 h 9593"/>
                  <a:gd name="connsiteX34-21059" fmla="*/ 9825 w 10000"/>
                  <a:gd name="connsiteY34-21060" fmla="*/ 8715 h 9593"/>
                  <a:gd name="connsiteX35-21061" fmla="*/ 9753 w 10000"/>
                  <a:gd name="connsiteY35-21062" fmla="*/ 8858 h 9593"/>
                  <a:gd name="connsiteX36-21063" fmla="*/ 9671 w 10000"/>
                  <a:gd name="connsiteY36-21064" fmla="*/ 8993 h 9593"/>
                  <a:gd name="connsiteX37-21065" fmla="*/ 9581 w 10000"/>
                  <a:gd name="connsiteY37-21066" fmla="*/ 9111 h 9593"/>
                  <a:gd name="connsiteX38-21067" fmla="*/ 9482 w 10000"/>
                  <a:gd name="connsiteY38-21068" fmla="*/ 9214 h 9593"/>
                  <a:gd name="connsiteX39-21069" fmla="*/ 9373 w 10000"/>
                  <a:gd name="connsiteY39-21070" fmla="*/ 9305 h 9593"/>
                  <a:gd name="connsiteX40-21071" fmla="*/ 9261 w 10000"/>
                  <a:gd name="connsiteY40-21072" fmla="*/ 9379 h 9593"/>
                  <a:gd name="connsiteX41-21073" fmla="*/ 9138 w 10000"/>
                  <a:gd name="connsiteY41-21074" fmla="*/ 9445 h 9593"/>
                  <a:gd name="connsiteX42-21075" fmla="*/ 9011 w 10000"/>
                  <a:gd name="connsiteY42-21076" fmla="*/ 9499 h 9593"/>
                  <a:gd name="connsiteX43-21077" fmla="*/ 8882 w 10000"/>
                  <a:gd name="connsiteY43-21078" fmla="*/ 9538 h 9593"/>
                  <a:gd name="connsiteX44-21079" fmla="*/ 8747 w 10000"/>
                  <a:gd name="connsiteY44-21080" fmla="*/ 9566 h 9593"/>
                  <a:gd name="connsiteX45-21081" fmla="*/ 8468 w 10000"/>
                  <a:gd name="connsiteY45-21082" fmla="*/ 9593 h 9593"/>
                  <a:gd name="connsiteX46-21083" fmla="*/ 8181 w 10000"/>
                  <a:gd name="connsiteY46-21084" fmla="*/ 9583 h 9593"/>
                  <a:gd name="connsiteX47-21085" fmla="*/ 7896 w 10000"/>
                  <a:gd name="connsiteY47-21086" fmla="*/ 9542 h 9593"/>
                  <a:gd name="connsiteX48-21087" fmla="*/ 7613 w 10000"/>
                  <a:gd name="connsiteY48-21088" fmla="*/ 9471 h 9593"/>
                  <a:gd name="connsiteX49-21089" fmla="*/ 7348 w 10000"/>
                  <a:gd name="connsiteY49-21090" fmla="*/ 9377 h 9593"/>
                  <a:gd name="connsiteX50-21091" fmla="*/ 7093 w 10000"/>
                  <a:gd name="connsiteY50-21092" fmla="*/ 9261 h 9593"/>
                  <a:gd name="connsiteX51-21093" fmla="*/ 6867 w 10000"/>
                  <a:gd name="connsiteY51-21094" fmla="*/ 9129 h 9593"/>
                  <a:gd name="connsiteX52-21095" fmla="*/ 6668 w 10000"/>
                  <a:gd name="connsiteY52-21096" fmla="*/ 8993 h 9593"/>
                  <a:gd name="connsiteX0-21097" fmla="*/ 6928 w 10260"/>
                  <a:gd name="connsiteY0-21098" fmla="*/ 9375 h 10000"/>
                  <a:gd name="connsiteX1-21099" fmla="*/ 5620 w 10260"/>
                  <a:gd name="connsiteY1-21100" fmla="*/ 7139 h 10000"/>
                  <a:gd name="connsiteX2-21101" fmla="*/ 260 w 10260"/>
                  <a:gd name="connsiteY2-21102" fmla="*/ 2131 h 10000"/>
                  <a:gd name="connsiteX3-21103" fmla="*/ 863 w 10260"/>
                  <a:gd name="connsiteY3-21104" fmla="*/ 938 h 10000"/>
                  <a:gd name="connsiteX4-21105" fmla="*/ 1113 w 10260"/>
                  <a:gd name="connsiteY4-21106" fmla="*/ 452 h 10000"/>
                  <a:gd name="connsiteX5-21107" fmla="*/ 1210 w 10260"/>
                  <a:gd name="connsiteY5-21108" fmla="*/ 280 h 10000"/>
                  <a:gd name="connsiteX6-21109" fmla="*/ 1373 w 10260"/>
                  <a:gd name="connsiteY6-21110" fmla="*/ 0 h 10000"/>
                  <a:gd name="connsiteX7-21111" fmla="*/ 6137 w 10260"/>
                  <a:gd name="connsiteY7-21112" fmla="*/ 6984 h 10000"/>
                  <a:gd name="connsiteX8-21113" fmla="*/ 7771 w 10260"/>
                  <a:gd name="connsiteY8-21114" fmla="*/ 6496 h 10000"/>
                  <a:gd name="connsiteX9-21115" fmla="*/ 7998 w 10260"/>
                  <a:gd name="connsiteY9-21116" fmla="*/ 6440 h 10000"/>
                  <a:gd name="connsiteX10-21117" fmla="*/ 8327 w 10260"/>
                  <a:gd name="connsiteY10-21118" fmla="*/ 6380 h 10000"/>
                  <a:gd name="connsiteX11-21119" fmla="*/ 8516 w 10260"/>
                  <a:gd name="connsiteY11-21120" fmla="*/ 6360 h 10000"/>
                  <a:gd name="connsiteX12-21121" fmla="*/ 8721 w 10260"/>
                  <a:gd name="connsiteY12-21122" fmla="*/ 6357 h 10000"/>
                  <a:gd name="connsiteX13-21123" fmla="*/ 8926 w 10260"/>
                  <a:gd name="connsiteY13-21124" fmla="*/ 6363 h 10000"/>
                  <a:gd name="connsiteX14-21125" fmla="*/ 9140 w 10260"/>
                  <a:gd name="connsiteY14-21126" fmla="*/ 6391 h 10000"/>
                  <a:gd name="connsiteX15-21127" fmla="*/ 9346 w 10260"/>
                  <a:gd name="connsiteY15-21128" fmla="*/ 6444 h 10000"/>
                  <a:gd name="connsiteX16-21129" fmla="*/ 9540 w 10260"/>
                  <a:gd name="connsiteY16-21130" fmla="*/ 6524 h 10000"/>
                  <a:gd name="connsiteX17-21131" fmla="*/ 9726 w 10260"/>
                  <a:gd name="connsiteY17-21132" fmla="*/ 6631 h 10000"/>
                  <a:gd name="connsiteX18-21133" fmla="*/ 9807 w 10260"/>
                  <a:gd name="connsiteY18-21134" fmla="*/ 6703 h 10000"/>
                  <a:gd name="connsiteX19-21135" fmla="*/ 9887 w 10260"/>
                  <a:gd name="connsiteY19-21136" fmla="*/ 6779 h 10000"/>
                  <a:gd name="connsiteX20-21137" fmla="*/ 9961 w 10260"/>
                  <a:gd name="connsiteY20-21138" fmla="*/ 6862 h 10000"/>
                  <a:gd name="connsiteX21-21139" fmla="*/ 10028 w 10260"/>
                  <a:gd name="connsiteY21-21140" fmla="*/ 6958 h 10000"/>
                  <a:gd name="connsiteX22-21141" fmla="*/ 10088 w 10260"/>
                  <a:gd name="connsiteY22-21142" fmla="*/ 7071 h 10000"/>
                  <a:gd name="connsiteX23-21143" fmla="*/ 10138 w 10260"/>
                  <a:gd name="connsiteY23-21144" fmla="*/ 7182 h 10000"/>
                  <a:gd name="connsiteX24-21145" fmla="*/ 10180 w 10260"/>
                  <a:gd name="connsiteY24-21146" fmla="*/ 7315 h 10000"/>
                  <a:gd name="connsiteX25-21147" fmla="*/ 10220 w 10260"/>
                  <a:gd name="connsiteY25-21148" fmla="*/ 7453 h 10000"/>
                  <a:gd name="connsiteX26-21149" fmla="*/ 10242 w 10260"/>
                  <a:gd name="connsiteY26-21150" fmla="*/ 7611 h 10000"/>
                  <a:gd name="connsiteX27-21151" fmla="*/ 10255 w 10260"/>
                  <a:gd name="connsiteY27-21152" fmla="*/ 7779 h 10000"/>
                  <a:gd name="connsiteX28-21153" fmla="*/ 10260 w 10260"/>
                  <a:gd name="connsiteY28-21154" fmla="*/ 8041 h 10000"/>
                  <a:gd name="connsiteX29-21155" fmla="*/ 10252 w 10260"/>
                  <a:gd name="connsiteY29-21156" fmla="*/ 8289 h 10000"/>
                  <a:gd name="connsiteX30-21157" fmla="*/ 10232 w 10260"/>
                  <a:gd name="connsiteY30-21158" fmla="*/ 8508 h 10000"/>
                  <a:gd name="connsiteX31-21159" fmla="*/ 10193 w 10260"/>
                  <a:gd name="connsiteY31-21160" fmla="*/ 8721 h 10000"/>
                  <a:gd name="connsiteX32-21161" fmla="*/ 10143 w 10260"/>
                  <a:gd name="connsiteY32-21162" fmla="*/ 8906 h 10000"/>
                  <a:gd name="connsiteX33-21163" fmla="*/ 10085 w 10260"/>
                  <a:gd name="connsiteY33-21164" fmla="*/ 9085 h 10000"/>
                  <a:gd name="connsiteX34-21165" fmla="*/ 10013 w 10260"/>
                  <a:gd name="connsiteY34-21166" fmla="*/ 9234 h 10000"/>
                  <a:gd name="connsiteX35-21167" fmla="*/ 9931 w 10260"/>
                  <a:gd name="connsiteY35-21168" fmla="*/ 9375 h 10000"/>
                  <a:gd name="connsiteX36-21169" fmla="*/ 9841 w 10260"/>
                  <a:gd name="connsiteY36-21170" fmla="*/ 9498 h 10000"/>
                  <a:gd name="connsiteX37-21171" fmla="*/ 9742 w 10260"/>
                  <a:gd name="connsiteY37-21172" fmla="*/ 9605 h 10000"/>
                  <a:gd name="connsiteX38-21173" fmla="*/ 9633 w 10260"/>
                  <a:gd name="connsiteY38-21174" fmla="*/ 9700 h 10000"/>
                  <a:gd name="connsiteX39-21175" fmla="*/ 9521 w 10260"/>
                  <a:gd name="connsiteY39-21176" fmla="*/ 9777 h 10000"/>
                  <a:gd name="connsiteX40-21177" fmla="*/ 9398 w 10260"/>
                  <a:gd name="connsiteY40-21178" fmla="*/ 9846 h 10000"/>
                  <a:gd name="connsiteX41-21179" fmla="*/ 9271 w 10260"/>
                  <a:gd name="connsiteY41-21180" fmla="*/ 9902 h 10000"/>
                  <a:gd name="connsiteX42-21181" fmla="*/ 9142 w 10260"/>
                  <a:gd name="connsiteY42-21182" fmla="*/ 9943 h 10000"/>
                  <a:gd name="connsiteX43-21183" fmla="*/ 9007 w 10260"/>
                  <a:gd name="connsiteY43-21184" fmla="*/ 9972 h 10000"/>
                  <a:gd name="connsiteX44-21185" fmla="*/ 8728 w 10260"/>
                  <a:gd name="connsiteY44-21186" fmla="*/ 10000 h 10000"/>
                  <a:gd name="connsiteX45-21187" fmla="*/ 8441 w 10260"/>
                  <a:gd name="connsiteY45-21188" fmla="*/ 9990 h 10000"/>
                  <a:gd name="connsiteX46-21189" fmla="*/ 8156 w 10260"/>
                  <a:gd name="connsiteY46-21190" fmla="*/ 9947 h 10000"/>
                  <a:gd name="connsiteX47-21191" fmla="*/ 7873 w 10260"/>
                  <a:gd name="connsiteY47-21192" fmla="*/ 9873 h 10000"/>
                  <a:gd name="connsiteX48-21193" fmla="*/ 7608 w 10260"/>
                  <a:gd name="connsiteY48-21194" fmla="*/ 9775 h 10000"/>
                  <a:gd name="connsiteX49-21195" fmla="*/ 7353 w 10260"/>
                  <a:gd name="connsiteY49-21196" fmla="*/ 9654 h 10000"/>
                  <a:gd name="connsiteX50-21197" fmla="*/ 7127 w 10260"/>
                  <a:gd name="connsiteY50-21198" fmla="*/ 9516 h 10000"/>
                  <a:gd name="connsiteX51-21199" fmla="*/ 6928 w 10260"/>
                  <a:gd name="connsiteY51-21200" fmla="*/ 9375 h 10000"/>
                  <a:gd name="connsiteX0-21201" fmla="*/ 0 w 9397"/>
                  <a:gd name="connsiteY0-21202" fmla="*/ 938 h 10000"/>
                  <a:gd name="connsiteX1-21203" fmla="*/ 250 w 9397"/>
                  <a:gd name="connsiteY1-21204" fmla="*/ 452 h 10000"/>
                  <a:gd name="connsiteX2-21205" fmla="*/ 347 w 9397"/>
                  <a:gd name="connsiteY2-21206" fmla="*/ 280 h 10000"/>
                  <a:gd name="connsiteX3-21207" fmla="*/ 510 w 9397"/>
                  <a:gd name="connsiteY3-21208" fmla="*/ 0 h 10000"/>
                  <a:gd name="connsiteX4-21209" fmla="*/ 5274 w 9397"/>
                  <a:gd name="connsiteY4-21210" fmla="*/ 6984 h 10000"/>
                  <a:gd name="connsiteX5-21211" fmla="*/ 6908 w 9397"/>
                  <a:gd name="connsiteY5-21212" fmla="*/ 6496 h 10000"/>
                  <a:gd name="connsiteX6-21213" fmla="*/ 7135 w 9397"/>
                  <a:gd name="connsiteY6-21214" fmla="*/ 6440 h 10000"/>
                  <a:gd name="connsiteX7-21215" fmla="*/ 7464 w 9397"/>
                  <a:gd name="connsiteY7-21216" fmla="*/ 6380 h 10000"/>
                  <a:gd name="connsiteX8-21217" fmla="*/ 7653 w 9397"/>
                  <a:gd name="connsiteY8-21218" fmla="*/ 6360 h 10000"/>
                  <a:gd name="connsiteX9-21219" fmla="*/ 7858 w 9397"/>
                  <a:gd name="connsiteY9-21220" fmla="*/ 6357 h 10000"/>
                  <a:gd name="connsiteX10-21221" fmla="*/ 8063 w 9397"/>
                  <a:gd name="connsiteY10-21222" fmla="*/ 6363 h 10000"/>
                  <a:gd name="connsiteX11-21223" fmla="*/ 8277 w 9397"/>
                  <a:gd name="connsiteY11-21224" fmla="*/ 6391 h 10000"/>
                  <a:gd name="connsiteX12-21225" fmla="*/ 8483 w 9397"/>
                  <a:gd name="connsiteY12-21226" fmla="*/ 6444 h 10000"/>
                  <a:gd name="connsiteX13-21227" fmla="*/ 8677 w 9397"/>
                  <a:gd name="connsiteY13-21228" fmla="*/ 6524 h 10000"/>
                  <a:gd name="connsiteX14-21229" fmla="*/ 8863 w 9397"/>
                  <a:gd name="connsiteY14-21230" fmla="*/ 6631 h 10000"/>
                  <a:gd name="connsiteX15-21231" fmla="*/ 8944 w 9397"/>
                  <a:gd name="connsiteY15-21232" fmla="*/ 6703 h 10000"/>
                  <a:gd name="connsiteX16-21233" fmla="*/ 9024 w 9397"/>
                  <a:gd name="connsiteY16-21234" fmla="*/ 6779 h 10000"/>
                  <a:gd name="connsiteX17-21235" fmla="*/ 9098 w 9397"/>
                  <a:gd name="connsiteY17-21236" fmla="*/ 6862 h 10000"/>
                  <a:gd name="connsiteX18-21237" fmla="*/ 9165 w 9397"/>
                  <a:gd name="connsiteY18-21238" fmla="*/ 6958 h 10000"/>
                  <a:gd name="connsiteX19-21239" fmla="*/ 9225 w 9397"/>
                  <a:gd name="connsiteY19-21240" fmla="*/ 7071 h 10000"/>
                  <a:gd name="connsiteX20-21241" fmla="*/ 9275 w 9397"/>
                  <a:gd name="connsiteY20-21242" fmla="*/ 7182 h 10000"/>
                  <a:gd name="connsiteX21-21243" fmla="*/ 9317 w 9397"/>
                  <a:gd name="connsiteY21-21244" fmla="*/ 7315 h 10000"/>
                  <a:gd name="connsiteX22-21245" fmla="*/ 9357 w 9397"/>
                  <a:gd name="connsiteY22-21246" fmla="*/ 7453 h 10000"/>
                  <a:gd name="connsiteX23-21247" fmla="*/ 9379 w 9397"/>
                  <a:gd name="connsiteY23-21248" fmla="*/ 7611 h 10000"/>
                  <a:gd name="connsiteX24-21249" fmla="*/ 9392 w 9397"/>
                  <a:gd name="connsiteY24-21250" fmla="*/ 7779 h 10000"/>
                  <a:gd name="connsiteX25-21251" fmla="*/ 9397 w 9397"/>
                  <a:gd name="connsiteY25-21252" fmla="*/ 8041 h 10000"/>
                  <a:gd name="connsiteX26-21253" fmla="*/ 9389 w 9397"/>
                  <a:gd name="connsiteY26-21254" fmla="*/ 8289 h 10000"/>
                  <a:gd name="connsiteX27-21255" fmla="*/ 9369 w 9397"/>
                  <a:gd name="connsiteY27-21256" fmla="*/ 8508 h 10000"/>
                  <a:gd name="connsiteX28-21257" fmla="*/ 9330 w 9397"/>
                  <a:gd name="connsiteY28-21258" fmla="*/ 8721 h 10000"/>
                  <a:gd name="connsiteX29-21259" fmla="*/ 9280 w 9397"/>
                  <a:gd name="connsiteY29-21260" fmla="*/ 8906 h 10000"/>
                  <a:gd name="connsiteX30-21261" fmla="*/ 9222 w 9397"/>
                  <a:gd name="connsiteY30-21262" fmla="*/ 9085 h 10000"/>
                  <a:gd name="connsiteX31-21263" fmla="*/ 9150 w 9397"/>
                  <a:gd name="connsiteY31-21264" fmla="*/ 9234 h 10000"/>
                  <a:gd name="connsiteX32-21265" fmla="*/ 9068 w 9397"/>
                  <a:gd name="connsiteY32-21266" fmla="*/ 9375 h 10000"/>
                  <a:gd name="connsiteX33-21267" fmla="*/ 8978 w 9397"/>
                  <a:gd name="connsiteY33-21268" fmla="*/ 9498 h 10000"/>
                  <a:gd name="connsiteX34-21269" fmla="*/ 8879 w 9397"/>
                  <a:gd name="connsiteY34-21270" fmla="*/ 9605 h 10000"/>
                  <a:gd name="connsiteX35-21271" fmla="*/ 8770 w 9397"/>
                  <a:gd name="connsiteY35-21272" fmla="*/ 9700 h 10000"/>
                  <a:gd name="connsiteX36-21273" fmla="*/ 8658 w 9397"/>
                  <a:gd name="connsiteY36-21274" fmla="*/ 9777 h 10000"/>
                  <a:gd name="connsiteX37-21275" fmla="*/ 8535 w 9397"/>
                  <a:gd name="connsiteY37-21276" fmla="*/ 9846 h 10000"/>
                  <a:gd name="connsiteX38-21277" fmla="*/ 8408 w 9397"/>
                  <a:gd name="connsiteY38-21278" fmla="*/ 9902 h 10000"/>
                  <a:gd name="connsiteX39-21279" fmla="*/ 8279 w 9397"/>
                  <a:gd name="connsiteY39-21280" fmla="*/ 9943 h 10000"/>
                  <a:gd name="connsiteX40-21281" fmla="*/ 8144 w 9397"/>
                  <a:gd name="connsiteY40-21282" fmla="*/ 9972 h 10000"/>
                  <a:gd name="connsiteX41-21283" fmla="*/ 7865 w 9397"/>
                  <a:gd name="connsiteY41-21284" fmla="*/ 10000 h 10000"/>
                  <a:gd name="connsiteX42-21285" fmla="*/ 7578 w 9397"/>
                  <a:gd name="connsiteY42-21286" fmla="*/ 9990 h 10000"/>
                  <a:gd name="connsiteX43-21287" fmla="*/ 7293 w 9397"/>
                  <a:gd name="connsiteY43-21288" fmla="*/ 9947 h 10000"/>
                  <a:gd name="connsiteX44-21289" fmla="*/ 7010 w 9397"/>
                  <a:gd name="connsiteY44-21290" fmla="*/ 9873 h 10000"/>
                  <a:gd name="connsiteX45-21291" fmla="*/ 6745 w 9397"/>
                  <a:gd name="connsiteY45-21292" fmla="*/ 9775 h 10000"/>
                  <a:gd name="connsiteX46-21293" fmla="*/ 6490 w 9397"/>
                  <a:gd name="connsiteY46-21294" fmla="*/ 9654 h 10000"/>
                  <a:gd name="connsiteX47-21295" fmla="*/ 6264 w 9397"/>
                  <a:gd name="connsiteY47-21296" fmla="*/ 9516 h 10000"/>
                  <a:gd name="connsiteX48-21297" fmla="*/ 6065 w 9397"/>
                  <a:gd name="connsiteY48-21298" fmla="*/ 9375 h 10000"/>
                  <a:gd name="connsiteX49-21299" fmla="*/ 4757 w 9397"/>
                  <a:gd name="connsiteY49-21300" fmla="*/ 7139 h 10000"/>
                  <a:gd name="connsiteX50-21301" fmla="*/ 234 w 9397"/>
                  <a:gd name="connsiteY50-21302" fmla="*/ 4377 h 10000"/>
                  <a:gd name="connsiteX0-21303" fmla="*/ 0 w 10000"/>
                  <a:gd name="connsiteY0-21304" fmla="*/ 938 h 10000"/>
                  <a:gd name="connsiteX1-21305" fmla="*/ 266 w 10000"/>
                  <a:gd name="connsiteY1-21306" fmla="*/ 452 h 10000"/>
                  <a:gd name="connsiteX2-21307" fmla="*/ 369 w 10000"/>
                  <a:gd name="connsiteY2-21308" fmla="*/ 280 h 10000"/>
                  <a:gd name="connsiteX3-21309" fmla="*/ 543 w 10000"/>
                  <a:gd name="connsiteY3-21310" fmla="*/ 0 h 10000"/>
                  <a:gd name="connsiteX4-21311" fmla="*/ 5612 w 10000"/>
                  <a:gd name="connsiteY4-21312" fmla="*/ 6984 h 10000"/>
                  <a:gd name="connsiteX5-21313" fmla="*/ 7351 w 10000"/>
                  <a:gd name="connsiteY5-21314" fmla="*/ 6496 h 10000"/>
                  <a:gd name="connsiteX6-21315" fmla="*/ 7593 w 10000"/>
                  <a:gd name="connsiteY6-21316" fmla="*/ 6440 h 10000"/>
                  <a:gd name="connsiteX7-21317" fmla="*/ 7943 w 10000"/>
                  <a:gd name="connsiteY7-21318" fmla="*/ 6380 h 10000"/>
                  <a:gd name="connsiteX8-21319" fmla="*/ 8144 w 10000"/>
                  <a:gd name="connsiteY8-21320" fmla="*/ 6360 h 10000"/>
                  <a:gd name="connsiteX9-21321" fmla="*/ 8362 w 10000"/>
                  <a:gd name="connsiteY9-21322" fmla="*/ 6357 h 10000"/>
                  <a:gd name="connsiteX10-21323" fmla="*/ 8580 w 10000"/>
                  <a:gd name="connsiteY10-21324" fmla="*/ 6363 h 10000"/>
                  <a:gd name="connsiteX11-21325" fmla="*/ 8808 w 10000"/>
                  <a:gd name="connsiteY11-21326" fmla="*/ 6391 h 10000"/>
                  <a:gd name="connsiteX12-21327" fmla="*/ 9027 w 10000"/>
                  <a:gd name="connsiteY12-21328" fmla="*/ 6444 h 10000"/>
                  <a:gd name="connsiteX13-21329" fmla="*/ 9234 w 10000"/>
                  <a:gd name="connsiteY13-21330" fmla="*/ 6524 h 10000"/>
                  <a:gd name="connsiteX14-21331" fmla="*/ 9432 w 10000"/>
                  <a:gd name="connsiteY14-21332" fmla="*/ 6631 h 10000"/>
                  <a:gd name="connsiteX15-21333" fmla="*/ 9518 w 10000"/>
                  <a:gd name="connsiteY15-21334" fmla="*/ 6703 h 10000"/>
                  <a:gd name="connsiteX16-21335" fmla="*/ 9603 w 10000"/>
                  <a:gd name="connsiteY16-21336" fmla="*/ 6779 h 10000"/>
                  <a:gd name="connsiteX17-21337" fmla="*/ 9682 w 10000"/>
                  <a:gd name="connsiteY17-21338" fmla="*/ 6862 h 10000"/>
                  <a:gd name="connsiteX18-21339" fmla="*/ 9753 w 10000"/>
                  <a:gd name="connsiteY18-21340" fmla="*/ 6958 h 10000"/>
                  <a:gd name="connsiteX19-21341" fmla="*/ 9817 w 10000"/>
                  <a:gd name="connsiteY19-21342" fmla="*/ 7071 h 10000"/>
                  <a:gd name="connsiteX20-21343" fmla="*/ 9870 w 10000"/>
                  <a:gd name="connsiteY20-21344" fmla="*/ 7182 h 10000"/>
                  <a:gd name="connsiteX21-21345" fmla="*/ 9915 w 10000"/>
                  <a:gd name="connsiteY21-21346" fmla="*/ 7315 h 10000"/>
                  <a:gd name="connsiteX22-21347" fmla="*/ 9957 w 10000"/>
                  <a:gd name="connsiteY22-21348" fmla="*/ 7453 h 10000"/>
                  <a:gd name="connsiteX23-21349" fmla="*/ 9981 w 10000"/>
                  <a:gd name="connsiteY23-21350" fmla="*/ 7611 h 10000"/>
                  <a:gd name="connsiteX24-21351" fmla="*/ 9995 w 10000"/>
                  <a:gd name="connsiteY24-21352" fmla="*/ 7779 h 10000"/>
                  <a:gd name="connsiteX25-21353" fmla="*/ 10000 w 10000"/>
                  <a:gd name="connsiteY25-21354" fmla="*/ 8041 h 10000"/>
                  <a:gd name="connsiteX26-21355" fmla="*/ 9991 w 10000"/>
                  <a:gd name="connsiteY26-21356" fmla="*/ 8289 h 10000"/>
                  <a:gd name="connsiteX27-21357" fmla="*/ 9970 w 10000"/>
                  <a:gd name="connsiteY27-21358" fmla="*/ 8508 h 10000"/>
                  <a:gd name="connsiteX28-21359" fmla="*/ 9929 w 10000"/>
                  <a:gd name="connsiteY28-21360" fmla="*/ 8721 h 10000"/>
                  <a:gd name="connsiteX29-21361" fmla="*/ 9875 w 10000"/>
                  <a:gd name="connsiteY29-21362" fmla="*/ 8906 h 10000"/>
                  <a:gd name="connsiteX30-21363" fmla="*/ 9814 w 10000"/>
                  <a:gd name="connsiteY30-21364" fmla="*/ 9085 h 10000"/>
                  <a:gd name="connsiteX31-21365" fmla="*/ 9737 w 10000"/>
                  <a:gd name="connsiteY31-21366" fmla="*/ 9234 h 10000"/>
                  <a:gd name="connsiteX32-21367" fmla="*/ 9650 w 10000"/>
                  <a:gd name="connsiteY32-21368" fmla="*/ 9375 h 10000"/>
                  <a:gd name="connsiteX33-21369" fmla="*/ 9554 w 10000"/>
                  <a:gd name="connsiteY33-21370" fmla="*/ 9498 h 10000"/>
                  <a:gd name="connsiteX34-21371" fmla="*/ 9449 w 10000"/>
                  <a:gd name="connsiteY34-21372" fmla="*/ 9605 h 10000"/>
                  <a:gd name="connsiteX35-21373" fmla="*/ 9333 w 10000"/>
                  <a:gd name="connsiteY35-21374" fmla="*/ 9700 h 10000"/>
                  <a:gd name="connsiteX36-21375" fmla="*/ 9214 w 10000"/>
                  <a:gd name="connsiteY36-21376" fmla="*/ 9777 h 10000"/>
                  <a:gd name="connsiteX37-21377" fmla="*/ 9083 w 10000"/>
                  <a:gd name="connsiteY37-21378" fmla="*/ 9846 h 10000"/>
                  <a:gd name="connsiteX38-21379" fmla="*/ 8948 w 10000"/>
                  <a:gd name="connsiteY38-21380" fmla="*/ 9902 h 10000"/>
                  <a:gd name="connsiteX39-21381" fmla="*/ 8810 w 10000"/>
                  <a:gd name="connsiteY39-21382" fmla="*/ 9943 h 10000"/>
                  <a:gd name="connsiteX40-21383" fmla="*/ 8667 w 10000"/>
                  <a:gd name="connsiteY40-21384" fmla="*/ 9972 h 10000"/>
                  <a:gd name="connsiteX41-21385" fmla="*/ 8370 w 10000"/>
                  <a:gd name="connsiteY41-21386" fmla="*/ 10000 h 10000"/>
                  <a:gd name="connsiteX42-21387" fmla="*/ 8064 w 10000"/>
                  <a:gd name="connsiteY42-21388" fmla="*/ 9990 h 10000"/>
                  <a:gd name="connsiteX43-21389" fmla="*/ 7761 w 10000"/>
                  <a:gd name="connsiteY43-21390" fmla="*/ 9947 h 10000"/>
                  <a:gd name="connsiteX44-21391" fmla="*/ 7460 w 10000"/>
                  <a:gd name="connsiteY44-21392" fmla="*/ 9873 h 10000"/>
                  <a:gd name="connsiteX45-21393" fmla="*/ 7178 w 10000"/>
                  <a:gd name="connsiteY45-21394" fmla="*/ 9775 h 10000"/>
                  <a:gd name="connsiteX46-21395" fmla="*/ 6906 w 10000"/>
                  <a:gd name="connsiteY46-21396" fmla="*/ 9654 h 10000"/>
                  <a:gd name="connsiteX47-21397" fmla="*/ 6666 w 10000"/>
                  <a:gd name="connsiteY47-21398" fmla="*/ 9516 h 10000"/>
                  <a:gd name="connsiteX48-21399" fmla="*/ 6454 w 10000"/>
                  <a:gd name="connsiteY48-21400" fmla="*/ 9375 h 10000"/>
                  <a:gd name="connsiteX49-21401" fmla="*/ 5062 w 10000"/>
                  <a:gd name="connsiteY49-21402" fmla="*/ 7139 h 10000"/>
                  <a:gd name="connsiteX0-21403" fmla="*/ 0 w 9734"/>
                  <a:gd name="connsiteY0-21404" fmla="*/ 452 h 10000"/>
                  <a:gd name="connsiteX1-21405" fmla="*/ 103 w 9734"/>
                  <a:gd name="connsiteY1-21406" fmla="*/ 280 h 10000"/>
                  <a:gd name="connsiteX2-21407" fmla="*/ 277 w 9734"/>
                  <a:gd name="connsiteY2-21408" fmla="*/ 0 h 10000"/>
                  <a:gd name="connsiteX3-21409" fmla="*/ 5346 w 9734"/>
                  <a:gd name="connsiteY3-21410" fmla="*/ 6984 h 10000"/>
                  <a:gd name="connsiteX4-21411" fmla="*/ 7085 w 9734"/>
                  <a:gd name="connsiteY4-21412" fmla="*/ 6496 h 10000"/>
                  <a:gd name="connsiteX5-21413" fmla="*/ 7327 w 9734"/>
                  <a:gd name="connsiteY5-21414" fmla="*/ 6440 h 10000"/>
                  <a:gd name="connsiteX6-21415" fmla="*/ 7677 w 9734"/>
                  <a:gd name="connsiteY6-21416" fmla="*/ 6380 h 10000"/>
                  <a:gd name="connsiteX7-21417" fmla="*/ 7878 w 9734"/>
                  <a:gd name="connsiteY7-21418" fmla="*/ 6360 h 10000"/>
                  <a:gd name="connsiteX8-21419" fmla="*/ 8096 w 9734"/>
                  <a:gd name="connsiteY8-21420" fmla="*/ 6357 h 10000"/>
                  <a:gd name="connsiteX9-21421" fmla="*/ 8314 w 9734"/>
                  <a:gd name="connsiteY9-21422" fmla="*/ 6363 h 10000"/>
                  <a:gd name="connsiteX10-21423" fmla="*/ 8542 w 9734"/>
                  <a:gd name="connsiteY10-21424" fmla="*/ 6391 h 10000"/>
                  <a:gd name="connsiteX11-21425" fmla="*/ 8761 w 9734"/>
                  <a:gd name="connsiteY11-21426" fmla="*/ 6444 h 10000"/>
                  <a:gd name="connsiteX12-21427" fmla="*/ 8968 w 9734"/>
                  <a:gd name="connsiteY12-21428" fmla="*/ 6524 h 10000"/>
                  <a:gd name="connsiteX13-21429" fmla="*/ 9166 w 9734"/>
                  <a:gd name="connsiteY13-21430" fmla="*/ 6631 h 10000"/>
                  <a:gd name="connsiteX14-21431" fmla="*/ 9252 w 9734"/>
                  <a:gd name="connsiteY14-21432" fmla="*/ 6703 h 10000"/>
                  <a:gd name="connsiteX15-21433" fmla="*/ 9337 w 9734"/>
                  <a:gd name="connsiteY15-21434" fmla="*/ 6779 h 10000"/>
                  <a:gd name="connsiteX16-21435" fmla="*/ 9416 w 9734"/>
                  <a:gd name="connsiteY16-21436" fmla="*/ 6862 h 10000"/>
                  <a:gd name="connsiteX17-21437" fmla="*/ 9487 w 9734"/>
                  <a:gd name="connsiteY17-21438" fmla="*/ 6958 h 10000"/>
                  <a:gd name="connsiteX18-21439" fmla="*/ 9551 w 9734"/>
                  <a:gd name="connsiteY18-21440" fmla="*/ 7071 h 10000"/>
                  <a:gd name="connsiteX19-21441" fmla="*/ 9604 w 9734"/>
                  <a:gd name="connsiteY19-21442" fmla="*/ 7182 h 10000"/>
                  <a:gd name="connsiteX20-21443" fmla="*/ 9649 w 9734"/>
                  <a:gd name="connsiteY20-21444" fmla="*/ 7315 h 10000"/>
                  <a:gd name="connsiteX21-21445" fmla="*/ 9691 w 9734"/>
                  <a:gd name="connsiteY21-21446" fmla="*/ 7453 h 10000"/>
                  <a:gd name="connsiteX22-21447" fmla="*/ 9715 w 9734"/>
                  <a:gd name="connsiteY22-21448" fmla="*/ 7611 h 10000"/>
                  <a:gd name="connsiteX23-21449" fmla="*/ 9729 w 9734"/>
                  <a:gd name="connsiteY23-21450" fmla="*/ 7779 h 10000"/>
                  <a:gd name="connsiteX24-21451" fmla="*/ 9734 w 9734"/>
                  <a:gd name="connsiteY24-21452" fmla="*/ 8041 h 10000"/>
                  <a:gd name="connsiteX25-21453" fmla="*/ 9725 w 9734"/>
                  <a:gd name="connsiteY25-21454" fmla="*/ 8289 h 10000"/>
                  <a:gd name="connsiteX26-21455" fmla="*/ 9704 w 9734"/>
                  <a:gd name="connsiteY26-21456" fmla="*/ 8508 h 10000"/>
                  <a:gd name="connsiteX27-21457" fmla="*/ 9663 w 9734"/>
                  <a:gd name="connsiteY27-21458" fmla="*/ 8721 h 10000"/>
                  <a:gd name="connsiteX28-21459" fmla="*/ 9609 w 9734"/>
                  <a:gd name="connsiteY28-21460" fmla="*/ 8906 h 10000"/>
                  <a:gd name="connsiteX29-21461" fmla="*/ 9548 w 9734"/>
                  <a:gd name="connsiteY29-21462" fmla="*/ 9085 h 10000"/>
                  <a:gd name="connsiteX30-21463" fmla="*/ 9471 w 9734"/>
                  <a:gd name="connsiteY30-21464" fmla="*/ 9234 h 10000"/>
                  <a:gd name="connsiteX31-21465" fmla="*/ 9384 w 9734"/>
                  <a:gd name="connsiteY31-21466" fmla="*/ 9375 h 10000"/>
                  <a:gd name="connsiteX32-21467" fmla="*/ 9288 w 9734"/>
                  <a:gd name="connsiteY32-21468" fmla="*/ 9498 h 10000"/>
                  <a:gd name="connsiteX33-21469" fmla="*/ 9183 w 9734"/>
                  <a:gd name="connsiteY33-21470" fmla="*/ 9605 h 10000"/>
                  <a:gd name="connsiteX34-21471" fmla="*/ 9067 w 9734"/>
                  <a:gd name="connsiteY34-21472" fmla="*/ 9700 h 10000"/>
                  <a:gd name="connsiteX35-21473" fmla="*/ 8948 w 9734"/>
                  <a:gd name="connsiteY35-21474" fmla="*/ 9777 h 10000"/>
                  <a:gd name="connsiteX36-21475" fmla="*/ 8817 w 9734"/>
                  <a:gd name="connsiteY36-21476" fmla="*/ 9846 h 10000"/>
                  <a:gd name="connsiteX37-21477" fmla="*/ 8682 w 9734"/>
                  <a:gd name="connsiteY37-21478" fmla="*/ 9902 h 10000"/>
                  <a:gd name="connsiteX38-21479" fmla="*/ 8544 w 9734"/>
                  <a:gd name="connsiteY38-21480" fmla="*/ 9943 h 10000"/>
                  <a:gd name="connsiteX39-21481" fmla="*/ 8401 w 9734"/>
                  <a:gd name="connsiteY39-21482" fmla="*/ 9972 h 10000"/>
                  <a:gd name="connsiteX40-21483" fmla="*/ 8104 w 9734"/>
                  <a:gd name="connsiteY40-21484" fmla="*/ 10000 h 10000"/>
                  <a:gd name="connsiteX41-21485" fmla="*/ 7798 w 9734"/>
                  <a:gd name="connsiteY41-21486" fmla="*/ 9990 h 10000"/>
                  <a:gd name="connsiteX42-21487" fmla="*/ 7495 w 9734"/>
                  <a:gd name="connsiteY42-21488" fmla="*/ 9947 h 10000"/>
                  <a:gd name="connsiteX43-21489" fmla="*/ 7194 w 9734"/>
                  <a:gd name="connsiteY43-21490" fmla="*/ 9873 h 10000"/>
                  <a:gd name="connsiteX44-21491" fmla="*/ 6912 w 9734"/>
                  <a:gd name="connsiteY44-21492" fmla="*/ 9775 h 10000"/>
                  <a:gd name="connsiteX45-21493" fmla="*/ 6640 w 9734"/>
                  <a:gd name="connsiteY45-21494" fmla="*/ 9654 h 10000"/>
                  <a:gd name="connsiteX46-21495" fmla="*/ 6400 w 9734"/>
                  <a:gd name="connsiteY46-21496" fmla="*/ 9516 h 10000"/>
                  <a:gd name="connsiteX47-21497" fmla="*/ 6188 w 9734"/>
                  <a:gd name="connsiteY47-21498" fmla="*/ 9375 h 10000"/>
                  <a:gd name="connsiteX48-21499" fmla="*/ 4796 w 9734"/>
                  <a:gd name="connsiteY48-21500" fmla="*/ 7139 h 10000"/>
                  <a:gd name="connsiteX0-21501" fmla="*/ 193 w 10193"/>
                  <a:gd name="connsiteY0-21502" fmla="*/ 856 h 10404"/>
                  <a:gd name="connsiteX1-21503" fmla="*/ 478 w 10193"/>
                  <a:gd name="connsiteY1-21504" fmla="*/ 404 h 10404"/>
                  <a:gd name="connsiteX2-21505" fmla="*/ 5685 w 10193"/>
                  <a:gd name="connsiteY2-21506" fmla="*/ 7388 h 10404"/>
                  <a:gd name="connsiteX3-21507" fmla="*/ 7472 w 10193"/>
                  <a:gd name="connsiteY3-21508" fmla="*/ 6900 h 10404"/>
                  <a:gd name="connsiteX4-21509" fmla="*/ 7720 w 10193"/>
                  <a:gd name="connsiteY4-21510" fmla="*/ 6844 h 10404"/>
                  <a:gd name="connsiteX5-21511" fmla="*/ 8080 w 10193"/>
                  <a:gd name="connsiteY5-21512" fmla="*/ 6784 h 10404"/>
                  <a:gd name="connsiteX6-21513" fmla="*/ 8286 w 10193"/>
                  <a:gd name="connsiteY6-21514" fmla="*/ 6764 h 10404"/>
                  <a:gd name="connsiteX7-21515" fmla="*/ 8510 w 10193"/>
                  <a:gd name="connsiteY7-21516" fmla="*/ 6761 h 10404"/>
                  <a:gd name="connsiteX8-21517" fmla="*/ 8734 w 10193"/>
                  <a:gd name="connsiteY8-21518" fmla="*/ 6767 h 10404"/>
                  <a:gd name="connsiteX9-21519" fmla="*/ 8968 w 10193"/>
                  <a:gd name="connsiteY9-21520" fmla="*/ 6795 h 10404"/>
                  <a:gd name="connsiteX10-21521" fmla="*/ 9193 w 10193"/>
                  <a:gd name="connsiteY10-21522" fmla="*/ 6848 h 10404"/>
                  <a:gd name="connsiteX11-21523" fmla="*/ 9406 w 10193"/>
                  <a:gd name="connsiteY11-21524" fmla="*/ 6928 h 10404"/>
                  <a:gd name="connsiteX12-21525" fmla="*/ 9609 w 10193"/>
                  <a:gd name="connsiteY12-21526" fmla="*/ 7035 h 10404"/>
                  <a:gd name="connsiteX13-21527" fmla="*/ 9698 w 10193"/>
                  <a:gd name="connsiteY13-21528" fmla="*/ 7107 h 10404"/>
                  <a:gd name="connsiteX14-21529" fmla="*/ 9785 w 10193"/>
                  <a:gd name="connsiteY14-21530" fmla="*/ 7183 h 10404"/>
                  <a:gd name="connsiteX15-21531" fmla="*/ 9866 w 10193"/>
                  <a:gd name="connsiteY15-21532" fmla="*/ 7266 h 10404"/>
                  <a:gd name="connsiteX16-21533" fmla="*/ 9939 w 10193"/>
                  <a:gd name="connsiteY16-21534" fmla="*/ 7362 h 10404"/>
                  <a:gd name="connsiteX17-21535" fmla="*/ 10005 w 10193"/>
                  <a:gd name="connsiteY17-21536" fmla="*/ 7475 h 10404"/>
                  <a:gd name="connsiteX18-21537" fmla="*/ 10059 w 10193"/>
                  <a:gd name="connsiteY18-21538" fmla="*/ 7586 h 10404"/>
                  <a:gd name="connsiteX19-21539" fmla="*/ 10106 w 10193"/>
                  <a:gd name="connsiteY19-21540" fmla="*/ 7719 h 10404"/>
                  <a:gd name="connsiteX20-21541" fmla="*/ 10149 w 10193"/>
                  <a:gd name="connsiteY20-21542" fmla="*/ 7857 h 10404"/>
                  <a:gd name="connsiteX21-21543" fmla="*/ 10173 w 10193"/>
                  <a:gd name="connsiteY21-21544" fmla="*/ 8015 h 10404"/>
                  <a:gd name="connsiteX22-21545" fmla="*/ 10188 w 10193"/>
                  <a:gd name="connsiteY22-21546" fmla="*/ 8183 h 10404"/>
                  <a:gd name="connsiteX23-21547" fmla="*/ 10193 w 10193"/>
                  <a:gd name="connsiteY23-21548" fmla="*/ 8445 h 10404"/>
                  <a:gd name="connsiteX24-21549" fmla="*/ 10184 w 10193"/>
                  <a:gd name="connsiteY24-21550" fmla="*/ 8693 h 10404"/>
                  <a:gd name="connsiteX25-21551" fmla="*/ 10162 w 10193"/>
                  <a:gd name="connsiteY25-21552" fmla="*/ 8912 h 10404"/>
                  <a:gd name="connsiteX26-21553" fmla="*/ 10120 w 10193"/>
                  <a:gd name="connsiteY26-21554" fmla="*/ 9125 h 10404"/>
                  <a:gd name="connsiteX27-21555" fmla="*/ 10065 w 10193"/>
                  <a:gd name="connsiteY27-21556" fmla="*/ 9310 h 10404"/>
                  <a:gd name="connsiteX28-21557" fmla="*/ 10002 w 10193"/>
                  <a:gd name="connsiteY28-21558" fmla="*/ 9489 h 10404"/>
                  <a:gd name="connsiteX29-21559" fmla="*/ 9923 w 10193"/>
                  <a:gd name="connsiteY29-21560" fmla="*/ 9638 h 10404"/>
                  <a:gd name="connsiteX30-21561" fmla="*/ 9833 w 10193"/>
                  <a:gd name="connsiteY30-21562" fmla="*/ 9779 h 10404"/>
                  <a:gd name="connsiteX31-21563" fmla="*/ 9735 w 10193"/>
                  <a:gd name="connsiteY31-21564" fmla="*/ 9902 h 10404"/>
                  <a:gd name="connsiteX32-21565" fmla="*/ 9627 w 10193"/>
                  <a:gd name="connsiteY32-21566" fmla="*/ 10009 h 10404"/>
                  <a:gd name="connsiteX33-21567" fmla="*/ 9508 w 10193"/>
                  <a:gd name="connsiteY33-21568" fmla="*/ 10104 h 10404"/>
                  <a:gd name="connsiteX34-21569" fmla="*/ 9386 w 10193"/>
                  <a:gd name="connsiteY34-21570" fmla="*/ 10181 h 10404"/>
                  <a:gd name="connsiteX35-21571" fmla="*/ 9251 w 10193"/>
                  <a:gd name="connsiteY35-21572" fmla="*/ 10250 h 10404"/>
                  <a:gd name="connsiteX36-21573" fmla="*/ 9112 w 10193"/>
                  <a:gd name="connsiteY36-21574" fmla="*/ 10306 h 10404"/>
                  <a:gd name="connsiteX37-21575" fmla="*/ 8970 w 10193"/>
                  <a:gd name="connsiteY37-21576" fmla="*/ 10347 h 10404"/>
                  <a:gd name="connsiteX38-21577" fmla="*/ 8824 w 10193"/>
                  <a:gd name="connsiteY38-21578" fmla="*/ 10376 h 10404"/>
                  <a:gd name="connsiteX39-21579" fmla="*/ 8518 w 10193"/>
                  <a:gd name="connsiteY39-21580" fmla="*/ 10404 h 10404"/>
                  <a:gd name="connsiteX40-21581" fmla="*/ 8204 w 10193"/>
                  <a:gd name="connsiteY40-21582" fmla="*/ 10394 h 10404"/>
                  <a:gd name="connsiteX41-21583" fmla="*/ 7893 w 10193"/>
                  <a:gd name="connsiteY41-21584" fmla="*/ 10351 h 10404"/>
                  <a:gd name="connsiteX42-21585" fmla="*/ 7584 w 10193"/>
                  <a:gd name="connsiteY42-21586" fmla="*/ 10277 h 10404"/>
                  <a:gd name="connsiteX43-21587" fmla="*/ 7294 w 10193"/>
                  <a:gd name="connsiteY43-21588" fmla="*/ 10179 h 10404"/>
                  <a:gd name="connsiteX44-21589" fmla="*/ 7014 w 10193"/>
                  <a:gd name="connsiteY44-21590" fmla="*/ 10058 h 10404"/>
                  <a:gd name="connsiteX45-21591" fmla="*/ 6768 w 10193"/>
                  <a:gd name="connsiteY45-21592" fmla="*/ 9920 h 10404"/>
                  <a:gd name="connsiteX46-21593" fmla="*/ 6550 w 10193"/>
                  <a:gd name="connsiteY46-21594" fmla="*/ 9779 h 10404"/>
                  <a:gd name="connsiteX47-21595" fmla="*/ 5120 w 10193"/>
                  <a:gd name="connsiteY47-21596" fmla="*/ 7543 h 10404"/>
                  <a:gd name="connsiteX0-21597" fmla="*/ 0 w 9715"/>
                  <a:gd name="connsiteY0-21598" fmla="*/ 0 h 10000"/>
                  <a:gd name="connsiteX1-21599" fmla="*/ 5207 w 9715"/>
                  <a:gd name="connsiteY1-21600" fmla="*/ 6984 h 10000"/>
                  <a:gd name="connsiteX2-21601" fmla="*/ 6994 w 9715"/>
                  <a:gd name="connsiteY2-21602" fmla="*/ 6496 h 10000"/>
                  <a:gd name="connsiteX3-21603" fmla="*/ 7242 w 9715"/>
                  <a:gd name="connsiteY3-21604" fmla="*/ 6440 h 10000"/>
                  <a:gd name="connsiteX4-21605" fmla="*/ 7602 w 9715"/>
                  <a:gd name="connsiteY4-21606" fmla="*/ 6380 h 10000"/>
                  <a:gd name="connsiteX5-21607" fmla="*/ 7808 w 9715"/>
                  <a:gd name="connsiteY5-21608" fmla="*/ 6360 h 10000"/>
                  <a:gd name="connsiteX6-21609" fmla="*/ 8032 w 9715"/>
                  <a:gd name="connsiteY6-21610" fmla="*/ 6357 h 10000"/>
                  <a:gd name="connsiteX7-21611" fmla="*/ 8256 w 9715"/>
                  <a:gd name="connsiteY7-21612" fmla="*/ 6363 h 10000"/>
                  <a:gd name="connsiteX8-21613" fmla="*/ 8490 w 9715"/>
                  <a:gd name="connsiteY8-21614" fmla="*/ 6391 h 10000"/>
                  <a:gd name="connsiteX9-21615" fmla="*/ 8715 w 9715"/>
                  <a:gd name="connsiteY9-21616" fmla="*/ 6444 h 10000"/>
                  <a:gd name="connsiteX10-21617" fmla="*/ 8928 w 9715"/>
                  <a:gd name="connsiteY10-21618" fmla="*/ 6524 h 10000"/>
                  <a:gd name="connsiteX11-21619" fmla="*/ 9131 w 9715"/>
                  <a:gd name="connsiteY11-21620" fmla="*/ 6631 h 10000"/>
                  <a:gd name="connsiteX12-21621" fmla="*/ 9220 w 9715"/>
                  <a:gd name="connsiteY12-21622" fmla="*/ 6703 h 10000"/>
                  <a:gd name="connsiteX13-21623" fmla="*/ 9307 w 9715"/>
                  <a:gd name="connsiteY13-21624" fmla="*/ 6779 h 10000"/>
                  <a:gd name="connsiteX14-21625" fmla="*/ 9388 w 9715"/>
                  <a:gd name="connsiteY14-21626" fmla="*/ 6862 h 10000"/>
                  <a:gd name="connsiteX15-21627" fmla="*/ 9461 w 9715"/>
                  <a:gd name="connsiteY15-21628" fmla="*/ 6958 h 10000"/>
                  <a:gd name="connsiteX16-21629" fmla="*/ 9527 w 9715"/>
                  <a:gd name="connsiteY16-21630" fmla="*/ 7071 h 10000"/>
                  <a:gd name="connsiteX17-21631" fmla="*/ 9581 w 9715"/>
                  <a:gd name="connsiteY17-21632" fmla="*/ 7182 h 10000"/>
                  <a:gd name="connsiteX18-21633" fmla="*/ 9628 w 9715"/>
                  <a:gd name="connsiteY18-21634" fmla="*/ 7315 h 10000"/>
                  <a:gd name="connsiteX19-21635" fmla="*/ 9671 w 9715"/>
                  <a:gd name="connsiteY19-21636" fmla="*/ 7453 h 10000"/>
                  <a:gd name="connsiteX20-21637" fmla="*/ 9695 w 9715"/>
                  <a:gd name="connsiteY20-21638" fmla="*/ 7611 h 10000"/>
                  <a:gd name="connsiteX21-21639" fmla="*/ 9710 w 9715"/>
                  <a:gd name="connsiteY21-21640" fmla="*/ 7779 h 10000"/>
                  <a:gd name="connsiteX22-21641" fmla="*/ 9715 w 9715"/>
                  <a:gd name="connsiteY22-21642" fmla="*/ 8041 h 10000"/>
                  <a:gd name="connsiteX23-21643" fmla="*/ 9706 w 9715"/>
                  <a:gd name="connsiteY23-21644" fmla="*/ 8289 h 10000"/>
                  <a:gd name="connsiteX24-21645" fmla="*/ 9684 w 9715"/>
                  <a:gd name="connsiteY24-21646" fmla="*/ 8508 h 10000"/>
                  <a:gd name="connsiteX25-21647" fmla="*/ 9642 w 9715"/>
                  <a:gd name="connsiteY25-21648" fmla="*/ 8721 h 10000"/>
                  <a:gd name="connsiteX26-21649" fmla="*/ 9587 w 9715"/>
                  <a:gd name="connsiteY26-21650" fmla="*/ 8906 h 10000"/>
                  <a:gd name="connsiteX27-21651" fmla="*/ 9524 w 9715"/>
                  <a:gd name="connsiteY27-21652" fmla="*/ 9085 h 10000"/>
                  <a:gd name="connsiteX28-21653" fmla="*/ 9445 w 9715"/>
                  <a:gd name="connsiteY28-21654" fmla="*/ 9234 h 10000"/>
                  <a:gd name="connsiteX29-21655" fmla="*/ 9355 w 9715"/>
                  <a:gd name="connsiteY29-21656" fmla="*/ 9375 h 10000"/>
                  <a:gd name="connsiteX30-21657" fmla="*/ 9257 w 9715"/>
                  <a:gd name="connsiteY30-21658" fmla="*/ 9498 h 10000"/>
                  <a:gd name="connsiteX31-21659" fmla="*/ 9149 w 9715"/>
                  <a:gd name="connsiteY31-21660" fmla="*/ 9605 h 10000"/>
                  <a:gd name="connsiteX32-21661" fmla="*/ 9030 w 9715"/>
                  <a:gd name="connsiteY32-21662" fmla="*/ 9700 h 10000"/>
                  <a:gd name="connsiteX33-21663" fmla="*/ 8908 w 9715"/>
                  <a:gd name="connsiteY33-21664" fmla="*/ 9777 h 10000"/>
                  <a:gd name="connsiteX34-21665" fmla="*/ 8773 w 9715"/>
                  <a:gd name="connsiteY34-21666" fmla="*/ 9846 h 10000"/>
                  <a:gd name="connsiteX35-21667" fmla="*/ 8634 w 9715"/>
                  <a:gd name="connsiteY35-21668" fmla="*/ 9902 h 10000"/>
                  <a:gd name="connsiteX36-21669" fmla="*/ 8492 w 9715"/>
                  <a:gd name="connsiteY36-21670" fmla="*/ 9943 h 10000"/>
                  <a:gd name="connsiteX37-21671" fmla="*/ 8346 w 9715"/>
                  <a:gd name="connsiteY37-21672" fmla="*/ 9972 h 10000"/>
                  <a:gd name="connsiteX38-21673" fmla="*/ 8040 w 9715"/>
                  <a:gd name="connsiteY38-21674" fmla="*/ 10000 h 10000"/>
                  <a:gd name="connsiteX39-21675" fmla="*/ 7726 w 9715"/>
                  <a:gd name="connsiteY39-21676" fmla="*/ 9990 h 10000"/>
                  <a:gd name="connsiteX40-21677" fmla="*/ 7415 w 9715"/>
                  <a:gd name="connsiteY40-21678" fmla="*/ 9947 h 10000"/>
                  <a:gd name="connsiteX41-21679" fmla="*/ 7106 w 9715"/>
                  <a:gd name="connsiteY41-21680" fmla="*/ 9873 h 10000"/>
                  <a:gd name="connsiteX42-21681" fmla="*/ 6816 w 9715"/>
                  <a:gd name="connsiteY42-21682" fmla="*/ 9775 h 10000"/>
                  <a:gd name="connsiteX43-21683" fmla="*/ 6536 w 9715"/>
                  <a:gd name="connsiteY43-21684" fmla="*/ 9654 h 10000"/>
                  <a:gd name="connsiteX44-21685" fmla="*/ 6290 w 9715"/>
                  <a:gd name="connsiteY44-21686" fmla="*/ 9516 h 10000"/>
                  <a:gd name="connsiteX45-21687" fmla="*/ 6072 w 9715"/>
                  <a:gd name="connsiteY45-21688" fmla="*/ 9375 h 10000"/>
                  <a:gd name="connsiteX46-21689" fmla="*/ 4642 w 9715"/>
                  <a:gd name="connsiteY46-21690" fmla="*/ 7139 h 10000"/>
                  <a:gd name="connsiteX0-21691" fmla="*/ 582 w 5222"/>
                  <a:gd name="connsiteY0-21692" fmla="*/ 627 h 3643"/>
                  <a:gd name="connsiteX1-21693" fmla="*/ 2421 w 5222"/>
                  <a:gd name="connsiteY1-21694" fmla="*/ 139 h 3643"/>
                  <a:gd name="connsiteX2-21695" fmla="*/ 2676 w 5222"/>
                  <a:gd name="connsiteY2-21696" fmla="*/ 83 h 3643"/>
                  <a:gd name="connsiteX3-21697" fmla="*/ 3047 w 5222"/>
                  <a:gd name="connsiteY3-21698" fmla="*/ 23 h 3643"/>
                  <a:gd name="connsiteX4-21699" fmla="*/ 3259 w 5222"/>
                  <a:gd name="connsiteY4-21700" fmla="*/ 3 h 3643"/>
                  <a:gd name="connsiteX5-21701" fmla="*/ 3490 w 5222"/>
                  <a:gd name="connsiteY5-21702" fmla="*/ 0 h 3643"/>
                  <a:gd name="connsiteX6-21703" fmla="*/ 3720 w 5222"/>
                  <a:gd name="connsiteY6-21704" fmla="*/ 6 h 3643"/>
                  <a:gd name="connsiteX7-21705" fmla="*/ 3961 w 5222"/>
                  <a:gd name="connsiteY7-21706" fmla="*/ 34 h 3643"/>
                  <a:gd name="connsiteX8-21707" fmla="*/ 4193 w 5222"/>
                  <a:gd name="connsiteY8-21708" fmla="*/ 87 h 3643"/>
                  <a:gd name="connsiteX9-21709" fmla="*/ 4412 w 5222"/>
                  <a:gd name="connsiteY9-21710" fmla="*/ 167 h 3643"/>
                  <a:gd name="connsiteX10-21711" fmla="*/ 4621 w 5222"/>
                  <a:gd name="connsiteY10-21712" fmla="*/ 274 h 3643"/>
                  <a:gd name="connsiteX11-21713" fmla="*/ 4712 w 5222"/>
                  <a:gd name="connsiteY11-21714" fmla="*/ 346 h 3643"/>
                  <a:gd name="connsiteX12-21715" fmla="*/ 4802 w 5222"/>
                  <a:gd name="connsiteY12-21716" fmla="*/ 422 h 3643"/>
                  <a:gd name="connsiteX13-21717" fmla="*/ 4885 w 5222"/>
                  <a:gd name="connsiteY13-21718" fmla="*/ 505 h 3643"/>
                  <a:gd name="connsiteX14-21719" fmla="*/ 4961 w 5222"/>
                  <a:gd name="connsiteY14-21720" fmla="*/ 601 h 3643"/>
                  <a:gd name="connsiteX15-21721" fmla="*/ 5028 w 5222"/>
                  <a:gd name="connsiteY15-21722" fmla="*/ 714 h 3643"/>
                  <a:gd name="connsiteX16-21723" fmla="*/ 5084 w 5222"/>
                  <a:gd name="connsiteY16-21724" fmla="*/ 825 h 3643"/>
                  <a:gd name="connsiteX17-21725" fmla="*/ 5132 w 5222"/>
                  <a:gd name="connsiteY17-21726" fmla="*/ 958 h 3643"/>
                  <a:gd name="connsiteX18-21727" fmla="*/ 5177 w 5222"/>
                  <a:gd name="connsiteY18-21728" fmla="*/ 1096 h 3643"/>
                  <a:gd name="connsiteX19-21729" fmla="*/ 5201 w 5222"/>
                  <a:gd name="connsiteY19-21730" fmla="*/ 1254 h 3643"/>
                  <a:gd name="connsiteX20-21731" fmla="*/ 5217 w 5222"/>
                  <a:gd name="connsiteY20-21732" fmla="*/ 1422 h 3643"/>
                  <a:gd name="connsiteX21-21733" fmla="*/ 5222 w 5222"/>
                  <a:gd name="connsiteY21-21734" fmla="*/ 1684 h 3643"/>
                  <a:gd name="connsiteX22-21735" fmla="*/ 5213 w 5222"/>
                  <a:gd name="connsiteY22-21736" fmla="*/ 1932 h 3643"/>
                  <a:gd name="connsiteX23-21737" fmla="*/ 5190 w 5222"/>
                  <a:gd name="connsiteY23-21738" fmla="*/ 2151 h 3643"/>
                  <a:gd name="connsiteX24-21739" fmla="*/ 5147 w 5222"/>
                  <a:gd name="connsiteY24-21740" fmla="*/ 2364 h 3643"/>
                  <a:gd name="connsiteX25-21741" fmla="*/ 5090 w 5222"/>
                  <a:gd name="connsiteY25-21742" fmla="*/ 2549 h 3643"/>
                  <a:gd name="connsiteX26-21743" fmla="*/ 5025 w 5222"/>
                  <a:gd name="connsiteY26-21744" fmla="*/ 2728 h 3643"/>
                  <a:gd name="connsiteX27-21745" fmla="*/ 4944 w 5222"/>
                  <a:gd name="connsiteY27-21746" fmla="*/ 2877 h 3643"/>
                  <a:gd name="connsiteX28-21747" fmla="*/ 4851 w 5222"/>
                  <a:gd name="connsiteY28-21748" fmla="*/ 3018 h 3643"/>
                  <a:gd name="connsiteX29-21749" fmla="*/ 4751 w 5222"/>
                  <a:gd name="connsiteY29-21750" fmla="*/ 3141 h 3643"/>
                  <a:gd name="connsiteX30-21751" fmla="*/ 4639 w 5222"/>
                  <a:gd name="connsiteY30-21752" fmla="*/ 3248 h 3643"/>
                  <a:gd name="connsiteX31-21753" fmla="*/ 4517 w 5222"/>
                  <a:gd name="connsiteY31-21754" fmla="*/ 3343 h 3643"/>
                  <a:gd name="connsiteX32-21755" fmla="*/ 4391 w 5222"/>
                  <a:gd name="connsiteY32-21756" fmla="*/ 3420 h 3643"/>
                  <a:gd name="connsiteX33-21757" fmla="*/ 4252 w 5222"/>
                  <a:gd name="connsiteY33-21758" fmla="*/ 3489 h 3643"/>
                  <a:gd name="connsiteX34-21759" fmla="*/ 4109 w 5222"/>
                  <a:gd name="connsiteY34-21760" fmla="*/ 3545 h 3643"/>
                  <a:gd name="connsiteX35-21761" fmla="*/ 3963 w 5222"/>
                  <a:gd name="connsiteY35-21762" fmla="*/ 3586 h 3643"/>
                  <a:gd name="connsiteX36-21763" fmla="*/ 3813 w 5222"/>
                  <a:gd name="connsiteY36-21764" fmla="*/ 3615 h 3643"/>
                  <a:gd name="connsiteX37-21765" fmla="*/ 3498 w 5222"/>
                  <a:gd name="connsiteY37-21766" fmla="*/ 3643 h 3643"/>
                  <a:gd name="connsiteX38-21767" fmla="*/ 3175 w 5222"/>
                  <a:gd name="connsiteY38-21768" fmla="*/ 3633 h 3643"/>
                  <a:gd name="connsiteX39-21769" fmla="*/ 2855 w 5222"/>
                  <a:gd name="connsiteY39-21770" fmla="*/ 3590 h 3643"/>
                  <a:gd name="connsiteX40-21771" fmla="*/ 2536 w 5222"/>
                  <a:gd name="connsiteY40-21772" fmla="*/ 3516 h 3643"/>
                  <a:gd name="connsiteX41-21773" fmla="*/ 2238 w 5222"/>
                  <a:gd name="connsiteY41-21774" fmla="*/ 3418 h 3643"/>
                  <a:gd name="connsiteX42-21775" fmla="*/ 1950 w 5222"/>
                  <a:gd name="connsiteY42-21776" fmla="*/ 3297 h 3643"/>
                  <a:gd name="connsiteX43-21777" fmla="*/ 1697 w 5222"/>
                  <a:gd name="connsiteY43-21778" fmla="*/ 3159 h 3643"/>
                  <a:gd name="connsiteX44-21779" fmla="*/ 1472 w 5222"/>
                  <a:gd name="connsiteY44-21780" fmla="*/ 3018 h 3643"/>
                  <a:gd name="connsiteX45-21781" fmla="*/ 0 w 5222"/>
                  <a:gd name="connsiteY45-21782" fmla="*/ 782 h 3643"/>
                  <a:gd name="connsiteX0-21783" fmla="*/ 1115 w 10000"/>
                  <a:gd name="connsiteY0-21784" fmla="*/ 1721 h 10000"/>
                  <a:gd name="connsiteX1-21785" fmla="*/ 4636 w 10000"/>
                  <a:gd name="connsiteY1-21786" fmla="*/ 382 h 10000"/>
                  <a:gd name="connsiteX2-21787" fmla="*/ 5124 w 10000"/>
                  <a:gd name="connsiteY2-21788" fmla="*/ 228 h 10000"/>
                  <a:gd name="connsiteX3-21789" fmla="*/ 5835 w 10000"/>
                  <a:gd name="connsiteY3-21790" fmla="*/ 63 h 10000"/>
                  <a:gd name="connsiteX4-21791" fmla="*/ 6241 w 10000"/>
                  <a:gd name="connsiteY4-21792" fmla="*/ 8 h 10000"/>
                  <a:gd name="connsiteX5-21793" fmla="*/ 6683 w 10000"/>
                  <a:gd name="connsiteY5-21794" fmla="*/ 0 h 10000"/>
                  <a:gd name="connsiteX6-21795" fmla="*/ 7124 w 10000"/>
                  <a:gd name="connsiteY6-21796" fmla="*/ 16 h 10000"/>
                  <a:gd name="connsiteX7-21797" fmla="*/ 7585 w 10000"/>
                  <a:gd name="connsiteY7-21798" fmla="*/ 93 h 10000"/>
                  <a:gd name="connsiteX8-21799" fmla="*/ 8029 w 10000"/>
                  <a:gd name="connsiteY8-21800" fmla="*/ 239 h 10000"/>
                  <a:gd name="connsiteX9-21801" fmla="*/ 8449 w 10000"/>
                  <a:gd name="connsiteY9-21802" fmla="*/ 458 h 10000"/>
                  <a:gd name="connsiteX10-21803" fmla="*/ 8849 w 10000"/>
                  <a:gd name="connsiteY10-21804" fmla="*/ 752 h 10000"/>
                  <a:gd name="connsiteX11-21805" fmla="*/ 9023 w 10000"/>
                  <a:gd name="connsiteY11-21806" fmla="*/ 950 h 10000"/>
                  <a:gd name="connsiteX12-21807" fmla="*/ 9196 w 10000"/>
                  <a:gd name="connsiteY12-21808" fmla="*/ 1158 h 10000"/>
                  <a:gd name="connsiteX13-21809" fmla="*/ 9355 w 10000"/>
                  <a:gd name="connsiteY13-21810" fmla="*/ 1386 h 10000"/>
                  <a:gd name="connsiteX14-21811" fmla="*/ 9500 w 10000"/>
                  <a:gd name="connsiteY14-21812" fmla="*/ 1650 h 10000"/>
                  <a:gd name="connsiteX15-21813" fmla="*/ 9628 w 10000"/>
                  <a:gd name="connsiteY15-21814" fmla="*/ 1960 h 10000"/>
                  <a:gd name="connsiteX16-21815" fmla="*/ 9736 w 10000"/>
                  <a:gd name="connsiteY16-21816" fmla="*/ 2265 h 10000"/>
                  <a:gd name="connsiteX17-21817" fmla="*/ 9828 w 10000"/>
                  <a:gd name="connsiteY17-21818" fmla="*/ 2630 h 10000"/>
                  <a:gd name="connsiteX18-21819" fmla="*/ 9914 w 10000"/>
                  <a:gd name="connsiteY18-21820" fmla="*/ 3009 h 10000"/>
                  <a:gd name="connsiteX19-21821" fmla="*/ 9960 w 10000"/>
                  <a:gd name="connsiteY19-21822" fmla="*/ 3442 h 10000"/>
                  <a:gd name="connsiteX20-21823" fmla="*/ 9990 w 10000"/>
                  <a:gd name="connsiteY20-21824" fmla="*/ 3903 h 10000"/>
                  <a:gd name="connsiteX21-21825" fmla="*/ 10000 w 10000"/>
                  <a:gd name="connsiteY21-21826" fmla="*/ 4623 h 10000"/>
                  <a:gd name="connsiteX22-21827" fmla="*/ 9983 w 10000"/>
                  <a:gd name="connsiteY22-21828" fmla="*/ 5303 h 10000"/>
                  <a:gd name="connsiteX23-21829" fmla="*/ 9939 w 10000"/>
                  <a:gd name="connsiteY23-21830" fmla="*/ 5904 h 10000"/>
                  <a:gd name="connsiteX24-21831" fmla="*/ 9856 w 10000"/>
                  <a:gd name="connsiteY24-21832" fmla="*/ 6489 h 10000"/>
                  <a:gd name="connsiteX25-21833" fmla="*/ 9747 w 10000"/>
                  <a:gd name="connsiteY25-21834" fmla="*/ 6997 h 10000"/>
                  <a:gd name="connsiteX26-21835" fmla="*/ 9623 w 10000"/>
                  <a:gd name="connsiteY26-21836" fmla="*/ 7488 h 10000"/>
                  <a:gd name="connsiteX27-21837" fmla="*/ 9468 w 10000"/>
                  <a:gd name="connsiteY27-21838" fmla="*/ 7897 h 10000"/>
                  <a:gd name="connsiteX28-21839" fmla="*/ 9290 w 10000"/>
                  <a:gd name="connsiteY28-21840" fmla="*/ 8284 h 10000"/>
                  <a:gd name="connsiteX29-21841" fmla="*/ 9098 w 10000"/>
                  <a:gd name="connsiteY29-21842" fmla="*/ 8622 h 10000"/>
                  <a:gd name="connsiteX30-21843" fmla="*/ 8884 w 10000"/>
                  <a:gd name="connsiteY30-21844" fmla="*/ 8916 h 10000"/>
                  <a:gd name="connsiteX31-21845" fmla="*/ 8650 w 10000"/>
                  <a:gd name="connsiteY31-21846" fmla="*/ 9177 h 10000"/>
                  <a:gd name="connsiteX32-21847" fmla="*/ 8409 w 10000"/>
                  <a:gd name="connsiteY32-21848" fmla="*/ 9388 h 10000"/>
                  <a:gd name="connsiteX33-21849" fmla="*/ 8142 w 10000"/>
                  <a:gd name="connsiteY33-21850" fmla="*/ 9577 h 10000"/>
                  <a:gd name="connsiteX34-21851" fmla="*/ 7869 w 10000"/>
                  <a:gd name="connsiteY34-21852" fmla="*/ 9731 h 10000"/>
                  <a:gd name="connsiteX35-21853" fmla="*/ 7589 w 10000"/>
                  <a:gd name="connsiteY35-21854" fmla="*/ 9844 h 10000"/>
                  <a:gd name="connsiteX36-21855" fmla="*/ 7302 w 10000"/>
                  <a:gd name="connsiteY36-21856" fmla="*/ 9923 h 10000"/>
                  <a:gd name="connsiteX37-21857" fmla="*/ 6699 w 10000"/>
                  <a:gd name="connsiteY37-21858" fmla="*/ 10000 h 10000"/>
                  <a:gd name="connsiteX38-21859" fmla="*/ 6080 w 10000"/>
                  <a:gd name="connsiteY38-21860" fmla="*/ 9973 h 10000"/>
                  <a:gd name="connsiteX39-21861" fmla="*/ 5467 w 10000"/>
                  <a:gd name="connsiteY39-21862" fmla="*/ 9855 h 10000"/>
                  <a:gd name="connsiteX40-21863" fmla="*/ 4856 w 10000"/>
                  <a:gd name="connsiteY40-21864" fmla="*/ 9651 h 10000"/>
                  <a:gd name="connsiteX41-21865" fmla="*/ 4286 w 10000"/>
                  <a:gd name="connsiteY41-21866" fmla="*/ 9382 h 10000"/>
                  <a:gd name="connsiteX42-21867" fmla="*/ 3734 w 10000"/>
                  <a:gd name="connsiteY42-21868" fmla="*/ 9050 h 10000"/>
                  <a:gd name="connsiteX43-21869" fmla="*/ 3250 w 10000"/>
                  <a:gd name="connsiteY43-21870" fmla="*/ 8671 h 10000"/>
                  <a:gd name="connsiteX44-21871" fmla="*/ 2819 w 10000"/>
                  <a:gd name="connsiteY44-21872" fmla="*/ 8284 h 10000"/>
                  <a:gd name="connsiteX45-21873" fmla="*/ 0 w 10000"/>
                  <a:gd name="connsiteY45-21874" fmla="*/ 2147 h 10000"/>
                  <a:gd name="connsiteX0-21875" fmla="*/ 1115 w 10000"/>
                  <a:gd name="connsiteY0-21876" fmla="*/ 1721 h 10000"/>
                  <a:gd name="connsiteX1-21877" fmla="*/ 4636 w 10000"/>
                  <a:gd name="connsiteY1-21878" fmla="*/ 382 h 10000"/>
                  <a:gd name="connsiteX2-21879" fmla="*/ 5124 w 10000"/>
                  <a:gd name="connsiteY2-21880" fmla="*/ 228 h 10000"/>
                  <a:gd name="connsiteX3-21881" fmla="*/ 5835 w 10000"/>
                  <a:gd name="connsiteY3-21882" fmla="*/ 63 h 10000"/>
                  <a:gd name="connsiteX4-21883" fmla="*/ 6241 w 10000"/>
                  <a:gd name="connsiteY4-21884" fmla="*/ 8 h 10000"/>
                  <a:gd name="connsiteX5-21885" fmla="*/ 6683 w 10000"/>
                  <a:gd name="connsiteY5-21886" fmla="*/ 0 h 10000"/>
                  <a:gd name="connsiteX6-21887" fmla="*/ 7124 w 10000"/>
                  <a:gd name="connsiteY6-21888" fmla="*/ 16 h 10000"/>
                  <a:gd name="connsiteX7-21889" fmla="*/ 7585 w 10000"/>
                  <a:gd name="connsiteY7-21890" fmla="*/ 93 h 10000"/>
                  <a:gd name="connsiteX8-21891" fmla="*/ 8029 w 10000"/>
                  <a:gd name="connsiteY8-21892" fmla="*/ 239 h 10000"/>
                  <a:gd name="connsiteX9-21893" fmla="*/ 8449 w 10000"/>
                  <a:gd name="connsiteY9-21894" fmla="*/ 458 h 10000"/>
                  <a:gd name="connsiteX10-21895" fmla="*/ 8849 w 10000"/>
                  <a:gd name="connsiteY10-21896" fmla="*/ 752 h 10000"/>
                  <a:gd name="connsiteX11-21897" fmla="*/ 9023 w 10000"/>
                  <a:gd name="connsiteY11-21898" fmla="*/ 950 h 10000"/>
                  <a:gd name="connsiteX12-21899" fmla="*/ 9196 w 10000"/>
                  <a:gd name="connsiteY12-21900" fmla="*/ 1158 h 10000"/>
                  <a:gd name="connsiteX13-21901" fmla="*/ 9355 w 10000"/>
                  <a:gd name="connsiteY13-21902" fmla="*/ 1386 h 10000"/>
                  <a:gd name="connsiteX14-21903" fmla="*/ 9500 w 10000"/>
                  <a:gd name="connsiteY14-21904" fmla="*/ 1650 h 10000"/>
                  <a:gd name="connsiteX15-21905" fmla="*/ 9628 w 10000"/>
                  <a:gd name="connsiteY15-21906" fmla="*/ 1960 h 10000"/>
                  <a:gd name="connsiteX16-21907" fmla="*/ 9736 w 10000"/>
                  <a:gd name="connsiteY16-21908" fmla="*/ 2265 h 10000"/>
                  <a:gd name="connsiteX17-21909" fmla="*/ 9828 w 10000"/>
                  <a:gd name="connsiteY17-21910" fmla="*/ 2630 h 10000"/>
                  <a:gd name="connsiteX18-21911" fmla="*/ 9914 w 10000"/>
                  <a:gd name="connsiteY18-21912" fmla="*/ 3009 h 10000"/>
                  <a:gd name="connsiteX19-21913" fmla="*/ 9960 w 10000"/>
                  <a:gd name="connsiteY19-21914" fmla="*/ 3442 h 10000"/>
                  <a:gd name="connsiteX20-21915" fmla="*/ 9990 w 10000"/>
                  <a:gd name="connsiteY20-21916" fmla="*/ 3903 h 10000"/>
                  <a:gd name="connsiteX21-21917" fmla="*/ 10000 w 10000"/>
                  <a:gd name="connsiteY21-21918" fmla="*/ 4623 h 10000"/>
                  <a:gd name="connsiteX22-21919" fmla="*/ 9983 w 10000"/>
                  <a:gd name="connsiteY22-21920" fmla="*/ 5303 h 10000"/>
                  <a:gd name="connsiteX23-21921" fmla="*/ 9939 w 10000"/>
                  <a:gd name="connsiteY23-21922" fmla="*/ 5904 h 10000"/>
                  <a:gd name="connsiteX24-21923" fmla="*/ 9856 w 10000"/>
                  <a:gd name="connsiteY24-21924" fmla="*/ 6489 h 10000"/>
                  <a:gd name="connsiteX25-21925" fmla="*/ 9747 w 10000"/>
                  <a:gd name="connsiteY25-21926" fmla="*/ 6997 h 10000"/>
                  <a:gd name="connsiteX26-21927" fmla="*/ 9623 w 10000"/>
                  <a:gd name="connsiteY26-21928" fmla="*/ 7488 h 10000"/>
                  <a:gd name="connsiteX27-21929" fmla="*/ 9468 w 10000"/>
                  <a:gd name="connsiteY27-21930" fmla="*/ 7897 h 10000"/>
                  <a:gd name="connsiteX28-21931" fmla="*/ 9290 w 10000"/>
                  <a:gd name="connsiteY28-21932" fmla="*/ 8284 h 10000"/>
                  <a:gd name="connsiteX29-21933" fmla="*/ 9098 w 10000"/>
                  <a:gd name="connsiteY29-21934" fmla="*/ 8622 h 10000"/>
                  <a:gd name="connsiteX30-21935" fmla="*/ 8884 w 10000"/>
                  <a:gd name="connsiteY30-21936" fmla="*/ 8916 h 10000"/>
                  <a:gd name="connsiteX31-21937" fmla="*/ 8650 w 10000"/>
                  <a:gd name="connsiteY31-21938" fmla="*/ 9177 h 10000"/>
                  <a:gd name="connsiteX32-21939" fmla="*/ 8409 w 10000"/>
                  <a:gd name="connsiteY32-21940" fmla="*/ 9388 h 10000"/>
                  <a:gd name="connsiteX33-21941" fmla="*/ 8142 w 10000"/>
                  <a:gd name="connsiteY33-21942" fmla="*/ 9577 h 10000"/>
                  <a:gd name="connsiteX34-21943" fmla="*/ 7869 w 10000"/>
                  <a:gd name="connsiteY34-21944" fmla="*/ 9731 h 10000"/>
                  <a:gd name="connsiteX35-21945" fmla="*/ 7589 w 10000"/>
                  <a:gd name="connsiteY35-21946" fmla="*/ 9844 h 10000"/>
                  <a:gd name="connsiteX36-21947" fmla="*/ 7302 w 10000"/>
                  <a:gd name="connsiteY36-21948" fmla="*/ 9923 h 10000"/>
                  <a:gd name="connsiteX37-21949" fmla="*/ 6699 w 10000"/>
                  <a:gd name="connsiteY37-21950" fmla="*/ 10000 h 10000"/>
                  <a:gd name="connsiteX38-21951" fmla="*/ 6080 w 10000"/>
                  <a:gd name="connsiteY38-21952" fmla="*/ 9973 h 10000"/>
                  <a:gd name="connsiteX39-21953" fmla="*/ 5467 w 10000"/>
                  <a:gd name="connsiteY39-21954" fmla="*/ 9855 h 10000"/>
                  <a:gd name="connsiteX40-21955" fmla="*/ 4856 w 10000"/>
                  <a:gd name="connsiteY40-21956" fmla="*/ 9651 h 10000"/>
                  <a:gd name="connsiteX41-21957" fmla="*/ 4286 w 10000"/>
                  <a:gd name="connsiteY41-21958" fmla="*/ 9382 h 10000"/>
                  <a:gd name="connsiteX42-21959" fmla="*/ 3734 w 10000"/>
                  <a:gd name="connsiteY42-21960" fmla="*/ 9050 h 10000"/>
                  <a:gd name="connsiteX43-21961" fmla="*/ 3250 w 10000"/>
                  <a:gd name="connsiteY43-21962" fmla="*/ 8671 h 10000"/>
                  <a:gd name="connsiteX44-21963" fmla="*/ 2819 w 10000"/>
                  <a:gd name="connsiteY44-21964" fmla="*/ 8284 h 10000"/>
                  <a:gd name="connsiteX45-21965" fmla="*/ 0 w 10000"/>
                  <a:gd name="connsiteY45-21966" fmla="*/ 2147 h 10000"/>
                  <a:gd name="connsiteX46-21967" fmla="*/ 1115 w 10000"/>
                  <a:gd name="connsiteY46-21968" fmla="*/ 1721 h 10000"/>
                  <a:gd name="connsiteX0-21969" fmla="*/ 1115 w 10000"/>
                  <a:gd name="connsiteY0-21970" fmla="*/ 1721 h 10000"/>
                  <a:gd name="connsiteX1-21971" fmla="*/ 4636 w 10000"/>
                  <a:gd name="connsiteY1-21972" fmla="*/ 382 h 10000"/>
                  <a:gd name="connsiteX2-21973" fmla="*/ 5124 w 10000"/>
                  <a:gd name="connsiteY2-21974" fmla="*/ 228 h 10000"/>
                  <a:gd name="connsiteX3-21975" fmla="*/ 5835 w 10000"/>
                  <a:gd name="connsiteY3-21976" fmla="*/ 63 h 10000"/>
                  <a:gd name="connsiteX4-21977" fmla="*/ 6241 w 10000"/>
                  <a:gd name="connsiteY4-21978" fmla="*/ 8 h 10000"/>
                  <a:gd name="connsiteX5-21979" fmla="*/ 6683 w 10000"/>
                  <a:gd name="connsiteY5-21980" fmla="*/ 0 h 10000"/>
                  <a:gd name="connsiteX6-21981" fmla="*/ 7124 w 10000"/>
                  <a:gd name="connsiteY6-21982" fmla="*/ 16 h 10000"/>
                  <a:gd name="connsiteX7-21983" fmla="*/ 7585 w 10000"/>
                  <a:gd name="connsiteY7-21984" fmla="*/ 93 h 10000"/>
                  <a:gd name="connsiteX8-21985" fmla="*/ 8029 w 10000"/>
                  <a:gd name="connsiteY8-21986" fmla="*/ 239 h 10000"/>
                  <a:gd name="connsiteX9-21987" fmla="*/ 8449 w 10000"/>
                  <a:gd name="connsiteY9-21988" fmla="*/ 458 h 10000"/>
                  <a:gd name="connsiteX10-21989" fmla="*/ 8849 w 10000"/>
                  <a:gd name="connsiteY10-21990" fmla="*/ 752 h 10000"/>
                  <a:gd name="connsiteX11-21991" fmla="*/ 9023 w 10000"/>
                  <a:gd name="connsiteY11-21992" fmla="*/ 950 h 10000"/>
                  <a:gd name="connsiteX12-21993" fmla="*/ 9196 w 10000"/>
                  <a:gd name="connsiteY12-21994" fmla="*/ 1158 h 10000"/>
                  <a:gd name="connsiteX13-21995" fmla="*/ 9355 w 10000"/>
                  <a:gd name="connsiteY13-21996" fmla="*/ 1386 h 10000"/>
                  <a:gd name="connsiteX14-21997" fmla="*/ 9500 w 10000"/>
                  <a:gd name="connsiteY14-21998" fmla="*/ 1650 h 10000"/>
                  <a:gd name="connsiteX15-21999" fmla="*/ 9628 w 10000"/>
                  <a:gd name="connsiteY15-22000" fmla="*/ 1960 h 10000"/>
                  <a:gd name="connsiteX16-22001" fmla="*/ 9736 w 10000"/>
                  <a:gd name="connsiteY16-22002" fmla="*/ 2265 h 10000"/>
                  <a:gd name="connsiteX17-22003" fmla="*/ 9828 w 10000"/>
                  <a:gd name="connsiteY17-22004" fmla="*/ 2630 h 10000"/>
                  <a:gd name="connsiteX18-22005" fmla="*/ 9914 w 10000"/>
                  <a:gd name="connsiteY18-22006" fmla="*/ 3009 h 10000"/>
                  <a:gd name="connsiteX19-22007" fmla="*/ 9960 w 10000"/>
                  <a:gd name="connsiteY19-22008" fmla="*/ 3442 h 10000"/>
                  <a:gd name="connsiteX20-22009" fmla="*/ 9990 w 10000"/>
                  <a:gd name="connsiteY20-22010" fmla="*/ 3903 h 10000"/>
                  <a:gd name="connsiteX21-22011" fmla="*/ 10000 w 10000"/>
                  <a:gd name="connsiteY21-22012" fmla="*/ 4623 h 10000"/>
                  <a:gd name="connsiteX22-22013" fmla="*/ 9983 w 10000"/>
                  <a:gd name="connsiteY22-22014" fmla="*/ 5303 h 10000"/>
                  <a:gd name="connsiteX23-22015" fmla="*/ 9939 w 10000"/>
                  <a:gd name="connsiteY23-22016" fmla="*/ 5904 h 10000"/>
                  <a:gd name="connsiteX24-22017" fmla="*/ 9856 w 10000"/>
                  <a:gd name="connsiteY24-22018" fmla="*/ 6489 h 10000"/>
                  <a:gd name="connsiteX25-22019" fmla="*/ 9747 w 10000"/>
                  <a:gd name="connsiteY25-22020" fmla="*/ 6997 h 10000"/>
                  <a:gd name="connsiteX26-22021" fmla="*/ 9623 w 10000"/>
                  <a:gd name="connsiteY26-22022" fmla="*/ 7488 h 10000"/>
                  <a:gd name="connsiteX27-22023" fmla="*/ 9468 w 10000"/>
                  <a:gd name="connsiteY27-22024" fmla="*/ 7897 h 10000"/>
                  <a:gd name="connsiteX28-22025" fmla="*/ 9290 w 10000"/>
                  <a:gd name="connsiteY28-22026" fmla="*/ 8284 h 10000"/>
                  <a:gd name="connsiteX29-22027" fmla="*/ 9098 w 10000"/>
                  <a:gd name="connsiteY29-22028" fmla="*/ 8622 h 10000"/>
                  <a:gd name="connsiteX30-22029" fmla="*/ 8884 w 10000"/>
                  <a:gd name="connsiteY30-22030" fmla="*/ 8916 h 10000"/>
                  <a:gd name="connsiteX31-22031" fmla="*/ 8650 w 10000"/>
                  <a:gd name="connsiteY31-22032" fmla="*/ 9177 h 10000"/>
                  <a:gd name="connsiteX32-22033" fmla="*/ 8409 w 10000"/>
                  <a:gd name="connsiteY32-22034" fmla="*/ 9388 h 10000"/>
                  <a:gd name="connsiteX33-22035" fmla="*/ 8142 w 10000"/>
                  <a:gd name="connsiteY33-22036" fmla="*/ 9577 h 10000"/>
                  <a:gd name="connsiteX34-22037" fmla="*/ 7869 w 10000"/>
                  <a:gd name="connsiteY34-22038" fmla="*/ 9731 h 10000"/>
                  <a:gd name="connsiteX35-22039" fmla="*/ 7589 w 10000"/>
                  <a:gd name="connsiteY35-22040" fmla="*/ 9844 h 10000"/>
                  <a:gd name="connsiteX36-22041" fmla="*/ 7302 w 10000"/>
                  <a:gd name="connsiteY36-22042" fmla="*/ 9923 h 10000"/>
                  <a:gd name="connsiteX37-22043" fmla="*/ 6699 w 10000"/>
                  <a:gd name="connsiteY37-22044" fmla="*/ 10000 h 10000"/>
                  <a:gd name="connsiteX38-22045" fmla="*/ 6080 w 10000"/>
                  <a:gd name="connsiteY38-22046" fmla="*/ 9973 h 10000"/>
                  <a:gd name="connsiteX39-22047" fmla="*/ 5467 w 10000"/>
                  <a:gd name="connsiteY39-22048" fmla="*/ 9855 h 10000"/>
                  <a:gd name="connsiteX40-22049" fmla="*/ 4856 w 10000"/>
                  <a:gd name="connsiteY40-22050" fmla="*/ 9651 h 10000"/>
                  <a:gd name="connsiteX41-22051" fmla="*/ 4286 w 10000"/>
                  <a:gd name="connsiteY41-22052" fmla="*/ 9382 h 10000"/>
                  <a:gd name="connsiteX42-22053" fmla="*/ 3734 w 10000"/>
                  <a:gd name="connsiteY42-22054" fmla="*/ 9050 h 10000"/>
                  <a:gd name="connsiteX43-22055" fmla="*/ 3250 w 10000"/>
                  <a:gd name="connsiteY43-22056" fmla="*/ 8671 h 10000"/>
                  <a:gd name="connsiteX44-22057" fmla="*/ 2819 w 10000"/>
                  <a:gd name="connsiteY44-22058" fmla="*/ 8284 h 10000"/>
                  <a:gd name="connsiteX45-22059" fmla="*/ 1427 w 10000"/>
                  <a:gd name="connsiteY45-22060" fmla="*/ 5378 h 10000"/>
                  <a:gd name="connsiteX46-22061" fmla="*/ 0 w 10000"/>
                  <a:gd name="connsiteY46-22062" fmla="*/ 2147 h 10000"/>
                  <a:gd name="connsiteX47-22063" fmla="*/ 1115 w 10000"/>
                  <a:gd name="connsiteY47-22064" fmla="*/ 1721 h 10000"/>
                  <a:gd name="connsiteX0-22065" fmla="*/ 1115 w 10000"/>
                  <a:gd name="connsiteY0-22066" fmla="*/ 1721 h 10000"/>
                  <a:gd name="connsiteX1-22067" fmla="*/ 4636 w 10000"/>
                  <a:gd name="connsiteY1-22068" fmla="*/ 382 h 10000"/>
                  <a:gd name="connsiteX2-22069" fmla="*/ 5124 w 10000"/>
                  <a:gd name="connsiteY2-22070" fmla="*/ 228 h 10000"/>
                  <a:gd name="connsiteX3-22071" fmla="*/ 5835 w 10000"/>
                  <a:gd name="connsiteY3-22072" fmla="*/ 63 h 10000"/>
                  <a:gd name="connsiteX4-22073" fmla="*/ 6241 w 10000"/>
                  <a:gd name="connsiteY4-22074" fmla="*/ 8 h 10000"/>
                  <a:gd name="connsiteX5-22075" fmla="*/ 6683 w 10000"/>
                  <a:gd name="connsiteY5-22076" fmla="*/ 0 h 10000"/>
                  <a:gd name="connsiteX6-22077" fmla="*/ 7124 w 10000"/>
                  <a:gd name="connsiteY6-22078" fmla="*/ 16 h 10000"/>
                  <a:gd name="connsiteX7-22079" fmla="*/ 7585 w 10000"/>
                  <a:gd name="connsiteY7-22080" fmla="*/ 93 h 10000"/>
                  <a:gd name="connsiteX8-22081" fmla="*/ 8029 w 10000"/>
                  <a:gd name="connsiteY8-22082" fmla="*/ 239 h 10000"/>
                  <a:gd name="connsiteX9-22083" fmla="*/ 8449 w 10000"/>
                  <a:gd name="connsiteY9-22084" fmla="*/ 458 h 10000"/>
                  <a:gd name="connsiteX10-22085" fmla="*/ 8849 w 10000"/>
                  <a:gd name="connsiteY10-22086" fmla="*/ 752 h 10000"/>
                  <a:gd name="connsiteX11-22087" fmla="*/ 9023 w 10000"/>
                  <a:gd name="connsiteY11-22088" fmla="*/ 950 h 10000"/>
                  <a:gd name="connsiteX12-22089" fmla="*/ 9196 w 10000"/>
                  <a:gd name="connsiteY12-22090" fmla="*/ 1158 h 10000"/>
                  <a:gd name="connsiteX13-22091" fmla="*/ 9355 w 10000"/>
                  <a:gd name="connsiteY13-22092" fmla="*/ 1386 h 10000"/>
                  <a:gd name="connsiteX14-22093" fmla="*/ 9500 w 10000"/>
                  <a:gd name="connsiteY14-22094" fmla="*/ 1650 h 10000"/>
                  <a:gd name="connsiteX15-22095" fmla="*/ 9628 w 10000"/>
                  <a:gd name="connsiteY15-22096" fmla="*/ 1960 h 10000"/>
                  <a:gd name="connsiteX16-22097" fmla="*/ 9736 w 10000"/>
                  <a:gd name="connsiteY16-22098" fmla="*/ 2265 h 10000"/>
                  <a:gd name="connsiteX17-22099" fmla="*/ 9828 w 10000"/>
                  <a:gd name="connsiteY17-22100" fmla="*/ 2630 h 10000"/>
                  <a:gd name="connsiteX18-22101" fmla="*/ 9914 w 10000"/>
                  <a:gd name="connsiteY18-22102" fmla="*/ 3009 h 10000"/>
                  <a:gd name="connsiteX19-22103" fmla="*/ 9960 w 10000"/>
                  <a:gd name="connsiteY19-22104" fmla="*/ 3442 h 10000"/>
                  <a:gd name="connsiteX20-22105" fmla="*/ 9990 w 10000"/>
                  <a:gd name="connsiteY20-22106" fmla="*/ 3903 h 10000"/>
                  <a:gd name="connsiteX21-22107" fmla="*/ 10000 w 10000"/>
                  <a:gd name="connsiteY21-22108" fmla="*/ 4623 h 10000"/>
                  <a:gd name="connsiteX22-22109" fmla="*/ 9983 w 10000"/>
                  <a:gd name="connsiteY22-22110" fmla="*/ 5303 h 10000"/>
                  <a:gd name="connsiteX23-22111" fmla="*/ 9939 w 10000"/>
                  <a:gd name="connsiteY23-22112" fmla="*/ 5904 h 10000"/>
                  <a:gd name="connsiteX24-22113" fmla="*/ 9856 w 10000"/>
                  <a:gd name="connsiteY24-22114" fmla="*/ 6489 h 10000"/>
                  <a:gd name="connsiteX25-22115" fmla="*/ 9747 w 10000"/>
                  <a:gd name="connsiteY25-22116" fmla="*/ 6997 h 10000"/>
                  <a:gd name="connsiteX26-22117" fmla="*/ 9623 w 10000"/>
                  <a:gd name="connsiteY26-22118" fmla="*/ 7488 h 10000"/>
                  <a:gd name="connsiteX27-22119" fmla="*/ 9468 w 10000"/>
                  <a:gd name="connsiteY27-22120" fmla="*/ 7897 h 10000"/>
                  <a:gd name="connsiteX28-22121" fmla="*/ 9290 w 10000"/>
                  <a:gd name="connsiteY28-22122" fmla="*/ 8284 h 10000"/>
                  <a:gd name="connsiteX29-22123" fmla="*/ 9098 w 10000"/>
                  <a:gd name="connsiteY29-22124" fmla="*/ 8622 h 10000"/>
                  <a:gd name="connsiteX30-22125" fmla="*/ 8884 w 10000"/>
                  <a:gd name="connsiteY30-22126" fmla="*/ 8916 h 10000"/>
                  <a:gd name="connsiteX31-22127" fmla="*/ 8650 w 10000"/>
                  <a:gd name="connsiteY31-22128" fmla="*/ 9177 h 10000"/>
                  <a:gd name="connsiteX32-22129" fmla="*/ 8409 w 10000"/>
                  <a:gd name="connsiteY32-22130" fmla="*/ 9388 h 10000"/>
                  <a:gd name="connsiteX33-22131" fmla="*/ 8142 w 10000"/>
                  <a:gd name="connsiteY33-22132" fmla="*/ 9577 h 10000"/>
                  <a:gd name="connsiteX34-22133" fmla="*/ 7869 w 10000"/>
                  <a:gd name="connsiteY34-22134" fmla="*/ 9731 h 10000"/>
                  <a:gd name="connsiteX35-22135" fmla="*/ 7589 w 10000"/>
                  <a:gd name="connsiteY35-22136" fmla="*/ 9844 h 10000"/>
                  <a:gd name="connsiteX36-22137" fmla="*/ 7302 w 10000"/>
                  <a:gd name="connsiteY36-22138" fmla="*/ 9923 h 10000"/>
                  <a:gd name="connsiteX37-22139" fmla="*/ 6699 w 10000"/>
                  <a:gd name="connsiteY37-22140" fmla="*/ 10000 h 10000"/>
                  <a:gd name="connsiteX38-22141" fmla="*/ 6080 w 10000"/>
                  <a:gd name="connsiteY38-22142" fmla="*/ 9973 h 10000"/>
                  <a:gd name="connsiteX39-22143" fmla="*/ 5467 w 10000"/>
                  <a:gd name="connsiteY39-22144" fmla="*/ 9855 h 10000"/>
                  <a:gd name="connsiteX40-22145" fmla="*/ 4856 w 10000"/>
                  <a:gd name="connsiteY40-22146" fmla="*/ 9651 h 10000"/>
                  <a:gd name="connsiteX41-22147" fmla="*/ 4286 w 10000"/>
                  <a:gd name="connsiteY41-22148" fmla="*/ 9382 h 10000"/>
                  <a:gd name="connsiteX42-22149" fmla="*/ 3734 w 10000"/>
                  <a:gd name="connsiteY42-22150" fmla="*/ 9050 h 10000"/>
                  <a:gd name="connsiteX43-22151" fmla="*/ 3250 w 10000"/>
                  <a:gd name="connsiteY43-22152" fmla="*/ 8671 h 10000"/>
                  <a:gd name="connsiteX44-22153" fmla="*/ 2819 w 10000"/>
                  <a:gd name="connsiteY44-22154" fmla="*/ 8284 h 10000"/>
                  <a:gd name="connsiteX45-22155" fmla="*/ 1427 w 10000"/>
                  <a:gd name="connsiteY45-22156" fmla="*/ 5378 h 10000"/>
                  <a:gd name="connsiteX46-22157" fmla="*/ 0 w 10000"/>
                  <a:gd name="connsiteY46-22158" fmla="*/ 2147 h 10000"/>
                  <a:gd name="connsiteX47-22159" fmla="*/ 1115 w 10000"/>
                  <a:gd name="connsiteY47-22160" fmla="*/ 1721 h 10000"/>
                  <a:gd name="connsiteX0-22161" fmla="*/ 1115 w 10000"/>
                  <a:gd name="connsiteY0-22162" fmla="*/ 1721 h 10000"/>
                  <a:gd name="connsiteX1-22163" fmla="*/ 4636 w 10000"/>
                  <a:gd name="connsiteY1-22164" fmla="*/ 382 h 10000"/>
                  <a:gd name="connsiteX2-22165" fmla="*/ 5124 w 10000"/>
                  <a:gd name="connsiteY2-22166" fmla="*/ 228 h 10000"/>
                  <a:gd name="connsiteX3-22167" fmla="*/ 5835 w 10000"/>
                  <a:gd name="connsiteY3-22168" fmla="*/ 63 h 10000"/>
                  <a:gd name="connsiteX4-22169" fmla="*/ 6241 w 10000"/>
                  <a:gd name="connsiteY4-22170" fmla="*/ 8 h 10000"/>
                  <a:gd name="connsiteX5-22171" fmla="*/ 6683 w 10000"/>
                  <a:gd name="connsiteY5-22172" fmla="*/ 0 h 10000"/>
                  <a:gd name="connsiteX6-22173" fmla="*/ 7124 w 10000"/>
                  <a:gd name="connsiteY6-22174" fmla="*/ 16 h 10000"/>
                  <a:gd name="connsiteX7-22175" fmla="*/ 7585 w 10000"/>
                  <a:gd name="connsiteY7-22176" fmla="*/ 93 h 10000"/>
                  <a:gd name="connsiteX8-22177" fmla="*/ 8029 w 10000"/>
                  <a:gd name="connsiteY8-22178" fmla="*/ 239 h 10000"/>
                  <a:gd name="connsiteX9-22179" fmla="*/ 8449 w 10000"/>
                  <a:gd name="connsiteY9-22180" fmla="*/ 458 h 10000"/>
                  <a:gd name="connsiteX10-22181" fmla="*/ 8849 w 10000"/>
                  <a:gd name="connsiteY10-22182" fmla="*/ 752 h 10000"/>
                  <a:gd name="connsiteX11-22183" fmla="*/ 9023 w 10000"/>
                  <a:gd name="connsiteY11-22184" fmla="*/ 950 h 10000"/>
                  <a:gd name="connsiteX12-22185" fmla="*/ 9196 w 10000"/>
                  <a:gd name="connsiteY12-22186" fmla="*/ 1158 h 10000"/>
                  <a:gd name="connsiteX13-22187" fmla="*/ 9355 w 10000"/>
                  <a:gd name="connsiteY13-22188" fmla="*/ 1386 h 10000"/>
                  <a:gd name="connsiteX14-22189" fmla="*/ 9500 w 10000"/>
                  <a:gd name="connsiteY14-22190" fmla="*/ 1650 h 10000"/>
                  <a:gd name="connsiteX15-22191" fmla="*/ 9628 w 10000"/>
                  <a:gd name="connsiteY15-22192" fmla="*/ 1960 h 10000"/>
                  <a:gd name="connsiteX16-22193" fmla="*/ 9736 w 10000"/>
                  <a:gd name="connsiteY16-22194" fmla="*/ 2265 h 10000"/>
                  <a:gd name="connsiteX17-22195" fmla="*/ 9828 w 10000"/>
                  <a:gd name="connsiteY17-22196" fmla="*/ 2630 h 10000"/>
                  <a:gd name="connsiteX18-22197" fmla="*/ 9914 w 10000"/>
                  <a:gd name="connsiteY18-22198" fmla="*/ 3009 h 10000"/>
                  <a:gd name="connsiteX19-22199" fmla="*/ 9960 w 10000"/>
                  <a:gd name="connsiteY19-22200" fmla="*/ 3442 h 10000"/>
                  <a:gd name="connsiteX20-22201" fmla="*/ 9990 w 10000"/>
                  <a:gd name="connsiteY20-22202" fmla="*/ 3903 h 10000"/>
                  <a:gd name="connsiteX21-22203" fmla="*/ 10000 w 10000"/>
                  <a:gd name="connsiteY21-22204" fmla="*/ 4623 h 10000"/>
                  <a:gd name="connsiteX22-22205" fmla="*/ 9983 w 10000"/>
                  <a:gd name="connsiteY22-22206" fmla="*/ 5303 h 10000"/>
                  <a:gd name="connsiteX23-22207" fmla="*/ 9939 w 10000"/>
                  <a:gd name="connsiteY23-22208" fmla="*/ 5904 h 10000"/>
                  <a:gd name="connsiteX24-22209" fmla="*/ 9856 w 10000"/>
                  <a:gd name="connsiteY24-22210" fmla="*/ 6489 h 10000"/>
                  <a:gd name="connsiteX25-22211" fmla="*/ 9747 w 10000"/>
                  <a:gd name="connsiteY25-22212" fmla="*/ 6997 h 10000"/>
                  <a:gd name="connsiteX26-22213" fmla="*/ 9623 w 10000"/>
                  <a:gd name="connsiteY26-22214" fmla="*/ 7488 h 10000"/>
                  <a:gd name="connsiteX27-22215" fmla="*/ 9468 w 10000"/>
                  <a:gd name="connsiteY27-22216" fmla="*/ 7897 h 10000"/>
                  <a:gd name="connsiteX28-22217" fmla="*/ 9290 w 10000"/>
                  <a:gd name="connsiteY28-22218" fmla="*/ 8284 h 10000"/>
                  <a:gd name="connsiteX29-22219" fmla="*/ 9098 w 10000"/>
                  <a:gd name="connsiteY29-22220" fmla="*/ 8622 h 10000"/>
                  <a:gd name="connsiteX30-22221" fmla="*/ 8884 w 10000"/>
                  <a:gd name="connsiteY30-22222" fmla="*/ 8916 h 10000"/>
                  <a:gd name="connsiteX31-22223" fmla="*/ 8650 w 10000"/>
                  <a:gd name="connsiteY31-22224" fmla="*/ 9177 h 10000"/>
                  <a:gd name="connsiteX32-22225" fmla="*/ 8409 w 10000"/>
                  <a:gd name="connsiteY32-22226" fmla="*/ 9388 h 10000"/>
                  <a:gd name="connsiteX33-22227" fmla="*/ 8142 w 10000"/>
                  <a:gd name="connsiteY33-22228" fmla="*/ 9577 h 10000"/>
                  <a:gd name="connsiteX34-22229" fmla="*/ 7869 w 10000"/>
                  <a:gd name="connsiteY34-22230" fmla="*/ 9731 h 10000"/>
                  <a:gd name="connsiteX35-22231" fmla="*/ 7589 w 10000"/>
                  <a:gd name="connsiteY35-22232" fmla="*/ 9844 h 10000"/>
                  <a:gd name="connsiteX36-22233" fmla="*/ 7302 w 10000"/>
                  <a:gd name="connsiteY36-22234" fmla="*/ 9923 h 10000"/>
                  <a:gd name="connsiteX37-22235" fmla="*/ 6699 w 10000"/>
                  <a:gd name="connsiteY37-22236" fmla="*/ 10000 h 10000"/>
                  <a:gd name="connsiteX38-22237" fmla="*/ 6080 w 10000"/>
                  <a:gd name="connsiteY38-22238" fmla="*/ 9973 h 10000"/>
                  <a:gd name="connsiteX39-22239" fmla="*/ 5467 w 10000"/>
                  <a:gd name="connsiteY39-22240" fmla="*/ 9855 h 10000"/>
                  <a:gd name="connsiteX40-22241" fmla="*/ 4856 w 10000"/>
                  <a:gd name="connsiteY40-22242" fmla="*/ 9651 h 10000"/>
                  <a:gd name="connsiteX41-22243" fmla="*/ 4286 w 10000"/>
                  <a:gd name="connsiteY41-22244" fmla="*/ 9382 h 10000"/>
                  <a:gd name="connsiteX42-22245" fmla="*/ 3734 w 10000"/>
                  <a:gd name="connsiteY42-22246" fmla="*/ 9050 h 10000"/>
                  <a:gd name="connsiteX43-22247" fmla="*/ 3250 w 10000"/>
                  <a:gd name="connsiteY43-22248" fmla="*/ 8671 h 10000"/>
                  <a:gd name="connsiteX44-22249" fmla="*/ 2537 w 10000"/>
                  <a:gd name="connsiteY44-22250" fmla="*/ 7642 h 10000"/>
                  <a:gd name="connsiteX45-22251" fmla="*/ 1427 w 10000"/>
                  <a:gd name="connsiteY45-22252" fmla="*/ 5378 h 10000"/>
                  <a:gd name="connsiteX46-22253" fmla="*/ 0 w 10000"/>
                  <a:gd name="connsiteY46-22254" fmla="*/ 2147 h 10000"/>
                  <a:gd name="connsiteX47-22255" fmla="*/ 1115 w 10000"/>
                  <a:gd name="connsiteY47-22256" fmla="*/ 1721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</a:cxnLst>
                <a:rect l="l" t="t" r="r" b="b"/>
                <a:pathLst>
                  <a:path w="10000" h="10000">
                    <a:moveTo>
                      <a:pt x="1115" y="1721"/>
                    </a:moveTo>
                    <a:lnTo>
                      <a:pt x="4636" y="382"/>
                    </a:lnTo>
                    <a:lnTo>
                      <a:pt x="5124" y="228"/>
                    </a:lnTo>
                    <a:lnTo>
                      <a:pt x="5835" y="63"/>
                    </a:lnTo>
                    <a:lnTo>
                      <a:pt x="6241" y="8"/>
                    </a:lnTo>
                    <a:lnTo>
                      <a:pt x="6683" y="0"/>
                    </a:lnTo>
                    <a:lnTo>
                      <a:pt x="7124" y="16"/>
                    </a:lnTo>
                    <a:lnTo>
                      <a:pt x="7585" y="93"/>
                    </a:lnTo>
                    <a:lnTo>
                      <a:pt x="8029" y="239"/>
                    </a:lnTo>
                    <a:lnTo>
                      <a:pt x="8449" y="458"/>
                    </a:lnTo>
                    <a:lnTo>
                      <a:pt x="8849" y="752"/>
                    </a:lnTo>
                    <a:cubicBezTo>
                      <a:pt x="8905" y="818"/>
                      <a:pt x="8962" y="889"/>
                      <a:pt x="9023" y="950"/>
                    </a:cubicBezTo>
                    <a:cubicBezTo>
                      <a:pt x="9085" y="1018"/>
                      <a:pt x="9136" y="1093"/>
                      <a:pt x="9196" y="1158"/>
                    </a:cubicBezTo>
                    <a:cubicBezTo>
                      <a:pt x="9251" y="1233"/>
                      <a:pt x="9303" y="1312"/>
                      <a:pt x="9355" y="1386"/>
                    </a:cubicBezTo>
                    <a:cubicBezTo>
                      <a:pt x="9404" y="1463"/>
                      <a:pt x="9456" y="1562"/>
                      <a:pt x="9500" y="1650"/>
                    </a:cubicBezTo>
                    <a:cubicBezTo>
                      <a:pt x="9542" y="1760"/>
                      <a:pt x="9584" y="1850"/>
                      <a:pt x="9628" y="1960"/>
                    </a:cubicBezTo>
                    <a:cubicBezTo>
                      <a:pt x="9665" y="2059"/>
                      <a:pt x="9705" y="2166"/>
                      <a:pt x="9736" y="2265"/>
                    </a:cubicBezTo>
                    <a:cubicBezTo>
                      <a:pt x="9768" y="2388"/>
                      <a:pt x="9795" y="2512"/>
                      <a:pt x="9828" y="2630"/>
                    </a:cubicBezTo>
                    <a:cubicBezTo>
                      <a:pt x="9858" y="2759"/>
                      <a:pt x="9891" y="2890"/>
                      <a:pt x="9914" y="3009"/>
                    </a:cubicBezTo>
                    <a:cubicBezTo>
                      <a:pt x="9929" y="3165"/>
                      <a:pt x="9944" y="3294"/>
                      <a:pt x="9960" y="3442"/>
                    </a:cubicBezTo>
                    <a:cubicBezTo>
                      <a:pt x="9969" y="3596"/>
                      <a:pt x="9981" y="3750"/>
                      <a:pt x="9990" y="3903"/>
                    </a:cubicBezTo>
                    <a:cubicBezTo>
                      <a:pt x="9994" y="4145"/>
                      <a:pt x="9996" y="4381"/>
                      <a:pt x="10000" y="4623"/>
                    </a:cubicBezTo>
                    <a:cubicBezTo>
                      <a:pt x="9994" y="4848"/>
                      <a:pt x="9990" y="5075"/>
                      <a:pt x="9983" y="5303"/>
                    </a:cubicBezTo>
                    <a:cubicBezTo>
                      <a:pt x="9969" y="5493"/>
                      <a:pt x="9954" y="5707"/>
                      <a:pt x="9939" y="5904"/>
                    </a:cubicBezTo>
                    <a:cubicBezTo>
                      <a:pt x="9916" y="6102"/>
                      <a:pt x="9891" y="6294"/>
                      <a:pt x="9856" y="6489"/>
                    </a:cubicBezTo>
                    <a:cubicBezTo>
                      <a:pt x="9818" y="6659"/>
                      <a:pt x="9780" y="6830"/>
                      <a:pt x="9747" y="6997"/>
                    </a:cubicBezTo>
                    <a:cubicBezTo>
                      <a:pt x="9709" y="7151"/>
                      <a:pt x="9665" y="7324"/>
                      <a:pt x="9623" y="7488"/>
                    </a:cubicBezTo>
                    <a:cubicBezTo>
                      <a:pt x="9569" y="7623"/>
                      <a:pt x="9517" y="7766"/>
                      <a:pt x="9468" y="7897"/>
                    </a:cubicBezTo>
                    <a:cubicBezTo>
                      <a:pt x="9406" y="8035"/>
                      <a:pt x="9349" y="8150"/>
                      <a:pt x="9290" y="8284"/>
                    </a:cubicBezTo>
                    <a:cubicBezTo>
                      <a:pt x="9224" y="8394"/>
                      <a:pt x="9163" y="8507"/>
                      <a:pt x="9098" y="8622"/>
                    </a:cubicBezTo>
                    <a:cubicBezTo>
                      <a:pt x="9023" y="8713"/>
                      <a:pt x="8953" y="8814"/>
                      <a:pt x="8884" y="8916"/>
                    </a:cubicBezTo>
                    <a:cubicBezTo>
                      <a:pt x="8805" y="8998"/>
                      <a:pt x="8727" y="9094"/>
                      <a:pt x="8650" y="9177"/>
                    </a:cubicBezTo>
                    <a:cubicBezTo>
                      <a:pt x="8568" y="9245"/>
                      <a:pt x="8483" y="9325"/>
                      <a:pt x="8409" y="9388"/>
                    </a:cubicBezTo>
                    <a:cubicBezTo>
                      <a:pt x="8322" y="9451"/>
                      <a:pt x="8231" y="9511"/>
                      <a:pt x="8142" y="9577"/>
                    </a:cubicBezTo>
                    <a:cubicBezTo>
                      <a:pt x="8054" y="9624"/>
                      <a:pt x="7961" y="9673"/>
                      <a:pt x="7869" y="9731"/>
                    </a:cubicBezTo>
                    <a:cubicBezTo>
                      <a:pt x="7773" y="9767"/>
                      <a:pt x="7679" y="9805"/>
                      <a:pt x="7589" y="9844"/>
                    </a:cubicBezTo>
                    <a:lnTo>
                      <a:pt x="7302" y="9923"/>
                    </a:lnTo>
                    <a:lnTo>
                      <a:pt x="6699" y="10000"/>
                    </a:lnTo>
                    <a:lnTo>
                      <a:pt x="6080" y="9973"/>
                    </a:lnTo>
                    <a:lnTo>
                      <a:pt x="5467" y="9855"/>
                    </a:lnTo>
                    <a:lnTo>
                      <a:pt x="4856" y="9651"/>
                    </a:lnTo>
                    <a:lnTo>
                      <a:pt x="4286" y="9382"/>
                    </a:lnTo>
                    <a:lnTo>
                      <a:pt x="3734" y="9050"/>
                    </a:lnTo>
                    <a:lnTo>
                      <a:pt x="3250" y="8671"/>
                    </a:lnTo>
                    <a:lnTo>
                      <a:pt x="2537" y="7642"/>
                    </a:lnTo>
                    <a:cubicBezTo>
                      <a:pt x="2233" y="7093"/>
                      <a:pt x="1897" y="6401"/>
                      <a:pt x="1427" y="5378"/>
                    </a:cubicBezTo>
                    <a:lnTo>
                      <a:pt x="0" y="2147"/>
                    </a:lnTo>
                    <a:lnTo>
                      <a:pt x="1115" y="1721"/>
                    </a:lnTo>
                    <a:close/>
                  </a:path>
                </a:pathLst>
              </a:custGeom>
              <a:solidFill>
                <a:srgbClr val="000060"/>
              </a:solidFill>
              <a:ln w="3175">
                <a:solidFill>
                  <a:schemeClr val="tx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86" name="Freeform 34">
                <a:extLst>
                  <a:ext uri="{FF2B5EF4-FFF2-40B4-BE49-F238E27FC236}">
                    <a16:creationId xmlns:a16="http://schemas.microsoft.com/office/drawing/2014/main" id="{56F086B1-B7FE-459E-A98E-345AFD658693}"/>
                  </a:ext>
                </a:extLst>
              </p:cNvPr>
              <p:cNvSpPr/>
              <p:nvPr/>
            </p:nvSpPr>
            <p:spPr>
              <a:xfrm>
                <a:off x="7822805" y="176970"/>
                <a:ext cx="385361" cy="141837"/>
              </a:xfrm>
              <a:custGeom>
                <a:avLst/>
                <a:gdLst>
                  <a:gd name="connsiteX0" fmla="*/ 0 w 595313"/>
                  <a:gd name="connsiteY0" fmla="*/ 0 h 209550"/>
                  <a:gd name="connsiteX1" fmla="*/ 595313 w 595313"/>
                  <a:gd name="connsiteY1" fmla="*/ 2381 h 209550"/>
                  <a:gd name="connsiteX2" fmla="*/ 592931 w 595313"/>
                  <a:gd name="connsiteY2" fmla="*/ 209550 h 209550"/>
                  <a:gd name="connsiteX3" fmla="*/ 4763 w 595313"/>
                  <a:gd name="connsiteY3" fmla="*/ 204788 h 209550"/>
                  <a:gd name="connsiteX4" fmla="*/ 0 w 595313"/>
                  <a:gd name="connsiteY4" fmla="*/ 0 h 209550"/>
                  <a:gd name="connsiteX0-1" fmla="*/ 0 w 595313"/>
                  <a:gd name="connsiteY0-2" fmla="*/ 0 h 209550"/>
                  <a:gd name="connsiteX1-3" fmla="*/ 595313 w 595313"/>
                  <a:gd name="connsiteY1-4" fmla="*/ 2381 h 209550"/>
                  <a:gd name="connsiteX2-5" fmla="*/ 595312 w 595313"/>
                  <a:gd name="connsiteY2-6" fmla="*/ 209550 h 209550"/>
                  <a:gd name="connsiteX3-7" fmla="*/ 4763 w 595313"/>
                  <a:gd name="connsiteY3-8" fmla="*/ 204788 h 209550"/>
                  <a:gd name="connsiteX4-9" fmla="*/ 0 w 595313"/>
                  <a:gd name="connsiteY4-10" fmla="*/ 0 h 209550"/>
                  <a:gd name="connsiteX0-11" fmla="*/ 0 w 595313"/>
                  <a:gd name="connsiteY0-12" fmla="*/ 0 h 204788"/>
                  <a:gd name="connsiteX1-13" fmla="*/ 595313 w 595313"/>
                  <a:gd name="connsiteY1-14" fmla="*/ 2381 h 204788"/>
                  <a:gd name="connsiteX2-15" fmla="*/ 592930 w 595313"/>
                  <a:gd name="connsiteY2-16" fmla="*/ 202407 h 204788"/>
                  <a:gd name="connsiteX3-17" fmla="*/ 4763 w 595313"/>
                  <a:gd name="connsiteY3-18" fmla="*/ 204788 h 204788"/>
                  <a:gd name="connsiteX4-19" fmla="*/ 0 w 595313"/>
                  <a:gd name="connsiteY4-20" fmla="*/ 0 h 2047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95313" h="204788">
                    <a:moveTo>
                      <a:pt x="0" y="0"/>
                    </a:moveTo>
                    <a:lnTo>
                      <a:pt x="595313" y="2381"/>
                    </a:lnTo>
                    <a:cubicBezTo>
                      <a:pt x="595313" y="71437"/>
                      <a:pt x="592930" y="133351"/>
                      <a:pt x="592930" y="202407"/>
                    </a:cubicBezTo>
                    <a:lnTo>
                      <a:pt x="4763" y="2047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35">
                <a:extLst>
                  <a:ext uri="{FF2B5EF4-FFF2-40B4-BE49-F238E27FC236}">
                    <a16:creationId xmlns:a16="http://schemas.microsoft.com/office/drawing/2014/main" id="{8D9E92BE-7BEC-43A1-AC9E-743E86DB41D6}"/>
                  </a:ext>
                </a:extLst>
              </p:cNvPr>
              <p:cNvSpPr/>
              <p:nvPr/>
            </p:nvSpPr>
            <p:spPr>
              <a:xfrm>
                <a:off x="7756523" y="1016331"/>
                <a:ext cx="517926" cy="101103"/>
              </a:xfrm>
              <a:custGeom>
                <a:avLst/>
                <a:gdLst>
                  <a:gd name="connsiteX0" fmla="*/ 0 w 595313"/>
                  <a:gd name="connsiteY0" fmla="*/ 0 h 209550"/>
                  <a:gd name="connsiteX1" fmla="*/ 595313 w 595313"/>
                  <a:gd name="connsiteY1" fmla="*/ 2381 h 209550"/>
                  <a:gd name="connsiteX2" fmla="*/ 592931 w 595313"/>
                  <a:gd name="connsiteY2" fmla="*/ 209550 h 209550"/>
                  <a:gd name="connsiteX3" fmla="*/ 4763 w 595313"/>
                  <a:gd name="connsiteY3" fmla="*/ 204788 h 209550"/>
                  <a:gd name="connsiteX4" fmla="*/ 0 w 595313"/>
                  <a:gd name="connsiteY4" fmla="*/ 0 h 209550"/>
                  <a:gd name="connsiteX0-1" fmla="*/ 0 w 595313"/>
                  <a:gd name="connsiteY0-2" fmla="*/ 0 h 209550"/>
                  <a:gd name="connsiteX1-3" fmla="*/ 595313 w 595313"/>
                  <a:gd name="connsiteY1-4" fmla="*/ 2381 h 209550"/>
                  <a:gd name="connsiteX2-5" fmla="*/ 595312 w 595313"/>
                  <a:gd name="connsiteY2-6" fmla="*/ 209550 h 209550"/>
                  <a:gd name="connsiteX3-7" fmla="*/ 4763 w 595313"/>
                  <a:gd name="connsiteY3-8" fmla="*/ 204788 h 209550"/>
                  <a:gd name="connsiteX4-9" fmla="*/ 0 w 595313"/>
                  <a:gd name="connsiteY4-10" fmla="*/ 0 h 209550"/>
                  <a:gd name="connsiteX0-11" fmla="*/ 0 w 595313"/>
                  <a:gd name="connsiteY0-12" fmla="*/ 0 h 204788"/>
                  <a:gd name="connsiteX1-13" fmla="*/ 595313 w 595313"/>
                  <a:gd name="connsiteY1-14" fmla="*/ 2381 h 204788"/>
                  <a:gd name="connsiteX2-15" fmla="*/ 592930 w 595313"/>
                  <a:gd name="connsiteY2-16" fmla="*/ 202407 h 204788"/>
                  <a:gd name="connsiteX3-17" fmla="*/ 4763 w 595313"/>
                  <a:gd name="connsiteY3-18" fmla="*/ 204788 h 204788"/>
                  <a:gd name="connsiteX4-19" fmla="*/ 0 w 595313"/>
                  <a:gd name="connsiteY4-20" fmla="*/ 0 h 204788"/>
                  <a:gd name="connsiteX0-21" fmla="*/ 0 w 638643"/>
                  <a:gd name="connsiteY0-22" fmla="*/ 1032 h 205820"/>
                  <a:gd name="connsiteX1-23" fmla="*/ 638643 w 638643"/>
                  <a:gd name="connsiteY1-24" fmla="*/ 0 h 205820"/>
                  <a:gd name="connsiteX2-25" fmla="*/ 592930 w 638643"/>
                  <a:gd name="connsiteY2-26" fmla="*/ 203439 h 205820"/>
                  <a:gd name="connsiteX3-27" fmla="*/ 4763 w 638643"/>
                  <a:gd name="connsiteY3-28" fmla="*/ 205820 h 205820"/>
                  <a:gd name="connsiteX4-29" fmla="*/ 0 w 638643"/>
                  <a:gd name="connsiteY4-30" fmla="*/ 1032 h 205820"/>
                  <a:gd name="connsiteX0-31" fmla="*/ 0 w 638643"/>
                  <a:gd name="connsiteY0-32" fmla="*/ 1032 h 205820"/>
                  <a:gd name="connsiteX1-33" fmla="*/ 638643 w 638643"/>
                  <a:gd name="connsiteY1-34" fmla="*/ 0 h 205820"/>
                  <a:gd name="connsiteX2-35" fmla="*/ 632492 w 638643"/>
                  <a:gd name="connsiteY2-36" fmla="*/ 203439 h 205820"/>
                  <a:gd name="connsiteX3-37" fmla="*/ 4763 w 638643"/>
                  <a:gd name="connsiteY3-38" fmla="*/ 205820 h 205820"/>
                  <a:gd name="connsiteX4-39" fmla="*/ 0 w 638643"/>
                  <a:gd name="connsiteY4-40" fmla="*/ 1032 h 205820"/>
                  <a:gd name="connsiteX0-41" fmla="*/ 0 w 632991"/>
                  <a:gd name="connsiteY0-42" fmla="*/ 4445 h 209233"/>
                  <a:gd name="connsiteX1-43" fmla="*/ 632991 w 632991"/>
                  <a:gd name="connsiteY1-44" fmla="*/ 0 h 209233"/>
                  <a:gd name="connsiteX2-45" fmla="*/ 632492 w 632991"/>
                  <a:gd name="connsiteY2-46" fmla="*/ 206852 h 209233"/>
                  <a:gd name="connsiteX3-47" fmla="*/ 4763 w 632991"/>
                  <a:gd name="connsiteY3-48" fmla="*/ 209233 h 209233"/>
                  <a:gd name="connsiteX4-49" fmla="*/ 0 w 632991"/>
                  <a:gd name="connsiteY4-50" fmla="*/ 4445 h 2092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32991" h="209233">
                    <a:moveTo>
                      <a:pt x="0" y="4445"/>
                    </a:moveTo>
                    <a:lnTo>
                      <a:pt x="632991" y="0"/>
                    </a:lnTo>
                    <a:cubicBezTo>
                      <a:pt x="632991" y="69056"/>
                      <a:pt x="632492" y="137796"/>
                      <a:pt x="632492" y="206852"/>
                    </a:cubicBezTo>
                    <a:lnTo>
                      <a:pt x="4763" y="209233"/>
                    </a:lnTo>
                    <a:lnTo>
                      <a:pt x="0" y="4445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ounded Rectangle 4">
                <a:extLst>
                  <a:ext uri="{FF2B5EF4-FFF2-40B4-BE49-F238E27FC236}">
                    <a16:creationId xmlns:a16="http://schemas.microsoft.com/office/drawing/2014/main" id="{163F9B22-33C7-4E39-8FE2-651439823FCC}"/>
                  </a:ext>
                </a:extLst>
              </p:cNvPr>
              <p:cNvSpPr/>
              <p:nvPr/>
            </p:nvSpPr>
            <p:spPr>
              <a:xfrm>
                <a:off x="7596213" y="294451"/>
                <a:ext cx="844711" cy="724028"/>
              </a:xfrm>
              <a:custGeom>
                <a:avLst/>
                <a:gdLst>
                  <a:gd name="connsiteX0" fmla="*/ 0 w 1295400"/>
                  <a:gd name="connsiteY0" fmla="*/ 165103 h 990600"/>
                  <a:gd name="connsiteX1" fmla="*/ 165103 w 1295400"/>
                  <a:gd name="connsiteY1" fmla="*/ 0 h 990600"/>
                  <a:gd name="connsiteX2" fmla="*/ 1130297 w 1295400"/>
                  <a:gd name="connsiteY2" fmla="*/ 0 h 990600"/>
                  <a:gd name="connsiteX3" fmla="*/ 1295400 w 1295400"/>
                  <a:gd name="connsiteY3" fmla="*/ 165103 h 990600"/>
                  <a:gd name="connsiteX4" fmla="*/ 1295400 w 1295400"/>
                  <a:gd name="connsiteY4" fmla="*/ 825497 h 990600"/>
                  <a:gd name="connsiteX5" fmla="*/ 1130297 w 1295400"/>
                  <a:gd name="connsiteY5" fmla="*/ 990600 h 990600"/>
                  <a:gd name="connsiteX6" fmla="*/ 165103 w 1295400"/>
                  <a:gd name="connsiteY6" fmla="*/ 990600 h 990600"/>
                  <a:gd name="connsiteX7" fmla="*/ 0 w 1295400"/>
                  <a:gd name="connsiteY7" fmla="*/ 825497 h 990600"/>
                  <a:gd name="connsiteX8" fmla="*/ 0 w 1295400"/>
                  <a:gd name="connsiteY8" fmla="*/ 165103 h 990600"/>
                  <a:gd name="connsiteX0-1" fmla="*/ 0 w 1295400"/>
                  <a:gd name="connsiteY0-2" fmla="*/ 184153 h 1009650"/>
                  <a:gd name="connsiteX1-3" fmla="*/ 231778 w 1295400"/>
                  <a:gd name="connsiteY1-4" fmla="*/ 0 h 1009650"/>
                  <a:gd name="connsiteX2-5" fmla="*/ 1130297 w 1295400"/>
                  <a:gd name="connsiteY2-6" fmla="*/ 19050 h 1009650"/>
                  <a:gd name="connsiteX3-7" fmla="*/ 1295400 w 1295400"/>
                  <a:gd name="connsiteY3-8" fmla="*/ 184153 h 1009650"/>
                  <a:gd name="connsiteX4-9" fmla="*/ 1295400 w 1295400"/>
                  <a:gd name="connsiteY4-10" fmla="*/ 844547 h 1009650"/>
                  <a:gd name="connsiteX5-11" fmla="*/ 1130297 w 1295400"/>
                  <a:gd name="connsiteY5-12" fmla="*/ 1009650 h 1009650"/>
                  <a:gd name="connsiteX6-13" fmla="*/ 165103 w 1295400"/>
                  <a:gd name="connsiteY6-14" fmla="*/ 1009650 h 1009650"/>
                  <a:gd name="connsiteX7-15" fmla="*/ 0 w 1295400"/>
                  <a:gd name="connsiteY7-16" fmla="*/ 844547 h 1009650"/>
                  <a:gd name="connsiteX8-17" fmla="*/ 0 w 1295400"/>
                  <a:gd name="connsiteY8-18" fmla="*/ 184153 h 1009650"/>
                  <a:gd name="connsiteX0-19" fmla="*/ 0 w 1304925"/>
                  <a:gd name="connsiteY0-20" fmla="*/ 172247 h 1009650"/>
                  <a:gd name="connsiteX1-21" fmla="*/ 241303 w 1304925"/>
                  <a:gd name="connsiteY1-22" fmla="*/ 0 h 1009650"/>
                  <a:gd name="connsiteX2-23" fmla="*/ 1139822 w 1304925"/>
                  <a:gd name="connsiteY2-24" fmla="*/ 19050 h 1009650"/>
                  <a:gd name="connsiteX3-25" fmla="*/ 1304925 w 1304925"/>
                  <a:gd name="connsiteY3-26" fmla="*/ 184153 h 1009650"/>
                  <a:gd name="connsiteX4-27" fmla="*/ 1304925 w 1304925"/>
                  <a:gd name="connsiteY4-28" fmla="*/ 844547 h 1009650"/>
                  <a:gd name="connsiteX5-29" fmla="*/ 1139822 w 1304925"/>
                  <a:gd name="connsiteY5-30" fmla="*/ 1009650 h 1009650"/>
                  <a:gd name="connsiteX6-31" fmla="*/ 174628 w 1304925"/>
                  <a:gd name="connsiteY6-32" fmla="*/ 1009650 h 1009650"/>
                  <a:gd name="connsiteX7-33" fmla="*/ 9525 w 1304925"/>
                  <a:gd name="connsiteY7-34" fmla="*/ 844547 h 1009650"/>
                  <a:gd name="connsiteX8-35" fmla="*/ 0 w 1304925"/>
                  <a:gd name="connsiteY8-36" fmla="*/ 172247 h 1009650"/>
                  <a:gd name="connsiteX0-37" fmla="*/ 0 w 1304925"/>
                  <a:gd name="connsiteY0-38" fmla="*/ 172247 h 1009650"/>
                  <a:gd name="connsiteX1-39" fmla="*/ 241303 w 1304925"/>
                  <a:gd name="connsiteY1-40" fmla="*/ 0 h 1009650"/>
                  <a:gd name="connsiteX2-41" fmla="*/ 1139822 w 1304925"/>
                  <a:gd name="connsiteY2-42" fmla="*/ 19050 h 1009650"/>
                  <a:gd name="connsiteX3-43" fmla="*/ 1304925 w 1304925"/>
                  <a:gd name="connsiteY3-44" fmla="*/ 184153 h 1009650"/>
                  <a:gd name="connsiteX4-45" fmla="*/ 1304925 w 1304925"/>
                  <a:gd name="connsiteY4-46" fmla="*/ 844547 h 1009650"/>
                  <a:gd name="connsiteX5-47" fmla="*/ 1139822 w 1304925"/>
                  <a:gd name="connsiteY5-48" fmla="*/ 1009650 h 1009650"/>
                  <a:gd name="connsiteX6-49" fmla="*/ 174628 w 1304925"/>
                  <a:gd name="connsiteY6-50" fmla="*/ 1009650 h 1009650"/>
                  <a:gd name="connsiteX7-51" fmla="*/ 0 w 1304925"/>
                  <a:gd name="connsiteY7-52" fmla="*/ 851691 h 1009650"/>
                  <a:gd name="connsiteX8-53" fmla="*/ 0 w 1304925"/>
                  <a:gd name="connsiteY8-54" fmla="*/ 172247 h 1009650"/>
                  <a:gd name="connsiteX0-55" fmla="*/ 0 w 1304925"/>
                  <a:gd name="connsiteY0-56" fmla="*/ 172247 h 1038225"/>
                  <a:gd name="connsiteX1-57" fmla="*/ 241303 w 1304925"/>
                  <a:gd name="connsiteY1-58" fmla="*/ 0 h 1038225"/>
                  <a:gd name="connsiteX2-59" fmla="*/ 1139822 w 1304925"/>
                  <a:gd name="connsiteY2-60" fmla="*/ 19050 h 1038225"/>
                  <a:gd name="connsiteX3-61" fmla="*/ 1304925 w 1304925"/>
                  <a:gd name="connsiteY3-62" fmla="*/ 184153 h 1038225"/>
                  <a:gd name="connsiteX4-63" fmla="*/ 1304925 w 1304925"/>
                  <a:gd name="connsiteY4-64" fmla="*/ 844547 h 1038225"/>
                  <a:gd name="connsiteX5-65" fmla="*/ 1139822 w 1304925"/>
                  <a:gd name="connsiteY5-66" fmla="*/ 1009650 h 1038225"/>
                  <a:gd name="connsiteX6-67" fmla="*/ 177009 w 1304925"/>
                  <a:gd name="connsiteY6-68" fmla="*/ 1038225 h 1038225"/>
                  <a:gd name="connsiteX7-69" fmla="*/ 0 w 1304925"/>
                  <a:gd name="connsiteY7-70" fmla="*/ 851691 h 1038225"/>
                  <a:gd name="connsiteX8-71" fmla="*/ 0 w 1304925"/>
                  <a:gd name="connsiteY8-72" fmla="*/ 172247 h 1038225"/>
                  <a:gd name="connsiteX0-73" fmla="*/ 0 w 1304925"/>
                  <a:gd name="connsiteY0-74" fmla="*/ 172247 h 1042988"/>
                  <a:gd name="connsiteX1-75" fmla="*/ 241303 w 1304925"/>
                  <a:gd name="connsiteY1-76" fmla="*/ 0 h 1042988"/>
                  <a:gd name="connsiteX2-77" fmla="*/ 1139822 w 1304925"/>
                  <a:gd name="connsiteY2-78" fmla="*/ 19050 h 1042988"/>
                  <a:gd name="connsiteX3-79" fmla="*/ 1304925 w 1304925"/>
                  <a:gd name="connsiteY3-80" fmla="*/ 184153 h 1042988"/>
                  <a:gd name="connsiteX4-81" fmla="*/ 1304925 w 1304925"/>
                  <a:gd name="connsiteY4-82" fmla="*/ 844547 h 1042988"/>
                  <a:gd name="connsiteX5-83" fmla="*/ 1106485 w 1304925"/>
                  <a:gd name="connsiteY5-84" fmla="*/ 1042988 h 1042988"/>
                  <a:gd name="connsiteX6-85" fmla="*/ 177009 w 1304925"/>
                  <a:gd name="connsiteY6-86" fmla="*/ 1038225 h 1042988"/>
                  <a:gd name="connsiteX7-87" fmla="*/ 0 w 1304925"/>
                  <a:gd name="connsiteY7-88" fmla="*/ 851691 h 1042988"/>
                  <a:gd name="connsiteX8-89" fmla="*/ 0 w 1304925"/>
                  <a:gd name="connsiteY8-90" fmla="*/ 172247 h 1042988"/>
                  <a:gd name="connsiteX0-91" fmla="*/ 0 w 1304925"/>
                  <a:gd name="connsiteY0-92" fmla="*/ 174628 h 1045369"/>
                  <a:gd name="connsiteX1-93" fmla="*/ 241303 w 1304925"/>
                  <a:gd name="connsiteY1-94" fmla="*/ 2381 h 1045369"/>
                  <a:gd name="connsiteX2-95" fmla="*/ 1075528 w 1304925"/>
                  <a:gd name="connsiteY2-96" fmla="*/ 0 h 1045369"/>
                  <a:gd name="connsiteX3-97" fmla="*/ 1304925 w 1304925"/>
                  <a:gd name="connsiteY3-98" fmla="*/ 186534 h 1045369"/>
                  <a:gd name="connsiteX4-99" fmla="*/ 1304925 w 1304925"/>
                  <a:gd name="connsiteY4-100" fmla="*/ 846928 h 1045369"/>
                  <a:gd name="connsiteX5-101" fmla="*/ 1106485 w 1304925"/>
                  <a:gd name="connsiteY5-102" fmla="*/ 1045369 h 1045369"/>
                  <a:gd name="connsiteX6-103" fmla="*/ 177009 w 1304925"/>
                  <a:gd name="connsiteY6-104" fmla="*/ 1040606 h 1045369"/>
                  <a:gd name="connsiteX7-105" fmla="*/ 0 w 1304925"/>
                  <a:gd name="connsiteY7-106" fmla="*/ 854072 h 1045369"/>
                  <a:gd name="connsiteX8-107" fmla="*/ 0 w 1304925"/>
                  <a:gd name="connsiteY8-108" fmla="*/ 174628 h 1045369"/>
                  <a:gd name="connsiteX0-109" fmla="*/ 0 w 1304925"/>
                  <a:gd name="connsiteY0-110" fmla="*/ 174628 h 1045369"/>
                  <a:gd name="connsiteX1-111" fmla="*/ 241303 w 1304925"/>
                  <a:gd name="connsiteY1-112" fmla="*/ 2381 h 1045369"/>
                  <a:gd name="connsiteX2-113" fmla="*/ 1075528 w 1304925"/>
                  <a:gd name="connsiteY2-114" fmla="*/ 0 h 1045369"/>
                  <a:gd name="connsiteX3-115" fmla="*/ 1304925 w 1304925"/>
                  <a:gd name="connsiteY3-116" fmla="*/ 200821 h 1045369"/>
                  <a:gd name="connsiteX4-117" fmla="*/ 1304925 w 1304925"/>
                  <a:gd name="connsiteY4-118" fmla="*/ 846928 h 1045369"/>
                  <a:gd name="connsiteX5-119" fmla="*/ 1106485 w 1304925"/>
                  <a:gd name="connsiteY5-120" fmla="*/ 1045369 h 1045369"/>
                  <a:gd name="connsiteX6-121" fmla="*/ 177009 w 1304925"/>
                  <a:gd name="connsiteY6-122" fmla="*/ 1040606 h 1045369"/>
                  <a:gd name="connsiteX7-123" fmla="*/ 0 w 1304925"/>
                  <a:gd name="connsiteY7-124" fmla="*/ 854072 h 1045369"/>
                  <a:gd name="connsiteX8-125" fmla="*/ 0 w 1304925"/>
                  <a:gd name="connsiteY8-126" fmla="*/ 174628 h 10453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304925" h="1045369">
                    <a:moveTo>
                      <a:pt x="0" y="174628"/>
                    </a:moveTo>
                    <a:cubicBezTo>
                      <a:pt x="0" y="83444"/>
                      <a:pt x="150119" y="2381"/>
                      <a:pt x="241303" y="2381"/>
                    </a:cubicBezTo>
                    <a:lnTo>
                      <a:pt x="1075528" y="0"/>
                    </a:lnTo>
                    <a:cubicBezTo>
                      <a:pt x="1166712" y="0"/>
                      <a:pt x="1304925" y="109637"/>
                      <a:pt x="1304925" y="200821"/>
                    </a:cubicBezTo>
                    <a:lnTo>
                      <a:pt x="1304925" y="846928"/>
                    </a:lnTo>
                    <a:cubicBezTo>
                      <a:pt x="1304925" y="938112"/>
                      <a:pt x="1197669" y="1045369"/>
                      <a:pt x="1106485" y="1045369"/>
                    </a:cubicBezTo>
                    <a:lnTo>
                      <a:pt x="177009" y="1040606"/>
                    </a:lnTo>
                    <a:cubicBezTo>
                      <a:pt x="85825" y="1040606"/>
                      <a:pt x="0" y="945256"/>
                      <a:pt x="0" y="854072"/>
                    </a:cubicBezTo>
                    <a:lnTo>
                      <a:pt x="0" y="174628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4F59F84-4034-4663-B72A-D37E1D264169}"/>
                  </a:ext>
                </a:extLst>
              </p:cNvPr>
              <p:cNvSpPr/>
              <p:nvPr/>
            </p:nvSpPr>
            <p:spPr>
              <a:xfrm>
                <a:off x="7818181" y="520399"/>
                <a:ext cx="129482" cy="13606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E00913D-3E54-4FD5-9829-CF7F3AE60FA5}"/>
                  </a:ext>
                </a:extLst>
              </p:cNvPr>
              <p:cNvSpPr/>
              <p:nvPr/>
            </p:nvSpPr>
            <p:spPr>
              <a:xfrm>
                <a:off x="8095641" y="520401"/>
                <a:ext cx="129482" cy="13606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 39">
                <a:extLst>
                  <a:ext uri="{FF2B5EF4-FFF2-40B4-BE49-F238E27FC236}">
                    <a16:creationId xmlns:a16="http://schemas.microsoft.com/office/drawing/2014/main" id="{E24B6CA9-D148-463C-B31C-A61B92274B1A}"/>
                  </a:ext>
                </a:extLst>
              </p:cNvPr>
              <p:cNvSpPr/>
              <p:nvPr/>
            </p:nvSpPr>
            <p:spPr>
              <a:xfrm>
                <a:off x="7896832" y="787534"/>
                <a:ext cx="275206" cy="58677"/>
              </a:xfrm>
              <a:custGeom>
                <a:avLst/>
                <a:gdLst>
                  <a:gd name="connsiteX0" fmla="*/ 0 w 426244"/>
                  <a:gd name="connsiteY0" fmla="*/ 0 h 70190"/>
                  <a:gd name="connsiteX1" fmla="*/ 161925 w 426244"/>
                  <a:gd name="connsiteY1" fmla="*/ 66675 h 70190"/>
                  <a:gd name="connsiteX2" fmla="*/ 285750 w 426244"/>
                  <a:gd name="connsiteY2" fmla="*/ 54769 h 70190"/>
                  <a:gd name="connsiteX3" fmla="*/ 426244 w 426244"/>
                  <a:gd name="connsiteY3" fmla="*/ 2381 h 70190"/>
                  <a:gd name="connsiteX0-1" fmla="*/ 0 w 426244"/>
                  <a:gd name="connsiteY0-2" fmla="*/ 0 h 59708"/>
                  <a:gd name="connsiteX1-3" fmla="*/ 102394 w 426244"/>
                  <a:gd name="connsiteY1-4" fmla="*/ 47625 h 59708"/>
                  <a:gd name="connsiteX2-5" fmla="*/ 285750 w 426244"/>
                  <a:gd name="connsiteY2-6" fmla="*/ 54769 h 59708"/>
                  <a:gd name="connsiteX3-7" fmla="*/ 426244 w 426244"/>
                  <a:gd name="connsiteY3-8" fmla="*/ 2381 h 59708"/>
                  <a:gd name="connsiteX0-9" fmla="*/ 0 w 426244"/>
                  <a:gd name="connsiteY0-10" fmla="*/ 0 h 52128"/>
                  <a:gd name="connsiteX1-11" fmla="*/ 102394 w 426244"/>
                  <a:gd name="connsiteY1-12" fmla="*/ 47625 h 52128"/>
                  <a:gd name="connsiteX2-13" fmla="*/ 326231 w 426244"/>
                  <a:gd name="connsiteY2-14" fmla="*/ 42863 h 52128"/>
                  <a:gd name="connsiteX3-15" fmla="*/ 426244 w 426244"/>
                  <a:gd name="connsiteY3-16" fmla="*/ 2381 h 52128"/>
                  <a:gd name="connsiteX0-17" fmla="*/ 0 w 426244"/>
                  <a:gd name="connsiteY0-18" fmla="*/ 0 h 53393"/>
                  <a:gd name="connsiteX1-19" fmla="*/ 102394 w 426244"/>
                  <a:gd name="connsiteY1-20" fmla="*/ 47625 h 53393"/>
                  <a:gd name="connsiteX2-21" fmla="*/ 173530 w 426244"/>
                  <a:gd name="connsiteY2-22" fmla="*/ 52042 h 53393"/>
                  <a:gd name="connsiteX3-23" fmla="*/ 326231 w 426244"/>
                  <a:gd name="connsiteY3-24" fmla="*/ 42863 h 53393"/>
                  <a:gd name="connsiteX4" fmla="*/ 426244 w 426244"/>
                  <a:gd name="connsiteY4" fmla="*/ 2381 h 53393"/>
                  <a:gd name="connsiteX0-25" fmla="*/ 0 w 426244"/>
                  <a:gd name="connsiteY0-26" fmla="*/ 0 h 53393"/>
                  <a:gd name="connsiteX1-27" fmla="*/ 102394 w 426244"/>
                  <a:gd name="connsiteY1-28" fmla="*/ 47625 h 53393"/>
                  <a:gd name="connsiteX2-29" fmla="*/ 173530 w 426244"/>
                  <a:gd name="connsiteY2-30" fmla="*/ 52042 h 53393"/>
                  <a:gd name="connsiteX3-31" fmla="*/ 244968 w 426244"/>
                  <a:gd name="connsiteY3-32" fmla="*/ 49660 h 53393"/>
                  <a:gd name="connsiteX4-33" fmla="*/ 326231 w 426244"/>
                  <a:gd name="connsiteY4-34" fmla="*/ 42863 h 53393"/>
                  <a:gd name="connsiteX5" fmla="*/ 426244 w 426244"/>
                  <a:gd name="connsiteY5" fmla="*/ 2381 h 53393"/>
                  <a:gd name="connsiteX0-35" fmla="*/ 0 w 426244"/>
                  <a:gd name="connsiteY0-36" fmla="*/ 0 h 78260"/>
                  <a:gd name="connsiteX1-37" fmla="*/ 102394 w 426244"/>
                  <a:gd name="connsiteY1-38" fmla="*/ 47625 h 78260"/>
                  <a:gd name="connsiteX2-39" fmla="*/ 183055 w 426244"/>
                  <a:gd name="connsiteY2-40" fmla="*/ 78236 h 78260"/>
                  <a:gd name="connsiteX3-41" fmla="*/ 244968 w 426244"/>
                  <a:gd name="connsiteY3-42" fmla="*/ 49660 h 78260"/>
                  <a:gd name="connsiteX4-43" fmla="*/ 326231 w 426244"/>
                  <a:gd name="connsiteY4-44" fmla="*/ 42863 h 78260"/>
                  <a:gd name="connsiteX5-45" fmla="*/ 426244 w 426244"/>
                  <a:gd name="connsiteY5-46" fmla="*/ 2381 h 78260"/>
                  <a:gd name="connsiteX0-47" fmla="*/ 0 w 426244"/>
                  <a:gd name="connsiteY0-48" fmla="*/ 0 h 85566"/>
                  <a:gd name="connsiteX1-49" fmla="*/ 102394 w 426244"/>
                  <a:gd name="connsiteY1-50" fmla="*/ 47625 h 85566"/>
                  <a:gd name="connsiteX2-51" fmla="*/ 183055 w 426244"/>
                  <a:gd name="connsiteY2-52" fmla="*/ 78236 h 85566"/>
                  <a:gd name="connsiteX3-53" fmla="*/ 254493 w 426244"/>
                  <a:gd name="connsiteY3-54" fmla="*/ 85379 h 85566"/>
                  <a:gd name="connsiteX4-55" fmla="*/ 326231 w 426244"/>
                  <a:gd name="connsiteY4-56" fmla="*/ 42863 h 85566"/>
                  <a:gd name="connsiteX5-57" fmla="*/ 426244 w 426244"/>
                  <a:gd name="connsiteY5-58" fmla="*/ 2381 h 85566"/>
                  <a:gd name="connsiteX0-59" fmla="*/ 0 w 426244"/>
                  <a:gd name="connsiteY0-60" fmla="*/ 0 h 85566"/>
                  <a:gd name="connsiteX1-61" fmla="*/ 102394 w 426244"/>
                  <a:gd name="connsiteY1-62" fmla="*/ 47625 h 85566"/>
                  <a:gd name="connsiteX2-63" fmla="*/ 183055 w 426244"/>
                  <a:gd name="connsiteY2-64" fmla="*/ 78236 h 85566"/>
                  <a:gd name="connsiteX3-65" fmla="*/ 254493 w 426244"/>
                  <a:gd name="connsiteY3-66" fmla="*/ 85379 h 85566"/>
                  <a:gd name="connsiteX4-67" fmla="*/ 340518 w 426244"/>
                  <a:gd name="connsiteY4-68" fmla="*/ 47625 h 85566"/>
                  <a:gd name="connsiteX5-69" fmla="*/ 426244 w 426244"/>
                  <a:gd name="connsiteY5-70" fmla="*/ 2381 h 85566"/>
                  <a:gd name="connsiteX0-71" fmla="*/ 0 w 426244"/>
                  <a:gd name="connsiteY0-72" fmla="*/ 0 h 85566"/>
                  <a:gd name="connsiteX1-73" fmla="*/ 80963 w 426244"/>
                  <a:gd name="connsiteY1-74" fmla="*/ 45244 h 85566"/>
                  <a:gd name="connsiteX2-75" fmla="*/ 183055 w 426244"/>
                  <a:gd name="connsiteY2-76" fmla="*/ 78236 h 85566"/>
                  <a:gd name="connsiteX3-77" fmla="*/ 254493 w 426244"/>
                  <a:gd name="connsiteY3-78" fmla="*/ 85379 h 85566"/>
                  <a:gd name="connsiteX4-79" fmla="*/ 340518 w 426244"/>
                  <a:gd name="connsiteY4-80" fmla="*/ 47625 h 85566"/>
                  <a:gd name="connsiteX5-81" fmla="*/ 426244 w 426244"/>
                  <a:gd name="connsiteY5-82" fmla="*/ 2381 h 85566"/>
                  <a:gd name="connsiteX0-83" fmla="*/ 0 w 426244"/>
                  <a:gd name="connsiteY0-84" fmla="*/ 0 h 85566"/>
                  <a:gd name="connsiteX1-85" fmla="*/ 80963 w 426244"/>
                  <a:gd name="connsiteY1-86" fmla="*/ 45244 h 85566"/>
                  <a:gd name="connsiteX2-87" fmla="*/ 183055 w 426244"/>
                  <a:gd name="connsiteY2-88" fmla="*/ 78236 h 85566"/>
                  <a:gd name="connsiteX3-89" fmla="*/ 254493 w 426244"/>
                  <a:gd name="connsiteY3-90" fmla="*/ 85379 h 85566"/>
                  <a:gd name="connsiteX4-91" fmla="*/ 340518 w 426244"/>
                  <a:gd name="connsiteY4-92" fmla="*/ 47625 h 85566"/>
                  <a:gd name="connsiteX5-93" fmla="*/ 426244 w 426244"/>
                  <a:gd name="connsiteY5-94" fmla="*/ 2381 h 85566"/>
                  <a:gd name="connsiteX0-95" fmla="*/ 0 w 426244"/>
                  <a:gd name="connsiteY0-96" fmla="*/ 0 h 85566"/>
                  <a:gd name="connsiteX1-97" fmla="*/ 80963 w 426244"/>
                  <a:gd name="connsiteY1-98" fmla="*/ 45244 h 85566"/>
                  <a:gd name="connsiteX2-99" fmla="*/ 183055 w 426244"/>
                  <a:gd name="connsiteY2-100" fmla="*/ 78236 h 85566"/>
                  <a:gd name="connsiteX3-101" fmla="*/ 254493 w 426244"/>
                  <a:gd name="connsiteY3-102" fmla="*/ 85379 h 85566"/>
                  <a:gd name="connsiteX4-103" fmla="*/ 340518 w 426244"/>
                  <a:gd name="connsiteY4-104" fmla="*/ 47625 h 85566"/>
                  <a:gd name="connsiteX5-105" fmla="*/ 426244 w 426244"/>
                  <a:gd name="connsiteY5-106" fmla="*/ 2381 h 85566"/>
                  <a:gd name="connsiteX0-107" fmla="*/ 0 w 426244"/>
                  <a:gd name="connsiteY0-108" fmla="*/ 0 h 85566"/>
                  <a:gd name="connsiteX1-109" fmla="*/ 80963 w 426244"/>
                  <a:gd name="connsiteY1-110" fmla="*/ 45244 h 85566"/>
                  <a:gd name="connsiteX2-111" fmla="*/ 183055 w 426244"/>
                  <a:gd name="connsiteY2-112" fmla="*/ 78236 h 85566"/>
                  <a:gd name="connsiteX3-113" fmla="*/ 254493 w 426244"/>
                  <a:gd name="connsiteY3-114" fmla="*/ 85379 h 85566"/>
                  <a:gd name="connsiteX4-115" fmla="*/ 340518 w 426244"/>
                  <a:gd name="connsiteY4-116" fmla="*/ 47625 h 85566"/>
                  <a:gd name="connsiteX5-117" fmla="*/ 426244 w 426244"/>
                  <a:gd name="connsiteY5-118" fmla="*/ 2381 h 85566"/>
                  <a:gd name="connsiteX0-119" fmla="*/ 0 w 426244"/>
                  <a:gd name="connsiteY0-120" fmla="*/ 0 h 85566"/>
                  <a:gd name="connsiteX1-121" fmla="*/ 80963 w 426244"/>
                  <a:gd name="connsiteY1-122" fmla="*/ 45244 h 85566"/>
                  <a:gd name="connsiteX2-123" fmla="*/ 183055 w 426244"/>
                  <a:gd name="connsiteY2-124" fmla="*/ 78236 h 85566"/>
                  <a:gd name="connsiteX3-125" fmla="*/ 254493 w 426244"/>
                  <a:gd name="connsiteY3-126" fmla="*/ 85379 h 85566"/>
                  <a:gd name="connsiteX4-127" fmla="*/ 340518 w 426244"/>
                  <a:gd name="connsiteY4-128" fmla="*/ 47625 h 85566"/>
                  <a:gd name="connsiteX5-129" fmla="*/ 426244 w 426244"/>
                  <a:gd name="connsiteY5-130" fmla="*/ 2381 h 85566"/>
                  <a:gd name="connsiteX0-131" fmla="*/ 0 w 426244"/>
                  <a:gd name="connsiteY0-132" fmla="*/ 0 h 85566"/>
                  <a:gd name="connsiteX1-133" fmla="*/ 80963 w 426244"/>
                  <a:gd name="connsiteY1-134" fmla="*/ 45244 h 85566"/>
                  <a:gd name="connsiteX2-135" fmla="*/ 183055 w 426244"/>
                  <a:gd name="connsiteY2-136" fmla="*/ 78236 h 85566"/>
                  <a:gd name="connsiteX3-137" fmla="*/ 254493 w 426244"/>
                  <a:gd name="connsiteY3-138" fmla="*/ 85379 h 85566"/>
                  <a:gd name="connsiteX4-139" fmla="*/ 340518 w 426244"/>
                  <a:gd name="connsiteY4-140" fmla="*/ 47625 h 85566"/>
                  <a:gd name="connsiteX5-141" fmla="*/ 426244 w 426244"/>
                  <a:gd name="connsiteY5-142" fmla="*/ 2381 h 85566"/>
                  <a:gd name="connsiteX0-143" fmla="*/ 0 w 426244"/>
                  <a:gd name="connsiteY0-144" fmla="*/ 0 h 85566"/>
                  <a:gd name="connsiteX1-145" fmla="*/ 80963 w 426244"/>
                  <a:gd name="connsiteY1-146" fmla="*/ 45244 h 85566"/>
                  <a:gd name="connsiteX2-147" fmla="*/ 183055 w 426244"/>
                  <a:gd name="connsiteY2-148" fmla="*/ 78236 h 85566"/>
                  <a:gd name="connsiteX3-149" fmla="*/ 254493 w 426244"/>
                  <a:gd name="connsiteY3-150" fmla="*/ 85379 h 85566"/>
                  <a:gd name="connsiteX4-151" fmla="*/ 340518 w 426244"/>
                  <a:gd name="connsiteY4-152" fmla="*/ 47625 h 85566"/>
                  <a:gd name="connsiteX5-153" fmla="*/ 426244 w 426244"/>
                  <a:gd name="connsiteY5-154" fmla="*/ 2381 h 85566"/>
                  <a:gd name="connsiteX0-155" fmla="*/ 0 w 426244"/>
                  <a:gd name="connsiteY0-156" fmla="*/ 0 h 87035"/>
                  <a:gd name="connsiteX1-157" fmla="*/ 80963 w 426244"/>
                  <a:gd name="connsiteY1-158" fmla="*/ 45244 h 87035"/>
                  <a:gd name="connsiteX2-159" fmla="*/ 171149 w 426244"/>
                  <a:gd name="connsiteY2-160" fmla="*/ 80617 h 87035"/>
                  <a:gd name="connsiteX3-161" fmla="*/ 254493 w 426244"/>
                  <a:gd name="connsiteY3-162" fmla="*/ 85379 h 87035"/>
                  <a:gd name="connsiteX4-163" fmla="*/ 340518 w 426244"/>
                  <a:gd name="connsiteY4-164" fmla="*/ 47625 h 87035"/>
                  <a:gd name="connsiteX5-165" fmla="*/ 426244 w 426244"/>
                  <a:gd name="connsiteY5-166" fmla="*/ 2381 h 87035"/>
                  <a:gd name="connsiteX0-167" fmla="*/ 0 w 426244"/>
                  <a:gd name="connsiteY0-168" fmla="*/ 0 h 87035"/>
                  <a:gd name="connsiteX1-169" fmla="*/ 80963 w 426244"/>
                  <a:gd name="connsiteY1-170" fmla="*/ 45244 h 87035"/>
                  <a:gd name="connsiteX2-171" fmla="*/ 171149 w 426244"/>
                  <a:gd name="connsiteY2-172" fmla="*/ 80617 h 87035"/>
                  <a:gd name="connsiteX3-173" fmla="*/ 254493 w 426244"/>
                  <a:gd name="connsiteY3-174" fmla="*/ 85379 h 87035"/>
                  <a:gd name="connsiteX4-175" fmla="*/ 340518 w 426244"/>
                  <a:gd name="connsiteY4-176" fmla="*/ 47625 h 87035"/>
                  <a:gd name="connsiteX5-177" fmla="*/ 426244 w 426244"/>
                  <a:gd name="connsiteY5-178" fmla="*/ 2381 h 87035"/>
                  <a:gd name="connsiteX0-179" fmla="*/ 0 w 426244"/>
                  <a:gd name="connsiteY0-180" fmla="*/ 0 h 87035"/>
                  <a:gd name="connsiteX1-181" fmla="*/ 80963 w 426244"/>
                  <a:gd name="connsiteY1-182" fmla="*/ 45244 h 87035"/>
                  <a:gd name="connsiteX2-183" fmla="*/ 171149 w 426244"/>
                  <a:gd name="connsiteY2-184" fmla="*/ 80617 h 87035"/>
                  <a:gd name="connsiteX3-185" fmla="*/ 254493 w 426244"/>
                  <a:gd name="connsiteY3-186" fmla="*/ 85379 h 87035"/>
                  <a:gd name="connsiteX4-187" fmla="*/ 340518 w 426244"/>
                  <a:gd name="connsiteY4-188" fmla="*/ 47625 h 87035"/>
                  <a:gd name="connsiteX5-189" fmla="*/ 426244 w 426244"/>
                  <a:gd name="connsiteY5-190" fmla="*/ 2381 h 87035"/>
                  <a:gd name="connsiteX0-191" fmla="*/ 0 w 426244"/>
                  <a:gd name="connsiteY0-192" fmla="*/ 0 h 85379"/>
                  <a:gd name="connsiteX1-193" fmla="*/ 80963 w 426244"/>
                  <a:gd name="connsiteY1-194" fmla="*/ 45244 h 85379"/>
                  <a:gd name="connsiteX2-195" fmla="*/ 171149 w 426244"/>
                  <a:gd name="connsiteY2-196" fmla="*/ 80617 h 85379"/>
                  <a:gd name="connsiteX3-197" fmla="*/ 254493 w 426244"/>
                  <a:gd name="connsiteY3-198" fmla="*/ 85379 h 85379"/>
                  <a:gd name="connsiteX4-199" fmla="*/ 340518 w 426244"/>
                  <a:gd name="connsiteY4-200" fmla="*/ 47625 h 85379"/>
                  <a:gd name="connsiteX5-201" fmla="*/ 426244 w 426244"/>
                  <a:gd name="connsiteY5-202" fmla="*/ 2381 h 85379"/>
                  <a:gd name="connsiteX0-203" fmla="*/ 0 w 426244"/>
                  <a:gd name="connsiteY0-204" fmla="*/ 0 h 85379"/>
                  <a:gd name="connsiteX1-205" fmla="*/ 80963 w 426244"/>
                  <a:gd name="connsiteY1-206" fmla="*/ 45244 h 85379"/>
                  <a:gd name="connsiteX2-207" fmla="*/ 171149 w 426244"/>
                  <a:gd name="connsiteY2-208" fmla="*/ 80617 h 85379"/>
                  <a:gd name="connsiteX3-209" fmla="*/ 254493 w 426244"/>
                  <a:gd name="connsiteY3-210" fmla="*/ 85379 h 85379"/>
                  <a:gd name="connsiteX4-211" fmla="*/ 340518 w 426244"/>
                  <a:gd name="connsiteY4-212" fmla="*/ 47625 h 85379"/>
                  <a:gd name="connsiteX5-213" fmla="*/ 426244 w 426244"/>
                  <a:gd name="connsiteY5-214" fmla="*/ 2381 h 85379"/>
                  <a:gd name="connsiteX0-215" fmla="*/ 0 w 426244"/>
                  <a:gd name="connsiteY0-216" fmla="*/ 0 h 85379"/>
                  <a:gd name="connsiteX1-217" fmla="*/ 80963 w 426244"/>
                  <a:gd name="connsiteY1-218" fmla="*/ 45244 h 85379"/>
                  <a:gd name="connsiteX2-219" fmla="*/ 171149 w 426244"/>
                  <a:gd name="connsiteY2-220" fmla="*/ 80617 h 85379"/>
                  <a:gd name="connsiteX3-221" fmla="*/ 254493 w 426244"/>
                  <a:gd name="connsiteY3-222" fmla="*/ 85379 h 85379"/>
                  <a:gd name="connsiteX4-223" fmla="*/ 340518 w 426244"/>
                  <a:gd name="connsiteY4-224" fmla="*/ 47625 h 85379"/>
                  <a:gd name="connsiteX5-225" fmla="*/ 426244 w 426244"/>
                  <a:gd name="connsiteY5-226" fmla="*/ 2381 h 85379"/>
                  <a:gd name="connsiteX0-227" fmla="*/ 0 w 426244"/>
                  <a:gd name="connsiteY0-228" fmla="*/ 0 h 83947"/>
                  <a:gd name="connsiteX1-229" fmla="*/ 80963 w 426244"/>
                  <a:gd name="connsiteY1-230" fmla="*/ 45244 h 83947"/>
                  <a:gd name="connsiteX2-231" fmla="*/ 171149 w 426244"/>
                  <a:gd name="connsiteY2-232" fmla="*/ 80617 h 83947"/>
                  <a:gd name="connsiteX3-233" fmla="*/ 268780 w 426244"/>
                  <a:gd name="connsiteY3-234" fmla="*/ 82997 h 83947"/>
                  <a:gd name="connsiteX4-235" fmla="*/ 340518 w 426244"/>
                  <a:gd name="connsiteY4-236" fmla="*/ 47625 h 83947"/>
                  <a:gd name="connsiteX5-237" fmla="*/ 426244 w 426244"/>
                  <a:gd name="connsiteY5-238" fmla="*/ 2381 h 839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33" y="connsiteY4-34"/>
                  </a:cxn>
                  <a:cxn ang="0">
                    <a:pos x="connsiteX5-45" y="connsiteY5-46"/>
                  </a:cxn>
                </a:cxnLst>
                <a:rect l="l" t="t" r="r" b="b"/>
                <a:pathLst>
                  <a:path w="426244" h="83947">
                    <a:moveTo>
                      <a:pt x="0" y="0"/>
                    </a:moveTo>
                    <a:lnTo>
                      <a:pt x="80963" y="45244"/>
                    </a:lnTo>
                    <a:cubicBezTo>
                      <a:pt x="111025" y="57035"/>
                      <a:pt x="139846" y="74325"/>
                      <a:pt x="171149" y="80617"/>
                    </a:cubicBezTo>
                    <a:cubicBezTo>
                      <a:pt x="202452" y="86909"/>
                      <a:pt x="236236" y="82204"/>
                      <a:pt x="268780" y="82997"/>
                    </a:cubicBezTo>
                    <a:cubicBezTo>
                      <a:pt x="292693" y="71206"/>
                      <a:pt x="314274" y="61061"/>
                      <a:pt x="340518" y="47625"/>
                    </a:cubicBezTo>
                    <a:cubicBezTo>
                      <a:pt x="366762" y="34189"/>
                      <a:pt x="397669" y="17462"/>
                      <a:pt x="426244" y="238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Freeform 6">
                <a:extLst>
                  <a:ext uri="{FF2B5EF4-FFF2-40B4-BE49-F238E27FC236}">
                    <a16:creationId xmlns:a16="http://schemas.microsoft.com/office/drawing/2014/main" id="{7160B1D1-D333-4131-8AC9-C5232BE74DB1}"/>
                  </a:ext>
                </a:extLst>
              </p:cNvPr>
              <p:cNvSpPr/>
              <p:nvPr/>
            </p:nvSpPr>
            <p:spPr bwMode="auto">
              <a:xfrm>
                <a:off x="7591908" y="-9885"/>
                <a:ext cx="758277" cy="494237"/>
              </a:xfrm>
              <a:custGeom>
                <a:avLst/>
                <a:gdLst>
                  <a:gd name="T0" fmla="*/ 5056 w 7750"/>
                  <a:gd name="T1" fmla="*/ 3025 h 3933"/>
                  <a:gd name="T2" fmla="*/ 4441 w 7750"/>
                  <a:gd name="T3" fmla="*/ 3276 h 3933"/>
                  <a:gd name="T4" fmla="*/ 3810 w 7750"/>
                  <a:gd name="T5" fmla="*/ 3476 h 3933"/>
                  <a:gd name="T6" fmla="*/ 3167 w 7750"/>
                  <a:gd name="T7" fmla="*/ 3633 h 3933"/>
                  <a:gd name="T8" fmla="*/ 2518 w 7750"/>
                  <a:gd name="T9" fmla="*/ 3752 h 3933"/>
                  <a:gd name="T10" fmla="*/ 1868 w 7750"/>
                  <a:gd name="T11" fmla="*/ 3838 h 3933"/>
                  <a:gd name="T12" fmla="*/ 884 w 7750"/>
                  <a:gd name="T13" fmla="*/ 3922 h 3933"/>
                  <a:gd name="T14" fmla="*/ 405 w 7750"/>
                  <a:gd name="T15" fmla="*/ 3932 h 3933"/>
                  <a:gd name="T16" fmla="*/ 119 w 7750"/>
                  <a:gd name="T17" fmla="*/ 3903 h 3933"/>
                  <a:gd name="T18" fmla="*/ 27 w 7750"/>
                  <a:gd name="T19" fmla="*/ 3865 h 3933"/>
                  <a:gd name="T20" fmla="*/ 0 w 7750"/>
                  <a:gd name="T21" fmla="*/ 3670 h 3933"/>
                  <a:gd name="T22" fmla="*/ 22 w 7750"/>
                  <a:gd name="T23" fmla="*/ 3110 h 3933"/>
                  <a:gd name="T24" fmla="*/ 115 w 7750"/>
                  <a:gd name="T25" fmla="*/ 2486 h 3933"/>
                  <a:gd name="T26" fmla="*/ 290 w 7750"/>
                  <a:gd name="T27" fmla="*/ 1868 h 3933"/>
                  <a:gd name="T28" fmla="*/ 456 w 7750"/>
                  <a:gd name="T29" fmla="*/ 1491 h 3933"/>
                  <a:gd name="T30" fmla="*/ 610 w 7750"/>
                  <a:gd name="T31" fmla="*/ 1243 h 3933"/>
                  <a:gd name="T32" fmla="*/ 790 w 7750"/>
                  <a:gd name="T33" fmla="*/ 1032 h 3933"/>
                  <a:gd name="T34" fmla="*/ 1271 w 7750"/>
                  <a:gd name="T35" fmla="*/ 667 h 3933"/>
                  <a:gd name="T36" fmla="*/ 1624 w 7750"/>
                  <a:gd name="T37" fmla="*/ 428 h 3933"/>
                  <a:gd name="T38" fmla="*/ 2002 w 7750"/>
                  <a:gd name="T39" fmla="*/ 220 h 3933"/>
                  <a:gd name="T40" fmla="*/ 2310 w 7750"/>
                  <a:gd name="T41" fmla="*/ 97 h 3933"/>
                  <a:gd name="T42" fmla="*/ 2533 w 7750"/>
                  <a:gd name="T43" fmla="*/ 39 h 3933"/>
                  <a:gd name="T44" fmla="*/ 3074 w 7750"/>
                  <a:gd name="T45" fmla="*/ 0 h 3933"/>
                  <a:gd name="T46" fmla="*/ 3791 w 7750"/>
                  <a:gd name="T47" fmla="*/ 30 h 3933"/>
                  <a:gd name="T48" fmla="*/ 4293 w 7750"/>
                  <a:gd name="T49" fmla="*/ 94 h 3933"/>
                  <a:gd name="T50" fmla="*/ 4762 w 7750"/>
                  <a:gd name="T51" fmla="*/ 202 h 3933"/>
                  <a:gd name="T52" fmla="*/ 5064 w 7750"/>
                  <a:gd name="T53" fmla="*/ 313 h 3933"/>
                  <a:gd name="T54" fmla="*/ 5304 w 7750"/>
                  <a:gd name="T55" fmla="*/ 453 h 3933"/>
                  <a:gd name="T56" fmla="*/ 5462 w 7750"/>
                  <a:gd name="T57" fmla="*/ 623 h 3933"/>
                  <a:gd name="T58" fmla="*/ 6034 w 7750"/>
                  <a:gd name="T59" fmla="*/ 2091 h 3933"/>
                  <a:gd name="T60" fmla="*/ 6549 w 7750"/>
                  <a:gd name="T61" fmla="*/ 2056 h 3933"/>
                  <a:gd name="T62" fmla="*/ 6977 w 7750"/>
                  <a:gd name="T63" fmla="*/ 2064 h 3933"/>
                  <a:gd name="T64" fmla="*/ 7380 w 7750"/>
                  <a:gd name="T65" fmla="*/ 2125 h 3933"/>
                  <a:gd name="T66" fmla="*/ 7544 w 7750"/>
                  <a:gd name="T67" fmla="*/ 2184 h 3933"/>
                  <a:gd name="T68" fmla="*/ 7666 w 7750"/>
                  <a:gd name="T69" fmla="*/ 2267 h 3933"/>
                  <a:gd name="T70" fmla="*/ 7736 w 7750"/>
                  <a:gd name="T71" fmla="*/ 2376 h 3933"/>
                  <a:gd name="T72" fmla="*/ 7744 w 7750"/>
                  <a:gd name="T73" fmla="*/ 2549 h 3933"/>
                  <a:gd name="T74" fmla="*/ 7670 w 7750"/>
                  <a:gd name="T75" fmla="*/ 2708 h 3933"/>
                  <a:gd name="T76" fmla="*/ 7523 w 7750"/>
                  <a:gd name="T77" fmla="*/ 2827 h 3933"/>
                  <a:gd name="T78" fmla="*/ 7318 w 7750"/>
                  <a:gd name="T79" fmla="*/ 2911 h 3933"/>
                  <a:gd name="T80" fmla="*/ 7069 w 7750"/>
                  <a:gd name="T81" fmla="*/ 2962 h 3933"/>
                  <a:gd name="T82" fmla="*/ 6694 w 7750"/>
                  <a:gd name="T83" fmla="*/ 2988 h 3933"/>
                  <a:gd name="T84" fmla="*/ 6106 w 7750"/>
                  <a:gd name="T85" fmla="*/ 2955 h 3933"/>
                  <a:gd name="T86" fmla="*/ 5589 w 7750"/>
                  <a:gd name="T87" fmla="*/ 2864 h 3933"/>
                  <a:gd name="connsiteX0" fmla="*/ 7036 w 10000"/>
                  <a:gd name="connsiteY0" fmla="*/ 7188 h 10000"/>
                  <a:gd name="connsiteX1" fmla="*/ 5813 w 10000"/>
                  <a:gd name="connsiteY1" fmla="*/ 5848 h 10000"/>
                  <a:gd name="connsiteX2" fmla="*/ 6524 w 10000"/>
                  <a:gd name="connsiteY2" fmla="*/ 7691 h 10000"/>
                  <a:gd name="connsiteX3" fmla="*/ 6262 w 10000"/>
                  <a:gd name="connsiteY3" fmla="*/ 7918 h 10000"/>
                  <a:gd name="connsiteX4" fmla="*/ 5997 w 10000"/>
                  <a:gd name="connsiteY4" fmla="*/ 8131 h 10000"/>
                  <a:gd name="connsiteX5" fmla="*/ 5730 w 10000"/>
                  <a:gd name="connsiteY5" fmla="*/ 8330 h 10000"/>
                  <a:gd name="connsiteX6" fmla="*/ 5462 w 10000"/>
                  <a:gd name="connsiteY6" fmla="*/ 8513 h 10000"/>
                  <a:gd name="connsiteX7" fmla="*/ 5190 w 10000"/>
                  <a:gd name="connsiteY7" fmla="*/ 8683 h 10000"/>
                  <a:gd name="connsiteX8" fmla="*/ 4916 w 10000"/>
                  <a:gd name="connsiteY8" fmla="*/ 8838 h 10000"/>
                  <a:gd name="connsiteX9" fmla="*/ 4641 w 10000"/>
                  <a:gd name="connsiteY9" fmla="*/ 8986 h 10000"/>
                  <a:gd name="connsiteX10" fmla="*/ 4364 w 10000"/>
                  <a:gd name="connsiteY10" fmla="*/ 9118 h 10000"/>
                  <a:gd name="connsiteX11" fmla="*/ 4086 w 10000"/>
                  <a:gd name="connsiteY11" fmla="*/ 9237 h 10000"/>
                  <a:gd name="connsiteX12" fmla="*/ 3808 w 10000"/>
                  <a:gd name="connsiteY12" fmla="*/ 9349 h 10000"/>
                  <a:gd name="connsiteX13" fmla="*/ 3529 w 10000"/>
                  <a:gd name="connsiteY13" fmla="*/ 9448 h 10000"/>
                  <a:gd name="connsiteX14" fmla="*/ 3249 w 10000"/>
                  <a:gd name="connsiteY14" fmla="*/ 9540 h 10000"/>
                  <a:gd name="connsiteX15" fmla="*/ 2969 w 10000"/>
                  <a:gd name="connsiteY15" fmla="*/ 9621 h 10000"/>
                  <a:gd name="connsiteX16" fmla="*/ 2689 w 10000"/>
                  <a:gd name="connsiteY16" fmla="*/ 9695 h 10000"/>
                  <a:gd name="connsiteX17" fmla="*/ 2410 w 10000"/>
                  <a:gd name="connsiteY17" fmla="*/ 9758 h 10000"/>
                  <a:gd name="connsiteX18" fmla="*/ 2031 w 10000"/>
                  <a:gd name="connsiteY18" fmla="*/ 9835 h 10000"/>
                  <a:gd name="connsiteX19" fmla="*/ 1594 w 10000"/>
                  <a:gd name="connsiteY19" fmla="*/ 9911 h 10000"/>
                  <a:gd name="connsiteX20" fmla="*/ 1141 w 10000"/>
                  <a:gd name="connsiteY20" fmla="*/ 9972 h 10000"/>
                  <a:gd name="connsiteX21" fmla="*/ 921 w 10000"/>
                  <a:gd name="connsiteY21" fmla="*/ 9992 h 10000"/>
                  <a:gd name="connsiteX22" fmla="*/ 714 w 10000"/>
                  <a:gd name="connsiteY22" fmla="*/ 10000 h 10000"/>
                  <a:gd name="connsiteX23" fmla="*/ 523 w 10000"/>
                  <a:gd name="connsiteY23" fmla="*/ 9997 h 10000"/>
                  <a:gd name="connsiteX24" fmla="*/ 354 w 10000"/>
                  <a:gd name="connsiteY24" fmla="*/ 9980 h 10000"/>
                  <a:gd name="connsiteX25" fmla="*/ 213 w 10000"/>
                  <a:gd name="connsiteY25" fmla="*/ 9947 h 10000"/>
                  <a:gd name="connsiteX26" fmla="*/ 154 w 10000"/>
                  <a:gd name="connsiteY26" fmla="*/ 9924 h 10000"/>
                  <a:gd name="connsiteX27" fmla="*/ 105 w 10000"/>
                  <a:gd name="connsiteY27" fmla="*/ 9896 h 10000"/>
                  <a:gd name="connsiteX28" fmla="*/ 65 w 10000"/>
                  <a:gd name="connsiteY28" fmla="*/ 9865 h 10000"/>
                  <a:gd name="connsiteX29" fmla="*/ 35 w 10000"/>
                  <a:gd name="connsiteY29" fmla="*/ 9827 h 10000"/>
                  <a:gd name="connsiteX30" fmla="*/ 15 w 10000"/>
                  <a:gd name="connsiteY30" fmla="*/ 9786 h 10000"/>
                  <a:gd name="connsiteX31" fmla="*/ 8 w 10000"/>
                  <a:gd name="connsiteY31" fmla="*/ 9738 h 10000"/>
                  <a:gd name="connsiteX32" fmla="*/ 0 w 10000"/>
                  <a:gd name="connsiteY32" fmla="*/ 9331 h 10000"/>
                  <a:gd name="connsiteX33" fmla="*/ 0 w 10000"/>
                  <a:gd name="connsiteY33" fmla="*/ 8886 h 10000"/>
                  <a:gd name="connsiteX34" fmla="*/ 10 w 10000"/>
                  <a:gd name="connsiteY34" fmla="*/ 8411 h 10000"/>
                  <a:gd name="connsiteX35" fmla="*/ 28 w 10000"/>
                  <a:gd name="connsiteY35" fmla="*/ 7907 h 10000"/>
                  <a:gd name="connsiteX36" fmla="*/ 58 w 10000"/>
                  <a:gd name="connsiteY36" fmla="*/ 7391 h 10000"/>
                  <a:gd name="connsiteX37" fmla="*/ 98 w 10000"/>
                  <a:gd name="connsiteY37" fmla="*/ 6860 h 10000"/>
                  <a:gd name="connsiteX38" fmla="*/ 148 w 10000"/>
                  <a:gd name="connsiteY38" fmla="*/ 6321 h 10000"/>
                  <a:gd name="connsiteX39" fmla="*/ 212 w 10000"/>
                  <a:gd name="connsiteY39" fmla="*/ 5789 h 10000"/>
                  <a:gd name="connsiteX40" fmla="*/ 286 w 10000"/>
                  <a:gd name="connsiteY40" fmla="*/ 5261 h 10000"/>
                  <a:gd name="connsiteX41" fmla="*/ 374 w 10000"/>
                  <a:gd name="connsiteY41" fmla="*/ 4750 h 10000"/>
                  <a:gd name="connsiteX42" fmla="*/ 475 w 10000"/>
                  <a:gd name="connsiteY42" fmla="*/ 4256 h 10000"/>
                  <a:gd name="connsiteX43" fmla="*/ 530 w 10000"/>
                  <a:gd name="connsiteY43" fmla="*/ 4022 h 10000"/>
                  <a:gd name="connsiteX44" fmla="*/ 588 w 10000"/>
                  <a:gd name="connsiteY44" fmla="*/ 3791 h 10000"/>
                  <a:gd name="connsiteX45" fmla="*/ 652 w 10000"/>
                  <a:gd name="connsiteY45" fmla="*/ 3570 h 10000"/>
                  <a:gd name="connsiteX46" fmla="*/ 717 w 10000"/>
                  <a:gd name="connsiteY46" fmla="*/ 3361 h 10000"/>
                  <a:gd name="connsiteX47" fmla="*/ 787 w 10000"/>
                  <a:gd name="connsiteY47" fmla="*/ 3160 h 10000"/>
                  <a:gd name="connsiteX48" fmla="*/ 861 w 10000"/>
                  <a:gd name="connsiteY48" fmla="*/ 2970 h 10000"/>
                  <a:gd name="connsiteX49" fmla="*/ 938 w 10000"/>
                  <a:gd name="connsiteY49" fmla="*/ 2792 h 10000"/>
                  <a:gd name="connsiteX50" fmla="*/ 1019 w 10000"/>
                  <a:gd name="connsiteY50" fmla="*/ 2624 h 10000"/>
                  <a:gd name="connsiteX51" fmla="*/ 1105 w 10000"/>
                  <a:gd name="connsiteY51" fmla="*/ 2474 h 10000"/>
                  <a:gd name="connsiteX52" fmla="*/ 1194 w 10000"/>
                  <a:gd name="connsiteY52" fmla="*/ 2334 h 10000"/>
                  <a:gd name="connsiteX53" fmla="*/ 1640 w 10000"/>
                  <a:gd name="connsiteY53" fmla="*/ 1696 h 10000"/>
                  <a:gd name="connsiteX54" fmla="*/ 1865 w 10000"/>
                  <a:gd name="connsiteY54" fmla="*/ 1383 h 10000"/>
                  <a:gd name="connsiteX55" fmla="*/ 1950 w 10000"/>
                  <a:gd name="connsiteY55" fmla="*/ 1269 h 10000"/>
                  <a:gd name="connsiteX56" fmla="*/ 2095 w 10000"/>
                  <a:gd name="connsiteY56" fmla="*/ 1088 h 10000"/>
                  <a:gd name="connsiteX57" fmla="*/ 2333 w 10000"/>
                  <a:gd name="connsiteY57" fmla="*/ 811 h 10000"/>
                  <a:gd name="connsiteX58" fmla="*/ 2455 w 10000"/>
                  <a:gd name="connsiteY58" fmla="*/ 681 h 10000"/>
                  <a:gd name="connsiteX59" fmla="*/ 2583 w 10000"/>
                  <a:gd name="connsiteY59" fmla="*/ 559 h 10000"/>
                  <a:gd name="connsiteX60" fmla="*/ 2711 w 10000"/>
                  <a:gd name="connsiteY60" fmla="*/ 447 h 10000"/>
                  <a:gd name="connsiteX61" fmla="*/ 2844 w 10000"/>
                  <a:gd name="connsiteY61" fmla="*/ 341 h 10000"/>
                  <a:gd name="connsiteX62" fmla="*/ 2981 w 10000"/>
                  <a:gd name="connsiteY62" fmla="*/ 247 h 10000"/>
                  <a:gd name="connsiteX63" fmla="*/ 3121 w 10000"/>
                  <a:gd name="connsiteY63" fmla="*/ 160 h 10000"/>
                  <a:gd name="connsiteX64" fmla="*/ 3188 w 10000"/>
                  <a:gd name="connsiteY64" fmla="*/ 127 h 10000"/>
                  <a:gd name="connsiteX65" fmla="*/ 3268 w 10000"/>
                  <a:gd name="connsiteY65" fmla="*/ 99 h 10000"/>
                  <a:gd name="connsiteX66" fmla="*/ 3463 w 10000"/>
                  <a:gd name="connsiteY66" fmla="*/ 51 h 10000"/>
                  <a:gd name="connsiteX67" fmla="*/ 3698 w 10000"/>
                  <a:gd name="connsiteY67" fmla="*/ 15 h 10000"/>
                  <a:gd name="connsiteX68" fmla="*/ 3966 w 10000"/>
                  <a:gd name="connsiteY68" fmla="*/ 0 h 10000"/>
                  <a:gd name="connsiteX69" fmla="*/ 4258 w 10000"/>
                  <a:gd name="connsiteY69" fmla="*/ 5 h 10000"/>
                  <a:gd name="connsiteX70" fmla="*/ 4569 w 10000"/>
                  <a:gd name="connsiteY70" fmla="*/ 31 h 10000"/>
                  <a:gd name="connsiteX71" fmla="*/ 4892 w 10000"/>
                  <a:gd name="connsiteY71" fmla="*/ 76 h 10000"/>
                  <a:gd name="connsiteX72" fmla="*/ 5217 w 10000"/>
                  <a:gd name="connsiteY72" fmla="*/ 145 h 10000"/>
                  <a:gd name="connsiteX73" fmla="*/ 5379 w 10000"/>
                  <a:gd name="connsiteY73" fmla="*/ 191 h 10000"/>
                  <a:gd name="connsiteX74" fmla="*/ 5539 w 10000"/>
                  <a:gd name="connsiteY74" fmla="*/ 239 h 10000"/>
                  <a:gd name="connsiteX75" fmla="*/ 5850 w 10000"/>
                  <a:gd name="connsiteY75" fmla="*/ 364 h 10000"/>
                  <a:gd name="connsiteX76" fmla="*/ 6000 w 10000"/>
                  <a:gd name="connsiteY76" fmla="*/ 435 h 10000"/>
                  <a:gd name="connsiteX77" fmla="*/ 6145 w 10000"/>
                  <a:gd name="connsiteY77" fmla="*/ 514 h 10000"/>
                  <a:gd name="connsiteX78" fmla="*/ 6281 w 10000"/>
                  <a:gd name="connsiteY78" fmla="*/ 598 h 10000"/>
                  <a:gd name="connsiteX79" fmla="*/ 6413 w 10000"/>
                  <a:gd name="connsiteY79" fmla="*/ 694 h 10000"/>
                  <a:gd name="connsiteX80" fmla="*/ 6534 w 10000"/>
                  <a:gd name="connsiteY80" fmla="*/ 796 h 10000"/>
                  <a:gd name="connsiteX81" fmla="*/ 6648 w 10000"/>
                  <a:gd name="connsiteY81" fmla="*/ 905 h 10000"/>
                  <a:gd name="connsiteX82" fmla="*/ 6751 w 10000"/>
                  <a:gd name="connsiteY82" fmla="*/ 1025 h 10000"/>
                  <a:gd name="connsiteX83" fmla="*/ 6844 w 10000"/>
                  <a:gd name="connsiteY83" fmla="*/ 1152 h 10000"/>
                  <a:gd name="connsiteX84" fmla="*/ 6925 w 10000"/>
                  <a:gd name="connsiteY84" fmla="*/ 1287 h 10000"/>
                  <a:gd name="connsiteX85" fmla="*/ 6994 w 10000"/>
                  <a:gd name="connsiteY85" fmla="*/ 1431 h 10000"/>
                  <a:gd name="connsiteX86" fmla="*/ 7048 w 10000"/>
                  <a:gd name="connsiteY86" fmla="*/ 1584 h 10000"/>
                  <a:gd name="connsiteX87" fmla="*/ 7070 w 10000"/>
                  <a:gd name="connsiteY87" fmla="*/ 1665 h 10000"/>
                  <a:gd name="connsiteX88" fmla="*/ 7088 w 10000"/>
                  <a:gd name="connsiteY88" fmla="*/ 1749 h 10000"/>
                  <a:gd name="connsiteX89" fmla="*/ 7786 w 10000"/>
                  <a:gd name="connsiteY89" fmla="*/ 5317 h 10000"/>
                  <a:gd name="connsiteX90" fmla="*/ 7987 w 10000"/>
                  <a:gd name="connsiteY90" fmla="*/ 5278 h 10000"/>
                  <a:gd name="connsiteX91" fmla="*/ 8280 w 10000"/>
                  <a:gd name="connsiteY91" fmla="*/ 5240 h 10000"/>
                  <a:gd name="connsiteX92" fmla="*/ 8450 w 10000"/>
                  <a:gd name="connsiteY92" fmla="*/ 5228 h 10000"/>
                  <a:gd name="connsiteX93" fmla="*/ 8630 w 10000"/>
                  <a:gd name="connsiteY93" fmla="*/ 5225 h 10000"/>
                  <a:gd name="connsiteX94" fmla="*/ 8815 w 10000"/>
                  <a:gd name="connsiteY94" fmla="*/ 5230 h 10000"/>
                  <a:gd name="connsiteX95" fmla="*/ 9003 w 10000"/>
                  <a:gd name="connsiteY95" fmla="*/ 5248 h 10000"/>
                  <a:gd name="connsiteX96" fmla="*/ 9185 w 10000"/>
                  <a:gd name="connsiteY96" fmla="*/ 5281 h 10000"/>
                  <a:gd name="connsiteX97" fmla="*/ 9360 w 10000"/>
                  <a:gd name="connsiteY97" fmla="*/ 5334 h 10000"/>
                  <a:gd name="connsiteX98" fmla="*/ 9523 w 10000"/>
                  <a:gd name="connsiteY98" fmla="*/ 5403 h 10000"/>
                  <a:gd name="connsiteX99" fmla="*/ 9597 w 10000"/>
                  <a:gd name="connsiteY99" fmla="*/ 5449 h 10000"/>
                  <a:gd name="connsiteX100" fmla="*/ 9668 w 10000"/>
                  <a:gd name="connsiteY100" fmla="*/ 5497 h 10000"/>
                  <a:gd name="connsiteX101" fmla="*/ 9734 w 10000"/>
                  <a:gd name="connsiteY101" fmla="*/ 5553 h 10000"/>
                  <a:gd name="connsiteX102" fmla="*/ 9794 w 10000"/>
                  <a:gd name="connsiteY102" fmla="*/ 5617 h 10000"/>
                  <a:gd name="connsiteX103" fmla="*/ 9846 w 10000"/>
                  <a:gd name="connsiteY103" fmla="*/ 5688 h 10000"/>
                  <a:gd name="connsiteX104" fmla="*/ 9892 w 10000"/>
                  <a:gd name="connsiteY104" fmla="*/ 5764 h 10000"/>
                  <a:gd name="connsiteX105" fmla="*/ 9930 w 10000"/>
                  <a:gd name="connsiteY105" fmla="*/ 5848 h 10000"/>
                  <a:gd name="connsiteX106" fmla="*/ 9960 w 10000"/>
                  <a:gd name="connsiteY106" fmla="*/ 5939 h 10000"/>
                  <a:gd name="connsiteX107" fmla="*/ 9982 w 10000"/>
                  <a:gd name="connsiteY107" fmla="*/ 6041 h 10000"/>
                  <a:gd name="connsiteX108" fmla="*/ 9995 w 10000"/>
                  <a:gd name="connsiteY108" fmla="*/ 6151 h 10000"/>
                  <a:gd name="connsiteX109" fmla="*/ 10000 w 10000"/>
                  <a:gd name="connsiteY109" fmla="*/ 6321 h 10000"/>
                  <a:gd name="connsiteX110" fmla="*/ 9992 w 10000"/>
                  <a:gd name="connsiteY110" fmla="*/ 6481 h 10000"/>
                  <a:gd name="connsiteX111" fmla="*/ 9972 w 10000"/>
                  <a:gd name="connsiteY111" fmla="*/ 6626 h 10000"/>
                  <a:gd name="connsiteX112" fmla="*/ 9939 w 10000"/>
                  <a:gd name="connsiteY112" fmla="*/ 6763 h 10000"/>
                  <a:gd name="connsiteX113" fmla="*/ 9897 w 10000"/>
                  <a:gd name="connsiteY113" fmla="*/ 6885 h 10000"/>
                  <a:gd name="connsiteX114" fmla="*/ 9843 w 10000"/>
                  <a:gd name="connsiteY114" fmla="*/ 7000 h 10000"/>
                  <a:gd name="connsiteX115" fmla="*/ 9779 w 10000"/>
                  <a:gd name="connsiteY115" fmla="*/ 7099 h 10000"/>
                  <a:gd name="connsiteX116" fmla="*/ 9707 w 10000"/>
                  <a:gd name="connsiteY116" fmla="*/ 7188 h 10000"/>
                  <a:gd name="connsiteX117" fmla="*/ 9627 w 10000"/>
                  <a:gd name="connsiteY117" fmla="*/ 7269 h 10000"/>
                  <a:gd name="connsiteX118" fmla="*/ 9538 w 10000"/>
                  <a:gd name="connsiteY118" fmla="*/ 7340 h 10000"/>
                  <a:gd name="connsiteX119" fmla="*/ 9443 w 10000"/>
                  <a:gd name="connsiteY119" fmla="*/ 7401 h 10000"/>
                  <a:gd name="connsiteX120" fmla="*/ 9342 w 10000"/>
                  <a:gd name="connsiteY120" fmla="*/ 7452 h 10000"/>
                  <a:gd name="connsiteX121" fmla="*/ 9234 w 10000"/>
                  <a:gd name="connsiteY121" fmla="*/ 7496 h 10000"/>
                  <a:gd name="connsiteX122" fmla="*/ 9121 w 10000"/>
                  <a:gd name="connsiteY122" fmla="*/ 7531 h 10000"/>
                  <a:gd name="connsiteX123" fmla="*/ 9005 w 10000"/>
                  <a:gd name="connsiteY123" fmla="*/ 7559 h 10000"/>
                  <a:gd name="connsiteX124" fmla="*/ 8885 w 10000"/>
                  <a:gd name="connsiteY124" fmla="*/ 7577 h 10000"/>
                  <a:gd name="connsiteX125" fmla="*/ 8637 w 10000"/>
                  <a:gd name="connsiteY125" fmla="*/ 7597 h 10000"/>
                  <a:gd name="connsiteX126" fmla="*/ 8383 w 10000"/>
                  <a:gd name="connsiteY126" fmla="*/ 7590 h 10000"/>
                  <a:gd name="connsiteX127" fmla="*/ 8129 w 10000"/>
                  <a:gd name="connsiteY127" fmla="*/ 7562 h 10000"/>
                  <a:gd name="connsiteX128" fmla="*/ 7879 w 10000"/>
                  <a:gd name="connsiteY128" fmla="*/ 7513 h 10000"/>
                  <a:gd name="connsiteX129" fmla="*/ 7639 w 10000"/>
                  <a:gd name="connsiteY129" fmla="*/ 7450 h 10000"/>
                  <a:gd name="connsiteX130" fmla="*/ 7414 w 10000"/>
                  <a:gd name="connsiteY130" fmla="*/ 7371 h 10000"/>
                  <a:gd name="connsiteX131" fmla="*/ 7212 w 10000"/>
                  <a:gd name="connsiteY131" fmla="*/ 7282 h 10000"/>
                  <a:gd name="connsiteX132" fmla="*/ 7036 w 10000"/>
                  <a:gd name="connsiteY132" fmla="*/ 7188 h 10000"/>
                  <a:gd name="connsiteX0-1" fmla="*/ 7036 w 10000"/>
                  <a:gd name="connsiteY0-2" fmla="*/ 7188 h 10000"/>
                  <a:gd name="connsiteX1-3" fmla="*/ 5813 w 10000"/>
                  <a:gd name="connsiteY1-4" fmla="*/ 5848 h 10000"/>
                  <a:gd name="connsiteX2-5" fmla="*/ 6262 w 10000"/>
                  <a:gd name="connsiteY2-6" fmla="*/ 7918 h 10000"/>
                  <a:gd name="connsiteX3-7" fmla="*/ 5997 w 10000"/>
                  <a:gd name="connsiteY3-8" fmla="*/ 8131 h 10000"/>
                  <a:gd name="connsiteX4-9" fmla="*/ 5730 w 10000"/>
                  <a:gd name="connsiteY4-10" fmla="*/ 8330 h 10000"/>
                  <a:gd name="connsiteX5-11" fmla="*/ 5462 w 10000"/>
                  <a:gd name="connsiteY5-12" fmla="*/ 8513 h 10000"/>
                  <a:gd name="connsiteX6-13" fmla="*/ 5190 w 10000"/>
                  <a:gd name="connsiteY6-14" fmla="*/ 8683 h 10000"/>
                  <a:gd name="connsiteX7-15" fmla="*/ 4916 w 10000"/>
                  <a:gd name="connsiteY7-16" fmla="*/ 8838 h 10000"/>
                  <a:gd name="connsiteX8-17" fmla="*/ 4641 w 10000"/>
                  <a:gd name="connsiteY8-18" fmla="*/ 8986 h 10000"/>
                  <a:gd name="connsiteX9-19" fmla="*/ 4364 w 10000"/>
                  <a:gd name="connsiteY9-20" fmla="*/ 9118 h 10000"/>
                  <a:gd name="connsiteX10-21" fmla="*/ 4086 w 10000"/>
                  <a:gd name="connsiteY10-22" fmla="*/ 9237 h 10000"/>
                  <a:gd name="connsiteX11-23" fmla="*/ 3808 w 10000"/>
                  <a:gd name="connsiteY11-24" fmla="*/ 9349 h 10000"/>
                  <a:gd name="connsiteX12-25" fmla="*/ 3529 w 10000"/>
                  <a:gd name="connsiteY12-26" fmla="*/ 9448 h 10000"/>
                  <a:gd name="connsiteX13-27" fmla="*/ 3249 w 10000"/>
                  <a:gd name="connsiteY13-28" fmla="*/ 9540 h 10000"/>
                  <a:gd name="connsiteX14-29" fmla="*/ 2969 w 10000"/>
                  <a:gd name="connsiteY14-30" fmla="*/ 9621 h 10000"/>
                  <a:gd name="connsiteX15-31" fmla="*/ 2689 w 10000"/>
                  <a:gd name="connsiteY15-32" fmla="*/ 9695 h 10000"/>
                  <a:gd name="connsiteX16-33" fmla="*/ 2410 w 10000"/>
                  <a:gd name="connsiteY16-34" fmla="*/ 9758 h 10000"/>
                  <a:gd name="connsiteX17-35" fmla="*/ 2031 w 10000"/>
                  <a:gd name="connsiteY17-36" fmla="*/ 9835 h 10000"/>
                  <a:gd name="connsiteX18-37" fmla="*/ 1594 w 10000"/>
                  <a:gd name="connsiteY18-38" fmla="*/ 9911 h 10000"/>
                  <a:gd name="connsiteX19-39" fmla="*/ 1141 w 10000"/>
                  <a:gd name="connsiteY19-40" fmla="*/ 9972 h 10000"/>
                  <a:gd name="connsiteX20-41" fmla="*/ 921 w 10000"/>
                  <a:gd name="connsiteY20-42" fmla="*/ 9992 h 10000"/>
                  <a:gd name="connsiteX21-43" fmla="*/ 714 w 10000"/>
                  <a:gd name="connsiteY21-44" fmla="*/ 10000 h 10000"/>
                  <a:gd name="connsiteX22-45" fmla="*/ 523 w 10000"/>
                  <a:gd name="connsiteY22-46" fmla="*/ 9997 h 10000"/>
                  <a:gd name="connsiteX23-47" fmla="*/ 354 w 10000"/>
                  <a:gd name="connsiteY23-48" fmla="*/ 9980 h 10000"/>
                  <a:gd name="connsiteX24-49" fmla="*/ 213 w 10000"/>
                  <a:gd name="connsiteY24-50" fmla="*/ 9947 h 10000"/>
                  <a:gd name="connsiteX25-51" fmla="*/ 154 w 10000"/>
                  <a:gd name="connsiteY25-52" fmla="*/ 9924 h 10000"/>
                  <a:gd name="connsiteX26-53" fmla="*/ 105 w 10000"/>
                  <a:gd name="connsiteY26-54" fmla="*/ 9896 h 10000"/>
                  <a:gd name="connsiteX27-55" fmla="*/ 65 w 10000"/>
                  <a:gd name="connsiteY27-56" fmla="*/ 9865 h 10000"/>
                  <a:gd name="connsiteX28-57" fmla="*/ 35 w 10000"/>
                  <a:gd name="connsiteY28-58" fmla="*/ 9827 h 10000"/>
                  <a:gd name="connsiteX29-59" fmla="*/ 15 w 10000"/>
                  <a:gd name="connsiteY29-60" fmla="*/ 9786 h 10000"/>
                  <a:gd name="connsiteX30-61" fmla="*/ 8 w 10000"/>
                  <a:gd name="connsiteY30-62" fmla="*/ 9738 h 10000"/>
                  <a:gd name="connsiteX31-63" fmla="*/ 0 w 10000"/>
                  <a:gd name="connsiteY31-64" fmla="*/ 9331 h 10000"/>
                  <a:gd name="connsiteX32-65" fmla="*/ 0 w 10000"/>
                  <a:gd name="connsiteY32-66" fmla="*/ 8886 h 10000"/>
                  <a:gd name="connsiteX33-67" fmla="*/ 10 w 10000"/>
                  <a:gd name="connsiteY33-68" fmla="*/ 8411 h 10000"/>
                  <a:gd name="connsiteX34-69" fmla="*/ 28 w 10000"/>
                  <a:gd name="connsiteY34-70" fmla="*/ 7907 h 10000"/>
                  <a:gd name="connsiteX35-71" fmla="*/ 58 w 10000"/>
                  <a:gd name="connsiteY35-72" fmla="*/ 7391 h 10000"/>
                  <a:gd name="connsiteX36-73" fmla="*/ 98 w 10000"/>
                  <a:gd name="connsiteY36-74" fmla="*/ 6860 h 10000"/>
                  <a:gd name="connsiteX37-75" fmla="*/ 148 w 10000"/>
                  <a:gd name="connsiteY37-76" fmla="*/ 6321 h 10000"/>
                  <a:gd name="connsiteX38-77" fmla="*/ 212 w 10000"/>
                  <a:gd name="connsiteY38-78" fmla="*/ 5789 h 10000"/>
                  <a:gd name="connsiteX39-79" fmla="*/ 286 w 10000"/>
                  <a:gd name="connsiteY39-80" fmla="*/ 5261 h 10000"/>
                  <a:gd name="connsiteX40-81" fmla="*/ 374 w 10000"/>
                  <a:gd name="connsiteY40-82" fmla="*/ 4750 h 10000"/>
                  <a:gd name="connsiteX41-83" fmla="*/ 475 w 10000"/>
                  <a:gd name="connsiteY41-84" fmla="*/ 4256 h 10000"/>
                  <a:gd name="connsiteX42-85" fmla="*/ 530 w 10000"/>
                  <a:gd name="connsiteY42-86" fmla="*/ 4022 h 10000"/>
                  <a:gd name="connsiteX43-87" fmla="*/ 588 w 10000"/>
                  <a:gd name="connsiteY43-88" fmla="*/ 3791 h 10000"/>
                  <a:gd name="connsiteX44-89" fmla="*/ 652 w 10000"/>
                  <a:gd name="connsiteY44-90" fmla="*/ 3570 h 10000"/>
                  <a:gd name="connsiteX45-91" fmla="*/ 717 w 10000"/>
                  <a:gd name="connsiteY45-92" fmla="*/ 3361 h 10000"/>
                  <a:gd name="connsiteX46-93" fmla="*/ 787 w 10000"/>
                  <a:gd name="connsiteY46-94" fmla="*/ 3160 h 10000"/>
                  <a:gd name="connsiteX47-95" fmla="*/ 861 w 10000"/>
                  <a:gd name="connsiteY47-96" fmla="*/ 2970 h 10000"/>
                  <a:gd name="connsiteX48-97" fmla="*/ 938 w 10000"/>
                  <a:gd name="connsiteY48-98" fmla="*/ 2792 h 10000"/>
                  <a:gd name="connsiteX49-99" fmla="*/ 1019 w 10000"/>
                  <a:gd name="connsiteY49-100" fmla="*/ 2624 h 10000"/>
                  <a:gd name="connsiteX50-101" fmla="*/ 1105 w 10000"/>
                  <a:gd name="connsiteY50-102" fmla="*/ 2474 h 10000"/>
                  <a:gd name="connsiteX51-103" fmla="*/ 1194 w 10000"/>
                  <a:gd name="connsiteY51-104" fmla="*/ 2334 h 10000"/>
                  <a:gd name="connsiteX52-105" fmla="*/ 1640 w 10000"/>
                  <a:gd name="connsiteY52-106" fmla="*/ 1696 h 10000"/>
                  <a:gd name="connsiteX53-107" fmla="*/ 1865 w 10000"/>
                  <a:gd name="connsiteY53-108" fmla="*/ 1383 h 10000"/>
                  <a:gd name="connsiteX54-109" fmla="*/ 1950 w 10000"/>
                  <a:gd name="connsiteY54-110" fmla="*/ 1269 h 10000"/>
                  <a:gd name="connsiteX55-111" fmla="*/ 2095 w 10000"/>
                  <a:gd name="connsiteY55-112" fmla="*/ 1088 h 10000"/>
                  <a:gd name="connsiteX56-113" fmla="*/ 2333 w 10000"/>
                  <a:gd name="connsiteY56-114" fmla="*/ 811 h 10000"/>
                  <a:gd name="connsiteX57-115" fmla="*/ 2455 w 10000"/>
                  <a:gd name="connsiteY57-116" fmla="*/ 681 h 10000"/>
                  <a:gd name="connsiteX58-117" fmla="*/ 2583 w 10000"/>
                  <a:gd name="connsiteY58-118" fmla="*/ 559 h 10000"/>
                  <a:gd name="connsiteX59-119" fmla="*/ 2711 w 10000"/>
                  <a:gd name="connsiteY59-120" fmla="*/ 447 h 10000"/>
                  <a:gd name="connsiteX60-121" fmla="*/ 2844 w 10000"/>
                  <a:gd name="connsiteY60-122" fmla="*/ 341 h 10000"/>
                  <a:gd name="connsiteX61-123" fmla="*/ 2981 w 10000"/>
                  <a:gd name="connsiteY61-124" fmla="*/ 247 h 10000"/>
                  <a:gd name="connsiteX62-125" fmla="*/ 3121 w 10000"/>
                  <a:gd name="connsiteY62-126" fmla="*/ 160 h 10000"/>
                  <a:gd name="connsiteX63-127" fmla="*/ 3188 w 10000"/>
                  <a:gd name="connsiteY63-128" fmla="*/ 127 h 10000"/>
                  <a:gd name="connsiteX64-129" fmla="*/ 3268 w 10000"/>
                  <a:gd name="connsiteY64-130" fmla="*/ 99 h 10000"/>
                  <a:gd name="connsiteX65-131" fmla="*/ 3463 w 10000"/>
                  <a:gd name="connsiteY65-132" fmla="*/ 51 h 10000"/>
                  <a:gd name="connsiteX66-133" fmla="*/ 3698 w 10000"/>
                  <a:gd name="connsiteY66-134" fmla="*/ 15 h 10000"/>
                  <a:gd name="connsiteX67-135" fmla="*/ 3966 w 10000"/>
                  <a:gd name="connsiteY67-136" fmla="*/ 0 h 10000"/>
                  <a:gd name="connsiteX68-137" fmla="*/ 4258 w 10000"/>
                  <a:gd name="connsiteY68-138" fmla="*/ 5 h 10000"/>
                  <a:gd name="connsiteX69-139" fmla="*/ 4569 w 10000"/>
                  <a:gd name="connsiteY69-140" fmla="*/ 31 h 10000"/>
                  <a:gd name="connsiteX70-141" fmla="*/ 4892 w 10000"/>
                  <a:gd name="connsiteY70-142" fmla="*/ 76 h 10000"/>
                  <a:gd name="connsiteX71-143" fmla="*/ 5217 w 10000"/>
                  <a:gd name="connsiteY71-144" fmla="*/ 145 h 10000"/>
                  <a:gd name="connsiteX72-145" fmla="*/ 5379 w 10000"/>
                  <a:gd name="connsiteY72-146" fmla="*/ 191 h 10000"/>
                  <a:gd name="connsiteX73-147" fmla="*/ 5539 w 10000"/>
                  <a:gd name="connsiteY73-148" fmla="*/ 239 h 10000"/>
                  <a:gd name="connsiteX74-149" fmla="*/ 5850 w 10000"/>
                  <a:gd name="connsiteY74-150" fmla="*/ 364 h 10000"/>
                  <a:gd name="connsiteX75-151" fmla="*/ 6000 w 10000"/>
                  <a:gd name="connsiteY75-152" fmla="*/ 435 h 10000"/>
                  <a:gd name="connsiteX76-153" fmla="*/ 6145 w 10000"/>
                  <a:gd name="connsiteY76-154" fmla="*/ 514 h 10000"/>
                  <a:gd name="connsiteX77-155" fmla="*/ 6281 w 10000"/>
                  <a:gd name="connsiteY77-156" fmla="*/ 598 h 10000"/>
                  <a:gd name="connsiteX78-157" fmla="*/ 6413 w 10000"/>
                  <a:gd name="connsiteY78-158" fmla="*/ 694 h 10000"/>
                  <a:gd name="connsiteX79-159" fmla="*/ 6534 w 10000"/>
                  <a:gd name="connsiteY79-160" fmla="*/ 796 h 10000"/>
                  <a:gd name="connsiteX80-161" fmla="*/ 6648 w 10000"/>
                  <a:gd name="connsiteY80-162" fmla="*/ 905 h 10000"/>
                  <a:gd name="connsiteX81-163" fmla="*/ 6751 w 10000"/>
                  <a:gd name="connsiteY81-164" fmla="*/ 1025 h 10000"/>
                  <a:gd name="connsiteX82-165" fmla="*/ 6844 w 10000"/>
                  <a:gd name="connsiteY82-166" fmla="*/ 1152 h 10000"/>
                  <a:gd name="connsiteX83-167" fmla="*/ 6925 w 10000"/>
                  <a:gd name="connsiteY83-168" fmla="*/ 1287 h 10000"/>
                  <a:gd name="connsiteX84-169" fmla="*/ 6994 w 10000"/>
                  <a:gd name="connsiteY84-170" fmla="*/ 1431 h 10000"/>
                  <a:gd name="connsiteX85-171" fmla="*/ 7048 w 10000"/>
                  <a:gd name="connsiteY85-172" fmla="*/ 1584 h 10000"/>
                  <a:gd name="connsiteX86-173" fmla="*/ 7070 w 10000"/>
                  <a:gd name="connsiteY86-174" fmla="*/ 1665 h 10000"/>
                  <a:gd name="connsiteX87-175" fmla="*/ 7088 w 10000"/>
                  <a:gd name="connsiteY87-176" fmla="*/ 1749 h 10000"/>
                  <a:gd name="connsiteX88-177" fmla="*/ 7786 w 10000"/>
                  <a:gd name="connsiteY88-178" fmla="*/ 5317 h 10000"/>
                  <a:gd name="connsiteX89-179" fmla="*/ 7987 w 10000"/>
                  <a:gd name="connsiteY89-180" fmla="*/ 5278 h 10000"/>
                  <a:gd name="connsiteX90-181" fmla="*/ 8280 w 10000"/>
                  <a:gd name="connsiteY90-182" fmla="*/ 5240 h 10000"/>
                  <a:gd name="connsiteX91-183" fmla="*/ 8450 w 10000"/>
                  <a:gd name="connsiteY91-184" fmla="*/ 5228 h 10000"/>
                  <a:gd name="connsiteX92-185" fmla="*/ 8630 w 10000"/>
                  <a:gd name="connsiteY92-186" fmla="*/ 5225 h 10000"/>
                  <a:gd name="connsiteX93-187" fmla="*/ 8815 w 10000"/>
                  <a:gd name="connsiteY93-188" fmla="*/ 5230 h 10000"/>
                  <a:gd name="connsiteX94-189" fmla="*/ 9003 w 10000"/>
                  <a:gd name="connsiteY94-190" fmla="*/ 5248 h 10000"/>
                  <a:gd name="connsiteX95-191" fmla="*/ 9185 w 10000"/>
                  <a:gd name="connsiteY95-192" fmla="*/ 5281 h 10000"/>
                  <a:gd name="connsiteX96-193" fmla="*/ 9360 w 10000"/>
                  <a:gd name="connsiteY96-194" fmla="*/ 5334 h 10000"/>
                  <a:gd name="connsiteX97-195" fmla="*/ 9523 w 10000"/>
                  <a:gd name="connsiteY97-196" fmla="*/ 5403 h 10000"/>
                  <a:gd name="connsiteX98-197" fmla="*/ 9597 w 10000"/>
                  <a:gd name="connsiteY98-198" fmla="*/ 5449 h 10000"/>
                  <a:gd name="connsiteX99-199" fmla="*/ 9668 w 10000"/>
                  <a:gd name="connsiteY99-200" fmla="*/ 5497 h 10000"/>
                  <a:gd name="connsiteX100-201" fmla="*/ 9734 w 10000"/>
                  <a:gd name="connsiteY100-202" fmla="*/ 5553 h 10000"/>
                  <a:gd name="connsiteX101-203" fmla="*/ 9794 w 10000"/>
                  <a:gd name="connsiteY101-204" fmla="*/ 5617 h 10000"/>
                  <a:gd name="connsiteX102-205" fmla="*/ 9846 w 10000"/>
                  <a:gd name="connsiteY102-206" fmla="*/ 5688 h 10000"/>
                  <a:gd name="connsiteX103-207" fmla="*/ 9892 w 10000"/>
                  <a:gd name="connsiteY103-208" fmla="*/ 5764 h 10000"/>
                  <a:gd name="connsiteX104-209" fmla="*/ 9930 w 10000"/>
                  <a:gd name="connsiteY104-210" fmla="*/ 5848 h 10000"/>
                  <a:gd name="connsiteX105-211" fmla="*/ 9960 w 10000"/>
                  <a:gd name="connsiteY105-212" fmla="*/ 5939 h 10000"/>
                  <a:gd name="connsiteX106-213" fmla="*/ 9982 w 10000"/>
                  <a:gd name="connsiteY106-214" fmla="*/ 6041 h 10000"/>
                  <a:gd name="connsiteX107-215" fmla="*/ 9995 w 10000"/>
                  <a:gd name="connsiteY107-216" fmla="*/ 6151 h 10000"/>
                  <a:gd name="connsiteX108-217" fmla="*/ 10000 w 10000"/>
                  <a:gd name="connsiteY108-218" fmla="*/ 6321 h 10000"/>
                  <a:gd name="connsiteX109-219" fmla="*/ 9992 w 10000"/>
                  <a:gd name="connsiteY109-220" fmla="*/ 6481 h 10000"/>
                  <a:gd name="connsiteX110-221" fmla="*/ 9972 w 10000"/>
                  <a:gd name="connsiteY110-222" fmla="*/ 6626 h 10000"/>
                  <a:gd name="connsiteX111-223" fmla="*/ 9939 w 10000"/>
                  <a:gd name="connsiteY111-224" fmla="*/ 6763 h 10000"/>
                  <a:gd name="connsiteX112-225" fmla="*/ 9897 w 10000"/>
                  <a:gd name="connsiteY112-226" fmla="*/ 6885 h 10000"/>
                  <a:gd name="connsiteX113-227" fmla="*/ 9843 w 10000"/>
                  <a:gd name="connsiteY113-228" fmla="*/ 7000 h 10000"/>
                  <a:gd name="connsiteX114-229" fmla="*/ 9779 w 10000"/>
                  <a:gd name="connsiteY114-230" fmla="*/ 7099 h 10000"/>
                  <a:gd name="connsiteX115-231" fmla="*/ 9707 w 10000"/>
                  <a:gd name="connsiteY115-232" fmla="*/ 7188 h 10000"/>
                  <a:gd name="connsiteX116-233" fmla="*/ 9627 w 10000"/>
                  <a:gd name="connsiteY116-234" fmla="*/ 7269 h 10000"/>
                  <a:gd name="connsiteX117-235" fmla="*/ 9538 w 10000"/>
                  <a:gd name="connsiteY117-236" fmla="*/ 7340 h 10000"/>
                  <a:gd name="connsiteX118-237" fmla="*/ 9443 w 10000"/>
                  <a:gd name="connsiteY118-238" fmla="*/ 7401 h 10000"/>
                  <a:gd name="connsiteX119-239" fmla="*/ 9342 w 10000"/>
                  <a:gd name="connsiteY119-240" fmla="*/ 7452 h 10000"/>
                  <a:gd name="connsiteX120-241" fmla="*/ 9234 w 10000"/>
                  <a:gd name="connsiteY120-242" fmla="*/ 7496 h 10000"/>
                  <a:gd name="connsiteX121-243" fmla="*/ 9121 w 10000"/>
                  <a:gd name="connsiteY121-244" fmla="*/ 7531 h 10000"/>
                  <a:gd name="connsiteX122-245" fmla="*/ 9005 w 10000"/>
                  <a:gd name="connsiteY122-246" fmla="*/ 7559 h 10000"/>
                  <a:gd name="connsiteX123-247" fmla="*/ 8885 w 10000"/>
                  <a:gd name="connsiteY123-248" fmla="*/ 7577 h 10000"/>
                  <a:gd name="connsiteX124-249" fmla="*/ 8637 w 10000"/>
                  <a:gd name="connsiteY124-250" fmla="*/ 7597 h 10000"/>
                  <a:gd name="connsiteX125-251" fmla="*/ 8383 w 10000"/>
                  <a:gd name="connsiteY125-252" fmla="*/ 7590 h 10000"/>
                  <a:gd name="connsiteX126-253" fmla="*/ 8129 w 10000"/>
                  <a:gd name="connsiteY126-254" fmla="*/ 7562 h 10000"/>
                  <a:gd name="connsiteX127-255" fmla="*/ 7879 w 10000"/>
                  <a:gd name="connsiteY127-256" fmla="*/ 7513 h 10000"/>
                  <a:gd name="connsiteX128-257" fmla="*/ 7639 w 10000"/>
                  <a:gd name="connsiteY128-258" fmla="*/ 7450 h 10000"/>
                  <a:gd name="connsiteX129-259" fmla="*/ 7414 w 10000"/>
                  <a:gd name="connsiteY129-260" fmla="*/ 7371 h 10000"/>
                  <a:gd name="connsiteX130-261" fmla="*/ 7212 w 10000"/>
                  <a:gd name="connsiteY130-262" fmla="*/ 7282 h 10000"/>
                  <a:gd name="connsiteX131-263" fmla="*/ 7036 w 10000"/>
                  <a:gd name="connsiteY131-264" fmla="*/ 7188 h 10000"/>
                  <a:gd name="connsiteX0-265" fmla="*/ 7036 w 10000"/>
                  <a:gd name="connsiteY0-266" fmla="*/ 7188 h 10000"/>
                  <a:gd name="connsiteX1-267" fmla="*/ 5813 w 10000"/>
                  <a:gd name="connsiteY1-268" fmla="*/ 5848 h 10000"/>
                  <a:gd name="connsiteX2-269" fmla="*/ 6262 w 10000"/>
                  <a:gd name="connsiteY2-270" fmla="*/ 7918 h 10000"/>
                  <a:gd name="connsiteX3-271" fmla="*/ 5730 w 10000"/>
                  <a:gd name="connsiteY3-272" fmla="*/ 8330 h 10000"/>
                  <a:gd name="connsiteX4-273" fmla="*/ 5462 w 10000"/>
                  <a:gd name="connsiteY4-274" fmla="*/ 8513 h 10000"/>
                  <a:gd name="connsiteX5-275" fmla="*/ 5190 w 10000"/>
                  <a:gd name="connsiteY5-276" fmla="*/ 8683 h 10000"/>
                  <a:gd name="connsiteX6-277" fmla="*/ 4916 w 10000"/>
                  <a:gd name="connsiteY6-278" fmla="*/ 8838 h 10000"/>
                  <a:gd name="connsiteX7-279" fmla="*/ 4641 w 10000"/>
                  <a:gd name="connsiteY7-280" fmla="*/ 8986 h 10000"/>
                  <a:gd name="connsiteX8-281" fmla="*/ 4364 w 10000"/>
                  <a:gd name="connsiteY8-282" fmla="*/ 9118 h 10000"/>
                  <a:gd name="connsiteX9-283" fmla="*/ 4086 w 10000"/>
                  <a:gd name="connsiteY9-284" fmla="*/ 9237 h 10000"/>
                  <a:gd name="connsiteX10-285" fmla="*/ 3808 w 10000"/>
                  <a:gd name="connsiteY10-286" fmla="*/ 9349 h 10000"/>
                  <a:gd name="connsiteX11-287" fmla="*/ 3529 w 10000"/>
                  <a:gd name="connsiteY11-288" fmla="*/ 9448 h 10000"/>
                  <a:gd name="connsiteX12-289" fmla="*/ 3249 w 10000"/>
                  <a:gd name="connsiteY12-290" fmla="*/ 9540 h 10000"/>
                  <a:gd name="connsiteX13-291" fmla="*/ 2969 w 10000"/>
                  <a:gd name="connsiteY13-292" fmla="*/ 9621 h 10000"/>
                  <a:gd name="connsiteX14-293" fmla="*/ 2689 w 10000"/>
                  <a:gd name="connsiteY14-294" fmla="*/ 9695 h 10000"/>
                  <a:gd name="connsiteX15-295" fmla="*/ 2410 w 10000"/>
                  <a:gd name="connsiteY15-296" fmla="*/ 9758 h 10000"/>
                  <a:gd name="connsiteX16-297" fmla="*/ 2031 w 10000"/>
                  <a:gd name="connsiteY16-298" fmla="*/ 9835 h 10000"/>
                  <a:gd name="connsiteX17-299" fmla="*/ 1594 w 10000"/>
                  <a:gd name="connsiteY17-300" fmla="*/ 9911 h 10000"/>
                  <a:gd name="connsiteX18-301" fmla="*/ 1141 w 10000"/>
                  <a:gd name="connsiteY18-302" fmla="*/ 9972 h 10000"/>
                  <a:gd name="connsiteX19-303" fmla="*/ 921 w 10000"/>
                  <a:gd name="connsiteY19-304" fmla="*/ 9992 h 10000"/>
                  <a:gd name="connsiteX20-305" fmla="*/ 714 w 10000"/>
                  <a:gd name="connsiteY20-306" fmla="*/ 10000 h 10000"/>
                  <a:gd name="connsiteX21-307" fmla="*/ 523 w 10000"/>
                  <a:gd name="connsiteY21-308" fmla="*/ 9997 h 10000"/>
                  <a:gd name="connsiteX22-309" fmla="*/ 354 w 10000"/>
                  <a:gd name="connsiteY22-310" fmla="*/ 9980 h 10000"/>
                  <a:gd name="connsiteX23-311" fmla="*/ 213 w 10000"/>
                  <a:gd name="connsiteY23-312" fmla="*/ 9947 h 10000"/>
                  <a:gd name="connsiteX24-313" fmla="*/ 154 w 10000"/>
                  <a:gd name="connsiteY24-314" fmla="*/ 9924 h 10000"/>
                  <a:gd name="connsiteX25-315" fmla="*/ 105 w 10000"/>
                  <a:gd name="connsiteY25-316" fmla="*/ 9896 h 10000"/>
                  <a:gd name="connsiteX26-317" fmla="*/ 65 w 10000"/>
                  <a:gd name="connsiteY26-318" fmla="*/ 9865 h 10000"/>
                  <a:gd name="connsiteX27-319" fmla="*/ 35 w 10000"/>
                  <a:gd name="connsiteY27-320" fmla="*/ 9827 h 10000"/>
                  <a:gd name="connsiteX28-321" fmla="*/ 15 w 10000"/>
                  <a:gd name="connsiteY28-322" fmla="*/ 9786 h 10000"/>
                  <a:gd name="connsiteX29-323" fmla="*/ 8 w 10000"/>
                  <a:gd name="connsiteY29-324" fmla="*/ 9738 h 10000"/>
                  <a:gd name="connsiteX30-325" fmla="*/ 0 w 10000"/>
                  <a:gd name="connsiteY30-326" fmla="*/ 9331 h 10000"/>
                  <a:gd name="connsiteX31-327" fmla="*/ 0 w 10000"/>
                  <a:gd name="connsiteY31-328" fmla="*/ 8886 h 10000"/>
                  <a:gd name="connsiteX32-329" fmla="*/ 10 w 10000"/>
                  <a:gd name="connsiteY32-330" fmla="*/ 8411 h 10000"/>
                  <a:gd name="connsiteX33-331" fmla="*/ 28 w 10000"/>
                  <a:gd name="connsiteY33-332" fmla="*/ 7907 h 10000"/>
                  <a:gd name="connsiteX34-333" fmla="*/ 58 w 10000"/>
                  <a:gd name="connsiteY34-334" fmla="*/ 7391 h 10000"/>
                  <a:gd name="connsiteX35-335" fmla="*/ 98 w 10000"/>
                  <a:gd name="connsiteY35-336" fmla="*/ 6860 h 10000"/>
                  <a:gd name="connsiteX36-337" fmla="*/ 148 w 10000"/>
                  <a:gd name="connsiteY36-338" fmla="*/ 6321 h 10000"/>
                  <a:gd name="connsiteX37-339" fmla="*/ 212 w 10000"/>
                  <a:gd name="connsiteY37-340" fmla="*/ 5789 h 10000"/>
                  <a:gd name="connsiteX38-341" fmla="*/ 286 w 10000"/>
                  <a:gd name="connsiteY38-342" fmla="*/ 5261 h 10000"/>
                  <a:gd name="connsiteX39-343" fmla="*/ 374 w 10000"/>
                  <a:gd name="connsiteY39-344" fmla="*/ 4750 h 10000"/>
                  <a:gd name="connsiteX40-345" fmla="*/ 475 w 10000"/>
                  <a:gd name="connsiteY40-346" fmla="*/ 4256 h 10000"/>
                  <a:gd name="connsiteX41-347" fmla="*/ 530 w 10000"/>
                  <a:gd name="connsiteY41-348" fmla="*/ 4022 h 10000"/>
                  <a:gd name="connsiteX42-349" fmla="*/ 588 w 10000"/>
                  <a:gd name="connsiteY42-350" fmla="*/ 3791 h 10000"/>
                  <a:gd name="connsiteX43-351" fmla="*/ 652 w 10000"/>
                  <a:gd name="connsiteY43-352" fmla="*/ 3570 h 10000"/>
                  <a:gd name="connsiteX44-353" fmla="*/ 717 w 10000"/>
                  <a:gd name="connsiteY44-354" fmla="*/ 3361 h 10000"/>
                  <a:gd name="connsiteX45-355" fmla="*/ 787 w 10000"/>
                  <a:gd name="connsiteY45-356" fmla="*/ 3160 h 10000"/>
                  <a:gd name="connsiteX46-357" fmla="*/ 861 w 10000"/>
                  <a:gd name="connsiteY46-358" fmla="*/ 2970 h 10000"/>
                  <a:gd name="connsiteX47-359" fmla="*/ 938 w 10000"/>
                  <a:gd name="connsiteY47-360" fmla="*/ 2792 h 10000"/>
                  <a:gd name="connsiteX48-361" fmla="*/ 1019 w 10000"/>
                  <a:gd name="connsiteY48-362" fmla="*/ 2624 h 10000"/>
                  <a:gd name="connsiteX49-363" fmla="*/ 1105 w 10000"/>
                  <a:gd name="connsiteY49-364" fmla="*/ 2474 h 10000"/>
                  <a:gd name="connsiteX50-365" fmla="*/ 1194 w 10000"/>
                  <a:gd name="connsiteY50-366" fmla="*/ 2334 h 10000"/>
                  <a:gd name="connsiteX51-367" fmla="*/ 1640 w 10000"/>
                  <a:gd name="connsiteY51-368" fmla="*/ 1696 h 10000"/>
                  <a:gd name="connsiteX52-369" fmla="*/ 1865 w 10000"/>
                  <a:gd name="connsiteY52-370" fmla="*/ 1383 h 10000"/>
                  <a:gd name="connsiteX53-371" fmla="*/ 1950 w 10000"/>
                  <a:gd name="connsiteY53-372" fmla="*/ 1269 h 10000"/>
                  <a:gd name="connsiteX54-373" fmla="*/ 2095 w 10000"/>
                  <a:gd name="connsiteY54-374" fmla="*/ 1088 h 10000"/>
                  <a:gd name="connsiteX55-375" fmla="*/ 2333 w 10000"/>
                  <a:gd name="connsiteY55-376" fmla="*/ 811 h 10000"/>
                  <a:gd name="connsiteX56-377" fmla="*/ 2455 w 10000"/>
                  <a:gd name="connsiteY56-378" fmla="*/ 681 h 10000"/>
                  <a:gd name="connsiteX57-379" fmla="*/ 2583 w 10000"/>
                  <a:gd name="connsiteY57-380" fmla="*/ 559 h 10000"/>
                  <a:gd name="connsiteX58-381" fmla="*/ 2711 w 10000"/>
                  <a:gd name="connsiteY58-382" fmla="*/ 447 h 10000"/>
                  <a:gd name="connsiteX59-383" fmla="*/ 2844 w 10000"/>
                  <a:gd name="connsiteY59-384" fmla="*/ 341 h 10000"/>
                  <a:gd name="connsiteX60-385" fmla="*/ 2981 w 10000"/>
                  <a:gd name="connsiteY60-386" fmla="*/ 247 h 10000"/>
                  <a:gd name="connsiteX61-387" fmla="*/ 3121 w 10000"/>
                  <a:gd name="connsiteY61-388" fmla="*/ 160 h 10000"/>
                  <a:gd name="connsiteX62-389" fmla="*/ 3188 w 10000"/>
                  <a:gd name="connsiteY62-390" fmla="*/ 127 h 10000"/>
                  <a:gd name="connsiteX63-391" fmla="*/ 3268 w 10000"/>
                  <a:gd name="connsiteY63-392" fmla="*/ 99 h 10000"/>
                  <a:gd name="connsiteX64-393" fmla="*/ 3463 w 10000"/>
                  <a:gd name="connsiteY64-394" fmla="*/ 51 h 10000"/>
                  <a:gd name="connsiteX65-395" fmla="*/ 3698 w 10000"/>
                  <a:gd name="connsiteY65-396" fmla="*/ 15 h 10000"/>
                  <a:gd name="connsiteX66-397" fmla="*/ 3966 w 10000"/>
                  <a:gd name="connsiteY66-398" fmla="*/ 0 h 10000"/>
                  <a:gd name="connsiteX67-399" fmla="*/ 4258 w 10000"/>
                  <a:gd name="connsiteY67-400" fmla="*/ 5 h 10000"/>
                  <a:gd name="connsiteX68-401" fmla="*/ 4569 w 10000"/>
                  <a:gd name="connsiteY68-402" fmla="*/ 31 h 10000"/>
                  <a:gd name="connsiteX69-403" fmla="*/ 4892 w 10000"/>
                  <a:gd name="connsiteY69-404" fmla="*/ 76 h 10000"/>
                  <a:gd name="connsiteX70-405" fmla="*/ 5217 w 10000"/>
                  <a:gd name="connsiteY70-406" fmla="*/ 145 h 10000"/>
                  <a:gd name="connsiteX71-407" fmla="*/ 5379 w 10000"/>
                  <a:gd name="connsiteY71-408" fmla="*/ 191 h 10000"/>
                  <a:gd name="connsiteX72-409" fmla="*/ 5539 w 10000"/>
                  <a:gd name="connsiteY72-410" fmla="*/ 239 h 10000"/>
                  <a:gd name="connsiteX73-411" fmla="*/ 5850 w 10000"/>
                  <a:gd name="connsiteY73-412" fmla="*/ 364 h 10000"/>
                  <a:gd name="connsiteX74-413" fmla="*/ 6000 w 10000"/>
                  <a:gd name="connsiteY74-414" fmla="*/ 435 h 10000"/>
                  <a:gd name="connsiteX75-415" fmla="*/ 6145 w 10000"/>
                  <a:gd name="connsiteY75-416" fmla="*/ 514 h 10000"/>
                  <a:gd name="connsiteX76-417" fmla="*/ 6281 w 10000"/>
                  <a:gd name="connsiteY76-418" fmla="*/ 598 h 10000"/>
                  <a:gd name="connsiteX77-419" fmla="*/ 6413 w 10000"/>
                  <a:gd name="connsiteY77-420" fmla="*/ 694 h 10000"/>
                  <a:gd name="connsiteX78-421" fmla="*/ 6534 w 10000"/>
                  <a:gd name="connsiteY78-422" fmla="*/ 796 h 10000"/>
                  <a:gd name="connsiteX79-423" fmla="*/ 6648 w 10000"/>
                  <a:gd name="connsiteY79-424" fmla="*/ 905 h 10000"/>
                  <a:gd name="connsiteX80-425" fmla="*/ 6751 w 10000"/>
                  <a:gd name="connsiteY80-426" fmla="*/ 1025 h 10000"/>
                  <a:gd name="connsiteX81-427" fmla="*/ 6844 w 10000"/>
                  <a:gd name="connsiteY81-428" fmla="*/ 1152 h 10000"/>
                  <a:gd name="connsiteX82-429" fmla="*/ 6925 w 10000"/>
                  <a:gd name="connsiteY82-430" fmla="*/ 1287 h 10000"/>
                  <a:gd name="connsiteX83-431" fmla="*/ 6994 w 10000"/>
                  <a:gd name="connsiteY83-432" fmla="*/ 1431 h 10000"/>
                  <a:gd name="connsiteX84-433" fmla="*/ 7048 w 10000"/>
                  <a:gd name="connsiteY84-434" fmla="*/ 1584 h 10000"/>
                  <a:gd name="connsiteX85-435" fmla="*/ 7070 w 10000"/>
                  <a:gd name="connsiteY85-436" fmla="*/ 1665 h 10000"/>
                  <a:gd name="connsiteX86-437" fmla="*/ 7088 w 10000"/>
                  <a:gd name="connsiteY86-438" fmla="*/ 1749 h 10000"/>
                  <a:gd name="connsiteX87-439" fmla="*/ 7786 w 10000"/>
                  <a:gd name="connsiteY87-440" fmla="*/ 5317 h 10000"/>
                  <a:gd name="connsiteX88-441" fmla="*/ 7987 w 10000"/>
                  <a:gd name="connsiteY88-442" fmla="*/ 5278 h 10000"/>
                  <a:gd name="connsiteX89-443" fmla="*/ 8280 w 10000"/>
                  <a:gd name="connsiteY89-444" fmla="*/ 5240 h 10000"/>
                  <a:gd name="connsiteX90-445" fmla="*/ 8450 w 10000"/>
                  <a:gd name="connsiteY90-446" fmla="*/ 5228 h 10000"/>
                  <a:gd name="connsiteX91-447" fmla="*/ 8630 w 10000"/>
                  <a:gd name="connsiteY91-448" fmla="*/ 5225 h 10000"/>
                  <a:gd name="connsiteX92-449" fmla="*/ 8815 w 10000"/>
                  <a:gd name="connsiteY92-450" fmla="*/ 5230 h 10000"/>
                  <a:gd name="connsiteX93-451" fmla="*/ 9003 w 10000"/>
                  <a:gd name="connsiteY93-452" fmla="*/ 5248 h 10000"/>
                  <a:gd name="connsiteX94-453" fmla="*/ 9185 w 10000"/>
                  <a:gd name="connsiteY94-454" fmla="*/ 5281 h 10000"/>
                  <a:gd name="connsiteX95-455" fmla="*/ 9360 w 10000"/>
                  <a:gd name="connsiteY95-456" fmla="*/ 5334 h 10000"/>
                  <a:gd name="connsiteX96-457" fmla="*/ 9523 w 10000"/>
                  <a:gd name="connsiteY96-458" fmla="*/ 5403 h 10000"/>
                  <a:gd name="connsiteX97-459" fmla="*/ 9597 w 10000"/>
                  <a:gd name="connsiteY97-460" fmla="*/ 5449 h 10000"/>
                  <a:gd name="connsiteX98-461" fmla="*/ 9668 w 10000"/>
                  <a:gd name="connsiteY98-462" fmla="*/ 5497 h 10000"/>
                  <a:gd name="connsiteX99-463" fmla="*/ 9734 w 10000"/>
                  <a:gd name="connsiteY99-464" fmla="*/ 5553 h 10000"/>
                  <a:gd name="connsiteX100-465" fmla="*/ 9794 w 10000"/>
                  <a:gd name="connsiteY100-466" fmla="*/ 5617 h 10000"/>
                  <a:gd name="connsiteX101-467" fmla="*/ 9846 w 10000"/>
                  <a:gd name="connsiteY101-468" fmla="*/ 5688 h 10000"/>
                  <a:gd name="connsiteX102-469" fmla="*/ 9892 w 10000"/>
                  <a:gd name="connsiteY102-470" fmla="*/ 5764 h 10000"/>
                  <a:gd name="connsiteX103-471" fmla="*/ 9930 w 10000"/>
                  <a:gd name="connsiteY103-472" fmla="*/ 5848 h 10000"/>
                  <a:gd name="connsiteX104-473" fmla="*/ 9960 w 10000"/>
                  <a:gd name="connsiteY104-474" fmla="*/ 5939 h 10000"/>
                  <a:gd name="connsiteX105-475" fmla="*/ 9982 w 10000"/>
                  <a:gd name="connsiteY105-476" fmla="*/ 6041 h 10000"/>
                  <a:gd name="connsiteX106-477" fmla="*/ 9995 w 10000"/>
                  <a:gd name="connsiteY106-478" fmla="*/ 6151 h 10000"/>
                  <a:gd name="connsiteX107-479" fmla="*/ 10000 w 10000"/>
                  <a:gd name="connsiteY107-480" fmla="*/ 6321 h 10000"/>
                  <a:gd name="connsiteX108-481" fmla="*/ 9992 w 10000"/>
                  <a:gd name="connsiteY108-482" fmla="*/ 6481 h 10000"/>
                  <a:gd name="connsiteX109-483" fmla="*/ 9972 w 10000"/>
                  <a:gd name="connsiteY109-484" fmla="*/ 6626 h 10000"/>
                  <a:gd name="connsiteX110-485" fmla="*/ 9939 w 10000"/>
                  <a:gd name="connsiteY110-486" fmla="*/ 6763 h 10000"/>
                  <a:gd name="connsiteX111-487" fmla="*/ 9897 w 10000"/>
                  <a:gd name="connsiteY111-488" fmla="*/ 6885 h 10000"/>
                  <a:gd name="connsiteX112-489" fmla="*/ 9843 w 10000"/>
                  <a:gd name="connsiteY112-490" fmla="*/ 7000 h 10000"/>
                  <a:gd name="connsiteX113-491" fmla="*/ 9779 w 10000"/>
                  <a:gd name="connsiteY113-492" fmla="*/ 7099 h 10000"/>
                  <a:gd name="connsiteX114-493" fmla="*/ 9707 w 10000"/>
                  <a:gd name="connsiteY114-494" fmla="*/ 7188 h 10000"/>
                  <a:gd name="connsiteX115-495" fmla="*/ 9627 w 10000"/>
                  <a:gd name="connsiteY115-496" fmla="*/ 7269 h 10000"/>
                  <a:gd name="connsiteX116-497" fmla="*/ 9538 w 10000"/>
                  <a:gd name="connsiteY116-498" fmla="*/ 7340 h 10000"/>
                  <a:gd name="connsiteX117-499" fmla="*/ 9443 w 10000"/>
                  <a:gd name="connsiteY117-500" fmla="*/ 7401 h 10000"/>
                  <a:gd name="connsiteX118-501" fmla="*/ 9342 w 10000"/>
                  <a:gd name="connsiteY118-502" fmla="*/ 7452 h 10000"/>
                  <a:gd name="connsiteX119-503" fmla="*/ 9234 w 10000"/>
                  <a:gd name="connsiteY119-504" fmla="*/ 7496 h 10000"/>
                  <a:gd name="connsiteX120-505" fmla="*/ 9121 w 10000"/>
                  <a:gd name="connsiteY120-506" fmla="*/ 7531 h 10000"/>
                  <a:gd name="connsiteX121-507" fmla="*/ 9005 w 10000"/>
                  <a:gd name="connsiteY121-508" fmla="*/ 7559 h 10000"/>
                  <a:gd name="connsiteX122-509" fmla="*/ 8885 w 10000"/>
                  <a:gd name="connsiteY122-510" fmla="*/ 7577 h 10000"/>
                  <a:gd name="connsiteX123-511" fmla="*/ 8637 w 10000"/>
                  <a:gd name="connsiteY123-512" fmla="*/ 7597 h 10000"/>
                  <a:gd name="connsiteX124-513" fmla="*/ 8383 w 10000"/>
                  <a:gd name="connsiteY124-514" fmla="*/ 7590 h 10000"/>
                  <a:gd name="connsiteX125-515" fmla="*/ 8129 w 10000"/>
                  <a:gd name="connsiteY125-516" fmla="*/ 7562 h 10000"/>
                  <a:gd name="connsiteX126-517" fmla="*/ 7879 w 10000"/>
                  <a:gd name="connsiteY126-518" fmla="*/ 7513 h 10000"/>
                  <a:gd name="connsiteX127-519" fmla="*/ 7639 w 10000"/>
                  <a:gd name="connsiteY127-520" fmla="*/ 7450 h 10000"/>
                  <a:gd name="connsiteX128-521" fmla="*/ 7414 w 10000"/>
                  <a:gd name="connsiteY128-522" fmla="*/ 7371 h 10000"/>
                  <a:gd name="connsiteX129-523" fmla="*/ 7212 w 10000"/>
                  <a:gd name="connsiteY129-524" fmla="*/ 7282 h 10000"/>
                  <a:gd name="connsiteX130-525" fmla="*/ 7036 w 10000"/>
                  <a:gd name="connsiteY130-526" fmla="*/ 7188 h 10000"/>
                  <a:gd name="connsiteX0-527" fmla="*/ 7036 w 10000"/>
                  <a:gd name="connsiteY0-528" fmla="*/ 7188 h 10000"/>
                  <a:gd name="connsiteX1-529" fmla="*/ 5813 w 10000"/>
                  <a:gd name="connsiteY1-530" fmla="*/ 5848 h 10000"/>
                  <a:gd name="connsiteX2-531" fmla="*/ 5730 w 10000"/>
                  <a:gd name="connsiteY2-532" fmla="*/ 8330 h 10000"/>
                  <a:gd name="connsiteX3-533" fmla="*/ 5462 w 10000"/>
                  <a:gd name="connsiteY3-534" fmla="*/ 8513 h 10000"/>
                  <a:gd name="connsiteX4-535" fmla="*/ 5190 w 10000"/>
                  <a:gd name="connsiteY4-536" fmla="*/ 8683 h 10000"/>
                  <a:gd name="connsiteX5-537" fmla="*/ 4916 w 10000"/>
                  <a:gd name="connsiteY5-538" fmla="*/ 8838 h 10000"/>
                  <a:gd name="connsiteX6-539" fmla="*/ 4641 w 10000"/>
                  <a:gd name="connsiteY6-540" fmla="*/ 8986 h 10000"/>
                  <a:gd name="connsiteX7-541" fmla="*/ 4364 w 10000"/>
                  <a:gd name="connsiteY7-542" fmla="*/ 9118 h 10000"/>
                  <a:gd name="connsiteX8-543" fmla="*/ 4086 w 10000"/>
                  <a:gd name="connsiteY8-544" fmla="*/ 9237 h 10000"/>
                  <a:gd name="connsiteX9-545" fmla="*/ 3808 w 10000"/>
                  <a:gd name="connsiteY9-546" fmla="*/ 9349 h 10000"/>
                  <a:gd name="connsiteX10-547" fmla="*/ 3529 w 10000"/>
                  <a:gd name="connsiteY10-548" fmla="*/ 9448 h 10000"/>
                  <a:gd name="connsiteX11-549" fmla="*/ 3249 w 10000"/>
                  <a:gd name="connsiteY11-550" fmla="*/ 9540 h 10000"/>
                  <a:gd name="connsiteX12-551" fmla="*/ 2969 w 10000"/>
                  <a:gd name="connsiteY12-552" fmla="*/ 9621 h 10000"/>
                  <a:gd name="connsiteX13-553" fmla="*/ 2689 w 10000"/>
                  <a:gd name="connsiteY13-554" fmla="*/ 9695 h 10000"/>
                  <a:gd name="connsiteX14-555" fmla="*/ 2410 w 10000"/>
                  <a:gd name="connsiteY14-556" fmla="*/ 9758 h 10000"/>
                  <a:gd name="connsiteX15-557" fmla="*/ 2031 w 10000"/>
                  <a:gd name="connsiteY15-558" fmla="*/ 9835 h 10000"/>
                  <a:gd name="connsiteX16-559" fmla="*/ 1594 w 10000"/>
                  <a:gd name="connsiteY16-560" fmla="*/ 9911 h 10000"/>
                  <a:gd name="connsiteX17-561" fmla="*/ 1141 w 10000"/>
                  <a:gd name="connsiteY17-562" fmla="*/ 9972 h 10000"/>
                  <a:gd name="connsiteX18-563" fmla="*/ 921 w 10000"/>
                  <a:gd name="connsiteY18-564" fmla="*/ 9992 h 10000"/>
                  <a:gd name="connsiteX19-565" fmla="*/ 714 w 10000"/>
                  <a:gd name="connsiteY19-566" fmla="*/ 10000 h 10000"/>
                  <a:gd name="connsiteX20-567" fmla="*/ 523 w 10000"/>
                  <a:gd name="connsiteY20-568" fmla="*/ 9997 h 10000"/>
                  <a:gd name="connsiteX21-569" fmla="*/ 354 w 10000"/>
                  <a:gd name="connsiteY21-570" fmla="*/ 9980 h 10000"/>
                  <a:gd name="connsiteX22-571" fmla="*/ 213 w 10000"/>
                  <a:gd name="connsiteY22-572" fmla="*/ 9947 h 10000"/>
                  <a:gd name="connsiteX23-573" fmla="*/ 154 w 10000"/>
                  <a:gd name="connsiteY23-574" fmla="*/ 9924 h 10000"/>
                  <a:gd name="connsiteX24-575" fmla="*/ 105 w 10000"/>
                  <a:gd name="connsiteY24-576" fmla="*/ 9896 h 10000"/>
                  <a:gd name="connsiteX25-577" fmla="*/ 65 w 10000"/>
                  <a:gd name="connsiteY25-578" fmla="*/ 9865 h 10000"/>
                  <a:gd name="connsiteX26-579" fmla="*/ 35 w 10000"/>
                  <a:gd name="connsiteY26-580" fmla="*/ 9827 h 10000"/>
                  <a:gd name="connsiteX27-581" fmla="*/ 15 w 10000"/>
                  <a:gd name="connsiteY27-582" fmla="*/ 9786 h 10000"/>
                  <a:gd name="connsiteX28-583" fmla="*/ 8 w 10000"/>
                  <a:gd name="connsiteY28-584" fmla="*/ 9738 h 10000"/>
                  <a:gd name="connsiteX29-585" fmla="*/ 0 w 10000"/>
                  <a:gd name="connsiteY29-586" fmla="*/ 9331 h 10000"/>
                  <a:gd name="connsiteX30-587" fmla="*/ 0 w 10000"/>
                  <a:gd name="connsiteY30-588" fmla="*/ 8886 h 10000"/>
                  <a:gd name="connsiteX31-589" fmla="*/ 10 w 10000"/>
                  <a:gd name="connsiteY31-590" fmla="*/ 8411 h 10000"/>
                  <a:gd name="connsiteX32-591" fmla="*/ 28 w 10000"/>
                  <a:gd name="connsiteY32-592" fmla="*/ 7907 h 10000"/>
                  <a:gd name="connsiteX33-593" fmla="*/ 58 w 10000"/>
                  <a:gd name="connsiteY33-594" fmla="*/ 7391 h 10000"/>
                  <a:gd name="connsiteX34-595" fmla="*/ 98 w 10000"/>
                  <a:gd name="connsiteY34-596" fmla="*/ 6860 h 10000"/>
                  <a:gd name="connsiteX35-597" fmla="*/ 148 w 10000"/>
                  <a:gd name="connsiteY35-598" fmla="*/ 6321 h 10000"/>
                  <a:gd name="connsiteX36-599" fmla="*/ 212 w 10000"/>
                  <a:gd name="connsiteY36-600" fmla="*/ 5789 h 10000"/>
                  <a:gd name="connsiteX37-601" fmla="*/ 286 w 10000"/>
                  <a:gd name="connsiteY37-602" fmla="*/ 5261 h 10000"/>
                  <a:gd name="connsiteX38-603" fmla="*/ 374 w 10000"/>
                  <a:gd name="connsiteY38-604" fmla="*/ 4750 h 10000"/>
                  <a:gd name="connsiteX39-605" fmla="*/ 475 w 10000"/>
                  <a:gd name="connsiteY39-606" fmla="*/ 4256 h 10000"/>
                  <a:gd name="connsiteX40-607" fmla="*/ 530 w 10000"/>
                  <a:gd name="connsiteY40-608" fmla="*/ 4022 h 10000"/>
                  <a:gd name="connsiteX41-609" fmla="*/ 588 w 10000"/>
                  <a:gd name="connsiteY41-610" fmla="*/ 3791 h 10000"/>
                  <a:gd name="connsiteX42-611" fmla="*/ 652 w 10000"/>
                  <a:gd name="connsiteY42-612" fmla="*/ 3570 h 10000"/>
                  <a:gd name="connsiteX43-613" fmla="*/ 717 w 10000"/>
                  <a:gd name="connsiteY43-614" fmla="*/ 3361 h 10000"/>
                  <a:gd name="connsiteX44-615" fmla="*/ 787 w 10000"/>
                  <a:gd name="connsiteY44-616" fmla="*/ 3160 h 10000"/>
                  <a:gd name="connsiteX45-617" fmla="*/ 861 w 10000"/>
                  <a:gd name="connsiteY45-618" fmla="*/ 2970 h 10000"/>
                  <a:gd name="connsiteX46-619" fmla="*/ 938 w 10000"/>
                  <a:gd name="connsiteY46-620" fmla="*/ 2792 h 10000"/>
                  <a:gd name="connsiteX47-621" fmla="*/ 1019 w 10000"/>
                  <a:gd name="connsiteY47-622" fmla="*/ 2624 h 10000"/>
                  <a:gd name="connsiteX48-623" fmla="*/ 1105 w 10000"/>
                  <a:gd name="connsiteY48-624" fmla="*/ 2474 h 10000"/>
                  <a:gd name="connsiteX49-625" fmla="*/ 1194 w 10000"/>
                  <a:gd name="connsiteY49-626" fmla="*/ 2334 h 10000"/>
                  <a:gd name="connsiteX50-627" fmla="*/ 1640 w 10000"/>
                  <a:gd name="connsiteY50-628" fmla="*/ 1696 h 10000"/>
                  <a:gd name="connsiteX51-629" fmla="*/ 1865 w 10000"/>
                  <a:gd name="connsiteY51-630" fmla="*/ 1383 h 10000"/>
                  <a:gd name="connsiteX52-631" fmla="*/ 1950 w 10000"/>
                  <a:gd name="connsiteY52-632" fmla="*/ 1269 h 10000"/>
                  <a:gd name="connsiteX53-633" fmla="*/ 2095 w 10000"/>
                  <a:gd name="connsiteY53-634" fmla="*/ 1088 h 10000"/>
                  <a:gd name="connsiteX54-635" fmla="*/ 2333 w 10000"/>
                  <a:gd name="connsiteY54-636" fmla="*/ 811 h 10000"/>
                  <a:gd name="connsiteX55-637" fmla="*/ 2455 w 10000"/>
                  <a:gd name="connsiteY55-638" fmla="*/ 681 h 10000"/>
                  <a:gd name="connsiteX56-639" fmla="*/ 2583 w 10000"/>
                  <a:gd name="connsiteY56-640" fmla="*/ 559 h 10000"/>
                  <a:gd name="connsiteX57-641" fmla="*/ 2711 w 10000"/>
                  <a:gd name="connsiteY57-642" fmla="*/ 447 h 10000"/>
                  <a:gd name="connsiteX58-643" fmla="*/ 2844 w 10000"/>
                  <a:gd name="connsiteY58-644" fmla="*/ 341 h 10000"/>
                  <a:gd name="connsiteX59-645" fmla="*/ 2981 w 10000"/>
                  <a:gd name="connsiteY59-646" fmla="*/ 247 h 10000"/>
                  <a:gd name="connsiteX60-647" fmla="*/ 3121 w 10000"/>
                  <a:gd name="connsiteY60-648" fmla="*/ 160 h 10000"/>
                  <a:gd name="connsiteX61-649" fmla="*/ 3188 w 10000"/>
                  <a:gd name="connsiteY61-650" fmla="*/ 127 h 10000"/>
                  <a:gd name="connsiteX62-651" fmla="*/ 3268 w 10000"/>
                  <a:gd name="connsiteY62-652" fmla="*/ 99 h 10000"/>
                  <a:gd name="connsiteX63-653" fmla="*/ 3463 w 10000"/>
                  <a:gd name="connsiteY63-654" fmla="*/ 51 h 10000"/>
                  <a:gd name="connsiteX64-655" fmla="*/ 3698 w 10000"/>
                  <a:gd name="connsiteY64-656" fmla="*/ 15 h 10000"/>
                  <a:gd name="connsiteX65-657" fmla="*/ 3966 w 10000"/>
                  <a:gd name="connsiteY65-658" fmla="*/ 0 h 10000"/>
                  <a:gd name="connsiteX66-659" fmla="*/ 4258 w 10000"/>
                  <a:gd name="connsiteY66-660" fmla="*/ 5 h 10000"/>
                  <a:gd name="connsiteX67-661" fmla="*/ 4569 w 10000"/>
                  <a:gd name="connsiteY67-662" fmla="*/ 31 h 10000"/>
                  <a:gd name="connsiteX68-663" fmla="*/ 4892 w 10000"/>
                  <a:gd name="connsiteY68-664" fmla="*/ 76 h 10000"/>
                  <a:gd name="connsiteX69-665" fmla="*/ 5217 w 10000"/>
                  <a:gd name="connsiteY69-666" fmla="*/ 145 h 10000"/>
                  <a:gd name="connsiteX70-667" fmla="*/ 5379 w 10000"/>
                  <a:gd name="connsiteY70-668" fmla="*/ 191 h 10000"/>
                  <a:gd name="connsiteX71-669" fmla="*/ 5539 w 10000"/>
                  <a:gd name="connsiteY71-670" fmla="*/ 239 h 10000"/>
                  <a:gd name="connsiteX72-671" fmla="*/ 5850 w 10000"/>
                  <a:gd name="connsiteY72-672" fmla="*/ 364 h 10000"/>
                  <a:gd name="connsiteX73-673" fmla="*/ 6000 w 10000"/>
                  <a:gd name="connsiteY73-674" fmla="*/ 435 h 10000"/>
                  <a:gd name="connsiteX74-675" fmla="*/ 6145 w 10000"/>
                  <a:gd name="connsiteY74-676" fmla="*/ 514 h 10000"/>
                  <a:gd name="connsiteX75-677" fmla="*/ 6281 w 10000"/>
                  <a:gd name="connsiteY75-678" fmla="*/ 598 h 10000"/>
                  <a:gd name="connsiteX76-679" fmla="*/ 6413 w 10000"/>
                  <a:gd name="connsiteY76-680" fmla="*/ 694 h 10000"/>
                  <a:gd name="connsiteX77-681" fmla="*/ 6534 w 10000"/>
                  <a:gd name="connsiteY77-682" fmla="*/ 796 h 10000"/>
                  <a:gd name="connsiteX78-683" fmla="*/ 6648 w 10000"/>
                  <a:gd name="connsiteY78-684" fmla="*/ 905 h 10000"/>
                  <a:gd name="connsiteX79-685" fmla="*/ 6751 w 10000"/>
                  <a:gd name="connsiteY79-686" fmla="*/ 1025 h 10000"/>
                  <a:gd name="connsiteX80-687" fmla="*/ 6844 w 10000"/>
                  <a:gd name="connsiteY80-688" fmla="*/ 1152 h 10000"/>
                  <a:gd name="connsiteX81-689" fmla="*/ 6925 w 10000"/>
                  <a:gd name="connsiteY81-690" fmla="*/ 1287 h 10000"/>
                  <a:gd name="connsiteX82-691" fmla="*/ 6994 w 10000"/>
                  <a:gd name="connsiteY82-692" fmla="*/ 1431 h 10000"/>
                  <a:gd name="connsiteX83-693" fmla="*/ 7048 w 10000"/>
                  <a:gd name="connsiteY83-694" fmla="*/ 1584 h 10000"/>
                  <a:gd name="connsiteX84-695" fmla="*/ 7070 w 10000"/>
                  <a:gd name="connsiteY84-696" fmla="*/ 1665 h 10000"/>
                  <a:gd name="connsiteX85-697" fmla="*/ 7088 w 10000"/>
                  <a:gd name="connsiteY85-698" fmla="*/ 1749 h 10000"/>
                  <a:gd name="connsiteX86-699" fmla="*/ 7786 w 10000"/>
                  <a:gd name="connsiteY86-700" fmla="*/ 5317 h 10000"/>
                  <a:gd name="connsiteX87-701" fmla="*/ 7987 w 10000"/>
                  <a:gd name="connsiteY87-702" fmla="*/ 5278 h 10000"/>
                  <a:gd name="connsiteX88-703" fmla="*/ 8280 w 10000"/>
                  <a:gd name="connsiteY88-704" fmla="*/ 5240 h 10000"/>
                  <a:gd name="connsiteX89-705" fmla="*/ 8450 w 10000"/>
                  <a:gd name="connsiteY89-706" fmla="*/ 5228 h 10000"/>
                  <a:gd name="connsiteX90-707" fmla="*/ 8630 w 10000"/>
                  <a:gd name="connsiteY90-708" fmla="*/ 5225 h 10000"/>
                  <a:gd name="connsiteX91-709" fmla="*/ 8815 w 10000"/>
                  <a:gd name="connsiteY91-710" fmla="*/ 5230 h 10000"/>
                  <a:gd name="connsiteX92-711" fmla="*/ 9003 w 10000"/>
                  <a:gd name="connsiteY92-712" fmla="*/ 5248 h 10000"/>
                  <a:gd name="connsiteX93-713" fmla="*/ 9185 w 10000"/>
                  <a:gd name="connsiteY93-714" fmla="*/ 5281 h 10000"/>
                  <a:gd name="connsiteX94-715" fmla="*/ 9360 w 10000"/>
                  <a:gd name="connsiteY94-716" fmla="*/ 5334 h 10000"/>
                  <a:gd name="connsiteX95-717" fmla="*/ 9523 w 10000"/>
                  <a:gd name="connsiteY95-718" fmla="*/ 5403 h 10000"/>
                  <a:gd name="connsiteX96-719" fmla="*/ 9597 w 10000"/>
                  <a:gd name="connsiteY96-720" fmla="*/ 5449 h 10000"/>
                  <a:gd name="connsiteX97-721" fmla="*/ 9668 w 10000"/>
                  <a:gd name="connsiteY97-722" fmla="*/ 5497 h 10000"/>
                  <a:gd name="connsiteX98-723" fmla="*/ 9734 w 10000"/>
                  <a:gd name="connsiteY98-724" fmla="*/ 5553 h 10000"/>
                  <a:gd name="connsiteX99-725" fmla="*/ 9794 w 10000"/>
                  <a:gd name="connsiteY99-726" fmla="*/ 5617 h 10000"/>
                  <a:gd name="connsiteX100-727" fmla="*/ 9846 w 10000"/>
                  <a:gd name="connsiteY100-728" fmla="*/ 5688 h 10000"/>
                  <a:gd name="connsiteX101-729" fmla="*/ 9892 w 10000"/>
                  <a:gd name="connsiteY101-730" fmla="*/ 5764 h 10000"/>
                  <a:gd name="connsiteX102-731" fmla="*/ 9930 w 10000"/>
                  <a:gd name="connsiteY102-732" fmla="*/ 5848 h 10000"/>
                  <a:gd name="connsiteX103-733" fmla="*/ 9960 w 10000"/>
                  <a:gd name="connsiteY103-734" fmla="*/ 5939 h 10000"/>
                  <a:gd name="connsiteX104-735" fmla="*/ 9982 w 10000"/>
                  <a:gd name="connsiteY104-736" fmla="*/ 6041 h 10000"/>
                  <a:gd name="connsiteX105-737" fmla="*/ 9995 w 10000"/>
                  <a:gd name="connsiteY105-738" fmla="*/ 6151 h 10000"/>
                  <a:gd name="connsiteX106-739" fmla="*/ 10000 w 10000"/>
                  <a:gd name="connsiteY106-740" fmla="*/ 6321 h 10000"/>
                  <a:gd name="connsiteX107-741" fmla="*/ 9992 w 10000"/>
                  <a:gd name="connsiteY107-742" fmla="*/ 6481 h 10000"/>
                  <a:gd name="connsiteX108-743" fmla="*/ 9972 w 10000"/>
                  <a:gd name="connsiteY108-744" fmla="*/ 6626 h 10000"/>
                  <a:gd name="connsiteX109-745" fmla="*/ 9939 w 10000"/>
                  <a:gd name="connsiteY109-746" fmla="*/ 6763 h 10000"/>
                  <a:gd name="connsiteX110-747" fmla="*/ 9897 w 10000"/>
                  <a:gd name="connsiteY110-748" fmla="*/ 6885 h 10000"/>
                  <a:gd name="connsiteX111-749" fmla="*/ 9843 w 10000"/>
                  <a:gd name="connsiteY111-750" fmla="*/ 7000 h 10000"/>
                  <a:gd name="connsiteX112-751" fmla="*/ 9779 w 10000"/>
                  <a:gd name="connsiteY112-752" fmla="*/ 7099 h 10000"/>
                  <a:gd name="connsiteX113-753" fmla="*/ 9707 w 10000"/>
                  <a:gd name="connsiteY113-754" fmla="*/ 7188 h 10000"/>
                  <a:gd name="connsiteX114-755" fmla="*/ 9627 w 10000"/>
                  <a:gd name="connsiteY114-756" fmla="*/ 7269 h 10000"/>
                  <a:gd name="connsiteX115-757" fmla="*/ 9538 w 10000"/>
                  <a:gd name="connsiteY115-758" fmla="*/ 7340 h 10000"/>
                  <a:gd name="connsiteX116-759" fmla="*/ 9443 w 10000"/>
                  <a:gd name="connsiteY116-760" fmla="*/ 7401 h 10000"/>
                  <a:gd name="connsiteX117-761" fmla="*/ 9342 w 10000"/>
                  <a:gd name="connsiteY117-762" fmla="*/ 7452 h 10000"/>
                  <a:gd name="connsiteX118-763" fmla="*/ 9234 w 10000"/>
                  <a:gd name="connsiteY118-764" fmla="*/ 7496 h 10000"/>
                  <a:gd name="connsiteX119-765" fmla="*/ 9121 w 10000"/>
                  <a:gd name="connsiteY119-766" fmla="*/ 7531 h 10000"/>
                  <a:gd name="connsiteX120-767" fmla="*/ 9005 w 10000"/>
                  <a:gd name="connsiteY120-768" fmla="*/ 7559 h 10000"/>
                  <a:gd name="connsiteX121-769" fmla="*/ 8885 w 10000"/>
                  <a:gd name="connsiteY121-770" fmla="*/ 7577 h 10000"/>
                  <a:gd name="connsiteX122-771" fmla="*/ 8637 w 10000"/>
                  <a:gd name="connsiteY122-772" fmla="*/ 7597 h 10000"/>
                  <a:gd name="connsiteX123-773" fmla="*/ 8383 w 10000"/>
                  <a:gd name="connsiteY123-774" fmla="*/ 7590 h 10000"/>
                  <a:gd name="connsiteX124-775" fmla="*/ 8129 w 10000"/>
                  <a:gd name="connsiteY124-776" fmla="*/ 7562 h 10000"/>
                  <a:gd name="connsiteX125-777" fmla="*/ 7879 w 10000"/>
                  <a:gd name="connsiteY125-778" fmla="*/ 7513 h 10000"/>
                  <a:gd name="connsiteX126-779" fmla="*/ 7639 w 10000"/>
                  <a:gd name="connsiteY126-780" fmla="*/ 7450 h 10000"/>
                  <a:gd name="connsiteX127-781" fmla="*/ 7414 w 10000"/>
                  <a:gd name="connsiteY127-782" fmla="*/ 7371 h 10000"/>
                  <a:gd name="connsiteX128-783" fmla="*/ 7212 w 10000"/>
                  <a:gd name="connsiteY128-784" fmla="*/ 7282 h 10000"/>
                  <a:gd name="connsiteX129-785" fmla="*/ 7036 w 10000"/>
                  <a:gd name="connsiteY129-786" fmla="*/ 7188 h 10000"/>
                  <a:gd name="connsiteX0-787" fmla="*/ 7036 w 10000"/>
                  <a:gd name="connsiteY0-788" fmla="*/ 7188 h 10000"/>
                  <a:gd name="connsiteX1-789" fmla="*/ 5813 w 10000"/>
                  <a:gd name="connsiteY1-790" fmla="*/ 5848 h 10000"/>
                  <a:gd name="connsiteX2-791" fmla="*/ 5462 w 10000"/>
                  <a:gd name="connsiteY2-792" fmla="*/ 8513 h 10000"/>
                  <a:gd name="connsiteX3-793" fmla="*/ 5190 w 10000"/>
                  <a:gd name="connsiteY3-794" fmla="*/ 8683 h 10000"/>
                  <a:gd name="connsiteX4-795" fmla="*/ 4916 w 10000"/>
                  <a:gd name="connsiteY4-796" fmla="*/ 8838 h 10000"/>
                  <a:gd name="connsiteX5-797" fmla="*/ 4641 w 10000"/>
                  <a:gd name="connsiteY5-798" fmla="*/ 8986 h 10000"/>
                  <a:gd name="connsiteX6-799" fmla="*/ 4364 w 10000"/>
                  <a:gd name="connsiteY6-800" fmla="*/ 9118 h 10000"/>
                  <a:gd name="connsiteX7-801" fmla="*/ 4086 w 10000"/>
                  <a:gd name="connsiteY7-802" fmla="*/ 9237 h 10000"/>
                  <a:gd name="connsiteX8-803" fmla="*/ 3808 w 10000"/>
                  <a:gd name="connsiteY8-804" fmla="*/ 9349 h 10000"/>
                  <a:gd name="connsiteX9-805" fmla="*/ 3529 w 10000"/>
                  <a:gd name="connsiteY9-806" fmla="*/ 9448 h 10000"/>
                  <a:gd name="connsiteX10-807" fmla="*/ 3249 w 10000"/>
                  <a:gd name="connsiteY10-808" fmla="*/ 9540 h 10000"/>
                  <a:gd name="connsiteX11-809" fmla="*/ 2969 w 10000"/>
                  <a:gd name="connsiteY11-810" fmla="*/ 9621 h 10000"/>
                  <a:gd name="connsiteX12-811" fmla="*/ 2689 w 10000"/>
                  <a:gd name="connsiteY12-812" fmla="*/ 9695 h 10000"/>
                  <a:gd name="connsiteX13-813" fmla="*/ 2410 w 10000"/>
                  <a:gd name="connsiteY13-814" fmla="*/ 9758 h 10000"/>
                  <a:gd name="connsiteX14-815" fmla="*/ 2031 w 10000"/>
                  <a:gd name="connsiteY14-816" fmla="*/ 9835 h 10000"/>
                  <a:gd name="connsiteX15-817" fmla="*/ 1594 w 10000"/>
                  <a:gd name="connsiteY15-818" fmla="*/ 9911 h 10000"/>
                  <a:gd name="connsiteX16-819" fmla="*/ 1141 w 10000"/>
                  <a:gd name="connsiteY16-820" fmla="*/ 9972 h 10000"/>
                  <a:gd name="connsiteX17-821" fmla="*/ 921 w 10000"/>
                  <a:gd name="connsiteY17-822" fmla="*/ 9992 h 10000"/>
                  <a:gd name="connsiteX18-823" fmla="*/ 714 w 10000"/>
                  <a:gd name="connsiteY18-824" fmla="*/ 10000 h 10000"/>
                  <a:gd name="connsiteX19-825" fmla="*/ 523 w 10000"/>
                  <a:gd name="connsiteY19-826" fmla="*/ 9997 h 10000"/>
                  <a:gd name="connsiteX20-827" fmla="*/ 354 w 10000"/>
                  <a:gd name="connsiteY20-828" fmla="*/ 9980 h 10000"/>
                  <a:gd name="connsiteX21-829" fmla="*/ 213 w 10000"/>
                  <a:gd name="connsiteY21-830" fmla="*/ 9947 h 10000"/>
                  <a:gd name="connsiteX22-831" fmla="*/ 154 w 10000"/>
                  <a:gd name="connsiteY22-832" fmla="*/ 9924 h 10000"/>
                  <a:gd name="connsiteX23-833" fmla="*/ 105 w 10000"/>
                  <a:gd name="connsiteY23-834" fmla="*/ 9896 h 10000"/>
                  <a:gd name="connsiteX24-835" fmla="*/ 65 w 10000"/>
                  <a:gd name="connsiteY24-836" fmla="*/ 9865 h 10000"/>
                  <a:gd name="connsiteX25-837" fmla="*/ 35 w 10000"/>
                  <a:gd name="connsiteY25-838" fmla="*/ 9827 h 10000"/>
                  <a:gd name="connsiteX26-839" fmla="*/ 15 w 10000"/>
                  <a:gd name="connsiteY26-840" fmla="*/ 9786 h 10000"/>
                  <a:gd name="connsiteX27-841" fmla="*/ 8 w 10000"/>
                  <a:gd name="connsiteY27-842" fmla="*/ 9738 h 10000"/>
                  <a:gd name="connsiteX28-843" fmla="*/ 0 w 10000"/>
                  <a:gd name="connsiteY28-844" fmla="*/ 9331 h 10000"/>
                  <a:gd name="connsiteX29-845" fmla="*/ 0 w 10000"/>
                  <a:gd name="connsiteY29-846" fmla="*/ 8886 h 10000"/>
                  <a:gd name="connsiteX30-847" fmla="*/ 10 w 10000"/>
                  <a:gd name="connsiteY30-848" fmla="*/ 8411 h 10000"/>
                  <a:gd name="connsiteX31-849" fmla="*/ 28 w 10000"/>
                  <a:gd name="connsiteY31-850" fmla="*/ 7907 h 10000"/>
                  <a:gd name="connsiteX32-851" fmla="*/ 58 w 10000"/>
                  <a:gd name="connsiteY32-852" fmla="*/ 7391 h 10000"/>
                  <a:gd name="connsiteX33-853" fmla="*/ 98 w 10000"/>
                  <a:gd name="connsiteY33-854" fmla="*/ 6860 h 10000"/>
                  <a:gd name="connsiteX34-855" fmla="*/ 148 w 10000"/>
                  <a:gd name="connsiteY34-856" fmla="*/ 6321 h 10000"/>
                  <a:gd name="connsiteX35-857" fmla="*/ 212 w 10000"/>
                  <a:gd name="connsiteY35-858" fmla="*/ 5789 h 10000"/>
                  <a:gd name="connsiteX36-859" fmla="*/ 286 w 10000"/>
                  <a:gd name="connsiteY36-860" fmla="*/ 5261 h 10000"/>
                  <a:gd name="connsiteX37-861" fmla="*/ 374 w 10000"/>
                  <a:gd name="connsiteY37-862" fmla="*/ 4750 h 10000"/>
                  <a:gd name="connsiteX38-863" fmla="*/ 475 w 10000"/>
                  <a:gd name="connsiteY38-864" fmla="*/ 4256 h 10000"/>
                  <a:gd name="connsiteX39-865" fmla="*/ 530 w 10000"/>
                  <a:gd name="connsiteY39-866" fmla="*/ 4022 h 10000"/>
                  <a:gd name="connsiteX40-867" fmla="*/ 588 w 10000"/>
                  <a:gd name="connsiteY40-868" fmla="*/ 3791 h 10000"/>
                  <a:gd name="connsiteX41-869" fmla="*/ 652 w 10000"/>
                  <a:gd name="connsiteY41-870" fmla="*/ 3570 h 10000"/>
                  <a:gd name="connsiteX42-871" fmla="*/ 717 w 10000"/>
                  <a:gd name="connsiteY42-872" fmla="*/ 3361 h 10000"/>
                  <a:gd name="connsiteX43-873" fmla="*/ 787 w 10000"/>
                  <a:gd name="connsiteY43-874" fmla="*/ 3160 h 10000"/>
                  <a:gd name="connsiteX44-875" fmla="*/ 861 w 10000"/>
                  <a:gd name="connsiteY44-876" fmla="*/ 2970 h 10000"/>
                  <a:gd name="connsiteX45-877" fmla="*/ 938 w 10000"/>
                  <a:gd name="connsiteY45-878" fmla="*/ 2792 h 10000"/>
                  <a:gd name="connsiteX46-879" fmla="*/ 1019 w 10000"/>
                  <a:gd name="connsiteY46-880" fmla="*/ 2624 h 10000"/>
                  <a:gd name="connsiteX47-881" fmla="*/ 1105 w 10000"/>
                  <a:gd name="connsiteY47-882" fmla="*/ 2474 h 10000"/>
                  <a:gd name="connsiteX48-883" fmla="*/ 1194 w 10000"/>
                  <a:gd name="connsiteY48-884" fmla="*/ 2334 h 10000"/>
                  <a:gd name="connsiteX49-885" fmla="*/ 1640 w 10000"/>
                  <a:gd name="connsiteY49-886" fmla="*/ 1696 h 10000"/>
                  <a:gd name="connsiteX50-887" fmla="*/ 1865 w 10000"/>
                  <a:gd name="connsiteY50-888" fmla="*/ 1383 h 10000"/>
                  <a:gd name="connsiteX51-889" fmla="*/ 1950 w 10000"/>
                  <a:gd name="connsiteY51-890" fmla="*/ 1269 h 10000"/>
                  <a:gd name="connsiteX52-891" fmla="*/ 2095 w 10000"/>
                  <a:gd name="connsiteY52-892" fmla="*/ 1088 h 10000"/>
                  <a:gd name="connsiteX53-893" fmla="*/ 2333 w 10000"/>
                  <a:gd name="connsiteY53-894" fmla="*/ 811 h 10000"/>
                  <a:gd name="connsiteX54-895" fmla="*/ 2455 w 10000"/>
                  <a:gd name="connsiteY54-896" fmla="*/ 681 h 10000"/>
                  <a:gd name="connsiteX55-897" fmla="*/ 2583 w 10000"/>
                  <a:gd name="connsiteY55-898" fmla="*/ 559 h 10000"/>
                  <a:gd name="connsiteX56-899" fmla="*/ 2711 w 10000"/>
                  <a:gd name="connsiteY56-900" fmla="*/ 447 h 10000"/>
                  <a:gd name="connsiteX57-901" fmla="*/ 2844 w 10000"/>
                  <a:gd name="connsiteY57-902" fmla="*/ 341 h 10000"/>
                  <a:gd name="connsiteX58-903" fmla="*/ 2981 w 10000"/>
                  <a:gd name="connsiteY58-904" fmla="*/ 247 h 10000"/>
                  <a:gd name="connsiteX59-905" fmla="*/ 3121 w 10000"/>
                  <a:gd name="connsiteY59-906" fmla="*/ 160 h 10000"/>
                  <a:gd name="connsiteX60-907" fmla="*/ 3188 w 10000"/>
                  <a:gd name="connsiteY60-908" fmla="*/ 127 h 10000"/>
                  <a:gd name="connsiteX61-909" fmla="*/ 3268 w 10000"/>
                  <a:gd name="connsiteY61-910" fmla="*/ 99 h 10000"/>
                  <a:gd name="connsiteX62-911" fmla="*/ 3463 w 10000"/>
                  <a:gd name="connsiteY62-912" fmla="*/ 51 h 10000"/>
                  <a:gd name="connsiteX63-913" fmla="*/ 3698 w 10000"/>
                  <a:gd name="connsiteY63-914" fmla="*/ 15 h 10000"/>
                  <a:gd name="connsiteX64-915" fmla="*/ 3966 w 10000"/>
                  <a:gd name="connsiteY64-916" fmla="*/ 0 h 10000"/>
                  <a:gd name="connsiteX65-917" fmla="*/ 4258 w 10000"/>
                  <a:gd name="connsiteY65-918" fmla="*/ 5 h 10000"/>
                  <a:gd name="connsiteX66-919" fmla="*/ 4569 w 10000"/>
                  <a:gd name="connsiteY66-920" fmla="*/ 31 h 10000"/>
                  <a:gd name="connsiteX67-921" fmla="*/ 4892 w 10000"/>
                  <a:gd name="connsiteY67-922" fmla="*/ 76 h 10000"/>
                  <a:gd name="connsiteX68-923" fmla="*/ 5217 w 10000"/>
                  <a:gd name="connsiteY68-924" fmla="*/ 145 h 10000"/>
                  <a:gd name="connsiteX69-925" fmla="*/ 5379 w 10000"/>
                  <a:gd name="connsiteY69-926" fmla="*/ 191 h 10000"/>
                  <a:gd name="connsiteX70-927" fmla="*/ 5539 w 10000"/>
                  <a:gd name="connsiteY70-928" fmla="*/ 239 h 10000"/>
                  <a:gd name="connsiteX71-929" fmla="*/ 5850 w 10000"/>
                  <a:gd name="connsiteY71-930" fmla="*/ 364 h 10000"/>
                  <a:gd name="connsiteX72-931" fmla="*/ 6000 w 10000"/>
                  <a:gd name="connsiteY72-932" fmla="*/ 435 h 10000"/>
                  <a:gd name="connsiteX73-933" fmla="*/ 6145 w 10000"/>
                  <a:gd name="connsiteY73-934" fmla="*/ 514 h 10000"/>
                  <a:gd name="connsiteX74-935" fmla="*/ 6281 w 10000"/>
                  <a:gd name="connsiteY74-936" fmla="*/ 598 h 10000"/>
                  <a:gd name="connsiteX75-937" fmla="*/ 6413 w 10000"/>
                  <a:gd name="connsiteY75-938" fmla="*/ 694 h 10000"/>
                  <a:gd name="connsiteX76-939" fmla="*/ 6534 w 10000"/>
                  <a:gd name="connsiteY76-940" fmla="*/ 796 h 10000"/>
                  <a:gd name="connsiteX77-941" fmla="*/ 6648 w 10000"/>
                  <a:gd name="connsiteY77-942" fmla="*/ 905 h 10000"/>
                  <a:gd name="connsiteX78-943" fmla="*/ 6751 w 10000"/>
                  <a:gd name="connsiteY78-944" fmla="*/ 1025 h 10000"/>
                  <a:gd name="connsiteX79-945" fmla="*/ 6844 w 10000"/>
                  <a:gd name="connsiteY79-946" fmla="*/ 1152 h 10000"/>
                  <a:gd name="connsiteX80-947" fmla="*/ 6925 w 10000"/>
                  <a:gd name="connsiteY80-948" fmla="*/ 1287 h 10000"/>
                  <a:gd name="connsiteX81-949" fmla="*/ 6994 w 10000"/>
                  <a:gd name="connsiteY81-950" fmla="*/ 1431 h 10000"/>
                  <a:gd name="connsiteX82-951" fmla="*/ 7048 w 10000"/>
                  <a:gd name="connsiteY82-952" fmla="*/ 1584 h 10000"/>
                  <a:gd name="connsiteX83-953" fmla="*/ 7070 w 10000"/>
                  <a:gd name="connsiteY83-954" fmla="*/ 1665 h 10000"/>
                  <a:gd name="connsiteX84-955" fmla="*/ 7088 w 10000"/>
                  <a:gd name="connsiteY84-956" fmla="*/ 1749 h 10000"/>
                  <a:gd name="connsiteX85-957" fmla="*/ 7786 w 10000"/>
                  <a:gd name="connsiteY85-958" fmla="*/ 5317 h 10000"/>
                  <a:gd name="connsiteX86-959" fmla="*/ 7987 w 10000"/>
                  <a:gd name="connsiteY86-960" fmla="*/ 5278 h 10000"/>
                  <a:gd name="connsiteX87-961" fmla="*/ 8280 w 10000"/>
                  <a:gd name="connsiteY87-962" fmla="*/ 5240 h 10000"/>
                  <a:gd name="connsiteX88-963" fmla="*/ 8450 w 10000"/>
                  <a:gd name="connsiteY88-964" fmla="*/ 5228 h 10000"/>
                  <a:gd name="connsiteX89-965" fmla="*/ 8630 w 10000"/>
                  <a:gd name="connsiteY89-966" fmla="*/ 5225 h 10000"/>
                  <a:gd name="connsiteX90-967" fmla="*/ 8815 w 10000"/>
                  <a:gd name="connsiteY90-968" fmla="*/ 5230 h 10000"/>
                  <a:gd name="connsiteX91-969" fmla="*/ 9003 w 10000"/>
                  <a:gd name="connsiteY91-970" fmla="*/ 5248 h 10000"/>
                  <a:gd name="connsiteX92-971" fmla="*/ 9185 w 10000"/>
                  <a:gd name="connsiteY92-972" fmla="*/ 5281 h 10000"/>
                  <a:gd name="connsiteX93-973" fmla="*/ 9360 w 10000"/>
                  <a:gd name="connsiteY93-974" fmla="*/ 5334 h 10000"/>
                  <a:gd name="connsiteX94-975" fmla="*/ 9523 w 10000"/>
                  <a:gd name="connsiteY94-976" fmla="*/ 5403 h 10000"/>
                  <a:gd name="connsiteX95-977" fmla="*/ 9597 w 10000"/>
                  <a:gd name="connsiteY95-978" fmla="*/ 5449 h 10000"/>
                  <a:gd name="connsiteX96-979" fmla="*/ 9668 w 10000"/>
                  <a:gd name="connsiteY96-980" fmla="*/ 5497 h 10000"/>
                  <a:gd name="connsiteX97-981" fmla="*/ 9734 w 10000"/>
                  <a:gd name="connsiteY97-982" fmla="*/ 5553 h 10000"/>
                  <a:gd name="connsiteX98-983" fmla="*/ 9794 w 10000"/>
                  <a:gd name="connsiteY98-984" fmla="*/ 5617 h 10000"/>
                  <a:gd name="connsiteX99-985" fmla="*/ 9846 w 10000"/>
                  <a:gd name="connsiteY99-986" fmla="*/ 5688 h 10000"/>
                  <a:gd name="connsiteX100-987" fmla="*/ 9892 w 10000"/>
                  <a:gd name="connsiteY100-988" fmla="*/ 5764 h 10000"/>
                  <a:gd name="connsiteX101-989" fmla="*/ 9930 w 10000"/>
                  <a:gd name="connsiteY101-990" fmla="*/ 5848 h 10000"/>
                  <a:gd name="connsiteX102-991" fmla="*/ 9960 w 10000"/>
                  <a:gd name="connsiteY102-992" fmla="*/ 5939 h 10000"/>
                  <a:gd name="connsiteX103-993" fmla="*/ 9982 w 10000"/>
                  <a:gd name="connsiteY103-994" fmla="*/ 6041 h 10000"/>
                  <a:gd name="connsiteX104-995" fmla="*/ 9995 w 10000"/>
                  <a:gd name="connsiteY104-996" fmla="*/ 6151 h 10000"/>
                  <a:gd name="connsiteX105-997" fmla="*/ 10000 w 10000"/>
                  <a:gd name="connsiteY105-998" fmla="*/ 6321 h 10000"/>
                  <a:gd name="connsiteX106-999" fmla="*/ 9992 w 10000"/>
                  <a:gd name="connsiteY106-1000" fmla="*/ 6481 h 10000"/>
                  <a:gd name="connsiteX107-1001" fmla="*/ 9972 w 10000"/>
                  <a:gd name="connsiteY107-1002" fmla="*/ 6626 h 10000"/>
                  <a:gd name="connsiteX108-1003" fmla="*/ 9939 w 10000"/>
                  <a:gd name="connsiteY108-1004" fmla="*/ 6763 h 10000"/>
                  <a:gd name="connsiteX109-1005" fmla="*/ 9897 w 10000"/>
                  <a:gd name="connsiteY109-1006" fmla="*/ 6885 h 10000"/>
                  <a:gd name="connsiteX110-1007" fmla="*/ 9843 w 10000"/>
                  <a:gd name="connsiteY110-1008" fmla="*/ 7000 h 10000"/>
                  <a:gd name="connsiteX111-1009" fmla="*/ 9779 w 10000"/>
                  <a:gd name="connsiteY111-1010" fmla="*/ 7099 h 10000"/>
                  <a:gd name="connsiteX112-1011" fmla="*/ 9707 w 10000"/>
                  <a:gd name="connsiteY112-1012" fmla="*/ 7188 h 10000"/>
                  <a:gd name="connsiteX113-1013" fmla="*/ 9627 w 10000"/>
                  <a:gd name="connsiteY113-1014" fmla="*/ 7269 h 10000"/>
                  <a:gd name="connsiteX114-1015" fmla="*/ 9538 w 10000"/>
                  <a:gd name="connsiteY114-1016" fmla="*/ 7340 h 10000"/>
                  <a:gd name="connsiteX115-1017" fmla="*/ 9443 w 10000"/>
                  <a:gd name="connsiteY115-1018" fmla="*/ 7401 h 10000"/>
                  <a:gd name="connsiteX116-1019" fmla="*/ 9342 w 10000"/>
                  <a:gd name="connsiteY116-1020" fmla="*/ 7452 h 10000"/>
                  <a:gd name="connsiteX117-1021" fmla="*/ 9234 w 10000"/>
                  <a:gd name="connsiteY117-1022" fmla="*/ 7496 h 10000"/>
                  <a:gd name="connsiteX118-1023" fmla="*/ 9121 w 10000"/>
                  <a:gd name="connsiteY118-1024" fmla="*/ 7531 h 10000"/>
                  <a:gd name="connsiteX119-1025" fmla="*/ 9005 w 10000"/>
                  <a:gd name="connsiteY119-1026" fmla="*/ 7559 h 10000"/>
                  <a:gd name="connsiteX120-1027" fmla="*/ 8885 w 10000"/>
                  <a:gd name="connsiteY120-1028" fmla="*/ 7577 h 10000"/>
                  <a:gd name="connsiteX121-1029" fmla="*/ 8637 w 10000"/>
                  <a:gd name="connsiteY121-1030" fmla="*/ 7597 h 10000"/>
                  <a:gd name="connsiteX122-1031" fmla="*/ 8383 w 10000"/>
                  <a:gd name="connsiteY122-1032" fmla="*/ 7590 h 10000"/>
                  <a:gd name="connsiteX123-1033" fmla="*/ 8129 w 10000"/>
                  <a:gd name="connsiteY123-1034" fmla="*/ 7562 h 10000"/>
                  <a:gd name="connsiteX124-1035" fmla="*/ 7879 w 10000"/>
                  <a:gd name="connsiteY124-1036" fmla="*/ 7513 h 10000"/>
                  <a:gd name="connsiteX125-1037" fmla="*/ 7639 w 10000"/>
                  <a:gd name="connsiteY125-1038" fmla="*/ 7450 h 10000"/>
                  <a:gd name="connsiteX126-1039" fmla="*/ 7414 w 10000"/>
                  <a:gd name="connsiteY126-1040" fmla="*/ 7371 h 10000"/>
                  <a:gd name="connsiteX127-1041" fmla="*/ 7212 w 10000"/>
                  <a:gd name="connsiteY127-1042" fmla="*/ 7282 h 10000"/>
                  <a:gd name="connsiteX128-1043" fmla="*/ 7036 w 10000"/>
                  <a:gd name="connsiteY128-1044" fmla="*/ 7188 h 10000"/>
                  <a:gd name="connsiteX0-1045" fmla="*/ 7036 w 10000"/>
                  <a:gd name="connsiteY0-1046" fmla="*/ 7188 h 10000"/>
                  <a:gd name="connsiteX1-1047" fmla="*/ 5813 w 10000"/>
                  <a:gd name="connsiteY1-1048" fmla="*/ 5848 h 10000"/>
                  <a:gd name="connsiteX2-1049" fmla="*/ 3757 w 10000"/>
                  <a:gd name="connsiteY2-1050" fmla="*/ 6457 h 10000"/>
                  <a:gd name="connsiteX3-1051" fmla="*/ 5190 w 10000"/>
                  <a:gd name="connsiteY3-1052" fmla="*/ 8683 h 10000"/>
                  <a:gd name="connsiteX4-1053" fmla="*/ 4916 w 10000"/>
                  <a:gd name="connsiteY4-1054" fmla="*/ 8838 h 10000"/>
                  <a:gd name="connsiteX5-1055" fmla="*/ 4641 w 10000"/>
                  <a:gd name="connsiteY5-1056" fmla="*/ 8986 h 10000"/>
                  <a:gd name="connsiteX6-1057" fmla="*/ 4364 w 10000"/>
                  <a:gd name="connsiteY6-1058" fmla="*/ 9118 h 10000"/>
                  <a:gd name="connsiteX7-1059" fmla="*/ 4086 w 10000"/>
                  <a:gd name="connsiteY7-1060" fmla="*/ 9237 h 10000"/>
                  <a:gd name="connsiteX8-1061" fmla="*/ 3808 w 10000"/>
                  <a:gd name="connsiteY8-1062" fmla="*/ 9349 h 10000"/>
                  <a:gd name="connsiteX9-1063" fmla="*/ 3529 w 10000"/>
                  <a:gd name="connsiteY9-1064" fmla="*/ 9448 h 10000"/>
                  <a:gd name="connsiteX10-1065" fmla="*/ 3249 w 10000"/>
                  <a:gd name="connsiteY10-1066" fmla="*/ 9540 h 10000"/>
                  <a:gd name="connsiteX11-1067" fmla="*/ 2969 w 10000"/>
                  <a:gd name="connsiteY11-1068" fmla="*/ 9621 h 10000"/>
                  <a:gd name="connsiteX12-1069" fmla="*/ 2689 w 10000"/>
                  <a:gd name="connsiteY12-1070" fmla="*/ 9695 h 10000"/>
                  <a:gd name="connsiteX13-1071" fmla="*/ 2410 w 10000"/>
                  <a:gd name="connsiteY13-1072" fmla="*/ 9758 h 10000"/>
                  <a:gd name="connsiteX14-1073" fmla="*/ 2031 w 10000"/>
                  <a:gd name="connsiteY14-1074" fmla="*/ 9835 h 10000"/>
                  <a:gd name="connsiteX15-1075" fmla="*/ 1594 w 10000"/>
                  <a:gd name="connsiteY15-1076" fmla="*/ 9911 h 10000"/>
                  <a:gd name="connsiteX16-1077" fmla="*/ 1141 w 10000"/>
                  <a:gd name="connsiteY16-1078" fmla="*/ 9972 h 10000"/>
                  <a:gd name="connsiteX17-1079" fmla="*/ 921 w 10000"/>
                  <a:gd name="connsiteY17-1080" fmla="*/ 9992 h 10000"/>
                  <a:gd name="connsiteX18-1081" fmla="*/ 714 w 10000"/>
                  <a:gd name="connsiteY18-1082" fmla="*/ 10000 h 10000"/>
                  <a:gd name="connsiteX19-1083" fmla="*/ 523 w 10000"/>
                  <a:gd name="connsiteY19-1084" fmla="*/ 9997 h 10000"/>
                  <a:gd name="connsiteX20-1085" fmla="*/ 354 w 10000"/>
                  <a:gd name="connsiteY20-1086" fmla="*/ 9980 h 10000"/>
                  <a:gd name="connsiteX21-1087" fmla="*/ 213 w 10000"/>
                  <a:gd name="connsiteY21-1088" fmla="*/ 9947 h 10000"/>
                  <a:gd name="connsiteX22-1089" fmla="*/ 154 w 10000"/>
                  <a:gd name="connsiteY22-1090" fmla="*/ 9924 h 10000"/>
                  <a:gd name="connsiteX23-1091" fmla="*/ 105 w 10000"/>
                  <a:gd name="connsiteY23-1092" fmla="*/ 9896 h 10000"/>
                  <a:gd name="connsiteX24-1093" fmla="*/ 65 w 10000"/>
                  <a:gd name="connsiteY24-1094" fmla="*/ 9865 h 10000"/>
                  <a:gd name="connsiteX25-1095" fmla="*/ 35 w 10000"/>
                  <a:gd name="connsiteY25-1096" fmla="*/ 9827 h 10000"/>
                  <a:gd name="connsiteX26-1097" fmla="*/ 15 w 10000"/>
                  <a:gd name="connsiteY26-1098" fmla="*/ 9786 h 10000"/>
                  <a:gd name="connsiteX27-1099" fmla="*/ 8 w 10000"/>
                  <a:gd name="connsiteY27-1100" fmla="*/ 9738 h 10000"/>
                  <a:gd name="connsiteX28-1101" fmla="*/ 0 w 10000"/>
                  <a:gd name="connsiteY28-1102" fmla="*/ 9331 h 10000"/>
                  <a:gd name="connsiteX29-1103" fmla="*/ 0 w 10000"/>
                  <a:gd name="connsiteY29-1104" fmla="*/ 8886 h 10000"/>
                  <a:gd name="connsiteX30-1105" fmla="*/ 10 w 10000"/>
                  <a:gd name="connsiteY30-1106" fmla="*/ 8411 h 10000"/>
                  <a:gd name="connsiteX31-1107" fmla="*/ 28 w 10000"/>
                  <a:gd name="connsiteY31-1108" fmla="*/ 7907 h 10000"/>
                  <a:gd name="connsiteX32-1109" fmla="*/ 58 w 10000"/>
                  <a:gd name="connsiteY32-1110" fmla="*/ 7391 h 10000"/>
                  <a:gd name="connsiteX33-1111" fmla="*/ 98 w 10000"/>
                  <a:gd name="connsiteY33-1112" fmla="*/ 6860 h 10000"/>
                  <a:gd name="connsiteX34-1113" fmla="*/ 148 w 10000"/>
                  <a:gd name="connsiteY34-1114" fmla="*/ 6321 h 10000"/>
                  <a:gd name="connsiteX35-1115" fmla="*/ 212 w 10000"/>
                  <a:gd name="connsiteY35-1116" fmla="*/ 5789 h 10000"/>
                  <a:gd name="connsiteX36-1117" fmla="*/ 286 w 10000"/>
                  <a:gd name="connsiteY36-1118" fmla="*/ 5261 h 10000"/>
                  <a:gd name="connsiteX37-1119" fmla="*/ 374 w 10000"/>
                  <a:gd name="connsiteY37-1120" fmla="*/ 4750 h 10000"/>
                  <a:gd name="connsiteX38-1121" fmla="*/ 475 w 10000"/>
                  <a:gd name="connsiteY38-1122" fmla="*/ 4256 h 10000"/>
                  <a:gd name="connsiteX39-1123" fmla="*/ 530 w 10000"/>
                  <a:gd name="connsiteY39-1124" fmla="*/ 4022 h 10000"/>
                  <a:gd name="connsiteX40-1125" fmla="*/ 588 w 10000"/>
                  <a:gd name="connsiteY40-1126" fmla="*/ 3791 h 10000"/>
                  <a:gd name="connsiteX41-1127" fmla="*/ 652 w 10000"/>
                  <a:gd name="connsiteY41-1128" fmla="*/ 3570 h 10000"/>
                  <a:gd name="connsiteX42-1129" fmla="*/ 717 w 10000"/>
                  <a:gd name="connsiteY42-1130" fmla="*/ 3361 h 10000"/>
                  <a:gd name="connsiteX43-1131" fmla="*/ 787 w 10000"/>
                  <a:gd name="connsiteY43-1132" fmla="*/ 3160 h 10000"/>
                  <a:gd name="connsiteX44-1133" fmla="*/ 861 w 10000"/>
                  <a:gd name="connsiteY44-1134" fmla="*/ 2970 h 10000"/>
                  <a:gd name="connsiteX45-1135" fmla="*/ 938 w 10000"/>
                  <a:gd name="connsiteY45-1136" fmla="*/ 2792 h 10000"/>
                  <a:gd name="connsiteX46-1137" fmla="*/ 1019 w 10000"/>
                  <a:gd name="connsiteY46-1138" fmla="*/ 2624 h 10000"/>
                  <a:gd name="connsiteX47-1139" fmla="*/ 1105 w 10000"/>
                  <a:gd name="connsiteY47-1140" fmla="*/ 2474 h 10000"/>
                  <a:gd name="connsiteX48-1141" fmla="*/ 1194 w 10000"/>
                  <a:gd name="connsiteY48-1142" fmla="*/ 2334 h 10000"/>
                  <a:gd name="connsiteX49-1143" fmla="*/ 1640 w 10000"/>
                  <a:gd name="connsiteY49-1144" fmla="*/ 1696 h 10000"/>
                  <a:gd name="connsiteX50-1145" fmla="*/ 1865 w 10000"/>
                  <a:gd name="connsiteY50-1146" fmla="*/ 1383 h 10000"/>
                  <a:gd name="connsiteX51-1147" fmla="*/ 1950 w 10000"/>
                  <a:gd name="connsiteY51-1148" fmla="*/ 1269 h 10000"/>
                  <a:gd name="connsiteX52-1149" fmla="*/ 2095 w 10000"/>
                  <a:gd name="connsiteY52-1150" fmla="*/ 1088 h 10000"/>
                  <a:gd name="connsiteX53-1151" fmla="*/ 2333 w 10000"/>
                  <a:gd name="connsiteY53-1152" fmla="*/ 811 h 10000"/>
                  <a:gd name="connsiteX54-1153" fmla="*/ 2455 w 10000"/>
                  <a:gd name="connsiteY54-1154" fmla="*/ 681 h 10000"/>
                  <a:gd name="connsiteX55-1155" fmla="*/ 2583 w 10000"/>
                  <a:gd name="connsiteY55-1156" fmla="*/ 559 h 10000"/>
                  <a:gd name="connsiteX56-1157" fmla="*/ 2711 w 10000"/>
                  <a:gd name="connsiteY56-1158" fmla="*/ 447 h 10000"/>
                  <a:gd name="connsiteX57-1159" fmla="*/ 2844 w 10000"/>
                  <a:gd name="connsiteY57-1160" fmla="*/ 341 h 10000"/>
                  <a:gd name="connsiteX58-1161" fmla="*/ 2981 w 10000"/>
                  <a:gd name="connsiteY58-1162" fmla="*/ 247 h 10000"/>
                  <a:gd name="connsiteX59-1163" fmla="*/ 3121 w 10000"/>
                  <a:gd name="connsiteY59-1164" fmla="*/ 160 h 10000"/>
                  <a:gd name="connsiteX60-1165" fmla="*/ 3188 w 10000"/>
                  <a:gd name="connsiteY60-1166" fmla="*/ 127 h 10000"/>
                  <a:gd name="connsiteX61-1167" fmla="*/ 3268 w 10000"/>
                  <a:gd name="connsiteY61-1168" fmla="*/ 99 h 10000"/>
                  <a:gd name="connsiteX62-1169" fmla="*/ 3463 w 10000"/>
                  <a:gd name="connsiteY62-1170" fmla="*/ 51 h 10000"/>
                  <a:gd name="connsiteX63-1171" fmla="*/ 3698 w 10000"/>
                  <a:gd name="connsiteY63-1172" fmla="*/ 15 h 10000"/>
                  <a:gd name="connsiteX64-1173" fmla="*/ 3966 w 10000"/>
                  <a:gd name="connsiteY64-1174" fmla="*/ 0 h 10000"/>
                  <a:gd name="connsiteX65-1175" fmla="*/ 4258 w 10000"/>
                  <a:gd name="connsiteY65-1176" fmla="*/ 5 h 10000"/>
                  <a:gd name="connsiteX66-1177" fmla="*/ 4569 w 10000"/>
                  <a:gd name="connsiteY66-1178" fmla="*/ 31 h 10000"/>
                  <a:gd name="connsiteX67-1179" fmla="*/ 4892 w 10000"/>
                  <a:gd name="connsiteY67-1180" fmla="*/ 76 h 10000"/>
                  <a:gd name="connsiteX68-1181" fmla="*/ 5217 w 10000"/>
                  <a:gd name="connsiteY68-1182" fmla="*/ 145 h 10000"/>
                  <a:gd name="connsiteX69-1183" fmla="*/ 5379 w 10000"/>
                  <a:gd name="connsiteY69-1184" fmla="*/ 191 h 10000"/>
                  <a:gd name="connsiteX70-1185" fmla="*/ 5539 w 10000"/>
                  <a:gd name="connsiteY70-1186" fmla="*/ 239 h 10000"/>
                  <a:gd name="connsiteX71-1187" fmla="*/ 5850 w 10000"/>
                  <a:gd name="connsiteY71-1188" fmla="*/ 364 h 10000"/>
                  <a:gd name="connsiteX72-1189" fmla="*/ 6000 w 10000"/>
                  <a:gd name="connsiteY72-1190" fmla="*/ 435 h 10000"/>
                  <a:gd name="connsiteX73-1191" fmla="*/ 6145 w 10000"/>
                  <a:gd name="connsiteY73-1192" fmla="*/ 514 h 10000"/>
                  <a:gd name="connsiteX74-1193" fmla="*/ 6281 w 10000"/>
                  <a:gd name="connsiteY74-1194" fmla="*/ 598 h 10000"/>
                  <a:gd name="connsiteX75-1195" fmla="*/ 6413 w 10000"/>
                  <a:gd name="connsiteY75-1196" fmla="*/ 694 h 10000"/>
                  <a:gd name="connsiteX76-1197" fmla="*/ 6534 w 10000"/>
                  <a:gd name="connsiteY76-1198" fmla="*/ 796 h 10000"/>
                  <a:gd name="connsiteX77-1199" fmla="*/ 6648 w 10000"/>
                  <a:gd name="connsiteY77-1200" fmla="*/ 905 h 10000"/>
                  <a:gd name="connsiteX78-1201" fmla="*/ 6751 w 10000"/>
                  <a:gd name="connsiteY78-1202" fmla="*/ 1025 h 10000"/>
                  <a:gd name="connsiteX79-1203" fmla="*/ 6844 w 10000"/>
                  <a:gd name="connsiteY79-1204" fmla="*/ 1152 h 10000"/>
                  <a:gd name="connsiteX80-1205" fmla="*/ 6925 w 10000"/>
                  <a:gd name="connsiteY80-1206" fmla="*/ 1287 h 10000"/>
                  <a:gd name="connsiteX81-1207" fmla="*/ 6994 w 10000"/>
                  <a:gd name="connsiteY81-1208" fmla="*/ 1431 h 10000"/>
                  <a:gd name="connsiteX82-1209" fmla="*/ 7048 w 10000"/>
                  <a:gd name="connsiteY82-1210" fmla="*/ 1584 h 10000"/>
                  <a:gd name="connsiteX83-1211" fmla="*/ 7070 w 10000"/>
                  <a:gd name="connsiteY83-1212" fmla="*/ 1665 h 10000"/>
                  <a:gd name="connsiteX84-1213" fmla="*/ 7088 w 10000"/>
                  <a:gd name="connsiteY84-1214" fmla="*/ 1749 h 10000"/>
                  <a:gd name="connsiteX85-1215" fmla="*/ 7786 w 10000"/>
                  <a:gd name="connsiteY85-1216" fmla="*/ 5317 h 10000"/>
                  <a:gd name="connsiteX86-1217" fmla="*/ 7987 w 10000"/>
                  <a:gd name="connsiteY86-1218" fmla="*/ 5278 h 10000"/>
                  <a:gd name="connsiteX87-1219" fmla="*/ 8280 w 10000"/>
                  <a:gd name="connsiteY87-1220" fmla="*/ 5240 h 10000"/>
                  <a:gd name="connsiteX88-1221" fmla="*/ 8450 w 10000"/>
                  <a:gd name="connsiteY88-1222" fmla="*/ 5228 h 10000"/>
                  <a:gd name="connsiteX89-1223" fmla="*/ 8630 w 10000"/>
                  <a:gd name="connsiteY89-1224" fmla="*/ 5225 h 10000"/>
                  <a:gd name="connsiteX90-1225" fmla="*/ 8815 w 10000"/>
                  <a:gd name="connsiteY90-1226" fmla="*/ 5230 h 10000"/>
                  <a:gd name="connsiteX91-1227" fmla="*/ 9003 w 10000"/>
                  <a:gd name="connsiteY91-1228" fmla="*/ 5248 h 10000"/>
                  <a:gd name="connsiteX92-1229" fmla="*/ 9185 w 10000"/>
                  <a:gd name="connsiteY92-1230" fmla="*/ 5281 h 10000"/>
                  <a:gd name="connsiteX93-1231" fmla="*/ 9360 w 10000"/>
                  <a:gd name="connsiteY93-1232" fmla="*/ 5334 h 10000"/>
                  <a:gd name="connsiteX94-1233" fmla="*/ 9523 w 10000"/>
                  <a:gd name="connsiteY94-1234" fmla="*/ 5403 h 10000"/>
                  <a:gd name="connsiteX95-1235" fmla="*/ 9597 w 10000"/>
                  <a:gd name="connsiteY95-1236" fmla="*/ 5449 h 10000"/>
                  <a:gd name="connsiteX96-1237" fmla="*/ 9668 w 10000"/>
                  <a:gd name="connsiteY96-1238" fmla="*/ 5497 h 10000"/>
                  <a:gd name="connsiteX97-1239" fmla="*/ 9734 w 10000"/>
                  <a:gd name="connsiteY97-1240" fmla="*/ 5553 h 10000"/>
                  <a:gd name="connsiteX98-1241" fmla="*/ 9794 w 10000"/>
                  <a:gd name="connsiteY98-1242" fmla="*/ 5617 h 10000"/>
                  <a:gd name="connsiteX99-1243" fmla="*/ 9846 w 10000"/>
                  <a:gd name="connsiteY99-1244" fmla="*/ 5688 h 10000"/>
                  <a:gd name="connsiteX100-1245" fmla="*/ 9892 w 10000"/>
                  <a:gd name="connsiteY100-1246" fmla="*/ 5764 h 10000"/>
                  <a:gd name="connsiteX101-1247" fmla="*/ 9930 w 10000"/>
                  <a:gd name="connsiteY101-1248" fmla="*/ 5848 h 10000"/>
                  <a:gd name="connsiteX102-1249" fmla="*/ 9960 w 10000"/>
                  <a:gd name="connsiteY102-1250" fmla="*/ 5939 h 10000"/>
                  <a:gd name="connsiteX103-1251" fmla="*/ 9982 w 10000"/>
                  <a:gd name="connsiteY103-1252" fmla="*/ 6041 h 10000"/>
                  <a:gd name="connsiteX104-1253" fmla="*/ 9995 w 10000"/>
                  <a:gd name="connsiteY104-1254" fmla="*/ 6151 h 10000"/>
                  <a:gd name="connsiteX105-1255" fmla="*/ 10000 w 10000"/>
                  <a:gd name="connsiteY105-1256" fmla="*/ 6321 h 10000"/>
                  <a:gd name="connsiteX106-1257" fmla="*/ 9992 w 10000"/>
                  <a:gd name="connsiteY106-1258" fmla="*/ 6481 h 10000"/>
                  <a:gd name="connsiteX107-1259" fmla="*/ 9972 w 10000"/>
                  <a:gd name="connsiteY107-1260" fmla="*/ 6626 h 10000"/>
                  <a:gd name="connsiteX108-1261" fmla="*/ 9939 w 10000"/>
                  <a:gd name="connsiteY108-1262" fmla="*/ 6763 h 10000"/>
                  <a:gd name="connsiteX109-1263" fmla="*/ 9897 w 10000"/>
                  <a:gd name="connsiteY109-1264" fmla="*/ 6885 h 10000"/>
                  <a:gd name="connsiteX110-1265" fmla="*/ 9843 w 10000"/>
                  <a:gd name="connsiteY110-1266" fmla="*/ 7000 h 10000"/>
                  <a:gd name="connsiteX111-1267" fmla="*/ 9779 w 10000"/>
                  <a:gd name="connsiteY111-1268" fmla="*/ 7099 h 10000"/>
                  <a:gd name="connsiteX112-1269" fmla="*/ 9707 w 10000"/>
                  <a:gd name="connsiteY112-1270" fmla="*/ 7188 h 10000"/>
                  <a:gd name="connsiteX113-1271" fmla="*/ 9627 w 10000"/>
                  <a:gd name="connsiteY113-1272" fmla="*/ 7269 h 10000"/>
                  <a:gd name="connsiteX114-1273" fmla="*/ 9538 w 10000"/>
                  <a:gd name="connsiteY114-1274" fmla="*/ 7340 h 10000"/>
                  <a:gd name="connsiteX115-1275" fmla="*/ 9443 w 10000"/>
                  <a:gd name="connsiteY115-1276" fmla="*/ 7401 h 10000"/>
                  <a:gd name="connsiteX116-1277" fmla="*/ 9342 w 10000"/>
                  <a:gd name="connsiteY116-1278" fmla="*/ 7452 h 10000"/>
                  <a:gd name="connsiteX117-1279" fmla="*/ 9234 w 10000"/>
                  <a:gd name="connsiteY117-1280" fmla="*/ 7496 h 10000"/>
                  <a:gd name="connsiteX118-1281" fmla="*/ 9121 w 10000"/>
                  <a:gd name="connsiteY118-1282" fmla="*/ 7531 h 10000"/>
                  <a:gd name="connsiteX119-1283" fmla="*/ 9005 w 10000"/>
                  <a:gd name="connsiteY119-1284" fmla="*/ 7559 h 10000"/>
                  <a:gd name="connsiteX120-1285" fmla="*/ 8885 w 10000"/>
                  <a:gd name="connsiteY120-1286" fmla="*/ 7577 h 10000"/>
                  <a:gd name="connsiteX121-1287" fmla="*/ 8637 w 10000"/>
                  <a:gd name="connsiteY121-1288" fmla="*/ 7597 h 10000"/>
                  <a:gd name="connsiteX122-1289" fmla="*/ 8383 w 10000"/>
                  <a:gd name="connsiteY122-1290" fmla="*/ 7590 h 10000"/>
                  <a:gd name="connsiteX123-1291" fmla="*/ 8129 w 10000"/>
                  <a:gd name="connsiteY123-1292" fmla="*/ 7562 h 10000"/>
                  <a:gd name="connsiteX124-1293" fmla="*/ 7879 w 10000"/>
                  <a:gd name="connsiteY124-1294" fmla="*/ 7513 h 10000"/>
                  <a:gd name="connsiteX125-1295" fmla="*/ 7639 w 10000"/>
                  <a:gd name="connsiteY125-1296" fmla="*/ 7450 h 10000"/>
                  <a:gd name="connsiteX126-1297" fmla="*/ 7414 w 10000"/>
                  <a:gd name="connsiteY126-1298" fmla="*/ 7371 h 10000"/>
                  <a:gd name="connsiteX127-1299" fmla="*/ 7212 w 10000"/>
                  <a:gd name="connsiteY127-1300" fmla="*/ 7282 h 10000"/>
                  <a:gd name="connsiteX128-1301" fmla="*/ 7036 w 10000"/>
                  <a:gd name="connsiteY128-1302" fmla="*/ 7188 h 10000"/>
                  <a:gd name="connsiteX0-1303" fmla="*/ 7036 w 10000"/>
                  <a:gd name="connsiteY0-1304" fmla="*/ 7188 h 10000"/>
                  <a:gd name="connsiteX1-1305" fmla="*/ 5813 w 10000"/>
                  <a:gd name="connsiteY1-1306" fmla="*/ 5620 h 10000"/>
                  <a:gd name="connsiteX2-1307" fmla="*/ 3757 w 10000"/>
                  <a:gd name="connsiteY2-1308" fmla="*/ 6457 h 10000"/>
                  <a:gd name="connsiteX3-1309" fmla="*/ 5190 w 10000"/>
                  <a:gd name="connsiteY3-1310" fmla="*/ 8683 h 10000"/>
                  <a:gd name="connsiteX4-1311" fmla="*/ 4916 w 10000"/>
                  <a:gd name="connsiteY4-1312" fmla="*/ 8838 h 10000"/>
                  <a:gd name="connsiteX5-1313" fmla="*/ 4641 w 10000"/>
                  <a:gd name="connsiteY5-1314" fmla="*/ 8986 h 10000"/>
                  <a:gd name="connsiteX6-1315" fmla="*/ 4364 w 10000"/>
                  <a:gd name="connsiteY6-1316" fmla="*/ 9118 h 10000"/>
                  <a:gd name="connsiteX7-1317" fmla="*/ 4086 w 10000"/>
                  <a:gd name="connsiteY7-1318" fmla="*/ 9237 h 10000"/>
                  <a:gd name="connsiteX8-1319" fmla="*/ 3808 w 10000"/>
                  <a:gd name="connsiteY8-1320" fmla="*/ 9349 h 10000"/>
                  <a:gd name="connsiteX9-1321" fmla="*/ 3529 w 10000"/>
                  <a:gd name="connsiteY9-1322" fmla="*/ 9448 h 10000"/>
                  <a:gd name="connsiteX10-1323" fmla="*/ 3249 w 10000"/>
                  <a:gd name="connsiteY10-1324" fmla="*/ 9540 h 10000"/>
                  <a:gd name="connsiteX11-1325" fmla="*/ 2969 w 10000"/>
                  <a:gd name="connsiteY11-1326" fmla="*/ 9621 h 10000"/>
                  <a:gd name="connsiteX12-1327" fmla="*/ 2689 w 10000"/>
                  <a:gd name="connsiteY12-1328" fmla="*/ 9695 h 10000"/>
                  <a:gd name="connsiteX13-1329" fmla="*/ 2410 w 10000"/>
                  <a:gd name="connsiteY13-1330" fmla="*/ 9758 h 10000"/>
                  <a:gd name="connsiteX14-1331" fmla="*/ 2031 w 10000"/>
                  <a:gd name="connsiteY14-1332" fmla="*/ 9835 h 10000"/>
                  <a:gd name="connsiteX15-1333" fmla="*/ 1594 w 10000"/>
                  <a:gd name="connsiteY15-1334" fmla="*/ 9911 h 10000"/>
                  <a:gd name="connsiteX16-1335" fmla="*/ 1141 w 10000"/>
                  <a:gd name="connsiteY16-1336" fmla="*/ 9972 h 10000"/>
                  <a:gd name="connsiteX17-1337" fmla="*/ 921 w 10000"/>
                  <a:gd name="connsiteY17-1338" fmla="*/ 9992 h 10000"/>
                  <a:gd name="connsiteX18-1339" fmla="*/ 714 w 10000"/>
                  <a:gd name="connsiteY18-1340" fmla="*/ 10000 h 10000"/>
                  <a:gd name="connsiteX19-1341" fmla="*/ 523 w 10000"/>
                  <a:gd name="connsiteY19-1342" fmla="*/ 9997 h 10000"/>
                  <a:gd name="connsiteX20-1343" fmla="*/ 354 w 10000"/>
                  <a:gd name="connsiteY20-1344" fmla="*/ 9980 h 10000"/>
                  <a:gd name="connsiteX21-1345" fmla="*/ 213 w 10000"/>
                  <a:gd name="connsiteY21-1346" fmla="*/ 9947 h 10000"/>
                  <a:gd name="connsiteX22-1347" fmla="*/ 154 w 10000"/>
                  <a:gd name="connsiteY22-1348" fmla="*/ 9924 h 10000"/>
                  <a:gd name="connsiteX23-1349" fmla="*/ 105 w 10000"/>
                  <a:gd name="connsiteY23-1350" fmla="*/ 9896 h 10000"/>
                  <a:gd name="connsiteX24-1351" fmla="*/ 65 w 10000"/>
                  <a:gd name="connsiteY24-1352" fmla="*/ 9865 h 10000"/>
                  <a:gd name="connsiteX25-1353" fmla="*/ 35 w 10000"/>
                  <a:gd name="connsiteY25-1354" fmla="*/ 9827 h 10000"/>
                  <a:gd name="connsiteX26-1355" fmla="*/ 15 w 10000"/>
                  <a:gd name="connsiteY26-1356" fmla="*/ 9786 h 10000"/>
                  <a:gd name="connsiteX27-1357" fmla="*/ 8 w 10000"/>
                  <a:gd name="connsiteY27-1358" fmla="*/ 9738 h 10000"/>
                  <a:gd name="connsiteX28-1359" fmla="*/ 0 w 10000"/>
                  <a:gd name="connsiteY28-1360" fmla="*/ 9331 h 10000"/>
                  <a:gd name="connsiteX29-1361" fmla="*/ 0 w 10000"/>
                  <a:gd name="connsiteY29-1362" fmla="*/ 8886 h 10000"/>
                  <a:gd name="connsiteX30-1363" fmla="*/ 10 w 10000"/>
                  <a:gd name="connsiteY30-1364" fmla="*/ 8411 h 10000"/>
                  <a:gd name="connsiteX31-1365" fmla="*/ 28 w 10000"/>
                  <a:gd name="connsiteY31-1366" fmla="*/ 7907 h 10000"/>
                  <a:gd name="connsiteX32-1367" fmla="*/ 58 w 10000"/>
                  <a:gd name="connsiteY32-1368" fmla="*/ 7391 h 10000"/>
                  <a:gd name="connsiteX33-1369" fmla="*/ 98 w 10000"/>
                  <a:gd name="connsiteY33-1370" fmla="*/ 6860 h 10000"/>
                  <a:gd name="connsiteX34-1371" fmla="*/ 148 w 10000"/>
                  <a:gd name="connsiteY34-1372" fmla="*/ 6321 h 10000"/>
                  <a:gd name="connsiteX35-1373" fmla="*/ 212 w 10000"/>
                  <a:gd name="connsiteY35-1374" fmla="*/ 5789 h 10000"/>
                  <a:gd name="connsiteX36-1375" fmla="*/ 286 w 10000"/>
                  <a:gd name="connsiteY36-1376" fmla="*/ 5261 h 10000"/>
                  <a:gd name="connsiteX37-1377" fmla="*/ 374 w 10000"/>
                  <a:gd name="connsiteY37-1378" fmla="*/ 4750 h 10000"/>
                  <a:gd name="connsiteX38-1379" fmla="*/ 475 w 10000"/>
                  <a:gd name="connsiteY38-1380" fmla="*/ 4256 h 10000"/>
                  <a:gd name="connsiteX39-1381" fmla="*/ 530 w 10000"/>
                  <a:gd name="connsiteY39-1382" fmla="*/ 4022 h 10000"/>
                  <a:gd name="connsiteX40-1383" fmla="*/ 588 w 10000"/>
                  <a:gd name="connsiteY40-1384" fmla="*/ 3791 h 10000"/>
                  <a:gd name="connsiteX41-1385" fmla="*/ 652 w 10000"/>
                  <a:gd name="connsiteY41-1386" fmla="*/ 3570 h 10000"/>
                  <a:gd name="connsiteX42-1387" fmla="*/ 717 w 10000"/>
                  <a:gd name="connsiteY42-1388" fmla="*/ 3361 h 10000"/>
                  <a:gd name="connsiteX43-1389" fmla="*/ 787 w 10000"/>
                  <a:gd name="connsiteY43-1390" fmla="*/ 3160 h 10000"/>
                  <a:gd name="connsiteX44-1391" fmla="*/ 861 w 10000"/>
                  <a:gd name="connsiteY44-1392" fmla="*/ 2970 h 10000"/>
                  <a:gd name="connsiteX45-1393" fmla="*/ 938 w 10000"/>
                  <a:gd name="connsiteY45-1394" fmla="*/ 2792 h 10000"/>
                  <a:gd name="connsiteX46-1395" fmla="*/ 1019 w 10000"/>
                  <a:gd name="connsiteY46-1396" fmla="*/ 2624 h 10000"/>
                  <a:gd name="connsiteX47-1397" fmla="*/ 1105 w 10000"/>
                  <a:gd name="connsiteY47-1398" fmla="*/ 2474 h 10000"/>
                  <a:gd name="connsiteX48-1399" fmla="*/ 1194 w 10000"/>
                  <a:gd name="connsiteY48-1400" fmla="*/ 2334 h 10000"/>
                  <a:gd name="connsiteX49-1401" fmla="*/ 1640 w 10000"/>
                  <a:gd name="connsiteY49-1402" fmla="*/ 1696 h 10000"/>
                  <a:gd name="connsiteX50-1403" fmla="*/ 1865 w 10000"/>
                  <a:gd name="connsiteY50-1404" fmla="*/ 1383 h 10000"/>
                  <a:gd name="connsiteX51-1405" fmla="*/ 1950 w 10000"/>
                  <a:gd name="connsiteY51-1406" fmla="*/ 1269 h 10000"/>
                  <a:gd name="connsiteX52-1407" fmla="*/ 2095 w 10000"/>
                  <a:gd name="connsiteY52-1408" fmla="*/ 1088 h 10000"/>
                  <a:gd name="connsiteX53-1409" fmla="*/ 2333 w 10000"/>
                  <a:gd name="connsiteY53-1410" fmla="*/ 811 h 10000"/>
                  <a:gd name="connsiteX54-1411" fmla="*/ 2455 w 10000"/>
                  <a:gd name="connsiteY54-1412" fmla="*/ 681 h 10000"/>
                  <a:gd name="connsiteX55-1413" fmla="*/ 2583 w 10000"/>
                  <a:gd name="connsiteY55-1414" fmla="*/ 559 h 10000"/>
                  <a:gd name="connsiteX56-1415" fmla="*/ 2711 w 10000"/>
                  <a:gd name="connsiteY56-1416" fmla="*/ 447 h 10000"/>
                  <a:gd name="connsiteX57-1417" fmla="*/ 2844 w 10000"/>
                  <a:gd name="connsiteY57-1418" fmla="*/ 341 h 10000"/>
                  <a:gd name="connsiteX58-1419" fmla="*/ 2981 w 10000"/>
                  <a:gd name="connsiteY58-1420" fmla="*/ 247 h 10000"/>
                  <a:gd name="connsiteX59-1421" fmla="*/ 3121 w 10000"/>
                  <a:gd name="connsiteY59-1422" fmla="*/ 160 h 10000"/>
                  <a:gd name="connsiteX60-1423" fmla="*/ 3188 w 10000"/>
                  <a:gd name="connsiteY60-1424" fmla="*/ 127 h 10000"/>
                  <a:gd name="connsiteX61-1425" fmla="*/ 3268 w 10000"/>
                  <a:gd name="connsiteY61-1426" fmla="*/ 99 h 10000"/>
                  <a:gd name="connsiteX62-1427" fmla="*/ 3463 w 10000"/>
                  <a:gd name="connsiteY62-1428" fmla="*/ 51 h 10000"/>
                  <a:gd name="connsiteX63-1429" fmla="*/ 3698 w 10000"/>
                  <a:gd name="connsiteY63-1430" fmla="*/ 15 h 10000"/>
                  <a:gd name="connsiteX64-1431" fmla="*/ 3966 w 10000"/>
                  <a:gd name="connsiteY64-1432" fmla="*/ 0 h 10000"/>
                  <a:gd name="connsiteX65-1433" fmla="*/ 4258 w 10000"/>
                  <a:gd name="connsiteY65-1434" fmla="*/ 5 h 10000"/>
                  <a:gd name="connsiteX66-1435" fmla="*/ 4569 w 10000"/>
                  <a:gd name="connsiteY66-1436" fmla="*/ 31 h 10000"/>
                  <a:gd name="connsiteX67-1437" fmla="*/ 4892 w 10000"/>
                  <a:gd name="connsiteY67-1438" fmla="*/ 76 h 10000"/>
                  <a:gd name="connsiteX68-1439" fmla="*/ 5217 w 10000"/>
                  <a:gd name="connsiteY68-1440" fmla="*/ 145 h 10000"/>
                  <a:gd name="connsiteX69-1441" fmla="*/ 5379 w 10000"/>
                  <a:gd name="connsiteY69-1442" fmla="*/ 191 h 10000"/>
                  <a:gd name="connsiteX70-1443" fmla="*/ 5539 w 10000"/>
                  <a:gd name="connsiteY70-1444" fmla="*/ 239 h 10000"/>
                  <a:gd name="connsiteX71-1445" fmla="*/ 5850 w 10000"/>
                  <a:gd name="connsiteY71-1446" fmla="*/ 364 h 10000"/>
                  <a:gd name="connsiteX72-1447" fmla="*/ 6000 w 10000"/>
                  <a:gd name="connsiteY72-1448" fmla="*/ 435 h 10000"/>
                  <a:gd name="connsiteX73-1449" fmla="*/ 6145 w 10000"/>
                  <a:gd name="connsiteY73-1450" fmla="*/ 514 h 10000"/>
                  <a:gd name="connsiteX74-1451" fmla="*/ 6281 w 10000"/>
                  <a:gd name="connsiteY74-1452" fmla="*/ 598 h 10000"/>
                  <a:gd name="connsiteX75-1453" fmla="*/ 6413 w 10000"/>
                  <a:gd name="connsiteY75-1454" fmla="*/ 694 h 10000"/>
                  <a:gd name="connsiteX76-1455" fmla="*/ 6534 w 10000"/>
                  <a:gd name="connsiteY76-1456" fmla="*/ 796 h 10000"/>
                  <a:gd name="connsiteX77-1457" fmla="*/ 6648 w 10000"/>
                  <a:gd name="connsiteY77-1458" fmla="*/ 905 h 10000"/>
                  <a:gd name="connsiteX78-1459" fmla="*/ 6751 w 10000"/>
                  <a:gd name="connsiteY78-1460" fmla="*/ 1025 h 10000"/>
                  <a:gd name="connsiteX79-1461" fmla="*/ 6844 w 10000"/>
                  <a:gd name="connsiteY79-1462" fmla="*/ 1152 h 10000"/>
                  <a:gd name="connsiteX80-1463" fmla="*/ 6925 w 10000"/>
                  <a:gd name="connsiteY80-1464" fmla="*/ 1287 h 10000"/>
                  <a:gd name="connsiteX81-1465" fmla="*/ 6994 w 10000"/>
                  <a:gd name="connsiteY81-1466" fmla="*/ 1431 h 10000"/>
                  <a:gd name="connsiteX82-1467" fmla="*/ 7048 w 10000"/>
                  <a:gd name="connsiteY82-1468" fmla="*/ 1584 h 10000"/>
                  <a:gd name="connsiteX83-1469" fmla="*/ 7070 w 10000"/>
                  <a:gd name="connsiteY83-1470" fmla="*/ 1665 h 10000"/>
                  <a:gd name="connsiteX84-1471" fmla="*/ 7088 w 10000"/>
                  <a:gd name="connsiteY84-1472" fmla="*/ 1749 h 10000"/>
                  <a:gd name="connsiteX85-1473" fmla="*/ 7786 w 10000"/>
                  <a:gd name="connsiteY85-1474" fmla="*/ 5317 h 10000"/>
                  <a:gd name="connsiteX86-1475" fmla="*/ 7987 w 10000"/>
                  <a:gd name="connsiteY86-1476" fmla="*/ 5278 h 10000"/>
                  <a:gd name="connsiteX87-1477" fmla="*/ 8280 w 10000"/>
                  <a:gd name="connsiteY87-1478" fmla="*/ 5240 h 10000"/>
                  <a:gd name="connsiteX88-1479" fmla="*/ 8450 w 10000"/>
                  <a:gd name="connsiteY88-1480" fmla="*/ 5228 h 10000"/>
                  <a:gd name="connsiteX89-1481" fmla="*/ 8630 w 10000"/>
                  <a:gd name="connsiteY89-1482" fmla="*/ 5225 h 10000"/>
                  <a:gd name="connsiteX90-1483" fmla="*/ 8815 w 10000"/>
                  <a:gd name="connsiteY90-1484" fmla="*/ 5230 h 10000"/>
                  <a:gd name="connsiteX91-1485" fmla="*/ 9003 w 10000"/>
                  <a:gd name="connsiteY91-1486" fmla="*/ 5248 h 10000"/>
                  <a:gd name="connsiteX92-1487" fmla="*/ 9185 w 10000"/>
                  <a:gd name="connsiteY92-1488" fmla="*/ 5281 h 10000"/>
                  <a:gd name="connsiteX93-1489" fmla="*/ 9360 w 10000"/>
                  <a:gd name="connsiteY93-1490" fmla="*/ 5334 h 10000"/>
                  <a:gd name="connsiteX94-1491" fmla="*/ 9523 w 10000"/>
                  <a:gd name="connsiteY94-1492" fmla="*/ 5403 h 10000"/>
                  <a:gd name="connsiteX95-1493" fmla="*/ 9597 w 10000"/>
                  <a:gd name="connsiteY95-1494" fmla="*/ 5449 h 10000"/>
                  <a:gd name="connsiteX96-1495" fmla="*/ 9668 w 10000"/>
                  <a:gd name="connsiteY96-1496" fmla="*/ 5497 h 10000"/>
                  <a:gd name="connsiteX97-1497" fmla="*/ 9734 w 10000"/>
                  <a:gd name="connsiteY97-1498" fmla="*/ 5553 h 10000"/>
                  <a:gd name="connsiteX98-1499" fmla="*/ 9794 w 10000"/>
                  <a:gd name="connsiteY98-1500" fmla="*/ 5617 h 10000"/>
                  <a:gd name="connsiteX99-1501" fmla="*/ 9846 w 10000"/>
                  <a:gd name="connsiteY99-1502" fmla="*/ 5688 h 10000"/>
                  <a:gd name="connsiteX100-1503" fmla="*/ 9892 w 10000"/>
                  <a:gd name="connsiteY100-1504" fmla="*/ 5764 h 10000"/>
                  <a:gd name="connsiteX101-1505" fmla="*/ 9930 w 10000"/>
                  <a:gd name="connsiteY101-1506" fmla="*/ 5848 h 10000"/>
                  <a:gd name="connsiteX102-1507" fmla="*/ 9960 w 10000"/>
                  <a:gd name="connsiteY102-1508" fmla="*/ 5939 h 10000"/>
                  <a:gd name="connsiteX103-1509" fmla="*/ 9982 w 10000"/>
                  <a:gd name="connsiteY103-1510" fmla="*/ 6041 h 10000"/>
                  <a:gd name="connsiteX104-1511" fmla="*/ 9995 w 10000"/>
                  <a:gd name="connsiteY104-1512" fmla="*/ 6151 h 10000"/>
                  <a:gd name="connsiteX105-1513" fmla="*/ 10000 w 10000"/>
                  <a:gd name="connsiteY105-1514" fmla="*/ 6321 h 10000"/>
                  <a:gd name="connsiteX106-1515" fmla="*/ 9992 w 10000"/>
                  <a:gd name="connsiteY106-1516" fmla="*/ 6481 h 10000"/>
                  <a:gd name="connsiteX107-1517" fmla="*/ 9972 w 10000"/>
                  <a:gd name="connsiteY107-1518" fmla="*/ 6626 h 10000"/>
                  <a:gd name="connsiteX108-1519" fmla="*/ 9939 w 10000"/>
                  <a:gd name="connsiteY108-1520" fmla="*/ 6763 h 10000"/>
                  <a:gd name="connsiteX109-1521" fmla="*/ 9897 w 10000"/>
                  <a:gd name="connsiteY109-1522" fmla="*/ 6885 h 10000"/>
                  <a:gd name="connsiteX110-1523" fmla="*/ 9843 w 10000"/>
                  <a:gd name="connsiteY110-1524" fmla="*/ 7000 h 10000"/>
                  <a:gd name="connsiteX111-1525" fmla="*/ 9779 w 10000"/>
                  <a:gd name="connsiteY111-1526" fmla="*/ 7099 h 10000"/>
                  <a:gd name="connsiteX112-1527" fmla="*/ 9707 w 10000"/>
                  <a:gd name="connsiteY112-1528" fmla="*/ 7188 h 10000"/>
                  <a:gd name="connsiteX113-1529" fmla="*/ 9627 w 10000"/>
                  <a:gd name="connsiteY113-1530" fmla="*/ 7269 h 10000"/>
                  <a:gd name="connsiteX114-1531" fmla="*/ 9538 w 10000"/>
                  <a:gd name="connsiteY114-1532" fmla="*/ 7340 h 10000"/>
                  <a:gd name="connsiteX115-1533" fmla="*/ 9443 w 10000"/>
                  <a:gd name="connsiteY115-1534" fmla="*/ 7401 h 10000"/>
                  <a:gd name="connsiteX116-1535" fmla="*/ 9342 w 10000"/>
                  <a:gd name="connsiteY116-1536" fmla="*/ 7452 h 10000"/>
                  <a:gd name="connsiteX117-1537" fmla="*/ 9234 w 10000"/>
                  <a:gd name="connsiteY117-1538" fmla="*/ 7496 h 10000"/>
                  <a:gd name="connsiteX118-1539" fmla="*/ 9121 w 10000"/>
                  <a:gd name="connsiteY118-1540" fmla="*/ 7531 h 10000"/>
                  <a:gd name="connsiteX119-1541" fmla="*/ 9005 w 10000"/>
                  <a:gd name="connsiteY119-1542" fmla="*/ 7559 h 10000"/>
                  <a:gd name="connsiteX120-1543" fmla="*/ 8885 w 10000"/>
                  <a:gd name="connsiteY120-1544" fmla="*/ 7577 h 10000"/>
                  <a:gd name="connsiteX121-1545" fmla="*/ 8637 w 10000"/>
                  <a:gd name="connsiteY121-1546" fmla="*/ 7597 h 10000"/>
                  <a:gd name="connsiteX122-1547" fmla="*/ 8383 w 10000"/>
                  <a:gd name="connsiteY122-1548" fmla="*/ 7590 h 10000"/>
                  <a:gd name="connsiteX123-1549" fmla="*/ 8129 w 10000"/>
                  <a:gd name="connsiteY123-1550" fmla="*/ 7562 h 10000"/>
                  <a:gd name="connsiteX124-1551" fmla="*/ 7879 w 10000"/>
                  <a:gd name="connsiteY124-1552" fmla="*/ 7513 h 10000"/>
                  <a:gd name="connsiteX125-1553" fmla="*/ 7639 w 10000"/>
                  <a:gd name="connsiteY125-1554" fmla="*/ 7450 h 10000"/>
                  <a:gd name="connsiteX126-1555" fmla="*/ 7414 w 10000"/>
                  <a:gd name="connsiteY126-1556" fmla="*/ 7371 h 10000"/>
                  <a:gd name="connsiteX127-1557" fmla="*/ 7212 w 10000"/>
                  <a:gd name="connsiteY127-1558" fmla="*/ 7282 h 10000"/>
                  <a:gd name="connsiteX128-1559" fmla="*/ 7036 w 10000"/>
                  <a:gd name="connsiteY128-1560" fmla="*/ 7188 h 10000"/>
                  <a:gd name="connsiteX0-1561" fmla="*/ 7036 w 10000"/>
                  <a:gd name="connsiteY0-1562" fmla="*/ 7188 h 10000"/>
                  <a:gd name="connsiteX1-1563" fmla="*/ 5813 w 10000"/>
                  <a:gd name="connsiteY1-1564" fmla="*/ 5620 h 10000"/>
                  <a:gd name="connsiteX2-1565" fmla="*/ 3757 w 10000"/>
                  <a:gd name="connsiteY2-1566" fmla="*/ 6457 h 10000"/>
                  <a:gd name="connsiteX3-1567" fmla="*/ 4916 w 10000"/>
                  <a:gd name="connsiteY3-1568" fmla="*/ 8838 h 10000"/>
                  <a:gd name="connsiteX4-1569" fmla="*/ 4641 w 10000"/>
                  <a:gd name="connsiteY4-1570" fmla="*/ 8986 h 10000"/>
                  <a:gd name="connsiteX5-1571" fmla="*/ 4364 w 10000"/>
                  <a:gd name="connsiteY5-1572" fmla="*/ 9118 h 10000"/>
                  <a:gd name="connsiteX6-1573" fmla="*/ 4086 w 10000"/>
                  <a:gd name="connsiteY6-1574" fmla="*/ 9237 h 10000"/>
                  <a:gd name="connsiteX7-1575" fmla="*/ 3808 w 10000"/>
                  <a:gd name="connsiteY7-1576" fmla="*/ 9349 h 10000"/>
                  <a:gd name="connsiteX8-1577" fmla="*/ 3529 w 10000"/>
                  <a:gd name="connsiteY8-1578" fmla="*/ 9448 h 10000"/>
                  <a:gd name="connsiteX9-1579" fmla="*/ 3249 w 10000"/>
                  <a:gd name="connsiteY9-1580" fmla="*/ 9540 h 10000"/>
                  <a:gd name="connsiteX10-1581" fmla="*/ 2969 w 10000"/>
                  <a:gd name="connsiteY10-1582" fmla="*/ 9621 h 10000"/>
                  <a:gd name="connsiteX11-1583" fmla="*/ 2689 w 10000"/>
                  <a:gd name="connsiteY11-1584" fmla="*/ 9695 h 10000"/>
                  <a:gd name="connsiteX12-1585" fmla="*/ 2410 w 10000"/>
                  <a:gd name="connsiteY12-1586" fmla="*/ 9758 h 10000"/>
                  <a:gd name="connsiteX13-1587" fmla="*/ 2031 w 10000"/>
                  <a:gd name="connsiteY13-1588" fmla="*/ 9835 h 10000"/>
                  <a:gd name="connsiteX14-1589" fmla="*/ 1594 w 10000"/>
                  <a:gd name="connsiteY14-1590" fmla="*/ 9911 h 10000"/>
                  <a:gd name="connsiteX15-1591" fmla="*/ 1141 w 10000"/>
                  <a:gd name="connsiteY15-1592" fmla="*/ 9972 h 10000"/>
                  <a:gd name="connsiteX16-1593" fmla="*/ 921 w 10000"/>
                  <a:gd name="connsiteY16-1594" fmla="*/ 9992 h 10000"/>
                  <a:gd name="connsiteX17-1595" fmla="*/ 714 w 10000"/>
                  <a:gd name="connsiteY17-1596" fmla="*/ 10000 h 10000"/>
                  <a:gd name="connsiteX18-1597" fmla="*/ 523 w 10000"/>
                  <a:gd name="connsiteY18-1598" fmla="*/ 9997 h 10000"/>
                  <a:gd name="connsiteX19-1599" fmla="*/ 354 w 10000"/>
                  <a:gd name="connsiteY19-1600" fmla="*/ 9980 h 10000"/>
                  <a:gd name="connsiteX20-1601" fmla="*/ 213 w 10000"/>
                  <a:gd name="connsiteY20-1602" fmla="*/ 9947 h 10000"/>
                  <a:gd name="connsiteX21-1603" fmla="*/ 154 w 10000"/>
                  <a:gd name="connsiteY21-1604" fmla="*/ 9924 h 10000"/>
                  <a:gd name="connsiteX22-1605" fmla="*/ 105 w 10000"/>
                  <a:gd name="connsiteY22-1606" fmla="*/ 9896 h 10000"/>
                  <a:gd name="connsiteX23-1607" fmla="*/ 65 w 10000"/>
                  <a:gd name="connsiteY23-1608" fmla="*/ 9865 h 10000"/>
                  <a:gd name="connsiteX24-1609" fmla="*/ 35 w 10000"/>
                  <a:gd name="connsiteY24-1610" fmla="*/ 9827 h 10000"/>
                  <a:gd name="connsiteX25-1611" fmla="*/ 15 w 10000"/>
                  <a:gd name="connsiteY25-1612" fmla="*/ 9786 h 10000"/>
                  <a:gd name="connsiteX26-1613" fmla="*/ 8 w 10000"/>
                  <a:gd name="connsiteY26-1614" fmla="*/ 9738 h 10000"/>
                  <a:gd name="connsiteX27-1615" fmla="*/ 0 w 10000"/>
                  <a:gd name="connsiteY27-1616" fmla="*/ 9331 h 10000"/>
                  <a:gd name="connsiteX28-1617" fmla="*/ 0 w 10000"/>
                  <a:gd name="connsiteY28-1618" fmla="*/ 8886 h 10000"/>
                  <a:gd name="connsiteX29-1619" fmla="*/ 10 w 10000"/>
                  <a:gd name="connsiteY29-1620" fmla="*/ 8411 h 10000"/>
                  <a:gd name="connsiteX30-1621" fmla="*/ 28 w 10000"/>
                  <a:gd name="connsiteY30-1622" fmla="*/ 7907 h 10000"/>
                  <a:gd name="connsiteX31-1623" fmla="*/ 58 w 10000"/>
                  <a:gd name="connsiteY31-1624" fmla="*/ 7391 h 10000"/>
                  <a:gd name="connsiteX32-1625" fmla="*/ 98 w 10000"/>
                  <a:gd name="connsiteY32-1626" fmla="*/ 6860 h 10000"/>
                  <a:gd name="connsiteX33-1627" fmla="*/ 148 w 10000"/>
                  <a:gd name="connsiteY33-1628" fmla="*/ 6321 h 10000"/>
                  <a:gd name="connsiteX34-1629" fmla="*/ 212 w 10000"/>
                  <a:gd name="connsiteY34-1630" fmla="*/ 5789 h 10000"/>
                  <a:gd name="connsiteX35-1631" fmla="*/ 286 w 10000"/>
                  <a:gd name="connsiteY35-1632" fmla="*/ 5261 h 10000"/>
                  <a:gd name="connsiteX36-1633" fmla="*/ 374 w 10000"/>
                  <a:gd name="connsiteY36-1634" fmla="*/ 4750 h 10000"/>
                  <a:gd name="connsiteX37-1635" fmla="*/ 475 w 10000"/>
                  <a:gd name="connsiteY37-1636" fmla="*/ 4256 h 10000"/>
                  <a:gd name="connsiteX38-1637" fmla="*/ 530 w 10000"/>
                  <a:gd name="connsiteY38-1638" fmla="*/ 4022 h 10000"/>
                  <a:gd name="connsiteX39-1639" fmla="*/ 588 w 10000"/>
                  <a:gd name="connsiteY39-1640" fmla="*/ 3791 h 10000"/>
                  <a:gd name="connsiteX40-1641" fmla="*/ 652 w 10000"/>
                  <a:gd name="connsiteY40-1642" fmla="*/ 3570 h 10000"/>
                  <a:gd name="connsiteX41-1643" fmla="*/ 717 w 10000"/>
                  <a:gd name="connsiteY41-1644" fmla="*/ 3361 h 10000"/>
                  <a:gd name="connsiteX42-1645" fmla="*/ 787 w 10000"/>
                  <a:gd name="connsiteY42-1646" fmla="*/ 3160 h 10000"/>
                  <a:gd name="connsiteX43-1647" fmla="*/ 861 w 10000"/>
                  <a:gd name="connsiteY43-1648" fmla="*/ 2970 h 10000"/>
                  <a:gd name="connsiteX44-1649" fmla="*/ 938 w 10000"/>
                  <a:gd name="connsiteY44-1650" fmla="*/ 2792 h 10000"/>
                  <a:gd name="connsiteX45-1651" fmla="*/ 1019 w 10000"/>
                  <a:gd name="connsiteY45-1652" fmla="*/ 2624 h 10000"/>
                  <a:gd name="connsiteX46-1653" fmla="*/ 1105 w 10000"/>
                  <a:gd name="connsiteY46-1654" fmla="*/ 2474 h 10000"/>
                  <a:gd name="connsiteX47-1655" fmla="*/ 1194 w 10000"/>
                  <a:gd name="connsiteY47-1656" fmla="*/ 2334 h 10000"/>
                  <a:gd name="connsiteX48-1657" fmla="*/ 1640 w 10000"/>
                  <a:gd name="connsiteY48-1658" fmla="*/ 1696 h 10000"/>
                  <a:gd name="connsiteX49-1659" fmla="*/ 1865 w 10000"/>
                  <a:gd name="connsiteY49-1660" fmla="*/ 1383 h 10000"/>
                  <a:gd name="connsiteX50-1661" fmla="*/ 1950 w 10000"/>
                  <a:gd name="connsiteY50-1662" fmla="*/ 1269 h 10000"/>
                  <a:gd name="connsiteX51-1663" fmla="*/ 2095 w 10000"/>
                  <a:gd name="connsiteY51-1664" fmla="*/ 1088 h 10000"/>
                  <a:gd name="connsiteX52-1665" fmla="*/ 2333 w 10000"/>
                  <a:gd name="connsiteY52-1666" fmla="*/ 811 h 10000"/>
                  <a:gd name="connsiteX53-1667" fmla="*/ 2455 w 10000"/>
                  <a:gd name="connsiteY53-1668" fmla="*/ 681 h 10000"/>
                  <a:gd name="connsiteX54-1669" fmla="*/ 2583 w 10000"/>
                  <a:gd name="connsiteY54-1670" fmla="*/ 559 h 10000"/>
                  <a:gd name="connsiteX55-1671" fmla="*/ 2711 w 10000"/>
                  <a:gd name="connsiteY55-1672" fmla="*/ 447 h 10000"/>
                  <a:gd name="connsiteX56-1673" fmla="*/ 2844 w 10000"/>
                  <a:gd name="connsiteY56-1674" fmla="*/ 341 h 10000"/>
                  <a:gd name="connsiteX57-1675" fmla="*/ 2981 w 10000"/>
                  <a:gd name="connsiteY57-1676" fmla="*/ 247 h 10000"/>
                  <a:gd name="connsiteX58-1677" fmla="*/ 3121 w 10000"/>
                  <a:gd name="connsiteY58-1678" fmla="*/ 160 h 10000"/>
                  <a:gd name="connsiteX59-1679" fmla="*/ 3188 w 10000"/>
                  <a:gd name="connsiteY59-1680" fmla="*/ 127 h 10000"/>
                  <a:gd name="connsiteX60-1681" fmla="*/ 3268 w 10000"/>
                  <a:gd name="connsiteY60-1682" fmla="*/ 99 h 10000"/>
                  <a:gd name="connsiteX61-1683" fmla="*/ 3463 w 10000"/>
                  <a:gd name="connsiteY61-1684" fmla="*/ 51 h 10000"/>
                  <a:gd name="connsiteX62-1685" fmla="*/ 3698 w 10000"/>
                  <a:gd name="connsiteY62-1686" fmla="*/ 15 h 10000"/>
                  <a:gd name="connsiteX63-1687" fmla="*/ 3966 w 10000"/>
                  <a:gd name="connsiteY63-1688" fmla="*/ 0 h 10000"/>
                  <a:gd name="connsiteX64-1689" fmla="*/ 4258 w 10000"/>
                  <a:gd name="connsiteY64-1690" fmla="*/ 5 h 10000"/>
                  <a:gd name="connsiteX65-1691" fmla="*/ 4569 w 10000"/>
                  <a:gd name="connsiteY65-1692" fmla="*/ 31 h 10000"/>
                  <a:gd name="connsiteX66-1693" fmla="*/ 4892 w 10000"/>
                  <a:gd name="connsiteY66-1694" fmla="*/ 76 h 10000"/>
                  <a:gd name="connsiteX67-1695" fmla="*/ 5217 w 10000"/>
                  <a:gd name="connsiteY67-1696" fmla="*/ 145 h 10000"/>
                  <a:gd name="connsiteX68-1697" fmla="*/ 5379 w 10000"/>
                  <a:gd name="connsiteY68-1698" fmla="*/ 191 h 10000"/>
                  <a:gd name="connsiteX69-1699" fmla="*/ 5539 w 10000"/>
                  <a:gd name="connsiteY69-1700" fmla="*/ 239 h 10000"/>
                  <a:gd name="connsiteX70-1701" fmla="*/ 5850 w 10000"/>
                  <a:gd name="connsiteY70-1702" fmla="*/ 364 h 10000"/>
                  <a:gd name="connsiteX71-1703" fmla="*/ 6000 w 10000"/>
                  <a:gd name="connsiteY71-1704" fmla="*/ 435 h 10000"/>
                  <a:gd name="connsiteX72-1705" fmla="*/ 6145 w 10000"/>
                  <a:gd name="connsiteY72-1706" fmla="*/ 514 h 10000"/>
                  <a:gd name="connsiteX73-1707" fmla="*/ 6281 w 10000"/>
                  <a:gd name="connsiteY73-1708" fmla="*/ 598 h 10000"/>
                  <a:gd name="connsiteX74-1709" fmla="*/ 6413 w 10000"/>
                  <a:gd name="connsiteY74-1710" fmla="*/ 694 h 10000"/>
                  <a:gd name="connsiteX75-1711" fmla="*/ 6534 w 10000"/>
                  <a:gd name="connsiteY75-1712" fmla="*/ 796 h 10000"/>
                  <a:gd name="connsiteX76-1713" fmla="*/ 6648 w 10000"/>
                  <a:gd name="connsiteY76-1714" fmla="*/ 905 h 10000"/>
                  <a:gd name="connsiteX77-1715" fmla="*/ 6751 w 10000"/>
                  <a:gd name="connsiteY77-1716" fmla="*/ 1025 h 10000"/>
                  <a:gd name="connsiteX78-1717" fmla="*/ 6844 w 10000"/>
                  <a:gd name="connsiteY78-1718" fmla="*/ 1152 h 10000"/>
                  <a:gd name="connsiteX79-1719" fmla="*/ 6925 w 10000"/>
                  <a:gd name="connsiteY79-1720" fmla="*/ 1287 h 10000"/>
                  <a:gd name="connsiteX80-1721" fmla="*/ 6994 w 10000"/>
                  <a:gd name="connsiteY80-1722" fmla="*/ 1431 h 10000"/>
                  <a:gd name="connsiteX81-1723" fmla="*/ 7048 w 10000"/>
                  <a:gd name="connsiteY81-1724" fmla="*/ 1584 h 10000"/>
                  <a:gd name="connsiteX82-1725" fmla="*/ 7070 w 10000"/>
                  <a:gd name="connsiteY82-1726" fmla="*/ 1665 h 10000"/>
                  <a:gd name="connsiteX83-1727" fmla="*/ 7088 w 10000"/>
                  <a:gd name="connsiteY83-1728" fmla="*/ 1749 h 10000"/>
                  <a:gd name="connsiteX84-1729" fmla="*/ 7786 w 10000"/>
                  <a:gd name="connsiteY84-1730" fmla="*/ 5317 h 10000"/>
                  <a:gd name="connsiteX85-1731" fmla="*/ 7987 w 10000"/>
                  <a:gd name="connsiteY85-1732" fmla="*/ 5278 h 10000"/>
                  <a:gd name="connsiteX86-1733" fmla="*/ 8280 w 10000"/>
                  <a:gd name="connsiteY86-1734" fmla="*/ 5240 h 10000"/>
                  <a:gd name="connsiteX87-1735" fmla="*/ 8450 w 10000"/>
                  <a:gd name="connsiteY87-1736" fmla="*/ 5228 h 10000"/>
                  <a:gd name="connsiteX88-1737" fmla="*/ 8630 w 10000"/>
                  <a:gd name="connsiteY88-1738" fmla="*/ 5225 h 10000"/>
                  <a:gd name="connsiteX89-1739" fmla="*/ 8815 w 10000"/>
                  <a:gd name="connsiteY89-1740" fmla="*/ 5230 h 10000"/>
                  <a:gd name="connsiteX90-1741" fmla="*/ 9003 w 10000"/>
                  <a:gd name="connsiteY90-1742" fmla="*/ 5248 h 10000"/>
                  <a:gd name="connsiteX91-1743" fmla="*/ 9185 w 10000"/>
                  <a:gd name="connsiteY91-1744" fmla="*/ 5281 h 10000"/>
                  <a:gd name="connsiteX92-1745" fmla="*/ 9360 w 10000"/>
                  <a:gd name="connsiteY92-1746" fmla="*/ 5334 h 10000"/>
                  <a:gd name="connsiteX93-1747" fmla="*/ 9523 w 10000"/>
                  <a:gd name="connsiteY93-1748" fmla="*/ 5403 h 10000"/>
                  <a:gd name="connsiteX94-1749" fmla="*/ 9597 w 10000"/>
                  <a:gd name="connsiteY94-1750" fmla="*/ 5449 h 10000"/>
                  <a:gd name="connsiteX95-1751" fmla="*/ 9668 w 10000"/>
                  <a:gd name="connsiteY95-1752" fmla="*/ 5497 h 10000"/>
                  <a:gd name="connsiteX96-1753" fmla="*/ 9734 w 10000"/>
                  <a:gd name="connsiteY96-1754" fmla="*/ 5553 h 10000"/>
                  <a:gd name="connsiteX97-1755" fmla="*/ 9794 w 10000"/>
                  <a:gd name="connsiteY97-1756" fmla="*/ 5617 h 10000"/>
                  <a:gd name="connsiteX98-1757" fmla="*/ 9846 w 10000"/>
                  <a:gd name="connsiteY98-1758" fmla="*/ 5688 h 10000"/>
                  <a:gd name="connsiteX99-1759" fmla="*/ 9892 w 10000"/>
                  <a:gd name="connsiteY99-1760" fmla="*/ 5764 h 10000"/>
                  <a:gd name="connsiteX100-1761" fmla="*/ 9930 w 10000"/>
                  <a:gd name="connsiteY100-1762" fmla="*/ 5848 h 10000"/>
                  <a:gd name="connsiteX101-1763" fmla="*/ 9960 w 10000"/>
                  <a:gd name="connsiteY101-1764" fmla="*/ 5939 h 10000"/>
                  <a:gd name="connsiteX102-1765" fmla="*/ 9982 w 10000"/>
                  <a:gd name="connsiteY102-1766" fmla="*/ 6041 h 10000"/>
                  <a:gd name="connsiteX103-1767" fmla="*/ 9995 w 10000"/>
                  <a:gd name="connsiteY103-1768" fmla="*/ 6151 h 10000"/>
                  <a:gd name="connsiteX104-1769" fmla="*/ 10000 w 10000"/>
                  <a:gd name="connsiteY104-1770" fmla="*/ 6321 h 10000"/>
                  <a:gd name="connsiteX105-1771" fmla="*/ 9992 w 10000"/>
                  <a:gd name="connsiteY105-1772" fmla="*/ 6481 h 10000"/>
                  <a:gd name="connsiteX106-1773" fmla="*/ 9972 w 10000"/>
                  <a:gd name="connsiteY106-1774" fmla="*/ 6626 h 10000"/>
                  <a:gd name="connsiteX107-1775" fmla="*/ 9939 w 10000"/>
                  <a:gd name="connsiteY107-1776" fmla="*/ 6763 h 10000"/>
                  <a:gd name="connsiteX108-1777" fmla="*/ 9897 w 10000"/>
                  <a:gd name="connsiteY108-1778" fmla="*/ 6885 h 10000"/>
                  <a:gd name="connsiteX109-1779" fmla="*/ 9843 w 10000"/>
                  <a:gd name="connsiteY109-1780" fmla="*/ 7000 h 10000"/>
                  <a:gd name="connsiteX110-1781" fmla="*/ 9779 w 10000"/>
                  <a:gd name="connsiteY110-1782" fmla="*/ 7099 h 10000"/>
                  <a:gd name="connsiteX111-1783" fmla="*/ 9707 w 10000"/>
                  <a:gd name="connsiteY111-1784" fmla="*/ 7188 h 10000"/>
                  <a:gd name="connsiteX112-1785" fmla="*/ 9627 w 10000"/>
                  <a:gd name="connsiteY112-1786" fmla="*/ 7269 h 10000"/>
                  <a:gd name="connsiteX113-1787" fmla="*/ 9538 w 10000"/>
                  <a:gd name="connsiteY113-1788" fmla="*/ 7340 h 10000"/>
                  <a:gd name="connsiteX114-1789" fmla="*/ 9443 w 10000"/>
                  <a:gd name="connsiteY114-1790" fmla="*/ 7401 h 10000"/>
                  <a:gd name="connsiteX115-1791" fmla="*/ 9342 w 10000"/>
                  <a:gd name="connsiteY115-1792" fmla="*/ 7452 h 10000"/>
                  <a:gd name="connsiteX116-1793" fmla="*/ 9234 w 10000"/>
                  <a:gd name="connsiteY116-1794" fmla="*/ 7496 h 10000"/>
                  <a:gd name="connsiteX117-1795" fmla="*/ 9121 w 10000"/>
                  <a:gd name="connsiteY117-1796" fmla="*/ 7531 h 10000"/>
                  <a:gd name="connsiteX118-1797" fmla="*/ 9005 w 10000"/>
                  <a:gd name="connsiteY118-1798" fmla="*/ 7559 h 10000"/>
                  <a:gd name="connsiteX119-1799" fmla="*/ 8885 w 10000"/>
                  <a:gd name="connsiteY119-1800" fmla="*/ 7577 h 10000"/>
                  <a:gd name="connsiteX120-1801" fmla="*/ 8637 w 10000"/>
                  <a:gd name="connsiteY120-1802" fmla="*/ 7597 h 10000"/>
                  <a:gd name="connsiteX121-1803" fmla="*/ 8383 w 10000"/>
                  <a:gd name="connsiteY121-1804" fmla="*/ 7590 h 10000"/>
                  <a:gd name="connsiteX122-1805" fmla="*/ 8129 w 10000"/>
                  <a:gd name="connsiteY122-1806" fmla="*/ 7562 h 10000"/>
                  <a:gd name="connsiteX123-1807" fmla="*/ 7879 w 10000"/>
                  <a:gd name="connsiteY123-1808" fmla="*/ 7513 h 10000"/>
                  <a:gd name="connsiteX124-1809" fmla="*/ 7639 w 10000"/>
                  <a:gd name="connsiteY124-1810" fmla="*/ 7450 h 10000"/>
                  <a:gd name="connsiteX125-1811" fmla="*/ 7414 w 10000"/>
                  <a:gd name="connsiteY125-1812" fmla="*/ 7371 h 10000"/>
                  <a:gd name="connsiteX126-1813" fmla="*/ 7212 w 10000"/>
                  <a:gd name="connsiteY126-1814" fmla="*/ 7282 h 10000"/>
                  <a:gd name="connsiteX127-1815" fmla="*/ 7036 w 10000"/>
                  <a:gd name="connsiteY127-1816" fmla="*/ 7188 h 10000"/>
                  <a:gd name="connsiteX0-1817" fmla="*/ 7036 w 10000"/>
                  <a:gd name="connsiteY0-1818" fmla="*/ 7188 h 10000"/>
                  <a:gd name="connsiteX1-1819" fmla="*/ 5813 w 10000"/>
                  <a:gd name="connsiteY1-1820" fmla="*/ 5620 h 10000"/>
                  <a:gd name="connsiteX2-1821" fmla="*/ 3757 w 10000"/>
                  <a:gd name="connsiteY2-1822" fmla="*/ 6457 h 10000"/>
                  <a:gd name="connsiteX3-1823" fmla="*/ 4641 w 10000"/>
                  <a:gd name="connsiteY3-1824" fmla="*/ 8986 h 10000"/>
                  <a:gd name="connsiteX4-1825" fmla="*/ 4364 w 10000"/>
                  <a:gd name="connsiteY4-1826" fmla="*/ 9118 h 10000"/>
                  <a:gd name="connsiteX5-1827" fmla="*/ 4086 w 10000"/>
                  <a:gd name="connsiteY5-1828" fmla="*/ 9237 h 10000"/>
                  <a:gd name="connsiteX6-1829" fmla="*/ 3808 w 10000"/>
                  <a:gd name="connsiteY6-1830" fmla="*/ 9349 h 10000"/>
                  <a:gd name="connsiteX7-1831" fmla="*/ 3529 w 10000"/>
                  <a:gd name="connsiteY7-1832" fmla="*/ 9448 h 10000"/>
                  <a:gd name="connsiteX8-1833" fmla="*/ 3249 w 10000"/>
                  <a:gd name="connsiteY8-1834" fmla="*/ 9540 h 10000"/>
                  <a:gd name="connsiteX9-1835" fmla="*/ 2969 w 10000"/>
                  <a:gd name="connsiteY9-1836" fmla="*/ 9621 h 10000"/>
                  <a:gd name="connsiteX10-1837" fmla="*/ 2689 w 10000"/>
                  <a:gd name="connsiteY10-1838" fmla="*/ 9695 h 10000"/>
                  <a:gd name="connsiteX11-1839" fmla="*/ 2410 w 10000"/>
                  <a:gd name="connsiteY11-1840" fmla="*/ 9758 h 10000"/>
                  <a:gd name="connsiteX12-1841" fmla="*/ 2031 w 10000"/>
                  <a:gd name="connsiteY12-1842" fmla="*/ 9835 h 10000"/>
                  <a:gd name="connsiteX13-1843" fmla="*/ 1594 w 10000"/>
                  <a:gd name="connsiteY13-1844" fmla="*/ 9911 h 10000"/>
                  <a:gd name="connsiteX14-1845" fmla="*/ 1141 w 10000"/>
                  <a:gd name="connsiteY14-1846" fmla="*/ 9972 h 10000"/>
                  <a:gd name="connsiteX15-1847" fmla="*/ 921 w 10000"/>
                  <a:gd name="connsiteY15-1848" fmla="*/ 9992 h 10000"/>
                  <a:gd name="connsiteX16-1849" fmla="*/ 714 w 10000"/>
                  <a:gd name="connsiteY16-1850" fmla="*/ 10000 h 10000"/>
                  <a:gd name="connsiteX17-1851" fmla="*/ 523 w 10000"/>
                  <a:gd name="connsiteY17-1852" fmla="*/ 9997 h 10000"/>
                  <a:gd name="connsiteX18-1853" fmla="*/ 354 w 10000"/>
                  <a:gd name="connsiteY18-1854" fmla="*/ 9980 h 10000"/>
                  <a:gd name="connsiteX19-1855" fmla="*/ 213 w 10000"/>
                  <a:gd name="connsiteY19-1856" fmla="*/ 9947 h 10000"/>
                  <a:gd name="connsiteX20-1857" fmla="*/ 154 w 10000"/>
                  <a:gd name="connsiteY20-1858" fmla="*/ 9924 h 10000"/>
                  <a:gd name="connsiteX21-1859" fmla="*/ 105 w 10000"/>
                  <a:gd name="connsiteY21-1860" fmla="*/ 9896 h 10000"/>
                  <a:gd name="connsiteX22-1861" fmla="*/ 65 w 10000"/>
                  <a:gd name="connsiteY22-1862" fmla="*/ 9865 h 10000"/>
                  <a:gd name="connsiteX23-1863" fmla="*/ 35 w 10000"/>
                  <a:gd name="connsiteY23-1864" fmla="*/ 9827 h 10000"/>
                  <a:gd name="connsiteX24-1865" fmla="*/ 15 w 10000"/>
                  <a:gd name="connsiteY24-1866" fmla="*/ 9786 h 10000"/>
                  <a:gd name="connsiteX25-1867" fmla="*/ 8 w 10000"/>
                  <a:gd name="connsiteY25-1868" fmla="*/ 9738 h 10000"/>
                  <a:gd name="connsiteX26-1869" fmla="*/ 0 w 10000"/>
                  <a:gd name="connsiteY26-1870" fmla="*/ 9331 h 10000"/>
                  <a:gd name="connsiteX27-1871" fmla="*/ 0 w 10000"/>
                  <a:gd name="connsiteY27-1872" fmla="*/ 8886 h 10000"/>
                  <a:gd name="connsiteX28-1873" fmla="*/ 10 w 10000"/>
                  <a:gd name="connsiteY28-1874" fmla="*/ 8411 h 10000"/>
                  <a:gd name="connsiteX29-1875" fmla="*/ 28 w 10000"/>
                  <a:gd name="connsiteY29-1876" fmla="*/ 7907 h 10000"/>
                  <a:gd name="connsiteX30-1877" fmla="*/ 58 w 10000"/>
                  <a:gd name="connsiteY30-1878" fmla="*/ 7391 h 10000"/>
                  <a:gd name="connsiteX31-1879" fmla="*/ 98 w 10000"/>
                  <a:gd name="connsiteY31-1880" fmla="*/ 6860 h 10000"/>
                  <a:gd name="connsiteX32-1881" fmla="*/ 148 w 10000"/>
                  <a:gd name="connsiteY32-1882" fmla="*/ 6321 h 10000"/>
                  <a:gd name="connsiteX33-1883" fmla="*/ 212 w 10000"/>
                  <a:gd name="connsiteY33-1884" fmla="*/ 5789 h 10000"/>
                  <a:gd name="connsiteX34-1885" fmla="*/ 286 w 10000"/>
                  <a:gd name="connsiteY34-1886" fmla="*/ 5261 h 10000"/>
                  <a:gd name="connsiteX35-1887" fmla="*/ 374 w 10000"/>
                  <a:gd name="connsiteY35-1888" fmla="*/ 4750 h 10000"/>
                  <a:gd name="connsiteX36-1889" fmla="*/ 475 w 10000"/>
                  <a:gd name="connsiteY36-1890" fmla="*/ 4256 h 10000"/>
                  <a:gd name="connsiteX37-1891" fmla="*/ 530 w 10000"/>
                  <a:gd name="connsiteY37-1892" fmla="*/ 4022 h 10000"/>
                  <a:gd name="connsiteX38-1893" fmla="*/ 588 w 10000"/>
                  <a:gd name="connsiteY38-1894" fmla="*/ 3791 h 10000"/>
                  <a:gd name="connsiteX39-1895" fmla="*/ 652 w 10000"/>
                  <a:gd name="connsiteY39-1896" fmla="*/ 3570 h 10000"/>
                  <a:gd name="connsiteX40-1897" fmla="*/ 717 w 10000"/>
                  <a:gd name="connsiteY40-1898" fmla="*/ 3361 h 10000"/>
                  <a:gd name="connsiteX41-1899" fmla="*/ 787 w 10000"/>
                  <a:gd name="connsiteY41-1900" fmla="*/ 3160 h 10000"/>
                  <a:gd name="connsiteX42-1901" fmla="*/ 861 w 10000"/>
                  <a:gd name="connsiteY42-1902" fmla="*/ 2970 h 10000"/>
                  <a:gd name="connsiteX43-1903" fmla="*/ 938 w 10000"/>
                  <a:gd name="connsiteY43-1904" fmla="*/ 2792 h 10000"/>
                  <a:gd name="connsiteX44-1905" fmla="*/ 1019 w 10000"/>
                  <a:gd name="connsiteY44-1906" fmla="*/ 2624 h 10000"/>
                  <a:gd name="connsiteX45-1907" fmla="*/ 1105 w 10000"/>
                  <a:gd name="connsiteY45-1908" fmla="*/ 2474 h 10000"/>
                  <a:gd name="connsiteX46-1909" fmla="*/ 1194 w 10000"/>
                  <a:gd name="connsiteY46-1910" fmla="*/ 2334 h 10000"/>
                  <a:gd name="connsiteX47-1911" fmla="*/ 1640 w 10000"/>
                  <a:gd name="connsiteY47-1912" fmla="*/ 1696 h 10000"/>
                  <a:gd name="connsiteX48-1913" fmla="*/ 1865 w 10000"/>
                  <a:gd name="connsiteY48-1914" fmla="*/ 1383 h 10000"/>
                  <a:gd name="connsiteX49-1915" fmla="*/ 1950 w 10000"/>
                  <a:gd name="connsiteY49-1916" fmla="*/ 1269 h 10000"/>
                  <a:gd name="connsiteX50-1917" fmla="*/ 2095 w 10000"/>
                  <a:gd name="connsiteY50-1918" fmla="*/ 1088 h 10000"/>
                  <a:gd name="connsiteX51-1919" fmla="*/ 2333 w 10000"/>
                  <a:gd name="connsiteY51-1920" fmla="*/ 811 h 10000"/>
                  <a:gd name="connsiteX52-1921" fmla="*/ 2455 w 10000"/>
                  <a:gd name="connsiteY52-1922" fmla="*/ 681 h 10000"/>
                  <a:gd name="connsiteX53-1923" fmla="*/ 2583 w 10000"/>
                  <a:gd name="connsiteY53-1924" fmla="*/ 559 h 10000"/>
                  <a:gd name="connsiteX54-1925" fmla="*/ 2711 w 10000"/>
                  <a:gd name="connsiteY54-1926" fmla="*/ 447 h 10000"/>
                  <a:gd name="connsiteX55-1927" fmla="*/ 2844 w 10000"/>
                  <a:gd name="connsiteY55-1928" fmla="*/ 341 h 10000"/>
                  <a:gd name="connsiteX56-1929" fmla="*/ 2981 w 10000"/>
                  <a:gd name="connsiteY56-1930" fmla="*/ 247 h 10000"/>
                  <a:gd name="connsiteX57-1931" fmla="*/ 3121 w 10000"/>
                  <a:gd name="connsiteY57-1932" fmla="*/ 160 h 10000"/>
                  <a:gd name="connsiteX58-1933" fmla="*/ 3188 w 10000"/>
                  <a:gd name="connsiteY58-1934" fmla="*/ 127 h 10000"/>
                  <a:gd name="connsiteX59-1935" fmla="*/ 3268 w 10000"/>
                  <a:gd name="connsiteY59-1936" fmla="*/ 99 h 10000"/>
                  <a:gd name="connsiteX60-1937" fmla="*/ 3463 w 10000"/>
                  <a:gd name="connsiteY60-1938" fmla="*/ 51 h 10000"/>
                  <a:gd name="connsiteX61-1939" fmla="*/ 3698 w 10000"/>
                  <a:gd name="connsiteY61-1940" fmla="*/ 15 h 10000"/>
                  <a:gd name="connsiteX62-1941" fmla="*/ 3966 w 10000"/>
                  <a:gd name="connsiteY62-1942" fmla="*/ 0 h 10000"/>
                  <a:gd name="connsiteX63-1943" fmla="*/ 4258 w 10000"/>
                  <a:gd name="connsiteY63-1944" fmla="*/ 5 h 10000"/>
                  <a:gd name="connsiteX64-1945" fmla="*/ 4569 w 10000"/>
                  <a:gd name="connsiteY64-1946" fmla="*/ 31 h 10000"/>
                  <a:gd name="connsiteX65-1947" fmla="*/ 4892 w 10000"/>
                  <a:gd name="connsiteY65-1948" fmla="*/ 76 h 10000"/>
                  <a:gd name="connsiteX66-1949" fmla="*/ 5217 w 10000"/>
                  <a:gd name="connsiteY66-1950" fmla="*/ 145 h 10000"/>
                  <a:gd name="connsiteX67-1951" fmla="*/ 5379 w 10000"/>
                  <a:gd name="connsiteY67-1952" fmla="*/ 191 h 10000"/>
                  <a:gd name="connsiteX68-1953" fmla="*/ 5539 w 10000"/>
                  <a:gd name="connsiteY68-1954" fmla="*/ 239 h 10000"/>
                  <a:gd name="connsiteX69-1955" fmla="*/ 5850 w 10000"/>
                  <a:gd name="connsiteY69-1956" fmla="*/ 364 h 10000"/>
                  <a:gd name="connsiteX70-1957" fmla="*/ 6000 w 10000"/>
                  <a:gd name="connsiteY70-1958" fmla="*/ 435 h 10000"/>
                  <a:gd name="connsiteX71-1959" fmla="*/ 6145 w 10000"/>
                  <a:gd name="connsiteY71-1960" fmla="*/ 514 h 10000"/>
                  <a:gd name="connsiteX72-1961" fmla="*/ 6281 w 10000"/>
                  <a:gd name="connsiteY72-1962" fmla="*/ 598 h 10000"/>
                  <a:gd name="connsiteX73-1963" fmla="*/ 6413 w 10000"/>
                  <a:gd name="connsiteY73-1964" fmla="*/ 694 h 10000"/>
                  <a:gd name="connsiteX74-1965" fmla="*/ 6534 w 10000"/>
                  <a:gd name="connsiteY74-1966" fmla="*/ 796 h 10000"/>
                  <a:gd name="connsiteX75-1967" fmla="*/ 6648 w 10000"/>
                  <a:gd name="connsiteY75-1968" fmla="*/ 905 h 10000"/>
                  <a:gd name="connsiteX76-1969" fmla="*/ 6751 w 10000"/>
                  <a:gd name="connsiteY76-1970" fmla="*/ 1025 h 10000"/>
                  <a:gd name="connsiteX77-1971" fmla="*/ 6844 w 10000"/>
                  <a:gd name="connsiteY77-1972" fmla="*/ 1152 h 10000"/>
                  <a:gd name="connsiteX78-1973" fmla="*/ 6925 w 10000"/>
                  <a:gd name="connsiteY78-1974" fmla="*/ 1287 h 10000"/>
                  <a:gd name="connsiteX79-1975" fmla="*/ 6994 w 10000"/>
                  <a:gd name="connsiteY79-1976" fmla="*/ 1431 h 10000"/>
                  <a:gd name="connsiteX80-1977" fmla="*/ 7048 w 10000"/>
                  <a:gd name="connsiteY80-1978" fmla="*/ 1584 h 10000"/>
                  <a:gd name="connsiteX81-1979" fmla="*/ 7070 w 10000"/>
                  <a:gd name="connsiteY81-1980" fmla="*/ 1665 h 10000"/>
                  <a:gd name="connsiteX82-1981" fmla="*/ 7088 w 10000"/>
                  <a:gd name="connsiteY82-1982" fmla="*/ 1749 h 10000"/>
                  <a:gd name="connsiteX83-1983" fmla="*/ 7786 w 10000"/>
                  <a:gd name="connsiteY83-1984" fmla="*/ 5317 h 10000"/>
                  <a:gd name="connsiteX84-1985" fmla="*/ 7987 w 10000"/>
                  <a:gd name="connsiteY84-1986" fmla="*/ 5278 h 10000"/>
                  <a:gd name="connsiteX85-1987" fmla="*/ 8280 w 10000"/>
                  <a:gd name="connsiteY85-1988" fmla="*/ 5240 h 10000"/>
                  <a:gd name="connsiteX86-1989" fmla="*/ 8450 w 10000"/>
                  <a:gd name="connsiteY86-1990" fmla="*/ 5228 h 10000"/>
                  <a:gd name="connsiteX87-1991" fmla="*/ 8630 w 10000"/>
                  <a:gd name="connsiteY87-1992" fmla="*/ 5225 h 10000"/>
                  <a:gd name="connsiteX88-1993" fmla="*/ 8815 w 10000"/>
                  <a:gd name="connsiteY88-1994" fmla="*/ 5230 h 10000"/>
                  <a:gd name="connsiteX89-1995" fmla="*/ 9003 w 10000"/>
                  <a:gd name="connsiteY89-1996" fmla="*/ 5248 h 10000"/>
                  <a:gd name="connsiteX90-1997" fmla="*/ 9185 w 10000"/>
                  <a:gd name="connsiteY90-1998" fmla="*/ 5281 h 10000"/>
                  <a:gd name="connsiteX91-1999" fmla="*/ 9360 w 10000"/>
                  <a:gd name="connsiteY91-2000" fmla="*/ 5334 h 10000"/>
                  <a:gd name="connsiteX92-2001" fmla="*/ 9523 w 10000"/>
                  <a:gd name="connsiteY92-2002" fmla="*/ 5403 h 10000"/>
                  <a:gd name="connsiteX93-2003" fmla="*/ 9597 w 10000"/>
                  <a:gd name="connsiteY93-2004" fmla="*/ 5449 h 10000"/>
                  <a:gd name="connsiteX94-2005" fmla="*/ 9668 w 10000"/>
                  <a:gd name="connsiteY94-2006" fmla="*/ 5497 h 10000"/>
                  <a:gd name="connsiteX95-2007" fmla="*/ 9734 w 10000"/>
                  <a:gd name="connsiteY95-2008" fmla="*/ 5553 h 10000"/>
                  <a:gd name="connsiteX96-2009" fmla="*/ 9794 w 10000"/>
                  <a:gd name="connsiteY96-2010" fmla="*/ 5617 h 10000"/>
                  <a:gd name="connsiteX97-2011" fmla="*/ 9846 w 10000"/>
                  <a:gd name="connsiteY97-2012" fmla="*/ 5688 h 10000"/>
                  <a:gd name="connsiteX98-2013" fmla="*/ 9892 w 10000"/>
                  <a:gd name="connsiteY98-2014" fmla="*/ 5764 h 10000"/>
                  <a:gd name="connsiteX99-2015" fmla="*/ 9930 w 10000"/>
                  <a:gd name="connsiteY99-2016" fmla="*/ 5848 h 10000"/>
                  <a:gd name="connsiteX100-2017" fmla="*/ 9960 w 10000"/>
                  <a:gd name="connsiteY100-2018" fmla="*/ 5939 h 10000"/>
                  <a:gd name="connsiteX101-2019" fmla="*/ 9982 w 10000"/>
                  <a:gd name="connsiteY101-2020" fmla="*/ 6041 h 10000"/>
                  <a:gd name="connsiteX102-2021" fmla="*/ 9995 w 10000"/>
                  <a:gd name="connsiteY102-2022" fmla="*/ 6151 h 10000"/>
                  <a:gd name="connsiteX103-2023" fmla="*/ 10000 w 10000"/>
                  <a:gd name="connsiteY103-2024" fmla="*/ 6321 h 10000"/>
                  <a:gd name="connsiteX104-2025" fmla="*/ 9992 w 10000"/>
                  <a:gd name="connsiteY104-2026" fmla="*/ 6481 h 10000"/>
                  <a:gd name="connsiteX105-2027" fmla="*/ 9972 w 10000"/>
                  <a:gd name="connsiteY105-2028" fmla="*/ 6626 h 10000"/>
                  <a:gd name="connsiteX106-2029" fmla="*/ 9939 w 10000"/>
                  <a:gd name="connsiteY106-2030" fmla="*/ 6763 h 10000"/>
                  <a:gd name="connsiteX107-2031" fmla="*/ 9897 w 10000"/>
                  <a:gd name="connsiteY107-2032" fmla="*/ 6885 h 10000"/>
                  <a:gd name="connsiteX108-2033" fmla="*/ 9843 w 10000"/>
                  <a:gd name="connsiteY108-2034" fmla="*/ 7000 h 10000"/>
                  <a:gd name="connsiteX109-2035" fmla="*/ 9779 w 10000"/>
                  <a:gd name="connsiteY109-2036" fmla="*/ 7099 h 10000"/>
                  <a:gd name="connsiteX110-2037" fmla="*/ 9707 w 10000"/>
                  <a:gd name="connsiteY110-2038" fmla="*/ 7188 h 10000"/>
                  <a:gd name="connsiteX111-2039" fmla="*/ 9627 w 10000"/>
                  <a:gd name="connsiteY111-2040" fmla="*/ 7269 h 10000"/>
                  <a:gd name="connsiteX112-2041" fmla="*/ 9538 w 10000"/>
                  <a:gd name="connsiteY112-2042" fmla="*/ 7340 h 10000"/>
                  <a:gd name="connsiteX113-2043" fmla="*/ 9443 w 10000"/>
                  <a:gd name="connsiteY113-2044" fmla="*/ 7401 h 10000"/>
                  <a:gd name="connsiteX114-2045" fmla="*/ 9342 w 10000"/>
                  <a:gd name="connsiteY114-2046" fmla="*/ 7452 h 10000"/>
                  <a:gd name="connsiteX115-2047" fmla="*/ 9234 w 10000"/>
                  <a:gd name="connsiteY115-2048" fmla="*/ 7496 h 10000"/>
                  <a:gd name="connsiteX116-2049" fmla="*/ 9121 w 10000"/>
                  <a:gd name="connsiteY116-2050" fmla="*/ 7531 h 10000"/>
                  <a:gd name="connsiteX117-2051" fmla="*/ 9005 w 10000"/>
                  <a:gd name="connsiteY117-2052" fmla="*/ 7559 h 10000"/>
                  <a:gd name="connsiteX118-2053" fmla="*/ 8885 w 10000"/>
                  <a:gd name="connsiteY118-2054" fmla="*/ 7577 h 10000"/>
                  <a:gd name="connsiteX119-2055" fmla="*/ 8637 w 10000"/>
                  <a:gd name="connsiteY119-2056" fmla="*/ 7597 h 10000"/>
                  <a:gd name="connsiteX120-2057" fmla="*/ 8383 w 10000"/>
                  <a:gd name="connsiteY120-2058" fmla="*/ 7590 h 10000"/>
                  <a:gd name="connsiteX121-2059" fmla="*/ 8129 w 10000"/>
                  <a:gd name="connsiteY121-2060" fmla="*/ 7562 h 10000"/>
                  <a:gd name="connsiteX122-2061" fmla="*/ 7879 w 10000"/>
                  <a:gd name="connsiteY122-2062" fmla="*/ 7513 h 10000"/>
                  <a:gd name="connsiteX123-2063" fmla="*/ 7639 w 10000"/>
                  <a:gd name="connsiteY123-2064" fmla="*/ 7450 h 10000"/>
                  <a:gd name="connsiteX124-2065" fmla="*/ 7414 w 10000"/>
                  <a:gd name="connsiteY124-2066" fmla="*/ 7371 h 10000"/>
                  <a:gd name="connsiteX125-2067" fmla="*/ 7212 w 10000"/>
                  <a:gd name="connsiteY125-2068" fmla="*/ 7282 h 10000"/>
                  <a:gd name="connsiteX126-2069" fmla="*/ 7036 w 10000"/>
                  <a:gd name="connsiteY126-2070" fmla="*/ 7188 h 10000"/>
                  <a:gd name="connsiteX0-2071" fmla="*/ 7036 w 10000"/>
                  <a:gd name="connsiteY0-2072" fmla="*/ 7188 h 10000"/>
                  <a:gd name="connsiteX1-2073" fmla="*/ 5813 w 10000"/>
                  <a:gd name="connsiteY1-2074" fmla="*/ 5620 h 10000"/>
                  <a:gd name="connsiteX2-2075" fmla="*/ 3757 w 10000"/>
                  <a:gd name="connsiteY2-2076" fmla="*/ 6457 h 10000"/>
                  <a:gd name="connsiteX3-2077" fmla="*/ 1812 w 10000"/>
                  <a:gd name="connsiteY3-2078" fmla="*/ 7539 h 10000"/>
                  <a:gd name="connsiteX4-2079" fmla="*/ 4364 w 10000"/>
                  <a:gd name="connsiteY4-2080" fmla="*/ 9118 h 10000"/>
                  <a:gd name="connsiteX5-2081" fmla="*/ 4086 w 10000"/>
                  <a:gd name="connsiteY5-2082" fmla="*/ 9237 h 10000"/>
                  <a:gd name="connsiteX6-2083" fmla="*/ 3808 w 10000"/>
                  <a:gd name="connsiteY6-2084" fmla="*/ 9349 h 10000"/>
                  <a:gd name="connsiteX7-2085" fmla="*/ 3529 w 10000"/>
                  <a:gd name="connsiteY7-2086" fmla="*/ 9448 h 10000"/>
                  <a:gd name="connsiteX8-2087" fmla="*/ 3249 w 10000"/>
                  <a:gd name="connsiteY8-2088" fmla="*/ 9540 h 10000"/>
                  <a:gd name="connsiteX9-2089" fmla="*/ 2969 w 10000"/>
                  <a:gd name="connsiteY9-2090" fmla="*/ 9621 h 10000"/>
                  <a:gd name="connsiteX10-2091" fmla="*/ 2689 w 10000"/>
                  <a:gd name="connsiteY10-2092" fmla="*/ 9695 h 10000"/>
                  <a:gd name="connsiteX11-2093" fmla="*/ 2410 w 10000"/>
                  <a:gd name="connsiteY11-2094" fmla="*/ 9758 h 10000"/>
                  <a:gd name="connsiteX12-2095" fmla="*/ 2031 w 10000"/>
                  <a:gd name="connsiteY12-2096" fmla="*/ 9835 h 10000"/>
                  <a:gd name="connsiteX13-2097" fmla="*/ 1594 w 10000"/>
                  <a:gd name="connsiteY13-2098" fmla="*/ 9911 h 10000"/>
                  <a:gd name="connsiteX14-2099" fmla="*/ 1141 w 10000"/>
                  <a:gd name="connsiteY14-2100" fmla="*/ 9972 h 10000"/>
                  <a:gd name="connsiteX15-2101" fmla="*/ 921 w 10000"/>
                  <a:gd name="connsiteY15-2102" fmla="*/ 9992 h 10000"/>
                  <a:gd name="connsiteX16-2103" fmla="*/ 714 w 10000"/>
                  <a:gd name="connsiteY16-2104" fmla="*/ 10000 h 10000"/>
                  <a:gd name="connsiteX17-2105" fmla="*/ 523 w 10000"/>
                  <a:gd name="connsiteY17-2106" fmla="*/ 9997 h 10000"/>
                  <a:gd name="connsiteX18-2107" fmla="*/ 354 w 10000"/>
                  <a:gd name="connsiteY18-2108" fmla="*/ 9980 h 10000"/>
                  <a:gd name="connsiteX19-2109" fmla="*/ 213 w 10000"/>
                  <a:gd name="connsiteY19-2110" fmla="*/ 9947 h 10000"/>
                  <a:gd name="connsiteX20-2111" fmla="*/ 154 w 10000"/>
                  <a:gd name="connsiteY20-2112" fmla="*/ 9924 h 10000"/>
                  <a:gd name="connsiteX21-2113" fmla="*/ 105 w 10000"/>
                  <a:gd name="connsiteY21-2114" fmla="*/ 9896 h 10000"/>
                  <a:gd name="connsiteX22-2115" fmla="*/ 65 w 10000"/>
                  <a:gd name="connsiteY22-2116" fmla="*/ 9865 h 10000"/>
                  <a:gd name="connsiteX23-2117" fmla="*/ 35 w 10000"/>
                  <a:gd name="connsiteY23-2118" fmla="*/ 9827 h 10000"/>
                  <a:gd name="connsiteX24-2119" fmla="*/ 15 w 10000"/>
                  <a:gd name="connsiteY24-2120" fmla="*/ 9786 h 10000"/>
                  <a:gd name="connsiteX25-2121" fmla="*/ 8 w 10000"/>
                  <a:gd name="connsiteY25-2122" fmla="*/ 9738 h 10000"/>
                  <a:gd name="connsiteX26-2123" fmla="*/ 0 w 10000"/>
                  <a:gd name="connsiteY26-2124" fmla="*/ 9331 h 10000"/>
                  <a:gd name="connsiteX27-2125" fmla="*/ 0 w 10000"/>
                  <a:gd name="connsiteY27-2126" fmla="*/ 8886 h 10000"/>
                  <a:gd name="connsiteX28-2127" fmla="*/ 10 w 10000"/>
                  <a:gd name="connsiteY28-2128" fmla="*/ 8411 h 10000"/>
                  <a:gd name="connsiteX29-2129" fmla="*/ 28 w 10000"/>
                  <a:gd name="connsiteY29-2130" fmla="*/ 7907 h 10000"/>
                  <a:gd name="connsiteX30-2131" fmla="*/ 58 w 10000"/>
                  <a:gd name="connsiteY30-2132" fmla="*/ 7391 h 10000"/>
                  <a:gd name="connsiteX31-2133" fmla="*/ 98 w 10000"/>
                  <a:gd name="connsiteY31-2134" fmla="*/ 6860 h 10000"/>
                  <a:gd name="connsiteX32-2135" fmla="*/ 148 w 10000"/>
                  <a:gd name="connsiteY32-2136" fmla="*/ 6321 h 10000"/>
                  <a:gd name="connsiteX33-2137" fmla="*/ 212 w 10000"/>
                  <a:gd name="connsiteY33-2138" fmla="*/ 5789 h 10000"/>
                  <a:gd name="connsiteX34-2139" fmla="*/ 286 w 10000"/>
                  <a:gd name="connsiteY34-2140" fmla="*/ 5261 h 10000"/>
                  <a:gd name="connsiteX35-2141" fmla="*/ 374 w 10000"/>
                  <a:gd name="connsiteY35-2142" fmla="*/ 4750 h 10000"/>
                  <a:gd name="connsiteX36-2143" fmla="*/ 475 w 10000"/>
                  <a:gd name="connsiteY36-2144" fmla="*/ 4256 h 10000"/>
                  <a:gd name="connsiteX37-2145" fmla="*/ 530 w 10000"/>
                  <a:gd name="connsiteY37-2146" fmla="*/ 4022 h 10000"/>
                  <a:gd name="connsiteX38-2147" fmla="*/ 588 w 10000"/>
                  <a:gd name="connsiteY38-2148" fmla="*/ 3791 h 10000"/>
                  <a:gd name="connsiteX39-2149" fmla="*/ 652 w 10000"/>
                  <a:gd name="connsiteY39-2150" fmla="*/ 3570 h 10000"/>
                  <a:gd name="connsiteX40-2151" fmla="*/ 717 w 10000"/>
                  <a:gd name="connsiteY40-2152" fmla="*/ 3361 h 10000"/>
                  <a:gd name="connsiteX41-2153" fmla="*/ 787 w 10000"/>
                  <a:gd name="connsiteY41-2154" fmla="*/ 3160 h 10000"/>
                  <a:gd name="connsiteX42-2155" fmla="*/ 861 w 10000"/>
                  <a:gd name="connsiteY42-2156" fmla="*/ 2970 h 10000"/>
                  <a:gd name="connsiteX43-2157" fmla="*/ 938 w 10000"/>
                  <a:gd name="connsiteY43-2158" fmla="*/ 2792 h 10000"/>
                  <a:gd name="connsiteX44-2159" fmla="*/ 1019 w 10000"/>
                  <a:gd name="connsiteY44-2160" fmla="*/ 2624 h 10000"/>
                  <a:gd name="connsiteX45-2161" fmla="*/ 1105 w 10000"/>
                  <a:gd name="connsiteY45-2162" fmla="*/ 2474 h 10000"/>
                  <a:gd name="connsiteX46-2163" fmla="*/ 1194 w 10000"/>
                  <a:gd name="connsiteY46-2164" fmla="*/ 2334 h 10000"/>
                  <a:gd name="connsiteX47-2165" fmla="*/ 1640 w 10000"/>
                  <a:gd name="connsiteY47-2166" fmla="*/ 1696 h 10000"/>
                  <a:gd name="connsiteX48-2167" fmla="*/ 1865 w 10000"/>
                  <a:gd name="connsiteY48-2168" fmla="*/ 1383 h 10000"/>
                  <a:gd name="connsiteX49-2169" fmla="*/ 1950 w 10000"/>
                  <a:gd name="connsiteY49-2170" fmla="*/ 1269 h 10000"/>
                  <a:gd name="connsiteX50-2171" fmla="*/ 2095 w 10000"/>
                  <a:gd name="connsiteY50-2172" fmla="*/ 1088 h 10000"/>
                  <a:gd name="connsiteX51-2173" fmla="*/ 2333 w 10000"/>
                  <a:gd name="connsiteY51-2174" fmla="*/ 811 h 10000"/>
                  <a:gd name="connsiteX52-2175" fmla="*/ 2455 w 10000"/>
                  <a:gd name="connsiteY52-2176" fmla="*/ 681 h 10000"/>
                  <a:gd name="connsiteX53-2177" fmla="*/ 2583 w 10000"/>
                  <a:gd name="connsiteY53-2178" fmla="*/ 559 h 10000"/>
                  <a:gd name="connsiteX54-2179" fmla="*/ 2711 w 10000"/>
                  <a:gd name="connsiteY54-2180" fmla="*/ 447 h 10000"/>
                  <a:gd name="connsiteX55-2181" fmla="*/ 2844 w 10000"/>
                  <a:gd name="connsiteY55-2182" fmla="*/ 341 h 10000"/>
                  <a:gd name="connsiteX56-2183" fmla="*/ 2981 w 10000"/>
                  <a:gd name="connsiteY56-2184" fmla="*/ 247 h 10000"/>
                  <a:gd name="connsiteX57-2185" fmla="*/ 3121 w 10000"/>
                  <a:gd name="connsiteY57-2186" fmla="*/ 160 h 10000"/>
                  <a:gd name="connsiteX58-2187" fmla="*/ 3188 w 10000"/>
                  <a:gd name="connsiteY58-2188" fmla="*/ 127 h 10000"/>
                  <a:gd name="connsiteX59-2189" fmla="*/ 3268 w 10000"/>
                  <a:gd name="connsiteY59-2190" fmla="*/ 99 h 10000"/>
                  <a:gd name="connsiteX60-2191" fmla="*/ 3463 w 10000"/>
                  <a:gd name="connsiteY60-2192" fmla="*/ 51 h 10000"/>
                  <a:gd name="connsiteX61-2193" fmla="*/ 3698 w 10000"/>
                  <a:gd name="connsiteY61-2194" fmla="*/ 15 h 10000"/>
                  <a:gd name="connsiteX62-2195" fmla="*/ 3966 w 10000"/>
                  <a:gd name="connsiteY62-2196" fmla="*/ 0 h 10000"/>
                  <a:gd name="connsiteX63-2197" fmla="*/ 4258 w 10000"/>
                  <a:gd name="connsiteY63-2198" fmla="*/ 5 h 10000"/>
                  <a:gd name="connsiteX64-2199" fmla="*/ 4569 w 10000"/>
                  <a:gd name="connsiteY64-2200" fmla="*/ 31 h 10000"/>
                  <a:gd name="connsiteX65-2201" fmla="*/ 4892 w 10000"/>
                  <a:gd name="connsiteY65-2202" fmla="*/ 76 h 10000"/>
                  <a:gd name="connsiteX66-2203" fmla="*/ 5217 w 10000"/>
                  <a:gd name="connsiteY66-2204" fmla="*/ 145 h 10000"/>
                  <a:gd name="connsiteX67-2205" fmla="*/ 5379 w 10000"/>
                  <a:gd name="connsiteY67-2206" fmla="*/ 191 h 10000"/>
                  <a:gd name="connsiteX68-2207" fmla="*/ 5539 w 10000"/>
                  <a:gd name="connsiteY68-2208" fmla="*/ 239 h 10000"/>
                  <a:gd name="connsiteX69-2209" fmla="*/ 5850 w 10000"/>
                  <a:gd name="connsiteY69-2210" fmla="*/ 364 h 10000"/>
                  <a:gd name="connsiteX70-2211" fmla="*/ 6000 w 10000"/>
                  <a:gd name="connsiteY70-2212" fmla="*/ 435 h 10000"/>
                  <a:gd name="connsiteX71-2213" fmla="*/ 6145 w 10000"/>
                  <a:gd name="connsiteY71-2214" fmla="*/ 514 h 10000"/>
                  <a:gd name="connsiteX72-2215" fmla="*/ 6281 w 10000"/>
                  <a:gd name="connsiteY72-2216" fmla="*/ 598 h 10000"/>
                  <a:gd name="connsiteX73-2217" fmla="*/ 6413 w 10000"/>
                  <a:gd name="connsiteY73-2218" fmla="*/ 694 h 10000"/>
                  <a:gd name="connsiteX74-2219" fmla="*/ 6534 w 10000"/>
                  <a:gd name="connsiteY74-2220" fmla="*/ 796 h 10000"/>
                  <a:gd name="connsiteX75-2221" fmla="*/ 6648 w 10000"/>
                  <a:gd name="connsiteY75-2222" fmla="*/ 905 h 10000"/>
                  <a:gd name="connsiteX76-2223" fmla="*/ 6751 w 10000"/>
                  <a:gd name="connsiteY76-2224" fmla="*/ 1025 h 10000"/>
                  <a:gd name="connsiteX77-2225" fmla="*/ 6844 w 10000"/>
                  <a:gd name="connsiteY77-2226" fmla="*/ 1152 h 10000"/>
                  <a:gd name="connsiteX78-2227" fmla="*/ 6925 w 10000"/>
                  <a:gd name="connsiteY78-2228" fmla="*/ 1287 h 10000"/>
                  <a:gd name="connsiteX79-2229" fmla="*/ 6994 w 10000"/>
                  <a:gd name="connsiteY79-2230" fmla="*/ 1431 h 10000"/>
                  <a:gd name="connsiteX80-2231" fmla="*/ 7048 w 10000"/>
                  <a:gd name="connsiteY80-2232" fmla="*/ 1584 h 10000"/>
                  <a:gd name="connsiteX81-2233" fmla="*/ 7070 w 10000"/>
                  <a:gd name="connsiteY81-2234" fmla="*/ 1665 h 10000"/>
                  <a:gd name="connsiteX82-2235" fmla="*/ 7088 w 10000"/>
                  <a:gd name="connsiteY82-2236" fmla="*/ 1749 h 10000"/>
                  <a:gd name="connsiteX83-2237" fmla="*/ 7786 w 10000"/>
                  <a:gd name="connsiteY83-2238" fmla="*/ 5317 h 10000"/>
                  <a:gd name="connsiteX84-2239" fmla="*/ 7987 w 10000"/>
                  <a:gd name="connsiteY84-2240" fmla="*/ 5278 h 10000"/>
                  <a:gd name="connsiteX85-2241" fmla="*/ 8280 w 10000"/>
                  <a:gd name="connsiteY85-2242" fmla="*/ 5240 h 10000"/>
                  <a:gd name="connsiteX86-2243" fmla="*/ 8450 w 10000"/>
                  <a:gd name="connsiteY86-2244" fmla="*/ 5228 h 10000"/>
                  <a:gd name="connsiteX87-2245" fmla="*/ 8630 w 10000"/>
                  <a:gd name="connsiteY87-2246" fmla="*/ 5225 h 10000"/>
                  <a:gd name="connsiteX88-2247" fmla="*/ 8815 w 10000"/>
                  <a:gd name="connsiteY88-2248" fmla="*/ 5230 h 10000"/>
                  <a:gd name="connsiteX89-2249" fmla="*/ 9003 w 10000"/>
                  <a:gd name="connsiteY89-2250" fmla="*/ 5248 h 10000"/>
                  <a:gd name="connsiteX90-2251" fmla="*/ 9185 w 10000"/>
                  <a:gd name="connsiteY90-2252" fmla="*/ 5281 h 10000"/>
                  <a:gd name="connsiteX91-2253" fmla="*/ 9360 w 10000"/>
                  <a:gd name="connsiteY91-2254" fmla="*/ 5334 h 10000"/>
                  <a:gd name="connsiteX92-2255" fmla="*/ 9523 w 10000"/>
                  <a:gd name="connsiteY92-2256" fmla="*/ 5403 h 10000"/>
                  <a:gd name="connsiteX93-2257" fmla="*/ 9597 w 10000"/>
                  <a:gd name="connsiteY93-2258" fmla="*/ 5449 h 10000"/>
                  <a:gd name="connsiteX94-2259" fmla="*/ 9668 w 10000"/>
                  <a:gd name="connsiteY94-2260" fmla="*/ 5497 h 10000"/>
                  <a:gd name="connsiteX95-2261" fmla="*/ 9734 w 10000"/>
                  <a:gd name="connsiteY95-2262" fmla="*/ 5553 h 10000"/>
                  <a:gd name="connsiteX96-2263" fmla="*/ 9794 w 10000"/>
                  <a:gd name="connsiteY96-2264" fmla="*/ 5617 h 10000"/>
                  <a:gd name="connsiteX97-2265" fmla="*/ 9846 w 10000"/>
                  <a:gd name="connsiteY97-2266" fmla="*/ 5688 h 10000"/>
                  <a:gd name="connsiteX98-2267" fmla="*/ 9892 w 10000"/>
                  <a:gd name="connsiteY98-2268" fmla="*/ 5764 h 10000"/>
                  <a:gd name="connsiteX99-2269" fmla="*/ 9930 w 10000"/>
                  <a:gd name="connsiteY99-2270" fmla="*/ 5848 h 10000"/>
                  <a:gd name="connsiteX100-2271" fmla="*/ 9960 w 10000"/>
                  <a:gd name="connsiteY100-2272" fmla="*/ 5939 h 10000"/>
                  <a:gd name="connsiteX101-2273" fmla="*/ 9982 w 10000"/>
                  <a:gd name="connsiteY101-2274" fmla="*/ 6041 h 10000"/>
                  <a:gd name="connsiteX102-2275" fmla="*/ 9995 w 10000"/>
                  <a:gd name="connsiteY102-2276" fmla="*/ 6151 h 10000"/>
                  <a:gd name="connsiteX103-2277" fmla="*/ 10000 w 10000"/>
                  <a:gd name="connsiteY103-2278" fmla="*/ 6321 h 10000"/>
                  <a:gd name="connsiteX104-2279" fmla="*/ 9992 w 10000"/>
                  <a:gd name="connsiteY104-2280" fmla="*/ 6481 h 10000"/>
                  <a:gd name="connsiteX105-2281" fmla="*/ 9972 w 10000"/>
                  <a:gd name="connsiteY105-2282" fmla="*/ 6626 h 10000"/>
                  <a:gd name="connsiteX106-2283" fmla="*/ 9939 w 10000"/>
                  <a:gd name="connsiteY106-2284" fmla="*/ 6763 h 10000"/>
                  <a:gd name="connsiteX107-2285" fmla="*/ 9897 w 10000"/>
                  <a:gd name="connsiteY107-2286" fmla="*/ 6885 h 10000"/>
                  <a:gd name="connsiteX108-2287" fmla="*/ 9843 w 10000"/>
                  <a:gd name="connsiteY108-2288" fmla="*/ 7000 h 10000"/>
                  <a:gd name="connsiteX109-2289" fmla="*/ 9779 w 10000"/>
                  <a:gd name="connsiteY109-2290" fmla="*/ 7099 h 10000"/>
                  <a:gd name="connsiteX110-2291" fmla="*/ 9707 w 10000"/>
                  <a:gd name="connsiteY110-2292" fmla="*/ 7188 h 10000"/>
                  <a:gd name="connsiteX111-2293" fmla="*/ 9627 w 10000"/>
                  <a:gd name="connsiteY111-2294" fmla="*/ 7269 h 10000"/>
                  <a:gd name="connsiteX112-2295" fmla="*/ 9538 w 10000"/>
                  <a:gd name="connsiteY112-2296" fmla="*/ 7340 h 10000"/>
                  <a:gd name="connsiteX113-2297" fmla="*/ 9443 w 10000"/>
                  <a:gd name="connsiteY113-2298" fmla="*/ 7401 h 10000"/>
                  <a:gd name="connsiteX114-2299" fmla="*/ 9342 w 10000"/>
                  <a:gd name="connsiteY114-2300" fmla="*/ 7452 h 10000"/>
                  <a:gd name="connsiteX115-2301" fmla="*/ 9234 w 10000"/>
                  <a:gd name="connsiteY115-2302" fmla="*/ 7496 h 10000"/>
                  <a:gd name="connsiteX116-2303" fmla="*/ 9121 w 10000"/>
                  <a:gd name="connsiteY116-2304" fmla="*/ 7531 h 10000"/>
                  <a:gd name="connsiteX117-2305" fmla="*/ 9005 w 10000"/>
                  <a:gd name="connsiteY117-2306" fmla="*/ 7559 h 10000"/>
                  <a:gd name="connsiteX118-2307" fmla="*/ 8885 w 10000"/>
                  <a:gd name="connsiteY118-2308" fmla="*/ 7577 h 10000"/>
                  <a:gd name="connsiteX119-2309" fmla="*/ 8637 w 10000"/>
                  <a:gd name="connsiteY119-2310" fmla="*/ 7597 h 10000"/>
                  <a:gd name="connsiteX120-2311" fmla="*/ 8383 w 10000"/>
                  <a:gd name="connsiteY120-2312" fmla="*/ 7590 h 10000"/>
                  <a:gd name="connsiteX121-2313" fmla="*/ 8129 w 10000"/>
                  <a:gd name="connsiteY121-2314" fmla="*/ 7562 h 10000"/>
                  <a:gd name="connsiteX122-2315" fmla="*/ 7879 w 10000"/>
                  <a:gd name="connsiteY122-2316" fmla="*/ 7513 h 10000"/>
                  <a:gd name="connsiteX123-2317" fmla="*/ 7639 w 10000"/>
                  <a:gd name="connsiteY123-2318" fmla="*/ 7450 h 10000"/>
                  <a:gd name="connsiteX124-2319" fmla="*/ 7414 w 10000"/>
                  <a:gd name="connsiteY124-2320" fmla="*/ 7371 h 10000"/>
                  <a:gd name="connsiteX125-2321" fmla="*/ 7212 w 10000"/>
                  <a:gd name="connsiteY125-2322" fmla="*/ 7282 h 10000"/>
                  <a:gd name="connsiteX126-2323" fmla="*/ 7036 w 10000"/>
                  <a:gd name="connsiteY126-2324" fmla="*/ 7188 h 10000"/>
                  <a:gd name="connsiteX0-2325" fmla="*/ 7036 w 10000"/>
                  <a:gd name="connsiteY0-2326" fmla="*/ 7188 h 10000"/>
                  <a:gd name="connsiteX1-2327" fmla="*/ 5813 w 10000"/>
                  <a:gd name="connsiteY1-2328" fmla="*/ 5620 h 10000"/>
                  <a:gd name="connsiteX2-2329" fmla="*/ 3757 w 10000"/>
                  <a:gd name="connsiteY2-2330" fmla="*/ 6457 h 10000"/>
                  <a:gd name="connsiteX3-2331" fmla="*/ 1812 w 10000"/>
                  <a:gd name="connsiteY3-2332" fmla="*/ 7539 h 10000"/>
                  <a:gd name="connsiteX4-2333" fmla="*/ 4364 w 10000"/>
                  <a:gd name="connsiteY4-2334" fmla="*/ 9118 h 10000"/>
                  <a:gd name="connsiteX5-2335" fmla="*/ 4086 w 10000"/>
                  <a:gd name="connsiteY5-2336" fmla="*/ 9237 h 10000"/>
                  <a:gd name="connsiteX6-2337" fmla="*/ 3808 w 10000"/>
                  <a:gd name="connsiteY6-2338" fmla="*/ 9349 h 10000"/>
                  <a:gd name="connsiteX7-2339" fmla="*/ 3529 w 10000"/>
                  <a:gd name="connsiteY7-2340" fmla="*/ 9448 h 10000"/>
                  <a:gd name="connsiteX8-2341" fmla="*/ 3249 w 10000"/>
                  <a:gd name="connsiteY8-2342" fmla="*/ 9540 h 10000"/>
                  <a:gd name="connsiteX9-2343" fmla="*/ 2969 w 10000"/>
                  <a:gd name="connsiteY9-2344" fmla="*/ 9621 h 10000"/>
                  <a:gd name="connsiteX10-2345" fmla="*/ 2689 w 10000"/>
                  <a:gd name="connsiteY10-2346" fmla="*/ 9695 h 10000"/>
                  <a:gd name="connsiteX11-2347" fmla="*/ 2410 w 10000"/>
                  <a:gd name="connsiteY11-2348" fmla="*/ 9758 h 10000"/>
                  <a:gd name="connsiteX12-2349" fmla="*/ 2031 w 10000"/>
                  <a:gd name="connsiteY12-2350" fmla="*/ 9835 h 10000"/>
                  <a:gd name="connsiteX13-2351" fmla="*/ 1594 w 10000"/>
                  <a:gd name="connsiteY13-2352" fmla="*/ 9911 h 10000"/>
                  <a:gd name="connsiteX14-2353" fmla="*/ 1141 w 10000"/>
                  <a:gd name="connsiteY14-2354" fmla="*/ 9972 h 10000"/>
                  <a:gd name="connsiteX15-2355" fmla="*/ 921 w 10000"/>
                  <a:gd name="connsiteY15-2356" fmla="*/ 9992 h 10000"/>
                  <a:gd name="connsiteX16-2357" fmla="*/ 714 w 10000"/>
                  <a:gd name="connsiteY16-2358" fmla="*/ 10000 h 10000"/>
                  <a:gd name="connsiteX17-2359" fmla="*/ 523 w 10000"/>
                  <a:gd name="connsiteY17-2360" fmla="*/ 9997 h 10000"/>
                  <a:gd name="connsiteX18-2361" fmla="*/ 354 w 10000"/>
                  <a:gd name="connsiteY18-2362" fmla="*/ 9980 h 10000"/>
                  <a:gd name="connsiteX19-2363" fmla="*/ 213 w 10000"/>
                  <a:gd name="connsiteY19-2364" fmla="*/ 9947 h 10000"/>
                  <a:gd name="connsiteX20-2365" fmla="*/ 154 w 10000"/>
                  <a:gd name="connsiteY20-2366" fmla="*/ 9924 h 10000"/>
                  <a:gd name="connsiteX21-2367" fmla="*/ 105 w 10000"/>
                  <a:gd name="connsiteY21-2368" fmla="*/ 9896 h 10000"/>
                  <a:gd name="connsiteX22-2369" fmla="*/ 65 w 10000"/>
                  <a:gd name="connsiteY22-2370" fmla="*/ 9865 h 10000"/>
                  <a:gd name="connsiteX23-2371" fmla="*/ 35 w 10000"/>
                  <a:gd name="connsiteY23-2372" fmla="*/ 9827 h 10000"/>
                  <a:gd name="connsiteX24-2373" fmla="*/ 15 w 10000"/>
                  <a:gd name="connsiteY24-2374" fmla="*/ 9786 h 10000"/>
                  <a:gd name="connsiteX25-2375" fmla="*/ 8 w 10000"/>
                  <a:gd name="connsiteY25-2376" fmla="*/ 9738 h 10000"/>
                  <a:gd name="connsiteX26-2377" fmla="*/ 0 w 10000"/>
                  <a:gd name="connsiteY26-2378" fmla="*/ 9331 h 10000"/>
                  <a:gd name="connsiteX27-2379" fmla="*/ 0 w 10000"/>
                  <a:gd name="connsiteY27-2380" fmla="*/ 8886 h 10000"/>
                  <a:gd name="connsiteX28-2381" fmla="*/ 10 w 10000"/>
                  <a:gd name="connsiteY28-2382" fmla="*/ 8411 h 10000"/>
                  <a:gd name="connsiteX29-2383" fmla="*/ 28 w 10000"/>
                  <a:gd name="connsiteY29-2384" fmla="*/ 7907 h 10000"/>
                  <a:gd name="connsiteX30-2385" fmla="*/ 58 w 10000"/>
                  <a:gd name="connsiteY30-2386" fmla="*/ 7391 h 10000"/>
                  <a:gd name="connsiteX31-2387" fmla="*/ 98 w 10000"/>
                  <a:gd name="connsiteY31-2388" fmla="*/ 6860 h 10000"/>
                  <a:gd name="connsiteX32-2389" fmla="*/ 148 w 10000"/>
                  <a:gd name="connsiteY32-2390" fmla="*/ 6321 h 10000"/>
                  <a:gd name="connsiteX33-2391" fmla="*/ 212 w 10000"/>
                  <a:gd name="connsiteY33-2392" fmla="*/ 5789 h 10000"/>
                  <a:gd name="connsiteX34-2393" fmla="*/ 286 w 10000"/>
                  <a:gd name="connsiteY34-2394" fmla="*/ 5261 h 10000"/>
                  <a:gd name="connsiteX35-2395" fmla="*/ 374 w 10000"/>
                  <a:gd name="connsiteY35-2396" fmla="*/ 4750 h 10000"/>
                  <a:gd name="connsiteX36-2397" fmla="*/ 475 w 10000"/>
                  <a:gd name="connsiteY36-2398" fmla="*/ 4256 h 10000"/>
                  <a:gd name="connsiteX37-2399" fmla="*/ 530 w 10000"/>
                  <a:gd name="connsiteY37-2400" fmla="*/ 4022 h 10000"/>
                  <a:gd name="connsiteX38-2401" fmla="*/ 588 w 10000"/>
                  <a:gd name="connsiteY38-2402" fmla="*/ 3791 h 10000"/>
                  <a:gd name="connsiteX39-2403" fmla="*/ 652 w 10000"/>
                  <a:gd name="connsiteY39-2404" fmla="*/ 3570 h 10000"/>
                  <a:gd name="connsiteX40-2405" fmla="*/ 717 w 10000"/>
                  <a:gd name="connsiteY40-2406" fmla="*/ 3361 h 10000"/>
                  <a:gd name="connsiteX41-2407" fmla="*/ 787 w 10000"/>
                  <a:gd name="connsiteY41-2408" fmla="*/ 3160 h 10000"/>
                  <a:gd name="connsiteX42-2409" fmla="*/ 861 w 10000"/>
                  <a:gd name="connsiteY42-2410" fmla="*/ 2970 h 10000"/>
                  <a:gd name="connsiteX43-2411" fmla="*/ 938 w 10000"/>
                  <a:gd name="connsiteY43-2412" fmla="*/ 2792 h 10000"/>
                  <a:gd name="connsiteX44-2413" fmla="*/ 1019 w 10000"/>
                  <a:gd name="connsiteY44-2414" fmla="*/ 2624 h 10000"/>
                  <a:gd name="connsiteX45-2415" fmla="*/ 1105 w 10000"/>
                  <a:gd name="connsiteY45-2416" fmla="*/ 2474 h 10000"/>
                  <a:gd name="connsiteX46-2417" fmla="*/ 1194 w 10000"/>
                  <a:gd name="connsiteY46-2418" fmla="*/ 2334 h 10000"/>
                  <a:gd name="connsiteX47-2419" fmla="*/ 1640 w 10000"/>
                  <a:gd name="connsiteY47-2420" fmla="*/ 1696 h 10000"/>
                  <a:gd name="connsiteX48-2421" fmla="*/ 1865 w 10000"/>
                  <a:gd name="connsiteY48-2422" fmla="*/ 1383 h 10000"/>
                  <a:gd name="connsiteX49-2423" fmla="*/ 1950 w 10000"/>
                  <a:gd name="connsiteY49-2424" fmla="*/ 1269 h 10000"/>
                  <a:gd name="connsiteX50-2425" fmla="*/ 2095 w 10000"/>
                  <a:gd name="connsiteY50-2426" fmla="*/ 1088 h 10000"/>
                  <a:gd name="connsiteX51-2427" fmla="*/ 2333 w 10000"/>
                  <a:gd name="connsiteY51-2428" fmla="*/ 811 h 10000"/>
                  <a:gd name="connsiteX52-2429" fmla="*/ 2455 w 10000"/>
                  <a:gd name="connsiteY52-2430" fmla="*/ 681 h 10000"/>
                  <a:gd name="connsiteX53-2431" fmla="*/ 2583 w 10000"/>
                  <a:gd name="connsiteY53-2432" fmla="*/ 559 h 10000"/>
                  <a:gd name="connsiteX54-2433" fmla="*/ 2711 w 10000"/>
                  <a:gd name="connsiteY54-2434" fmla="*/ 447 h 10000"/>
                  <a:gd name="connsiteX55-2435" fmla="*/ 2844 w 10000"/>
                  <a:gd name="connsiteY55-2436" fmla="*/ 341 h 10000"/>
                  <a:gd name="connsiteX56-2437" fmla="*/ 2981 w 10000"/>
                  <a:gd name="connsiteY56-2438" fmla="*/ 247 h 10000"/>
                  <a:gd name="connsiteX57-2439" fmla="*/ 3121 w 10000"/>
                  <a:gd name="connsiteY57-2440" fmla="*/ 160 h 10000"/>
                  <a:gd name="connsiteX58-2441" fmla="*/ 3188 w 10000"/>
                  <a:gd name="connsiteY58-2442" fmla="*/ 127 h 10000"/>
                  <a:gd name="connsiteX59-2443" fmla="*/ 3268 w 10000"/>
                  <a:gd name="connsiteY59-2444" fmla="*/ 99 h 10000"/>
                  <a:gd name="connsiteX60-2445" fmla="*/ 3463 w 10000"/>
                  <a:gd name="connsiteY60-2446" fmla="*/ 51 h 10000"/>
                  <a:gd name="connsiteX61-2447" fmla="*/ 3698 w 10000"/>
                  <a:gd name="connsiteY61-2448" fmla="*/ 15 h 10000"/>
                  <a:gd name="connsiteX62-2449" fmla="*/ 3966 w 10000"/>
                  <a:gd name="connsiteY62-2450" fmla="*/ 0 h 10000"/>
                  <a:gd name="connsiteX63-2451" fmla="*/ 4258 w 10000"/>
                  <a:gd name="connsiteY63-2452" fmla="*/ 5 h 10000"/>
                  <a:gd name="connsiteX64-2453" fmla="*/ 4569 w 10000"/>
                  <a:gd name="connsiteY64-2454" fmla="*/ 31 h 10000"/>
                  <a:gd name="connsiteX65-2455" fmla="*/ 4892 w 10000"/>
                  <a:gd name="connsiteY65-2456" fmla="*/ 76 h 10000"/>
                  <a:gd name="connsiteX66-2457" fmla="*/ 5217 w 10000"/>
                  <a:gd name="connsiteY66-2458" fmla="*/ 145 h 10000"/>
                  <a:gd name="connsiteX67-2459" fmla="*/ 5379 w 10000"/>
                  <a:gd name="connsiteY67-2460" fmla="*/ 191 h 10000"/>
                  <a:gd name="connsiteX68-2461" fmla="*/ 5539 w 10000"/>
                  <a:gd name="connsiteY68-2462" fmla="*/ 239 h 10000"/>
                  <a:gd name="connsiteX69-2463" fmla="*/ 5850 w 10000"/>
                  <a:gd name="connsiteY69-2464" fmla="*/ 364 h 10000"/>
                  <a:gd name="connsiteX70-2465" fmla="*/ 6000 w 10000"/>
                  <a:gd name="connsiteY70-2466" fmla="*/ 435 h 10000"/>
                  <a:gd name="connsiteX71-2467" fmla="*/ 6145 w 10000"/>
                  <a:gd name="connsiteY71-2468" fmla="*/ 514 h 10000"/>
                  <a:gd name="connsiteX72-2469" fmla="*/ 6281 w 10000"/>
                  <a:gd name="connsiteY72-2470" fmla="*/ 598 h 10000"/>
                  <a:gd name="connsiteX73-2471" fmla="*/ 6413 w 10000"/>
                  <a:gd name="connsiteY73-2472" fmla="*/ 694 h 10000"/>
                  <a:gd name="connsiteX74-2473" fmla="*/ 6534 w 10000"/>
                  <a:gd name="connsiteY74-2474" fmla="*/ 796 h 10000"/>
                  <a:gd name="connsiteX75-2475" fmla="*/ 6648 w 10000"/>
                  <a:gd name="connsiteY75-2476" fmla="*/ 905 h 10000"/>
                  <a:gd name="connsiteX76-2477" fmla="*/ 6751 w 10000"/>
                  <a:gd name="connsiteY76-2478" fmla="*/ 1025 h 10000"/>
                  <a:gd name="connsiteX77-2479" fmla="*/ 6844 w 10000"/>
                  <a:gd name="connsiteY77-2480" fmla="*/ 1152 h 10000"/>
                  <a:gd name="connsiteX78-2481" fmla="*/ 6925 w 10000"/>
                  <a:gd name="connsiteY78-2482" fmla="*/ 1287 h 10000"/>
                  <a:gd name="connsiteX79-2483" fmla="*/ 6994 w 10000"/>
                  <a:gd name="connsiteY79-2484" fmla="*/ 1431 h 10000"/>
                  <a:gd name="connsiteX80-2485" fmla="*/ 7048 w 10000"/>
                  <a:gd name="connsiteY80-2486" fmla="*/ 1584 h 10000"/>
                  <a:gd name="connsiteX81-2487" fmla="*/ 7070 w 10000"/>
                  <a:gd name="connsiteY81-2488" fmla="*/ 1665 h 10000"/>
                  <a:gd name="connsiteX82-2489" fmla="*/ 7088 w 10000"/>
                  <a:gd name="connsiteY82-2490" fmla="*/ 1749 h 10000"/>
                  <a:gd name="connsiteX83-2491" fmla="*/ 7786 w 10000"/>
                  <a:gd name="connsiteY83-2492" fmla="*/ 5317 h 10000"/>
                  <a:gd name="connsiteX84-2493" fmla="*/ 7987 w 10000"/>
                  <a:gd name="connsiteY84-2494" fmla="*/ 5278 h 10000"/>
                  <a:gd name="connsiteX85-2495" fmla="*/ 8280 w 10000"/>
                  <a:gd name="connsiteY85-2496" fmla="*/ 5240 h 10000"/>
                  <a:gd name="connsiteX86-2497" fmla="*/ 8450 w 10000"/>
                  <a:gd name="connsiteY86-2498" fmla="*/ 5228 h 10000"/>
                  <a:gd name="connsiteX87-2499" fmla="*/ 8630 w 10000"/>
                  <a:gd name="connsiteY87-2500" fmla="*/ 5225 h 10000"/>
                  <a:gd name="connsiteX88-2501" fmla="*/ 8815 w 10000"/>
                  <a:gd name="connsiteY88-2502" fmla="*/ 5230 h 10000"/>
                  <a:gd name="connsiteX89-2503" fmla="*/ 9003 w 10000"/>
                  <a:gd name="connsiteY89-2504" fmla="*/ 5248 h 10000"/>
                  <a:gd name="connsiteX90-2505" fmla="*/ 9185 w 10000"/>
                  <a:gd name="connsiteY90-2506" fmla="*/ 5281 h 10000"/>
                  <a:gd name="connsiteX91-2507" fmla="*/ 9360 w 10000"/>
                  <a:gd name="connsiteY91-2508" fmla="*/ 5334 h 10000"/>
                  <a:gd name="connsiteX92-2509" fmla="*/ 9523 w 10000"/>
                  <a:gd name="connsiteY92-2510" fmla="*/ 5403 h 10000"/>
                  <a:gd name="connsiteX93-2511" fmla="*/ 9597 w 10000"/>
                  <a:gd name="connsiteY93-2512" fmla="*/ 5449 h 10000"/>
                  <a:gd name="connsiteX94-2513" fmla="*/ 9668 w 10000"/>
                  <a:gd name="connsiteY94-2514" fmla="*/ 5497 h 10000"/>
                  <a:gd name="connsiteX95-2515" fmla="*/ 9734 w 10000"/>
                  <a:gd name="connsiteY95-2516" fmla="*/ 5553 h 10000"/>
                  <a:gd name="connsiteX96-2517" fmla="*/ 9794 w 10000"/>
                  <a:gd name="connsiteY96-2518" fmla="*/ 5617 h 10000"/>
                  <a:gd name="connsiteX97-2519" fmla="*/ 9846 w 10000"/>
                  <a:gd name="connsiteY97-2520" fmla="*/ 5688 h 10000"/>
                  <a:gd name="connsiteX98-2521" fmla="*/ 9892 w 10000"/>
                  <a:gd name="connsiteY98-2522" fmla="*/ 5764 h 10000"/>
                  <a:gd name="connsiteX99-2523" fmla="*/ 9930 w 10000"/>
                  <a:gd name="connsiteY99-2524" fmla="*/ 5848 h 10000"/>
                  <a:gd name="connsiteX100-2525" fmla="*/ 9960 w 10000"/>
                  <a:gd name="connsiteY100-2526" fmla="*/ 5939 h 10000"/>
                  <a:gd name="connsiteX101-2527" fmla="*/ 9982 w 10000"/>
                  <a:gd name="connsiteY101-2528" fmla="*/ 6041 h 10000"/>
                  <a:gd name="connsiteX102-2529" fmla="*/ 9995 w 10000"/>
                  <a:gd name="connsiteY102-2530" fmla="*/ 6151 h 10000"/>
                  <a:gd name="connsiteX103-2531" fmla="*/ 10000 w 10000"/>
                  <a:gd name="connsiteY103-2532" fmla="*/ 6321 h 10000"/>
                  <a:gd name="connsiteX104-2533" fmla="*/ 9992 w 10000"/>
                  <a:gd name="connsiteY104-2534" fmla="*/ 6481 h 10000"/>
                  <a:gd name="connsiteX105-2535" fmla="*/ 9972 w 10000"/>
                  <a:gd name="connsiteY105-2536" fmla="*/ 6626 h 10000"/>
                  <a:gd name="connsiteX106-2537" fmla="*/ 9939 w 10000"/>
                  <a:gd name="connsiteY106-2538" fmla="*/ 6763 h 10000"/>
                  <a:gd name="connsiteX107-2539" fmla="*/ 9897 w 10000"/>
                  <a:gd name="connsiteY107-2540" fmla="*/ 6885 h 10000"/>
                  <a:gd name="connsiteX108-2541" fmla="*/ 9843 w 10000"/>
                  <a:gd name="connsiteY108-2542" fmla="*/ 7000 h 10000"/>
                  <a:gd name="connsiteX109-2543" fmla="*/ 9779 w 10000"/>
                  <a:gd name="connsiteY109-2544" fmla="*/ 7099 h 10000"/>
                  <a:gd name="connsiteX110-2545" fmla="*/ 9707 w 10000"/>
                  <a:gd name="connsiteY110-2546" fmla="*/ 7188 h 10000"/>
                  <a:gd name="connsiteX111-2547" fmla="*/ 9627 w 10000"/>
                  <a:gd name="connsiteY111-2548" fmla="*/ 7269 h 10000"/>
                  <a:gd name="connsiteX112-2549" fmla="*/ 9538 w 10000"/>
                  <a:gd name="connsiteY112-2550" fmla="*/ 7340 h 10000"/>
                  <a:gd name="connsiteX113-2551" fmla="*/ 9443 w 10000"/>
                  <a:gd name="connsiteY113-2552" fmla="*/ 7401 h 10000"/>
                  <a:gd name="connsiteX114-2553" fmla="*/ 9342 w 10000"/>
                  <a:gd name="connsiteY114-2554" fmla="*/ 7452 h 10000"/>
                  <a:gd name="connsiteX115-2555" fmla="*/ 9234 w 10000"/>
                  <a:gd name="connsiteY115-2556" fmla="*/ 7496 h 10000"/>
                  <a:gd name="connsiteX116-2557" fmla="*/ 9121 w 10000"/>
                  <a:gd name="connsiteY116-2558" fmla="*/ 7531 h 10000"/>
                  <a:gd name="connsiteX117-2559" fmla="*/ 9005 w 10000"/>
                  <a:gd name="connsiteY117-2560" fmla="*/ 7559 h 10000"/>
                  <a:gd name="connsiteX118-2561" fmla="*/ 8885 w 10000"/>
                  <a:gd name="connsiteY118-2562" fmla="*/ 7577 h 10000"/>
                  <a:gd name="connsiteX119-2563" fmla="*/ 8637 w 10000"/>
                  <a:gd name="connsiteY119-2564" fmla="*/ 7597 h 10000"/>
                  <a:gd name="connsiteX120-2565" fmla="*/ 8383 w 10000"/>
                  <a:gd name="connsiteY120-2566" fmla="*/ 7590 h 10000"/>
                  <a:gd name="connsiteX121-2567" fmla="*/ 8129 w 10000"/>
                  <a:gd name="connsiteY121-2568" fmla="*/ 7562 h 10000"/>
                  <a:gd name="connsiteX122-2569" fmla="*/ 7879 w 10000"/>
                  <a:gd name="connsiteY122-2570" fmla="*/ 7513 h 10000"/>
                  <a:gd name="connsiteX123-2571" fmla="*/ 7639 w 10000"/>
                  <a:gd name="connsiteY123-2572" fmla="*/ 7450 h 10000"/>
                  <a:gd name="connsiteX124-2573" fmla="*/ 7414 w 10000"/>
                  <a:gd name="connsiteY124-2574" fmla="*/ 7371 h 10000"/>
                  <a:gd name="connsiteX125-2575" fmla="*/ 7212 w 10000"/>
                  <a:gd name="connsiteY125-2576" fmla="*/ 7282 h 10000"/>
                  <a:gd name="connsiteX126-2577" fmla="*/ 7036 w 10000"/>
                  <a:gd name="connsiteY126-2578" fmla="*/ 7188 h 10000"/>
                  <a:gd name="connsiteX0-2579" fmla="*/ 7036 w 10000"/>
                  <a:gd name="connsiteY0-2580" fmla="*/ 7188 h 10000"/>
                  <a:gd name="connsiteX1-2581" fmla="*/ 5813 w 10000"/>
                  <a:gd name="connsiteY1-2582" fmla="*/ 5620 h 10000"/>
                  <a:gd name="connsiteX2-2583" fmla="*/ 3757 w 10000"/>
                  <a:gd name="connsiteY2-2584" fmla="*/ 6457 h 10000"/>
                  <a:gd name="connsiteX3-2585" fmla="*/ 1812 w 10000"/>
                  <a:gd name="connsiteY3-2586" fmla="*/ 7539 h 10000"/>
                  <a:gd name="connsiteX4-2587" fmla="*/ 4364 w 10000"/>
                  <a:gd name="connsiteY4-2588" fmla="*/ 9118 h 10000"/>
                  <a:gd name="connsiteX5-2589" fmla="*/ 4086 w 10000"/>
                  <a:gd name="connsiteY5-2590" fmla="*/ 9237 h 10000"/>
                  <a:gd name="connsiteX6-2591" fmla="*/ 3808 w 10000"/>
                  <a:gd name="connsiteY6-2592" fmla="*/ 9349 h 10000"/>
                  <a:gd name="connsiteX7-2593" fmla="*/ 3529 w 10000"/>
                  <a:gd name="connsiteY7-2594" fmla="*/ 9448 h 10000"/>
                  <a:gd name="connsiteX8-2595" fmla="*/ 3249 w 10000"/>
                  <a:gd name="connsiteY8-2596" fmla="*/ 9540 h 10000"/>
                  <a:gd name="connsiteX9-2597" fmla="*/ 2969 w 10000"/>
                  <a:gd name="connsiteY9-2598" fmla="*/ 9621 h 10000"/>
                  <a:gd name="connsiteX10-2599" fmla="*/ 2689 w 10000"/>
                  <a:gd name="connsiteY10-2600" fmla="*/ 9695 h 10000"/>
                  <a:gd name="connsiteX11-2601" fmla="*/ 2410 w 10000"/>
                  <a:gd name="connsiteY11-2602" fmla="*/ 9758 h 10000"/>
                  <a:gd name="connsiteX12-2603" fmla="*/ 2031 w 10000"/>
                  <a:gd name="connsiteY12-2604" fmla="*/ 9835 h 10000"/>
                  <a:gd name="connsiteX13-2605" fmla="*/ 1594 w 10000"/>
                  <a:gd name="connsiteY13-2606" fmla="*/ 9911 h 10000"/>
                  <a:gd name="connsiteX14-2607" fmla="*/ 1141 w 10000"/>
                  <a:gd name="connsiteY14-2608" fmla="*/ 9972 h 10000"/>
                  <a:gd name="connsiteX15-2609" fmla="*/ 921 w 10000"/>
                  <a:gd name="connsiteY15-2610" fmla="*/ 9992 h 10000"/>
                  <a:gd name="connsiteX16-2611" fmla="*/ 714 w 10000"/>
                  <a:gd name="connsiteY16-2612" fmla="*/ 10000 h 10000"/>
                  <a:gd name="connsiteX17-2613" fmla="*/ 523 w 10000"/>
                  <a:gd name="connsiteY17-2614" fmla="*/ 9997 h 10000"/>
                  <a:gd name="connsiteX18-2615" fmla="*/ 354 w 10000"/>
                  <a:gd name="connsiteY18-2616" fmla="*/ 9980 h 10000"/>
                  <a:gd name="connsiteX19-2617" fmla="*/ 213 w 10000"/>
                  <a:gd name="connsiteY19-2618" fmla="*/ 9947 h 10000"/>
                  <a:gd name="connsiteX20-2619" fmla="*/ 154 w 10000"/>
                  <a:gd name="connsiteY20-2620" fmla="*/ 9924 h 10000"/>
                  <a:gd name="connsiteX21-2621" fmla="*/ 105 w 10000"/>
                  <a:gd name="connsiteY21-2622" fmla="*/ 9896 h 10000"/>
                  <a:gd name="connsiteX22-2623" fmla="*/ 65 w 10000"/>
                  <a:gd name="connsiteY22-2624" fmla="*/ 9865 h 10000"/>
                  <a:gd name="connsiteX23-2625" fmla="*/ 35 w 10000"/>
                  <a:gd name="connsiteY23-2626" fmla="*/ 9827 h 10000"/>
                  <a:gd name="connsiteX24-2627" fmla="*/ 15 w 10000"/>
                  <a:gd name="connsiteY24-2628" fmla="*/ 9786 h 10000"/>
                  <a:gd name="connsiteX25-2629" fmla="*/ 8 w 10000"/>
                  <a:gd name="connsiteY25-2630" fmla="*/ 9738 h 10000"/>
                  <a:gd name="connsiteX26-2631" fmla="*/ 0 w 10000"/>
                  <a:gd name="connsiteY26-2632" fmla="*/ 9331 h 10000"/>
                  <a:gd name="connsiteX27-2633" fmla="*/ 0 w 10000"/>
                  <a:gd name="connsiteY27-2634" fmla="*/ 8886 h 10000"/>
                  <a:gd name="connsiteX28-2635" fmla="*/ 10 w 10000"/>
                  <a:gd name="connsiteY28-2636" fmla="*/ 8411 h 10000"/>
                  <a:gd name="connsiteX29-2637" fmla="*/ 28 w 10000"/>
                  <a:gd name="connsiteY29-2638" fmla="*/ 7907 h 10000"/>
                  <a:gd name="connsiteX30-2639" fmla="*/ 58 w 10000"/>
                  <a:gd name="connsiteY30-2640" fmla="*/ 7391 h 10000"/>
                  <a:gd name="connsiteX31-2641" fmla="*/ 98 w 10000"/>
                  <a:gd name="connsiteY31-2642" fmla="*/ 6860 h 10000"/>
                  <a:gd name="connsiteX32-2643" fmla="*/ 148 w 10000"/>
                  <a:gd name="connsiteY32-2644" fmla="*/ 6321 h 10000"/>
                  <a:gd name="connsiteX33-2645" fmla="*/ 212 w 10000"/>
                  <a:gd name="connsiteY33-2646" fmla="*/ 5789 h 10000"/>
                  <a:gd name="connsiteX34-2647" fmla="*/ 286 w 10000"/>
                  <a:gd name="connsiteY34-2648" fmla="*/ 5261 h 10000"/>
                  <a:gd name="connsiteX35-2649" fmla="*/ 374 w 10000"/>
                  <a:gd name="connsiteY35-2650" fmla="*/ 4750 h 10000"/>
                  <a:gd name="connsiteX36-2651" fmla="*/ 475 w 10000"/>
                  <a:gd name="connsiteY36-2652" fmla="*/ 4256 h 10000"/>
                  <a:gd name="connsiteX37-2653" fmla="*/ 530 w 10000"/>
                  <a:gd name="connsiteY37-2654" fmla="*/ 4022 h 10000"/>
                  <a:gd name="connsiteX38-2655" fmla="*/ 588 w 10000"/>
                  <a:gd name="connsiteY38-2656" fmla="*/ 3791 h 10000"/>
                  <a:gd name="connsiteX39-2657" fmla="*/ 652 w 10000"/>
                  <a:gd name="connsiteY39-2658" fmla="*/ 3570 h 10000"/>
                  <a:gd name="connsiteX40-2659" fmla="*/ 717 w 10000"/>
                  <a:gd name="connsiteY40-2660" fmla="*/ 3361 h 10000"/>
                  <a:gd name="connsiteX41-2661" fmla="*/ 787 w 10000"/>
                  <a:gd name="connsiteY41-2662" fmla="*/ 3160 h 10000"/>
                  <a:gd name="connsiteX42-2663" fmla="*/ 861 w 10000"/>
                  <a:gd name="connsiteY42-2664" fmla="*/ 2970 h 10000"/>
                  <a:gd name="connsiteX43-2665" fmla="*/ 938 w 10000"/>
                  <a:gd name="connsiteY43-2666" fmla="*/ 2792 h 10000"/>
                  <a:gd name="connsiteX44-2667" fmla="*/ 1019 w 10000"/>
                  <a:gd name="connsiteY44-2668" fmla="*/ 2624 h 10000"/>
                  <a:gd name="connsiteX45-2669" fmla="*/ 1105 w 10000"/>
                  <a:gd name="connsiteY45-2670" fmla="*/ 2474 h 10000"/>
                  <a:gd name="connsiteX46-2671" fmla="*/ 1194 w 10000"/>
                  <a:gd name="connsiteY46-2672" fmla="*/ 2334 h 10000"/>
                  <a:gd name="connsiteX47-2673" fmla="*/ 1640 w 10000"/>
                  <a:gd name="connsiteY47-2674" fmla="*/ 1696 h 10000"/>
                  <a:gd name="connsiteX48-2675" fmla="*/ 1865 w 10000"/>
                  <a:gd name="connsiteY48-2676" fmla="*/ 1383 h 10000"/>
                  <a:gd name="connsiteX49-2677" fmla="*/ 1950 w 10000"/>
                  <a:gd name="connsiteY49-2678" fmla="*/ 1269 h 10000"/>
                  <a:gd name="connsiteX50-2679" fmla="*/ 2095 w 10000"/>
                  <a:gd name="connsiteY50-2680" fmla="*/ 1088 h 10000"/>
                  <a:gd name="connsiteX51-2681" fmla="*/ 2333 w 10000"/>
                  <a:gd name="connsiteY51-2682" fmla="*/ 811 h 10000"/>
                  <a:gd name="connsiteX52-2683" fmla="*/ 2455 w 10000"/>
                  <a:gd name="connsiteY52-2684" fmla="*/ 681 h 10000"/>
                  <a:gd name="connsiteX53-2685" fmla="*/ 2583 w 10000"/>
                  <a:gd name="connsiteY53-2686" fmla="*/ 559 h 10000"/>
                  <a:gd name="connsiteX54-2687" fmla="*/ 2711 w 10000"/>
                  <a:gd name="connsiteY54-2688" fmla="*/ 447 h 10000"/>
                  <a:gd name="connsiteX55-2689" fmla="*/ 2844 w 10000"/>
                  <a:gd name="connsiteY55-2690" fmla="*/ 341 h 10000"/>
                  <a:gd name="connsiteX56-2691" fmla="*/ 2981 w 10000"/>
                  <a:gd name="connsiteY56-2692" fmla="*/ 247 h 10000"/>
                  <a:gd name="connsiteX57-2693" fmla="*/ 3121 w 10000"/>
                  <a:gd name="connsiteY57-2694" fmla="*/ 160 h 10000"/>
                  <a:gd name="connsiteX58-2695" fmla="*/ 3188 w 10000"/>
                  <a:gd name="connsiteY58-2696" fmla="*/ 127 h 10000"/>
                  <a:gd name="connsiteX59-2697" fmla="*/ 3268 w 10000"/>
                  <a:gd name="connsiteY59-2698" fmla="*/ 99 h 10000"/>
                  <a:gd name="connsiteX60-2699" fmla="*/ 3463 w 10000"/>
                  <a:gd name="connsiteY60-2700" fmla="*/ 51 h 10000"/>
                  <a:gd name="connsiteX61-2701" fmla="*/ 3698 w 10000"/>
                  <a:gd name="connsiteY61-2702" fmla="*/ 15 h 10000"/>
                  <a:gd name="connsiteX62-2703" fmla="*/ 3966 w 10000"/>
                  <a:gd name="connsiteY62-2704" fmla="*/ 0 h 10000"/>
                  <a:gd name="connsiteX63-2705" fmla="*/ 4258 w 10000"/>
                  <a:gd name="connsiteY63-2706" fmla="*/ 5 h 10000"/>
                  <a:gd name="connsiteX64-2707" fmla="*/ 4569 w 10000"/>
                  <a:gd name="connsiteY64-2708" fmla="*/ 31 h 10000"/>
                  <a:gd name="connsiteX65-2709" fmla="*/ 4892 w 10000"/>
                  <a:gd name="connsiteY65-2710" fmla="*/ 76 h 10000"/>
                  <a:gd name="connsiteX66-2711" fmla="*/ 5217 w 10000"/>
                  <a:gd name="connsiteY66-2712" fmla="*/ 145 h 10000"/>
                  <a:gd name="connsiteX67-2713" fmla="*/ 5379 w 10000"/>
                  <a:gd name="connsiteY67-2714" fmla="*/ 191 h 10000"/>
                  <a:gd name="connsiteX68-2715" fmla="*/ 5539 w 10000"/>
                  <a:gd name="connsiteY68-2716" fmla="*/ 239 h 10000"/>
                  <a:gd name="connsiteX69-2717" fmla="*/ 5850 w 10000"/>
                  <a:gd name="connsiteY69-2718" fmla="*/ 364 h 10000"/>
                  <a:gd name="connsiteX70-2719" fmla="*/ 6000 w 10000"/>
                  <a:gd name="connsiteY70-2720" fmla="*/ 435 h 10000"/>
                  <a:gd name="connsiteX71-2721" fmla="*/ 6145 w 10000"/>
                  <a:gd name="connsiteY71-2722" fmla="*/ 514 h 10000"/>
                  <a:gd name="connsiteX72-2723" fmla="*/ 6281 w 10000"/>
                  <a:gd name="connsiteY72-2724" fmla="*/ 598 h 10000"/>
                  <a:gd name="connsiteX73-2725" fmla="*/ 6413 w 10000"/>
                  <a:gd name="connsiteY73-2726" fmla="*/ 694 h 10000"/>
                  <a:gd name="connsiteX74-2727" fmla="*/ 6534 w 10000"/>
                  <a:gd name="connsiteY74-2728" fmla="*/ 796 h 10000"/>
                  <a:gd name="connsiteX75-2729" fmla="*/ 6648 w 10000"/>
                  <a:gd name="connsiteY75-2730" fmla="*/ 905 h 10000"/>
                  <a:gd name="connsiteX76-2731" fmla="*/ 6751 w 10000"/>
                  <a:gd name="connsiteY76-2732" fmla="*/ 1025 h 10000"/>
                  <a:gd name="connsiteX77-2733" fmla="*/ 6844 w 10000"/>
                  <a:gd name="connsiteY77-2734" fmla="*/ 1152 h 10000"/>
                  <a:gd name="connsiteX78-2735" fmla="*/ 6925 w 10000"/>
                  <a:gd name="connsiteY78-2736" fmla="*/ 1287 h 10000"/>
                  <a:gd name="connsiteX79-2737" fmla="*/ 6994 w 10000"/>
                  <a:gd name="connsiteY79-2738" fmla="*/ 1431 h 10000"/>
                  <a:gd name="connsiteX80-2739" fmla="*/ 7048 w 10000"/>
                  <a:gd name="connsiteY80-2740" fmla="*/ 1584 h 10000"/>
                  <a:gd name="connsiteX81-2741" fmla="*/ 7070 w 10000"/>
                  <a:gd name="connsiteY81-2742" fmla="*/ 1665 h 10000"/>
                  <a:gd name="connsiteX82-2743" fmla="*/ 7088 w 10000"/>
                  <a:gd name="connsiteY82-2744" fmla="*/ 1749 h 10000"/>
                  <a:gd name="connsiteX83-2745" fmla="*/ 7786 w 10000"/>
                  <a:gd name="connsiteY83-2746" fmla="*/ 5317 h 10000"/>
                  <a:gd name="connsiteX84-2747" fmla="*/ 7987 w 10000"/>
                  <a:gd name="connsiteY84-2748" fmla="*/ 5278 h 10000"/>
                  <a:gd name="connsiteX85-2749" fmla="*/ 8280 w 10000"/>
                  <a:gd name="connsiteY85-2750" fmla="*/ 5240 h 10000"/>
                  <a:gd name="connsiteX86-2751" fmla="*/ 8450 w 10000"/>
                  <a:gd name="connsiteY86-2752" fmla="*/ 5228 h 10000"/>
                  <a:gd name="connsiteX87-2753" fmla="*/ 8630 w 10000"/>
                  <a:gd name="connsiteY87-2754" fmla="*/ 5225 h 10000"/>
                  <a:gd name="connsiteX88-2755" fmla="*/ 8815 w 10000"/>
                  <a:gd name="connsiteY88-2756" fmla="*/ 5230 h 10000"/>
                  <a:gd name="connsiteX89-2757" fmla="*/ 9003 w 10000"/>
                  <a:gd name="connsiteY89-2758" fmla="*/ 5248 h 10000"/>
                  <a:gd name="connsiteX90-2759" fmla="*/ 9185 w 10000"/>
                  <a:gd name="connsiteY90-2760" fmla="*/ 5281 h 10000"/>
                  <a:gd name="connsiteX91-2761" fmla="*/ 9360 w 10000"/>
                  <a:gd name="connsiteY91-2762" fmla="*/ 5334 h 10000"/>
                  <a:gd name="connsiteX92-2763" fmla="*/ 9523 w 10000"/>
                  <a:gd name="connsiteY92-2764" fmla="*/ 5403 h 10000"/>
                  <a:gd name="connsiteX93-2765" fmla="*/ 9597 w 10000"/>
                  <a:gd name="connsiteY93-2766" fmla="*/ 5449 h 10000"/>
                  <a:gd name="connsiteX94-2767" fmla="*/ 9668 w 10000"/>
                  <a:gd name="connsiteY94-2768" fmla="*/ 5497 h 10000"/>
                  <a:gd name="connsiteX95-2769" fmla="*/ 9734 w 10000"/>
                  <a:gd name="connsiteY95-2770" fmla="*/ 5553 h 10000"/>
                  <a:gd name="connsiteX96-2771" fmla="*/ 9794 w 10000"/>
                  <a:gd name="connsiteY96-2772" fmla="*/ 5617 h 10000"/>
                  <a:gd name="connsiteX97-2773" fmla="*/ 9846 w 10000"/>
                  <a:gd name="connsiteY97-2774" fmla="*/ 5688 h 10000"/>
                  <a:gd name="connsiteX98-2775" fmla="*/ 9892 w 10000"/>
                  <a:gd name="connsiteY98-2776" fmla="*/ 5764 h 10000"/>
                  <a:gd name="connsiteX99-2777" fmla="*/ 9930 w 10000"/>
                  <a:gd name="connsiteY99-2778" fmla="*/ 5848 h 10000"/>
                  <a:gd name="connsiteX100-2779" fmla="*/ 9960 w 10000"/>
                  <a:gd name="connsiteY100-2780" fmla="*/ 5939 h 10000"/>
                  <a:gd name="connsiteX101-2781" fmla="*/ 9982 w 10000"/>
                  <a:gd name="connsiteY101-2782" fmla="*/ 6041 h 10000"/>
                  <a:gd name="connsiteX102-2783" fmla="*/ 9995 w 10000"/>
                  <a:gd name="connsiteY102-2784" fmla="*/ 6151 h 10000"/>
                  <a:gd name="connsiteX103-2785" fmla="*/ 10000 w 10000"/>
                  <a:gd name="connsiteY103-2786" fmla="*/ 6321 h 10000"/>
                  <a:gd name="connsiteX104-2787" fmla="*/ 9992 w 10000"/>
                  <a:gd name="connsiteY104-2788" fmla="*/ 6481 h 10000"/>
                  <a:gd name="connsiteX105-2789" fmla="*/ 9972 w 10000"/>
                  <a:gd name="connsiteY105-2790" fmla="*/ 6626 h 10000"/>
                  <a:gd name="connsiteX106-2791" fmla="*/ 9939 w 10000"/>
                  <a:gd name="connsiteY106-2792" fmla="*/ 6763 h 10000"/>
                  <a:gd name="connsiteX107-2793" fmla="*/ 9897 w 10000"/>
                  <a:gd name="connsiteY107-2794" fmla="*/ 6885 h 10000"/>
                  <a:gd name="connsiteX108-2795" fmla="*/ 9843 w 10000"/>
                  <a:gd name="connsiteY108-2796" fmla="*/ 7000 h 10000"/>
                  <a:gd name="connsiteX109-2797" fmla="*/ 9779 w 10000"/>
                  <a:gd name="connsiteY109-2798" fmla="*/ 7099 h 10000"/>
                  <a:gd name="connsiteX110-2799" fmla="*/ 9707 w 10000"/>
                  <a:gd name="connsiteY110-2800" fmla="*/ 7188 h 10000"/>
                  <a:gd name="connsiteX111-2801" fmla="*/ 9627 w 10000"/>
                  <a:gd name="connsiteY111-2802" fmla="*/ 7269 h 10000"/>
                  <a:gd name="connsiteX112-2803" fmla="*/ 9538 w 10000"/>
                  <a:gd name="connsiteY112-2804" fmla="*/ 7340 h 10000"/>
                  <a:gd name="connsiteX113-2805" fmla="*/ 9443 w 10000"/>
                  <a:gd name="connsiteY113-2806" fmla="*/ 7401 h 10000"/>
                  <a:gd name="connsiteX114-2807" fmla="*/ 9342 w 10000"/>
                  <a:gd name="connsiteY114-2808" fmla="*/ 7452 h 10000"/>
                  <a:gd name="connsiteX115-2809" fmla="*/ 9234 w 10000"/>
                  <a:gd name="connsiteY115-2810" fmla="*/ 7496 h 10000"/>
                  <a:gd name="connsiteX116-2811" fmla="*/ 9121 w 10000"/>
                  <a:gd name="connsiteY116-2812" fmla="*/ 7531 h 10000"/>
                  <a:gd name="connsiteX117-2813" fmla="*/ 9005 w 10000"/>
                  <a:gd name="connsiteY117-2814" fmla="*/ 7559 h 10000"/>
                  <a:gd name="connsiteX118-2815" fmla="*/ 8885 w 10000"/>
                  <a:gd name="connsiteY118-2816" fmla="*/ 7577 h 10000"/>
                  <a:gd name="connsiteX119-2817" fmla="*/ 8637 w 10000"/>
                  <a:gd name="connsiteY119-2818" fmla="*/ 7597 h 10000"/>
                  <a:gd name="connsiteX120-2819" fmla="*/ 8383 w 10000"/>
                  <a:gd name="connsiteY120-2820" fmla="*/ 7590 h 10000"/>
                  <a:gd name="connsiteX121-2821" fmla="*/ 8129 w 10000"/>
                  <a:gd name="connsiteY121-2822" fmla="*/ 7562 h 10000"/>
                  <a:gd name="connsiteX122-2823" fmla="*/ 7879 w 10000"/>
                  <a:gd name="connsiteY122-2824" fmla="*/ 7513 h 10000"/>
                  <a:gd name="connsiteX123-2825" fmla="*/ 7639 w 10000"/>
                  <a:gd name="connsiteY123-2826" fmla="*/ 7450 h 10000"/>
                  <a:gd name="connsiteX124-2827" fmla="*/ 7414 w 10000"/>
                  <a:gd name="connsiteY124-2828" fmla="*/ 7371 h 10000"/>
                  <a:gd name="connsiteX125-2829" fmla="*/ 7212 w 10000"/>
                  <a:gd name="connsiteY125-2830" fmla="*/ 7282 h 10000"/>
                  <a:gd name="connsiteX126-2831" fmla="*/ 7036 w 10000"/>
                  <a:gd name="connsiteY126-2832" fmla="*/ 7188 h 10000"/>
                  <a:gd name="connsiteX0-2833" fmla="*/ 7036 w 10000"/>
                  <a:gd name="connsiteY0-2834" fmla="*/ 7188 h 10000"/>
                  <a:gd name="connsiteX1-2835" fmla="*/ 5813 w 10000"/>
                  <a:gd name="connsiteY1-2836" fmla="*/ 5620 h 10000"/>
                  <a:gd name="connsiteX2-2837" fmla="*/ 3757 w 10000"/>
                  <a:gd name="connsiteY2-2838" fmla="*/ 6457 h 10000"/>
                  <a:gd name="connsiteX3-2839" fmla="*/ 1812 w 10000"/>
                  <a:gd name="connsiteY3-2840" fmla="*/ 7539 h 10000"/>
                  <a:gd name="connsiteX4-2841" fmla="*/ 4364 w 10000"/>
                  <a:gd name="connsiteY4-2842" fmla="*/ 9118 h 10000"/>
                  <a:gd name="connsiteX5-2843" fmla="*/ 4086 w 10000"/>
                  <a:gd name="connsiteY5-2844" fmla="*/ 9237 h 10000"/>
                  <a:gd name="connsiteX6-2845" fmla="*/ 3808 w 10000"/>
                  <a:gd name="connsiteY6-2846" fmla="*/ 9349 h 10000"/>
                  <a:gd name="connsiteX7-2847" fmla="*/ 3529 w 10000"/>
                  <a:gd name="connsiteY7-2848" fmla="*/ 9448 h 10000"/>
                  <a:gd name="connsiteX8-2849" fmla="*/ 3249 w 10000"/>
                  <a:gd name="connsiteY8-2850" fmla="*/ 9540 h 10000"/>
                  <a:gd name="connsiteX9-2851" fmla="*/ 2969 w 10000"/>
                  <a:gd name="connsiteY9-2852" fmla="*/ 9621 h 10000"/>
                  <a:gd name="connsiteX10-2853" fmla="*/ 2689 w 10000"/>
                  <a:gd name="connsiteY10-2854" fmla="*/ 9695 h 10000"/>
                  <a:gd name="connsiteX11-2855" fmla="*/ 2410 w 10000"/>
                  <a:gd name="connsiteY11-2856" fmla="*/ 9758 h 10000"/>
                  <a:gd name="connsiteX12-2857" fmla="*/ 2031 w 10000"/>
                  <a:gd name="connsiteY12-2858" fmla="*/ 9835 h 10000"/>
                  <a:gd name="connsiteX13-2859" fmla="*/ 1594 w 10000"/>
                  <a:gd name="connsiteY13-2860" fmla="*/ 9911 h 10000"/>
                  <a:gd name="connsiteX14-2861" fmla="*/ 1141 w 10000"/>
                  <a:gd name="connsiteY14-2862" fmla="*/ 9972 h 10000"/>
                  <a:gd name="connsiteX15-2863" fmla="*/ 921 w 10000"/>
                  <a:gd name="connsiteY15-2864" fmla="*/ 9992 h 10000"/>
                  <a:gd name="connsiteX16-2865" fmla="*/ 714 w 10000"/>
                  <a:gd name="connsiteY16-2866" fmla="*/ 10000 h 10000"/>
                  <a:gd name="connsiteX17-2867" fmla="*/ 523 w 10000"/>
                  <a:gd name="connsiteY17-2868" fmla="*/ 9997 h 10000"/>
                  <a:gd name="connsiteX18-2869" fmla="*/ 354 w 10000"/>
                  <a:gd name="connsiteY18-2870" fmla="*/ 9980 h 10000"/>
                  <a:gd name="connsiteX19-2871" fmla="*/ 213 w 10000"/>
                  <a:gd name="connsiteY19-2872" fmla="*/ 9947 h 10000"/>
                  <a:gd name="connsiteX20-2873" fmla="*/ 154 w 10000"/>
                  <a:gd name="connsiteY20-2874" fmla="*/ 9924 h 10000"/>
                  <a:gd name="connsiteX21-2875" fmla="*/ 105 w 10000"/>
                  <a:gd name="connsiteY21-2876" fmla="*/ 9896 h 10000"/>
                  <a:gd name="connsiteX22-2877" fmla="*/ 65 w 10000"/>
                  <a:gd name="connsiteY22-2878" fmla="*/ 9865 h 10000"/>
                  <a:gd name="connsiteX23-2879" fmla="*/ 35 w 10000"/>
                  <a:gd name="connsiteY23-2880" fmla="*/ 9827 h 10000"/>
                  <a:gd name="connsiteX24-2881" fmla="*/ 15 w 10000"/>
                  <a:gd name="connsiteY24-2882" fmla="*/ 9786 h 10000"/>
                  <a:gd name="connsiteX25-2883" fmla="*/ 8 w 10000"/>
                  <a:gd name="connsiteY25-2884" fmla="*/ 9738 h 10000"/>
                  <a:gd name="connsiteX26-2885" fmla="*/ 0 w 10000"/>
                  <a:gd name="connsiteY26-2886" fmla="*/ 9331 h 10000"/>
                  <a:gd name="connsiteX27-2887" fmla="*/ 0 w 10000"/>
                  <a:gd name="connsiteY27-2888" fmla="*/ 8886 h 10000"/>
                  <a:gd name="connsiteX28-2889" fmla="*/ 10 w 10000"/>
                  <a:gd name="connsiteY28-2890" fmla="*/ 8411 h 10000"/>
                  <a:gd name="connsiteX29-2891" fmla="*/ 28 w 10000"/>
                  <a:gd name="connsiteY29-2892" fmla="*/ 7907 h 10000"/>
                  <a:gd name="connsiteX30-2893" fmla="*/ 58 w 10000"/>
                  <a:gd name="connsiteY30-2894" fmla="*/ 7391 h 10000"/>
                  <a:gd name="connsiteX31-2895" fmla="*/ 98 w 10000"/>
                  <a:gd name="connsiteY31-2896" fmla="*/ 6860 h 10000"/>
                  <a:gd name="connsiteX32-2897" fmla="*/ 148 w 10000"/>
                  <a:gd name="connsiteY32-2898" fmla="*/ 6321 h 10000"/>
                  <a:gd name="connsiteX33-2899" fmla="*/ 212 w 10000"/>
                  <a:gd name="connsiteY33-2900" fmla="*/ 5789 h 10000"/>
                  <a:gd name="connsiteX34-2901" fmla="*/ 286 w 10000"/>
                  <a:gd name="connsiteY34-2902" fmla="*/ 5261 h 10000"/>
                  <a:gd name="connsiteX35-2903" fmla="*/ 374 w 10000"/>
                  <a:gd name="connsiteY35-2904" fmla="*/ 4750 h 10000"/>
                  <a:gd name="connsiteX36-2905" fmla="*/ 475 w 10000"/>
                  <a:gd name="connsiteY36-2906" fmla="*/ 4256 h 10000"/>
                  <a:gd name="connsiteX37-2907" fmla="*/ 530 w 10000"/>
                  <a:gd name="connsiteY37-2908" fmla="*/ 4022 h 10000"/>
                  <a:gd name="connsiteX38-2909" fmla="*/ 588 w 10000"/>
                  <a:gd name="connsiteY38-2910" fmla="*/ 3791 h 10000"/>
                  <a:gd name="connsiteX39-2911" fmla="*/ 652 w 10000"/>
                  <a:gd name="connsiteY39-2912" fmla="*/ 3570 h 10000"/>
                  <a:gd name="connsiteX40-2913" fmla="*/ 717 w 10000"/>
                  <a:gd name="connsiteY40-2914" fmla="*/ 3361 h 10000"/>
                  <a:gd name="connsiteX41-2915" fmla="*/ 787 w 10000"/>
                  <a:gd name="connsiteY41-2916" fmla="*/ 3160 h 10000"/>
                  <a:gd name="connsiteX42-2917" fmla="*/ 861 w 10000"/>
                  <a:gd name="connsiteY42-2918" fmla="*/ 2970 h 10000"/>
                  <a:gd name="connsiteX43-2919" fmla="*/ 938 w 10000"/>
                  <a:gd name="connsiteY43-2920" fmla="*/ 2792 h 10000"/>
                  <a:gd name="connsiteX44-2921" fmla="*/ 1019 w 10000"/>
                  <a:gd name="connsiteY44-2922" fmla="*/ 2624 h 10000"/>
                  <a:gd name="connsiteX45-2923" fmla="*/ 1105 w 10000"/>
                  <a:gd name="connsiteY45-2924" fmla="*/ 2474 h 10000"/>
                  <a:gd name="connsiteX46-2925" fmla="*/ 1194 w 10000"/>
                  <a:gd name="connsiteY46-2926" fmla="*/ 2334 h 10000"/>
                  <a:gd name="connsiteX47-2927" fmla="*/ 1640 w 10000"/>
                  <a:gd name="connsiteY47-2928" fmla="*/ 1696 h 10000"/>
                  <a:gd name="connsiteX48-2929" fmla="*/ 1865 w 10000"/>
                  <a:gd name="connsiteY48-2930" fmla="*/ 1383 h 10000"/>
                  <a:gd name="connsiteX49-2931" fmla="*/ 1950 w 10000"/>
                  <a:gd name="connsiteY49-2932" fmla="*/ 1269 h 10000"/>
                  <a:gd name="connsiteX50-2933" fmla="*/ 2095 w 10000"/>
                  <a:gd name="connsiteY50-2934" fmla="*/ 1088 h 10000"/>
                  <a:gd name="connsiteX51-2935" fmla="*/ 2333 w 10000"/>
                  <a:gd name="connsiteY51-2936" fmla="*/ 811 h 10000"/>
                  <a:gd name="connsiteX52-2937" fmla="*/ 2455 w 10000"/>
                  <a:gd name="connsiteY52-2938" fmla="*/ 681 h 10000"/>
                  <a:gd name="connsiteX53-2939" fmla="*/ 2583 w 10000"/>
                  <a:gd name="connsiteY53-2940" fmla="*/ 559 h 10000"/>
                  <a:gd name="connsiteX54-2941" fmla="*/ 2711 w 10000"/>
                  <a:gd name="connsiteY54-2942" fmla="*/ 447 h 10000"/>
                  <a:gd name="connsiteX55-2943" fmla="*/ 2844 w 10000"/>
                  <a:gd name="connsiteY55-2944" fmla="*/ 341 h 10000"/>
                  <a:gd name="connsiteX56-2945" fmla="*/ 2981 w 10000"/>
                  <a:gd name="connsiteY56-2946" fmla="*/ 247 h 10000"/>
                  <a:gd name="connsiteX57-2947" fmla="*/ 3121 w 10000"/>
                  <a:gd name="connsiteY57-2948" fmla="*/ 160 h 10000"/>
                  <a:gd name="connsiteX58-2949" fmla="*/ 3188 w 10000"/>
                  <a:gd name="connsiteY58-2950" fmla="*/ 127 h 10000"/>
                  <a:gd name="connsiteX59-2951" fmla="*/ 3268 w 10000"/>
                  <a:gd name="connsiteY59-2952" fmla="*/ 99 h 10000"/>
                  <a:gd name="connsiteX60-2953" fmla="*/ 3463 w 10000"/>
                  <a:gd name="connsiteY60-2954" fmla="*/ 51 h 10000"/>
                  <a:gd name="connsiteX61-2955" fmla="*/ 3698 w 10000"/>
                  <a:gd name="connsiteY61-2956" fmla="*/ 15 h 10000"/>
                  <a:gd name="connsiteX62-2957" fmla="*/ 3966 w 10000"/>
                  <a:gd name="connsiteY62-2958" fmla="*/ 0 h 10000"/>
                  <a:gd name="connsiteX63-2959" fmla="*/ 4258 w 10000"/>
                  <a:gd name="connsiteY63-2960" fmla="*/ 5 h 10000"/>
                  <a:gd name="connsiteX64-2961" fmla="*/ 4569 w 10000"/>
                  <a:gd name="connsiteY64-2962" fmla="*/ 31 h 10000"/>
                  <a:gd name="connsiteX65-2963" fmla="*/ 4892 w 10000"/>
                  <a:gd name="connsiteY65-2964" fmla="*/ 76 h 10000"/>
                  <a:gd name="connsiteX66-2965" fmla="*/ 5217 w 10000"/>
                  <a:gd name="connsiteY66-2966" fmla="*/ 145 h 10000"/>
                  <a:gd name="connsiteX67-2967" fmla="*/ 5379 w 10000"/>
                  <a:gd name="connsiteY67-2968" fmla="*/ 191 h 10000"/>
                  <a:gd name="connsiteX68-2969" fmla="*/ 5539 w 10000"/>
                  <a:gd name="connsiteY68-2970" fmla="*/ 239 h 10000"/>
                  <a:gd name="connsiteX69-2971" fmla="*/ 5850 w 10000"/>
                  <a:gd name="connsiteY69-2972" fmla="*/ 364 h 10000"/>
                  <a:gd name="connsiteX70-2973" fmla="*/ 6000 w 10000"/>
                  <a:gd name="connsiteY70-2974" fmla="*/ 435 h 10000"/>
                  <a:gd name="connsiteX71-2975" fmla="*/ 6145 w 10000"/>
                  <a:gd name="connsiteY71-2976" fmla="*/ 514 h 10000"/>
                  <a:gd name="connsiteX72-2977" fmla="*/ 6281 w 10000"/>
                  <a:gd name="connsiteY72-2978" fmla="*/ 598 h 10000"/>
                  <a:gd name="connsiteX73-2979" fmla="*/ 6413 w 10000"/>
                  <a:gd name="connsiteY73-2980" fmla="*/ 694 h 10000"/>
                  <a:gd name="connsiteX74-2981" fmla="*/ 6534 w 10000"/>
                  <a:gd name="connsiteY74-2982" fmla="*/ 796 h 10000"/>
                  <a:gd name="connsiteX75-2983" fmla="*/ 6648 w 10000"/>
                  <a:gd name="connsiteY75-2984" fmla="*/ 905 h 10000"/>
                  <a:gd name="connsiteX76-2985" fmla="*/ 6751 w 10000"/>
                  <a:gd name="connsiteY76-2986" fmla="*/ 1025 h 10000"/>
                  <a:gd name="connsiteX77-2987" fmla="*/ 6844 w 10000"/>
                  <a:gd name="connsiteY77-2988" fmla="*/ 1152 h 10000"/>
                  <a:gd name="connsiteX78-2989" fmla="*/ 6925 w 10000"/>
                  <a:gd name="connsiteY78-2990" fmla="*/ 1287 h 10000"/>
                  <a:gd name="connsiteX79-2991" fmla="*/ 6994 w 10000"/>
                  <a:gd name="connsiteY79-2992" fmla="*/ 1431 h 10000"/>
                  <a:gd name="connsiteX80-2993" fmla="*/ 7048 w 10000"/>
                  <a:gd name="connsiteY80-2994" fmla="*/ 1584 h 10000"/>
                  <a:gd name="connsiteX81-2995" fmla="*/ 7070 w 10000"/>
                  <a:gd name="connsiteY81-2996" fmla="*/ 1665 h 10000"/>
                  <a:gd name="connsiteX82-2997" fmla="*/ 7088 w 10000"/>
                  <a:gd name="connsiteY82-2998" fmla="*/ 1749 h 10000"/>
                  <a:gd name="connsiteX83-2999" fmla="*/ 7786 w 10000"/>
                  <a:gd name="connsiteY83-3000" fmla="*/ 5317 h 10000"/>
                  <a:gd name="connsiteX84-3001" fmla="*/ 7987 w 10000"/>
                  <a:gd name="connsiteY84-3002" fmla="*/ 5278 h 10000"/>
                  <a:gd name="connsiteX85-3003" fmla="*/ 8280 w 10000"/>
                  <a:gd name="connsiteY85-3004" fmla="*/ 5240 h 10000"/>
                  <a:gd name="connsiteX86-3005" fmla="*/ 8450 w 10000"/>
                  <a:gd name="connsiteY86-3006" fmla="*/ 5228 h 10000"/>
                  <a:gd name="connsiteX87-3007" fmla="*/ 8630 w 10000"/>
                  <a:gd name="connsiteY87-3008" fmla="*/ 5225 h 10000"/>
                  <a:gd name="connsiteX88-3009" fmla="*/ 8815 w 10000"/>
                  <a:gd name="connsiteY88-3010" fmla="*/ 5230 h 10000"/>
                  <a:gd name="connsiteX89-3011" fmla="*/ 9003 w 10000"/>
                  <a:gd name="connsiteY89-3012" fmla="*/ 5248 h 10000"/>
                  <a:gd name="connsiteX90-3013" fmla="*/ 9185 w 10000"/>
                  <a:gd name="connsiteY90-3014" fmla="*/ 5281 h 10000"/>
                  <a:gd name="connsiteX91-3015" fmla="*/ 9360 w 10000"/>
                  <a:gd name="connsiteY91-3016" fmla="*/ 5334 h 10000"/>
                  <a:gd name="connsiteX92-3017" fmla="*/ 9523 w 10000"/>
                  <a:gd name="connsiteY92-3018" fmla="*/ 5403 h 10000"/>
                  <a:gd name="connsiteX93-3019" fmla="*/ 9597 w 10000"/>
                  <a:gd name="connsiteY93-3020" fmla="*/ 5449 h 10000"/>
                  <a:gd name="connsiteX94-3021" fmla="*/ 9668 w 10000"/>
                  <a:gd name="connsiteY94-3022" fmla="*/ 5497 h 10000"/>
                  <a:gd name="connsiteX95-3023" fmla="*/ 9734 w 10000"/>
                  <a:gd name="connsiteY95-3024" fmla="*/ 5553 h 10000"/>
                  <a:gd name="connsiteX96-3025" fmla="*/ 9794 w 10000"/>
                  <a:gd name="connsiteY96-3026" fmla="*/ 5617 h 10000"/>
                  <a:gd name="connsiteX97-3027" fmla="*/ 9846 w 10000"/>
                  <a:gd name="connsiteY97-3028" fmla="*/ 5688 h 10000"/>
                  <a:gd name="connsiteX98-3029" fmla="*/ 9892 w 10000"/>
                  <a:gd name="connsiteY98-3030" fmla="*/ 5764 h 10000"/>
                  <a:gd name="connsiteX99-3031" fmla="*/ 9930 w 10000"/>
                  <a:gd name="connsiteY99-3032" fmla="*/ 5848 h 10000"/>
                  <a:gd name="connsiteX100-3033" fmla="*/ 9960 w 10000"/>
                  <a:gd name="connsiteY100-3034" fmla="*/ 5939 h 10000"/>
                  <a:gd name="connsiteX101-3035" fmla="*/ 9982 w 10000"/>
                  <a:gd name="connsiteY101-3036" fmla="*/ 6041 h 10000"/>
                  <a:gd name="connsiteX102-3037" fmla="*/ 9995 w 10000"/>
                  <a:gd name="connsiteY102-3038" fmla="*/ 6151 h 10000"/>
                  <a:gd name="connsiteX103-3039" fmla="*/ 10000 w 10000"/>
                  <a:gd name="connsiteY103-3040" fmla="*/ 6321 h 10000"/>
                  <a:gd name="connsiteX104-3041" fmla="*/ 9992 w 10000"/>
                  <a:gd name="connsiteY104-3042" fmla="*/ 6481 h 10000"/>
                  <a:gd name="connsiteX105-3043" fmla="*/ 9972 w 10000"/>
                  <a:gd name="connsiteY105-3044" fmla="*/ 6626 h 10000"/>
                  <a:gd name="connsiteX106-3045" fmla="*/ 9939 w 10000"/>
                  <a:gd name="connsiteY106-3046" fmla="*/ 6763 h 10000"/>
                  <a:gd name="connsiteX107-3047" fmla="*/ 9897 w 10000"/>
                  <a:gd name="connsiteY107-3048" fmla="*/ 6885 h 10000"/>
                  <a:gd name="connsiteX108-3049" fmla="*/ 9843 w 10000"/>
                  <a:gd name="connsiteY108-3050" fmla="*/ 7000 h 10000"/>
                  <a:gd name="connsiteX109-3051" fmla="*/ 9779 w 10000"/>
                  <a:gd name="connsiteY109-3052" fmla="*/ 7099 h 10000"/>
                  <a:gd name="connsiteX110-3053" fmla="*/ 9707 w 10000"/>
                  <a:gd name="connsiteY110-3054" fmla="*/ 7188 h 10000"/>
                  <a:gd name="connsiteX111-3055" fmla="*/ 9627 w 10000"/>
                  <a:gd name="connsiteY111-3056" fmla="*/ 7269 h 10000"/>
                  <a:gd name="connsiteX112-3057" fmla="*/ 9538 w 10000"/>
                  <a:gd name="connsiteY112-3058" fmla="*/ 7340 h 10000"/>
                  <a:gd name="connsiteX113-3059" fmla="*/ 9443 w 10000"/>
                  <a:gd name="connsiteY113-3060" fmla="*/ 7401 h 10000"/>
                  <a:gd name="connsiteX114-3061" fmla="*/ 9342 w 10000"/>
                  <a:gd name="connsiteY114-3062" fmla="*/ 7452 h 10000"/>
                  <a:gd name="connsiteX115-3063" fmla="*/ 9234 w 10000"/>
                  <a:gd name="connsiteY115-3064" fmla="*/ 7496 h 10000"/>
                  <a:gd name="connsiteX116-3065" fmla="*/ 9121 w 10000"/>
                  <a:gd name="connsiteY116-3066" fmla="*/ 7531 h 10000"/>
                  <a:gd name="connsiteX117-3067" fmla="*/ 9005 w 10000"/>
                  <a:gd name="connsiteY117-3068" fmla="*/ 7559 h 10000"/>
                  <a:gd name="connsiteX118-3069" fmla="*/ 8885 w 10000"/>
                  <a:gd name="connsiteY118-3070" fmla="*/ 7577 h 10000"/>
                  <a:gd name="connsiteX119-3071" fmla="*/ 8637 w 10000"/>
                  <a:gd name="connsiteY119-3072" fmla="*/ 7597 h 10000"/>
                  <a:gd name="connsiteX120-3073" fmla="*/ 8383 w 10000"/>
                  <a:gd name="connsiteY120-3074" fmla="*/ 7590 h 10000"/>
                  <a:gd name="connsiteX121-3075" fmla="*/ 8129 w 10000"/>
                  <a:gd name="connsiteY121-3076" fmla="*/ 7562 h 10000"/>
                  <a:gd name="connsiteX122-3077" fmla="*/ 7879 w 10000"/>
                  <a:gd name="connsiteY122-3078" fmla="*/ 7513 h 10000"/>
                  <a:gd name="connsiteX123-3079" fmla="*/ 7639 w 10000"/>
                  <a:gd name="connsiteY123-3080" fmla="*/ 7450 h 10000"/>
                  <a:gd name="connsiteX124-3081" fmla="*/ 7414 w 10000"/>
                  <a:gd name="connsiteY124-3082" fmla="*/ 7371 h 10000"/>
                  <a:gd name="connsiteX125-3083" fmla="*/ 7212 w 10000"/>
                  <a:gd name="connsiteY125-3084" fmla="*/ 7282 h 10000"/>
                  <a:gd name="connsiteX126-3085" fmla="*/ 7036 w 10000"/>
                  <a:gd name="connsiteY126-3086" fmla="*/ 7188 h 10000"/>
                  <a:gd name="connsiteX0-3087" fmla="*/ 7036 w 10000"/>
                  <a:gd name="connsiteY0-3088" fmla="*/ 7188 h 10000"/>
                  <a:gd name="connsiteX1-3089" fmla="*/ 5813 w 10000"/>
                  <a:gd name="connsiteY1-3090" fmla="*/ 5620 h 10000"/>
                  <a:gd name="connsiteX2-3091" fmla="*/ 3757 w 10000"/>
                  <a:gd name="connsiteY2-3092" fmla="*/ 6457 h 10000"/>
                  <a:gd name="connsiteX3-3093" fmla="*/ 1812 w 10000"/>
                  <a:gd name="connsiteY3-3094" fmla="*/ 7539 h 10000"/>
                  <a:gd name="connsiteX4-3095" fmla="*/ 4364 w 10000"/>
                  <a:gd name="connsiteY4-3096" fmla="*/ 9118 h 10000"/>
                  <a:gd name="connsiteX5-3097" fmla="*/ 4086 w 10000"/>
                  <a:gd name="connsiteY5-3098" fmla="*/ 9237 h 10000"/>
                  <a:gd name="connsiteX6-3099" fmla="*/ 3808 w 10000"/>
                  <a:gd name="connsiteY6-3100" fmla="*/ 9349 h 10000"/>
                  <a:gd name="connsiteX7-3101" fmla="*/ 3529 w 10000"/>
                  <a:gd name="connsiteY7-3102" fmla="*/ 9448 h 10000"/>
                  <a:gd name="connsiteX8-3103" fmla="*/ 3249 w 10000"/>
                  <a:gd name="connsiteY8-3104" fmla="*/ 9540 h 10000"/>
                  <a:gd name="connsiteX9-3105" fmla="*/ 2969 w 10000"/>
                  <a:gd name="connsiteY9-3106" fmla="*/ 9621 h 10000"/>
                  <a:gd name="connsiteX10-3107" fmla="*/ 2689 w 10000"/>
                  <a:gd name="connsiteY10-3108" fmla="*/ 9695 h 10000"/>
                  <a:gd name="connsiteX11-3109" fmla="*/ 2410 w 10000"/>
                  <a:gd name="connsiteY11-3110" fmla="*/ 9758 h 10000"/>
                  <a:gd name="connsiteX12-3111" fmla="*/ 2031 w 10000"/>
                  <a:gd name="connsiteY12-3112" fmla="*/ 9835 h 10000"/>
                  <a:gd name="connsiteX13-3113" fmla="*/ 1594 w 10000"/>
                  <a:gd name="connsiteY13-3114" fmla="*/ 9911 h 10000"/>
                  <a:gd name="connsiteX14-3115" fmla="*/ 1141 w 10000"/>
                  <a:gd name="connsiteY14-3116" fmla="*/ 9972 h 10000"/>
                  <a:gd name="connsiteX15-3117" fmla="*/ 921 w 10000"/>
                  <a:gd name="connsiteY15-3118" fmla="*/ 9992 h 10000"/>
                  <a:gd name="connsiteX16-3119" fmla="*/ 714 w 10000"/>
                  <a:gd name="connsiteY16-3120" fmla="*/ 10000 h 10000"/>
                  <a:gd name="connsiteX17-3121" fmla="*/ 523 w 10000"/>
                  <a:gd name="connsiteY17-3122" fmla="*/ 9997 h 10000"/>
                  <a:gd name="connsiteX18-3123" fmla="*/ 354 w 10000"/>
                  <a:gd name="connsiteY18-3124" fmla="*/ 9980 h 10000"/>
                  <a:gd name="connsiteX19-3125" fmla="*/ 213 w 10000"/>
                  <a:gd name="connsiteY19-3126" fmla="*/ 9947 h 10000"/>
                  <a:gd name="connsiteX20-3127" fmla="*/ 154 w 10000"/>
                  <a:gd name="connsiteY20-3128" fmla="*/ 9924 h 10000"/>
                  <a:gd name="connsiteX21-3129" fmla="*/ 105 w 10000"/>
                  <a:gd name="connsiteY21-3130" fmla="*/ 9896 h 10000"/>
                  <a:gd name="connsiteX22-3131" fmla="*/ 65 w 10000"/>
                  <a:gd name="connsiteY22-3132" fmla="*/ 9865 h 10000"/>
                  <a:gd name="connsiteX23-3133" fmla="*/ 35 w 10000"/>
                  <a:gd name="connsiteY23-3134" fmla="*/ 9827 h 10000"/>
                  <a:gd name="connsiteX24-3135" fmla="*/ 15 w 10000"/>
                  <a:gd name="connsiteY24-3136" fmla="*/ 9786 h 10000"/>
                  <a:gd name="connsiteX25-3137" fmla="*/ 8 w 10000"/>
                  <a:gd name="connsiteY25-3138" fmla="*/ 9738 h 10000"/>
                  <a:gd name="connsiteX26-3139" fmla="*/ 0 w 10000"/>
                  <a:gd name="connsiteY26-3140" fmla="*/ 9331 h 10000"/>
                  <a:gd name="connsiteX27-3141" fmla="*/ 0 w 10000"/>
                  <a:gd name="connsiteY27-3142" fmla="*/ 8886 h 10000"/>
                  <a:gd name="connsiteX28-3143" fmla="*/ 10 w 10000"/>
                  <a:gd name="connsiteY28-3144" fmla="*/ 8411 h 10000"/>
                  <a:gd name="connsiteX29-3145" fmla="*/ 28 w 10000"/>
                  <a:gd name="connsiteY29-3146" fmla="*/ 7907 h 10000"/>
                  <a:gd name="connsiteX30-3147" fmla="*/ 58 w 10000"/>
                  <a:gd name="connsiteY30-3148" fmla="*/ 7391 h 10000"/>
                  <a:gd name="connsiteX31-3149" fmla="*/ 98 w 10000"/>
                  <a:gd name="connsiteY31-3150" fmla="*/ 6860 h 10000"/>
                  <a:gd name="connsiteX32-3151" fmla="*/ 148 w 10000"/>
                  <a:gd name="connsiteY32-3152" fmla="*/ 6321 h 10000"/>
                  <a:gd name="connsiteX33-3153" fmla="*/ 212 w 10000"/>
                  <a:gd name="connsiteY33-3154" fmla="*/ 5789 h 10000"/>
                  <a:gd name="connsiteX34-3155" fmla="*/ 286 w 10000"/>
                  <a:gd name="connsiteY34-3156" fmla="*/ 5261 h 10000"/>
                  <a:gd name="connsiteX35-3157" fmla="*/ 374 w 10000"/>
                  <a:gd name="connsiteY35-3158" fmla="*/ 4750 h 10000"/>
                  <a:gd name="connsiteX36-3159" fmla="*/ 475 w 10000"/>
                  <a:gd name="connsiteY36-3160" fmla="*/ 4256 h 10000"/>
                  <a:gd name="connsiteX37-3161" fmla="*/ 530 w 10000"/>
                  <a:gd name="connsiteY37-3162" fmla="*/ 4022 h 10000"/>
                  <a:gd name="connsiteX38-3163" fmla="*/ 588 w 10000"/>
                  <a:gd name="connsiteY38-3164" fmla="*/ 3791 h 10000"/>
                  <a:gd name="connsiteX39-3165" fmla="*/ 652 w 10000"/>
                  <a:gd name="connsiteY39-3166" fmla="*/ 3570 h 10000"/>
                  <a:gd name="connsiteX40-3167" fmla="*/ 717 w 10000"/>
                  <a:gd name="connsiteY40-3168" fmla="*/ 3361 h 10000"/>
                  <a:gd name="connsiteX41-3169" fmla="*/ 787 w 10000"/>
                  <a:gd name="connsiteY41-3170" fmla="*/ 3160 h 10000"/>
                  <a:gd name="connsiteX42-3171" fmla="*/ 861 w 10000"/>
                  <a:gd name="connsiteY42-3172" fmla="*/ 2970 h 10000"/>
                  <a:gd name="connsiteX43-3173" fmla="*/ 938 w 10000"/>
                  <a:gd name="connsiteY43-3174" fmla="*/ 2792 h 10000"/>
                  <a:gd name="connsiteX44-3175" fmla="*/ 1019 w 10000"/>
                  <a:gd name="connsiteY44-3176" fmla="*/ 2624 h 10000"/>
                  <a:gd name="connsiteX45-3177" fmla="*/ 1105 w 10000"/>
                  <a:gd name="connsiteY45-3178" fmla="*/ 2474 h 10000"/>
                  <a:gd name="connsiteX46-3179" fmla="*/ 1194 w 10000"/>
                  <a:gd name="connsiteY46-3180" fmla="*/ 2334 h 10000"/>
                  <a:gd name="connsiteX47-3181" fmla="*/ 1640 w 10000"/>
                  <a:gd name="connsiteY47-3182" fmla="*/ 1696 h 10000"/>
                  <a:gd name="connsiteX48-3183" fmla="*/ 1865 w 10000"/>
                  <a:gd name="connsiteY48-3184" fmla="*/ 1383 h 10000"/>
                  <a:gd name="connsiteX49-3185" fmla="*/ 1950 w 10000"/>
                  <a:gd name="connsiteY49-3186" fmla="*/ 1269 h 10000"/>
                  <a:gd name="connsiteX50-3187" fmla="*/ 2095 w 10000"/>
                  <a:gd name="connsiteY50-3188" fmla="*/ 1088 h 10000"/>
                  <a:gd name="connsiteX51-3189" fmla="*/ 2333 w 10000"/>
                  <a:gd name="connsiteY51-3190" fmla="*/ 811 h 10000"/>
                  <a:gd name="connsiteX52-3191" fmla="*/ 2455 w 10000"/>
                  <a:gd name="connsiteY52-3192" fmla="*/ 681 h 10000"/>
                  <a:gd name="connsiteX53-3193" fmla="*/ 2583 w 10000"/>
                  <a:gd name="connsiteY53-3194" fmla="*/ 559 h 10000"/>
                  <a:gd name="connsiteX54-3195" fmla="*/ 2711 w 10000"/>
                  <a:gd name="connsiteY54-3196" fmla="*/ 447 h 10000"/>
                  <a:gd name="connsiteX55-3197" fmla="*/ 2844 w 10000"/>
                  <a:gd name="connsiteY55-3198" fmla="*/ 341 h 10000"/>
                  <a:gd name="connsiteX56-3199" fmla="*/ 2981 w 10000"/>
                  <a:gd name="connsiteY56-3200" fmla="*/ 247 h 10000"/>
                  <a:gd name="connsiteX57-3201" fmla="*/ 3121 w 10000"/>
                  <a:gd name="connsiteY57-3202" fmla="*/ 160 h 10000"/>
                  <a:gd name="connsiteX58-3203" fmla="*/ 3188 w 10000"/>
                  <a:gd name="connsiteY58-3204" fmla="*/ 127 h 10000"/>
                  <a:gd name="connsiteX59-3205" fmla="*/ 3268 w 10000"/>
                  <a:gd name="connsiteY59-3206" fmla="*/ 99 h 10000"/>
                  <a:gd name="connsiteX60-3207" fmla="*/ 3463 w 10000"/>
                  <a:gd name="connsiteY60-3208" fmla="*/ 51 h 10000"/>
                  <a:gd name="connsiteX61-3209" fmla="*/ 3698 w 10000"/>
                  <a:gd name="connsiteY61-3210" fmla="*/ 15 h 10000"/>
                  <a:gd name="connsiteX62-3211" fmla="*/ 3966 w 10000"/>
                  <a:gd name="connsiteY62-3212" fmla="*/ 0 h 10000"/>
                  <a:gd name="connsiteX63-3213" fmla="*/ 4258 w 10000"/>
                  <a:gd name="connsiteY63-3214" fmla="*/ 5 h 10000"/>
                  <a:gd name="connsiteX64-3215" fmla="*/ 4569 w 10000"/>
                  <a:gd name="connsiteY64-3216" fmla="*/ 31 h 10000"/>
                  <a:gd name="connsiteX65-3217" fmla="*/ 4892 w 10000"/>
                  <a:gd name="connsiteY65-3218" fmla="*/ 76 h 10000"/>
                  <a:gd name="connsiteX66-3219" fmla="*/ 5217 w 10000"/>
                  <a:gd name="connsiteY66-3220" fmla="*/ 145 h 10000"/>
                  <a:gd name="connsiteX67-3221" fmla="*/ 5379 w 10000"/>
                  <a:gd name="connsiteY67-3222" fmla="*/ 191 h 10000"/>
                  <a:gd name="connsiteX68-3223" fmla="*/ 5539 w 10000"/>
                  <a:gd name="connsiteY68-3224" fmla="*/ 239 h 10000"/>
                  <a:gd name="connsiteX69-3225" fmla="*/ 5850 w 10000"/>
                  <a:gd name="connsiteY69-3226" fmla="*/ 364 h 10000"/>
                  <a:gd name="connsiteX70-3227" fmla="*/ 6000 w 10000"/>
                  <a:gd name="connsiteY70-3228" fmla="*/ 435 h 10000"/>
                  <a:gd name="connsiteX71-3229" fmla="*/ 6145 w 10000"/>
                  <a:gd name="connsiteY71-3230" fmla="*/ 514 h 10000"/>
                  <a:gd name="connsiteX72-3231" fmla="*/ 6281 w 10000"/>
                  <a:gd name="connsiteY72-3232" fmla="*/ 598 h 10000"/>
                  <a:gd name="connsiteX73-3233" fmla="*/ 6413 w 10000"/>
                  <a:gd name="connsiteY73-3234" fmla="*/ 694 h 10000"/>
                  <a:gd name="connsiteX74-3235" fmla="*/ 6534 w 10000"/>
                  <a:gd name="connsiteY74-3236" fmla="*/ 796 h 10000"/>
                  <a:gd name="connsiteX75-3237" fmla="*/ 6648 w 10000"/>
                  <a:gd name="connsiteY75-3238" fmla="*/ 905 h 10000"/>
                  <a:gd name="connsiteX76-3239" fmla="*/ 6751 w 10000"/>
                  <a:gd name="connsiteY76-3240" fmla="*/ 1025 h 10000"/>
                  <a:gd name="connsiteX77-3241" fmla="*/ 6844 w 10000"/>
                  <a:gd name="connsiteY77-3242" fmla="*/ 1152 h 10000"/>
                  <a:gd name="connsiteX78-3243" fmla="*/ 6925 w 10000"/>
                  <a:gd name="connsiteY78-3244" fmla="*/ 1287 h 10000"/>
                  <a:gd name="connsiteX79-3245" fmla="*/ 6994 w 10000"/>
                  <a:gd name="connsiteY79-3246" fmla="*/ 1431 h 10000"/>
                  <a:gd name="connsiteX80-3247" fmla="*/ 7048 w 10000"/>
                  <a:gd name="connsiteY80-3248" fmla="*/ 1584 h 10000"/>
                  <a:gd name="connsiteX81-3249" fmla="*/ 7070 w 10000"/>
                  <a:gd name="connsiteY81-3250" fmla="*/ 1665 h 10000"/>
                  <a:gd name="connsiteX82-3251" fmla="*/ 7088 w 10000"/>
                  <a:gd name="connsiteY82-3252" fmla="*/ 1749 h 10000"/>
                  <a:gd name="connsiteX83-3253" fmla="*/ 7786 w 10000"/>
                  <a:gd name="connsiteY83-3254" fmla="*/ 5317 h 10000"/>
                  <a:gd name="connsiteX84-3255" fmla="*/ 7987 w 10000"/>
                  <a:gd name="connsiteY84-3256" fmla="*/ 5278 h 10000"/>
                  <a:gd name="connsiteX85-3257" fmla="*/ 8280 w 10000"/>
                  <a:gd name="connsiteY85-3258" fmla="*/ 5240 h 10000"/>
                  <a:gd name="connsiteX86-3259" fmla="*/ 8450 w 10000"/>
                  <a:gd name="connsiteY86-3260" fmla="*/ 5228 h 10000"/>
                  <a:gd name="connsiteX87-3261" fmla="*/ 8630 w 10000"/>
                  <a:gd name="connsiteY87-3262" fmla="*/ 5225 h 10000"/>
                  <a:gd name="connsiteX88-3263" fmla="*/ 8815 w 10000"/>
                  <a:gd name="connsiteY88-3264" fmla="*/ 5230 h 10000"/>
                  <a:gd name="connsiteX89-3265" fmla="*/ 9003 w 10000"/>
                  <a:gd name="connsiteY89-3266" fmla="*/ 5248 h 10000"/>
                  <a:gd name="connsiteX90-3267" fmla="*/ 9185 w 10000"/>
                  <a:gd name="connsiteY90-3268" fmla="*/ 5281 h 10000"/>
                  <a:gd name="connsiteX91-3269" fmla="*/ 9360 w 10000"/>
                  <a:gd name="connsiteY91-3270" fmla="*/ 5334 h 10000"/>
                  <a:gd name="connsiteX92-3271" fmla="*/ 9523 w 10000"/>
                  <a:gd name="connsiteY92-3272" fmla="*/ 5403 h 10000"/>
                  <a:gd name="connsiteX93-3273" fmla="*/ 9597 w 10000"/>
                  <a:gd name="connsiteY93-3274" fmla="*/ 5449 h 10000"/>
                  <a:gd name="connsiteX94-3275" fmla="*/ 9668 w 10000"/>
                  <a:gd name="connsiteY94-3276" fmla="*/ 5497 h 10000"/>
                  <a:gd name="connsiteX95-3277" fmla="*/ 9734 w 10000"/>
                  <a:gd name="connsiteY95-3278" fmla="*/ 5553 h 10000"/>
                  <a:gd name="connsiteX96-3279" fmla="*/ 9794 w 10000"/>
                  <a:gd name="connsiteY96-3280" fmla="*/ 5617 h 10000"/>
                  <a:gd name="connsiteX97-3281" fmla="*/ 9846 w 10000"/>
                  <a:gd name="connsiteY97-3282" fmla="*/ 5688 h 10000"/>
                  <a:gd name="connsiteX98-3283" fmla="*/ 9892 w 10000"/>
                  <a:gd name="connsiteY98-3284" fmla="*/ 5764 h 10000"/>
                  <a:gd name="connsiteX99-3285" fmla="*/ 9930 w 10000"/>
                  <a:gd name="connsiteY99-3286" fmla="*/ 5848 h 10000"/>
                  <a:gd name="connsiteX100-3287" fmla="*/ 9960 w 10000"/>
                  <a:gd name="connsiteY100-3288" fmla="*/ 5939 h 10000"/>
                  <a:gd name="connsiteX101-3289" fmla="*/ 9982 w 10000"/>
                  <a:gd name="connsiteY101-3290" fmla="*/ 6041 h 10000"/>
                  <a:gd name="connsiteX102-3291" fmla="*/ 9995 w 10000"/>
                  <a:gd name="connsiteY102-3292" fmla="*/ 6151 h 10000"/>
                  <a:gd name="connsiteX103-3293" fmla="*/ 10000 w 10000"/>
                  <a:gd name="connsiteY103-3294" fmla="*/ 6321 h 10000"/>
                  <a:gd name="connsiteX104-3295" fmla="*/ 9992 w 10000"/>
                  <a:gd name="connsiteY104-3296" fmla="*/ 6481 h 10000"/>
                  <a:gd name="connsiteX105-3297" fmla="*/ 9972 w 10000"/>
                  <a:gd name="connsiteY105-3298" fmla="*/ 6626 h 10000"/>
                  <a:gd name="connsiteX106-3299" fmla="*/ 9939 w 10000"/>
                  <a:gd name="connsiteY106-3300" fmla="*/ 6763 h 10000"/>
                  <a:gd name="connsiteX107-3301" fmla="*/ 9897 w 10000"/>
                  <a:gd name="connsiteY107-3302" fmla="*/ 6885 h 10000"/>
                  <a:gd name="connsiteX108-3303" fmla="*/ 9843 w 10000"/>
                  <a:gd name="connsiteY108-3304" fmla="*/ 7000 h 10000"/>
                  <a:gd name="connsiteX109-3305" fmla="*/ 9779 w 10000"/>
                  <a:gd name="connsiteY109-3306" fmla="*/ 7099 h 10000"/>
                  <a:gd name="connsiteX110-3307" fmla="*/ 9707 w 10000"/>
                  <a:gd name="connsiteY110-3308" fmla="*/ 7188 h 10000"/>
                  <a:gd name="connsiteX111-3309" fmla="*/ 9627 w 10000"/>
                  <a:gd name="connsiteY111-3310" fmla="*/ 7269 h 10000"/>
                  <a:gd name="connsiteX112-3311" fmla="*/ 9538 w 10000"/>
                  <a:gd name="connsiteY112-3312" fmla="*/ 7340 h 10000"/>
                  <a:gd name="connsiteX113-3313" fmla="*/ 9443 w 10000"/>
                  <a:gd name="connsiteY113-3314" fmla="*/ 7401 h 10000"/>
                  <a:gd name="connsiteX114-3315" fmla="*/ 9342 w 10000"/>
                  <a:gd name="connsiteY114-3316" fmla="*/ 7452 h 10000"/>
                  <a:gd name="connsiteX115-3317" fmla="*/ 9234 w 10000"/>
                  <a:gd name="connsiteY115-3318" fmla="*/ 7496 h 10000"/>
                  <a:gd name="connsiteX116-3319" fmla="*/ 9121 w 10000"/>
                  <a:gd name="connsiteY116-3320" fmla="*/ 7531 h 10000"/>
                  <a:gd name="connsiteX117-3321" fmla="*/ 9005 w 10000"/>
                  <a:gd name="connsiteY117-3322" fmla="*/ 7559 h 10000"/>
                  <a:gd name="connsiteX118-3323" fmla="*/ 8885 w 10000"/>
                  <a:gd name="connsiteY118-3324" fmla="*/ 7577 h 10000"/>
                  <a:gd name="connsiteX119-3325" fmla="*/ 8637 w 10000"/>
                  <a:gd name="connsiteY119-3326" fmla="*/ 7597 h 10000"/>
                  <a:gd name="connsiteX120-3327" fmla="*/ 8383 w 10000"/>
                  <a:gd name="connsiteY120-3328" fmla="*/ 7590 h 10000"/>
                  <a:gd name="connsiteX121-3329" fmla="*/ 8129 w 10000"/>
                  <a:gd name="connsiteY121-3330" fmla="*/ 7562 h 10000"/>
                  <a:gd name="connsiteX122-3331" fmla="*/ 7879 w 10000"/>
                  <a:gd name="connsiteY122-3332" fmla="*/ 7513 h 10000"/>
                  <a:gd name="connsiteX123-3333" fmla="*/ 7639 w 10000"/>
                  <a:gd name="connsiteY123-3334" fmla="*/ 7450 h 10000"/>
                  <a:gd name="connsiteX124-3335" fmla="*/ 7414 w 10000"/>
                  <a:gd name="connsiteY124-3336" fmla="*/ 7371 h 10000"/>
                  <a:gd name="connsiteX125-3337" fmla="*/ 7212 w 10000"/>
                  <a:gd name="connsiteY125-3338" fmla="*/ 7282 h 10000"/>
                  <a:gd name="connsiteX126-3339" fmla="*/ 7036 w 10000"/>
                  <a:gd name="connsiteY126-3340" fmla="*/ 7188 h 10000"/>
                  <a:gd name="connsiteX0-3341" fmla="*/ 7036 w 10000"/>
                  <a:gd name="connsiteY0-3342" fmla="*/ 7188 h 10000"/>
                  <a:gd name="connsiteX1-3343" fmla="*/ 5813 w 10000"/>
                  <a:gd name="connsiteY1-3344" fmla="*/ 5620 h 10000"/>
                  <a:gd name="connsiteX2-3345" fmla="*/ 3757 w 10000"/>
                  <a:gd name="connsiteY2-3346" fmla="*/ 6457 h 10000"/>
                  <a:gd name="connsiteX3-3347" fmla="*/ 1812 w 10000"/>
                  <a:gd name="connsiteY3-3348" fmla="*/ 7539 h 10000"/>
                  <a:gd name="connsiteX4-3349" fmla="*/ 4086 w 10000"/>
                  <a:gd name="connsiteY4-3350" fmla="*/ 9237 h 10000"/>
                  <a:gd name="connsiteX5-3351" fmla="*/ 3808 w 10000"/>
                  <a:gd name="connsiteY5-3352" fmla="*/ 9349 h 10000"/>
                  <a:gd name="connsiteX6-3353" fmla="*/ 3529 w 10000"/>
                  <a:gd name="connsiteY6-3354" fmla="*/ 9448 h 10000"/>
                  <a:gd name="connsiteX7-3355" fmla="*/ 3249 w 10000"/>
                  <a:gd name="connsiteY7-3356" fmla="*/ 9540 h 10000"/>
                  <a:gd name="connsiteX8-3357" fmla="*/ 2969 w 10000"/>
                  <a:gd name="connsiteY8-3358" fmla="*/ 9621 h 10000"/>
                  <a:gd name="connsiteX9-3359" fmla="*/ 2689 w 10000"/>
                  <a:gd name="connsiteY9-3360" fmla="*/ 9695 h 10000"/>
                  <a:gd name="connsiteX10-3361" fmla="*/ 2410 w 10000"/>
                  <a:gd name="connsiteY10-3362" fmla="*/ 9758 h 10000"/>
                  <a:gd name="connsiteX11-3363" fmla="*/ 2031 w 10000"/>
                  <a:gd name="connsiteY11-3364" fmla="*/ 9835 h 10000"/>
                  <a:gd name="connsiteX12-3365" fmla="*/ 1594 w 10000"/>
                  <a:gd name="connsiteY12-3366" fmla="*/ 9911 h 10000"/>
                  <a:gd name="connsiteX13-3367" fmla="*/ 1141 w 10000"/>
                  <a:gd name="connsiteY13-3368" fmla="*/ 9972 h 10000"/>
                  <a:gd name="connsiteX14-3369" fmla="*/ 921 w 10000"/>
                  <a:gd name="connsiteY14-3370" fmla="*/ 9992 h 10000"/>
                  <a:gd name="connsiteX15-3371" fmla="*/ 714 w 10000"/>
                  <a:gd name="connsiteY15-3372" fmla="*/ 10000 h 10000"/>
                  <a:gd name="connsiteX16-3373" fmla="*/ 523 w 10000"/>
                  <a:gd name="connsiteY16-3374" fmla="*/ 9997 h 10000"/>
                  <a:gd name="connsiteX17-3375" fmla="*/ 354 w 10000"/>
                  <a:gd name="connsiteY17-3376" fmla="*/ 9980 h 10000"/>
                  <a:gd name="connsiteX18-3377" fmla="*/ 213 w 10000"/>
                  <a:gd name="connsiteY18-3378" fmla="*/ 9947 h 10000"/>
                  <a:gd name="connsiteX19-3379" fmla="*/ 154 w 10000"/>
                  <a:gd name="connsiteY19-3380" fmla="*/ 9924 h 10000"/>
                  <a:gd name="connsiteX20-3381" fmla="*/ 105 w 10000"/>
                  <a:gd name="connsiteY20-3382" fmla="*/ 9896 h 10000"/>
                  <a:gd name="connsiteX21-3383" fmla="*/ 65 w 10000"/>
                  <a:gd name="connsiteY21-3384" fmla="*/ 9865 h 10000"/>
                  <a:gd name="connsiteX22-3385" fmla="*/ 35 w 10000"/>
                  <a:gd name="connsiteY22-3386" fmla="*/ 9827 h 10000"/>
                  <a:gd name="connsiteX23-3387" fmla="*/ 15 w 10000"/>
                  <a:gd name="connsiteY23-3388" fmla="*/ 9786 h 10000"/>
                  <a:gd name="connsiteX24-3389" fmla="*/ 8 w 10000"/>
                  <a:gd name="connsiteY24-3390" fmla="*/ 9738 h 10000"/>
                  <a:gd name="connsiteX25-3391" fmla="*/ 0 w 10000"/>
                  <a:gd name="connsiteY25-3392" fmla="*/ 9331 h 10000"/>
                  <a:gd name="connsiteX26-3393" fmla="*/ 0 w 10000"/>
                  <a:gd name="connsiteY26-3394" fmla="*/ 8886 h 10000"/>
                  <a:gd name="connsiteX27-3395" fmla="*/ 10 w 10000"/>
                  <a:gd name="connsiteY27-3396" fmla="*/ 8411 h 10000"/>
                  <a:gd name="connsiteX28-3397" fmla="*/ 28 w 10000"/>
                  <a:gd name="connsiteY28-3398" fmla="*/ 7907 h 10000"/>
                  <a:gd name="connsiteX29-3399" fmla="*/ 58 w 10000"/>
                  <a:gd name="connsiteY29-3400" fmla="*/ 7391 h 10000"/>
                  <a:gd name="connsiteX30-3401" fmla="*/ 98 w 10000"/>
                  <a:gd name="connsiteY30-3402" fmla="*/ 6860 h 10000"/>
                  <a:gd name="connsiteX31-3403" fmla="*/ 148 w 10000"/>
                  <a:gd name="connsiteY31-3404" fmla="*/ 6321 h 10000"/>
                  <a:gd name="connsiteX32-3405" fmla="*/ 212 w 10000"/>
                  <a:gd name="connsiteY32-3406" fmla="*/ 5789 h 10000"/>
                  <a:gd name="connsiteX33-3407" fmla="*/ 286 w 10000"/>
                  <a:gd name="connsiteY33-3408" fmla="*/ 5261 h 10000"/>
                  <a:gd name="connsiteX34-3409" fmla="*/ 374 w 10000"/>
                  <a:gd name="connsiteY34-3410" fmla="*/ 4750 h 10000"/>
                  <a:gd name="connsiteX35-3411" fmla="*/ 475 w 10000"/>
                  <a:gd name="connsiteY35-3412" fmla="*/ 4256 h 10000"/>
                  <a:gd name="connsiteX36-3413" fmla="*/ 530 w 10000"/>
                  <a:gd name="connsiteY36-3414" fmla="*/ 4022 h 10000"/>
                  <a:gd name="connsiteX37-3415" fmla="*/ 588 w 10000"/>
                  <a:gd name="connsiteY37-3416" fmla="*/ 3791 h 10000"/>
                  <a:gd name="connsiteX38-3417" fmla="*/ 652 w 10000"/>
                  <a:gd name="connsiteY38-3418" fmla="*/ 3570 h 10000"/>
                  <a:gd name="connsiteX39-3419" fmla="*/ 717 w 10000"/>
                  <a:gd name="connsiteY39-3420" fmla="*/ 3361 h 10000"/>
                  <a:gd name="connsiteX40-3421" fmla="*/ 787 w 10000"/>
                  <a:gd name="connsiteY40-3422" fmla="*/ 3160 h 10000"/>
                  <a:gd name="connsiteX41-3423" fmla="*/ 861 w 10000"/>
                  <a:gd name="connsiteY41-3424" fmla="*/ 2970 h 10000"/>
                  <a:gd name="connsiteX42-3425" fmla="*/ 938 w 10000"/>
                  <a:gd name="connsiteY42-3426" fmla="*/ 2792 h 10000"/>
                  <a:gd name="connsiteX43-3427" fmla="*/ 1019 w 10000"/>
                  <a:gd name="connsiteY43-3428" fmla="*/ 2624 h 10000"/>
                  <a:gd name="connsiteX44-3429" fmla="*/ 1105 w 10000"/>
                  <a:gd name="connsiteY44-3430" fmla="*/ 2474 h 10000"/>
                  <a:gd name="connsiteX45-3431" fmla="*/ 1194 w 10000"/>
                  <a:gd name="connsiteY45-3432" fmla="*/ 2334 h 10000"/>
                  <a:gd name="connsiteX46-3433" fmla="*/ 1640 w 10000"/>
                  <a:gd name="connsiteY46-3434" fmla="*/ 1696 h 10000"/>
                  <a:gd name="connsiteX47-3435" fmla="*/ 1865 w 10000"/>
                  <a:gd name="connsiteY47-3436" fmla="*/ 1383 h 10000"/>
                  <a:gd name="connsiteX48-3437" fmla="*/ 1950 w 10000"/>
                  <a:gd name="connsiteY48-3438" fmla="*/ 1269 h 10000"/>
                  <a:gd name="connsiteX49-3439" fmla="*/ 2095 w 10000"/>
                  <a:gd name="connsiteY49-3440" fmla="*/ 1088 h 10000"/>
                  <a:gd name="connsiteX50-3441" fmla="*/ 2333 w 10000"/>
                  <a:gd name="connsiteY50-3442" fmla="*/ 811 h 10000"/>
                  <a:gd name="connsiteX51-3443" fmla="*/ 2455 w 10000"/>
                  <a:gd name="connsiteY51-3444" fmla="*/ 681 h 10000"/>
                  <a:gd name="connsiteX52-3445" fmla="*/ 2583 w 10000"/>
                  <a:gd name="connsiteY52-3446" fmla="*/ 559 h 10000"/>
                  <a:gd name="connsiteX53-3447" fmla="*/ 2711 w 10000"/>
                  <a:gd name="connsiteY53-3448" fmla="*/ 447 h 10000"/>
                  <a:gd name="connsiteX54-3449" fmla="*/ 2844 w 10000"/>
                  <a:gd name="connsiteY54-3450" fmla="*/ 341 h 10000"/>
                  <a:gd name="connsiteX55-3451" fmla="*/ 2981 w 10000"/>
                  <a:gd name="connsiteY55-3452" fmla="*/ 247 h 10000"/>
                  <a:gd name="connsiteX56-3453" fmla="*/ 3121 w 10000"/>
                  <a:gd name="connsiteY56-3454" fmla="*/ 160 h 10000"/>
                  <a:gd name="connsiteX57-3455" fmla="*/ 3188 w 10000"/>
                  <a:gd name="connsiteY57-3456" fmla="*/ 127 h 10000"/>
                  <a:gd name="connsiteX58-3457" fmla="*/ 3268 w 10000"/>
                  <a:gd name="connsiteY58-3458" fmla="*/ 99 h 10000"/>
                  <a:gd name="connsiteX59-3459" fmla="*/ 3463 w 10000"/>
                  <a:gd name="connsiteY59-3460" fmla="*/ 51 h 10000"/>
                  <a:gd name="connsiteX60-3461" fmla="*/ 3698 w 10000"/>
                  <a:gd name="connsiteY60-3462" fmla="*/ 15 h 10000"/>
                  <a:gd name="connsiteX61-3463" fmla="*/ 3966 w 10000"/>
                  <a:gd name="connsiteY61-3464" fmla="*/ 0 h 10000"/>
                  <a:gd name="connsiteX62-3465" fmla="*/ 4258 w 10000"/>
                  <a:gd name="connsiteY62-3466" fmla="*/ 5 h 10000"/>
                  <a:gd name="connsiteX63-3467" fmla="*/ 4569 w 10000"/>
                  <a:gd name="connsiteY63-3468" fmla="*/ 31 h 10000"/>
                  <a:gd name="connsiteX64-3469" fmla="*/ 4892 w 10000"/>
                  <a:gd name="connsiteY64-3470" fmla="*/ 76 h 10000"/>
                  <a:gd name="connsiteX65-3471" fmla="*/ 5217 w 10000"/>
                  <a:gd name="connsiteY65-3472" fmla="*/ 145 h 10000"/>
                  <a:gd name="connsiteX66-3473" fmla="*/ 5379 w 10000"/>
                  <a:gd name="connsiteY66-3474" fmla="*/ 191 h 10000"/>
                  <a:gd name="connsiteX67-3475" fmla="*/ 5539 w 10000"/>
                  <a:gd name="connsiteY67-3476" fmla="*/ 239 h 10000"/>
                  <a:gd name="connsiteX68-3477" fmla="*/ 5850 w 10000"/>
                  <a:gd name="connsiteY68-3478" fmla="*/ 364 h 10000"/>
                  <a:gd name="connsiteX69-3479" fmla="*/ 6000 w 10000"/>
                  <a:gd name="connsiteY69-3480" fmla="*/ 435 h 10000"/>
                  <a:gd name="connsiteX70-3481" fmla="*/ 6145 w 10000"/>
                  <a:gd name="connsiteY70-3482" fmla="*/ 514 h 10000"/>
                  <a:gd name="connsiteX71-3483" fmla="*/ 6281 w 10000"/>
                  <a:gd name="connsiteY71-3484" fmla="*/ 598 h 10000"/>
                  <a:gd name="connsiteX72-3485" fmla="*/ 6413 w 10000"/>
                  <a:gd name="connsiteY72-3486" fmla="*/ 694 h 10000"/>
                  <a:gd name="connsiteX73-3487" fmla="*/ 6534 w 10000"/>
                  <a:gd name="connsiteY73-3488" fmla="*/ 796 h 10000"/>
                  <a:gd name="connsiteX74-3489" fmla="*/ 6648 w 10000"/>
                  <a:gd name="connsiteY74-3490" fmla="*/ 905 h 10000"/>
                  <a:gd name="connsiteX75-3491" fmla="*/ 6751 w 10000"/>
                  <a:gd name="connsiteY75-3492" fmla="*/ 1025 h 10000"/>
                  <a:gd name="connsiteX76-3493" fmla="*/ 6844 w 10000"/>
                  <a:gd name="connsiteY76-3494" fmla="*/ 1152 h 10000"/>
                  <a:gd name="connsiteX77-3495" fmla="*/ 6925 w 10000"/>
                  <a:gd name="connsiteY77-3496" fmla="*/ 1287 h 10000"/>
                  <a:gd name="connsiteX78-3497" fmla="*/ 6994 w 10000"/>
                  <a:gd name="connsiteY78-3498" fmla="*/ 1431 h 10000"/>
                  <a:gd name="connsiteX79-3499" fmla="*/ 7048 w 10000"/>
                  <a:gd name="connsiteY79-3500" fmla="*/ 1584 h 10000"/>
                  <a:gd name="connsiteX80-3501" fmla="*/ 7070 w 10000"/>
                  <a:gd name="connsiteY80-3502" fmla="*/ 1665 h 10000"/>
                  <a:gd name="connsiteX81-3503" fmla="*/ 7088 w 10000"/>
                  <a:gd name="connsiteY81-3504" fmla="*/ 1749 h 10000"/>
                  <a:gd name="connsiteX82-3505" fmla="*/ 7786 w 10000"/>
                  <a:gd name="connsiteY82-3506" fmla="*/ 5317 h 10000"/>
                  <a:gd name="connsiteX83-3507" fmla="*/ 7987 w 10000"/>
                  <a:gd name="connsiteY83-3508" fmla="*/ 5278 h 10000"/>
                  <a:gd name="connsiteX84-3509" fmla="*/ 8280 w 10000"/>
                  <a:gd name="connsiteY84-3510" fmla="*/ 5240 h 10000"/>
                  <a:gd name="connsiteX85-3511" fmla="*/ 8450 w 10000"/>
                  <a:gd name="connsiteY85-3512" fmla="*/ 5228 h 10000"/>
                  <a:gd name="connsiteX86-3513" fmla="*/ 8630 w 10000"/>
                  <a:gd name="connsiteY86-3514" fmla="*/ 5225 h 10000"/>
                  <a:gd name="connsiteX87-3515" fmla="*/ 8815 w 10000"/>
                  <a:gd name="connsiteY87-3516" fmla="*/ 5230 h 10000"/>
                  <a:gd name="connsiteX88-3517" fmla="*/ 9003 w 10000"/>
                  <a:gd name="connsiteY88-3518" fmla="*/ 5248 h 10000"/>
                  <a:gd name="connsiteX89-3519" fmla="*/ 9185 w 10000"/>
                  <a:gd name="connsiteY89-3520" fmla="*/ 5281 h 10000"/>
                  <a:gd name="connsiteX90-3521" fmla="*/ 9360 w 10000"/>
                  <a:gd name="connsiteY90-3522" fmla="*/ 5334 h 10000"/>
                  <a:gd name="connsiteX91-3523" fmla="*/ 9523 w 10000"/>
                  <a:gd name="connsiteY91-3524" fmla="*/ 5403 h 10000"/>
                  <a:gd name="connsiteX92-3525" fmla="*/ 9597 w 10000"/>
                  <a:gd name="connsiteY92-3526" fmla="*/ 5449 h 10000"/>
                  <a:gd name="connsiteX93-3527" fmla="*/ 9668 w 10000"/>
                  <a:gd name="connsiteY93-3528" fmla="*/ 5497 h 10000"/>
                  <a:gd name="connsiteX94-3529" fmla="*/ 9734 w 10000"/>
                  <a:gd name="connsiteY94-3530" fmla="*/ 5553 h 10000"/>
                  <a:gd name="connsiteX95-3531" fmla="*/ 9794 w 10000"/>
                  <a:gd name="connsiteY95-3532" fmla="*/ 5617 h 10000"/>
                  <a:gd name="connsiteX96-3533" fmla="*/ 9846 w 10000"/>
                  <a:gd name="connsiteY96-3534" fmla="*/ 5688 h 10000"/>
                  <a:gd name="connsiteX97-3535" fmla="*/ 9892 w 10000"/>
                  <a:gd name="connsiteY97-3536" fmla="*/ 5764 h 10000"/>
                  <a:gd name="connsiteX98-3537" fmla="*/ 9930 w 10000"/>
                  <a:gd name="connsiteY98-3538" fmla="*/ 5848 h 10000"/>
                  <a:gd name="connsiteX99-3539" fmla="*/ 9960 w 10000"/>
                  <a:gd name="connsiteY99-3540" fmla="*/ 5939 h 10000"/>
                  <a:gd name="connsiteX100-3541" fmla="*/ 9982 w 10000"/>
                  <a:gd name="connsiteY100-3542" fmla="*/ 6041 h 10000"/>
                  <a:gd name="connsiteX101-3543" fmla="*/ 9995 w 10000"/>
                  <a:gd name="connsiteY101-3544" fmla="*/ 6151 h 10000"/>
                  <a:gd name="connsiteX102-3545" fmla="*/ 10000 w 10000"/>
                  <a:gd name="connsiteY102-3546" fmla="*/ 6321 h 10000"/>
                  <a:gd name="connsiteX103-3547" fmla="*/ 9992 w 10000"/>
                  <a:gd name="connsiteY103-3548" fmla="*/ 6481 h 10000"/>
                  <a:gd name="connsiteX104-3549" fmla="*/ 9972 w 10000"/>
                  <a:gd name="connsiteY104-3550" fmla="*/ 6626 h 10000"/>
                  <a:gd name="connsiteX105-3551" fmla="*/ 9939 w 10000"/>
                  <a:gd name="connsiteY105-3552" fmla="*/ 6763 h 10000"/>
                  <a:gd name="connsiteX106-3553" fmla="*/ 9897 w 10000"/>
                  <a:gd name="connsiteY106-3554" fmla="*/ 6885 h 10000"/>
                  <a:gd name="connsiteX107-3555" fmla="*/ 9843 w 10000"/>
                  <a:gd name="connsiteY107-3556" fmla="*/ 7000 h 10000"/>
                  <a:gd name="connsiteX108-3557" fmla="*/ 9779 w 10000"/>
                  <a:gd name="connsiteY108-3558" fmla="*/ 7099 h 10000"/>
                  <a:gd name="connsiteX109-3559" fmla="*/ 9707 w 10000"/>
                  <a:gd name="connsiteY109-3560" fmla="*/ 7188 h 10000"/>
                  <a:gd name="connsiteX110-3561" fmla="*/ 9627 w 10000"/>
                  <a:gd name="connsiteY110-3562" fmla="*/ 7269 h 10000"/>
                  <a:gd name="connsiteX111-3563" fmla="*/ 9538 w 10000"/>
                  <a:gd name="connsiteY111-3564" fmla="*/ 7340 h 10000"/>
                  <a:gd name="connsiteX112-3565" fmla="*/ 9443 w 10000"/>
                  <a:gd name="connsiteY112-3566" fmla="*/ 7401 h 10000"/>
                  <a:gd name="connsiteX113-3567" fmla="*/ 9342 w 10000"/>
                  <a:gd name="connsiteY113-3568" fmla="*/ 7452 h 10000"/>
                  <a:gd name="connsiteX114-3569" fmla="*/ 9234 w 10000"/>
                  <a:gd name="connsiteY114-3570" fmla="*/ 7496 h 10000"/>
                  <a:gd name="connsiteX115-3571" fmla="*/ 9121 w 10000"/>
                  <a:gd name="connsiteY115-3572" fmla="*/ 7531 h 10000"/>
                  <a:gd name="connsiteX116-3573" fmla="*/ 9005 w 10000"/>
                  <a:gd name="connsiteY116-3574" fmla="*/ 7559 h 10000"/>
                  <a:gd name="connsiteX117-3575" fmla="*/ 8885 w 10000"/>
                  <a:gd name="connsiteY117-3576" fmla="*/ 7577 h 10000"/>
                  <a:gd name="connsiteX118-3577" fmla="*/ 8637 w 10000"/>
                  <a:gd name="connsiteY118-3578" fmla="*/ 7597 h 10000"/>
                  <a:gd name="connsiteX119-3579" fmla="*/ 8383 w 10000"/>
                  <a:gd name="connsiteY119-3580" fmla="*/ 7590 h 10000"/>
                  <a:gd name="connsiteX120-3581" fmla="*/ 8129 w 10000"/>
                  <a:gd name="connsiteY120-3582" fmla="*/ 7562 h 10000"/>
                  <a:gd name="connsiteX121-3583" fmla="*/ 7879 w 10000"/>
                  <a:gd name="connsiteY121-3584" fmla="*/ 7513 h 10000"/>
                  <a:gd name="connsiteX122-3585" fmla="*/ 7639 w 10000"/>
                  <a:gd name="connsiteY122-3586" fmla="*/ 7450 h 10000"/>
                  <a:gd name="connsiteX123-3587" fmla="*/ 7414 w 10000"/>
                  <a:gd name="connsiteY123-3588" fmla="*/ 7371 h 10000"/>
                  <a:gd name="connsiteX124-3589" fmla="*/ 7212 w 10000"/>
                  <a:gd name="connsiteY124-3590" fmla="*/ 7282 h 10000"/>
                  <a:gd name="connsiteX125-3591" fmla="*/ 7036 w 10000"/>
                  <a:gd name="connsiteY125-3592" fmla="*/ 7188 h 10000"/>
                  <a:gd name="connsiteX0-3593" fmla="*/ 7036 w 10000"/>
                  <a:gd name="connsiteY0-3594" fmla="*/ 7188 h 10000"/>
                  <a:gd name="connsiteX1-3595" fmla="*/ 5813 w 10000"/>
                  <a:gd name="connsiteY1-3596" fmla="*/ 5620 h 10000"/>
                  <a:gd name="connsiteX2-3597" fmla="*/ 3757 w 10000"/>
                  <a:gd name="connsiteY2-3598" fmla="*/ 6457 h 10000"/>
                  <a:gd name="connsiteX3-3599" fmla="*/ 1812 w 10000"/>
                  <a:gd name="connsiteY3-3600" fmla="*/ 7539 h 10000"/>
                  <a:gd name="connsiteX4-3601" fmla="*/ 3808 w 10000"/>
                  <a:gd name="connsiteY4-3602" fmla="*/ 9349 h 10000"/>
                  <a:gd name="connsiteX5-3603" fmla="*/ 3529 w 10000"/>
                  <a:gd name="connsiteY5-3604" fmla="*/ 9448 h 10000"/>
                  <a:gd name="connsiteX6-3605" fmla="*/ 3249 w 10000"/>
                  <a:gd name="connsiteY6-3606" fmla="*/ 9540 h 10000"/>
                  <a:gd name="connsiteX7-3607" fmla="*/ 2969 w 10000"/>
                  <a:gd name="connsiteY7-3608" fmla="*/ 9621 h 10000"/>
                  <a:gd name="connsiteX8-3609" fmla="*/ 2689 w 10000"/>
                  <a:gd name="connsiteY8-3610" fmla="*/ 9695 h 10000"/>
                  <a:gd name="connsiteX9-3611" fmla="*/ 2410 w 10000"/>
                  <a:gd name="connsiteY9-3612" fmla="*/ 9758 h 10000"/>
                  <a:gd name="connsiteX10-3613" fmla="*/ 2031 w 10000"/>
                  <a:gd name="connsiteY10-3614" fmla="*/ 9835 h 10000"/>
                  <a:gd name="connsiteX11-3615" fmla="*/ 1594 w 10000"/>
                  <a:gd name="connsiteY11-3616" fmla="*/ 9911 h 10000"/>
                  <a:gd name="connsiteX12-3617" fmla="*/ 1141 w 10000"/>
                  <a:gd name="connsiteY12-3618" fmla="*/ 9972 h 10000"/>
                  <a:gd name="connsiteX13-3619" fmla="*/ 921 w 10000"/>
                  <a:gd name="connsiteY13-3620" fmla="*/ 9992 h 10000"/>
                  <a:gd name="connsiteX14-3621" fmla="*/ 714 w 10000"/>
                  <a:gd name="connsiteY14-3622" fmla="*/ 10000 h 10000"/>
                  <a:gd name="connsiteX15-3623" fmla="*/ 523 w 10000"/>
                  <a:gd name="connsiteY15-3624" fmla="*/ 9997 h 10000"/>
                  <a:gd name="connsiteX16-3625" fmla="*/ 354 w 10000"/>
                  <a:gd name="connsiteY16-3626" fmla="*/ 9980 h 10000"/>
                  <a:gd name="connsiteX17-3627" fmla="*/ 213 w 10000"/>
                  <a:gd name="connsiteY17-3628" fmla="*/ 9947 h 10000"/>
                  <a:gd name="connsiteX18-3629" fmla="*/ 154 w 10000"/>
                  <a:gd name="connsiteY18-3630" fmla="*/ 9924 h 10000"/>
                  <a:gd name="connsiteX19-3631" fmla="*/ 105 w 10000"/>
                  <a:gd name="connsiteY19-3632" fmla="*/ 9896 h 10000"/>
                  <a:gd name="connsiteX20-3633" fmla="*/ 65 w 10000"/>
                  <a:gd name="connsiteY20-3634" fmla="*/ 9865 h 10000"/>
                  <a:gd name="connsiteX21-3635" fmla="*/ 35 w 10000"/>
                  <a:gd name="connsiteY21-3636" fmla="*/ 9827 h 10000"/>
                  <a:gd name="connsiteX22-3637" fmla="*/ 15 w 10000"/>
                  <a:gd name="connsiteY22-3638" fmla="*/ 9786 h 10000"/>
                  <a:gd name="connsiteX23-3639" fmla="*/ 8 w 10000"/>
                  <a:gd name="connsiteY23-3640" fmla="*/ 9738 h 10000"/>
                  <a:gd name="connsiteX24-3641" fmla="*/ 0 w 10000"/>
                  <a:gd name="connsiteY24-3642" fmla="*/ 9331 h 10000"/>
                  <a:gd name="connsiteX25-3643" fmla="*/ 0 w 10000"/>
                  <a:gd name="connsiteY25-3644" fmla="*/ 8886 h 10000"/>
                  <a:gd name="connsiteX26-3645" fmla="*/ 10 w 10000"/>
                  <a:gd name="connsiteY26-3646" fmla="*/ 8411 h 10000"/>
                  <a:gd name="connsiteX27-3647" fmla="*/ 28 w 10000"/>
                  <a:gd name="connsiteY27-3648" fmla="*/ 7907 h 10000"/>
                  <a:gd name="connsiteX28-3649" fmla="*/ 58 w 10000"/>
                  <a:gd name="connsiteY28-3650" fmla="*/ 7391 h 10000"/>
                  <a:gd name="connsiteX29-3651" fmla="*/ 98 w 10000"/>
                  <a:gd name="connsiteY29-3652" fmla="*/ 6860 h 10000"/>
                  <a:gd name="connsiteX30-3653" fmla="*/ 148 w 10000"/>
                  <a:gd name="connsiteY30-3654" fmla="*/ 6321 h 10000"/>
                  <a:gd name="connsiteX31-3655" fmla="*/ 212 w 10000"/>
                  <a:gd name="connsiteY31-3656" fmla="*/ 5789 h 10000"/>
                  <a:gd name="connsiteX32-3657" fmla="*/ 286 w 10000"/>
                  <a:gd name="connsiteY32-3658" fmla="*/ 5261 h 10000"/>
                  <a:gd name="connsiteX33-3659" fmla="*/ 374 w 10000"/>
                  <a:gd name="connsiteY33-3660" fmla="*/ 4750 h 10000"/>
                  <a:gd name="connsiteX34-3661" fmla="*/ 475 w 10000"/>
                  <a:gd name="connsiteY34-3662" fmla="*/ 4256 h 10000"/>
                  <a:gd name="connsiteX35-3663" fmla="*/ 530 w 10000"/>
                  <a:gd name="connsiteY35-3664" fmla="*/ 4022 h 10000"/>
                  <a:gd name="connsiteX36-3665" fmla="*/ 588 w 10000"/>
                  <a:gd name="connsiteY36-3666" fmla="*/ 3791 h 10000"/>
                  <a:gd name="connsiteX37-3667" fmla="*/ 652 w 10000"/>
                  <a:gd name="connsiteY37-3668" fmla="*/ 3570 h 10000"/>
                  <a:gd name="connsiteX38-3669" fmla="*/ 717 w 10000"/>
                  <a:gd name="connsiteY38-3670" fmla="*/ 3361 h 10000"/>
                  <a:gd name="connsiteX39-3671" fmla="*/ 787 w 10000"/>
                  <a:gd name="connsiteY39-3672" fmla="*/ 3160 h 10000"/>
                  <a:gd name="connsiteX40-3673" fmla="*/ 861 w 10000"/>
                  <a:gd name="connsiteY40-3674" fmla="*/ 2970 h 10000"/>
                  <a:gd name="connsiteX41-3675" fmla="*/ 938 w 10000"/>
                  <a:gd name="connsiteY41-3676" fmla="*/ 2792 h 10000"/>
                  <a:gd name="connsiteX42-3677" fmla="*/ 1019 w 10000"/>
                  <a:gd name="connsiteY42-3678" fmla="*/ 2624 h 10000"/>
                  <a:gd name="connsiteX43-3679" fmla="*/ 1105 w 10000"/>
                  <a:gd name="connsiteY43-3680" fmla="*/ 2474 h 10000"/>
                  <a:gd name="connsiteX44-3681" fmla="*/ 1194 w 10000"/>
                  <a:gd name="connsiteY44-3682" fmla="*/ 2334 h 10000"/>
                  <a:gd name="connsiteX45-3683" fmla="*/ 1640 w 10000"/>
                  <a:gd name="connsiteY45-3684" fmla="*/ 1696 h 10000"/>
                  <a:gd name="connsiteX46-3685" fmla="*/ 1865 w 10000"/>
                  <a:gd name="connsiteY46-3686" fmla="*/ 1383 h 10000"/>
                  <a:gd name="connsiteX47-3687" fmla="*/ 1950 w 10000"/>
                  <a:gd name="connsiteY47-3688" fmla="*/ 1269 h 10000"/>
                  <a:gd name="connsiteX48-3689" fmla="*/ 2095 w 10000"/>
                  <a:gd name="connsiteY48-3690" fmla="*/ 1088 h 10000"/>
                  <a:gd name="connsiteX49-3691" fmla="*/ 2333 w 10000"/>
                  <a:gd name="connsiteY49-3692" fmla="*/ 811 h 10000"/>
                  <a:gd name="connsiteX50-3693" fmla="*/ 2455 w 10000"/>
                  <a:gd name="connsiteY50-3694" fmla="*/ 681 h 10000"/>
                  <a:gd name="connsiteX51-3695" fmla="*/ 2583 w 10000"/>
                  <a:gd name="connsiteY51-3696" fmla="*/ 559 h 10000"/>
                  <a:gd name="connsiteX52-3697" fmla="*/ 2711 w 10000"/>
                  <a:gd name="connsiteY52-3698" fmla="*/ 447 h 10000"/>
                  <a:gd name="connsiteX53-3699" fmla="*/ 2844 w 10000"/>
                  <a:gd name="connsiteY53-3700" fmla="*/ 341 h 10000"/>
                  <a:gd name="connsiteX54-3701" fmla="*/ 2981 w 10000"/>
                  <a:gd name="connsiteY54-3702" fmla="*/ 247 h 10000"/>
                  <a:gd name="connsiteX55-3703" fmla="*/ 3121 w 10000"/>
                  <a:gd name="connsiteY55-3704" fmla="*/ 160 h 10000"/>
                  <a:gd name="connsiteX56-3705" fmla="*/ 3188 w 10000"/>
                  <a:gd name="connsiteY56-3706" fmla="*/ 127 h 10000"/>
                  <a:gd name="connsiteX57-3707" fmla="*/ 3268 w 10000"/>
                  <a:gd name="connsiteY57-3708" fmla="*/ 99 h 10000"/>
                  <a:gd name="connsiteX58-3709" fmla="*/ 3463 w 10000"/>
                  <a:gd name="connsiteY58-3710" fmla="*/ 51 h 10000"/>
                  <a:gd name="connsiteX59-3711" fmla="*/ 3698 w 10000"/>
                  <a:gd name="connsiteY59-3712" fmla="*/ 15 h 10000"/>
                  <a:gd name="connsiteX60-3713" fmla="*/ 3966 w 10000"/>
                  <a:gd name="connsiteY60-3714" fmla="*/ 0 h 10000"/>
                  <a:gd name="connsiteX61-3715" fmla="*/ 4258 w 10000"/>
                  <a:gd name="connsiteY61-3716" fmla="*/ 5 h 10000"/>
                  <a:gd name="connsiteX62-3717" fmla="*/ 4569 w 10000"/>
                  <a:gd name="connsiteY62-3718" fmla="*/ 31 h 10000"/>
                  <a:gd name="connsiteX63-3719" fmla="*/ 4892 w 10000"/>
                  <a:gd name="connsiteY63-3720" fmla="*/ 76 h 10000"/>
                  <a:gd name="connsiteX64-3721" fmla="*/ 5217 w 10000"/>
                  <a:gd name="connsiteY64-3722" fmla="*/ 145 h 10000"/>
                  <a:gd name="connsiteX65-3723" fmla="*/ 5379 w 10000"/>
                  <a:gd name="connsiteY65-3724" fmla="*/ 191 h 10000"/>
                  <a:gd name="connsiteX66-3725" fmla="*/ 5539 w 10000"/>
                  <a:gd name="connsiteY66-3726" fmla="*/ 239 h 10000"/>
                  <a:gd name="connsiteX67-3727" fmla="*/ 5850 w 10000"/>
                  <a:gd name="connsiteY67-3728" fmla="*/ 364 h 10000"/>
                  <a:gd name="connsiteX68-3729" fmla="*/ 6000 w 10000"/>
                  <a:gd name="connsiteY68-3730" fmla="*/ 435 h 10000"/>
                  <a:gd name="connsiteX69-3731" fmla="*/ 6145 w 10000"/>
                  <a:gd name="connsiteY69-3732" fmla="*/ 514 h 10000"/>
                  <a:gd name="connsiteX70-3733" fmla="*/ 6281 w 10000"/>
                  <a:gd name="connsiteY70-3734" fmla="*/ 598 h 10000"/>
                  <a:gd name="connsiteX71-3735" fmla="*/ 6413 w 10000"/>
                  <a:gd name="connsiteY71-3736" fmla="*/ 694 h 10000"/>
                  <a:gd name="connsiteX72-3737" fmla="*/ 6534 w 10000"/>
                  <a:gd name="connsiteY72-3738" fmla="*/ 796 h 10000"/>
                  <a:gd name="connsiteX73-3739" fmla="*/ 6648 w 10000"/>
                  <a:gd name="connsiteY73-3740" fmla="*/ 905 h 10000"/>
                  <a:gd name="connsiteX74-3741" fmla="*/ 6751 w 10000"/>
                  <a:gd name="connsiteY74-3742" fmla="*/ 1025 h 10000"/>
                  <a:gd name="connsiteX75-3743" fmla="*/ 6844 w 10000"/>
                  <a:gd name="connsiteY75-3744" fmla="*/ 1152 h 10000"/>
                  <a:gd name="connsiteX76-3745" fmla="*/ 6925 w 10000"/>
                  <a:gd name="connsiteY76-3746" fmla="*/ 1287 h 10000"/>
                  <a:gd name="connsiteX77-3747" fmla="*/ 6994 w 10000"/>
                  <a:gd name="connsiteY77-3748" fmla="*/ 1431 h 10000"/>
                  <a:gd name="connsiteX78-3749" fmla="*/ 7048 w 10000"/>
                  <a:gd name="connsiteY78-3750" fmla="*/ 1584 h 10000"/>
                  <a:gd name="connsiteX79-3751" fmla="*/ 7070 w 10000"/>
                  <a:gd name="connsiteY79-3752" fmla="*/ 1665 h 10000"/>
                  <a:gd name="connsiteX80-3753" fmla="*/ 7088 w 10000"/>
                  <a:gd name="connsiteY80-3754" fmla="*/ 1749 h 10000"/>
                  <a:gd name="connsiteX81-3755" fmla="*/ 7786 w 10000"/>
                  <a:gd name="connsiteY81-3756" fmla="*/ 5317 h 10000"/>
                  <a:gd name="connsiteX82-3757" fmla="*/ 7987 w 10000"/>
                  <a:gd name="connsiteY82-3758" fmla="*/ 5278 h 10000"/>
                  <a:gd name="connsiteX83-3759" fmla="*/ 8280 w 10000"/>
                  <a:gd name="connsiteY83-3760" fmla="*/ 5240 h 10000"/>
                  <a:gd name="connsiteX84-3761" fmla="*/ 8450 w 10000"/>
                  <a:gd name="connsiteY84-3762" fmla="*/ 5228 h 10000"/>
                  <a:gd name="connsiteX85-3763" fmla="*/ 8630 w 10000"/>
                  <a:gd name="connsiteY85-3764" fmla="*/ 5225 h 10000"/>
                  <a:gd name="connsiteX86-3765" fmla="*/ 8815 w 10000"/>
                  <a:gd name="connsiteY86-3766" fmla="*/ 5230 h 10000"/>
                  <a:gd name="connsiteX87-3767" fmla="*/ 9003 w 10000"/>
                  <a:gd name="connsiteY87-3768" fmla="*/ 5248 h 10000"/>
                  <a:gd name="connsiteX88-3769" fmla="*/ 9185 w 10000"/>
                  <a:gd name="connsiteY88-3770" fmla="*/ 5281 h 10000"/>
                  <a:gd name="connsiteX89-3771" fmla="*/ 9360 w 10000"/>
                  <a:gd name="connsiteY89-3772" fmla="*/ 5334 h 10000"/>
                  <a:gd name="connsiteX90-3773" fmla="*/ 9523 w 10000"/>
                  <a:gd name="connsiteY90-3774" fmla="*/ 5403 h 10000"/>
                  <a:gd name="connsiteX91-3775" fmla="*/ 9597 w 10000"/>
                  <a:gd name="connsiteY91-3776" fmla="*/ 5449 h 10000"/>
                  <a:gd name="connsiteX92-3777" fmla="*/ 9668 w 10000"/>
                  <a:gd name="connsiteY92-3778" fmla="*/ 5497 h 10000"/>
                  <a:gd name="connsiteX93-3779" fmla="*/ 9734 w 10000"/>
                  <a:gd name="connsiteY93-3780" fmla="*/ 5553 h 10000"/>
                  <a:gd name="connsiteX94-3781" fmla="*/ 9794 w 10000"/>
                  <a:gd name="connsiteY94-3782" fmla="*/ 5617 h 10000"/>
                  <a:gd name="connsiteX95-3783" fmla="*/ 9846 w 10000"/>
                  <a:gd name="connsiteY95-3784" fmla="*/ 5688 h 10000"/>
                  <a:gd name="connsiteX96-3785" fmla="*/ 9892 w 10000"/>
                  <a:gd name="connsiteY96-3786" fmla="*/ 5764 h 10000"/>
                  <a:gd name="connsiteX97-3787" fmla="*/ 9930 w 10000"/>
                  <a:gd name="connsiteY97-3788" fmla="*/ 5848 h 10000"/>
                  <a:gd name="connsiteX98-3789" fmla="*/ 9960 w 10000"/>
                  <a:gd name="connsiteY98-3790" fmla="*/ 5939 h 10000"/>
                  <a:gd name="connsiteX99-3791" fmla="*/ 9982 w 10000"/>
                  <a:gd name="connsiteY99-3792" fmla="*/ 6041 h 10000"/>
                  <a:gd name="connsiteX100-3793" fmla="*/ 9995 w 10000"/>
                  <a:gd name="connsiteY100-3794" fmla="*/ 6151 h 10000"/>
                  <a:gd name="connsiteX101-3795" fmla="*/ 10000 w 10000"/>
                  <a:gd name="connsiteY101-3796" fmla="*/ 6321 h 10000"/>
                  <a:gd name="connsiteX102-3797" fmla="*/ 9992 w 10000"/>
                  <a:gd name="connsiteY102-3798" fmla="*/ 6481 h 10000"/>
                  <a:gd name="connsiteX103-3799" fmla="*/ 9972 w 10000"/>
                  <a:gd name="connsiteY103-3800" fmla="*/ 6626 h 10000"/>
                  <a:gd name="connsiteX104-3801" fmla="*/ 9939 w 10000"/>
                  <a:gd name="connsiteY104-3802" fmla="*/ 6763 h 10000"/>
                  <a:gd name="connsiteX105-3803" fmla="*/ 9897 w 10000"/>
                  <a:gd name="connsiteY105-3804" fmla="*/ 6885 h 10000"/>
                  <a:gd name="connsiteX106-3805" fmla="*/ 9843 w 10000"/>
                  <a:gd name="connsiteY106-3806" fmla="*/ 7000 h 10000"/>
                  <a:gd name="connsiteX107-3807" fmla="*/ 9779 w 10000"/>
                  <a:gd name="connsiteY107-3808" fmla="*/ 7099 h 10000"/>
                  <a:gd name="connsiteX108-3809" fmla="*/ 9707 w 10000"/>
                  <a:gd name="connsiteY108-3810" fmla="*/ 7188 h 10000"/>
                  <a:gd name="connsiteX109-3811" fmla="*/ 9627 w 10000"/>
                  <a:gd name="connsiteY109-3812" fmla="*/ 7269 h 10000"/>
                  <a:gd name="connsiteX110-3813" fmla="*/ 9538 w 10000"/>
                  <a:gd name="connsiteY110-3814" fmla="*/ 7340 h 10000"/>
                  <a:gd name="connsiteX111-3815" fmla="*/ 9443 w 10000"/>
                  <a:gd name="connsiteY111-3816" fmla="*/ 7401 h 10000"/>
                  <a:gd name="connsiteX112-3817" fmla="*/ 9342 w 10000"/>
                  <a:gd name="connsiteY112-3818" fmla="*/ 7452 h 10000"/>
                  <a:gd name="connsiteX113-3819" fmla="*/ 9234 w 10000"/>
                  <a:gd name="connsiteY113-3820" fmla="*/ 7496 h 10000"/>
                  <a:gd name="connsiteX114-3821" fmla="*/ 9121 w 10000"/>
                  <a:gd name="connsiteY114-3822" fmla="*/ 7531 h 10000"/>
                  <a:gd name="connsiteX115-3823" fmla="*/ 9005 w 10000"/>
                  <a:gd name="connsiteY115-3824" fmla="*/ 7559 h 10000"/>
                  <a:gd name="connsiteX116-3825" fmla="*/ 8885 w 10000"/>
                  <a:gd name="connsiteY116-3826" fmla="*/ 7577 h 10000"/>
                  <a:gd name="connsiteX117-3827" fmla="*/ 8637 w 10000"/>
                  <a:gd name="connsiteY117-3828" fmla="*/ 7597 h 10000"/>
                  <a:gd name="connsiteX118-3829" fmla="*/ 8383 w 10000"/>
                  <a:gd name="connsiteY118-3830" fmla="*/ 7590 h 10000"/>
                  <a:gd name="connsiteX119-3831" fmla="*/ 8129 w 10000"/>
                  <a:gd name="connsiteY119-3832" fmla="*/ 7562 h 10000"/>
                  <a:gd name="connsiteX120-3833" fmla="*/ 7879 w 10000"/>
                  <a:gd name="connsiteY120-3834" fmla="*/ 7513 h 10000"/>
                  <a:gd name="connsiteX121-3835" fmla="*/ 7639 w 10000"/>
                  <a:gd name="connsiteY121-3836" fmla="*/ 7450 h 10000"/>
                  <a:gd name="connsiteX122-3837" fmla="*/ 7414 w 10000"/>
                  <a:gd name="connsiteY122-3838" fmla="*/ 7371 h 10000"/>
                  <a:gd name="connsiteX123-3839" fmla="*/ 7212 w 10000"/>
                  <a:gd name="connsiteY123-3840" fmla="*/ 7282 h 10000"/>
                  <a:gd name="connsiteX124-3841" fmla="*/ 7036 w 10000"/>
                  <a:gd name="connsiteY124-3842" fmla="*/ 7188 h 10000"/>
                  <a:gd name="connsiteX0-3843" fmla="*/ 7036 w 10000"/>
                  <a:gd name="connsiteY0-3844" fmla="*/ 7188 h 10000"/>
                  <a:gd name="connsiteX1-3845" fmla="*/ 5813 w 10000"/>
                  <a:gd name="connsiteY1-3846" fmla="*/ 5620 h 10000"/>
                  <a:gd name="connsiteX2-3847" fmla="*/ 3757 w 10000"/>
                  <a:gd name="connsiteY2-3848" fmla="*/ 6457 h 10000"/>
                  <a:gd name="connsiteX3-3849" fmla="*/ 1812 w 10000"/>
                  <a:gd name="connsiteY3-3850" fmla="*/ 7539 h 10000"/>
                  <a:gd name="connsiteX4-3851" fmla="*/ 3529 w 10000"/>
                  <a:gd name="connsiteY4-3852" fmla="*/ 9448 h 10000"/>
                  <a:gd name="connsiteX5-3853" fmla="*/ 3249 w 10000"/>
                  <a:gd name="connsiteY5-3854" fmla="*/ 9540 h 10000"/>
                  <a:gd name="connsiteX6-3855" fmla="*/ 2969 w 10000"/>
                  <a:gd name="connsiteY6-3856" fmla="*/ 9621 h 10000"/>
                  <a:gd name="connsiteX7-3857" fmla="*/ 2689 w 10000"/>
                  <a:gd name="connsiteY7-3858" fmla="*/ 9695 h 10000"/>
                  <a:gd name="connsiteX8-3859" fmla="*/ 2410 w 10000"/>
                  <a:gd name="connsiteY8-3860" fmla="*/ 9758 h 10000"/>
                  <a:gd name="connsiteX9-3861" fmla="*/ 2031 w 10000"/>
                  <a:gd name="connsiteY9-3862" fmla="*/ 9835 h 10000"/>
                  <a:gd name="connsiteX10-3863" fmla="*/ 1594 w 10000"/>
                  <a:gd name="connsiteY10-3864" fmla="*/ 9911 h 10000"/>
                  <a:gd name="connsiteX11-3865" fmla="*/ 1141 w 10000"/>
                  <a:gd name="connsiteY11-3866" fmla="*/ 9972 h 10000"/>
                  <a:gd name="connsiteX12-3867" fmla="*/ 921 w 10000"/>
                  <a:gd name="connsiteY12-3868" fmla="*/ 9992 h 10000"/>
                  <a:gd name="connsiteX13-3869" fmla="*/ 714 w 10000"/>
                  <a:gd name="connsiteY13-3870" fmla="*/ 10000 h 10000"/>
                  <a:gd name="connsiteX14-3871" fmla="*/ 523 w 10000"/>
                  <a:gd name="connsiteY14-3872" fmla="*/ 9997 h 10000"/>
                  <a:gd name="connsiteX15-3873" fmla="*/ 354 w 10000"/>
                  <a:gd name="connsiteY15-3874" fmla="*/ 9980 h 10000"/>
                  <a:gd name="connsiteX16-3875" fmla="*/ 213 w 10000"/>
                  <a:gd name="connsiteY16-3876" fmla="*/ 9947 h 10000"/>
                  <a:gd name="connsiteX17-3877" fmla="*/ 154 w 10000"/>
                  <a:gd name="connsiteY17-3878" fmla="*/ 9924 h 10000"/>
                  <a:gd name="connsiteX18-3879" fmla="*/ 105 w 10000"/>
                  <a:gd name="connsiteY18-3880" fmla="*/ 9896 h 10000"/>
                  <a:gd name="connsiteX19-3881" fmla="*/ 65 w 10000"/>
                  <a:gd name="connsiteY19-3882" fmla="*/ 9865 h 10000"/>
                  <a:gd name="connsiteX20-3883" fmla="*/ 35 w 10000"/>
                  <a:gd name="connsiteY20-3884" fmla="*/ 9827 h 10000"/>
                  <a:gd name="connsiteX21-3885" fmla="*/ 15 w 10000"/>
                  <a:gd name="connsiteY21-3886" fmla="*/ 9786 h 10000"/>
                  <a:gd name="connsiteX22-3887" fmla="*/ 8 w 10000"/>
                  <a:gd name="connsiteY22-3888" fmla="*/ 9738 h 10000"/>
                  <a:gd name="connsiteX23-3889" fmla="*/ 0 w 10000"/>
                  <a:gd name="connsiteY23-3890" fmla="*/ 9331 h 10000"/>
                  <a:gd name="connsiteX24-3891" fmla="*/ 0 w 10000"/>
                  <a:gd name="connsiteY24-3892" fmla="*/ 8886 h 10000"/>
                  <a:gd name="connsiteX25-3893" fmla="*/ 10 w 10000"/>
                  <a:gd name="connsiteY25-3894" fmla="*/ 8411 h 10000"/>
                  <a:gd name="connsiteX26-3895" fmla="*/ 28 w 10000"/>
                  <a:gd name="connsiteY26-3896" fmla="*/ 7907 h 10000"/>
                  <a:gd name="connsiteX27-3897" fmla="*/ 58 w 10000"/>
                  <a:gd name="connsiteY27-3898" fmla="*/ 7391 h 10000"/>
                  <a:gd name="connsiteX28-3899" fmla="*/ 98 w 10000"/>
                  <a:gd name="connsiteY28-3900" fmla="*/ 6860 h 10000"/>
                  <a:gd name="connsiteX29-3901" fmla="*/ 148 w 10000"/>
                  <a:gd name="connsiteY29-3902" fmla="*/ 6321 h 10000"/>
                  <a:gd name="connsiteX30-3903" fmla="*/ 212 w 10000"/>
                  <a:gd name="connsiteY30-3904" fmla="*/ 5789 h 10000"/>
                  <a:gd name="connsiteX31-3905" fmla="*/ 286 w 10000"/>
                  <a:gd name="connsiteY31-3906" fmla="*/ 5261 h 10000"/>
                  <a:gd name="connsiteX32-3907" fmla="*/ 374 w 10000"/>
                  <a:gd name="connsiteY32-3908" fmla="*/ 4750 h 10000"/>
                  <a:gd name="connsiteX33-3909" fmla="*/ 475 w 10000"/>
                  <a:gd name="connsiteY33-3910" fmla="*/ 4256 h 10000"/>
                  <a:gd name="connsiteX34-3911" fmla="*/ 530 w 10000"/>
                  <a:gd name="connsiteY34-3912" fmla="*/ 4022 h 10000"/>
                  <a:gd name="connsiteX35-3913" fmla="*/ 588 w 10000"/>
                  <a:gd name="connsiteY35-3914" fmla="*/ 3791 h 10000"/>
                  <a:gd name="connsiteX36-3915" fmla="*/ 652 w 10000"/>
                  <a:gd name="connsiteY36-3916" fmla="*/ 3570 h 10000"/>
                  <a:gd name="connsiteX37-3917" fmla="*/ 717 w 10000"/>
                  <a:gd name="connsiteY37-3918" fmla="*/ 3361 h 10000"/>
                  <a:gd name="connsiteX38-3919" fmla="*/ 787 w 10000"/>
                  <a:gd name="connsiteY38-3920" fmla="*/ 3160 h 10000"/>
                  <a:gd name="connsiteX39-3921" fmla="*/ 861 w 10000"/>
                  <a:gd name="connsiteY39-3922" fmla="*/ 2970 h 10000"/>
                  <a:gd name="connsiteX40-3923" fmla="*/ 938 w 10000"/>
                  <a:gd name="connsiteY40-3924" fmla="*/ 2792 h 10000"/>
                  <a:gd name="connsiteX41-3925" fmla="*/ 1019 w 10000"/>
                  <a:gd name="connsiteY41-3926" fmla="*/ 2624 h 10000"/>
                  <a:gd name="connsiteX42-3927" fmla="*/ 1105 w 10000"/>
                  <a:gd name="connsiteY42-3928" fmla="*/ 2474 h 10000"/>
                  <a:gd name="connsiteX43-3929" fmla="*/ 1194 w 10000"/>
                  <a:gd name="connsiteY43-3930" fmla="*/ 2334 h 10000"/>
                  <a:gd name="connsiteX44-3931" fmla="*/ 1640 w 10000"/>
                  <a:gd name="connsiteY44-3932" fmla="*/ 1696 h 10000"/>
                  <a:gd name="connsiteX45-3933" fmla="*/ 1865 w 10000"/>
                  <a:gd name="connsiteY45-3934" fmla="*/ 1383 h 10000"/>
                  <a:gd name="connsiteX46-3935" fmla="*/ 1950 w 10000"/>
                  <a:gd name="connsiteY46-3936" fmla="*/ 1269 h 10000"/>
                  <a:gd name="connsiteX47-3937" fmla="*/ 2095 w 10000"/>
                  <a:gd name="connsiteY47-3938" fmla="*/ 1088 h 10000"/>
                  <a:gd name="connsiteX48-3939" fmla="*/ 2333 w 10000"/>
                  <a:gd name="connsiteY48-3940" fmla="*/ 811 h 10000"/>
                  <a:gd name="connsiteX49-3941" fmla="*/ 2455 w 10000"/>
                  <a:gd name="connsiteY49-3942" fmla="*/ 681 h 10000"/>
                  <a:gd name="connsiteX50-3943" fmla="*/ 2583 w 10000"/>
                  <a:gd name="connsiteY50-3944" fmla="*/ 559 h 10000"/>
                  <a:gd name="connsiteX51-3945" fmla="*/ 2711 w 10000"/>
                  <a:gd name="connsiteY51-3946" fmla="*/ 447 h 10000"/>
                  <a:gd name="connsiteX52-3947" fmla="*/ 2844 w 10000"/>
                  <a:gd name="connsiteY52-3948" fmla="*/ 341 h 10000"/>
                  <a:gd name="connsiteX53-3949" fmla="*/ 2981 w 10000"/>
                  <a:gd name="connsiteY53-3950" fmla="*/ 247 h 10000"/>
                  <a:gd name="connsiteX54-3951" fmla="*/ 3121 w 10000"/>
                  <a:gd name="connsiteY54-3952" fmla="*/ 160 h 10000"/>
                  <a:gd name="connsiteX55-3953" fmla="*/ 3188 w 10000"/>
                  <a:gd name="connsiteY55-3954" fmla="*/ 127 h 10000"/>
                  <a:gd name="connsiteX56-3955" fmla="*/ 3268 w 10000"/>
                  <a:gd name="connsiteY56-3956" fmla="*/ 99 h 10000"/>
                  <a:gd name="connsiteX57-3957" fmla="*/ 3463 w 10000"/>
                  <a:gd name="connsiteY57-3958" fmla="*/ 51 h 10000"/>
                  <a:gd name="connsiteX58-3959" fmla="*/ 3698 w 10000"/>
                  <a:gd name="connsiteY58-3960" fmla="*/ 15 h 10000"/>
                  <a:gd name="connsiteX59-3961" fmla="*/ 3966 w 10000"/>
                  <a:gd name="connsiteY59-3962" fmla="*/ 0 h 10000"/>
                  <a:gd name="connsiteX60-3963" fmla="*/ 4258 w 10000"/>
                  <a:gd name="connsiteY60-3964" fmla="*/ 5 h 10000"/>
                  <a:gd name="connsiteX61-3965" fmla="*/ 4569 w 10000"/>
                  <a:gd name="connsiteY61-3966" fmla="*/ 31 h 10000"/>
                  <a:gd name="connsiteX62-3967" fmla="*/ 4892 w 10000"/>
                  <a:gd name="connsiteY62-3968" fmla="*/ 76 h 10000"/>
                  <a:gd name="connsiteX63-3969" fmla="*/ 5217 w 10000"/>
                  <a:gd name="connsiteY63-3970" fmla="*/ 145 h 10000"/>
                  <a:gd name="connsiteX64-3971" fmla="*/ 5379 w 10000"/>
                  <a:gd name="connsiteY64-3972" fmla="*/ 191 h 10000"/>
                  <a:gd name="connsiteX65-3973" fmla="*/ 5539 w 10000"/>
                  <a:gd name="connsiteY65-3974" fmla="*/ 239 h 10000"/>
                  <a:gd name="connsiteX66-3975" fmla="*/ 5850 w 10000"/>
                  <a:gd name="connsiteY66-3976" fmla="*/ 364 h 10000"/>
                  <a:gd name="connsiteX67-3977" fmla="*/ 6000 w 10000"/>
                  <a:gd name="connsiteY67-3978" fmla="*/ 435 h 10000"/>
                  <a:gd name="connsiteX68-3979" fmla="*/ 6145 w 10000"/>
                  <a:gd name="connsiteY68-3980" fmla="*/ 514 h 10000"/>
                  <a:gd name="connsiteX69-3981" fmla="*/ 6281 w 10000"/>
                  <a:gd name="connsiteY69-3982" fmla="*/ 598 h 10000"/>
                  <a:gd name="connsiteX70-3983" fmla="*/ 6413 w 10000"/>
                  <a:gd name="connsiteY70-3984" fmla="*/ 694 h 10000"/>
                  <a:gd name="connsiteX71-3985" fmla="*/ 6534 w 10000"/>
                  <a:gd name="connsiteY71-3986" fmla="*/ 796 h 10000"/>
                  <a:gd name="connsiteX72-3987" fmla="*/ 6648 w 10000"/>
                  <a:gd name="connsiteY72-3988" fmla="*/ 905 h 10000"/>
                  <a:gd name="connsiteX73-3989" fmla="*/ 6751 w 10000"/>
                  <a:gd name="connsiteY73-3990" fmla="*/ 1025 h 10000"/>
                  <a:gd name="connsiteX74-3991" fmla="*/ 6844 w 10000"/>
                  <a:gd name="connsiteY74-3992" fmla="*/ 1152 h 10000"/>
                  <a:gd name="connsiteX75-3993" fmla="*/ 6925 w 10000"/>
                  <a:gd name="connsiteY75-3994" fmla="*/ 1287 h 10000"/>
                  <a:gd name="connsiteX76-3995" fmla="*/ 6994 w 10000"/>
                  <a:gd name="connsiteY76-3996" fmla="*/ 1431 h 10000"/>
                  <a:gd name="connsiteX77-3997" fmla="*/ 7048 w 10000"/>
                  <a:gd name="connsiteY77-3998" fmla="*/ 1584 h 10000"/>
                  <a:gd name="connsiteX78-3999" fmla="*/ 7070 w 10000"/>
                  <a:gd name="connsiteY78-4000" fmla="*/ 1665 h 10000"/>
                  <a:gd name="connsiteX79-4001" fmla="*/ 7088 w 10000"/>
                  <a:gd name="connsiteY79-4002" fmla="*/ 1749 h 10000"/>
                  <a:gd name="connsiteX80-4003" fmla="*/ 7786 w 10000"/>
                  <a:gd name="connsiteY80-4004" fmla="*/ 5317 h 10000"/>
                  <a:gd name="connsiteX81-4005" fmla="*/ 7987 w 10000"/>
                  <a:gd name="connsiteY81-4006" fmla="*/ 5278 h 10000"/>
                  <a:gd name="connsiteX82-4007" fmla="*/ 8280 w 10000"/>
                  <a:gd name="connsiteY82-4008" fmla="*/ 5240 h 10000"/>
                  <a:gd name="connsiteX83-4009" fmla="*/ 8450 w 10000"/>
                  <a:gd name="connsiteY83-4010" fmla="*/ 5228 h 10000"/>
                  <a:gd name="connsiteX84-4011" fmla="*/ 8630 w 10000"/>
                  <a:gd name="connsiteY84-4012" fmla="*/ 5225 h 10000"/>
                  <a:gd name="connsiteX85-4013" fmla="*/ 8815 w 10000"/>
                  <a:gd name="connsiteY85-4014" fmla="*/ 5230 h 10000"/>
                  <a:gd name="connsiteX86-4015" fmla="*/ 9003 w 10000"/>
                  <a:gd name="connsiteY86-4016" fmla="*/ 5248 h 10000"/>
                  <a:gd name="connsiteX87-4017" fmla="*/ 9185 w 10000"/>
                  <a:gd name="connsiteY87-4018" fmla="*/ 5281 h 10000"/>
                  <a:gd name="connsiteX88-4019" fmla="*/ 9360 w 10000"/>
                  <a:gd name="connsiteY88-4020" fmla="*/ 5334 h 10000"/>
                  <a:gd name="connsiteX89-4021" fmla="*/ 9523 w 10000"/>
                  <a:gd name="connsiteY89-4022" fmla="*/ 5403 h 10000"/>
                  <a:gd name="connsiteX90-4023" fmla="*/ 9597 w 10000"/>
                  <a:gd name="connsiteY90-4024" fmla="*/ 5449 h 10000"/>
                  <a:gd name="connsiteX91-4025" fmla="*/ 9668 w 10000"/>
                  <a:gd name="connsiteY91-4026" fmla="*/ 5497 h 10000"/>
                  <a:gd name="connsiteX92-4027" fmla="*/ 9734 w 10000"/>
                  <a:gd name="connsiteY92-4028" fmla="*/ 5553 h 10000"/>
                  <a:gd name="connsiteX93-4029" fmla="*/ 9794 w 10000"/>
                  <a:gd name="connsiteY93-4030" fmla="*/ 5617 h 10000"/>
                  <a:gd name="connsiteX94-4031" fmla="*/ 9846 w 10000"/>
                  <a:gd name="connsiteY94-4032" fmla="*/ 5688 h 10000"/>
                  <a:gd name="connsiteX95-4033" fmla="*/ 9892 w 10000"/>
                  <a:gd name="connsiteY95-4034" fmla="*/ 5764 h 10000"/>
                  <a:gd name="connsiteX96-4035" fmla="*/ 9930 w 10000"/>
                  <a:gd name="connsiteY96-4036" fmla="*/ 5848 h 10000"/>
                  <a:gd name="connsiteX97-4037" fmla="*/ 9960 w 10000"/>
                  <a:gd name="connsiteY97-4038" fmla="*/ 5939 h 10000"/>
                  <a:gd name="connsiteX98-4039" fmla="*/ 9982 w 10000"/>
                  <a:gd name="connsiteY98-4040" fmla="*/ 6041 h 10000"/>
                  <a:gd name="connsiteX99-4041" fmla="*/ 9995 w 10000"/>
                  <a:gd name="connsiteY99-4042" fmla="*/ 6151 h 10000"/>
                  <a:gd name="connsiteX100-4043" fmla="*/ 10000 w 10000"/>
                  <a:gd name="connsiteY100-4044" fmla="*/ 6321 h 10000"/>
                  <a:gd name="connsiteX101-4045" fmla="*/ 9992 w 10000"/>
                  <a:gd name="connsiteY101-4046" fmla="*/ 6481 h 10000"/>
                  <a:gd name="connsiteX102-4047" fmla="*/ 9972 w 10000"/>
                  <a:gd name="connsiteY102-4048" fmla="*/ 6626 h 10000"/>
                  <a:gd name="connsiteX103-4049" fmla="*/ 9939 w 10000"/>
                  <a:gd name="connsiteY103-4050" fmla="*/ 6763 h 10000"/>
                  <a:gd name="connsiteX104-4051" fmla="*/ 9897 w 10000"/>
                  <a:gd name="connsiteY104-4052" fmla="*/ 6885 h 10000"/>
                  <a:gd name="connsiteX105-4053" fmla="*/ 9843 w 10000"/>
                  <a:gd name="connsiteY105-4054" fmla="*/ 7000 h 10000"/>
                  <a:gd name="connsiteX106-4055" fmla="*/ 9779 w 10000"/>
                  <a:gd name="connsiteY106-4056" fmla="*/ 7099 h 10000"/>
                  <a:gd name="connsiteX107-4057" fmla="*/ 9707 w 10000"/>
                  <a:gd name="connsiteY107-4058" fmla="*/ 7188 h 10000"/>
                  <a:gd name="connsiteX108-4059" fmla="*/ 9627 w 10000"/>
                  <a:gd name="connsiteY108-4060" fmla="*/ 7269 h 10000"/>
                  <a:gd name="connsiteX109-4061" fmla="*/ 9538 w 10000"/>
                  <a:gd name="connsiteY109-4062" fmla="*/ 7340 h 10000"/>
                  <a:gd name="connsiteX110-4063" fmla="*/ 9443 w 10000"/>
                  <a:gd name="connsiteY110-4064" fmla="*/ 7401 h 10000"/>
                  <a:gd name="connsiteX111-4065" fmla="*/ 9342 w 10000"/>
                  <a:gd name="connsiteY111-4066" fmla="*/ 7452 h 10000"/>
                  <a:gd name="connsiteX112-4067" fmla="*/ 9234 w 10000"/>
                  <a:gd name="connsiteY112-4068" fmla="*/ 7496 h 10000"/>
                  <a:gd name="connsiteX113-4069" fmla="*/ 9121 w 10000"/>
                  <a:gd name="connsiteY113-4070" fmla="*/ 7531 h 10000"/>
                  <a:gd name="connsiteX114-4071" fmla="*/ 9005 w 10000"/>
                  <a:gd name="connsiteY114-4072" fmla="*/ 7559 h 10000"/>
                  <a:gd name="connsiteX115-4073" fmla="*/ 8885 w 10000"/>
                  <a:gd name="connsiteY115-4074" fmla="*/ 7577 h 10000"/>
                  <a:gd name="connsiteX116-4075" fmla="*/ 8637 w 10000"/>
                  <a:gd name="connsiteY116-4076" fmla="*/ 7597 h 10000"/>
                  <a:gd name="connsiteX117-4077" fmla="*/ 8383 w 10000"/>
                  <a:gd name="connsiteY117-4078" fmla="*/ 7590 h 10000"/>
                  <a:gd name="connsiteX118-4079" fmla="*/ 8129 w 10000"/>
                  <a:gd name="connsiteY118-4080" fmla="*/ 7562 h 10000"/>
                  <a:gd name="connsiteX119-4081" fmla="*/ 7879 w 10000"/>
                  <a:gd name="connsiteY119-4082" fmla="*/ 7513 h 10000"/>
                  <a:gd name="connsiteX120-4083" fmla="*/ 7639 w 10000"/>
                  <a:gd name="connsiteY120-4084" fmla="*/ 7450 h 10000"/>
                  <a:gd name="connsiteX121-4085" fmla="*/ 7414 w 10000"/>
                  <a:gd name="connsiteY121-4086" fmla="*/ 7371 h 10000"/>
                  <a:gd name="connsiteX122-4087" fmla="*/ 7212 w 10000"/>
                  <a:gd name="connsiteY122-4088" fmla="*/ 7282 h 10000"/>
                  <a:gd name="connsiteX123-4089" fmla="*/ 7036 w 10000"/>
                  <a:gd name="connsiteY123-4090" fmla="*/ 7188 h 10000"/>
                  <a:gd name="connsiteX0-4091" fmla="*/ 7036 w 10000"/>
                  <a:gd name="connsiteY0-4092" fmla="*/ 7188 h 10000"/>
                  <a:gd name="connsiteX1-4093" fmla="*/ 5813 w 10000"/>
                  <a:gd name="connsiteY1-4094" fmla="*/ 5620 h 10000"/>
                  <a:gd name="connsiteX2-4095" fmla="*/ 3757 w 10000"/>
                  <a:gd name="connsiteY2-4096" fmla="*/ 6457 h 10000"/>
                  <a:gd name="connsiteX3-4097" fmla="*/ 1812 w 10000"/>
                  <a:gd name="connsiteY3-4098" fmla="*/ 7539 h 10000"/>
                  <a:gd name="connsiteX4-4099" fmla="*/ 3249 w 10000"/>
                  <a:gd name="connsiteY4-4100" fmla="*/ 9540 h 10000"/>
                  <a:gd name="connsiteX5-4101" fmla="*/ 2969 w 10000"/>
                  <a:gd name="connsiteY5-4102" fmla="*/ 9621 h 10000"/>
                  <a:gd name="connsiteX6-4103" fmla="*/ 2689 w 10000"/>
                  <a:gd name="connsiteY6-4104" fmla="*/ 9695 h 10000"/>
                  <a:gd name="connsiteX7-4105" fmla="*/ 2410 w 10000"/>
                  <a:gd name="connsiteY7-4106" fmla="*/ 9758 h 10000"/>
                  <a:gd name="connsiteX8-4107" fmla="*/ 2031 w 10000"/>
                  <a:gd name="connsiteY8-4108" fmla="*/ 9835 h 10000"/>
                  <a:gd name="connsiteX9-4109" fmla="*/ 1594 w 10000"/>
                  <a:gd name="connsiteY9-4110" fmla="*/ 9911 h 10000"/>
                  <a:gd name="connsiteX10-4111" fmla="*/ 1141 w 10000"/>
                  <a:gd name="connsiteY10-4112" fmla="*/ 9972 h 10000"/>
                  <a:gd name="connsiteX11-4113" fmla="*/ 921 w 10000"/>
                  <a:gd name="connsiteY11-4114" fmla="*/ 9992 h 10000"/>
                  <a:gd name="connsiteX12-4115" fmla="*/ 714 w 10000"/>
                  <a:gd name="connsiteY12-4116" fmla="*/ 10000 h 10000"/>
                  <a:gd name="connsiteX13-4117" fmla="*/ 523 w 10000"/>
                  <a:gd name="connsiteY13-4118" fmla="*/ 9997 h 10000"/>
                  <a:gd name="connsiteX14-4119" fmla="*/ 354 w 10000"/>
                  <a:gd name="connsiteY14-4120" fmla="*/ 9980 h 10000"/>
                  <a:gd name="connsiteX15-4121" fmla="*/ 213 w 10000"/>
                  <a:gd name="connsiteY15-4122" fmla="*/ 9947 h 10000"/>
                  <a:gd name="connsiteX16-4123" fmla="*/ 154 w 10000"/>
                  <a:gd name="connsiteY16-4124" fmla="*/ 9924 h 10000"/>
                  <a:gd name="connsiteX17-4125" fmla="*/ 105 w 10000"/>
                  <a:gd name="connsiteY17-4126" fmla="*/ 9896 h 10000"/>
                  <a:gd name="connsiteX18-4127" fmla="*/ 65 w 10000"/>
                  <a:gd name="connsiteY18-4128" fmla="*/ 9865 h 10000"/>
                  <a:gd name="connsiteX19-4129" fmla="*/ 35 w 10000"/>
                  <a:gd name="connsiteY19-4130" fmla="*/ 9827 h 10000"/>
                  <a:gd name="connsiteX20-4131" fmla="*/ 15 w 10000"/>
                  <a:gd name="connsiteY20-4132" fmla="*/ 9786 h 10000"/>
                  <a:gd name="connsiteX21-4133" fmla="*/ 8 w 10000"/>
                  <a:gd name="connsiteY21-4134" fmla="*/ 9738 h 10000"/>
                  <a:gd name="connsiteX22-4135" fmla="*/ 0 w 10000"/>
                  <a:gd name="connsiteY22-4136" fmla="*/ 9331 h 10000"/>
                  <a:gd name="connsiteX23-4137" fmla="*/ 0 w 10000"/>
                  <a:gd name="connsiteY23-4138" fmla="*/ 8886 h 10000"/>
                  <a:gd name="connsiteX24-4139" fmla="*/ 10 w 10000"/>
                  <a:gd name="connsiteY24-4140" fmla="*/ 8411 h 10000"/>
                  <a:gd name="connsiteX25-4141" fmla="*/ 28 w 10000"/>
                  <a:gd name="connsiteY25-4142" fmla="*/ 7907 h 10000"/>
                  <a:gd name="connsiteX26-4143" fmla="*/ 58 w 10000"/>
                  <a:gd name="connsiteY26-4144" fmla="*/ 7391 h 10000"/>
                  <a:gd name="connsiteX27-4145" fmla="*/ 98 w 10000"/>
                  <a:gd name="connsiteY27-4146" fmla="*/ 6860 h 10000"/>
                  <a:gd name="connsiteX28-4147" fmla="*/ 148 w 10000"/>
                  <a:gd name="connsiteY28-4148" fmla="*/ 6321 h 10000"/>
                  <a:gd name="connsiteX29-4149" fmla="*/ 212 w 10000"/>
                  <a:gd name="connsiteY29-4150" fmla="*/ 5789 h 10000"/>
                  <a:gd name="connsiteX30-4151" fmla="*/ 286 w 10000"/>
                  <a:gd name="connsiteY30-4152" fmla="*/ 5261 h 10000"/>
                  <a:gd name="connsiteX31-4153" fmla="*/ 374 w 10000"/>
                  <a:gd name="connsiteY31-4154" fmla="*/ 4750 h 10000"/>
                  <a:gd name="connsiteX32-4155" fmla="*/ 475 w 10000"/>
                  <a:gd name="connsiteY32-4156" fmla="*/ 4256 h 10000"/>
                  <a:gd name="connsiteX33-4157" fmla="*/ 530 w 10000"/>
                  <a:gd name="connsiteY33-4158" fmla="*/ 4022 h 10000"/>
                  <a:gd name="connsiteX34-4159" fmla="*/ 588 w 10000"/>
                  <a:gd name="connsiteY34-4160" fmla="*/ 3791 h 10000"/>
                  <a:gd name="connsiteX35-4161" fmla="*/ 652 w 10000"/>
                  <a:gd name="connsiteY35-4162" fmla="*/ 3570 h 10000"/>
                  <a:gd name="connsiteX36-4163" fmla="*/ 717 w 10000"/>
                  <a:gd name="connsiteY36-4164" fmla="*/ 3361 h 10000"/>
                  <a:gd name="connsiteX37-4165" fmla="*/ 787 w 10000"/>
                  <a:gd name="connsiteY37-4166" fmla="*/ 3160 h 10000"/>
                  <a:gd name="connsiteX38-4167" fmla="*/ 861 w 10000"/>
                  <a:gd name="connsiteY38-4168" fmla="*/ 2970 h 10000"/>
                  <a:gd name="connsiteX39-4169" fmla="*/ 938 w 10000"/>
                  <a:gd name="connsiteY39-4170" fmla="*/ 2792 h 10000"/>
                  <a:gd name="connsiteX40-4171" fmla="*/ 1019 w 10000"/>
                  <a:gd name="connsiteY40-4172" fmla="*/ 2624 h 10000"/>
                  <a:gd name="connsiteX41-4173" fmla="*/ 1105 w 10000"/>
                  <a:gd name="connsiteY41-4174" fmla="*/ 2474 h 10000"/>
                  <a:gd name="connsiteX42-4175" fmla="*/ 1194 w 10000"/>
                  <a:gd name="connsiteY42-4176" fmla="*/ 2334 h 10000"/>
                  <a:gd name="connsiteX43-4177" fmla="*/ 1640 w 10000"/>
                  <a:gd name="connsiteY43-4178" fmla="*/ 1696 h 10000"/>
                  <a:gd name="connsiteX44-4179" fmla="*/ 1865 w 10000"/>
                  <a:gd name="connsiteY44-4180" fmla="*/ 1383 h 10000"/>
                  <a:gd name="connsiteX45-4181" fmla="*/ 1950 w 10000"/>
                  <a:gd name="connsiteY45-4182" fmla="*/ 1269 h 10000"/>
                  <a:gd name="connsiteX46-4183" fmla="*/ 2095 w 10000"/>
                  <a:gd name="connsiteY46-4184" fmla="*/ 1088 h 10000"/>
                  <a:gd name="connsiteX47-4185" fmla="*/ 2333 w 10000"/>
                  <a:gd name="connsiteY47-4186" fmla="*/ 811 h 10000"/>
                  <a:gd name="connsiteX48-4187" fmla="*/ 2455 w 10000"/>
                  <a:gd name="connsiteY48-4188" fmla="*/ 681 h 10000"/>
                  <a:gd name="connsiteX49-4189" fmla="*/ 2583 w 10000"/>
                  <a:gd name="connsiteY49-4190" fmla="*/ 559 h 10000"/>
                  <a:gd name="connsiteX50-4191" fmla="*/ 2711 w 10000"/>
                  <a:gd name="connsiteY50-4192" fmla="*/ 447 h 10000"/>
                  <a:gd name="connsiteX51-4193" fmla="*/ 2844 w 10000"/>
                  <a:gd name="connsiteY51-4194" fmla="*/ 341 h 10000"/>
                  <a:gd name="connsiteX52-4195" fmla="*/ 2981 w 10000"/>
                  <a:gd name="connsiteY52-4196" fmla="*/ 247 h 10000"/>
                  <a:gd name="connsiteX53-4197" fmla="*/ 3121 w 10000"/>
                  <a:gd name="connsiteY53-4198" fmla="*/ 160 h 10000"/>
                  <a:gd name="connsiteX54-4199" fmla="*/ 3188 w 10000"/>
                  <a:gd name="connsiteY54-4200" fmla="*/ 127 h 10000"/>
                  <a:gd name="connsiteX55-4201" fmla="*/ 3268 w 10000"/>
                  <a:gd name="connsiteY55-4202" fmla="*/ 99 h 10000"/>
                  <a:gd name="connsiteX56-4203" fmla="*/ 3463 w 10000"/>
                  <a:gd name="connsiteY56-4204" fmla="*/ 51 h 10000"/>
                  <a:gd name="connsiteX57-4205" fmla="*/ 3698 w 10000"/>
                  <a:gd name="connsiteY57-4206" fmla="*/ 15 h 10000"/>
                  <a:gd name="connsiteX58-4207" fmla="*/ 3966 w 10000"/>
                  <a:gd name="connsiteY58-4208" fmla="*/ 0 h 10000"/>
                  <a:gd name="connsiteX59-4209" fmla="*/ 4258 w 10000"/>
                  <a:gd name="connsiteY59-4210" fmla="*/ 5 h 10000"/>
                  <a:gd name="connsiteX60-4211" fmla="*/ 4569 w 10000"/>
                  <a:gd name="connsiteY60-4212" fmla="*/ 31 h 10000"/>
                  <a:gd name="connsiteX61-4213" fmla="*/ 4892 w 10000"/>
                  <a:gd name="connsiteY61-4214" fmla="*/ 76 h 10000"/>
                  <a:gd name="connsiteX62-4215" fmla="*/ 5217 w 10000"/>
                  <a:gd name="connsiteY62-4216" fmla="*/ 145 h 10000"/>
                  <a:gd name="connsiteX63-4217" fmla="*/ 5379 w 10000"/>
                  <a:gd name="connsiteY63-4218" fmla="*/ 191 h 10000"/>
                  <a:gd name="connsiteX64-4219" fmla="*/ 5539 w 10000"/>
                  <a:gd name="connsiteY64-4220" fmla="*/ 239 h 10000"/>
                  <a:gd name="connsiteX65-4221" fmla="*/ 5850 w 10000"/>
                  <a:gd name="connsiteY65-4222" fmla="*/ 364 h 10000"/>
                  <a:gd name="connsiteX66-4223" fmla="*/ 6000 w 10000"/>
                  <a:gd name="connsiteY66-4224" fmla="*/ 435 h 10000"/>
                  <a:gd name="connsiteX67-4225" fmla="*/ 6145 w 10000"/>
                  <a:gd name="connsiteY67-4226" fmla="*/ 514 h 10000"/>
                  <a:gd name="connsiteX68-4227" fmla="*/ 6281 w 10000"/>
                  <a:gd name="connsiteY68-4228" fmla="*/ 598 h 10000"/>
                  <a:gd name="connsiteX69-4229" fmla="*/ 6413 w 10000"/>
                  <a:gd name="connsiteY69-4230" fmla="*/ 694 h 10000"/>
                  <a:gd name="connsiteX70-4231" fmla="*/ 6534 w 10000"/>
                  <a:gd name="connsiteY70-4232" fmla="*/ 796 h 10000"/>
                  <a:gd name="connsiteX71-4233" fmla="*/ 6648 w 10000"/>
                  <a:gd name="connsiteY71-4234" fmla="*/ 905 h 10000"/>
                  <a:gd name="connsiteX72-4235" fmla="*/ 6751 w 10000"/>
                  <a:gd name="connsiteY72-4236" fmla="*/ 1025 h 10000"/>
                  <a:gd name="connsiteX73-4237" fmla="*/ 6844 w 10000"/>
                  <a:gd name="connsiteY73-4238" fmla="*/ 1152 h 10000"/>
                  <a:gd name="connsiteX74-4239" fmla="*/ 6925 w 10000"/>
                  <a:gd name="connsiteY74-4240" fmla="*/ 1287 h 10000"/>
                  <a:gd name="connsiteX75-4241" fmla="*/ 6994 w 10000"/>
                  <a:gd name="connsiteY75-4242" fmla="*/ 1431 h 10000"/>
                  <a:gd name="connsiteX76-4243" fmla="*/ 7048 w 10000"/>
                  <a:gd name="connsiteY76-4244" fmla="*/ 1584 h 10000"/>
                  <a:gd name="connsiteX77-4245" fmla="*/ 7070 w 10000"/>
                  <a:gd name="connsiteY77-4246" fmla="*/ 1665 h 10000"/>
                  <a:gd name="connsiteX78-4247" fmla="*/ 7088 w 10000"/>
                  <a:gd name="connsiteY78-4248" fmla="*/ 1749 h 10000"/>
                  <a:gd name="connsiteX79-4249" fmla="*/ 7786 w 10000"/>
                  <a:gd name="connsiteY79-4250" fmla="*/ 5317 h 10000"/>
                  <a:gd name="connsiteX80-4251" fmla="*/ 7987 w 10000"/>
                  <a:gd name="connsiteY80-4252" fmla="*/ 5278 h 10000"/>
                  <a:gd name="connsiteX81-4253" fmla="*/ 8280 w 10000"/>
                  <a:gd name="connsiteY81-4254" fmla="*/ 5240 h 10000"/>
                  <a:gd name="connsiteX82-4255" fmla="*/ 8450 w 10000"/>
                  <a:gd name="connsiteY82-4256" fmla="*/ 5228 h 10000"/>
                  <a:gd name="connsiteX83-4257" fmla="*/ 8630 w 10000"/>
                  <a:gd name="connsiteY83-4258" fmla="*/ 5225 h 10000"/>
                  <a:gd name="connsiteX84-4259" fmla="*/ 8815 w 10000"/>
                  <a:gd name="connsiteY84-4260" fmla="*/ 5230 h 10000"/>
                  <a:gd name="connsiteX85-4261" fmla="*/ 9003 w 10000"/>
                  <a:gd name="connsiteY85-4262" fmla="*/ 5248 h 10000"/>
                  <a:gd name="connsiteX86-4263" fmla="*/ 9185 w 10000"/>
                  <a:gd name="connsiteY86-4264" fmla="*/ 5281 h 10000"/>
                  <a:gd name="connsiteX87-4265" fmla="*/ 9360 w 10000"/>
                  <a:gd name="connsiteY87-4266" fmla="*/ 5334 h 10000"/>
                  <a:gd name="connsiteX88-4267" fmla="*/ 9523 w 10000"/>
                  <a:gd name="connsiteY88-4268" fmla="*/ 5403 h 10000"/>
                  <a:gd name="connsiteX89-4269" fmla="*/ 9597 w 10000"/>
                  <a:gd name="connsiteY89-4270" fmla="*/ 5449 h 10000"/>
                  <a:gd name="connsiteX90-4271" fmla="*/ 9668 w 10000"/>
                  <a:gd name="connsiteY90-4272" fmla="*/ 5497 h 10000"/>
                  <a:gd name="connsiteX91-4273" fmla="*/ 9734 w 10000"/>
                  <a:gd name="connsiteY91-4274" fmla="*/ 5553 h 10000"/>
                  <a:gd name="connsiteX92-4275" fmla="*/ 9794 w 10000"/>
                  <a:gd name="connsiteY92-4276" fmla="*/ 5617 h 10000"/>
                  <a:gd name="connsiteX93-4277" fmla="*/ 9846 w 10000"/>
                  <a:gd name="connsiteY93-4278" fmla="*/ 5688 h 10000"/>
                  <a:gd name="connsiteX94-4279" fmla="*/ 9892 w 10000"/>
                  <a:gd name="connsiteY94-4280" fmla="*/ 5764 h 10000"/>
                  <a:gd name="connsiteX95-4281" fmla="*/ 9930 w 10000"/>
                  <a:gd name="connsiteY95-4282" fmla="*/ 5848 h 10000"/>
                  <a:gd name="connsiteX96-4283" fmla="*/ 9960 w 10000"/>
                  <a:gd name="connsiteY96-4284" fmla="*/ 5939 h 10000"/>
                  <a:gd name="connsiteX97-4285" fmla="*/ 9982 w 10000"/>
                  <a:gd name="connsiteY97-4286" fmla="*/ 6041 h 10000"/>
                  <a:gd name="connsiteX98-4287" fmla="*/ 9995 w 10000"/>
                  <a:gd name="connsiteY98-4288" fmla="*/ 6151 h 10000"/>
                  <a:gd name="connsiteX99-4289" fmla="*/ 10000 w 10000"/>
                  <a:gd name="connsiteY99-4290" fmla="*/ 6321 h 10000"/>
                  <a:gd name="connsiteX100-4291" fmla="*/ 9992 w 10000"/>
                  <a:gd name="connsiteY100-4292" fmla="*/ 6481 h 10000"/>
                  <a:gd name="connsiteX101-4293" fmla="*/ 9972 w 10000"/>
                  <a:gd name="connsiteY101-4294" fmla="*/ 6626 h 10000"/>
                  <a:gd name="connsiteX102-4295" fmla="*/ 9939 w 10000"/>
                  <a:gd name="connsiteY102-4296" fmla="*/ 6763 h 10000"/>
                  <a:gd name="connsiteX103-4297" fmla="*/ 9897 w 10000"/>
                  <a:gd name="connsiteY103-4298" fmla="*/ 6885 h 10000"/>
                  <a:gd name="connsiteX104-4299" fmla="*/ 9843 w 10000"/>
                  <a:gd name="connsiteY104-4300" fmla="*/ 7000 h 10000"/>
                  <a:gd name="connsiteX105-4301" fmla="*/ 9779 w 10000"/>
                  <a:gd name="connsiteY105-4302" fmla="*/ 7099 h 10000"/>
                  <a:gd name="connsiteX106-4303" fmla="*/ 9707 w 10000"/>
                  <a:gd name="connsiteY106-4304" fmla="*/ 7188 h 10000"/>
                  <a:gd name="connsiteX107-4305" fmla="*/ 9627 w 10000"/>
                  <a:gd name="connsiteY107-4306" fmla="*/ 7269 h 10000"/>
                  <a:gd name="connsiteX108-4307" fmla="*/ 9538 w 10000"/>
                  <a:gd name="connsiteY108-4308" fmla="*/ 7340 h 10000"/>
                  <a:gd name="connsiteX109-4309" fmla="*/ 9443 w 10000"/>
                  <a:gd name="connsiteY109-4310" fmla="*/ 7401 h 10000"/>
                  <a:gd name="connsiteX110-4311" fmla="*/ 9342 w 10000"/>
                  <a:gd name="connsiteY110-4312" fmla="*/ 7452 h 10000"/>
                  <a:gd name="connsiteX111-4313" fmla="*/ 9234 w 10000"/>
                  <a:gd name="connsiteY111-4314" fmla="*/ 7496 h 10000"/>
                  <a:gd name="connsiteX112-4315" fmla="*/ 9121 w 10000"/>
                  <a:gd name="connsiteY112-4316" fmla="*/ 7531 h 10000"/>
                  <a:gd name="connsiteX113-4317" fmla="*/ 9005 w 10000"/>
                  <a:gd name="connsiteY113-4318" fmla="*/ 7559 h 10000"/>
                  <a:gd name="connsiteX114-4319" fmla="*/ 8885 w 10000"/>
                  <a:gd name="connsiteY114-4320" fmla="*/ 7577 h 10000"/>
                  <a:gd name="connsiteX115-4321" fmla="*/ 8637 w 10000"/>
                  <a:gd name="connsiteY115-4322" fmla="*/ 7597 h 10000"/>
                  <a:gd name="connsiteX116-4323" fmla="*/ 8383 w 10000"/>
                  <a:gd name="connsiteY116-4324" fmla="*/ 7590 h 10000"/>
                  <a:gd name="connsiteX117-4325" fmla="*/ 8129 w 10000"/>
                  <a:gd name="connsiteY117-4326" fmla="*/ 7562 h 10000"/>
                  <a:gd name="connsiteX118-4327" fmla="*/ 7879 w 10000"/>
                  <a:gd name="connsiteY118-4328" fmla="*/ 7513 h 10000"/>
                  <a:gd name="connsiteX119-4329" fmla="*/ 7639 w 10000"/>
                  <a:gd name="connsiteY119-4330" fmla="*/ 7450 h 10000"/>
                  <a:gd name="connsiteX120-4331" fmla="*/ 7414 w 10000"/>
                  <a:gd name="connsiteY120-4332" fmla="*/ 7371 h 10000"/>
                  <a:gd name="connsiteX121-4333" fmla="*/ 7212 w 10000"/>
                  <a:gd name="connsiteY121-4334" fmla="*/ 7282 h 10000"/>
                  <a:gd name="connsiteX122-4335" fmla="*/ 7036 w 10000"/>
                  <a:gd name="connsiteY122-4336" fmla="*/ 7188 h 10000"/>
                  <a:gd name="connsiteX0-4337" fmla="*/ 7036 w 10000"/>
                  <a:gd name="connsiteY0-4338" fmla="*/ 7188 h 10000"/>
                  <a:gd name="connsiteX1-4339" fmla="*/ 5813 w 10000"/>
                  <a:gd name="connsiteY1-4340" fmla="*/ 5620 h 10000"/>
                  <a:gd name="connsiteX2-4341" fmla="*/ 3757 w 10000"/>
                  <a:gd name="connsiteY2-4342" fmla="*/ 6457 h 10000"/>
                  <a:gd name="connsiteX3-4343" fmla="*/ 1812 w 10000"/>
                  <a:gd name="connsiteY3-4344" fmla="*/ 7539 h 10000"/>
                  <a:gd name="connsiteX4-4345" fmla="*/ 3249 w 10000"/>
                  <a:gd name="connsiteY4-4346" fmla="*/ 9540 h 10000"/>
                  <a:gd name="connsiteX5-4347" fmla="*/ 2969 w 10000"/>
                  <a:gd name="connsiteY5-4348" fmla="*/ 9621 h 10000"/>
                  <a:gd name="connsiteX6-4349" fmla="*/ 2689 w 10000"/>
                  <a:gd name="connsiteY6-4350" fmla="*/ 9695 h 10000"/>
                  <a:gd name="connsiteX7-4351" fmla="*/ 2410 w 10000"/>
                  <a:gd name="connsiteY7-4352" fmla="*/ 9758 h 10000"/>
                  <a:gd name="connsiteX8-4353" fmla="*/ 2031 w 10000"/>
                  <a:gd name="connsiteY8-4354" fmla="*/ 9835 h 10000"/>
                  <a:gd name="connsiteX9-4355" fmla="*/ 1594 w 10000"/>
                  <a:gd name="connsiteY9-4356" fmla="*/ 9911 h 10000"/>
                  <a:gd name="connsiteX10-4357" fmla="*/ 1141 w 10000"/>
                  <a:gd name="connsiteY10-4358" fmla="*/ 9972 h 10000"/>
                  <a:gd name="connsiteX11-4359" fmla="*/ 921 w 10000"/>
                  <a:gd name="connsiteY11-4360" fmla="*/ 9992 h 10000"/>
                  <a:gd name="connsiteX12-4361" fmla="*/ 714 w 10000"/>
                  <a:gd name="connsiteY12-4362" fmla="*/ 10000 h 10000"/>
                  <a:gd name="connsiteX13-4363" fmla="*/ 523 w 10000"/>
                  <a:gd name="connsiteY13-4364" fmla="*/ 9997 h 10000"/>
                  <a:gd name="connsiteX14-4365" fmla="*/ 354 w 10000"/>
                  <a:gd name="connsiteY14-4366" fmla="*/ 9980 h 10000"/>
                  <a:gd name="connsiteX15-4367" fmla="*/ 213 w 10000"/>
                  <a:gd name="connsiteY15-4368" fmla="*/ 9947 h 10000"/>
                  <a:gd name="connsiteX16-4369" fmla="*/ 154 w 10000"/>
                  <a:gd name="connsiteY16-4370" fmla="*/ 9924 h 10000"/>
                  <a:gd name="connsiteX17-4371" fmla="*/ 105 w 10000"/>
                  <a:gd name="connsiteY17-4372" fmla="*/ 9896 h 10000"/>
                  <a:gd name="connsiteX18-4373" fmla="*/ 65 w 10000"/>
                  <a:gd name="connsiteY18-4374" fmla="*/ 9865 h 10000"/>
                  <a:gd name="connsiteX19-4375" fmla="*/ 35 w 10000"/>
                  <a:gd name="connsiteY19-4376" fmla="*/ 9827 h 10000"/>
                  <a:gd name="connsiteX20-4377" fmla="*/ 15 w 10000"/>
                  <a:gd name="connsiteY20-4378" fmla="*/ 9786 h 10000"/>
                  <a:gd name="connsiteX21-4379" fmla="*/ 8 w 10000"/>
                  <a:gd name="connsiteY21-4380" fmla="*/ 9738 h 10000"/>
                  <a:gd name="connsiteX22-4381" fmla="*/ 0 w 10000"/>
                  <a:gd name="connsiteY22-4382" fmla="*/ 9331 h 10000"/>
                  <a:gd name="connsiteX23-4383" fmla="*/ 0 w 10000"/>
                  <a:gd name="connsiteY23-4384" fmla="*/ 8886 h 10000"/>
                  <a:gd name="connsiteX24-4385" fmla="*/ 10 w 10000"/>
                  <a:gd name="connsiteY24-4386" fmla="*/ 8411 h 10000"/>
                  <a:gd name="connsiteX25-4387" fmla="*/ 28 w 10000"/>
                  <a:gd name="connsiteY25-4388" fmla="*/ 7907 h 10000"/>
                  <a:gd name="connsiteX26-4389" fmla="*/ 58 w 10000"/>
                  <a:gd name="connsiteY26-4390" fmla="*/ 7391 h 10000"/>
                  <a:gd name="connsiteX27-4391" fmla="*/ 98 w 10000"/>
                  <a:gd name="connsiteY27-4392" fmla="*/ 6860 h 10000"/>
                  <a:gd name="connsiteX28-4393" fmla="*/ 148 w 10000"/>
                  <a:gd name="connsiteY28-4394" fmla="*/ 6321 h 10000"/>
                  <a:gd name="connsiteX29-4395" fmla="*/ 212 w 10000"/>
                  <a:gd name="connsiteY29-4396" fmla="*/ 5789 h 10000"/>
                  <a:gd name="connsiteX30-4397" fmla="*/ 286 w 10000"/>
                  <a:gd name="connsiteY30-4398" fmla="*/ 5261 h 10000"/>
                  <a:gd name="connsiteX31-4399" fmla="*/ 374 w 10000"/>
                  <a:gd name="connsiteY31-4400" fmla="*/ 4750 h 10000"/>
                  <a:gd name="connsiteX32-4401" fmla="*/ 475 w 10000"/>
                  <a:gd name="connsiteY32-4402" fmla="*/ 4256 h 10000"/>
                  <a:gd name="connsiteX33-4403" fmla="*/ 530 w 10000"/>
                  <a:gd name="connsiteY33-4404" fmla="*/ 4022 h 10000"/>
                  <a:gd name="connsiteX34-4405" fmla="*/ 588 w 10000"/>
                  <a:gd name="connsiteY34-4406" fmla="*/ 3791 h 10000"/>
                  <a:gd name="connsiteX35-4407" fmla="*/ 652 w 10000"/>
                  <a:gd name="connsiteY35-4408" fmla="*/ 3570 h 10000"/>
                  <a:gd name="connsiteX36-4409" fmla="*/ 717 w 10000"/>
                  <a:gd name="connsiteY36-4410" fmla="*/ 3361 h 10000"/>
                  <a:gd name="connsiteX37-4411" fmla="*/ 787 w 10000"/>
                  <a:gd name="connsiteY37-4412" fmla="*/ 3160 h 10000"/>
                  <a:gd name="connsiteX38-4413" fmla="*/ 861 w 10000"/>
                  <a:gd name="connsiteY38-4414" fmla="*/ 2970 h 10000"/>
                  <a:gd name="connsiteX39-4415" fmla="*/ 938 w 10000"/>
                  <a:gd name="connsiteY39-4416" fmla="*/ 2792 h 10000"/>
                  <a:gd name="connsiteX40-4417" fmla="*/ 1019 w 10000"/>
                  <a:gd name="connsiteY40-4418" fmla="*/ 2624 h 10000"/>
                  <a:gd name="connsiteX41-4419" fmla="*/ 1105 w 10000"/>
                  <a:gd name="connsiteY41-4420" fmla="*/ 2474 h 10000"/>
                  <a:gd name="connsiteX42-4421" fmla="*/ 1194 w 10000"/>
                  <a:gd name="connsiteY42-4422" fmla="*/ 2334 h 10000"/>
                  <a:gd name="connsiteX43-4423" fmla="*/ 1640 w 10000"/>
                  <a:gd name="connsiteY43-4424" fmla="*/ 1696 h 10000"/>
                  <a:gd name="connsiteX44-4425" fmla="*/ 1865 w 10000"/>
                  <a:gd name="connsiteY44-4426" fmla="*/ 1383 h 10000"/>
                  <a:gd name="connsiteX45-4427" fmla="*/ 1950 w 10000"/>
                  <a:gd name="connsiteY45-4428" fmla="*/ 1269 h 10000"/>
                  <a:gd name="connsiteX46-4429" fmla="*/ 2095 w 10000"/>
                  <a:gd name="connsiteY46-4430" fmla="*/ 1088 h 10000"/>
                  <a:gd name="connsiteX47-4431" fmla="*/ 2333 w 10000"/>
                  <a:gd name="connsiteY47-4432" fmla="*/ 811 h 10000"/>
                  <a:gd name="connsiteX48-4433" fmla="*/ 2455 w 10000"/>
                  <a:gd name="connsiteY48-4434" fmla="*/ 681 h 10000"/>
                  <a:gd name="connsiteX49-4435" fmla="*/ 2583 w 10000"/>
                  <a:gd name="connsiteY49-4436" fmla="*/ 559 h 10000"/>
                  <a:gd name="connsiteX50-4437" fmla="*/ 2711 w 10000"/>
                  <a:gd name="connsiteY50-4438" fmla="*/ 447 h 10000"/>
                  <a:gd name="connsiteX51-4439" fmla="*/ 2844 w 10000"/>
                  <a:gd name="connsiteY51-4440" fmla="*/ 341 h 10000"/>
                  <a:gd name="connsiteX52-4441" fmla="*/ 2981 w 10000"/>
                  <a:gd name="connsiteY52-4442" fmla="*/ 247 h 10000"/>
                  <a:gd name="connsiteX53-4443" fmla="*/ 3121 w 10000"/>
                  <a:gd name="connsiteY53-4444" fmla="*/ 160 h 10000"/>
                  <a:gd name="connsiteX54-4445" fmla="*/ 3188 w 10000"/>
                  <a:gd name="connsiteY54-4446" fmla="*/ 127 h 10000"/>
                  <a:gd name="connsiteX55-4447" fmla="*/ 3268 w 10000"/>
                  <a:gd name="connsiteY55-4448" fmla="*/ 99 h 10000"/>
                  <a:gd name="connsiteX56-4449" fmla="*/ 3463 w 10000"/>
                  <a:gd name="connsiteY56-4450" fmla="*/ 51 h 10000"/>
                  <a:gd name="connsiteX57-4451" fmla="*/ 3698 w 10000"/>
                  <a:gd name="connsiteY57-4452" fmla="*/ 15 h 10000"/>
                  <a:gd name="connsiteX58-4453" fmla="*/ 3966 w 10000"/>
                  <a:gd name="connsiteY58-4454" fmla="*/ 0 h 10000"/>
                  <a:gd name="connsiteX59-4455" fmla="*/ 4258 w 10000"/>
                  <a:gd name="connsiteY59-4456" fmla="*/ 5 h 10000"/>
                  <a:gd name="connsiteX60-4457" fmla="*/ 4569 w 10000"/>
                  <a:gd name="connsiteY60-4458" fmla="*/ 31 h 10000"/>
                  <a:gd name="connsiteX61-4459" fmla="*/ 4892 w 10000"/>
                  <a:gd name="connsiteY61-4460" fmla="*/ 76 h 10000"/>
                  <a:gd name="connsiteX62-4461" fmla="*/ 5217 w 10000"/>
                  <a:gd name="connsiteY62-4462" fmla="*/ 145 h 10000"/>
                  <a:gd name="connsiteX63-4463" fmla="*/ 5379 w 10000"/>
                  <a:gd name="connsiteY63-4464" fmla="*/ 191 h 10000"/>
                  <a:gd name="connsiteX64-4465" fmla="*/ 5539 w 10000"/>
                  <a:gd name="connsiteY64-4466" fmla="*/ 239 h 10000"/>
                  <a:gd name="connsiteX65-4467" fmla="*/ 5850 w 10000"/>
                  <a:gd name="connsiteY65-4468" fmla="*/ 364 h 10000"/>
                  <a:gd name="connsiteX66-4469" fmla="*/ 6000 w 10000"/>
                  <a:gd name="connsiteY66-4470" fmla="*/ 435 h 10000"/>
                  <a:gd name="connsiteX67-4471" fmla="*/ 6145 w 10000"/>
                  <a:gd name="connsiteY67-4472" fmla="*/ 514 h 10000"/>
                  <a:gd name="connsiteX68-4473" fmla="*/ 6281 w 10000"/>
                  <a:gd name="connsiteY68-4474" fmla="*/ 598 h 10000"/>
                  <a:gd name="connsiteX69-4475" fmla="*/ 6413 w 10000"/>
                  <a:gd name="connsiteY69-4476" fmla="*/ 694 h 10000"/>
                  <a:gd name="connsiteX70-4477" fmla="*/ 6534 w 10000"/>
                  <a:gd name="connsiteY70-4478" fmla="*/ 796 h 10000"/>
                  <a:gd name="connsiteX71-4479" fmla="*/ 6648 w 10000"/>
                  <a:gd name="connsiteY71-4480" fmla="*/ 905 h 10000"/>
                  <a:gd name="connsiteX72-4481" fmla="*/ 6751 w 10000"/>
                  <a:gd name="connsiteY72-4482" fmla="*/ 1025 h 10000"/>
                  <a:gd name="connsiteX73-4483" fmla="*/ 6844 w 10000"/>
                  <a:gd name="connsiteY73-4484" fmla="*/ 1152 h 10000"/>
                  <a:gd name="connsiteX74-4485" fmla="*/ 6925 w 10000"/>
                  <a:gd name="connsiteY74-4486" fmla="*/ 1287 h 10000"/>
                  <a:gd name="connsiteX75-4487" fmla="*/ 6994 w 10000"/>
                  <a:gd name="connsiteY75-4488" fmla="*/ 1431 h 10000"/>
                  <a:gd name="connsiteX76-4489" fmla="*/ 7048 w 10000"/>
                  <a:gd name="connsiteY76-4490" fmla="*/ 1584 h 10000"/>
                  <a:gd name="connsiteX77-4491" fmla="*/ 7070 w 10000"/>
                  <a:gd name="connsiteY77-4492" fmla="*/ 1665 h 10000"/>
                  <a:gd name="connsiteX78-4493" fmla="*/ 7088 w 10000"/>
                  <a:gd name="connsiteY78-4494" fmla="*/ 1749 h 10000"/>
                  <a:gd name="connsiteX79-4495" fmla="*/ 7786 w 10000"/>
                  <a:gd name="connsiteY79-4496" fmla="*/ 5317 h 10000"/>
                  <a:gd name="connsiteX80-4497" fmla="*/ 7987 w 10000"/>
                  <a:gd name="connsiteY80-4498" fmla="*/ 5278 h 10000"/>
                  <a:gd name="connsiteX81-4499" fmla="*/ 8280 w 10000"/>
                  <a:gd name="connsiteY81-4500" fmla="*/ 5240 h 10000"/>
                  <a:gd name="connsiteX82-4501" fmla="*/ 8450 w 10000"/>
                  <a:gd name="connsiteY82-4502" fmla="*/ 5228 h 10000"/>
                  <a:gd name="connsiteX83-4503" fmla="*/ 8630 w 10000"/>
                  <a:gd name="connsiteY83-4504" fmla="*/ 5225 h 10000"/>
                  <a:gd name="connsiteX84-4505" fmla="*/ 8815 w 10000"/>
                  <a:gd name="connsiteY84-4506" fmla="*/ 5230 h 10000"/>
                  <a:gd name="connsiteX85-4507" fmla="*/ 9003 w 10000"/>
                  <a:gd name="connsiteY85-4508" fmla="*/ 5248 h 10000"/>
                  <a:gd name="connsiteX86-4509" fmla="*/ 9185 w 10000"/>
                  <a:gd name="connsiteY86-4510" fmla="*/ 5281 h 10000"/>
                  <a:gd name="connsiteX87-4511" fmla="*/ 9360 w 10000"/>
                  <a:gd name="connsiteY87-4512" fmla="*/ 5334 h 10000"/>
                  <a:gd name="connsiteX88-4513" fmla="*/ 9523 w 10000"/>
                  <a:gd name="connsiteY88-4514" fmla="*/ 5403 h 10000"/>
                  <a:gd name="connsiteX89-4515" fmla="*/ 9597 w 10000"/>
                  <a:gd name="connsiteY89-4516" fmla="*/ 5449 h 10000"/>
                  <a:gd name="connsiteX90-4517" fmla="*/ 9668 w 10000"/>
                  <a:gd name="connsiteY90-4518" fmla="*/ 5497 h 10000"/>
                  <a:gd name="connsiteX91-4519" fmla="*/ 9734 w 10000"/>
                  <a:gd name="connsiteY91-4520" fmla="*/ 5553 h 10000"/>
                  <a:gd name="connsiteX92-4521" fmla="*/ 9794 w 10000"/>
                  <a:gd name="connsiteY92-4522" fmla="*/ 5617 h 10000"/>
                  <a:gd name="connsiteX93-4523" fmla="*/ 9846 w 10000"/>
                  <a:gd name="connsiteY93-4524" fmla="*/ 5688 h 10000"/>
                  <a:gd name="connsiteX94-4525" fmla="*/ 9892 w 10000"/>
                  <a:gd name="connsiteY94-4526" fmla="*/ 5764 h 10000"/>
                  <a:gd name="connsiteX95-4527" fmla="*/ 9930 w 10000"/>
                  <a:gd name="connsiteY95-4528" fmla="*/ 5848 h 10000"/>
                  <a:gd name="connsiteX96-4529" fmla="*/ 9960 w 10000"/>
                  <a:gd name="connsiteY96-4530" fmla="*/ 5939 h 10000"/>
                  <a:gd name="connsiteX97-4531" fmla="*/ 9982 w 10000"/>
                  <a:gd name="connsiteY97-4532" fmla="*/ 6041 h 10000"/>
                  <a:gd name="connsiteX98-4533" fmla="*/ 9995 w 10000"/>
                  <a:gd name="connsiteY98-4534" fmla="*/ 6151 h 10000"/>
                  <a:gd name="connsiteX99-4535" fmla="*/ 10000 w 10000"/>
                  <a:gd name="connsiteY99-4536" fmla="*/ 6321 h 10000"/>
                  <a:gd name="connsiteX100-4537" fmla="*/ 9992 w 10000"/>
                  <a:gd name="connsiteY100-4538" fmla="*/ 6481 h 10000"/>
                  <a:gd name="connsiteX101-4539" fmla="*/ 9972 w 10000"/>
                  <a:gd name="connsiteY101-4540" fmla="*/ 6626 h 10000"/>
                  <a:gd name="connsiteX102-4541" fmla="*/ 9939 w 10000"/>
                  <a:gd name="connsiteY102-4542" fmla="*/ 6763 h 10000"/>
                  <a:gd name="connsiteX103-4543" fmla="*/ 9897 w 10000"/>
                  <a:gd name="connsiteY103-4544" fmla="*/ 6885 h 10000"/>
                  <a:gd name="connsiteX104-4545" fmla="*/ 9843 w 10000"/>
                  <a:gd name="connsiteY104-4546" fmla="*/ 7000 h 10000"/>
                  <a:gd name="connsiteX105-4547" fmla="*/ 9779 w 10000"/>
                  <a:gd name="connsiteY105-4548" fmla="*/ 7099 h 10000"/>
                  <a:gd name="connsiteX106-4549" fmla="*/ 9707 w 10000"/>
                  <a:gd name="connsiteY106-4550" fmla="*/ 7188 h 10000"/>
                  <a:gd name="connsiteX107-4551" fmla="*/ 9627 w 10000"/>
                  <a:gd name="connsiteY107-4552" fmla="*/ 7269 h 10000"/>
                  <a:gd name="connsiteX108-4553" fmla="*/ 9538 w 10000"/>
                  <a:gd name="connsiteY108-4554" fmla="*/ 7340 h 10000"/>
                  <a:gd name="connsiteX109-4555" fmla="*/ 9443 w 10000"/>
                  <a:gd name="connsiteY109-4556" fmla="*/ 7401 h 10000"/>
                  <a:gd name="connsiteX110-4557" fmla="*/ 9342 w 10000"/>
                  <a:gd name="connsiteY110-4558" fmla="*/ 7452 h 10000"/>
                  <a:gd name="connsiteX111-4559" fmla="*/ 9234 w 10000"/>
                  <a:gd name="connsiteY111-4560" fmla="*/ 7496 h 10000"/>
                  <a:gd name="connsiteX112-4561" fmla="*/ 9121 w 10000"/>
                  <a:gd name="connsiteY112-4562" fmla="*/ 7531 h 10000"/>
                  <a:gd name="connsiteX113-4563" fmla="*/ 9005 w 10000"/>
                  <a:gd name="connsiteY113-4564" fmla="*/ 7559 h 10000"/>
                  <a:gd name="connsiteX114-4565" fmla="*/ 8885 w 10000"/>
                  <a:gd name="connsiteY114-4566" fmla="*/ 7577 h 10000"/>
                  <a:gd name="connsiteX115-4567" fmla="*/ 8637 w 10000"/>
                  <a:gd name="connsiteY115-4568" fmla="*/ 7597 h 10000"/>
                  <a:gd name="connsiteX116-4569" fmla="*/ 8383 w 10000"/>
                  <a:gd name="connsiteY116-4570" fmla="*/ 7590 h 10000"/>
                  <a:gd name="connsiteX117-4571" fmla="*/ 8129 w 10000"/>
                  <a:gd name="connsiteY117-4572" fmla="*/ 7562 h 10000"/>
                  <a:gd name="connsiteX118-4573" fmla="*/ 7879 w 10000"/>
                  <a:gd name="connsiteY118-4574" fmla="*/ 7513 h 10000"/>
                  <a:gd name="connsiteX119-4575" fmla="*/ 7639 w 10000"/>
                  <a:gd name="connsiteY119-4576" fmla="*/ 7450 h 10000"/>
                  <a:gd name="connsiteX120-4577" fmla="*/ 7414 w 10000"/>
                  <a:gd name="connsiteY120-4578" fmla="*/ 7371 h 10000"/>
                  <a:gd name="connsiteX121-4579" fmla="*/ 7212 w 10000"/>
                  <a:gd name="connsiteY121-4580" fmla="*/ 7282 h 10000"/>
                  <a:gd name="connsiteX122-4581" fmla="*/ 7036 w 10000"/>
                  <a:gd name="connsiteY122-4582" fmla="*/ 7188 h 10000"/>
                  <a:gd name="connsiteX0-4583" fmla="*/ 7036 w 10000"/>
                  <a:gd name="connsiteY0-4584" fmla="*/ 7188 h 10000"/>
                  <a:gd name="connsiteX1-4585" fmla="*/ 5813 w 10000"/>
                  <a:gd name="connsiteY1-4586" fmla="*/ 5620 h 10000"/>
                  <a:gd name="connsiteX2-4587" fmla="*/ 3757 w 10000"/>
                  <a:gd name="connsiteY2-4588" fmla="*/ 6457 h 10000"/>
                  <a:gd name="connsiteX3-4589" fmla="*/ 1812 w 10000"/>
                  <a:gd name="connsiteY3-4590" fmla="*/ 7539 h 10000"/>
                  <a:gd name="connsiteX4-4591" fmla="*/ 3249 w 10000"/>
                  <a:gd name="connsiteY4-4592" fmla="*/ 9540 h 10000"/>
                  <a:gd name="connsiteX5-4593" fmla="*/ 2969 w 10000"/>
                  <a:gd name="connsiteY5-4594" fmla="*/ 9621 h 10000"/>
                  <a:gd name="connsiteX6-4595" fmla="*/ 2689 w 10000"/>
                  <a:gd name="connsiteY6-4596" fmla="*/ 9695 h 10000"/>
                  <a:gd name="connsiteX7-4597" fmla="*/ 2031 w 10000"/>
                  <a:gd name="connsiteY7-4598" fmla="*/ 9835 h 10000"/>
                  <a:gd name="connsiteX8-4599" fmla="*/ 1594 w 10000"/>
                  <a:gd name="connsiteY8-4600" fmla="*/ 9911 h 10000"/>
                  <a:gd name="connsiteX9-4601" fmla="*/ 1141 w 10000"/>
                  <a:gd name="connsiteY9-4602" fmla="*/ 9972 h 10000"/>
                  <a:gd name="connsiteX10-4603" fmla="*/ 921 w 10000"/>
                  <a:gd name="connsiteY10-4604" fmla="*/ 9992 h 10000"/>
                  <a:gd name="connsiteX11-4605" fmla="*/ 714 w 10000"/>
                  <a:gd name="connsiteY11-4606" fmla="*/ 10000 h 10000"/>
                  <a:gd name="connsiteX12-4607" fmla="*/ 523 w 10000"/>
                  <a:gd name="connsiteY12-4608" fmla="*/ 9997 h 10000"/>
                  <a:gd name="connsiteX13-4609" fmla="*/ 354 w 10000"/>
                  <a:gd name="connsiteY13-4610" fmla="*/ 9980 h 10000"/>
                  <a:gd name="connsiteX14-4611" fmla="*/ 213 w 10000"/>
                  <a:gd name="connsiteY14-4612" fmla="*/ 9947 h 10000"/>
                  <a:gd name="connsiteX15-4613" fmla="*/ 154 w 10000"/>
                  <a:gd name="connsiteY15-4614" fmla="*/ 9924 h 10000"/>
                  <a:gd name="connsiteX16-4615" fmla="*/ 105 w 10000"/>
                  <a:gd name="connsiteY16-4616" fmla="*/ 9896 h 10000"/>
                  <a:gd name="connsiteX17-4617" fmla="*/ 65 w 10000"/>
                  <a:gd name="connsiteY17-4618" fmla="*/ 9865 h 10000"/>
                  <a:gd name="connsiteX18-4619" fmla="*/ 35 w 10000"/>
                  <a:gd name="connsiteY18-4620" fmla="*/ 9827 h 10000"/>
                  <a:gd name="connsiteX19-4621" fmla="*/ 15 w 10000"/>
                  <a:gd name="connsiteY19-4622" fmla="*/ 9786 h 10000"/>
                  <a:gd name="connsiteX20-4623" fmla="*/ 8 w 10000"/>
                  <a:gd name="connsiteY20-4624" fmla="*/ 9738 h 10000"/>
                  <a:gd name="connsiteX21-4625" fmla="*/ 0 w 10000"/>
                  <a:gd name="connsiteY21-4626" fmla="*/ 9331 h 10000"/>
                  <a:gd name="connsiteX22-4627" fmla="*/ 0 w 10000"/>
                  <a:gd name="connsiteY22-4628" fmla="*/ 8886 h 10000"/>
                  <a:gd name="connsiteX23-4629" fmla="*/ 10 w 10000"/>
                  <a:gd name="connsiteY23-4630" fmla="*/ 8411 h 10000"/>
                  <a:gd name="connsiteX24-4631" fmla="*/ 28 w 10000"/>
                  <a:gd name="connsiteY24-4632" fmla="*/ 7907 h 10000"/>
                  <a:gd name="connsiteX25-4633" fmla="*/ 58 w 10000"/>
                  <a:gd name="connsiteY25-4634" fmla="*/ 7391 h 10000"/>
                  <a:gd name="connsiteX26-4635" fmla="*/ 98 w 10000"/>
                  <a:gd name="connsiteY26-4636" fmla="*/ 6860 h 10000"/>
                  <a:gd name="connsiteX27-4637" fmla="*/ 148 w 10000"/>
                  <a:gd name="connsiteY27-4638" fmla="*/ 6321 h 10000"/>
                  <a:gd name="connsiteX28-4639" fmla="*/ 212 w 10000"/>
                  <a:gd name="connsiteY28-4640" fmla="*/ 5789 h 10000"/>
                  <a:gd name="connsiteX29-4641" fmla="*/ 286 w 10000"/>
                  <a:gd name="connsiteY29-4642" fmla="*/ 5261 h 10000"/>
                  <a:gd name="connsiteX30-4643" fmla="*/ 374 w 10000"/>
                  <a:gd name="connsiteY30-4644" fmla="*/ 4750 h 10000"/>
                  <a:gd name="connsiteX31-4645" fmla="*/ 475 w 10000"/>
                  <a:gd name="connsiteY31-4646" fmla="*/ 4256 h 10000"/>
                  <a:gd name="connsiteX32-4647" fmla="*/ 530 w 10000"/>
                  <a:gd name="connsiteY32-4648" fmla="*/ 4022 h 10000"/>
                  <a:gd name="connsiteX33-4649" fmla="*/ 588 w 10000"/>
                  <a:gd name="connsiteY33-4650" fmla="*/ 3791 h 10000"/>
                  <a:gd name="connsiteX34-4651" fmla="*/ 652 w 10000"/>
                  <a:gd name="connsiteY34-4652" fmla="*/ 3570 h 10000"/>
                  <a:gd name="connsiteX35-4653" fmla="*/ 717 w 10000"/>
                  <a:gd name="connsiteY35-4654" fmla="*/ 3361 h 10000"/>
                  <a:gd name="connsiteX36-4655" fmla="*/ 787 w 10000"/>
                  <a:gd name="connsiteY36-4656" fmla="*/ 3160 h 10000"/>
                  <a:gd name="connsiteX37-4657" fmla="*/ 861 w 10000"/>
                  <a:gd name="connsiteY37-4658" fmla="*/ 2970 h 10000"/>
                  <a:gd name="connsiteX38-4659" fmla="*/ 938 w 10000"/>
                  <a:gd name="connsiteY38-4660" fmla="*/ 2792 h 10000"/>
                  <a:gd name="connsiteX39-4661" fmla="*/ 1019 w 10000"/>
                  <a:gd name="connsiteY39-4662" fmla="*/ 2624 h 10000"/>
                  <a:gd name="connsiteX40-4663" fmla="*/ 1105 w 10000"/>
                  <a:gd name="connsiteY40-4664" fmla="*/ 2474 h 10000"/>
                  <a:gd name="connsiteX41-4665" fmla="*/ 1194 w 10000"/>
                  <a:gd name="connsiteY41-4666" fmla="*/ 2334 h 10000"/>
                  <a:gd name="connsiteX42-4667" fmla="*/ 1640 w 10000"/>
                  <a:gd name="connsiteY42-4668" fmla="*/ 1696 h 10000"/>
                  <a:gd name="connsiteX43-4669" fmla="*/ 1865 w 10000"/>
                  <a:gd name="connsiteY43-4670" fmla="*/ 1383 h 10000"/>
                  <a:gd name="connsiteX44-4671" fmla="*/ 1950 w 10000"/>
                  <a:gd name="connsiteY44-4672" fmla="*/ 1269 h 10000"/>
                  <a:gd name="connsiteX45-4673" fmla="*/ 2095 w 10000"/>
                  <a:gd name="connsiteY45-4674" fmla="*/ 1088 h 10000"/>
                  <a:gd name="connsiteX46-4675" fmla="*/ 2333 w 10000"/>
                  <a:gd name="connsiteY46-4676" fmla="*/ 811 h 10000"/>
                  <a:gd name="connsiteX47-4677" fmla="*/ 2455 w 10000"/>
                  <a:gd name="connsiteY47-4678" fmla="*/ 681 h 10000"/>
                  <a:gd name="connsiteX48-4679" fmla="*/ 2583 w 10000"/>
                  <a:gd name="connsiteY48-4680" fmla="*/ 559 h 10000"/>
                  <a:gd name="connsiteX49-4681" fmla="*/ 2711 w 10000"/>
                  <a:gd name="connsiteY49-4682" fmla="*/ 447 h 10000"/>
                  <a:gd name="connsiteX50-4683" fmla="*/ 2844 w 10000"/>
                  <a:gd name="connsiteY50-4684" fmla="*/ 341 h 10000"/>
                  <a:gd name="connsiteX51-4685" fmla="*/ 2981 w 10000"/>
                  <a:gd name="connsiteY51-4686" fmla="*/ 247 h 10000"/>
                  <a:gd name="connsiteX52-4687" fmla="*/ 3121 w 10000"/>
                  <a:gd name="connsiteY52-4688" fmla="*/ 160 h 10000"/>
                  <a:gd name="connsiteX53-4689" fmla="*/ 3188 w 10000"/>
                  <a:gd name="connsiteY53-4690" fmla="*/ 127 h 10000"/>
                  <a:gd name="connsiteX54-4691" fmla="*/ 3268 w 10000"/>
                  <a:gd name="connsiteY54-4692" fmla="*/ 99 h 10000"/>
                  <a:gd name="connsiteX55-4693" fmla="*/ 3463 w 10000"/>
                  <a:gd name="connsiteY55-4694" fmla="*/ 51 h 10000"/>
                  <a:gd name="connsiteX56-4695" fmla="*/ 3698 w 10000"/>
                  <a:gd name="connsiteY56-4696" fmla="*/ 15 h 10000"/>
                  <a:gd name="connsiteX57-4697" fmla="*/ 3966 w 10000"/>
                  <a:gd name="connsiteY57-4698" fmla="*/ 0 h 10000"/>
                  <a:gd name="connsiteX58-4699" fmla="*/ 4258 w 10000"/>
                  <a:gd name="connsiteY58-4700" fmla="*/ 5 h 10000"/>
                  <a:gd name="connsiteX59-4701" fmla="*/ 4569 w 10000"/>
                  <a:gd name="connsiteY59-4702" fmla="*/ 31 h 10000"/>
                  <a:gd name="connsiteX60-4703" fmla="*/ 4892 w 10000"/>
                  <a:gd name="connsiteY60-4704" fmla="*/ 76 h 10000"/>
                  <a:gd name="connsiteX61-4705" fmla="*/ 5217 w 10000"/>
                  <a:gd name="connsiteY61-4706" fmla="*/ 145 h 10000"/>
                  <a:gd name="connsiteX62-4707" fmla="*/ 5379 w 10000"/>
                  <a:gd name="connsiteY62-4708" fmla="*/ 191 h 10000"/>
                  <a:gd name="connsiteX63-4709" fmla="*/ 5539 w 10000"/>
                  <a:gd name="connsiteY63-4710" fmla="*/ 239 h 10000"/>
                  <a:gd name="connsiteX64-4711" fmla="*/ 5850 w 10000"/>
                  <a:gd name="connsiteY64-4712" fmla="*/ 364 h 10000"/>
                  <a:gd name="connsiteX65-4713" fmla="*/ 6000 w 10000"/>
                  <a:gd name="connsiteY65-4714" fmla="*/ 435 h 10000"/>
                  <a:gd name="connsiteX66-4715" fmla="*/ 6145 w 10000"/>
                  <a:gd name="connsiteY66-4716" fmla="*/ 514 h 10000"/>
                  <a:gd name="connsiteX67-4717" fmla="*/ 6281 w 10000"/>
                  <a:gd name="connsiteY67-4718" fmla="*/ 598 h 10000"/>
                  <a:gd name="connsiteX68-4719" fmla="*/ 6413 w 10000"/>
                  <a:gd name="connsiteY68-4720" fmla="*/ 694 h 10000"/>
                  <a:gd name="connsiteX69-4721" fmla="*/ 6534 w 10000"/>
                  <a:gd name="connsiteY69-4722" fmla="*/ 796 h 10000"/>
                  <a:gd name="connsiteX70-4723" fmla="*/ 6648 w 10000"/>
                  <a:gd name="connsiteY70-4724" fmla="*/ 905 h 10000"/>
                  <a:gd name="connsiteX71-4725" fmla="*/ 6751 w 10000"/>
                  <a:gd name="connsiteY71-4726" fmla="*/ 1025 h 10000"/>
                  <a:gd name="connsiteX72-4727" fmla="*/ 6844 w 10000"/>
                  <a:gd name="connsiteY72-4728" fmla="*/ 1152 h 10000"/>
                  <a:gd name="connsiteX73-4729" fmla="*/ 6925 w 10000"/>
                  <a:gd name="connsiteY73-4730" fmla="*/ 1287 h 10000"/>
                  <a:gd name="connsiteX74-4731" fmla="*/ 6994 w 10000"/>
                  <a:gd name="connsiteY74-4732" fmla="*/ 1431 h 10000"/>
                  <a:gd name="connsiteX75-4733" fmla="*/ 7048 w 10000"/>
                  <a:gd name="connsiteY75-4734" fmla="*/ 1584 h 10000"/>
                  <a:gd name="connsiteX76-4735" fmla="*/ 7070 w 10000"/>
                  <a:gd name="connsiteY76-4736" fmla="*/ 1665 h 10000"/>
                  <a:gd name="connsiteX77-4737" fmla="*/ 7088 w 10000"/>
                  <a:gd name="connsiteY77-4738" fmla="*/ 1749 h 10000"/>
                  <a:gd name="connsiteX78-4739" fmla="*/ 7786 w 10000"/>
                  <a:gd name="connsiteY78-4740" fmla="*/ 5317 h 10000"/>
                  <a:gd name="connsiteX79-4741" fmla="*/ 7987 w 10000"/>
                  <a:gd name="connsiteY79-4742" fmla="*/ 5278 h 10000"/>
                  <a:gd name="connsiteX80-4743" fmla="*/ 8280 w 10000"/>
                  <a:gd name="connsiteY80-4744" fmla="*/ 5240 h 10000"/>
                  <a:gd name="connsiteX81-4745" fmla="*/ 8450 w 10000"/>
                  <a:gd name="connsiteY81-4746" fmla="*/ 5228 h 10000"/>
                  <a:gd name="connsiteX82-4747" fmla="*/ 8630 w 10000"/>
                  <a:gd name="connsiteY82-4748" fmla="*/ 5225 h 10000"/>
                  <a:gd name="connsiteX83-4749" fmla="*/ 8815 w 10000"/>
                  <a:gd name="connsiteY83-4750" fmla="*/ 5230 h 10000"/>
                  <a:gd name="connsiteX84-4751" fmla="*/ 9003 w 10000"/>
                  <a:gd name="connsiteY84-4752" fmla="*/ 5248 h 10000"/>
                  <a:gd name="connsiteX85-4753" fmla="*/ 9185 w 10000"/>
                  <a:gd name="connsiteY85-4754" fmla="*/ 5281 h 10000"/>
                  <a:gd name="connsiteX86-4755" fmla="*/ 9360 w 10000"/>
                  <a:gd name="connsiteY86-4756" fmla="*/ 5334 h 10000"/>
                  <a:gd name="connsiteX87-4757" fmla="*/ 9523 w 10000"/>
                  <a:gd name="connsiteY87-4758" fmla="*/ 5403 h 10000"/>
                  <a:gd name="connsiteX88-4759" fmla="*/ 9597 w 10000"/>
                  <a:gd name="connsiteY88-4760" fmla="*/ 5449 h 10000"/>
                  <a:gd name="connsiteX89-4761" fmla="*/ 9668 w 10000"/>
                  <a:gd name="connsiteY89-4762" fmla="*/ 5497 h 10000"/>
                  <a:gd name="connsiteX90-4763" fmla="*/ 9734 w 10000"/>
                  <a:gd name="connsiteY90-4764" fmla="*/ 5553 h 10000"/>
                  <a:gd name="connsiteX91-4765" fmla="*/ 9794 w 10000"/>
                  <a:gd name="connsiteY91-4766" fmla="*/ 5617 h 10000"/>
                  <a:gd name="connsiteX92-4767" fmla="*/ 9846 w 10000"/>
                  <a:gd name="connsiteY92-4768" fmla="*/ 5688 h 10000"/>
                  <a:gd name="connsiteX93-4769" fmla="*/ 9892 w 10000"/>
                  <a:gd name="connsiteY93-4770" fmla="*/ 5764 h 10000"/>
                  <a:gd name="connsiteX94-4771" fmla="*/ 9930 w 10000"/>
                  <a:gd name="connsiteY94-4772" fmla="*/ 5848 h 10000"/>
                  <a:gd name="connsiteX95-4773" fmla="*/ 9960 w 10000"/>
                  <a:gd name="connsiteY95-4774" fmla="*/ 5939 h 10000"/>
                  <a:gd name="connsiteX96-4775" fmla="*/ 9982 w 10000"/>
                  <a:gd name="connsiteY96-4776" fmla="*/ 6041 h 10000"/>
                  <a:gd name="connsiteX97-4777" fmla="*/ 9995 w 10000"/>
                  <a:gd name="connsiteY97-4778" fmla="*/ 6151 h 10000"/>
                  <a:gd name="connsiteX98-4779" fmla="*/ 10000 w 10000"/>
                  <a:gd name="connsiteY98-4780" fmla="*/ 6321 h 10000"/>
                  <a:gd name="connsiteX99-4781" fmla="*/ 9992 w 10000"/>
                  <a:gd name="connsiteY99-4782" fmla="*/ 6481 h 10000"/>
                  <a:gd name="connsiteX100-4783" fmla="*/ 9972 w 10000"/>
                  <a:gd name="connsiteY100-4784" fmla="*/ 6626 h 10000"/>
                  <a:gd name="connsiteX101-4785" fmla="*/ 9939 w 10000"/>
                  <a:gd name="connsiteY101-4786" fmla="*/ 6763 h 10000"/>
                  <a:gd name="connsiteX102-4787" fmla="*/ 9897 w 10000"/>
                  <a:gd name="connsiteY102-4788" fmla="*/ 6885 h 10000"/>
                  <a:gd name="connsiteX103-4789" fmla="*/ 9843 w 10000"/>
                  <a:gd name="connsiteY103-4790" fmla="*/ 7000 h 10000"/>
                  <a:gd name="connsiteX104-4791" fmla="*/ 9779 w 10000"/>
                  <a:gd name="connsiteY104-4792" fmla="*/ 7099 h 10000"/>
                  <a:gd name="connsiteX105-4793" fmla="*/ 9707 w 10000"/>
                  <a:gd name="connsiteY105-4794" fmla="*/ 7188 h 10000"/>
                  <a:gd name="connsiteX106-4795" fmla="*/ 9627 w 10000"/>
                  <a:gd name="connsiteY106-4796" fmla="*/ 7269 h 10000"/>
                  <a:gd name="connsiteX107-4797" fmla="*/ 9538 w 10000"/>
                  <a:gd name="connsiteY107-4798" fmla="*/ 7340 h 10000"/>
                  <a:gd name="connsiteX108-4799" fmla="*/ 9443 w 10000"/>
                  <a:gd name="connsiteY108-4800" fmla="*/ 7401 h 10000"/>
                  <a:gd name="connsiteX109-4801" fmla="*/ 9342 w 10000"/>
                  <a:gd name="connsiteY109-4802" fmla="*/ 7452 h 10000"/>
                  <a:gd name="connsiteX110-4803" fmla="*/ 9234 w 10000"/>
                  <a:gd name="connsiteY110-4804" fmla="*/ 7496 h 10000"/>
                  <a:gd name="connsiteX111-4805" fmla="*/ 9121 w 10000"/>
                  <a:gd name="connsiteY111-4806" fmla="*/ 7531 h 10000"/>
                  <a:gd name="connsiteX112-4807" fmla="*/ 9005 w 10000"/>
                  <a:gd name="connsiteY112-4808" fmla="*/ 7559 h 10000"/>
                  <a:gd name="connsiteX113-4809" fmla="*/ 8885 w 10000"/>
                  <a:gd name="connsiteY113-4810" fmla="*/ 7577 h 10000"/>
                  <a:gd name="connsiteX114-4811" fmla="*/ 8637 w 10000"/>
                  <a:gd name="connsiteY114-4812" fmla="*/ 7597 h 10000"/>
                  <a:gd name="connsiteX115-4813" fmla="*/ 8383 w 10000"/>
                  <a:gd name="connsiteY115-4814" fmla="*/ 7590 h 10000"/>
                  <a:gd name="connsiteX116-4815" fmla="*/ 8129 w 10000"/>
                  <a:gd name="connsiteY116-4816" fmla="*/ 7562 h 10000"/>
                  <a:gd name="connsiteX117-4817" fmla="*/ 7879 w 10000"/>
                  <a:gd name="connsiteY117-4818" fmla="*/ 7513 h 10000"/>
                  <a:gd name="connsiteX118-4819" fmla="*/ 7639 w 10000"/>
                  <a:gd name="connsiteY118-4820" fmla="*/ 7450 h 10000"/>
                  <a:gd name="connsiteX119-4821" fmla="*/ 7414 w 10000"/>
                  <a:gd name="connsiteY119-4822" fmla="*/ 7371 h 10000"/>
                  <a:gd name="connsiteX120-4823" fmla="*/ 7212 w 10000"/>
                  <a:gd name="connsiteY120-4824" fmla="*/ 7282 h 10000"/>
                  <a:gd name="connsiteX121-4825" fmla="*/ 7036 w 10000"/>
                  <a:gd name="connsiteY121-4826" fmla="*/ 7188 h 10000"/>
                  <a:gd name="connsiteX0-4827" fmla="*/ 7036 w 10000"/>
                  <a:gd name="connsiteY0-4828" fmla="*/ 7188 h 10000"/>
                  <a:gd name="connsiteX1-4829" fmla="*/ 5813 w 10000"/>
                  <a:gd name="connsiteY1-4830" fmla="*/ 5620 h 10000"/>
                  <a:gd name="connsiteX2-4831" fmla="*/ 3757 w 10000"/>
                  <a:gd name="connsiteY2-4832" fmla="*/ 6457 h 10000"/>
                  <a:gd name="connsiteX3-4833" fmla="*/ 1812 w 10000"/>
                  <a:gd name="connsiteY3-4834" fmla="*/ 7539 h 10000"/>
                  <a:gd name="connsiteX4-4835" fmla="*/ 3249 w 10000"/>
                  <a:gd name="connsiteY4-4836" fmla="*/ 9540 h 10000"/>
                  <a:gd name="connsiteX5-4837" fmla="*/ 2689 w 10000"/>
                  <a:gd name="connsiteY5-4838" fmla="*/ 9695 h 10000"/>
                  <a:gd name="connsiteX6-4839" fmla="*/ 2031 w 10000"/>
                  <a:gd name="connsiteY6-4840" fmla="*/ 9835 h 10000"/>
                  <a:gd name="connsiteX7-4841" fmla="*/ 1594 w 10000"/>
                  <a:gd name="connsiteY7-4842" fmla="*/ 9911 h 10000"/>
                  <a:gd name="connsiteX8-4843" fmla="*/ 1141 w 10000"/>
                  <a:gd name="connsiteY8-4844" fmla="*/ 9972 h 10000"/>
                  <a:gd name="connsiteX9-4845" fmla="*/ 921 w 10000"/>
                  <a:gd name="connsiteY9-4846" fmla="*/ 9992 h 10000"/>
                  <a:gd name="connsiteX10-4847" fmla="*/ 714 w 10000"/>
                  <a:gd name="connsiteY10-4848" fmla="*/ 10000 h 10000"/>
                  <a:gd name="connsiteX11-4849" fmla="*/ 523 w 10000"/>
                  <a:gd name="connsiteY11-4850" fmla="*/ 9997 h 10000"/>
                  <a:gd name="connsiteX12-4851" fmla="*/ 354 w 10000"/>
                  <a:gd name="connsiteY12-4852" fmla="*/ 9980 h 10000"/>
                  <a:gd name="connsiteX13-4853" fmla="*/ 213 w 10000"/>
                  <a:gd name="connsiteY13-4854" fmla="*/ 9947 h 10000"/>
                  <a:gd name="connsiteX14-4855" fmla="*/ 154 w 10000"/>
                  <a:gd name="connsiteY14-4856" fmla="*/ 9924 h 10000"/>
                  <a:gd name="connsiteX15-4857" fmla="*/ 105 w 10000"/>
                  <a:gd name="connsiteY15-4858" fmla="*/ 9896 h 10000"/>
                  <a:gd name="connsiteX16-4859" fmla="*/ 65 w 10000"/>
                  <a:gd name="connsiteY16-4860" fmla="*/ 9865 h 10000"/>
                  <a:gd name="connsiteX17-4861" fmla="*/ 35 w 10000"/>
                  <a:gd name="connsiteY17-4862" fmla="*/ 9827 h 10000"/>
                  <a:gd name="connsiteX18-4863" fmla="*/ 15 w 10000"/>
                  <a:gd name="connsiteY18-4864" fmla="*/ 9786 h 10000"/>
                  <a:gd name="connsiteX19-4865" fmla="*/ 8 w 10000"/>
                  <a:gd name="connsiteY19-4866" fmla="*/ 9738 h 10000"/>
                  <a:gd name="connsiteX20-4867" fmla="*/ 0 w 10000"/>
                  <a:gd name="connsiteY20-4868" fmla="*/ 9331 h 10000"/>
                  <a:gd name="connsiteX21-4869" fmla="*/ 0 w 10000"/>
                  <a:gd name="connsiteY21-4870" fmla="*/ 8886 h 10000"/>
                  <a:gd name="connsiteX22-4871" fmla="*/ 10 w 10000"/>
                  <a:gd name="connsiteY22-4872" fmla="*/ 8411 h 10000"/>
                  <a:gd name="connsiteX23-4873" fmla="*/ 28 w 10000"/>
                  <a:gd name="connsiteY23-4874" fmla="*/ 7907 h 10000"/>
                  <a:gd name="connsiteX24-4875" fmla="*/ 58 w 10000"/>
                  <a:gd name="connsiteY24-4876" fmla="*/ 7391 h 10000"/>
                  <a:gd name="connsiteX25-4877" fmla="*/ 98 w 10000"/>
                  <a:gd name="connsiteY25-4878" fmla="*/ 6860 h 10000"/>
                  <a:gd name="connsiteX26-4879" fmla="*/ 148 w 10000"/>
                  <a:gd name="connsiteY26-4880" fmla="*/ 6321 h 10000"/>
                  <a:gd name="connsiteX27-4881" fmla="*/ 212 w 10000"/>
                  <a:gd name="connsiteY27-4882" fmla="*/ 5789 h 10000"/>
                  <a:gd name="connsiteX28-4883" fmla="*/ 286 w 10000"/>
                  <a:gd name="connsiteY28-4884" fmla="*/ 5261 h 10000"/>
                  <a:gd name="connsiteX29-4885" fmla="*/ 374 w 10000"/>
                  <a:gd name="connsiteY29-4886" fmla="*/ 4750 h 10000"/>
                  <a:gd name="connsiteX30-4887" fmla="*/ 475 w 10000"/>
                  <a:gd name="connsiteY30-4888" fmla="*/ 4256 h 10000"/>
                  <a:gd name="connsiteX31-4889" fmla="*/ 530 w 10000"/>
                  <a:gd name="connsiteY31-4890" fmla="*/ 4022 h 10000"/>
                  <a:gd name="connsiteX32-4891" fmla="*/ 588 w 10000"/>
                  <a:gd name="connsiteY32-4892" fmla="*/ 3791 h 10000"/>
                  <a:gd name="connsiteX33-4893" fmla="*/ 652 w 10000"/>
                  <a:gd name="connsiteY33-4894" fmla="*/ 3570 h 10000"/>
                  <a:gd name="connsiteX34-4895" fmla="*/ 717 w 10000"/>
                  <a:gd name="connsiteY34-4896" fmla="*/ 3361 h 10000"/>
                  <a:gd name="connsiteX35-4897" fmla="*/ 787 w 10000"/>
                  <a:gd name="connsiteY35-4898" fmla="*/ 3160 h 10000"/>
                  <a:gd name="connsiteX36-4899" fmla="*/ 861 w 10000"/>
                  <a:gd name="connsiteY36-4900" fmla="*/ 2970 h 10000"/>
                  <a:gd name="connsiteX37-4901" fmla="*/ 938 w 10000"/>
                  <a:gd name="connsiteY37-4902" fmla="*/ 2792 h 10000"/>
                  <a:gd name="connsiteX38-4903" fmla="*/ 1019 w 10000"/>
                  <a:gd name="connsiteY38-4904" fmla="*/ 2624 h 10000"/>
                  <a:gd name="connsiteX39-4905" fmla="*/ 1105 w 10000"/>
                  <a:gd name="connsiteY39-4906" fmla="*/ 2474 h 10000"/>
                  <a:gd name="connsiteX40-4907" fmla="*/ 1194 w 10000"/>
                  <a:gd name="connsiteY40-4908" fmla="*/ 2334 h 10000"/>
                  <a:gd name="connsiteX41-4909" fmla="*/ 1640 w 10000"/>
                  <a:gd name="connsiteY41-4910" fmla="*/ 1696 h 10000"/>
                  <a:gd name="connsiteX42-4911" fmla="*/ 1865 w 10000"/>
                  <a:gd name="connsiteY42-4912" fmla="*/ 1383 h 10000"/>
                  <a:gd name="connsiteX43-4913" fmla="*/ 1950 w 10000"/>
                  <a:gd name="connsiteY43-4914" fmla="*/ 1269 h 10000"/>
                  <a:gd name="connsiteX44-4915" fmla="*/ 2095 w 10000"/>
                  <a:gd name="connsiteY44-4916" fmla="*/ 1088 h 10000"/>
                  <a:gd name="connsiteX45-4917" fmla="*/ 2333 w 10000"/>
                  <a:gd name="connsiteY45-4918" fmla="*/ 811 h 10000"/>
                  <a:gd name="connsiteX46-4919" fmla="*/ 2455 w 10000"/>
                  <a:gd name="connsiteY46-4920" fmla="*/ 681 h 10000"/>
                  <a:gd name="connsiteX47-4921" fmla="*/ 2583 w 10000"/>
                  <a:gd name="connsiteY47-4922" fmla="*/ 559 h 10000"/>
                  <a:gd name="connsiteX48-4923" fmla="*/ 2711 w 10000"/>
                  <a:gd name="connsiteY48-4924" fmla="*/ 447 h 10000"/>
                  <a:gd name="connsiteX49-4925" fmla="*/ 2844 w 10000"/>
                  <a:gd name="connsiteY49-4926" fmla="*/ 341 h 10000"/>
                  <a:gd name="connsiteX50-4927" fmla="*/ 2981 w 10000"/>
                  <a:gd name="connsiteY50-4928" fmla="*/ 247 h 10000"/>
                  <a:gd name="connsiteX51-4929" fmla="*/ 3121 w 10000"/>
                  <a:gd name="connsiteY51-4930" fmla="*/ 160 h 10000"/>
                  <a:gd name="connsiteX52-4931" fmla="*/ 3188 w 10000"/>
                  <a:gd name="connsiteY52-4932" fmla="*/ 127 h 10000"/>
                  <a:gd name="connsiteX53-4933" fmla="*/ 3268 w 10000"/>
                  <a:gd name="connsiteY53-4934" fmla="*/ 99 h 10000"/>
                  <a:gd name="connsiteX54-4935" fmla="*/ 3463 w 10000"/>
                  <a:gd name="connsiteY54-4936" fmla="*/ 51 h 10000"/>
                  <a:gd name="connsiteX55-4937" fmla="*/ 3698 w 10000"/>
                  <a:gd name="connsiteY55-4938" fmla="*/ 15 h 10000"/>
                  <a:gd name="connsiteX56-4939" fmla="*/ 3966 w 10000"/>
                  <a:gd name="connsiteY56-4940" fmla="*/ 0 h 10000"/>
                  <a:gd name="connsiteX57-4941" fmla="*/ 4258 w 10000"/>
                  <a:gd name="connsiteY57-4942" fmla="*/ 5 h 10000"/>
                  <a:gd name="connsiteX58-4943" fmla="*/ 4569 w 10000"/>
                  <a:gd name="connsiteY58-4944" fmla="*/ 31 h 10000"/>
                  <a:gd name="connsiteX59-4945" fmla="*/ 4892 w 10000"/>
                  <a:gd name="connsiteY59-4946" fmla="*/ 76 h 10000"/>
                  <a:gd name="connsiteX60-4947" fmla="*/ 5217 w 10000"/>
                  <a:gd name="connsiteY60-4948" fmla="*/ 145 h 10000"/>
                  <a:gd name="connsiteX61-4949" fmla="*/ 5379 w 10000"/>
                  <a:gd name="connsiteY61-4950" fmla="*/ 191 h 10000"/>
                  <a:gd name="connsiteX62-4951" fmla="*/ 5539 w 10000"/>
                  <a:gd name="connsiteY62-4952" fmla="*/ 239 h 10000"/>
                  <a:gd name="connsiteX63-4953" fmla="*/ 5850 w 10000"/>
                  <a:gd name="connsiteY63-4954" fmla="*/ 364 h 10000"/>
                  <a:gd name="connsiteX64-4955" fmla="*/ 6000 w 10000"/>
                  <a:gd name="connsiteY64-4956" fmla="*/ 435 h 10000"/>
                  <a:gd name="connsiteX65-4957" fmla="*/ 6145 w 10000"/>
                  <a:gd name="connsiteY65-4958" fmla="*/ 514 h 10000"/>
                  <a:gd name="connsiteX66-4959" fmla="*/ 6281 w 10000"/>
                  <a:gd name="connsiteY66-4960" fmla="*/ 598 h 10000"/>
                  <a:gd name="connsiteX67-4961" fmla="*/ 6413 w 10000"/>
                  <a:gd name="connsiteY67-4962" fmla="*/ 694 h 10000"/>
                  <a:gd name="connsiteX68-4963" fmla="*/ 6534 w 10000"/>
                  <a:gd name="connsiteY68-4964" fmla="*/ 796 h 10000"/>
                  <a:gd name="connsiteX69-4965" fmla="*/ 6648 w 10000"/>
                  <a:gd name="connsiteY69-4966" fmla="*/ 905 h 10000"/>
                  <a:gd name="connsiteX70-4967" fmla="*/ 6751 w 10000"/>
                  <a:gd name="connsiteY70-4968" fmla="*/ 1025 h 10000"/>
                  <a:gd name="connsiteX71-4969" fmla="*/ 6844 w 10000"/>
                  <a:gd name="connsiteY71-4970" fmla="*/ 1152 h 10000"/>
                  <a:gd name="connsiteX72-4971" fmla="*/ 6925 w 10000"/>
                  <a:gd name="connsiteY72-4972" fmla="*/ 1287 h 10000"/>
                  <a:gd name="connsiteX73-4973" fmla="*/ 6994 w 10000"/>
                  <a:gd name="connsiteY73-4974" fmla="*/ 1431 h 10000"/>
                  <a:gd name="connsiteX74-4975" fmla="*/ 7048 w 10000"/>
                  <a:gd name="connsiteY74-4976" fmla="*/ 1584 h 10000"/>
                  <a:gd name="connsiteX75-4977" fmla="*/ 7070 w 10000"/>
                  <a:gd name="connsiteY75-4978" fmla="*/ 1665 h 10000"/>
                  <a:gd name="connsiteX76-4979" fmla="*/ 7088 w 10000"/>
                  <a:gd name="connsiteY76-4980" fmla="*/ 1749 h 10000"/>
                  <a:gd name="connsiteX77-4981" fmla="*/ 7786 w 10000"/>
                  <a:gd name="connsiteY77-4982" fmla="*/ 5317 h 10000"/>
                  <a:gd name="connsiteX78-4983" fmla="*/ 7987 w 10000"/>
                  <a:gd name="connsiteY78-4984" fmla="*/ 5278 h 10000"/>
                  <a:gd name="connsiteX79-4985" fmla="*/ 8280 w 10000"/>
                  <a:gd name="connsiteY79-4986" fmla="*/ 5240 h 10000"/>
                  <a:gd name="connsiteX80-4987" fmla="*/ 8450 w 10000"/>
                  <a:gd name="connsiteY80-4988" fmla="*/ 5228 h 10000"/>
                  <a:gd name="connsiteX81-4989" fmla="*/ 8630 w 10000"/>
                  <a:gd name="connsiteY81-4990" fmla="*/ 5225 h 10000"/>
                  <a:gd name="connsiteX82-4991" fmla="*/ 8815 w 10000"/>
                  <a:gd name="connsiteY82-4992" fmla="*/ 5230 h 10000"/>
                  <a:gd name="connsiteX83-4993" fmla="*/ 9003 w 10000"/>
                  <a:gd name="connsiteY83-4994" fmla="*/ 5248 h 10000"/>
                  <a:gd name="connsiteX84-4995" fmla="*/ 9185 w 10000"/>
                  <a:gd name="connsiteY84-4996" fmla="*/ 5281 h 10000"/>
                  <a:gd name="connsiteX85-4997" fmla="*/ 9360 w 10000"/>
                  <a:gd name="connsiteY85-4998" fmla="*/ 5334 h 10000"/>
                  <a:gd name="connsiteX86-4999" fmla="*/ 9523 w 10000"/>
                  <a:gd name="connsiteY86-5000" fmla="*/ 5403 h 10000"/>
                  <a:gd name="connsiteX87-5001" fmla="*/ 9597 w 10000"/>
                  <a:gd name="connsiteY87-5002" fmla="*/ 5449 h 10000"/>
                  <a:gd name="connsiteX88-5003" fmla="*/ 9668 w 10000"/>
                  <a:gd name="connsiteY88-5004" fmla="*/ 5497 h 10000"/>
                  <a:gd name="connsiteX89-5005" fmla="*/ 9734 w 10000"/>
                  <a:gd name="connsiteY89-5006" fmla="*/ 5553 h 10000"/>
                  <a:gd name="connsiteX90-5007" fmla="*/ 9794 w 10000"/>
                  <a:gd name="connsiteY90-5008" fmla="*/ 5617 h 10000"/>
                  <a:gd name="connsiteX91-5009" fmla="*/ 9846 w 10000"/>
                  <a:gd name="connsiteY91-5010" fmla="*/ 5688 h 10000"/>
                  <a:gd name="connsiteX92-5011" fmla="*/ 9892 w 10000"/>
                  <a:gd name="connsiteY92-5012" fmla="*/ 5764 h 10000"/>
                  <a:gd name="connsiteX93-5013" fmla="*/ 9930 w 10000"/>
                  <a:gd name="connsiteY93-5014" fmla="*/ 5848 h 10000"/>
                  <a:gd name="connsiteX94-5015" fmla="*/ 9960 w 10000"/>
                  <a:gd name="connsiteY94-5016" fmla="*/ 5939 h 10000"/>
                  <a:gd name="connsiteX95-5017" fmla="*/ 9982 w 10000"/>
                  <a:gd name="connsiteY95-5018" fmla="*/ 6041 h 10000"/>
                  <a:gd name="connsiteX96-5019" fmla="*/ 9995 w 10000"/>
                  <a:gd name="connsiteY96-5020" fmla="*/ 6151 h 10000"/>
                  <a:gd name="connsiteX97-5021" fmla="*/ 10000 w 10000"/>
                  <a:gd name="connsiteY97-5022" fmla="*/ 6321 h 10000"/>
                  <a:gd name="connsiteX98-5023" fmla="*/ 9992 w 10000"/>
                  <a:gd name="connsiteY98-5024" fmla="*/ 6481 h 10000"/>
                  <a:gd name="connsiteX99-5025" fmla="*/ 9972 w 10000"/>
                  <a:gd name="connsiteY99-5026" fmla="*/ 6626 h 10000"/>
                  <a:gd name="connsiteX100-5027" fmla="*/ 9939 w 10000"/>
                  <a:gd name="connsiteY100-5028" fmla="*/ 6763 h 10000"/>
                  <a:gd name="connsiteX101-5029" fmla="*/ 9897 w 10000"/>
                  <a:gd name="connsiteY101-5030" fmla="*/ 6885 h 10000"/>
                  <a:gd name="connsiteX102-5031" fmla="*/ 9843 w 10000"/>
                  <a:gd name="connsiteY102-5032" fmla="*/ 7000 h 10000"/>
                  <a:gd name="connsiteX103-5033" fmla="*/ 9779 w 10000"/>
                  <a:gd name="connsiteY103-5034" fmla="*/ 7099 h 10000"/>
                  <a:gd name="connsiteX104-5035" fmla="*/ 9707 w 10000"/>
                  <a:gd name="connsiteY104-5036" fmla="*/ 7188 h 10000"/>
                  <a:gd name="connsiteX105-5037" fmla="*/ 9627 w 10000"/>
                  <a:gd name="connsiteY105-5038" fmla="*/ 7269 h 10000"/>
                  <a:gd name="connsiteX106-5039" fmla="*/ 9538 w 10000"/>
                  <a:gd name="connsiteY106-5040" fmla="*/ 7340 h 10000"/>
                  <a:gd name="connsiteX107-5041" fmla="*/ 9443 w 10000"/>
                  <a:gd name="connsiteY107-5042" fmla="*/ 7401 h 10000"/>
                  <a:gd name="connsiteX108-5043" fmla="*/ 9342 w 10000"/>
                  <a:gd name="connsiteY108-5044" fmla="*/ 7452 h 10000"/>
                  <a:gd name="connsiteX109-5045" fmla="*/ 9234 w 10000"/>
                  <a:gd name="connsiteY109-5046" fmla="*/ 7496 h 10000"/>
                  <a:gd name="connsiteX110-5047" fmla="*/ 9121 w 10000"/>
                  <a:gd name="connsiteY110-5048" fmla="*/ 7531 h 10000"/>
                  <a:gd name="connsiteX111-5049" fmla="*/ 9005 w 10000"/>
                  <a:gd name="connsiteY111-5050" fmla="*/ 7559 h 10000"/>
                  <a:gd name="connsiteX112-5051" fmla="*/ 8885 w 10000"/>
                  <a:gd name="connsiteY112-5052" fmla="*/ 7577 h 10000"/>
                  <a:gd name="connsiteX113-5053" fmla="*/ 8637 w 10000"/>
                  <a:gd name="connsiteY113-5054" fmla="*/ 7597 h 10000"/>
                  <a:gd name="connsiteX114-5055" fmla="*/ 8383 w 10000"/>
                  <a:gd name="connsiteY114-5056" fmla="*/ 7590 h 10000"/>
                  <a:gd name="connsiteX115-5057" fmla="*/ 8129 w 10000"/>
                  <a:gd name="connsiteY115-5058" fmla="*/ 7562 h 10000"/>
                  <a:gd name="connsiteX116-5059" fmla="*/ 7879 w 10000"/>
                  <a:gd name="connsiteY116-5060" fmla="*/ 7513 h 10000"/>
                  <a:gd name="connsiteX117-5061" fmla="*/ 7639 w 10000"/>
                  <a:gd name="connsiteY117-5062" fmla="*/ 7450 h 10000"/>
                  <a:gd name="connsiteX118-5063" fmla="*/ 7414 w 10000"/>
                  <a:gd name="connsiteY118-5064" fmla="*/ 7371 h 10000"/>
                  <a:gd name="connsiteX119-5065" fmla="*/ 7212 w 10000"/>
                  <a:gd name="connsiteY119-5066" fmla="*/ 7282 h 10000"/>
                  <a:gd name="connsiteX120-5067" fmla="*/ 7036 w 10000"/>
                  <a:gd name="connsiteY120-5068" fmla="*/ 7188 h 10000"/>
                  <a:gd name="connsiteX0-5069" fmla="*/ 7036 w 10000"/>
                  <a:gd name="connsiteY0-5070" fmla="*/ 7188 h 10000"/>
                  <a:gd name="connsiteX1-5071" fmla="*/ 5813 w 10000"/>
                  <a:gd name="connsiteY1-5072" fmla="*/ 5620 h 10000"/>
                  <a:gd name="connsiteX2-5073" fmla="*/ 3757 w 10000"/>
                  <a:gd name="connsiteY2-5074" fmla="*/ 6457 h 10000"/>
                  <a:gd name="connsiteX3-5075" fmla="*/ 1812 w 10000"/>
                  <a:gd name="connsiteY3-5076" fmla="*/ 7539 h 10000"/>
                  <a:gd name="connsiteX4-5077" fmla="*/ 2689 w 10000"/>
                  <a:gd name="connsiteY4-5078" fmla="*/ 9695 h 10000"/>
                  <a:gd name="connsiteX5-5079" fmla="*/ 2031 w 10000"/>
                  <a:gd name="connsiteY5-5080" fmla="*/ 9835 h 10000"/>
                  <a:gd name="connsiteX6-5081" fmla="*/ 1594 w 10000"/>
                  <a:gd name="connsiteY6-5082" fmla="*/ 9911 h 10000"/>
                  <a:gd name="connsiteX7-5083" fmla="*/ 1141 w 10000"/>
                  <a:gd name="connsiteY7-5084" fmla="*/ 9972 h 10000"/>
                  <a:gd name="connsiteX8-5085" fmla="*/ 921 w 10000"/>
                  <a:gd name="connsiteY8-5086" fmla="*/ 9992 h 10000"/>
                  <a:gd name="connsiteX9-5087" fmla="*/ 714 w 10000"/>
                  <a:gd name="connsiteY9-5088" fmla="*/ 10000 h 10000"/>
                  <a:gd name="connsiteX10-5089" fmla="*/ 523 w 10000"/>
                  <a:gd name="connsiteY10-5090" fmla="*/ 9997 h 10000"/>
                  <a:gd name="connsiteX11-5091" fmla="*/ 354 w 10000"/>
                  <a:gd name="connsiteY11-5092" fmla="*/ 9980 h 10000"/>
                  <a:gd name="connsiteX12-5093" fmla="*/ 213 w 10000"/>
                  <a:gd name="connsiteY12-5094" fmla="*/ 9947 h 10000"/>
                  <a:gd name="connsiteX13-5095" fmla="*/ 154 w 10000"/>
                  <a:gd name="connsiteY13-5096" fmla="*/ 9924 h 10000"/>
                  <a:gd name="connsiteX14-5097" fmla="*/ 105 w 10000"/>
                  <a:gd name="connsiteY14-5098" fmla="*/ 9896 h 10000"/>
                  <a:gd name="connsiteX15-5099" fmla="*/ 65 w 10000"/>
                  <a:gd name="connsiteY15-5100" fmla="*/ 9865 h 10000"/>
                  <a:gd name="connsiteX16-5101" fmla="*/ 35 w 10000"/>
                  <a:gd name="connsiteY16-5102" fmla="*/ 9827 h 10000"/>
                  <a:gd name="connsiteX17-5103" fmla="*/ 15 w 10000"/>
                  <a:gd name="connsiteY17-5104" fmla="*/ 9786 h 10000"/>
                  <a:gd name="connsiteX18-5105" fmla="*/ 8 w 10000"/>
                  <a:gd name="connsiteY18-5106" fmla="*/ 9738 h 10000"/>
                  <a:gd name="connsiteX19-5107" fmla="*/ 0 w 10000"/>
                  <a:gd name="connsiteY19-5108" fmla="*/ 9331 h 10000"/>
                  <a:gd name="connsiteX20-5109" fmla="*/ 0 w 10000"/>
                  <a:gd name="connsiteY20-5110" fmla="*/ 8886 h 10000"/>
                  <a:gd name="connsiteX21-5111" fmla="*/ 10 w 10000"/>
                  <a:gd name="connsiteY21-5112" fmla="*/ 8411 h 10000"/>
                  <a:gd name="connsiteX22-5113" fmla="*/ 28 w 10000"/>
                  <a:gd name="connsiteY22-5114" fmla="*/ 7907 h 10000"/>
                  <a:gd name="connsiteX23-5115" fmla="*/ 58 w 10000"/>
                  <a:gd name="connsiteY23-5116" fmla="*/ 7391 h 10000"/>
                  <a:gd name="connsiteX24-5117" fmla="*/ 98 w 10000"/>
                  <a:gd name="connsiteY24-5118" fmla="*/ 6860 h 10000"/>
                  <a:gd name="connsiteX25-5119" fmla="*/ 148 w 10000"/>
                  <a:gd name="connsiteY25-5120" fmla="*/ 6321 h 10000"/>
                  <a:gd name="connsiteX26-5121" fmla="*/ 212 w 10000"/>
                  <a:gd name="connsiteY26-5122" fmla="*/ 5789 h 10000"/>
                  <a:gd name="connsiteX27-5123" fmla="*/ 286 w 10000"/>
                  <a:gd name="connsiteY27-5124" fmla="*/ 5261 h 10000"/>
                  <a:gd name="connsiteX28-5125" fmla="*/ 374 w 10000"/>
                  <a:gd name="connsiteY28-5126" fmla="*/ 4750 h 10000"/>
                  <a:gd name="connsiteX29-5127" fmla="*/ 475 w 10000"/>
                  <a:gd name="connsiteY29-5128" fmla="*/ 4256 h 10000"/>
                  <a:gd name="connsiteX30-5129" fmla="*/ 530 w 10000"/>
                  <a:gd name="connsiteY30-5130" fmla="*/ 4022 h 10000"/>
                  <a:gd name="connsiteX31-5131" fmla="*/ 588 w 10000"/>
                  <a:gd name="connsiteY31-5132" fmla="*/ 3791 h 10000"/>
                  <a:gd name="connsiteX32-5133" fmla="*/ 652 w 10000"/>
                  <a:gd name="connsiteY32-5134" fmla="*/ 3570 h 10000"/>
                  <a:gd name="connsiteX33-5135" fmla="*/ 717 w 10000"/>
                  <a:gd name="connsiteY33-5136" fmla="*/ 3361 h 10000"/>
                  <a:gd name="connsiteX34-5137" fmla="*/ 787 w 10000"/>
                  <a:gd name="connsiteY34-5138" fmla="*/ 3160 h 10000"/>
                  <a:gd name="connsiteX35-5139" fmla="*/ 861 w 10000"/>
                  <a:gd name="connsiteY35-5140" fmla="*/ 2970 h 10000"/>
                  <a:gd name="connsiteX36-5141" fmla="*/ 938 w 10000"/>
                  <a:gd name="connsiteY36-5142" fmla="*/ 2792 h 10000"/>
                  <a:gd name="connsiteX37-5143" fmla="*/ 1019 w 10000"/>
                  <a:gd name="connsiteY37-5144" fmla="*/ 2624 h 10000"/>
                  <a:gd name="connsiteX38-5145" fmla="*/ 1105 w 10000"/>
                  <a:gd name="connsiteY38-5146" fmla="*/ 2474 h 10000"/>
                  <a:gd name="connsiteX39-5147" fmla="*/ 1194 w 10000"/>
                  <a:gd name="connsiteY39-5148" fmla="*/ 2334 h 10000"/>
                  <a:gd name="connsiteX40-5149" fmla="*/ 1640 w 10000"/>
                  <a:gd name="connsiteY40-5150" fmla="*/ 1696 h 10000"/>
                  <a:gd name="connsiteX41-5151" fmla="*/ 1865 w 10000"/>
                  <a:gd name="connsiteY41-5152" fmla="*/ 1383 h 10000"/>
                  <a:gd name="connsiteX42-5153" fmla="*/ 1950 w 10000"/>
                  <a:gd name="connsiteY42-5154" fmla="*/ 1269 h 10000"/>
                  <a:gd name="connsiteX43-5155" fmla="*/ 2095 w 10000"/>
                  <a:gd name="connsiteY43-5156" fmla="*/ 1088 h 10000"/>
                  <a:gd name="connsiteX44-5157" fmla="*/ 2333 w 10000"/>
                  <a:gd name="connsiteY44-5158" fmla="*/ 811 h 10000"/>
                  <a:gd name="connsiteX45-5159" fmla="*/ 2455 w 10000"/>
                  <a:gd name="connsiteY45-5160" fmla="*/ 681 h 10000"/>
                  <a:gd name="connsiteX46-5161" fmla="*/ 2583 w 10000"/>
                  <a:gd name="connsiteY46-5162" fmla="*/ 559 h 10000"/>
                  <a:gd name="connsiteX47-5163" fmla="*/ 2711 w 10000"/>
                  <a:gd name="connsiteY47-5164" fmla="*/ 447 h 10000"/>
                  <a:gd name="connsiteX48-5165" fmla="*/ 2844 w 10000"/>
                  <a:gd name="connsiteY48-5166" fmla="*/ 341 h 10000"/>
                  <a:gd name="connsiteX49-5167" fmla="*/ 2981 w 10000"/>
                  <a:gd name="connsiteY49-5168" fmla="*/ 247 h 10000"/>
                  <a:gd name="connsiteX50-5169" fmla="*/ 3121 w 10000"/>
                  <a:gd name="connsiteY50-5170" fmla="*/ 160 h 10000"/>
                  <a:gd name="connsiteX51-5171" fmla="*/ 3188 w 10000"/>
                  <a:gd name="connsiteY51-5172" fmla="*/ 127 h 10000"/>
                  <a:gd name="connsiteX52-5173" fmla="*/ 3268 w 10000"/>
                  <a:gd name="connsiteY52-5174" fmla="*/ 99 h 10000"/>
                  <a:gd name="connsiteX53-5175" fmla="*/ 3463 w 10000"/>
                  <a:gd name="connsiteY53-5176" fmla="*/ 51 h 10000"/>
                  <a:gd name="connsiteX54-5177" fmla="*/ 3698 w 10000"/>
                  <a:gd name="connsiteY54-5178" fmla="*/ 15 h 10000"/>
                  <a:gd name="connsiteX55-5179" fmla="*/ 3966 w 10000"/>
                  <a:gd name="connsiteY55-5180" fmla="*/ 0 h 10000"/>
                  <a:gd name="connsiteX56-5181" fmla="*/ 4258 w 10000"/>
                  <a:gd name="connsiteY56-5182" fmla="*/ 5 h 10000"/>
                  <a:gd name="connsiteX57-5183" fmla="*/ 4569 w 10000"/>
                  <a:gd name="connsiteY57-5184" fmla="*/ 31 h 10000"/>
                  <a:gd name="connsiteX58-5185" fmla="*/ 4892 w 10000"/>
                  <a:gd name="connsiteY58-5186" fmla="*/ 76 h 10000"/>
                  <a:gd name="connsiteX59-5187" fmla="*/ 5217 w 10000"/>
                  <a:gd name="connsiteY59-5188" fmla="*/ 145 h 10000"/>
                  <a:gd name="connsiteX60-5189" fmla="*/ 5379 w 10000"/>
                  <a:gd name="connsiteY60-5190" fmla="*/ 191 h 10000"/>
                  <a:gd name="connsiteX61-5191" fmla="*/ 5539 w 10000"/>
                  <a:gd name="connsiteY61-5192" fmla="*/ 239 h 10000"/>
                  <a:gd name="connsiteX62-5193" fmla="*/ 5850 w 10000"/>
                  <a:gd name="connsiteY62-5194" fmla="*/ 364 h 10000"/>
                  <a:gd name="connsiteX63-5195" fmla="*/ 6000 w 10000"/>
                  <a:gd name="connsiteY63-5196" fmla="*/ 435 h 10000"/>
                  <a:gd name="connsiteX64-5197" fmla="*/ 6145 w 10000"/>
                  <a:gd name="connsiteY64-5198" fmla="*/ 514 h 10000"/>
                  <a:gd name="connsiteX65-5199" fmla="*/ 6281 w 10000"/>
                  <a:gd name="connsiteY65-5200" fmla="*/ 598 h 10000"/>
                  <a:gd name="connsiteX66-5201" fmla="*/ 6413 w 10000"/>
                  <a:gd name="connsiteY66-5202" fmla="*/ 694 h 10000"/>
                  <a:gd name="connsiteX67-5203" fmla="*/ 6534 w 10000"/>
                  <a:gd name="connsiteY67-5204" fmla="*/ 796 h 10000"/>
                  <a:gd name="connsiteX68-5205" fmla="*/ 6648 w 10000"/>
                  <a:gd name="connsiteY68-5206" fmla="*/ 905 h 10000"/>
                  <a:gd name="connsiteX69-5207" fmla="*/ 6751 w 10000"/>
                  <a:gd name="connsiteY69-5208" fmla="*/ 1025 h 10000"/>
                  <a:gd name="connsiteX70-5209" fmla="*/ 6844 w 10000"/>
                  <a:gd name="connsiteY70-5210" fmla="*/ 1152 h 10000"/>
                  <a:gd name="connsiteX71-5211" fmla="*/ 6925 w 10000"/>
                  <a:gd name="connsiteY71-5212" fmla="*/ 1287 h 10000"/>
                  <a:gd name="connsiteX72-5213" fmla="*/ 6994 w 10000"/>
                  <a:gd name="connsiteY72-5214" fmla="*/ 1431 h 10000"/>
                  <a:gd name="connsiteX73-5215" fmla="*/ 7048 w 10000"/>
                  <a:gd name="connsiteY73-5216" fmla="*/ 1584 h 10000"/>
                  <a:gd name="connsiteX74-5217" fmla="*/ 7070 w 10000"/>
                  <a:gd name="connsiteY74-5218" fmla="*/ 1665 h 10000"/>
                  <a:gd name="connsiteX75-5219" fmla="*/ 7088 w 10000"/>
                  <a:gd name="connsiteY75-5220" fmla="*/ 1749 h 10000"/>
                  <a:gd name="connsiteX76-5221" fmla="*/ 7786 w 10000"/>
                  <a:gd name="connsiteY76-5222" fmla="*/ 5317 h 10000"/>
                  <a:gd name="connsiteX77-5223" fmla="*/ 7987 w 10000"/>
                  <a:gd name="connsiteY77-5224" fmla="*/ 5278 h 10000"/>
                  <a:gd name="connsiteX78-5225" fmla="*/ 8280 w 10000"/>
                  <a:gd name="connsiteY78-5226" fmla="*/ 5240 h 10000"/>
                  <a:gd name="connsiteX79-5227" fmla="*/ 8450 w 10000"/>
                  <a:gd name="connsiteY79-5228" fmla="*/ 5228 h 10000"/>
                  <a:gd name="connsiteX80-5229" fmla="*/ 8630 w 10000"/>
                  <a:gd name="connsiteY80-5230" fmla="*/ 5225 h 10000"/>
                  <a:gd name="connsiteX81-5231" fmla="*/ 8815 w 10000"/>
                  <a:gd name="connsiteY81-5232" fmla="*/ 5230 h 10000"/>
                  <a:gd name="connsiteX82-5233" fmla="*/ 9003 w 10000"/>
                  <a:gd name="connsiteY82-5234" fmla="*/ 5248 h 10000"/>
                  <a:gd name="connsiteX83-5235" fmla="*/ 9185 w 10000"/>
                  <a:gd name="connsiteY83-5236" fmla="*/ 5281 h 10000"/>
                  <a:gd name="connsiteX84-5237" fmla="*/ 9360 w 10000"/>
                  <a:gd name="connsiteY84-5238" fmla="*/ 5334 h 10000"/>
                  <a:gd name="connsiteX85-5239" fmla="*/ 9523 w 10000"/>
                  <a:gd name="connsiteY85-5240" fmla="*/ 5403 h 10000"/>
                  <a:gd name="connsiteX86-5241" fmla="*/ 9597 w 10000"/>
                  <a:gd name="connsiteY86-5242" fmla="*/ 5449 h 10000"/>
                  <a:gd name="connsiteX87-5243" fmla="*/ 9668 w 10000"/>
                  <a:gd name="connsiteY87-5244" fmla="*/ 5497 h 10000"/>
                  <a:gd name="connsiteX88-5245" fmla="*/ 9734 w 10000"/>
                  <a:gd name="connsiteY88-5246" fmla="*/ 5553 h 10000"/>
                  <a:gd name="connsiteX89-5247" fmla="*/ 9794 w 10000"/>
                  <a:gd name="connsiteY89-5248" fmla="*/ 5617 h 10000"/>
                  <a:gd name="connsiteX90-5249" fmla="*/ 9846 w 10000"/>
                  <a:gd name="connsiteY90-5250" fmla="*/ 5688 h 10000"/>
                  <a:gd name="connsiteX91-5251" fmla="*/ 9892 w 10000"/>
                  <a:gd name="connsiteY91-5252" fmla="*/ 5764 h 10000"/>
                  <a:gd name="connsiteX92-5253" fmla="*/ 9930 w 10000"/>
                  <a:gd name="connsiteY92-5254" fmla="*/ 5848 h 10000"/>
                  <a:gd name="connsiteX93-5255" fmla="*/ 9960 w 10000"/>
                  <a:gd name="connsiteY93-5256" fmla="*/ 5939 h 10000"/>
                  <a:gd name="connsiteX94-5257" fmla="*/ 9982 w 10000"/>
                  <a:gd name="connsiteY94-5258" fmla="*/ 6041 h 10000"/>
                  <a:gd name="connsiteX95-5259" fmla="*/ 9995 w 10000"/>
                  <a:gd name="connsiteY95-5260" fmla="*/ 6151 h 10000"/>
                  <a:gd name="connsiteX96-5261" fmla="*/ 10000 w 10000"/>
                  <a:gd name="connsiteY96-5262" fmla="*/ 6321 h 10000"/>
                  <a:gd name="connsiteX97-5263" fmla="*/ 9992 w 10000"/>
                  <a:gd name="connsiteY97-5264" fmla="*/ 6481 h 10000"/>
                  <a:gd name="connsiteX98-5265" fmla="*/ 9972 w 10000"/>
                  <a:gd name="connsiteY98-5266" fmla="*/ 6626 h 10000"/>
                  <a:gd name="connsiteX99-5267" fmla="*/ 9939 w 10000"/>
                  <a:gd name="connsiteY99-5268" fmla="*/ 6763 h 10000"/>
                  <a:gd name="connsiteX100-5269" fmla="*/ 9897 w 10000"/>
                  <a:gd name="connsiteY100-5270" fmla="*/ 6885 h 10000"/>
                  <a:gd name="connsiteX101-5271" fmla="*/ 9843 w 10000"/>
                  <a:gd name="connsiteY101-5272" fmla="*/ 7000 h 10000"/>
                  <a:gd name="connsiteX102-5273" fmla="*/ 9779 w 10000"/>
                  <a:gd name="connsiteY102-5274" fmla="*/ 7099 h 10000"/>
                  <a:gd name="connsiteX103-5275" fmla="*/ 9707 w 10000"/>
                  <a:gd name="connsiteY103-5276" fmla="*/ 7188 h 10000"/>
                  <a:gd name="connsiteX104-5277" fmla="*/ 9627 w 10000"/>
                  <a:gd name="connsiteY104-5278" fmla="*/ 7269 h 10000"/>
                  <a:gd name="connsiteX105-5279" fmla="*/ 9538 w 10000"/>
                  <a:gd name="connsiteY105-5280" fmla="*/ 7340 h 10000"/>
                  <a:gd name="connsiteX106-5281" fmla="*/ 9443 w 10000"/>
                  <a:gd name="connsiteY106-5282" fmla="*/ 7401 h 10000"/>
                  <a:gd name="connsiteX107-5283" fmla="*/ 9342 w 10000"/>
                  <a:gd name="connsiteY107-5284" fmla="*/ 7452 h 10000"/>
                  <a:gd name="connsiteX108-5285" fmla="*/ 9234 w 10000"/>
                  <a:gd name="connsiteY108-5286" fmla="*/ 7496 h 10000"/>
                  <a:gd name="connsiteX109-5287" fmla="*/ 9121 w 10000"/>
                  <a:gd name="connsiteY109-5288" fmla="*/ 7531 h 10000"/>
                  <a:gd name="connsiteX110-5289" fmla="*/ 9005 w 10000"/>
                  <a:gd name="connsiteY110-5290" fmla="*/ 7559 h 10000"/>
                  <a:gd name="connsiteX111-5291" fmla="*/ 8885 w 10000"/>
                  <a:gd name="connsiteY111-5292" fmla="*/ 7577 h 10000"/>
                  <a:gd name="connsiteX112-5293" fmla="*/ 8637 w 10000"/>
                  <a:gd name="connsiteY112-5294" fmla="*/ 7597 h 10000"/>
                  <a:gd name="connsiteX113-5295" fmla="*/ 8383 w 10000"/>
                  <a:gd name="connsiteY113-5296" fmla="*/ 7590 h 10000"/>
                  <a:gd name="connsiteX114-5297" fmla="*/ 8129 w 10000"/>
                  <a:gd name="connsiteY114-5298" fmla="*/ 7562 h 10000"/>
                  <a:gd name="connsiteX115-5299" fmla="*/ 7879 w 10000"/>
                  <a:gd name="connsiteY115-5300" fmla="*/ 7513 h 10000"/>
                  <a:gd name="connsiteX116-5301" fmla="*/ 7639 w 10000"/>
                  <a:gd name="connsiteY116-5302" fmla="*/ 7450 h 10000"/>
                  <a:gd name="connsiteX117-5303" fmla="*/ 7414 w 10000"/>
                  <a:gd name="connsiteY117-5304" fmla="*/ 7371 h 10000"/>
                  <a:gd name="connsiteX118-5305" fmla="*/ 7212 w 10000"/>
                  <a:gd name="connsiteY118-5306" fmla="*/ 7282 h 10000"/>
                  <a:gd name="connsiteX119-5307" fmla="*/ 7036 w 10000"/>
                  <a:gd name="connsiteY119-5308" fmla="*/ 7188 h 10000"/>
                  <a:gd name="connsiteX0-5309" fmla="*/ 7036 w 10000"/>
                  <a:gd name="connsiteY0-5310" fmla="*/ 7188 h 10000"/>
                  <a:gd name="connsiteX1-5311" fmla="*/ 5813 w 10000"/>
                  <a:gd name="connsiteY1-5312" fmla="*/ 5620 h 10000"/>
                  <a:gd name="connsiteX2-5313" fmla="*/ 3757 w 10000"/>
                  <a:gd name="connsiteY2-5314" fmla="*/ 6457 h 10000"/>
                  <a:gd name="connsiteX3-5315" fmla="*/ 1812 w 10000"/>
                  <a:gd name="connsiteY3-5316" fmla="*/ 7539 h 10000"/>
                  <a:gd name="connsiteX4-5317" fmla="*/ 2031 w 10000"/>
                  <a:gd name="connsiteY4-5318" fmla="*/ 9835 h 10000"/>
                  <a:gd name="connsiteX5-5319" fmla="*/ 1594 w 10000"/>
                  <a:gd name="connsiteY5-5320" fmla="*/ 9911 h 10000"/>
                  <a:gd name="connsiteX6-5321" fmla="*/ 1141 w 10000"/>
                  <a:gd name="connsiteY6-5322" fmla="*/ 9972 h 10000"/>
                  <a:gd name="connsiteX7-5323" fmla="*/ 921 w 10000"/>
                  <a:gd name="connsiteY7-5324" fmla="*/ 9992 h 10000"/>
                  <a:gd name="connsiteX8-5325" fmla="*/ 714 w 10000"/>
                  <a:gd name="connsiteY8-5326" fmla="*/ 10000 h 10000"/>
                  <a:gd name="connsiteX9-5327" fmla="*/ 523 w 10000"/>
                  <a:gd name="connsiteY9-5328" fmla="*/ 9997 h 10000"/>
                  <a:gd name="connsiteX10-5329" fmla="*/ 354 w 10000"/>
                  <a:gd name="connsiteY10-5330" fmla="*/ 9980 h 10000"/>
                  <a:gd name="connsiteX11-5331" fmla="*/ 213 w 10000"/>
                  <a:gd name="connsiteY11-5332" fmla="*/ 9947 h 10000"/>
                  <a:gd name="connsiteX12-5333" fmla="*/ 154 w 10000"/>
                  <a:gd name="connsiteY12-5334" fmla="*/ 9924 h 10000"/>
                  <a:gd name="connsiteX13-5335" fmla="*/ 105 w 10000"/>
                  <a:gd name="connsiteY13-5336" fmla="*/ 9896 h 10000"/>
                  <a:gd name="connsiteX14-5337" fmla="*/ 65 w 10000"/>
                  <a:gd name="connsiteY14-5338" fmla="*/ 9865 h 10000"/>
                  <a:gd name="connsiteX15-5339" fmla="*/ 35 w 10000"/>
                  <a:gd name="connsiteY15-5340" fmla="*/ 9827 h 10000"/>
                  <a:gd name="connsiteX16-5341" fmla="*/ 15 w 10000"/>
                  <a:gd name="connsiteY16-5342" fmla="*/ 9786 h 10000"/>
                  <a:gd name="connsiteX17-5343" fmla="*/ 8 w 10000"/>
                  <a:gd name="connsiteY17-5344" fmla="*/ 9738 h 10000"/>
                  <a:gd name="connsiteX18-5345" fmla="*/ 0 w 10000"/>
                  <a:gd name="connsiteY18-5346" fmla="*/ 9331 h 10000"/>
                  <a:gd name="connsiteX19-5347" fmla="*/ 0 w 10000"/>
                  <a:gd name="connsiteY19-5348" fmla="*/ 8886 h 10000"/>
                  <a:gd name="connsiteX20-5349" fmla="*/ 10 w 10000"/>
                  <a:gd name="connsiteY20-5350" fmla="*/ 8411 h 10000"/>
                  <a:gd name="connsiteX21-5351" fmla="*/ 28 w 10000"/>
                  <a:gd name="connsiteY21-5352" fmla="*/ 7907 h 10000"/>
                  <a:gd name="connsiteX22-5353" fmla="*/ 58 w 10000"/>
                  <a:gd name="connsiteY22-5354" fmla="*/ 7391 h 10000"/>
                  <a:gd name="connsiteX23-5355" fmla="*/ 98 w 10000"/>
                  <a:gd name="connsiteY23-5356" fmla="*/ 6860 h 10000"/>
                  <a:gd name="connsiteX24-5357" fmla="*/ 148 w 10000"/>
                  <a:gd name="connsiteY24-5358" fmla="*/ 6321 h 10000"/>
                  <a:gd name="connsiteX25-5359" fmla="*/ 212 w 10000"/>
                  <a:gd name="connsiteY25-5360" fmla="*/ 5789 h 10000"/>
                  <a:gd name="connsiteX26-5361" fmla="*/ 286 w 10000"/>
                  <a:gd name="connsiteY26-5362" fmla="*/ 5261 h 10000"/>
                  <a:gd name="connsiteX27-5363" fmla="*/ 374 w 10000"/>
                  <a:gd name="connsiteY27-5364" fmla="*/ 4750 h 10000"/>
                  <a:gd name="connsiteX28-5365" fmla="*/ 475 w 10000"/>
                  <a:gd name="connsiteY28-5366" fmla="*/ 4256 h 10000"/>
                  <a:gd name="connsiteX29-5367" fmla="*/ 530 w 10000"/>
                  <a:gd name="connsiteY29-5368" fmla="*/ 4022 h 10000"/>
                  <a:gd name="connsiteX30-5369" fmla="*/ 588 w 10000"/>
                  <a:gd name="connsiteY30-5370" fmla="*/ 3791 h 10000"/>
                  <a:gd name="connsiteX31-5371" fmla="*/ 652 w 10000"/>
                  <a:gd name="connsiteY31-5372" fmla="*/ 3570 h 10000"/>
                  <a:gd name="connsiteX32-5373" fmla="*/ 717 w 10000"/>
                  <a:gd name="connsiteY32-5374" fmla="*/ 3361 h 10000"/>
                  <a:gd name="connsiteX33-5375" fmla="*/ 787 w 10000"/>
                  <a:gd name="connsiteY33-5376" fmla="*/ 3160 h 10000"/>
                  <a:gd name="connsiteX34-5377" fmla="*/ 861 w 10000"/>
                  <a:gd name="connsiteY34-5378" fmla="*/ 2970 h 10000"/>
                  <a:gd name="connsiteX35-5379" fmla="*/ 938 w 10000"/>
                  <a:gd name="connsiteY35-5380" fmla="*/ 2792 h 10000"/>
                  <a:gd name="connsiteX36-5381" fmla="*/ 1019 w 10000"/>
                  <a:gd name="connsiteY36-5382" fmla="*/ 2624 h 10000"/>
                  <a:gd name="connsiteX37-5383" fmla="*/ 1105 w 10000"/>
                  <a:gd name="connsiteY37-5384" fmla="*/ 2474 h 10000"/>
                  <a:gd name="connsiteX38-5385" fmla="*/ 1194 w 10000"/>
                  <a:gd name="connsiteY38-5386" fmla="*/ 2334 h 10000"/>
                  <a:gd name="connsiteX39-5387" fmla="*/ 1640 w 10000"/>
                  <a:gd name="connsiteY39-5388" fmla="*/ 1696 h 10000"/>
                  <a:gd name="connsiteX40-5389" fmla="*/ 1865 w 10000"/>
                  <a:gd name="connsiteY40-5390" fmla="*/ 1383 h 10000"/>
                  <a:gd name="connsiteX41-5391" fmla="*/ 1950 w 10000"/>
                  <a:gd name="connsiteY41-5392" fmla="*/ 1269 h 10000"/>
                  <a:gd name="connsiteX42-5393" fmla="*/ 2095 w 10000"/>
                  <a:gd name="connsiteY42-5394" fmla="*/ 1088 h 10000"/>
                  <a:gd name="connsiteX43-5395" fmla="*/ 2333 w 10000"/>
                  <a:gd name="connsiteY43-5396" fmla="*/ 811 h 10000"/>
                  <a:gd name="connsiteX44-5397" fmla="*/ 2455 w 10000"/>
                  <a:gd name="connsiteY44-5398" fmla="*/ 681 h 10000"/>
                  <a:gd name="connsiteX45-5399" fmla="*/ 2583 w 10000"/>
                  <a:gd name="connsiteY45-5400" fmla="*/ 559 h 10000"/>
                  <a:gd name="connsiteX46-5401" fmla="*/ 2711 w 10000"/>
                  <a:gd name="connsiteY46-5402" fmla="*/ 447 h 10000"/>
                  <a:gd name="connsiteX47-5403" fmla="*/ 2844 w 10000"/>
                  <a:gd name="connsiteY47-5404" fmla="*/ 341 h 10000"/>
                  <a:gd name="connsiteX48-5405" fmla="*/ 2981 w 10000"/>
                  <a:gd name="connsiteY48-5406" fmla="*/ 247 h 10000"/>
                  <a:gd name="connsiteX49-5407" fmla="*/ 3121 w 10000"/>
                  <a:gd name="connsiteY49-5408" fmla="*/ 160 h 10000"/>
                  <a:gd name="connsiteX50-5409" fmla="*/ 3188 w 10000"/>
                  <a:gd name="connsiteY50-5410" fmla="*/ 127 h 10000"/>
                  <a:gd name="connsiteX51-5411" fmla="*/ 3268 w 10000"/>
                  <a:gd name="connsiteY51-5412" fmla="*/ 99 h 10000"/>
                  <a:gd name="connsiteX52-5413" fmla="*/ 3463 w 10000"/>
                  <a:gd name="connsiteY52-5414" fmla="*/ 51 h 10000"/>
                  <a:gd name="connsiteX53-5415" fmla="*/ 3698 w 10000"/>
                  <a:gd name="connsiteY53-5416" fmla="*/ 15 h 10000"/>
                  <a:gd name="connsiteX54-5417" fmla="*/ 3966 w 10000"/>
                  <a:gd name="connsiteY54-5418" fmla="*/ 0 h 10000"/>
                  <a:gd name="connsiteX55-5419" fmla="*/ 4258 w 10000"/>
                  <a:gd name="connsiteY55-5420" fmla="*/ 5 h 10000"/>
                  <a:gd name="connsiteX56-5421" fmla="*/ 4569 w 10000"/>
                  <a:gd name="connsiteY56-5422" fmla="*/ 31 h 10000"/>
                  <a:gd name="connsiteX57-5423" fmla="*/ 4892 w 10000"/>
                  <a:gd name="connsiteY57-5424" fmla="*/ 76 h 10000"/>
                  <a:gd name="connsiteX58-5425" fmla="*/ 5217 w 10000"/>
                  <a:gd name="connsiteY58-5426" fmla="*/ 145 h 10000"/>
                  <a:gd name="connsiteX59-5427" fmla="*/ 5379 w 10000"/>
                  <a:gd name="connsiteY59-5428" fmla="*/ 191 h 10000"/>
                  <a:gd name="connsiteX60-5429" fmla="*/ 5539 w 10000"/>
                  <a:gd name="connsiteY60-5430" fmla="*/ 239 h 10000"/>
                  <a:gd name="connsiteX61-5431" fmla="*/ 5850 w 10000"/>
                  <a:gd name="connsiteY61-5432" fmla="*/ 364 h 10000"/>
                  <a:gd name="connsiteX62-5433" fmla="*/ 6000 w 10000"/>
                  <a:gd name="connsiteY62-5434" fmla="*/ 435 h 10000"/>
                  <a:gd name="connsiteX63-5435" fmla="*/ 6145 w 10000"/>
                  <a:gd name="connsiteY63-5436" fmla="*/ 514 h 10000"/>
                  <a:gd name="connsiteX64-5437" fmla="*/ 6281 w 10000"/>
                  <a:gd name="connsiteY64-5438" fmla="*/ 598 h 10000"/>
                  <a:gd name="connsiteX65-5439" fmla="*/ 6413 w 10000"/>
                  <a:gd name="connsiteY65-5440" fmla="*/ 694 h 10000"/>
                  <a:gd name="connsiteX66-5441" fmla="*/ 6534 w 10000"/>
                  <a:gd name="connsiteY66-5442" fmla="*/ 796 h 10000"/>
                  <a:gd name="connsiteX67-5443" fmla="*/ 6648 w 10000"/>
                  <a:gd name="connsiteY67-5444" fmla="*/ 905 h 10000"/>
                  <a:gd name="connsiteX68-5445" fmla="*/ 6751 w 10000"/>
                  <a:gd name="connsiteY68-5446" fmla="*/ 1025 h 10000"/>
                  <a:gd name="connsiteX69-5447" fmla="*/ 6844 w 10000"/>
                  <a:gd name="connsiteY69-5448" fmla="*/ 1152 h 10000"/>
                  <a:gd name="connsiteX70-5449" fmla="*/ 6925 w 10000"/>
                  <a:gd name="connsiteY70-5450" fmla="*/ 1287 h 10000"/>
                  <a:gd name="connsiteX71-5451" fmla="*/ 6994 w 10000"/>
                  <a:gd name="connsiteY71-5452" fmla="*/ 1431 h 10000"/>
                  <a:gd name="connsiteX72-5453" fmla="*/ 7048 w 10000"/>
                  <a:gd name="connsiteY72-5454" fmla="*/ 1584 h 10000"/>
                  <a:gd name="connsiteX73-5455" fmla="*/ 7070 w 10000"/>
                  <a:gd name="connsiteY73-5456" fmla="*/ 1665 h 10000"/>
                  <a:gd name="connsiteX74-5457" fmla="*/ 7088 w 10000"/>
                  <a:gd name="connsiteY74-5458" fmla="*/ 1749 h 10000"/>
                  <a:gd name="connsiteX75-5459" fmla="*/ 7786 w 10000"/>
                  <a:gd name="connsiteY75-5460" fmla="*/ 5317 h 10000"/>
                  <a:gd name="connsiteX76-5461" fmla="*/ 7987 w 10000"/>
                  <a:gd name="connsiteY76-5462" fmla="*/ 5278 h 10000"/>
                  <a:gd name="connsiteX77-5463" fmla="*/ 8280 w 10000"/>
                  <a:gd name="connsiteY77-5464" fmla="*/ 5240 h 10000"/>
                  <a:gd name="connsiteX78-5465" fmla="*/ 8450 w 10000"/>
                  <a:gd name="connsiteY78-5466" fmla="*/ 5228 h 10000"/>
                  <a:gd name="connsiteX79-5467" fmla="*/ 8630 w 10000"/>
                  <a:gd name="connsiteY79-5468" fmla="*/ 5225 h 10000"/>
                  <a:gd name="connsiteX80-5469" fmla="*/ 8815 w 10000"/>
                  <a:gd name="connsiteY80-5470" fmla="*/ 5230 h 10000"/>
                  <a:gd name="connsiteX81-5471" fmla="*/ 9003 w 10000"/>
                  <a:gd name="connsiteY81-5472" fmla="*/ 5248 h 10000"/>
                  <a:gd name="connsiteX82-5473" fmla="*/ 9185 w 10000"/>
                  <a:gd name="connsiteY82-5474" fmla="*/ 5281 h 10000"/>
                  <a:gd name="connsiteX83-5475" fmla="*/ 9360 w 10000"/>
                  <a:gd name="connsiteY83-5476" fmla="*/ 5334 h 10000"/>
                  <a:gd name="connsiteX84-5477" fmla="*/ 9523 w 10000"/>
                  <a:gd name="connsiteY84-5478" fmla="*/ 5403 h 10000"/>
                  <a:gd name="connsiteX85-5479" fmla="*/ 9597 w 10000"/>
                  <a:gd name="connsiteY85-5480" fmla="*/ 5449 h 10000"/>
                  <a:gd name="connsiteX86-5481" fmla="*/ 9668 w 10000"/>
                  <a:gd name="connsiteY86-5482" fmla="*/ 5497 h 10000"/>
                  <a:gd name="connsiteX87-5483" fmla="*/ 9734 w 10000"/>
                  <a:gd name="connsiteY87-5484" fmla="*/ 5553 h 10000"/>
                  <a:gd name="connsiteX88-5485" fmla="*/ 9794 w 10000"/>
                  <a:gd name="connsiteY88-5486" fmla="*/ 5617 h 10000"/>
                  <a:gd name="connsiteX89-5487" fmla="*/ 9846 w 10000"/>
                  <a:gd name="connsiteY89-5488" fmla="*/ 5688 h 10000"/>
                  <a:gd name="connsiteX90-5489" fmla="*/ 9892 w 10000"/>
                  <a:gd name="connsiteY90-5490" fmla="*/ 5764 h 10000"/>
                  <a:gd name="connsiteX91-5491" fmla="*/ 9930 w 10000"/>
                  <a:gd name="connsiteY91-5492" fmla="*/ 5848 h 10000"/>
                  <a:gd name="connsiteX92-5493" fmla="*/ 9960 w 10000"/>
                  <a:gd name="connsiteY92-5494" fmla="*/ 5939 h 10000"/>
                  <a:gd name="connsiteX93-5495" fmla="*/ 9982 w 10000"/>
                  <a:gd name="connsiteY93-5496" fmla="*/ 6041 h 10000"/>
                  <a:gd name="connsiteX94-5497" fmla="*/ 9995 w 10000"/>
                  <a:gd name="connsiteY94-5498" fmla="*/ 6151 h 10000"/>
                  <a:gd name="connsiteX95-5499" fmla="*/ 10000 w 10000"/>
                  <a:gd name="connsiteY95-5500" fmla="*/ 6321 h 10000"/>
                  <a:gd name="connsiteX96-5501" fmla="*/ 9992 w 10000"/>
                  <a:gd name="connsiteY96-5502" fmla="*/ 6481 h 10000"/>
                  <a:gd name="connsiteX97-5503" fmla="*/ 9972 w 10000"/>
                  <a:gd name="connsiteY97-5504" fmla="*/ 6626 h 10000"/>
                  <a:gd name="connsiteX98-5505" fmla="*/ 9939 w 10000"/>
                  <a:gd name="connsiteY98-5506" fmla="*/ 6763 h 10000"/>
                  <a:gd name="connsiteX99-5507" fmla="*/ 9897 w 10000"/>
                  <a:gd name="connsiteY99-5508" fmla="*/ 6885 h 10000"/>
                  <a:gd name="connsiteX100-5509" fmla="*/ 9843 w 10000"/>
                  <a:gd name="connsiteY100-5510" fmla="*/ 7000 h 10000"/>
                  <a:gd name="connsiteX101-5511" fmla="*/ 9779 w 10000"/>
                  <a:gd name="connsiteY101-5512" fmla="*/ 7099 h 10000"/>
                  <a:gd name="connsiteX102-5513" fmla="*/ 9707 w 10000"/>
                  <a:gd name="connsiteY102-5514" fmla="*/ 7188 h 10000"/>
                  <a:gd name="connsiteX103-5515" fmla="*/ 9627 w 10000"/>
                  <a:gd name="connsiteY103-5516" fmla="*/ 7269 h 10000"/>
                  <a:gd name="connsiteX104-5517" fmla="*/ 9538 w 10000"/>
                  <a:gd name="connsiteY104-5518" fmla="*/ 7340 h 10000"/>
                  <a:gd name="connsiteX105-5519" fmla="*/ 9443 w 10000"/>
                  <a:gd name="connsiteY105-5520" fmla="*/ 7401 h 10000"/>
                  <a:gd name="connsiteX106-5521" fmla="*/ 9342 w 10000"/>
                  <a:gd name="connsiteY106-5522" fmla="*/ 7452 h 10000"/>
                  <a:gd name="connsiteX107-5523" fmla="*/ 9234 w 10000"/>
                  <a:gd name="connsiteY107-5524" fmla="*/ 7496 h 10000"/>
                  <a:gd name="connsiteX108-5525" fmla="*/ 9121 w 10000"/>
                  <a:gd name="connsiteY108-5526" fmla="*/ 7531 h 10000"/>
                  <a:gd name="connsiteX109-5527" fmla="*/ 9005 w 10000"/>
                  <a:gd name="connsiteY109-5528" fmla="*/ 7559 h 10000"/>
                  <a:gd name="connsiteX110-5529" fmla="*/ 8885 w 10000"/>
                  <a:gd name="connsiteY110-5530" fmla="*/ 7577 h 10000"/>
                  <a:gd name="connsiteX111-5531" fmla="*/ 8637 w 10000"/>
                  <a:gd name="connsiteY111-5532" fmla="*/ 7597 h 10000"/>
                  <a:gd name="connsiteX112-5533" fmla="*/ 8383 w 10000"/>
                  <a:gd name="connsiteY112-5534" fmla="*/ 7590 h 10000"/>
                  <a:gd name="connsiteX113-5535" fmla="*/ 8129 w 10000"/>
                  <a:gd name="connsiteY113-5536" fmla="*/ 7562 h 10000"/>
                  <a:gd name="connsiteX114-5537" fmla="*/ 7879 w 10000"/>
                  <a:gd name="connsiteY114-5538" fmla="*/ 7513 h 10000"/>
                  <a:gd name="connsiteX115-5539" fmla="*/ 7639 w 10000"/>
                  <a:gd name="connsiteY115-5540" fmla="*/ 7450 h 10000"/>
                  <a:gd name="connsiteX116-5541" fmla="*/ 7414 w 10000"/>
                  <a:gd name="connsiteY116-5542" fmla="*/ 7371 h 10000"/>
                  <a:gd name="connsiteX117-5543" fmla="*/ 7212 w 10000"/>
                  <a:gd name="connsiteY117-5544" fmla="*/ 7282 h 10000"/>
                  <a:gd name="connsiteX118-5545" fmla="*/ 7036 w 10000"/>
                  <a:gd name="connsiteY118-5546" fmla="*/ 7188 h 10000"/>
                  <a:gd name="connsiteX0-5547" fmla="*/ 7036 w 10000"/>
                  <a:gd name="connsiteY0-5548" fmla="*/ 7188 h 10000"/>
                  <a:gd name="connsiteX1-5549" fmla="*/ 5813 w 10000"/>
                  <a:gd name="connsiteY1-5550" fmla="*/ 5620 h 10000"/>
                  <a:gd name="connsiteX2-5551" fmla="*/ 3757 w 10000"/>
                  <a:gd name="connsiteY2-5552" fmla="*/ 6457 h 10000"/>
                  <a:gd name="connsiteX3-5553" fmla="*/ 1812 w 10000"/>
                  <a:gd name="connsiteY3-5554" fmla="*/ 7539 h 10000"/>
                  <a:gd name="connsiteX4-5555" fmla="*/ 1594 w 10000"/>
                  <a:gd name="connsiteY4-5556" fmla="*/ 9911 h 10000"/>
                  <a:gd name="connsiteX5-5557" fmla="*/ 1141 w 10000"/>
                  <a:gd name="connsiteY5-5558" fmla="*/ 9972 h 10000"/>
                  <a:gd name="connsiteX6-5559" fmla="*/ 921 w 10000"/>
                  <a:gd name="connsiteY6-5560" fmla="*/ 9992 h 10000"/>
                  <a:gd name="connsiteX7-5561" fmla="*/ 714 w 10000"/>
                  <a:gd name="connsiteY7-5562" fmla="*/ 10000 h 10000"/>
                  <a:gd name="connsiteX8-5563" fmla="*/ 523 w 10000"/>
                  <a:gd name="connsiteY8-5564" fmla="*/ 9997 h 10000"/>
                  <a:gd name="connsiteX9-5565" fmla="*/ 354 w 10000"/>
                  <a:gd name="connsiteY9-5566" fmla="*/ 9980 h 10000"/>
                  <a:gd name="connsiteX10-5567" fmla="*/ 213 w 10000"/>
                  <a:gd name="connsiteY10-5568" fmla="*/ 9947 h 10000"/>
                  <a:gd name="connsiteX11-5569" fmla="*/ 154 w 10000"/>
                  <a:gd name="connsiteY11-5570" fmla="*/ 9924 h 10000"/>
                  <a:gd name="connsiteX12-5571" fmla="*/ 105 w 10000"/>
                  <a:gd name="connsiteY12-5572" fmla="*/ 9896 h 10000"/>
                  <a:gd name="connsiteX13-5573" fmla="*/ 65 w 10000"/>
                  <a:gd name="connsiteY13-5574" fmla="*/ 9865 h 10000"/>
                  <a:gd name="connsiteX14-5575" fmla="*/ 35 w 10000"/>
                  <a:gd name="connsiteY14-5576" fmla="*/ 9827 h 10000"/>
                  <a:gd name="connsiteX15-5577" fmla="*/ 15 w 10000"/>
                  <a:gd name="connsiteY15-5578" fmla="*/ 9786 h 10000"/>
                  <a:gd name="connsiteX16-5579" fmla="*/ 8 w 10000"/>
                  <a:gd name="connsiteY16-5580" fmla="*/ 9738 h 10000"/>
                  <a:gd name="connsiteX17-5581" fmla="*/ 0 w 10000"/>
                  <a:gd name="connsiteY17-5582" fmla="*/ 9331 h 10000"/>
                  <a:gd name="connsiteX18-5583" fmla="*/ 0 w 10000"/>
                  <a:gd name="connsiteY18-5584" fmla="*/ 8886 h 10000"/>
                  <a:gd name="connsiteX19-5585" fmla="*/ 10 w 10000"/>
                  <a:gd name="connsiteY19-5586" fmla="*/ 8411 h 10000"/>
                  <a:gd name="connsiteX20-5587" fmla="*/ 28 w 10000"/>
                  <a:gd name="connsiteY20-5588" fmla="*/ 7907 h 10000"/>
                  <a:gd name="connsiteX21-5589" fmla="*/ 58 w 10000"/>
                  <a:gd name="connsiteY21-5590" fmla="*/ 7391 h 10000"/>
                  <a:gd name="connsiteX22-5591" fmla="*/ 98 w 10000"/>
                  <a:gd name="connsiteY22-5592" fmla="*/ 6860 h 10000"/>
                  <a:gd name="connsiteX23-5593" fmla="*/ 148 w 10000"/>
                  <a:gd name="connsiteY23-5594" fmla="*/ 6321 h 10000"/>
                  <a:gd name="connsiteX24-5595" fmla="*/ 212 w 10000"/>
                  <a:gd name="connsiteY24-5596" fmla="*/ 5789 h 10000"/>
                  <a:gd name="connsiteX25-5597" fmla="*/ 286 w 10000"/>
                  <a:gd name="connsiteY25-5598" fmla="*/ 5261 h 10000"/>
                  <a:gd name="connsiteX26-5599" fmla="*/ 374 w 10000"/>
                  <a:gd name="connsiteY26-5600" fmla="*/ 4750 h 10000"/>
                  <a:gd name="connsiteX27-5601" fmla="*/ 475 w 10000"/>
                  <a:gd name="connsiteY27-5602" fmla="*/ 4256 h 10000"/>
                  <a:gd name="connsiteX28-5603" fmla="*/ 530 w 10000"/>
                  <a:gd name="connsiteY28-5604" fmla="*/ 4022 h 10000"/>
                  <a:gd name="connsiteX29-5605" fmla="*/ 588 w 10000"/>
                  <a:gd name="connsiteY29-5606" fmla="*/ 3791 h 10000"/>
                  <a:gd name="connsiteX30-5607" fmla="*/ 652 w 10000"/>
                  <a:gd name="connsiteY30-5608" fmla="*/ 3570 h 10000"/>
                  <a:gd name="connsiteX31-5609" fmla="*/ 717 w 10000"/>
                  <a:gd name="connsiteY31-5610" fmla="*/ 3361 h 10000"/>
                  <a:gd name="connsiteX32-5611" fmla="*/ 787 w 10000"/>
                  <a:gd name="connsiteY32-5612" fmla="*/ 3160 h 10000"/>
                  <a:gd name="connsiteX33-5613" fmla="*/ 861 w 10000"/>
                  <a:gd name="connsiteY33-5614" fmla="*/ 2970 h 10000"/>
                  <a:gd name="connsiteX34-5615" fmla="*/ 938 w 10000"/>
                  <a:gd name="connsiteY34-5616" fmla="*/ 2792 h 10000"/>
                  <a:gd name="connsiteX35-5617" fmla="*/ 1019 w 10000"/>
                  <a:gd name="connsiteY35-5618" fmla="*/ 2624 h 10000"/>
                  <a:gd name="connsiteX36-5619" fmla="*/ 1105 w 10000"/>
                  <a:gd name="connsiteY36-5620" fmla="*/ 2474 h 10000"/>
                  <a:gd name="connsiteX37-5621" fmla="*/ 1194 w 10000"/>
                  <a:gd name="connsiteY37-5622" fmla="*/ 2334 h 10000"/>
                  <a:gd name="connsiteX38-5623" fmla="*/ 1640 w 10000"/>
                  <a:gd name="connsiteY38-5624" fmla="*/ 1696 h 10000"/>
                  <a:gd name="connsiteX39-5625" fmla="*/ 1865 w 10000"/>
                  <a:gd name="connsiteY39-5626" fmla="*/ 1383 h 10000"/>
                  <a:gd name="connsiteX40-5627" fmla="*/ 1950 w 10000"/>
                  <a:gd name="connsiteY40-5628" fmla="*/ 1269 h 10000"/>
                  <a:gd name="connsiteX41-5629" fmla="*/ 2095 w 10000"/>
                  <a:gd name="connsiteY41-5630" fmla="*/ 1088 h 10000"/>
                  <a:gd name="connsiteX42-5631" fmla="*/ 2333 w 10000"/>
                  <a:gd name="connsiteY42-5632" fmla="*/ 811 h 10000"/>
                  <a:gd name="connsiteX43-5633" fmla="*/ 2455 w 10000"/>
                  <a:gd name="connsiteY43-5634" fmla="*/ 681 h 10000"/>
                  <a:gd name="connsiteX44-5635" fmla="*/ 2583 w 10000"/>
                  <a:gd name="connsiteY44-5636" fmla="*/ 559 h 10000"/>
                  <a:gd name="connsiteX45-5637" fmla="*/ 2711 w 10000"/>
                  <a:gd name="connsiteY45-5638" fmla="*/ 447 h 10000"/>
                  <a:gd name="connsiteX46-5639" fmla="*/ 2844 w 10000"/>
                  <a:gd name="connsiteY46-5640" fmla="*/ 341 h 10000"/>
                  <a:gd name="connsiteX47-5641" fmla="*/ 2981 w 10000"/>
                  <a:gd name="connsiteY47-5642" fmla="*/ 247 h 10000"/>
                  <a:gd name="connsiteX48-5643" fmla="*/ 3121 w 10000"/>
                  <a:gd name="connsiteY48-5644" fmla="*/ 160 h 10000"/>
                  <a:gd name="connsiteX49-5645" fmla="*/ 3188 w 10000"/>
                  <a:gd name="connsiteY49-5646" fmla="*/ 127 h 10000"/>
                  <a:gd name="connsiteX50-5647" fmla="*/ 3268 w 10000"/>
                  <a:gd name="connsiteY50-5648" fmla="*/ 99 h 10000"/>
                  <a:gd name="connsiteX51-5649" fmla="*/ 3463 w 10000"/>
                  <a:gd name="connsiteY51-5650" fmla="*/ 51 h 10000"/>
                  <a:gd name="connsiteX52-5651" fmla="*/ 3698 w 10000"/>
                  <a:gd name="connsiteY52-5652" fmla="*/ 15 h 10000"/>
                  <a:gd name="connsiteX53-5653" fmla="*/ 3966 w 10000"/>
                  <a:gd name="connsiteY53-5654" fmla="*/ 0 h 10000"/>
                  <a:gd name="connsiteX54-5655" fmla="*/ 4258 w 10000"/>
                  <a:gd name="connsiteY54-5656" fmla="*/ 5 h 10000"/>
                  <a:gd name="connsiteX55-5657" fmla="*/ 4569 w 10000"/>
                  <a:gd name="connsiteY55-5658" fmla="*/ 31 h 10000"/>
                  <a:gd name="connsiteX56-5659" fmla="*/ 4892 w 10000"/>
                  <a:gd name="connsiteY56-5660" fmla="*/ 76 h 10000"/>
                  <a:gd name="connsiteX57-5661" fmla="*/ 5217 w 10000"/>
                  <a:gd name="connsiteY57-5662" fmla="*/ 145 h 10000"/>
                  <a:gd name="connsiteX58-5663" fmla="*/ 5379 w 10000"/>
                  <a:gd name="connsiteY58-5664" fmla="*/ 191 h 10000"/>
                  <a:gd name="connsiteX59-5665" fmla="*/ 5539 w 10000"/>
                  <a:gd name="connsiteY59-5666" fmla="*/ 239 h 10000"/>
                  <a:gd name="connsiteX60-5667" fmla="*/ 5850 w 10000"/>
                  <a:gd name="connsiteY60-5668" fmla="*/ 364 h 10000"/>
                  <a:gd name="connsiteX61-5669" fmla="*/ 6000 w 10000"/>
                  <a:gd name="connsiteY61-5670" fmla="*/ 435 h 10000"/>
                  <a:gd name="connsiteX62-5671" fmla="*/ 6145 w 10000"/>
                  <a:gd name="connsiteY62-5672" fmla="*/ 514 h 10000"/>
                  <a:gd name="connsiteX63-5673" fmla="*/ 6281 w 10000"/>
                  <a:gd name="connsiteY63-5674" fmla="*/ 598 h 10000"/>
                  <a:gd name="connsiteX64-5675" fmla="*/ 6413 w 10000"/>
                  <a:gd name="connsiteY64-5676" fmla="*/ 694 h 10000"/>
                  <a:gd name="connsiteX65-5677" fmla="*/ 6534 w 10000"/>
                  <a:gd name="connsiteY65-5678" fmla="*/ 796 h 10000"/>
                  <a:gd name="connsiteX66-5679" fmla="*/ 6648 w 10000"/>
                  <a:gd name="connsiteY66-5680" fmla="*/ 905 h 10000"/>
                  <a:gd name="connsiteX67-5681" fmla="*/ 6751 w 10000"/>
                  <a:gd name="connsiteY67-5682" fmla="*/ 1025 h 10000"/>
                  <a:gd name="connsiteX68-5683" fmla="*/ 6844 w 10000"/>
                  <a:gd name="connsiteY68-5684" fmla="*/ 1152 h 10000"/>
                  <a:gd name="connsiteX69-5685" fmla="*/ 6925 w 10000"/>
                  <a:gd name="connsiteY69-5686" fmla="*/ 1287 h 10000"/>
                  <a:gd name="connsiteX70-5687" fmla="*/ 6994 w 10000"/>
                  <a:gd name="connsiteY70-5688" fmla="*/ 1431 h 10000"/>
                  <a:gd name="connsiteX71-5689" fmla="*/ 7048 w 10000"/>
                  <a:gd name="connsiteY71-5690" fmla="*/ 1584 h 10000"/>
                  <a:gd name="connsiteX72-5691" fmla="*/ 7070 w 10000"/>
                  <a:gd name="connsiteY72-5692" fmla="*/ 1665 h 10000"/>
                  <a:gd name="connsiteX73-5693" fmla="*/ 7088 w 10000"/>
                  <a:gd name="connsiteY73-5694" fmla="*/ 1749 h 10000"/>
                  <a:gd name="connsiteX74-5695" fmla="*/ 7786 w 10000"/>
                  <a:gd name="connsiteY74-5696" fmla="*/ 5317 h 10000"/>
                  <a:gd name="connsiteX75-5697" fmla="*/ 7987 w 10000"/>
                  <a:gd name="connsiteY75-5698" fmla="*/ 5278 h 10000"/>
                  <a:gd name="connsiteX76-5699" fmla="*/ 8280 w 10000"/>
                  <a:gd name="connsiteY76-5700" fmla="*/ 5240 h 10000"/>
                  <a:gd name="connsiteX77-5701" fmla="*/ 8450 w 10000"/>
                  <a:gd name="connsiteY77-5702" fmla="*/ 5228 h 10000"/>
                  <a:gd name="connsiteX78-5703" fmla="*/ 8630 w 10000"/>
                  <a:gd name="connsiteY78-5704" fmla="*/ 5225 h 10000"/>
                  <a:gd name="connsiteX79-5705" fmla="*/ 8815 w 10000"/>
                  <a:gd name="connsiteY79-5706" fmla="*/ 5230 h 10000"/>
                  <a:gd name="connsiteX80-5707" fmla="*/ 9003 w 10000"/>
                  <a:gd name="connsiteY80-5708" fmla="*/ 5248 h 10000"/>
                  <a:gd name="connsiteX81-5709" fmla="*/ 9185 w 10000"/>
                  <a:gd name="connsiteY81-5710" fmla="*/ 5281 h 10000"/>
                  <a:gd name="connsiteX82-5711" fmla="*/ 9360 w 10000"/>
                  <a:gd name="connsiteY82-5712" fmla="*/ 5334 h 10000"/>
                  <a:gd name="connsiteX83-5713" fmla="*/ 9523 w 10000"/>
                  <a:gd name="connsiteY83-5714" fmla="*/ 5403 h 10000"/>
                  <a:gd name="connsiteX84-5715" fmla="*/ 9597 w 10000"/>
                  <a:gd name="connsiteY84-5716" fmla="*/ 5449 h 10000"/>
                  <a:gd name="connsiteX85-5717" fmla="*/ 9668 w 10000"/>
                  <a:gd name="connsiteY85-5718" fmla="*/ 5497 h 10000"/>
                  <a:gd name="connsiteX86-5719" fmla="*/ 9734 w 10000"/>
                  <a:gd name="connsiteY86-5720" fmla="*/ 5553 h 10000"/>
                  <a:gd name="connsiteX87-5721" fmla="*/ 9794 w 10000"/>
                  <a:gd name="connsiteY87-5722" fmla="*/ 5617 h 10000"/>
                  <a:gd name="connsiteX88-5723" fmla="*/ 9846 w 10000"/>
                  <a:gd name="connsiteY88-5724" fmla="*/ 5688 h 10000"/>
                  <a:gd name="connsiteX89-5725" fmla="*/ 9892 w 10000"/>
                  <a:gd name="connsiteY89-5726" fmla="*/ 5764 h 10000"/>
                  <a:gd name="connsiteX90-5727" fmla="*/ 9930 w 10000"/>
                  <a:gd name="connsiteY90-5728" fmla="*/ 5848 h 10000"/>
                  <a:gd name="connsiteX91-5729" fmla="*/ 9960 w 10000"/>
                  <a:gd name="connsiteY91-5730" fmla="*/ 5939 h 10000"/>
                  <a:gd name="connsiteX92-5731" fmla="*/ 9982 w 10000"/>
                  <a:gd name="connsiteY92-5732" fmla="*/ 6041 h 10000"/>
                  <a:gd name="connsiteX93-5733" fmla="*/ 9995 w 10000"/>
                  <a:gd name="connsiteY93-5734" fmla="*/ 6151 h 10000"/>
                  <a:gd name="connsiteX94-5735" fmla="*/ 10000 w 10000"/>
                  <a:gd name="connsiteY94-5736" fmla="*/ 6321 h 10000"/>
                  <a:gd name="connsiteX95-5737" fmla="*/ 9992 w 10000"/>
                  <a:gd name="connsiteY95-5738" fmla="*/ 6481 h 10000"/>
                  <a:gd name="connsiteX96-5739" fmla="*/ 9972 w 10000"/>
                  <a:gd name="connsiteY96-5740" fmla="*/ 6626 h 10000"/>
                  <a:gd name="connsiteX97-5741" fmla="*/ 9939 w 10000"/>
                  <a:gd name="connsiteY97-5742" fmla="*/ 6763 h 10000"/>
                  <a:gd name="connsiteX98-5743" fmla="*/ 9897 w 10000"/>
                  <a:gd name="connsiteY98-5744" fmla="*/ 6885 h 10000"/>
                  <a:gd name="connsiteX99-5745" fmla="*/ 9843 w 10000"/>
                  <a:gd name="connsiteY99-5746" fmla="*/ 7000 h 10000"/>
                  <a:gd name="connsiteX100-5747" fmla="*/ 9779 w 10000"/>
                  <a:gd name="connsiteY100-5748" fmla="*/ 7099 h 10000"/>
                  <a:gd name="connsiteX101-5749" fmla="*/ 9707 w 10000"/>
                  <a:gd name="connsiteY101-5750" fmla="*/ 7188 h 10000"/>
                  <a:gd name="connsiteX102-5751" fmla="*/ 9627 w 10000"/>
                  <a:gd name="connsiteY102-5752" fmla="*/ 7269 h 10000"/>
                  <a:gd name="connsiteX103-5753" fmla="*/ 9538 w 10000"/>
                  <a:gd name="connsiteY103-5754" fmla="*/ 7340 h 10000"/>
                  <a:gd name="connsiteX104-5755" fmla="*/ 9443 w 10000"/>
                  <a:gd name="connsiteY104-5756" fmla="*/ 7401 h 10000"/>
                  <a:gd name="connsiteX105-5757" fmla="*/ 9342 w 10000"/>
                  <a:gd name="connsiteY105-5758" fmla="*/ 7452 h 10000"/>
                  <a:gd name="connsiteX106-5759" fmla="*/ 9234 w 10000"/>
                  <a:gd name="connsiteY106-5760" fmla="*/ 7496 h 10000"/>
                  <a:gd name="connsiteX107-5761" fmla="*/ 9121 w 10000"/>
                  <a:gd name="connsiteY107-5762" fmla="*/ 7531 h 10000"/>
                  <a:gd name="connsiteX108-5763" fmla="*/ 9005 w 10000"/>
                  <a:gd name="connsiteY108-5764" fmla="*/ 7559 h 10000"/>
                  <a:gd name="connsiteX109-5765" fmla="*/ 8885 w 10000"/>
                  <a:gd name="connsiteY109-5766" fmla="*/ 7577 h 10000"/>
                  <a:gd name="connsiteX110-5767" fmla="*/ 8637 w 10000"/>
                  <a:gd name="connsiteY110-5768" fmla="*/ 7597 h 10000"/>
                  <a:gd name="connsiteX111-5769" fmla="*/ 8383 w 10000"/>
                  <a:gd name="connsiteY111-5770" fmla="*/ 7590 h 10000"/>
                  <a:gd name="connsiteX112-5771" fmla="*/ 8129 w 10000"/>
                  <a:gd name="connsiteY112-5772" fmla="*/ 7562 h 10000"/>
                  <a:gd name="connsiteX113-5773" fmla="*/ 7879 w 10000"/>
                  <a:gd name="connsiteY113-5774" fmla="*/ 7513 h 10000"/>
                  <a:gd name="connsiteX114-5775" fmla="*/ 7639 w 10000"/>
                  <a:gd name="connsiteY114-5776" fmla="*/ 7450 h 10000"/>
                  <a:gd name="connsiteX115-5777" fmla="*/ 7414 w 10000"/>
                  <a:gd name="connsiteY115-5778" fmla="*/ 7371 h 10000"/>
                  <a:gd name="connsiteX116-5779" fmla="*/ 7212 w 10000"/>
                  <a:gd name="connsiteY116-5780" fmla="*/ 7282 h 10000"/>
                  <a:gd name="connsiteX117-5781" fmla="*/ 7036 w 10000"/>
                  <a:gd name="connsiteY117-5782" fmla="*/ 7188 h 10000"/>
                  <a:gd name="connsiteX0-5783" fmla="*/ 7036 w 10000"/>
                  <a:gd name="connsiteY0-5784" fmla="*/ 7188 h 10000"/>
                  <a:gd name="connsiteX1-5785" fmla="*/ 5813 w 10000"/>
                  <a:gd name="connsiteY1-5786" fmla="*/ 5620 h 10000"/>
                  <a:gd name="connsiteX2-5787" fmla="*/ 3757 w 10000"/>
                  <a:gd name="connsiteY2-5788" fmla="*/ 6457 h 10000"/>
                  <a:gd name="connsiteX3-5789" fmla="*/ 1812 w 10000"/>
                  <a:gd name="connsiteY3-5790" fmla="*/ 7539 h 10000"/>
                  <a:gd name="connsiteX4-5791" fmla="*/ 1141 w 10000"/>
                  <a:gd name="connsiteY4-5792" fmla="*/ 9972 h 10000"/>
                  <a:gd name="connsiteX5-5793" fmla="*/ 921 w 10000"/>
                  <a:gd name="connsiteY5-5794" fmla="*/ 9992 h 10000"/>
                  <a:gd name="connsiteX6-5795" fmla="*/ 714 w 10000"/>
                  <a:gd name="connsiteY6-5796" fmla="*/ 10000 h 10000"/>
                  <a:gd name="connsiteX7-5797" fmla="*/ 523 w 10000"/>
                  <a:gd name="connsiteY7-5798" fmla="*/ 9997 h 10000"/>
                  <a:gd name="connsiteX8-5799" fmla="*/ 354 w 10000"/>
                  <a:gd name="connsiteY8-5800" fmla="*/ 9980 h 10000"/>
                  <a:gd name="connsiteX9-5801" fmla="*/ 213 w 10000"/>
                  <a:gd name="connsiteY9-5802" fmla="*/ 9947 h 10000"/>
                  <a:gd name="connsiteX10-5803" fmla="*/ 154 w 10000"/>
                  <a:gd name="connsiteY10-5804" fmla="*/ 9924 h 10000"/>
                  <a:gd name="connsiteX11-5805" fmla="*/ 105 w 10000"/>
                  <a:gd name="connsiteY11-5806" fmla="*/ 9896 h 10000"/>
                  <a:gd name="connsiteX12-5807" fmla="*/ 65 w 10000"/>
                  <a:gd name="connsiteY12-5808" fmla="*/ 9865 h 10000"/>
                  <a:gd name="connsiteX13-5809" fmla="*/ 35 w 10000"/>
                  <a:gd name="connsiteY13-5810" fmla="*/ 9827 h 10000"/>
                  <a:gd name="connsiteX14-5811" fmla="*/ 15 w 10000"/>
                  <a:gd name="connsiteY14-5812" fmla="*/ 9786 h 10000"/>
                  <a:gd name="connsiteX15-5813" fmla="*/ 8 w 10000"/>
                  <a:gd name="connsiteY15-5814" fmla="*/ 9738 h 10000"/>
                  <a:gd name="connsiteX16-5815" fmla="*/ 0 w 10000"/>
                  <a:gd name="connsiteY16-5816" fmla="*/ 9331 h 10000"/>
                  <a:gd name="connsiteX17-5817" fmla="*/ 0 w 10000"/>
                  <a:gd name="connsiteY17-5818" fmla="*/ 8886 h 10000"/>
                  <a:gd name="connsiteX18-5819" fmla="*/ 10 w 10000"/>
                  <a:gd name="connsiteY18-5820" fmla="*/ 8411 h 10000"/>
                  <a:gd name="connsiteX19-5821" fmla="*/ 28 w 10000"/>
                  <a:gd name="connsiteY19-5822" fmla="*/ 7907 h 10000"/>
                  <a:gd name="connsiteX20-5823" fmla="*/ 58 w 10000"/>
                  <a:gd name="connsiteY20-5824" fmla="*/ 7391 h 10000"/>
                  <a:gd name="connsiteX21-5825" fmla="*/ 98 w 10000"/>
                  <a:gd name="connsiteY21-5826" fmla="*/ 6860 h 10000"/>
                  <a:gd name="connsiteX22-5827" fmla="*/ 148 w 10000"/>
                  <a:gd name="connsiteY22-5828" fmla="*/ 6321 h 10000"/>
                  <a:gd name="connsiteX23-5829" fmla="*/ 212 w 10000"/>
                  <a:gd name="connsiteY23-5830" fmla="*/ 5789 h 10000"/>
                  <a:gd name="connsiteX24-5831" fmla="*/ 286 w 10000"/>
                  <a:gd name="connsiteY24-5832" fmla="*/ 5261 h 10000"/>
                  <a:gd name="connsiteX25-5833" fmla="*/ 374 w 10000"/>
                  <a:gd name="connsiteY25-5834" fmla="*/ 4750 h 10000"/>
                  <a:gd name="connsiteX26-5835" fmla="*/ 475 w 10000"/>
                  <a:gd name="connsiteY26-5836" fmla="*/ 4256 h 10000"/>
                  <a:gd name="connsiteX27-5837" fmla="*/ 530 w 10000"/>
                  <a:gd name="connsiteY27-5838" fmla="*/ 4022 h 10000"/>
                  <a:gd name="connsiteX28-5839" fmla="*/ 588 w 10000"/>
                  <a:gd name="connsiteY28-5840" fmla="*/ 3791 h 10000"/>
                  <a:gd name="connsiteX29-5841" fmla="*/ 652 w 10000"/>
                  <a:gd name="connsiteY29-5842" fmla="*/ 3570 h 10000"/>
                  <a:gd name="connsiteX30-5843" fmla="*/ 717 w 10000"/>
                  <a:gd name="connsiteY30-5844" fmla="*/ 3361 h 10000"/>
                  <a:gd name="connsiteX31-5845" fmla="*/ 787 w 10000"/>
                  <a:gd name="connsiteY31-5846" fmla="*/ 3160 h 10000"/>
                  <a:gd name="connsiteX32-5847" fmla="*/ 861 w 10000"/>
                  <a:gd name="connsiteY32-5848" fmla="*/ 2970 h 10000"/>
                  <a:gd name="connsiteX33-5849" fmla="*/ 938 w 10000"/>
                  <a:gd name="connsiteY33-5850" fmla="*/ 2792 h 10000"/>
                  <a:gd name="connsiteX34-5851" fmla="*/ 1019 w 10000"/>
                  <a:gd name="connsiteY34-5852" fmla="*/ 2624 h 10000"/>
                  <a:gd name="connsiteX35-5853" fmla="*/ 1105 w 10000"/>
                  <a:gd name="connsiteY35-5854" fmla="*/ 2474 h 10000"/>
                  <a:gd name="connsiteX36-5855" fmla="*/ 1194 w 10000"/>
                  <a:gd name="connsiteY36-5856" fmla="*/ 2334 h 10000"/>
                  <a:gd name="connsiteX37-5857" fmla="*/ 1640 w 10000"/>
                  <a:gd name="connsiteY37-5858" fmla="*/ 1696 h 10000"/>
                  <a:gd name="connsiteX38-5859" fmla="*/ 1865 w 10000"/>
                  <a:gd name="connsiteY38-5860" fmla="*/ 1383 h 10000"/>
                  <a:gd name="connsiteX39-5861" fmla="*/ 1950 w 10000"/>
                  <a:gd name="connsiteY39-5862" fmla="*/ 1269 h 10000"/>
                  <a:gd name="connsiteX40-5863" fmla="*/ 2095 w 10000"/>
                  <a:gd name="connsiteY40-5864" fmla="*/ 1088 h 10000"/>
                  <a:gd name="connsiteX41-5865" fmla="*/ 2333 w 10000"/>
                  <a:gd name="connsiteY41-5866" fmla="*/ 811 h 10000"/>
                  <a:gd name="connsiteX42-5867" fmla="*/ 2455 w 10000"/>
                  <a:gd name="connsiteY42-5868" fmla="*/ 681 h 10000"/>
                  <a:gd name="connsiteX43-5869" fmla="*/ 2583 w 10000"/>
                  <a:gd name="connsiteY43-5870" fmla="*/ 559 h 10000"/>
                  <a:gd name="connsiteX44-5871" fmla="*/ 2711 w 10000"/>
                  <a:gd name="connsiteY44-5872" fmla="*/ 447 h 10000"/>
                  <a:gd name="connsiteX45-5873" fmla="*/ 2844 w 10000"/>
                  <a:gd name="connsiteY45-5874" fmla="*/ 341 h 10000"/>
                  <a:gd name="connsiteX46-5875" fmla="*/ 2981 w 10000"/>
                  <a:gd name="connsiteY46-5876" fmla="*/ 247 h 10000"/>
                  <a:gd name="connsiteX47-5877" fmla="*/ 3121 w 10000"/>
                  <a:gd name="connsiteY47-5878" fmla="*/ 160 h 10000"/>
                  <a:gd name="connsiteX48-5879" fmla="*/ 3188 w 10000"/>
                  <a:gd name="connsiteY48-5880" fmla="*/ 127 h 10000"/>
                  <a:gd name="connsiteX49-5881" fmla="*/ 3268 w 10000"/>
                  <a:gd name="connsiteY49-5882" fmla="*/ 99 h 10000"/>
                  <a:gd name="connsiteX50-5883" fmla="*/ 3463 w 10000"/>
                  <a:gd name="connsiteY50-5884" fmla="*/ 51 h 10000"/>
                  <a:gd name="connsiteX51-5885" fmla="*/ 3698 w 10000"/>
                  <a:gd name="connsiteY51-5886" fmla="*/ 15 h 10000"/>
                  <a:gd name="connsiteX52-5887" fmla="*/ 3966 w 10000"/>
                  <a:gd name="connsiteY52-5888" fmla="*/ 0 h 10000"/>
                  <a:gd name="connsiteX53-5889" fmla="*/ 4258 w 10000"/>
                  <a:gd name="connsiteY53-5890" fmla="*/ 5 h 10000"/>
                  <a:gd name="connsiteX54-5891" fmla="*/ 4569 w 10000"/>
                  <a:gd name="connsiteY54-5892" fmla="*/ 31 h 10000"/>
                  <a:gd name="connsiteX55-5893" fmla="*/ 4892 w 10000"/>
                  <a:gd name="connsiteY55-5894" fmla="*/ 76 h 10000"/>
                  <a:gd name="connsiteX56-5895" fmla="*/ 5217 w 10000"/>
                  <a:gd name="connsiteY56-5896" fmla="*/ 145 h 10000"/>
                  <a:gd name="connsiteX57-5897" fmla="*/ 5379 w 10000"/>
                  <a:gd name="connsiteY57-5898" fmla="*/ 191 h 10000"/>
                  <a:gd name="connsiteX58-5899" fmla="*/ 5539 w 10000"/>
                  <a:gd name="connsiteY58-5900" fmla="*/ 239 h 10000"/>
                  <a:gd name="connsiteX59-5901" fmla="*/ 5850 w 10000"/>
                  <a:gd name="connsiteY59-5902" fmla="*/ 364 h 10000"/>
                  <a:gd name="connsiteX60-5903" fmla="*/ 6000 w 10000"/>
                  <a:gd name="connsiteY60-5904" fmla="*/ 435 h 10000"/>
                  <a:gd name="connsiteX61-5905" fmla="*/ 6145 w 10000"/>
                  <a:gd name="connsiteY61-5906" fmla="*/ 514 h 10000"/>
                  <a:gd name="connsiteX62-5907" fmla="*/ 6281 w 10000"/>
                  <a:gd name="connsiteY62-5908" fmla="*/ 598 h 10000"/>
                  <a:gd name="connsiteX63-5909" fmla="*/ 6413 w 10000"/>
                  <a:gd name="connsiteY63-5910" fmla="*/ 694 h 10000"/>
                  <a:gd name="connsiteX64-5911" fmla="*/ 6534 w 10000"/>
                  <a:gd name="connsiteY64-5912" fmla="*/ 796 h 10000"/>
                  <a:gd name="connsiteX65-5913" fmla="*/ 6648 w 10000"/>
                  <a:gd name="connsiteY65-5914" fmla="*/ 905 h 10000"/>
                  <a:gd name="connsiteX66-5915" fmla="*/ 6751 w 10000"/>
                  <a:gd name="connsiteY66-5916" fmla="*/ 1025 h 10000"/>
                  <a:gd name="connsiteX67-5917" fmla="*/ 6844 w 10000"/>
                  <a:gd name="connsiteY67-5918" fmla="*/ 1152 h 10000"/>
                  <a:gd name="connsiteX68-5919" fmla="*/ 6925 w 10000"/>
                  <a:gd name="connsiteY68-5920" fmla="*/ 1287 h 10000"/>
                  <a:gd name="connsiteX69-5921" fmla="*/ 6994 w 10000"/>
                  <a:gd name="connsiteY69-5922" fmla="*/ 1431 h 10000"/>
                  <a:gd name="connsiteX70-5923" fmla="*/ 7048 w 10000"/>
                  <a:gd name="connsiteY70-5924" fmla="*/ 1584 h 10000"/>
                  <a:gd name="connsiteX71-5925" fmla="*/ 7070 w 10000"/>
                  <a:gd name="connsiteY71-5926" fmla="*/ 1665 h 10000"/>
                  <a:gd name="connsiteX72-5927" fmla="*/ 7088 w 10000"/>
                  <a:gd name="connsiteY72-5928" fmla="*/ 1749 h 10000"/>
                  <a:gd name="connsiteX73-5929" fmla="*/ 7786 w 10000"/>
                  <a:gd name="connsiteY73-5930" fmla="*/ 5317 h 10000"/>
                  <a:gd name="connsiteX74-5931" fmla="*/ 7987 w 10000"/>
                  <a:gd name="connsiteY74-5932" fmla="*/ 5278 h 10000"/>
                  <a:gd name="connsiteX75-5933" fmla="*/ 8280 w 10000"/>
                  <a:gd name="connsiteY75-5934" fmla="*/ 5240 h 10000"/>
                  <a:gd name="connsiteX76-5935" fmla="*/ 8450 w 10000"/>
                  <a:gd name="connsiteY76-5936" fmla="*/ 5228 h 10000"/>
                  <a:gd name="connsiteX77-5937" fmla="*/ 8630 w 10000"/>
                  <a:gd name="connsiteY77-5938" fmla="*/ 5225 h 10000"/>
                  <a:gd name="connsiteX78-5939" fmla="*/ 8815 w 10000"/>
                  <a:gd name="connsiteY78-5940" fmla="*/ 5230 h 10000"/>
                  <a:gd name="connsiteX79-5941" fmla="*/ 9003 w 10000"/>
                  <a:gd name="connsiteY79-5942" fmla="*/ 5248 h 10000"/>
                  <a:gd name="connsiteX80-5943" fmla="*/ 9185 w 10000"/>
                  <a:gd name="connsiteY80-5944" fmla="*/ 5281 h 10000"/>
                  <a:gd name="connsiteX81-5945" fmla="*/ 9360 w 10000"/>
                  <a:gd name="connsiteY81-5946" fmla="*/ 5334 h 10000"/>
                  <a:gd name="connsiteX82-5947" fmla="*/ 9523 w 10000"/>
                  <a:gd name="connsiteY82-5948" fmla="*/ 5403 h 10000"/>
                  <a:gd name="connsiteX83-5949" fmla="*/ 9597 w 10000"/>
                  <a:gd name="connsiteY83-5950" fmla="*/ 5449 h 10000"/>
                  <a:gd name="connsiteX84-5951" fmla="*/ 9668 w 10000"/>
                  <a:gd name="connsiteY84-5952" fmla="*/ 5497 h 10000"/>
                  <a:gd name="connsiteX85-5953" fmla="*/ 9734 w 10000"/>
                  <a:gd name="connsiteY85-5954" fmla="*/ 5553 h 10000"/>
                  <a:gd name="connsiteX86-5955" fmla="*/ 9794 w 10000"/>
                  <a:gd name="connsiteY86-5956" fmla="*/ 5617 h 10000"/>
                  <a:gd name="connsiteX87-5957" fmla="*/ 9846 w 10000"/>
                  <a:gd name="connsiteY87-5958" fmla="*/ 5688 h 10000"/>
                  <a:gd name="connsiteX88-5959" fmla="*/ 9892 w 10000"/>
                  <a:gd name="connsiteY88-5960" fmla="*/ 5764 h 10000"/>
                  <a:gd name="connsiteX89-5961" fmla="*/ 9930 w 10000"/>
                  <a:gd name="connsiteY89-5962" fmla="*/ 5848 h 10000"/>
                  <a:gd name="connsiteX90-5963" fmla="*/ 9960 w 10000"/>
                  <a:gd name="connsiteY90-5964" fmla="*/ 5939 h 10000"/>
                  <a:gd name="connsiteX91-5965" fmla="*/ 9982 w 10000"/>
                  <a:gd name="connsiteY91-5966" fmla="*/ 6041 h 10000"/>
                  <a:gd name="connsiteX92-5967" fmla="*/ 9995 w 10000"/>
                  <a:gd name="connsiteY92-5968" fmla="*/ 6151 h 10000"/>
                  <a:gd name="connsiteX93-5969" fmla="*/ 10000 w 10000"/>
                  <a:gd name="connsiteY93-5970" fmla="*/ 6321 h 10000"/>
                  <a:gd name="connsiteX94-5971" fmla="*/ 9992 w 10000"/>
                  <a:gd name="connsiteY94-5972" fmla="*/ 6481 h 10000"/>
                  <a:gd name="connsiteX95-5973" fmla="*/ 9972 w 10000"/>
                  <a:gd name="connsiteY95-5974" fmla="*/ 6626 h 10000"/>
                  <a:gd name="connsiteX96-5975" fmla="*/ 9939 w 10000"/>
                  <a:gd name="connsiteY96-5976" fmla="*/ 6763 h 10000"/>
                  <a:gd name="connsiteX97-5977" fmla="*/ 9897 w 10000"/>
                  <a:gd name="connsiteY97-5978" fmla="*/ 6885 h 10000"/>
                  <a:gd name="connsiteX98-5979" fmla="*/ 9843 w 10000"/>
                  <a:gd name="connsiteY98-5980" fmla="*/ 7000 h 10000"/>
                  <a:gd name="connsiteX99-5981" fmla="*/ 9779 w 10000"/>
                  <a:gd name="connsiteY99-5982" fmla="*/ 7099 h 10000"/>
                  <a:gd name="connsiteX100-5983" fmla="*/ 9707 w 10000"/>
                  <a:gd name="connsiteY100-5984" fmla="*/ 7188 h 10000"/>
                  <a:gd name="connsiteX101-5985" fmla="*/ 9627 w 10000"/>
                  <a:gd name="connsiteY101-5986" fmla="*/ 7269 h 10000"/>
                  <a:gd name="connsiteX102-5987" fmla="*/ 9538 w 10000"/>
                  <a:gd name="connsiteY102-5988" fmla="*/ 7340 h 10000"/>
                  <a:gd name="connsiteX103-5989" fmla="*/ 9443 w 10000"/>
                  <a:gd name="connsiteY103-5990" fmla="*/ 7401 h 10000"/>
                  <a:gd name="connsiteX104-5991" fmla="*/ 9342 w 10000"/>
                  <a:gd name="connsiteY104-5992" fmla="*/ 7452 h 10000"/>
                  <a:gd name="connsiteX105-5993" fmla="*/ 9234 w 10000"/>
                  <a:gd name="connsiteY105-5994" fmla="*/ 7496 h 10000"/>
                  <a:gd name="connsiteX106-5995" fmla="*/ 9121 w 10000"/>
                  <a:gd name="connsiteY106-5996" fmla="*/ 7531 h 10000"/>
                  <a:gd name="connsiteX107-5997" fmla="*/ 9005 w 10000"/>
                  <a:gd name="connsiteY107-5998" fmla="*/ 7559 h 10000"/>
                  <a:gd name="connsiteX108-5999" fmla="*/ 8885 w 10000"/>
                  <a:gd name="connsiteY108-6000" fmla="*/ 7577 h 10000"/>
                  <a:gd name="connsiteX109-6001" fmla="*/ 8637 w 10000"/>
                  <a:gd name="connsiteY109-6002" fmla="*/ 7597 h 10000"/>
                  <a:gd name="connsiteX110-6003" fmla="*/ 8383 w 10000"/>
                  <a:gd name="connsiteY110-6004" fmla="*/ 7590 h 10000"/>
                  <a:gd name="connsiteX111-6005" fmla="*/ 8129 w 10000"/>
                  <a:gd name="connsiteY111-6006" fmla="*/ 7562 h 10000"/>
                  <a:gd name="connsiteX112-6007" fmla="*/ 7879 w 10000"/>
                  <a:gd name="connsiteY112-6008" fmla="*/ 7513 h 10000"/>
                  <a:gd name="connsiteX113-6009" fmla="*/ 7639 w 10000"/>
                  <a:gd name="connsiteY113-6010" fmla="*/ 7450 h 10000"/>
                  <a:gd name="connsiteX114-6011" fmla="*/ 7414 w 10000"/>
                  <a:gd name="connsiteY114-6012" fmla="*/ 7371 h 10000"/>
                  <a:gd name="connsiteX115-6013" fmla="*/ 7212 w 10000"/>
                  <a:gd name="connsiteY115-6014" fmla="*/ 7282 h 10000"/>
                  <a:gd name="connsiteX116-6015" fmla="*/ 7036 w 10000"/>
                  <a:gd name="connsiteY116-6016" fmla="*/ 7188 h 10000"/>
                  <a:gd name="connsiteX0-6017" fmla="*/ 7036 w 10000"/>
                  <a:gd name="connsiteY0-6018" fmla="*/ 7188 h 10000"/>
                  <a:gd name="connsiteX1-6019" fmla="*/ 5813 w 10000"/>
                  <a:gd name="connsiteY1-6020" fmla="*/ 5620 h 10000"/>
                  <a:gd name="connsiteX2-6021" fmla="*/ 3757 w 10000"/>
                  <a:gd name="connsiteY2-6022" fmla="*/ 6457 h 10000"/>
                  <a:gd name="connsiteX3-6023" fmla="*/ 1812 w 10000"/>
                  <a:gd name="connsiteY3-6024" fmla="*/ 7539 h 10000"/>
                  <a:gd name="connsiteX4-6025" fmla="*/ 921 w 10000"/>
                  <a:gd name="connsiteY4-6026" fmla="*/ 9992 h 10000"/>
                  <a:gd name="connsiteX5-6027" fmla="*/ 714 w 10000"/>
                  <a:gd name="connsiteY5-6028" fmla="*/ 10000 h 10000"/>
                  <a:gd name="connsiteX6-6029" fmla="*/ 523 w 10000"/>
                  <a:gd name="connsiteY6-6030" fmla="*/ 9997 h 10000"/>
                  <a:gd name="connsiteX7-6031" fmla="*/ 354 w 10000"/>
                  <a:gd name="connsiteY7-6032" fmla="*/ 9980 h 10000"/>
                  <a:gd name="connsiteX8-6033" fmla="*/ 213 w 10000"/>
                  <a:gd name="connsiteY8-6034" fmla="*/ 9947 h 10000"/>
                  <a:gd name="connsiteX9-6035" fmla="*/ 154 w 10000"/>
                  <a:gd name="connsiteY9-6036" fmla="*/ 9924 h 10000"/>
                  <a:gd name="connsiteX10-6037" fmla="*/ 105 w 10000"/>
                  <a:gd name="connsiteY10-6038" fmla="*/ 9896 h 10000"/>
                  <a:gd name="connsiteX11-6039" fmla="*/ 65 w 10000"/>
                  <a:gd name="connsiteY11-6040" fmla="*/ 9865 h 10000"/>
                  <a:gd name="connsiteX12-6041" fmla="*/ 35 w 10000"/>
                  <a:gd name="connsiteY12-6042" fmla="*/ 9827 h 10000"/>
                  <a:gd name="connsiteX13-6043" fmla="*/ 15 w 10000"/>
                  <a:gd name="connsiteY13-6044" fmla="*/ 9786 h 10000"/>
                  <a:gd name="connsiteX14-6045" fmla="*/ 8 w 10000"/>
                  <a:gd name="connsiteY14-6046" fmla="*/ 9738 h 10000"/>
                  <a:gd name="connsiteX15-6047" fmla="*/ 0 w 10000"/>
                  <a:gd name="connsiteY15-6048" fmla="*/ 9331 h 10000"/>
                  <a:gd name="connsiteX16-6049" fmla="*/ 0 w 10000"/>
                  <a:gd name="connsiteY16-6050" fmla="*/ 8886 h 10000"/>
                  <a:gd name="connsiteX17-6051" fmla="*/ 10 w 10000"/>
                  <a:gd name="connsiteY17-6052" fmla="*/ 8411 h 10000"/>
                  <a:gd name="connsiteX18-6053" fmla="*/ 28 w 10000"/>
                  <a:gd name="connsiteY18-6054" fmla="*/ 7907 h 10000"/>
                  <a:gd name="connsiteX19-6055" fmla="*/ 58 w 10000"/>
                  <a:gd name="connsiteY19-6056" fmla="*/ 7391 h 10000"/>
                  <a:gd name="connsiteX20-6057" fmla="*/ 98 w 10000"/>
                  <a:gd name="connsiteY20-6058" fmla="*/ 6860 h 10000"/>
                  <a:gd name="connsiteX21-6059" fmla="*/ 148 w 10000"/>
                  <a:gd name="connsiteY21-6060" fmla="*/ 6321 h 10000"/>
                  <a:gd name="connsiteX22-6061" fmla="*/ 212 w 10000"/>
                  <a:gd name="connsiteY22-6062" fmla="*/ 5789 h 10000"/>
                  <a:gd name="connsiteX23-6063" fmla="*/ 286 w 10000"/>
                  <a:gd name="connsiteY23-6064" fmla="*/ 5261 h 10000"/>
                  <a:gd name="connsiteX24-6065" fmla="*/ 374 w 10000"/>
                  <a:gd name="connsiteY24-6066" fmla="*/ 4750 h 10000"/>
                  <a:gd name="connsiteX25-6067" fmla="*/ 475 w 10000"/>
                  <a:gd name="connsiteY25-6068" fmla="*/ 4256 h 10000"/>
                  <a:gd name="connsiteX26-6069" fmla="*/ 530 w 10000"/>
                  <a:gd name="connsiteY26-6070" fmla="*/ 4022 h 10000"/>
                  <a:gd name="connsiteX27-6071" fmla="*/ 588 w 10000"/>
                  <a:gd name="connsiteY27-6072" fmla="*/ 3791 h 10000"/>
                  <a:gd name="connsiteX28-6073" fmla="*/ 652 w 10000"/>
                  <a:gd name="connsiteY28-6074" fmla="*/ 3570 h 10000"/>
                  <a:gd name="connsiteX29-6075" fmla="*/ 717 w 10000"/>
                  <a:gd name="connsiteY29-6076" fmla="*/ 3361 h 10000"/>
                  <a:gd name="connsiteX30-6077" fmla="*/ 787 w 10000"/>
                  <a:gd name="connsiteY30-6078" fmla="*/ 3160 h 10000"/>
                  <a:gd name="connsiteX31-6079" fmla="*/ 861 w 10000"/>
                  <a:gd name="connsiteY31-6080" fmla="*/ 2970 h 10000"/>
                  <a:gd name="connsiteX32-6081" fmla="*/ 938 w 10000"/>
                  <a:gd name="connsiteY32-6082" fmla="*/ 2792 h 10000"/>
                  <a:gd name="connsiteX33-6083" fmla="*/ 1019 w 10000"/>
                  <a:gd name="connsiteY33-6084" fmla="*/ 2624 h 10000"/>
                  <a:gd name="connsiteX34-6085" fmla="*/ 1105 w 10000"/>
                  <a:gd name="connsiteY34-6086" fmla="*/ 2474 h 10000"/>
                  <a:gd name="connsiteX35-6087" fmla="*/ 1194 w 10000"/>
                  <a:gd name="connsiteY35-6088" fmla="*/ 2334 h 10000"/>
                  <a:gd name="connsiteX36-6089" fmla="*/ 1640 w 10000"/>
                  <a:gd name="connsiteY36-6090" fmla="*/ 1696 h 10000"/>
                  <a:gd name="connsiteX37-6091" fmla="*/ 1865 w 10000"/>
                  <a:gd name="connsiteY37-6092" fmla="*/ 1383 h 10000"/>
                  <a:gd name="connsiteX38-6093" fmla="*/ 1950 w 10000"/>
                  <a:gd name="connsiteY38-6094" fmla="*/ 1269 h 10000"/>
                  <a:gd name="connsiteX39-6095" fmla="*/ 2095 w 10000"/>
                  <a:gd name="connsiteY39-6096" fmla="*/ 1088 h 10000"/>
                  <a:gd name="connsiteX40-6097" fmla="*/ 2333 w 10000"/>
                  <a:gd name="connsiteY40-6098" fmla="*/ 811 h 10000"/>
                  <a:gd name="connsiteX41-6099" fmla="*/ 2455 w 10000"/>
                  <a:gd name="connsiteY41-6100" fmla="*/ 681 h 10000"/>
                  <a:gd name="connsiteX42-6101" fmla="*/ 2583 w 10000"/>
                  <a:gd name="connsiteY42-6102" fmla="*/ 559 h 10000"/>
                  <a:gd name="connsiteX43-6103" fmla="*/ 2711 w 10000"/>
                  <a:gd name="connsiteY43-6104" fmla="*/ 447 h 10000"/>
                  <a:gd name="connsiteX44-6105" fmla="*/ 2844 w 10000"/>
                  <a:gd name="connsiteY44-6106" fmla="*/ 341 h 10000"/>
                  <a:gd name="connsiteX45-6107" fmla="*/ 2981 w 10000"/>
                  <a:gd name="connsiteY45-6108" fmla="*/ 247 h 10000"/>
                  <a:gd name="connsiteX46-6109" fmla="*/ 3121 w 10000"/>
                  <a:gd name="connsiteY46-6110" fmla="*/ 160 h 10000"/>
                  <a:gd name="connsiteX47-6111" fmla="*/ 3188 w 10000"/>
                  <a:gd name="connsiteY47-6112" fmla="*/ 127 h 10000"/>
                  <a:gd name="connsiteX48-6113" fmla="*/ 3268 w 10000"/>
                  <a:gd name="connsiteY48-6114" fmla="*/ 99 h 10000"/>
                  <a:gd name="connsiteX49-6115" fmla="*/ 3463 w 10000"/>
                  <a:gd name="connsiteY49-6116" fmla="*/ 51 h 10000"/>
                  <a:gd name="connsiteX50-6117" fmla="*/ 3698 w 10000"/>
                  <a:gd name="connsiteY50-6118" fmla="*/ 15 h 10000"/>
                  <a:gd name="connsiteX51-6119" fmla="*/ 3966 w 10000"/>
                  <a:gd name="connsiteY51-6120" fmla="*/ 0 h 10000"/>
                  <a:gd name="connsiteX52-6121" fmla="*/ 4258 w 10000"/>
                  <a:gd name="connsiteY52-6122" fmla="*/ 5 h 10000"/>
                  <a:gd name="connsiteX53-6123" fmla="*/ 4569 w 10000"/>
                  <a:gd name="connsiteY53-6124" fmla="*/ 31 h 10000"/>
                  <a:gd name="connsiteX54-6125" fmla="*/ 4892 w 10000"/>
                  <a:gd name="connsiteY54-6126" fmla="*/ 76 h 10000"/>
                  <a:gd name="connsiteX55-6127" fmla="*/ 5217 w 10000"/>
                  <a:gd name="connsiteY55-6128" fmla="*/ 145 h 10000"/>
                  <a:gd name="connsiteX56-6129" fmla="*/ 5379 w 10000"/>
                  <a:gd name="connsiteY56-6130" fmla="*/ 191 h 10000"/>
                  <a:gd name="connsiteX57-6131" fmla="*/ 5539 w 10000"/>
                  <a:gd name="connsiteY57-6132" fmla="*/ 239 h 10000"/>
                  <a:gd name="connsiteX58-6133" fmla="*/ 5850 w 10000"/>
                  <a:gd name="connsiteY58-6134" fmla="*/ 364 h 10000"/>
                  <a:gd name="connsiteX59-6135" fmla="*/ 6000 w 10000"/>
                  <a:gd name="connsiteY59-6136" fmla="*/ 435 h 10000"/>
                  <a:gd name="connsiteX60-6137" fmla="*/ 6145 w 10000"/>
                  <a:gd name="connsiteY60-6138" fmla="*/ 514 h 10000"/>
                  <a:gd name="connsiteX61-6139" fmla="*/ 6281 w 10000"/>
                  <a:gd name="connsiteY61-6140" fmla="*/ 598 h 10000"/>
                  <a:gd name="connsiteX62-6141" fmla="*/ 6413 w 10000"/>
                  <a:gd name="connsiteY62-6142" fmla="*/ 694 h 10000"/>
                  <a:gd name="connsiteX63-6143" fmla="*/ 6534 w 10000"/>
                  <a:gd name="connsiteY63-6144" fmla="*/ 796 h 10000"/>
                  <a:gd name="connsiteX64-6145" fmla="*/ 6648 w 10000"/>
                  <a:gd name="connsiteY64-6146" fmla="*/ 905 h 10000"/>
                  <a:gd name="connsiteX65-6147" fmla="*/ 6751 w 10000"/>
                  <a:gd name="connsiteY65-6148" fmla="*/ 1025 h 10000"/>
                  <a:gd name="connsiteX66-6149" fmla="*/ 6844 w 10000"/>
                  <a:gd name="connsiteY66-6150" fmla="*/ 1152 h 10000"/>
                  <a:gd name="connsiteX67-6151" fmla="*/ 6925 w 10000"/>
                  <a:gd name="connsiteY67-6152" fmla="*/ 1287 h 10000"/>
                  <a:gd name="connsiteX68-6153" fmla="*/ 6994 w 10000"/>
                  <a:gd name="connsiteY68-6154" fmla="*/ 1431 h 10000"/>
                  <a:gd name="connsiteX69-6155" fmla="*/ 7048 w 10000"/>
                  <a:gd name="connsiteY69-6156" fmla="*/ 1584 h 10000"/>
                  <a:gd name="connsiteX70-6157" fmla="*/ 7070 w 10000"/>
                  <a:gd name="connsiteY70-6158" fmla="*/ 1665 h 10000"/>
                  <a:gd name="connsiteX71-6159" fmla="*/ 7088 w 10000"/>
                  <a:gd name="connsiteY71-6160" fmla="*/ 1749 h 10000"/>
                  <a:gd name="connsiteX72-6161" fmla="*/ 7786 w 10000"/>
                  <a:gd name="connsiteY72-6162" fmla="*/ 5317 h 10000"/>
                  <a:gd name="connsiteX73-6163" fmla="*/ 7987 w 10000"/>
                  <a:gd name="connsiteY73-6164" fmla="*/ 5278 h 10000"/>
                  <a:gd name="connsiteX74-6165" fmla="*/ 8280 w 10000"/>
                  <a:gd name="connsiteY74-6166" fmla="*/ 5240 h 10000"/>
                  <a:gd name="connsiteX75-6167" fmla="*/ 8450 w 10000"/>
                  <a:gd name="connsiteY75-6168" fmla="*/ 5228 h 10000"/>
                  <a:gd name="connsiteX76-6169" fmla="*/ 8630 w 10000"/>
                  <a:gd name="connsiteY76-6170" fmla="*/ 5225 h 10000"/>
                  <a:gd name="connsiteX77-6171" fmla="*/ 8815 w 10000"/>
                  <a:gd name="connsiteY77-6172" fmla="*/ 5230 h 10000"/>
                  <a:gd name="connsiteX78-6173" fmla="*/ 9003 w 10000"/>
                  <a:gd name="connsiteY78-6174" fmla="*/ 5248 h 10000"/>
                  <a:gd name="connsiteX79-6175" fmla="*/ 9185 w 10000"/>
                  <a:gd name="connsiteY79-6176" fmla="*/ 5281 h 10000"/>
                  <a:gd name="connsiteX80-6177" fmla="*/ 9360 w 10000"/>
                  <a:gd name="connsiteY80-6178" fmla="*/ 5334 h 10000"/>
                  <a:gd name="connsiteX81-6179" fmla="*/ 9523 w 10000"/>
                  <a:gd name="connsiteY81-6180" fmla="*/ 5403 h 10000"/>
                  <a:gd name="connsiteX82-6181" fmla="*/ 9597 w 10000"/>
                  <a:gd name="connsiteY82-6182" fmla="*/ 5449 h 10000"/>
                  <a:gd name="connsiteX83-6183" fmla="*/ 9668 w 10000"/>
                  <a:gd name="connsiteY83-6184" fmla="*/ 5497 h 10000"/>
                  <a:gd name="connsiteX84-6185" fmla="*/ 9734 w 10000"/>
                  <a:gd name="connsiteY84-6186" fmla="*/ 5553 h 10000"/>
                  <a:gd name="connsiteX85-6187" fmla="*/ 9794 w 10000"/>
                  <a:gd name="connsiteY85-6188" fmla="*/ 5617 h 10000"/>
                  <a:gd name="connsiteX86-6189" fmla="*/ 9846 w 10000"/>
                  <a:gd name="connsiteY86-6190" fmla="*/ 5688 h 10000"/>
                  <a:gd name="connsiteX87-6191" fmla="*/ 9892 w 10000"/>
                  <a:gd name="connsiteY87-6192" fmla="*/ 5764 h 10000"/>
                  <a:gd name="connsiteX88-6193" fmla="*/ 9930 w 10000"/>
                  <a:gd name="connsiteY88-6194" fmla="*/ 5848 h 10000"/>
                  <a:gd name="connsiteX89-6195" fmla="*/ 9960 w 10000"/>
                  <a:gd name="connsiteY89-6196" fmla="*/ 5939 h 10000"/>
                  <a:gd name="connsiteX90-6197" fmla="*/ 9982 w 10000"/>
                  <a:gd name="connsiteY90-6198" fmla="*/ 6041 h 10000"/>
                  <a:gd name="connsiteX91-6199" fmla="*/ 9995 w 10000"/>
                  <a:gd name="connsiteY91-6200" fmla="*/ 6151 h 10000"/>
                  <a:gd name="connsiteX92-6201" fmla="*/ 10000 w 10000"/>
                  <a:gd name="connsiteY92-6202" fmla="*/ 6321 h 10000"/>
                  <a:gd name="connsiteX93-6203" fmla="*/ 9992 w 10000"/>
                  <a:gd name="connsiteY93-6204" fmla="*/ 6481 h 10000"/>
                  <a:gd name="connsiteX94-6205" fmla="*/ 9972 w 10000"/>
                  <a:gd name="connsiteY94-6206" fmla="*/ 6626 h 10000"/>
                  <a:gd name="connsiteX95-6207" fmla="*/ 9939 w 10000"/>
                  <a:gd name="connsiteY95-6208" fmla="*/ 6763 h 10000"/>
                  <a:gd name="connsiteX96-6209" fmla="*/ 9897 w 10000"/>
                  <a:gd name="connsiteY96-6210" fmla="*/ 6885 h 10000"/>
                  <a:gd name="connsiteX97-6211" fmla="*/ 9843 w 10000"/>
                  <a:gd name="connsiteY97-6212" fmla="*/ 7000 h 10000"/>
                  <a:gd name="connsiteX98-6213" fmla="*/ 9779 w 10000"/>
                  <a:gd name="connsiteY98-6214" fmla="*/ 7099 h 10000"/>
                  <a:gd name="connsiteX99-6215" fmla="*/ 9707 w 10000"/>
                  <a:gd name="connsiteY99-6216" fmla="*/ 7188 h 10000"/>
                  <a:gd name="connsiteX100-6217" fmla="*/ 9627 w 10000"/>
                  <a:gd name="connsiteY100-6218" fmla="*/ 7269 h 10000"/>
                  <a:gd name="connsiteX101-6219" fmla="*/ 9538 w 10000"/>
                  <a:gd name="connsiteY101-6220" fmla="*/ 7340 h 10000"/>
                  <a:gd name="connsiteX102-6221" fmla="*/ 9443 w 10000"/>
                  <a:gd name="connsiteY102-6222" fmla="*/ 7401 h 10000"/>
                  <a:gd name="connsiteX103-6223" fmla="*/ 9342 w 10000"/>
                  <a:gd name="connsiteY103-6224" fmla="*/ 7452 h 10000"/>
                  <a:gd name="connsiteX104-6225" fmla="*/ 9234 w 10000"/>
                  <a:gd name="connsiteY104-6226" fmla="*/ 7496 h 10000"/>
                  <a:gd name="connsiteX105-6227" fmla="*/ 9121 w 10000"/>
                  <a:gd name="connsiteY105-6228" fmla="*/ 7531 h 10000"/>
                  <a:gd name="connsiteX106-6229" fmla="*/ 9005 w 10000"/>
                  <a:gd name="connsiteY106-6230" fmla="*/ 7559 h 10000"/>
                  <a:gd name="connsiteX107-6231" fmla="*/ 8885 w 10000"/>
                  <a:gd name="connsiteY107-6232" fmla="*/ 7577 h 10000"/>
                  <a:gd name="connsiteX108-6233" fmla="*/ 8637 w 10000"/>
                  <a:gd name="connsiteY108-6234" fmla="*/ 7597 h 10000"/>
                  <a:gd name="connsiteX109-6235" fmla="*/ 8383 w 10000"/>
                  <a:gd name="connsiteY109-6236" fmla="*/ 7590 h 10000"/>
                  <a:gd name="connsiteX110-6237" fmla="*/ 8129 w 10000"/>
                  <a:gd name="connsiteY110-6238" fmla="*/ 7562 h 10000"/>
                  <a:gd name="connsiteX111-6239" fmla="*/ 7879 w 10000"/>
                  <a:gd name="connsiteY111-6240" fmla="*/ 7513 h 10000"/>
                  <a:gd name="connsiteX112-6241" fmla="*/ 7639 w 10000"/>
                  <a:gd name="connsiteY112-6242" fmla="*/ 7450 h 10000"/>
                  <a:gd name="connsiteX113-6243" fmla="*/ 7414 w 10000"/>
                  <a:gd name="connsiteY113-6244" fmla="*/ 7371 h 10000"/>
                  <a:gd name="connsiteX114-6245" fmla="*/ 7212 w 10000"/>
                  <a:gd name="connsiteY114-6246" fmla="*/ 7282 h 10000"/>
                  <a:gd name="connsiteX115-6247" fmla="*/ 7036 w 10000"/>
                  <a:gd name="connsiteY115-6248" fmla="*/ 7188 h 10000"/>
                  <a:gd name="connsiteX0-6249" fmla="*/ 7036 w 10000"/>
                  <a:gd name="connsiteY0-6250" fmla="*/ 7188 h 10000"/>
                  <a:gd name="connsiteX1-6251" fmla="*/ 5813 w 10000"/>
                  <a:gd name="connsiteY1-6252" fmla="*/ 5620 h 10000"/>
                  <a:gd name="connsiteX2-6253" fmla="*/ 3757 w 10000"/>
                  <a:gd name="connsiteY2-6254" fmla="*/ 6457 h 10000"/>
                  <a:gd name="connsiteX3-6255" fmla="*/ 1812 w 10000"/>
                  <a:gd name="connsiteY3-6256" fmla="*/ 7539 h 10000"/>
                  <a:gd name="connsiteX4-6257" fmla="*/ 714 w 10000"/>
                  <a:gd name="connsiteY4-6258" fmla="*/ 10000 h 10000"/>
                  <a:gd name="connsiteX5-6259" fmla="*/ 523 w 10000"/>
                  <a:gd name="connsiteY5-6260" fmla="*/ 9997 h 10000"/>
                  <a:gd name="connsiteX6-6261" fmla="*/ 354 w 10000"/>
                  <a:gd name="connsiteY6-6262" fmla="*/ 9980 h 10000"/>
                  <a:gd name="connsiteX7-6263" fmla="*/ 213 w 10000"/>
                  <a:gd name="connsiteY7-6264" fmla="*/ 9947 h 10000"/>
                  <a:gd name="connsiteX8-6265" fmla="*/ 154 w 10000"/>
                  <a:gd name="connsiteY8-6266" fmla="*/ 9924 h 10000"/>
                  <a:gd name="connsiteX9-6267" fmla="*/ 105 w 10000"/>
                  <a:gd name="connsiteY9-6268" fmla="*/ 9896 h 10000"/>
                  <a:gd name="connsiteX10-6269" fmla="*/ 65 w 10000"/>
                  <a:gd name="connsiteY10-6270" fmla="*/ 9865 h 10000"/>
                  <a:gd name="connsiteX11-6271" fmla="*/ 35 w 10000"/>
                  <a:gd name="connsiteY11-6272" fmla="*/ 9827 h 10000"/>
                  <a:gd name="connsiteX12-6273" fmla="*/ 15 w 10000"/>
                  <a:gd name="connsiteY12-6274" fmla="*/ 9786 h 10000"/>
                  <a:gd name="connsiteX13-6275" fmla="*/ 8 w 10000"/>
                  <a:gd name="connsiteY13-6276" fmla="*/ 9738 h 10000"/>
                  <a:gd name="connsiteX14-6277" fmla="*/ 0 w 10000"/>
                  <a:gd name="connsiteY14-6278" fmla="*/ 9331 h 10000"/>
                  <a:gd name="connsiteX15-6279" fmla="*/ 0 w 10000"/>
                  <a:gd name="connsiteY15-6280" fmla="*/ 8886 h 10000"/>
                  <a:gd name="connsiteX16-6281" fmla="*/ 10 w 10000"/>
                  <a:gd name="connsiteY16-6282" fmla="*/ 8411 h 10000"/>
                  <a:gd name="connsiteX17-6283" fmla="*/ 28 w 10000"/>
                  <a:gd name="connsiteY17-6284" fmla="*/ 7907 h 10000"/>
                  <a:gd name="connsiteX18-6285" fmla="*/ 58 w 10000"/>
                  <a:gd name="connsiteY18-6286" fmla="*/ 7391 h 10000"/>
                  <a:gd name="connsiteX19-6287" fmla="*/ 98 w 10000"/>
                  <a:gd name="connsiteY19-6288" fmla="*/ 6860 h 10000"/>
                  <a:gd name="connsiteX20-6289" fmla="*/ 148 w 10000"/>
                  <a:gd name="connsiteY20-6290" fmla="*/ 6321 h 10000"/>
                  <a:gd name="connsiteX21-6291" fmla="*/ 212 w 10000"/>
                  <a:gd name="connsiteY21-6292" fmla="*/ 5789 h 10000"/>
                  <a:gd name="connsiteX22-6293" fmla="*/ 286 w 10000"/>
                  <a:gd name="connsiteY22-6294" fmla="*/ 5261 h 10000"/>
                  <a:gd name="connsiteX23-6295" fmla="*/ 374 w 10000"/>
                  <a:gd name="connsiteY23-6296" fmla="*/ 4750 h 10000"/>
                  <a:gd name="connsiteX24-6297" fmla="*/ 475 w 10000"/>
                  <a:gd name="connsiteY24-6298" fmla="*/ 4256 h 10000"/>
                  <a:gd name="connsiteX25-6299" fmla="*/ 530 w 10000"/>
                  <a:gd name="connsiteY25-6300" fmla="*/ 4022 h 10000"/>
                  <a:gd name="connsiteX26-6301" fmla="*/ 588 w 10000"/>
                  <a:gd name="connsiteY26-6302" fmla="*/ 3791 h 10000"/>
                  <a:gd name="connsiteX27-6303" fmla="*/ 652 w 10000"/>
                  <a:gd name="connsiteY27-6304" fmla="*/ 3570 h 10000"/>
                  <a:gd name="connsiteX28-6305" fmla="*/ 717 w 10000"/>
                  <a:gd name="connsiteY28-6306" fmla="*/ 3361 h 10000"/>
                  <a:gd name="connsiteX29-6307" fmla="*/ 787 w 10000"/>
                  <a:gd name="connsiteY29-6308" fmla="*/ 3160 h 10000"/>
                  <a:gd name="connsiteX30-6309" fmla="*/ 861 w 10000"/>
                  <a:gd name="connsiteY30-6310" fmla="*/ 2970 h 10000"/>
                  <a:gd name="connsiteX31-6311" fmla="*/ 938 w 10000"/>
                  <a:gd name="connsiteY31-6312" fmla="*/ 2792 h 10000"/>
                  <a:gd name="connsiteX32-6313" fmla="*/ 1019 w 10000"/>
                  <a:gd name="connsiteY32-6314" fmla="*/ 2624 h 10000"/>
                  <a:gd name="connsiteX33-6315" fmla="*/ 1105 w 10000"/>
                  <a:gd name="connsiteY33-6316" fmla="*/ 2474 h 10000"/>
                  <a:gd name="connsiteX34-6317" fmla="*/ 1194 w 10000"/>
                  <a:gd name="connsiteY34-6318" fmla="*/ 2334 h 10000"/>
                  <a:gd name="connsiteX35-6319" fmla="*/ 1640 w 10000"/>
                  <a:gd name="connsiteY35-6320" fmla="*/ 1696 h 10000"/>
                  <a:gd name="connsiteX36-6321" fmla="*/ 1865 w 10000"/>
                  <a:gd name="connsiteY36-6322" fmla="*/ 1383 h 10000"/>
                  <a:gd name="connsiteX37-6323" fmla="*/ 1950 w 10000"/>
                  <a:gd name="connsiteY37-6324" fmla="*/ 1269 h 10000"/>
                  <a:gd name="connsiteX38-6325" fmla="*/ 2095 w 10000"/>
                  <a:gd name="connsiteY38-6326" fmla="*/ 1088 h 10000"/>
                  <a:gd name="connsiteX39-6327" fmla="*/ 2333 w 10000"/>
                  <a:gd name="connsiteY39-6328" fmla="*/ 811 h 10000"/>
                  <a:gd name="connsiteX40-6329" fmla="*/ 2455 w 10000"/>
                  <a:gd name="connsiteY40-6330" fmla="*/ 681 h 10000"/>
                  <a:gd name="connsiteX41-6331" fmla="*/ 2583 w 10000"/>
                  <a:gd name="connsiteY41-6332" fmla="*/ 559 h 10000"/>
                  <a:gd name="connsiteX42-6333" fmla="*/ 2711 w 10000"/>
                  <a:gd name="connsiteY42-6334" fmla="*/ 447 h 10000"/>
                  <a:gd name="connsiteX43-6335" fmla="*/ 2844 w 10000"/>
                  <a:gd name="connsiteY43-6336" fmla="*/ 341 h 10000"/>
                  <a:gd name="connsiteX44-6337" fmla="*/ 2981 w 10000"/>
                  <a:gd name="connsiteY44-6338" fmla="*/ 247 h 10000"/>
                  <a:gd name="connsiteX45-6339" fmla="*/ 3121 w 10000"/>
                  <a:gd name="connsiteY45-6340" fmla="*/ 160 h 10000"/>
                  <a:gd name="connsiteX46-6341" fmla="*/ 3188 w 10000"/>
                  <a:gd name="connsiteY46-6342" fmla="*/ 127 h 10000"/>
                  <a:gd name="connsiteX47-6343" fmla="*/ 3268 w 10000"/>
                  <a:gd name="connsiteY47-6344" fmla="*/ 99 h 10000"/>
                  <a:gd name="connsiteX48-6345" fmla="*/ 3463 w 10000"/>
                  <a:gd name="connsiteY48-6346" fmla="*/ 51 h 10000"/>
                  <a:gd name="connsiteX49-6347" fmla="*/ 3698 w 10000"/>
                  <a:gd name="connsiteY49-6348" fmla="*/ 15 h 10000"/>
                  <a:gd name="connsiteX50-6349" fmla="*/ 3966 w 10000"/>
                  <a:gd name="connsiteY50-6350" fmla="*/ 0 h 10000"/>
                  <a:gd name="connsiteX51-6351" fmla="*/ 4258 w 10000"/>
                  <a:gd name="connsiteY51-6352" fmla="*/ 5 h 10000"/>
                  <a:gd name="connsiteX52-6353" fmla="*/ 4569 w 10000"/>
                  <a:gd name="connsiteY52-6354" fmla="*/ 31 h 10000"/>
                  <a:gd name="connsiteX53-6355" fmla="*/ 4892 w 10000"/>
                  <a:gd name="connsiteY53-6356" fmla="*/ 76 h 10000"/>
                  <a:gd name="connsiteX54-6357" fmla="*/ 5217 w 10000"/>
                  <a:gd name="connsiteY54-6358" fmla="*/ 145 h 10000"/>
                  <a:gd name="connsiteX55-6359" fmla="*/ 5379 w 10000"/>
                  <a:gd name="connsiteY55-6360" fmla="*/ 191 h 10000"/>
                  <a:gd name="connsiteX56-6361" fmla="*/ 5539 w 10000"/>
                  <a:gd name="connsiteY56-6362" fmla="*/ 239 h 10000"/>
                  <a:gd name="connsiteX57-6363" fmla="*/ 5850 w 10000"/>
                  <a:gd name="connsiteY57-6364" fmla="*/ 364 h 10000"/>
                  <a:gd name="connsiteX58-6365" fmla="*/ 6000 w 10000"/>
                  <a:gd name="connsiteY58-6366" fmla="*/ 435 h 10000"/>
                  <a:gd name="connsiteX59-6367" fmla="*/ 6145 w 10000"/>
                  <a:gd name="connsiteY59-6368" fmla="*/ 514 h 10000"/>
                  <a:gd name="connsiteX60-6369" fmla="*/ 6281 w 10000"/>
                  <a:gd name="connsiteY60-6370" fmla="*/ 598 h 10000"/>
                  <a:gd name="connsiteX61-6371" fmla="*/ 6413 w 10000"/>
                  <a:gd name="connsiteY61-6372" fmla="*/ 694 h 10000"/>
                  <a:gd name="connsiteX62-6373" fmla="*/ 6534 w 10000"/>
                  <a:gd name="connsiteY62-6374" fmla="*/ 796 h 10000"/>
                  <a:gd name="connsiteX63-6375" fmla="*/ 6648 w 10000"/>
                  <a:gd name="connsiteY63-6376" fmla="*/ 905 h 10000"/>
                  <a:gd name="connsiteX64-6377" fmla="*/ 6751 w 10000"/>
                  <a:gd name="connsiteY64-6378" fmla="*/ 1025 h 10000"/>
                  <a:gd name="connsiteX65-6379" fmla="*/ 6844 w 10000"/>
                  <a:gd name="connsiteY65-6380" fmla="*/ 1152 h 10000"/>
                  <a:gd name="connsiteX66-6381" fmla="*/ 6925 w 10000"/>
                  <a:gd name="connsiteY66-6382" fmla="*/ 1287 h 10000"/>
                  <a:gd name="connsiteX67-6383" fmla="*/ 6994 w 10000"/>
                  <a:gd name="connsiteY67-6384" fmla="*/ 1431 h 10000"/>
                  <a:gd name="connsiteX68-6385" fmla="*/ 7048 w 10000"/>
                  <a:gd name="connsiteY68-6386" fmla="*/ 1584 h 10000"/>
                  <a:gd name="connsiteX69-6387" fmla="*/ 7070 w 10000"/>
                  <a:gd name="connsiteY69-6388" fmla="*/ 1665 h 10000"/>
                  <a:gd name="connsiteX70-6389" fmla="*/ 7088 w 10000"/>
                  <a:gd name="connsiteY70-6390" fmla="*/ 1749 h 10000"/>
                  <a:gd name="connsiteX71-6391" fmla="*/ 7786 w 10000"/>
                  <a:gd name="connsiteY71-6392" fmla="*/ 5317 h 10000"/>
                  <a:gd name="connsiteX72-6393" fmla="*/ 7987 w 10000"/>
                  <a:gd name="connsiteY72-6394" fmla="*/ 5278 h 10000"/>
                  <a:gd name="connsiteX73-6395" fmla="*/ 8280 w 10000"/>
                  <a:gd name="connsiteY73-6396" fmla="*/ 5240 h 10000"/>
                  <a:gd name="connsiteX74-6397" fmla="*/ 8450 w 10000"/>
                  <a:gd name="connsiteY74-6398" fmla="*/ 5228 h 10000"/>
                  <a:gd name="connsiteX75-6399" fmla="*/ 8630 w 10000"/>
                  <a:gd name="connsiteY75-6400" fmla="*/ 5225 h 10000"/>
                  <a:gd name="connsiteX76-6401" fmla="*/ 8815 w 10000"/>
                  <a:gd name="connsiteY76-6402" fmla="*/ 5230 h 10000"/>
                  <a:gd name="connsiteX77-6403" fmla="*/ 9003 w 10000"/>
                  <a:gd name="connsiteY77-6404" fmla="*/ 5248 h 10000"/>
                  <a:gd name="connsiteX78-6405" fmla="*/ 9185 w 10000"/>
                  <a:gd name="connsiteY78-6406" fmla="*/ 5281 h 10000"/>
                  <a:gd name="connsiteX79-6407" fmla="*/ 9360 w 10000"/>
                  <a:gd name="connsiteY79-6408" fmla="*/ 5334 h 10000"/>
                  <a:gd name="connsiteX80-6409" fmla="*/ 9523 w 10000"/>
                  <a:gd name="connsiteY80-6410" fmla="*/ 5403 h 10000"/>
                  <a:gd name="connsiteX81-6411" fmla="*/ 9597 w 10000"/>
                  <a:gd name="connsiteY81-6412" fmla="*/ 5449 h 10000"/>
                  <a:gd name="connsiteX82-6413" fmla="*/ 9668 w 10000"/>
                  <a:gd name="connsiteY82-6414" fmla="*/ 5497 h 10000"/>
                  <a:gd name="connsiteX83-6415" fmla="*/ 9734 w 10000"/>
                  <a:gd name="connsiteY83-6416" fmla="*/ 5553 h 10000"/>
                  <a:gd name="connsiteX84-6417" fmla="*/ 9794 w 10000"/>
                  <a:gd name="connsiteY84-6418" fmla="*/ 5617 h 10000"/>
                  <a:gd name="connsiteX85-6419" fmla="*/ 9846 w 10000"/>
                  <a:gd name="connsiteY85-6420" fmla="*/ 5688 h 10000"/>
                  <a:gd name="connsiteX86-6421" fmla="*/ 9892 w 10000"/>
                  <a:gd name="connsiteY86-6422" fmla="*/ 5764 h 10000"/>
                  <a:gd name="connsiteX87-6423" fmla="*/ 9930 w 10000"/>
                  <a:gd name="connsiteY87-6424" fmla="*/ 5848 h 10000"/>
                  <a:gd name="connsiteX88-6425" fmla="*/ 9960 w 10000"/>
                  <a:gd name="connsiteY88-6426" fmla="*/ 5939 h 10000"/>
                  <a:gd name="connsiteX89-6427" fmla="*/ 9982 w 10000"/>
                  <a:gd name="connsiteY89-6428" fmla="*/ 6041 h 10000"/>
                  <a:gd name="connsiteX90-6429" fmla="*/ 9995 w 10000"/>
                  <a:gd name="connsiteY90-6430" fmla="*/ 6151 h 10000"/>
                  <a:gd name="connsiteX91-6431" fmla="*/ 10000 w 10000"/>
                  <a:gd name="connsiteY91-6432" fmla="*/ 6321 h 10000"/>
                  <a:gd name="connsiteX92-6433" fmla="*/ 9992 w 10000"/>
                  <a:gd name="connsiteY92-6434" fmla="*/ 6481 h 10000"/>
                  <a:gd name="connsiteX93-6435" fmla="*/ 9972 w 10000"/>
                  <a:gd name="connsiteY93-6436" fmla="*/ 6626 h 10000"/>
                  <a:gd name="connsiteX94-6437" fmla="*/ 9939 w 10000"/>
                  <a:gd name="connsiteY94-6438" fmla="*/ 6763 h 10000"/>
                  <a:gd name="connsiteX95-6439" fmla="*/ 9897 w 10000"/>
                  <a:gd name="connsiteY95-6440" fmla="*/ 6885 h 10000"/>
                  <a:gd name="connsiteX96-6441" fmla="*/ 9843 w 10000"/>
                  <a:gd name="connsiteY96-6442" fmla="*/ 7000 h 10000"/>
                  <a:gd name="connsiteX97-6443" fmla="*/ 9779 w 10000"/>
                  <a:gd name="connsiteY97-6444" fmla="*/ 7099 h 10000"/>
                  <a:gd name="connsiteX98-6445" fmla="*/ 9707 w 10000"/>
                  <a:gd name="connsiteY98-6446" fmla="*/ 7188 h 10000"/>
                  <a:gd name="connsiteX99-6447" fmla="*/ 9627 w 10000"/>
                  <a:gd name="connsiteY99-6448" fmla="*/ 7269 h 10000"/>
                  <a:gd name="connsiteX100-6449" fmla="*/ 9538 w 10000"/>
                  <a:gd name="connsiteY100-6450" fmla="*/ 7340 h 10000"/>
                  <a:gd name="connsiteX101-6451" fmla="*/ 9443 w 10000"/>
                  <a:gd name="connsiteY101-6452" fmla="*/ 7401 h 10000"/>
                  <a:gd name="connsiteX102-6453" fmla="*/ 9342 w 10000"/>
                  <a:gd name="connsiteY102-6454" fmla="*/ 7452 h 10000"/>
                  <a:gd name="connsiteX103-6455" fmla="*/ 9234 w 10000"/>
                  <a:gd name="connsiteY103-6456" fmla="*/ 7496 h 10000"/>
                  <a:gd name="connsiteX104-6457" fmla="*/ 9121 w 10000"/>
                  <a:gd name="connsiteY104-6458" fmla="*/ 7531 h 10000"/>
                  <a:gd name="connsiteX105-6459" fmla="*/ 9005 w 10000"/>
                  <a:gd name="connsiteY105-6460" fmla="*/ 7559 h 10000"/>
                  <a:gd name="connsiteX106-6461" fmla="*/ 8885 w 10000"/>
                  <a:gd name="connsiteY106-6462" fmla="*/ 7577 h 10000"/>
                  <a:gd name="connsiteX107-6463" fmla="*/ 8637 w 10000"/>
                  <a:gd name="connsiteY107-6464" fmla="*/ 7597 h 10000"/>
                  <a:gd name="connsiteX108-6465" fmla="*/ 8383 w 10000"/>
                  <a:gd name="connsiteY108-6466" fmla="*/ 7590 h 10000"/>
                  <a:gd name="connsiteX109-6467" fmla="*/ 8129 w 10000"/>
                  <a:gd name="connsiteY109-6468" fmla="*/ 7562 h 10000"/>
                  <a:gd name="connsiteX110-6469" fmla="*/ 7879 w 10000"/>
                  <a:gd name="connsiteY110-6470" fmla="*/ 7513 h 10000"/>
                  <a:gd name="connsiteX111-6471" fmla="*/ 7639 w 10000"/>
                  <a:gd name="connsiteY111-6472" fmla="*/ 7450 h 10000"/>
                  <a:gd name="connsiteX112-6473" fmla="*/ 7414 w 10000"/>
                  <a:gd name="connsiteY112-6474" fmla="*/ 7371 h 10000"/>
                  <a:gd name="connsiteX113-6475" fmla="*/ 7212 w 10000"/>
                  <a:gd name="connsiteY113-6476" fmla="*/ 7282 h 10000"/>
                  <a:gd name="connsiteX114-6477" fmla="*/ 7036 w 10000"/>
                  <a:gd name="connsiteY114-6478" fmla="*/ 7188 h 10000"/>
                  <a:gd name="connsiteX0-6479" fmla="*/ 7036 w 10000"/>
                  <a:gd name="connsiteY0-6480" fmla="*/ 7188 h 9997"/>
                  <a:gd name="connsiteX1-6481" fmla="*/ 5813 w 10000"/>
                  <a:gd name="connsiteY1-6482" fmla="*/ 5620 h 9997"/>
                  <a:gd name="connsiteX2-6483" fmla="*/ 3757 w 10000"/>
                  <a:gd name="connsiteY2-6484" fmla="*/ 6457 h 9997"/>
                  <a:gd name="connsiteX3-6485" fmla="*/ 1812 w 10000"/>
                  <a:gd name="connsiteY3-6486" fmla="*/ 7539 h 9997"/>
                  <a:gd name="connsiteX4-6487" fmla="*/ 792 w 10000"/>
                  <a:gd name="connsiteY4-6488" fmla="*/ 8629 h 9997"/>
                  <a:gd name="connsiteX5-6489" fmla="*/ 523 w 10000"/>
                  <a:gd name="connsiteY5-6490" fmla="*/ 9997 h 9997"/>
                  <a:gd name="connsiteX6-6491" fmla="*/ 354 w 10000"/>
                  <a:gd name="connsiteY6-6492" fmla="*/ 9980 h 9997"/>
                  <a:gd name="connsiteX7-6493" fmla="*/ 213 w 10000"/>
                  <a:gd name="connsiteY7-6494" fmla="*/ 9947 h 9997"/>
                  <a:gd name="connsiteX8-6495" fmla="*/ 154 w 10000"/>
                  <a:gd name="connsiteY8-6496" fmla="*/ 9924 h 9997"/>
                  <a:gd name="connsiteX9-6497" fmla="*/ 105 w 10000"/>
                  <a:gd name="connsiteY9-6498" fmla="*/ 9896 h 9997"/>
                  <a:gd name="connsiteX10-6499" fmla="*/ 65 w 10000"/>
                  <a:gd name="connsiteY10-6500" fmla="*/ 9865 h 9997"/>
                  <a:gd name="connsiteX11-6501" fmla="*/ 35 w 10000"/>
                  <a:gd name="connsiteY11-6502" fmla="*/ 9827 h 9997"/>
                  <a:gd name="connsiteX12-6503" fmla="*/ 15 w 10000"/>
                  <a:gd name="connsiteY12-6504" fmla="*/ 9786 h 9997"/>
                  <a:gd name="connsiteX13-6505" fmla="*/ 8 w 10000"/>
                  <a:gd name="connsiteY13-6506" fmla="*/ 9738 h 9997"/>
                  <a:gd name="connsiteX14-6507" fmla="*/ 0 w 10000"/>
                  <a:gd name="connsiteY14-6508" fmla="*/ 9331 h 9997"/>
                  <a:gd name="connsiteX15-6509" fmla="*/ 0 w 10000"/>
                  <a:gd name="connsiteY15-6510" fmla="*/ 8886 h 9997"/>
                  <a:gd name="connsiteX16-6511" fmla="*/ 10 w 10000"/>
                  <a:gd name="connsiteY16-6512" fmla="*/ 8411 h 9997"/>
                  <a:gd name="connsiteX17-6513" fmla="*/ 28 w 10000"/>
                  <a:gd name="connsiteY17-6514" fmla="*/ 7907 h 9997"/>
                  <a:gd name="connsiteX18-6515" fmla="*/ 58 w 10000"/>
                  <a:gd name="connsiteY18-6516" fmla="*/ 7391 h 9997"/>
                  <a:gd name="connsiteX19-6517" fmla="*/ 98 w 10000"/>
                  <a:gd name="connsiteY19-6518" fmla="*/ 6860 h 9997"/>
                  <a:gd name="connsiteX20-6519" fmla="*/ 148 w 10000"/>
                  <a:gd name="connsiteY20-6520" fmla="*/ 6321 h 9997"/>
                  <a:gd name="connsiteX21-6521" fmla="*/ 212 w 10000"/>
                  <a:gd name="connsiteY21-6522" fmla="*/ 5789 h 9997"/>
                  <a:gd name="connsiteX22-6523" fmla="*/ 286 w 10000"/>
                  <a:gd name="connsiteY22-6524" fmla="*/ 5261 h 9997"/>
                  <a:gd name="connsiteX23-6525" fmla="*/ 374 w 10000"/>
                  <a:gd name="connsiteY23-6526" fmla="*/ 4750 h 9997"/>
                  <a:gd name="connsiteX24-6527" fmla="*/ 475 w 10000"/>
                  <a:gd name="connsiteY24-6528" fmla="*/ 4256 h 9997"/>
                  <a:gd name="connsiteX25-6529" fmla="*/ 530 w 10000"/>
                  <a:gd name="connsiteY25-6530" fmla="*/ 4022 h 9997"/>
                  <a:gd name="connsiteX26-6531" fmla="*/ 588 w 10000"/>
                  <a:gd name="connsiteY26-6532" fmla="*/ 3791 h 9997"/>
                  <a:gd name="connsiteX27-6533" fmla="*/ 652 w 10000"/>
                  <a:gd name="connsiteY27-6534" fmla="*/ 3570 h 9997"/>
                  <a:gd name="connsiteX28-6535" fmla="*/ 717 w 10000"/>
                  <a:gd name="connsiteY28-6536" fmla="*/ 3361 h 9997"/>
                  <a:gd name="connsiteX29-6537" fmla="*/ 787 w 10000"/>
                  <a:gd name="connsiteY29-6538" fmla="*/ 3160 h 9997"/>
                  <a:gd name="connsiteX30-6539" fmla="*/ 861 w 10000"/>
                  <a:gd name="connsiteY30-6540" fmla="*/ 2970 h 9997"/>
                  <a:gd name="connsiteX31-6541" fmla="*/ 938 w 10000"/>
                  <a:gd name="connsiteY31-6542" fmla="*/ 2792 h 9997"/>
                  <a:gd name="connsiteX32-6543" fmla="*/ 1019 w 10000"/>
                  <a:gd name="connsiteY32-6544" fmla="*/ 2624 h 9997"/>
                  <a:gd name="connsiteX33-6545" fmla="*/ 1105 w 10000"/>
                  <a:gd name="connsiteY33-6546" fmla="*/ 2474 h 9997"/>
                  <a:gd name="connsiteX34-6547" fmla="*/ 1194 w 10000"/>
                  <a:gd name="connsiteY34-6548" fmla="*/ 2334 h 9997"/>
                  <a:gd name="connsiteX35-6549" fmla="*/ 1640 w 10000"/>
                  <a:gd name="connsiteY35-6550" fmla="*/ 1696 h 9997"/>
                  <a:gd name="connsiteX36-6551" fmla="*/ 1865 w 10000"/>
                  <a:gd name="connsiteY36-6552" fmla="*/ 1383 h 9997"/>
                  <a:gd name="connsiteX37-6553" fmla="*/ 1950 w 10000"/>
                  <a:gd name="connsiteY37-6554" fmla="*/ 1269 h 9997"/>
                  <a:gd name="connsiteX38-6555" fmla="*/ 2095 w 10000"/>
                  <a:gd name="connsiteY38-6556" fmla="*/ 1088 h 9997"/>
                  <a:gd name="connsiteX39-6557" fmla="*/ 2333 w 10000"/>
                  <a:gd name="connsiteY39-6558" fmla="*/ 811 h 9997"/>
                  <a:gd name="connsiteX40-6559" fmla="*/ 2455 w 10000"/>
                  <a:gd name="connsiteY40-6560" fmla="*/ 681 h 9997"/>
                  <a:gd name="connsiteX41-6561" fmla="*/ 2583 w 10000"/>
                  <a:gd name="connsiteY41-6562" fmla="*/ 559 h 9997"/>
                  <a:gd name="connsiteX42-6563" fmla="*/ 2711 w 10000"/>
                  <a:gd name="connsiteY42-6564" fmla="*/ 447 h 9997"/>
                  <a:gd name="connsiteX43-6565" fmla="*/ 2844 w 10000"/>
                  <a:gd name="connsiteY43-6566" fmla="*/ 341 h 9997"/>
                  <a:gd name="connsiteX44-6567" fmla="*/ 2981 w 10000"/>
                  <a:gd name="connsiteY44-6568" fmla="*/ 247 h 9997"/>
                  <a:gd name="connsiteX45-6569" fmla="*/ 3121 w 10000"/>
                  <a:gd name="connsiteY45-6570" fmla="*/ 160 h 9997"/>
                  <a:gd name="connsiteX46-6571" fmla="*/ 3188 w 10000"/>
                  <a:gd name="connsiteY46-6572" fmla="*/ 127 h 9997"/>
                  <a:gd name="connsiteX47-6573" fmla="*/ 3268 w 10000"/>
                  <a:gd name="connsiteY47-6574" fmla="*/ 99 h 9997"/>
                  <a:gd name="connsiteX48-6575" fmla="*/ 3463 w 10000"/>
                  <a:gd name="connsiteY48-6576" fmla="*/ 51 h 9997"/>
                  <a:gd name="connsiteX49-6577" fmla="*/ 3698 w 10000"/>
                  <a:gd name="connsiteY49-6578" fmla="*/ 15 h 9997"/>
                  <a:gd name="connsiteX50-6579" fmla="*/ 3966 w 10000"/>
                  <a:gd name="connsiteY50-6580" fmla="*/ 0 h 9997"/>
                  <a:gd name="connsiteX51-6581" fmla="*/ 4258 w 10000"/>
                  <a:gd name="connsiteY51-6582" fmla="*/ 5 h 9997"/>
                  <a:gd name="connsiteX52-6583" fmla="*/ 4569 w 10000"/>
                  <a:gd name="connsiteY52-6584" fmla="*/ 31 h 9997"/>
                  <a:gd name="connsiteX53-6585" fmla="*/ 4892 w 10000"/>
                  <a:gd name="connsiteY53-6586" fmla="*/ 76 h 9997"/>
                  <a:gd name="connsiteX54-6587" fmla="*/ 5217 w 10000"/>
                  <a:gd name="connsiteY54-6588" fmla="*/ 145 h 9997"/>
                  <a:gd name="connsiteX55-6589" fmla="*/ 5379 w 10000"/>
                  <a:gd name="connsiteY55-6590" fmla="*/ 191 h 9997"/>
                  <a:gd name="connsiteX56-6591" fmla="*/ 5539 w 10000"/>
                  <a:gd name="connsiteY56-6592" fmla="*/ 239 h 9997"/>
                  <a:gd name="connsiteX57-6593" fmla="*/ 5850 w 10000"/>
                  <a:gd name="connsiteY57-6594" fmla="*/ 364 h 9997"/>
                  <a:gd name="connsiteX58-6595" fmla="*/ 6000 w 10000"/>
                  <a:gd name="connsiteY58-6596" fmla="*/ 435 h 9997"/>
                  <a:gd name="connsiteX59-6597" fmla="*/ 6145 w 10000"/>
                  <a:gd name="connsiteY59-6598" fmla="*/ 514 h 9997"/>
                  <a:gd name="connsiteX60-6599" fmla="*/ 6281 w 10000"/>
                  <a:gd name="connsiteY60-6600" fmla="*/ 598 h 9997"/>
                  <a:gd name="connsiteX61-6601" fmla="*/ 6413 w 10000"/>
                  <a:gd name="connsiteY61-6602" fmla="*/ 694 h 9997"/>
                  <a:gd name="connsiteX62-6603" fmla="*/ 6534 w 10000"/>
                  <a:gd name="connsiteY62-6604" fmla="*/ 796 h 9997"/>
                  <a:gd name="connsiteX63-6605" fmla="*/ 6648 w 10000"/>
                  <a:gd name="connsiteY63-6606" fmla="*/ 905 h 9997"/>
                  <a:gd name="connsiteX64-6607" fmla="*/ 6751 w 10000"/>
                  <a:gd name="connsiteY64-6608" fmla="*/ 1025 h 9997"/>
                  <a:gd name="connsiteX65-6609" fmla="*/ 6844 w 10000"/>
                  <a:gd name="connsiteY65-6610" fmla="*/ 1152 h 9997"/>
                  <a:gd name="connsiteX66-6611" fmla="*/ 6925 w 10000"/>
                  <a:gd name="connsiteY66-6612" fmla="*/ 1287 h 9997"/>
                  <a:gd name="connsiteX67-6613" fmla="*/ 6994 w 10000"/>
                  <a:gd name="connsiteY67-6614" fmla="*/ 1431 h 9997"/>
                  <a:gd name="connsiteX68-6615" fmla="*/ 7048 w 10000"/>
                  <a:gd name="connsiteY68-6616" fmla="*/ 1584 h 9997"/>
                  <a:gd name="connsiteX69-6617" fmla="*/ 7070 w 10000"/>
                  <a:gd name="connsiteY69-6618" fmla="*/ 1665 h 9997"/>
                  <a:gd name="connsiteX70-6619" fmla="*/ 7088 w 10000"/>
                  <a:gd name="connsiteY70-6620" fmla="*/ 1749 h 9997"/>
                  <a:gd name="connsiteX71-6621" fmla="*/ 7786 w 10000"/>
                  <a:gd name="connsiteY71-6622" fmla="*/ 5317 h 9997"/>
                  <a:gd name="connsiteX72-6623" fmla="*/ 7987 w 10000"/>
                  <a:gd name="connsiteY72-6624" fmla="*/ 5278 h 9997"/>
                  <a:gd name="connsiteX73-6625" fmla="*/ 8280 w 10000"/>
                  <a:gd name="connsiteY73-6626" fmla="*/ 5240 h 9997"/>
                  <a:gd name="connsiteX74-6627" fmla="*/ 8450 w 10000"/>
                  <a:gd name="connsiteY74-6628" fmla="*/ 5228 h 9997"/>
                  <a:gd name="connsiteX75-6629" fmla="*/ 8630 w 10000"/>
                  <a:gd name="connsiteY75-6630" fmla="*/ 5225 h 9997"/>
                  <a:gd name="connsiteX76-6631" fmla="*/ 8815 w 10000"/>
                  <a:gd name="connsiteY76-6632" fmla="*/ 5230 h 9997"/>
                  <a:gd name="connsiteX77-6633" fmla="*/ 9003 w 10000"/>
                  <a:gd name="connsiteY77-6634" fmla="*/ 5248 h 9997"/>
                  <a:gd name="connsiteX78-6635" fmla="*/ 9185 w 10000"/>
                  <a:gd name="connsiteY78-6636" fmla="*/ 5281 h 9997"/>
                  <a:gd name="connsiteX79-6637" fmla="*/ 9360 w 10000"/>
                  <a:gd name="connsiteY79-6638" fmla="*/ 5334 h 9997"/>
                  <a:gd name="connsiteX80-6639" fmla="*/ 9523 w 10000"/>
                  <a:gd name="connsiteY80-6640" fmla="*/ 5403 h 9997"/>
                  <a:gd name="connsiteX81-6641" fmla="*/ 9597 w 10000"/>
                  <a:gd name="connsiteY81-6642" fmla="*/ 5449 h 9997"/>
                  <a:gd name="connsiteX82-6643" fmla="*/ 9668 w 10000"/>
                  <a:gd name="connsiteY82-6644" fmla="*/ 5497 h 9997"/>
                  <a:gd name="connsiteX83-6645" fmla="*/ 9734 w 10000"/>
                  <a:gd name="connsiteY83-6646" fmla="*/ 5553 h 9997"/>
                  <a:gd name="connsiteX84-6647" fmla="*/ 9794 w 10000"/>
                  <a:gd name="connsiteY84-6648" fmla="*/ 5617 h 9997"/>
                  <a:gd name="connsiteX85-6649" fmla="*/ 9846 w 10000"/>
                  <a:gd name="connsiteY85-6650" fmla="*/ 5688 h 9997"/>
                  <a:gd name="connsiteX86-6651" fmla="*/ 9892 w 10000"/>
                  <a:gd name="connsiteY86-6652" fmla="*/ 5764 h 9997"/>
                  <a:gd name="connsiteX87-6653" fmla="*/ 9930 w 10000"/>
                  <a:gd name="connsiteY87-6654" fmla="*/ 5848 h 9997"/>
                  <a:gd name="connsiteX88-6655" fmla="*/ 9960 w 10000"/>
                  <a:gd name="connsiteY88-6656" fmla="*/ 5939 h 9997"/>
                  <a:gd name="connsiteX89-6657" fmla="*/ 9982 w 10000"/>
                  <a:gd name="connsiteY89-6658" fmla="*/ 6041 h 9997"/>
                  <a:gd name="connsiteX90-6659" fmla="*/ 9995 w 10000"/>
                  <a:gd name="connsiteY90-6660" fmla="*/ 6151 h 9997"/>
                  <a:gd name="connsiteX91-6661" fmla="*/ 10000 w 10000"/>
                  <a:gd name="connsiteY91-6662" fmla="*/ 6321 h 9997"/>
                  <a:gd name="connsiteX92-6663" fmla="*/ 9992 w 10000"/>
                  <a:gd name="connsiteY92-6664" fmla="*/ 6481 h 9997"/>
                  <a:gd name="connsiteX93-6665" fmla="*/ 9972 w 10000"/>
                  <a:gd name="connsiteY93-6666" fmla="*/ 6626 h 9997"/>
                  <a:gd name="connsiteX94-6667" fmla="*/ 9939 w 10000"/>
                  <a:gd name="connsiteY94-6668" fmla="*/ 6763 h 9997"/>
                  <a:gd name="connsiteX95-6669" fmla="*/ 9897 w 10000"/>
                  <a:gd name="connsiteY95-6670" fmla="*/ 6885 h 9997"/>
                  <a:gd name="connsiteX96-6671" fmla="*/ 9843 w 10000"/>
                  <a:gd name="connsiteY96-6672" fmla="*/ 7000 h 9997"/>
                  <a:gd name="connsiteX97-6673" fmla="*/ 9779 w 10000"/>
                  <a:gd name="connsiteY97-6674" fmla="*/ 7099 h 9997"/>
                  <a:gd name="connsiteX98-6675" fmla="*/ 9707 w 10000"/>
                  <a:gd name="connsiteY98-6676" fmla="*/ 7188 h 9997"/>
                  <a:gd name="connsiteX99-6677" fmla="*/ 9627 w 10000"/>
                  <a:gd name="connsiteY99-6678" fmla="*/ 7269 h 9997"/>
                  <a:gd name="connsiteX100-6679" fmla="*/ 9538 w 10000"/>
                  <a:gd name="connsiteY100-6680" fmla="*/ 7340 h 9997"/>
                  <a:gd name="connsiteX101-6681" fmla="*/ 9443 w 10000"/>
                  <a:gd name="connsiteY101-6682" fmla="*/ 7401 h 9997"/>
                  <a:gd name="connsiteX102-6683" fmla="*/ 9342 w 10000"/>
                  <a:gd name="connsiteY102-6684" fmla="*/ 7452 h 9997"/>
                  <a:gd name="connsiteX103-6685" fmla="*/ 9234 w 10000"/>
                  <a:gd name="connsiteY103-6686" fmla="*/ 7496 h 9997"/>
                  <a:gd name="connsiteX104-6687" fmla="*/ 9121 w 10000"/>
                  <a:gd name="connsiteY104-6688" fmla="*/ 7531 h 9997"/>
                  <a:gd name="connsiteX105-6689" fmla="*/ 9005 w 10000"/>
                  <a:gd name="connsiteY105-6690" fmla="*/ 7559 h 9997"/>
                  <a:gd name="connsiteX106-6691" fmla="*/ 8885 w 10000"/>
                  <a:gd name="connsiteY106-6692" fmla="*/ 7577 h 9997"/>
                  <a:gd name="connsiteX107-6693" fmla="*/ 8637 w 10000"/>
                  <a:gd name="connsiteY107-6694" fmla="*/ 7597 h 9997"/>
                  <a:gd name="connsiteX108-6695" fmla="*/ 8383 w 10000"/>
                  <a:gd name="connsiteY108-6696" fmla="*/ 7590 h 9997"/>
                  <a:gd name="connsiteX109-6697" fmla="*/ 8129 w 10000"/>
                  <a:gd name="connsiteY109-6698" fmla="*/ 7562 h 9997"/>
                  <a:gd name="connsiteX110-6699" fmla="*/ 7879 w 10000"/>
                  <a:gd name="connsiteY110-6700" fmla="*/ 7513 h 9997"/>
                  <a:gd name="connsiteX111-6701" fmla="*/ 7639 w 10000"/>
                  <a:gd name="connsiteY111-6702" fmla="*/ 7450 h 9997"/>
                  <a:gd name="connsiteX112-6703" fmla="*/ 7414 w 10000"/>
                  <a:gd name="connsiteY112-6704" fmla="*/ 7371 h 9997"/>
                  <a:gd name="connsiteX113-6705" fmla="*/ 7212 w 10000"/>
                  <a:gd name="connsiteY113-6706" fmla="*/ 7282 h 9997"/>
                  <a:gd name="connsiteX114-6707" fmla="*/ 7036 w 10000"/>
                  <a:gd name="connsiteY114-6708" fmla="*/ 7188 h 9997"/>
                  <a:gd name="connsiteX0-6709" fmla="*/ 7036 w 10000"/>
                  <a:gd name="connsiteY0-6710" fmla="*/ 7190 h 10000"/>
                  <a:gd name="connsiteX1-6711" fmla="*/ 5813 w 10000"/>
                  <a:gd name="connsiteY1-6712" fmla="*/ 5622 h 10000"/>
                  <a:gd name="connsiteX2-6713" fmla="*/ 3757 w 10000"/>
                  <a:gd name="connsiteY2-6714" fmla="*/ 6459 h 10000"/>
                  <a:gd name="connsiteX3-6715" fmla="*/ 1812 w 10000"/>
                  <a:gd name="connsiteY3-6716" fmla="*/ 7541 h 10000"/>
                  <a:gd name="connsiteX4-6717" fmla="*/ 792 w 10000"/>
                  <a:gd name="connsiteY4-6718" fmla="*/ 8632 h 10000"/>
                  <a:gd name="connsiteX5-6719" fmla="*/ 523 w 10000"/>
                  <a:gd name="connsiteY5-6720" fmla="*/ 10000 h 10000"/>
                  <a:gd name="connsiteX6-6721" fmla="*/ 213 w 10000"/>
                  <a:gd name="connsiteY6-6722" fmla="*/ 9950 h 10000"/>
                  <a:gd name="connsiteX7-6723" fmla="*/ 154 w 10000"/>
                  <a:gd name="connsiteY7-6724" fmla="*/ 9927 h 10000"/>
                  <a:gd name="connsiteX8-6725" fmla="*/ 105 w 10000"/>
                  <a:gd name="connsiteY8-6726" fmla="*/ 9899 h 10000"/>
                  <a:gd name="connsiteX9-6727" fmla="*/ 65 w 10000"/>
                  <a:gd name="connsiteY9-6728" fmla="*/ 9868 h 10000"/>
                  <a:gd name="connsiteX10-6729" fmla="*/ 35 w 10000"/>
                  <a:gd name="connsiteY10-6730" fmla="*/ 9830 h 10000"/>
                  <a:gd name="connsiteX11-6731" fmla="*/ 15 w 10000"/>
                  <a:gd name="connsiteY11-6732" fmla="*/ 9789 h 10000"/>
                  <a:gd name="connsiteX12-6733" fmla="*/ 8 w 10000"/>
                  <a:gd name="connsiteY12-6734" fmla="*/ 9741 h 10000"/>
                  <a:gd name="connsiteX13-6735" fmla="*/ 0 w 10000"/>
                  <a:gd name="connsiteY13-6736" fmla="*/ 9334 h 10000"/>
                  <a:gd name="connsiteX14-6737" fmla="*/ 0 w 10000"/>
                  <a:gd name="connsiteY14-6738" fmla="*/ 8889 h 10000"/>
                  <a:gd name="connsiteX15-6739" fmla="*/ 10 w 10000"/>
                  <a:gd name="connsiteY15-6740" fmla="*/ 8414 h 10000"/>
                  <a:gd name="connsiteX16-6741" fmla="*/ 28 w 10000"/>
                  <a:gd name="connsiteY16-6742" fmla="*/ 7909 h 10000"/>
                  <a:gd name="connsiteX17-6743" fmla="*/ 58 w 10000"/>
                  <a:gd name="connsiteY17-6744" fmla="*/ 7393 h 10000"/>
                  <a:gd name="connsiteX18-6745" fmla="*/ 98 w 10000"/>
                  <a:gd name="connsiteY18-6746" fmla="*/ 6862 h 10000"/>
                  <a:gd name="connsiteX19-6747" fmla="*/ 148 w 10000"/>
                  <a:gd name="connsiteY19-6748" fmla="*/ 6323 h 10000"/>
                  <a:gd name="connsiteX20-6749" fmla="*/ 212 w 10000"/>
                  <a:gd name="connsiteY20-6750" fmla="*/ 5791 h 10000"/>
                  <a:gd name="connsiteX21-6751" fmla="*/ 286 w 10000"/>
                  <a:gd name="connsiteY21-6752" fmla="*/ 5263 h 10000"/>
                  <a:gd name="connsiteX22-6753" fmla="*/ 374 w 10000"/>
                  <a:gd name="connsiteY22-6754" fmla="*/ 4751 h 10000"/>
                  <a:gd name="connsiteX23-6755" fmla="*/ 475 w 10000"/>
                  <a:gd name="connsiteY23-6756" fmla="*/ 4257 h 10000"/>
                  <a:gd name="connsiteX24-6757" fmla="*/ 530 w 10000"/>
                  <a:gd name="connsiteY24-6758" fmla="*/ 4023 h 10000"/>
                  <a:gd name="connsiteX25-6759" fmla="*/ 588 w 10000"/>
                  <a:gd name="connsiteY25-6760" fmla="*/ 3792 h 10000"/>
                  <a:gd name="connsiteX26-6761" fmla="*/ 652 w 10000"/>
                  <a:gd name="connsiteY26-6762" fmla="*/ 3571 h 10000"/>
                  <a:gd name="connsiteX27-6763" fmla="*/ 717 w 10000"/>
                  <a:gd name="connsiteY27-6764" fmla="*/ 3362 h 10000"/>
                  <a:gd name="connsiteX28-6765" fmla="*/ 787 w 10000"/>
                  <a:gd name="connsiteY28-6766" fmla="*/ 3161 h 10000"/>
                  <a:gd name="connsiteX29-6767" fmla="*/ 861 w 10000"/>
                  <a:gd name="connsiteY29-6768" fmla="*/ 2971 h 10000"/>
                  <a:gd name="connsiteX30-6769" fmla="*/ 938 w 10000"/>
                  <a:gd name="connsiteY30-6770" fmla="*/ 2793 h 10000"/>
                  <a:gd name="connsiteX31-6771" fmla="*/ 1019 w 10000"/>
                  <a:gd name="connsiteY31-6772" fmla="*/ 2625 h 10000"/>
                  <a:gd name="connsiteX32-6773" fmla="*/ 1105 w 10000"/>
                  <a:gd name="connsiteY32-6774" fmla="*/ 2475 h 10000"/>
                  <a:gd name="connsiteX33-6775" fmla="*/ 1194 w 10000"/>
                  <a:gd name="connsiteY33-6776" fmla="*/ 2335 h 10000"/>
                  <a:gd name="connsiteX34-6777" fmla="*/ 1640 w 10000"/>
                  <a:gd name="connsiteY34-6778" fmla="*/ 1697 h 10000"/>
                  <a:gd name="connsiteX35-6779" fmla="*/ 1865 w 10000"/>
                  <a:gd name="connsiteY35-6780" fmla="*/ 1383 h 10000"/>
                  <a:gd name="connsiteX36-6781" fmla="*/ 1950 w 10000"/>
                  <a:gd name="connsiteY36-6782" fmla="*/ 1269 h 10000"/>
                  <a:gd name="connsiteX37-6783" fmla="*/ 2095 w 10000"/>
                  <a:gd name="connsiteY37-6784" fmla="*/ 1088 h 10000"/>
                  <a:gd name="connsiteX38-6785" fmla="*/ 2333 w 10000"/>
                  <a:gd name="connsiteY38-6786" fmla="*/ 811 h 10000"/>
                  <a:gd name="connsiteX39-6787" fmla="*/ 2455 w 10000"/>
                  <a:gd name="connsiteY39-6788" fmla="*/ 681 h 10000"/>
                  <a:gd name="connsiteX40-6789" fmla="*/ 2583 w 10000"/>
                  <a:gd name="connsiteY40-6790" fmla="*/ 559 h 10000"/>
                  <a:gd name="connsiteX41-6791" fmla="*/ 2711 w 10000"/>
                  <a:gd name="connsiteY41-6792" fmla="*/ 447 h 10000"/>
                  <a:gd name="connsiteX42-6793" fmla="*/ 2844 w 10000"/>
                  <a:gd name="connsiteY42-6794" fmla="*/ 341 h 10000"/>
                  <a:gd name="connsiteX43-6795" fmla="*/ 2981 w 10000"/>
                  <a:gd name="connsiteY43-6796" fmla="*/ 247 h 10000"/>
                  <a:gd name="connsiteX44-6797" fmla="*/ 3121 w 10000"/>
                  <a:gd name="connsiteY44-6798" fmla="*/ 160 h 10000"/>
                  <a:gd name="connsiteX45-6799" fmla="*/ 3188 w 10000"/>
                  <a:gd name="connsiteY45-6800" fmla="*/ 127 h 10000"/>
                  <a:gd name="connsiteX46-6801" fmla="*/ 3268 w 10000"/>
                  <a:gd name="connsiteY46-6802" fmla="*/ 99 h 10000"/>
                  <a:gd name="connsiteX47-6803" fmla="*/ 3463 w 10000"/>
                  <a:gd name="connsiteY47-6804" fmla="*/ 51 h 10000"/>
                  <a:gd name="connsiteX48-6805" fmla="*/ 3698 w 10000"/>
                  <a:gd name="connsiteY48-6806" fmla="*/ 15 h 10000"/>
                  <a:gd name="connsiteX49-6807" fmla="*/ 3966 w 10000"/>
                  <a:gd name="connsiteY49-6808" fmla="*/ 0 h 10000"/>
                  <a:gd name="connsiteX50-6809" fmla="*/ 4258 w 10000"/>
                  <a:gd name="connsiteY50-6810" fmla="*/ 5 h 10000"/>
                  <a:gd name="connsiteX51-6811" fmla="*/ 4569 w 10000"/>
                  <a:gd name="connsiteY51-6812" fmla="*/ 31 h 10000"/>
                  <a:gd name="connsiteX52-6813" fmla="*/ 4892 w 10000"/>
                  <a:gd name="connsiteY52-6814" fmla="*/ 76 h 10000"/>
                  <a:gd name="connsiteX53-6815" fmla="*/ 5217 w 10000"/>
                  <a:gd name="connsiteY53-6816" fmla="*/ 145 h 10000"/>
                  <a:gd name="connsiteX54-6817" fmla="*/ 5379 w 10000"/>
                  <a:gd name="connsiteY54-6818" fmla="*/ 191 h 10000"/>
                  <a:gd name="connsiteX55-6819" fmla="*/ 5539 w 10000"/>
                  <a:gd name="connsiteY55-6820" fmla="*/ 239 h 10000"/>
                  <a:gd name="connsiteX56-6821" fmla="*/ 5850 w 10000"/>
                  <a:gd name="connsiteY56-6822" fmla="*/ 364 h 10000"/>
                  <a:gd name="connsiteX57-6823" fmla="*/ 6000 w 10000"/>
                  <a:gd name="connsiteY57-6824" fmla="*/ 435 h 10000"/>
                  <a:gd name="connsiteX58-6825" fmla="*/ 6145 w 10000"/>
                  <a:gd name="connsiteY58-6826" fmla="*/ 514 h 10000"/>
                  <a:gd name="connsiteX59-6827" fmla="*/ 6281 w 10000"/>
                  <a:gd name="connsiteY59-6828" fmla="*/ 598 h 10000"/>
                  <a:gd name="connsiteX60-6829" fmla="*/ 6413 w 10000"/>
                  <a:gd name="connsiteY60-6830" fmla="*/ 694 h 10000"/>
                  <a:gd name="connsiteX61-6831" fmla="*/ 6534 w 10000"/>
                  <a:gd name="connsiteY61-6832" fmla="*/ 796 h 10000"/>
                  <a:gd name="connsiteX62-6833" fmla="*/ 6648 w 10000"/>
                  <a:gd name="connsiteY62-6834" fmla="*/ 905 h 10000"/>
                  <a:gd name="connsiteX63-6835" fmla="*/ 6751 w 10000"/>
                  <a:gd name="connsiteY63-6836" fmla="*/ 1025 h 10000"/>
                  <a:gd name="connsiteX64-6837" fmla="*/ 6844 w 10000"/>
                  <a:gd name="connsiteY64-6838" fmla="*/ 1152 h 10000"/>
                  <a:gd name="connsiteX65-6839" fmla="*/ 6925 w 10000"/>
                  <a:gd name="connsiteY65-6840" fmla="*/ 1287 h 10000"/>
                  <a:gd name="connsiteX66-6841" fmla="*/ 6994 w 10000"/>
                  <a:gd name="connsiteY66-6842" fmla="*/ 1431 h 10000"/>
                  <a:gd name="connsiteX67-6843" fmla="*/ 7048 w 10000"/>
                  <a:gd name="connsiteY67-6844" fmla="*/ 1584 h 10000"/>
                  <a:gd name="connsiteX68-6845" fmla="*/ 7070 w 10000"/>
                  <a:gd name="connsiteY68-6846" fmla="*/ 1665 h 10000"/>
                  <a:gd name="connsiteX69-6847" fmla="*/ 7088 w 10000"/>
                  <a:gd name="connsiteY69-6848" fmla="*/ 1750 h 10000"/>
                  <a:gd name="connsiteX70-6849" fmla="*/ 7786 w 10000"/>
                  <a:gd name="connsiteY70-6850" fmla="*/ 5319 h 10000"/>
                  <a:gd name="connsiteX71-6851" fmla="*/ 7987 w 10000"/>
                  <a:gd name="connsiteY71-6852" fmla="*/ 5280 h 10000"/>
                  <a:gd name="connsiteX72-6853" fmla="*/ 8280 w 10000"/>
                  <a:gd name="connsiteY72-6854" fmla="*/ 5242 h 10000"/>
                  <a:gd name="connsiteX73-6855" fmla="*/ 8450 w 10000"/>
                  <a:gd name="connsiteY73-6856" fmla="*/ 5230 h 10000"/>
                  <a:gd name="connsiteX74-6857" fmla="*/ 8630 w 10000"/>
                  <a:gd name="connsiteY74-6858" fmla="*/ 5227 h 10000"/>
                  <a:gd name="connsiteX75-6859" fmla="*/ 8815 w 10000"/>
                  <a:gd name="connsiteY75-6860" fmla="*/ 5232 h 10000"/>
                  <a:gd name="connsiteX76-6861" fmla="*/ 9003 w 10000"/>
                  <a:gd name="connsiteY76-6862" fmla="*/ 5250 h 10000"/>
                  <a:gd name="connsiteX77-6863" fmla="*/ 9185 w 10000"/>
                  <a:gd name="connsiteY77-6864" fmla="*/ 5283 h 10000"/>
                  <a:gd name="connsiteX78-6865" fmla="*/ 9360 w 10000"/>
                  <a:gd name="connsiteY78-6866" fmla="*/ 5336 h 10000"/>
                  <a:gd name="connsiteX79-6867" fmla="*/ 9523 w 10000"/>
                  <a:gd name="connsiteY79-6868" fmla="*/ 5405 h 10000"/>
                  <a:gd name="connsiteX80-6869" fmla="*/ 9597 w 10000"/>
                  <a:gd name="connsiteY80-6870" fmla="*/ 5451 h 10000"/>
                  <a:gd name="connsiteX81-6871" fmla="*/ 9668 w 10000"/>
                  <a:gd name="connsiteY81-6872" fmla="*/ 5499 h 10000"/>
                  <a:gd name="connsiteX82-6873" fmla="*/ 9734 w 10000"/>
                  <a:gd name="connsiteY82-6874" fmla="*/ 5555 h 10000"/>
                  <a:gd name="connsiteX83-6875" fmla="*/ 9794 w 10000"/>
                  <a:gd name="connsiteY83-6876" fmla="*/ 5619 h 10000"/>
                  <a:gd name="connsiteX84-6877" fmla="*/ 9846 w 10000"/>
                  <a:gd name="connsiteY84-6878" fmla="*/ 5690 h 10000"/>
                  <a:gd name="connsiteX85-6879" fmla="*/ 9892 w 10000"/>
                  <a:gd name="connsiteY85-6880" fmla="*/ 5766 h 10000"/>
                  <a:gd name="connsiteX86-6881" fmla="*/ 9930 w 10000"/>
                  <a:gd name="connsiteY86-6882" fmla="*/ 5850 h 10000"/>
                  <a:gd name="connsiteX87-6883" fmla="*/ 9960 w 10000"/>
                  <a:gd name="connsiteY87-6884" fmla="*/ 5941 h 10000"/>
                  <a:gd name="connsiteX88-6885" fmla="*/ 9982 w 10000"/>
                  <a:gd name="connsiteY88-6886" fmla="*/ 6043 h 10000"/>
                  <a:gd name="connsiteX89-6887" fmla="*/ 9995 w 10000"/>
                  <a:gd name="connsiteY89-6888" fmla="*/ 6153 h 10000"/>
                  <a:gd name="connsiteX90-6889" fmla="*/ 10000 w 10000"/>
                  <a:gd name="connsiteY90-6890" fmla="*/ 6323 h 10000"/>
                  <a:gd name="connsiteX91-6891" fmla="*/ 9992 w 10000"/>
                  <a:gd name="connsiteY91-6892" fmla="*/ 6483 h 10000"/>
                  <a:gd name="connsiteX92-6893" fmla="*/ 9972 w 10000"/>
                  <a:gd name="connsiteY92-6894" fmla="*/ 6628 h 10000"/>
                  <a:gd name="connsiteX93-6895" fmla="*/ 9939 w 10000"/>
                  <a:gd name="connsiteY93-6896" fmla="*/ 6765 h 10000"/>
                  <a:gd name="connsiteX94-6897" fmla="*/ 9897 w 10000"/>
                  <a:gd name="connsiteY94-6898" fmla="*/ 6887 h 10000"/>
                  <a:gd name="connsiteX95-6899" fmla="*/ 9843 w 10000"/>
                  <a:gd name="connsiteY95-6900" fmla="*/ 7002 h 10000"/>
                  <a:gd name="connsiteX96-6901" fmla="*/ 9779 w 10000"/>
                  <a:gd name="connsiteY96-6902" fmla="*/ 7101 h 10000"/>
                  <a:gd name="connsiteX97-6903" fmla="*/ 9707 w 10000"/>
                  <a:gd name="connsiteY97-6904" fmla="*/ 7190 h 10000"/>
                  <a:gd name="connsiteX98-6905" fmla="*/ 9627 w 10000"/>
                  <a:gd name="connsiteY98-6906" fmla="*/ 7271 h 10000"/>
                  <a:gd name="connsiteX99-6907" fmla="*/ 9538 w 10000"/>
                  <a:gd name="connsiteY99-6908" fmla="*/ 7342 h 10000"/>
                  <a:gd name="connsiteX100-6909" fmla="*/ 9443 w 10000"/>
                  <a:gd name="connsiteY100-6910" fmla="*/ 7403 h 10000"/>
                  <a:gd name="connsiteX101-6911" fmla="*/ 9342 w 10000"/>
                  <a:gd name="connsiteY101-6912" fmla="*/ 7454 h 10000"/>
                  <a:gd name="connsiteX102-6913" fmla="*/ 9234 w 10000"/>
                  <a:gd name="connsiteY102-6914" fmla="*/ 7498 h 10000"/>
                  <a:gd name="connsiteX103-6915" fmla="*/ 9121 w 10000"/>
                  <a:gd name="connsiteY103-6916" fmla="*/ 7533 h 10000"/>
                  <a:gd name="connsiteX104-6917" fmla="*/ 9005 w 10000"/>
                  <a:gd name="connsiteY104-6918" fmla="*/ 7561 h 10000"/>
                  <a:gd name="connsiteX105-6919" fmla="*/ 8885 w 10000"/>
                  <a:gd name="connsiteY105-6920" fmla="*/ 7579 h 10000"/>
                  <a:gd name="connsiteX106-6921" fmla="*/ 8637 w 10000"/>
                  <a:gd name="connsiteY106-6922" fmla="*/ 7599 h 10000"/>
                  <a:gd name="connsiteX107-6923" fmla="*/ 8383 w 10000"/>
                  <a:gd name="connsiteY107-6924" fmla="*/ 7592 h 10000"/>
                  <a:gd name="connsiteX108-6925" fmla="*/ 8129 w 10000"/>
                  <a:gd name="connsiteY108-6926" fmla="*/ 7564 h 10000"/>
                  <a:gd name="connsiteX109-6927" fmla="*/ 7879 w 10000"/>
                  <a:gd name="connsiteY109-6928" fmla="*/ 7515 h 10000"/>
                  <a:gd name="connsiteX110-6929" fmla="*/ 7639 w 10000"/>
                  <a:gd name="connsiteY110-6930" fmla="*/ 7452 h 10000"/>
                  <a:gd name="connsiteX111-6931" fmla="*/ 7414 w 10000"/>
                  <a:gd name="connsiteY111-6932" fmla="*/ 7373 h 10000"/>
                  <a:gd name="connsiteX112-6933" fmla="*/ 7212 w 10000"/>
                  <a:gd name="connsiteY112-6934" fmla="*/ 7284 h 10000"/>
                  <a:gd name="connsiteX113-6935" fmla="*/ 7036 w 10000"/>
                  <a:gd name="connsiteY113-6936" fmla="*/ 7190 h 10000"/>
                  <a:gd name="connsiteX0-6937" fmla="*/ 7036 w 10000"/>
                  <a:gd name="connsiteY0-6938" fmla="*/ 7190 h 9950"/>
                  <a:gd name="connsiteX1-6939" fmla="*/ 5813 w 10000"/>
                  <a:gd name="connsiteY1-6940" fmla="*/ 5622 h 9950"/>
                  <a:gd name="connsiteX2-6941" fmla="*/ 3757 w 10000"/>
                  <a:gd name="connsiteY2-6942" fmla="*/ 6459 h 9950"/>
                  <a:gd name="connsiteX3-6943" fmla="*/ 1812 w 10000"/>
                  <a:gd name="connsiteY3-6944" fmla="*/ 7541 h 9950"/>
                  <a:gd name="connsiteX4-6945" fmla="*/ 792 w 10000"/>
                  <a:gd name="connsiteY4-6946" fmla="*/ 8632 h 9950"/>
                  <a:gd name="connsiteX5-6947" fmla="*/ 213 w 10000"/>
                  <a:gd name="connsiteY5-6948" fmla="*/ 9950 h 9950"/>
                  <a:gd name="connsiteX6-6949" fmla="*/ 154 w 10000"/>
                  <a:gd name="connsiteY6-6950" fmla="*/ 9927 h 9950"/>
                  <a:gd name="connsiteX7-6951" fmla="*/ 105 w 10000"/>
                  <a:gd name="connsiteY7-6952" fmla="*/ 9899 h 9950"/>
                  <a:gd name="connsiteX8-6953" fmla="*/ 65 w 10000"/>
                  <a:gd name="connsiteY8-6954" fmla="*/ 9868 h 9950"/>
                  <a:gd name="connsiteX9-6955" fmla="*/ 35 w 10000"/>
                  <a:gd name="connsiteY9-6956" fmla="*/ 9830 h 9950"/>
                  <a:gd name="connsiteX10-6957" fmla="*/ 15 w 10000"/>
                  <a:gd name="connsiteY10-6958" fmla="*/ 9789 h 9950"/>
                  <a:gd name="connsiteX11-6959" fmla="*/ 8 w 10000"/>
                  <a:gd name="connsiteY11-6960" fmla="*/ 9741 h 9950"/>
                  <a:gd name="connsiteX12-6961" fmla="*/ 0 w 10000"/>
                  <a:gd name="connsiteY12-6962" fmla="*/ 9334 h 9950"/>
                  <a:gd name="connsiteX13-6963" fmla="*/ 0 w 10000"/>
                  <a:gd name="connsiteY13-6964" fmla="*/ 8889 h 9950"/>
                  <a:gd name="connsiteX14-6965" fmla="*/ 10 w 10000"/>
                  <a:gd name="connsiteY14-6966" fmla="*/ 8414 h 9950"/>
                  <a:gd name="connsiteX15-6967" fmla="*/ 28 w 10000"/>
                  <a:gd name="connsiteY15-6968" fmla="*/ 7909 h 9950"/>
                  <a:gd name="connsiteX16-6969" fmla="*/ 58 w 10000"/>
                  <a:gd name="connsiteY16-6970" fmla="*/ 7393 h 9950"/>
                  <a:gd name="connsiteX17-6971" fmla="*/ 98 w 10000"/>
                  <a:gd name="connsiteY17-6972" fmla="*/ 6862 h 9950"/>
                  <a:gd name="connsiteX18-6973" fmla="*/ 148 w 10000"/>
                  <a:gd name="connsiteY18-6974" fmla="*/ 6323 h 9950"/>
                  <a:gd name="connsiteX19-6975" fmla="*/ 212 w 10000"/>
                  <a:gd name="connsiteY19-6976" fmla="*/ 5791 h 9950"/>
                  <a:gd name="connsiteX20-6977" fmla="*/ 286 w 10000"/>
                  <a:gd name="connsiteY20-6978" fmla="*/ 5263 h 9950"/>
                  <a:gd name="connsiteX21-6979" fmla="*/ 374 w 10000"/>
                  <a:gd name="connsiteY21-6980" fmla="*/ 4751 h 9950"/>
                  <a:gd name="connsiteX22-6981" fmla="*/ 475 w 10000"/>
                  <a:gd name="connsiteY22-6982" fmla="*/ 4257 h 9950"/>
                  <a:gd name="connsiteX23-6983" fmla="*/ 530 w 10000"/>
                  <a:gd name="connsiteY23-6984" fmla="*/ 4023 h 9950"/>
                  <a:gd name="connsiteX24-6985" fmla="*/ 588 w 10000"/>
                  <a:gd name="connsiteY24-6986" fmla="*/ 3792 h 9950"/>
                  <a:gd name="connsiteX25-6987" fmla="*/ 652 w 10000"/>
                  <a:gd name="connsiteY25-6988" fmla="*/ 3571 h 9950"/>
                  <a:gd name="connsiteX26-6989" fmla="*/ 717 w 10000"/>
                  <a:gd name="connsiteY26-6990" fmla="*/ 3362 h 9950"/>
                  <a:gd name="connsiteX27-6991" fmla="*/ 787 w 10000"/>
                  <a:gd name="connsiteY27-6992" fmla="*/ 3161 h 9950"/>
                  <a:gd name="connsiteX28-6993" fmla="*/ 861 w 10000"/>
                  <a:gd name="connsiteY28-6994" fmla="*/ 2971 h 9950"/>
                  <a:gd name="connsiteX29-6995" fmla="*/ 938 w 10000"/>
                  <a:gd name="connsiteY29-6996" fmla="*/ 2793 h 9950"/>
                  <a:gd name="connsiteX30-6997" fmla="*/ 1019 w 10000"/>
                  <a:gd name="connsiteY30-6998" fmla="*/ 2625 h 9950"/>
                  <a:gd name="connsiteX31-6999" fmla="*/ 1105 w 10000"/>
                  <a:gd name="connsiteY31-7000" fmla="*/ 2475 h 9950"/>
                  <a:gd name="connsiteX32-7001" fmla="*/ 1194 w 10000"/>
                  <a:gd name="connsiteY32-7002" fmla="*/ 2335 h 9950"/>
                  <a:gd name="connsiteX33-7003" fmla="*/ 1640 w 10000"/>
                  <a:gd name="connsiteY33-7004" fmla="*/ 1697 h 9950"/>
                  <a:gd name="connsiteX34-7005" fmla="*/ 1865 w 10000"/>
                  <a:gd name="connsiteY34-7006" fmla="*/ 1383 h 9950"/>
                  <a:gd name="connsiteX35-7007" fmla="*/ 1950 w 10000"/>
                  <a:gd name="connsiteY35-7008" fmla="*/ 1269 h 9950"/>
                  <a:gd name="connsiteX36-7009" fmla="*/ 2095 w 10000"/>
                  <a:gd name="connsiteY36-7010" fmla="*/ 1088 h 9950"/>
                  <a:gd name="connsiteX37-7011" fmla="*/ 2333 w 10000"/>
                  <a:gd name="connsiteY37-7012" fmla="*/ 811 h 9950"/>
                  <a:gd name="connsiteX38-7013" fmla="*/ 2455 w 10000"/>
                  <a:gd name="connsiteY38-7014" fmla="*/ 681 h 9950"/>
                  <a:gd name="connsiteX39-7015" fmla="*/ 2583 w 10000"/>
                  <a:gd name="connsiteY39-7016" fmla="*/ 559 h 9950"/>
                  <a:gd name="connsiteX40-7017" fmla="*/ 2711 w 10000"/>
                  <a:gd name="connsiteY40-7018" fmla="*/ 447 h 9950"/>
                  <a:gd name="connsiteX41-7019" fmla="*/ 2844 w 10000"/>
                  <a:gd name="connsiteY41-7020" fmla="*/ 341 h 9950"/>
                  <a:gd name="connsiteX42-7021" fmla="*/ 2981 w 10000"/>
                  <a:gd name="connsiteY42-7022" fmla="*/ 247 h 9950"/>
                  <a:gd name="connsiteX43-7023" fmla="*/ 3121 w 10000"/>
                  <a:gd name="connsiteY43-7024" fmla="*/ 160 h 9950"/>
                  <a:gd name="connsiteX44-7025" fmla="*/ 3188 w 10000"/>
                  <a:gd name="connsiteY44-7026" fmla="*/ 127 h 9950"/>
                  <a:gd name="connsiteX45-7027" fmla="*/ 3268 w 10000"/>
                  <a:gd name="connsiteY45-7028" fmla="*/ 99 h 9950"/>
                  <a:gd name="connsiteX46-7029" fmla="*/ 3463 w 10000"/>
                  <a:gd name="connsiteY46-7030" fmla="*/ 51 h 9950"/>
                  <a:gd name="connsiteX47-7031" fmla="*/ 3698 w 10000"/>
                  <a:gd name="connsiteY47-7032" fmla="*/ 15 h 9950"/>
                  <a:gd name="connsiteX48-7033" fmla="*/ 3966 w 10000"/>
                  <a:gd name="connsiteY48-7034" fmla="*/ 0 h 9950"/>
                  <a:gd name="connsiteX49-7035" fmla="*/ 4258 w 10000"/>
                  <a:gd name="connsiteY49-7036" fmla="*/ 5 h 9950"/>
                  <a:gd name="connsiteX50-7037" fmla="*/ 4569 w 10000"/>
                  <a:gd name="connsiteY50-7038" fmla="*/ 31 h 9950"/>
                  <a:gd name="connsiteX51-7039" fmla="*/ 4892 w 10000"/>
                  <a:gd name="connsiteY51-7040" fmla="*/ 76 h 9950"/>
                  <a:gd name="connsiteX52-7041" fmla="*/ 5217 w 10000"/>
                  <a:gd name="connsiteY52-7042" fmla="*/ 145 h 9950"/>
                  <a:gd name="connsiteX53-7043" fmla="*/ 5379 w 10000"/>
                  <a:gd name="connsiteY53-7044" fmla="*/ 191 h 9950"/>
                  <a:gd name="connsiteX54-7045" fmla="*/ 5539 w 10000"/>
                  <a:gd name="connsiteY54-7046" fmla="*/ 239 h 9950"/>
                  <a:gd name="connsiteX55-7047" fmla="*/ 5850 w 10000"/>
                  <a:gd name="connsiteY55-7048" fmla="*/ 364 h 9950"/>
                  <a:gd name="connsiteX56-7049" fmla="*/ 6000 w 10000"/>
                  <a:gd name="connsiteY56-7050" fmla="*/ 435 h 9950"/>
                  <a:gd name="connsiteX57-7051" fmla="*/ 6145 w 10000"/>
                  <a:gd name="connsiteY57-7052" fmla="*/ 514 h 9950"/>
                  <a:gd name="connsiteX58-7053" fmla="*/ 6281 w 10000"/>
                  <a:gd name="connsiteY58-7054" fmla="*/ 598 h 9950"/>
                  <a:gd name="connsiteX59-7055" fmla="*/ 6413 w 10000"/>
                  <a:gd name="connsiteY59-7056" fmla="*/ 694 h 9950"/>
                  <a:gd name="connsiteX60-7057" fmla="*/ 6534 w 10000"/>
                  <a:gd name="connsiteY60-7058" fmla="*/ 796 h 9950"/>
                  <a:gd name="connsiteX61-7059" fmla="*/ 6648 w 10000"/>
                  <a:gd name="connsiteY61-7060" fmla="*/ 905 h 9950"/>
                  <a:gd name="connsiteX62-7061" fmla="*/ 6751 w 10000"/>
                  <a:gd name="connsiteY62-7062" fmla="*/ 1025 h 9950"/>
                  <a:gd name="connsiteX63-7063" fmla="*/ 6844 w 10000"/>
                  <a:gd name="connsiteY63-7064" fmla="*/ 1152 h 9950"/>
                  <a:gd name="connsiteX64-7065" fmla="*/ 6925 w 10000"/>
                  <a:gd name="connsiteY64-7066" fmla="*/ 1287 h 9950"/>
                  <a:gd name="connsiteX65-7067" fmla="*/ 6994 w 10000"/>
                  <a:gd name="connsiteY65-7068" fmla="*/ 1431 h 9950"/>
                  <a:gd name="connsiteX66-7069" fmla="*/ 7048 w 10000"/>
                  <a:gd name="connsiteY66-7070" fmla="*/ 1584 h 9950"/>
                  <a:gd name="connsiteX67-7071" fmla="*/ 7070 w 10000"/>
                  <a:gd name="connsiteY67-7072" fmla="*/ 1665 h 9950"/>
                  <a:gd name="connsiteX68-7073" fmla="*/ 7088 w 10000"/>
                  <a:gd name="connsiteY68-7074" fmla="*/ 1750 h 9950"/>
                  <a:gd name="connsiteX69-7075" fmla="*/ 7786 w 10000"/>
                  <a:gd name="connsiteY69-7076" fmla="*/ 5319 h 9950"/>
                  <a:gd name="connsiteX70-7077" fmla="*/ 7987 w 10000"/>
                  <a:gd name="connsiteY70-7078" fmla="*/ 5280 h 9950"/>
                  <a:gd name="connsiteX71-7079" fmla="*/ 8280 w 10000"/>
                  <a:gd name="connsiteY71-7080" fmla="*/ 5242 h 9950"/>
                  <a:gd name="connsiteX72-7081" fmla="*/ 8450 w 10000"/>
                  <a:gd name="connsiteY72-7082" fmla="*/ 5230 h 9950"/>
                  <a:gd name="connsiteX73-7083" fmla="*/ 8630 w 10000"/>
                  <a:gd name="connsiteY73-7084" fmla="*/ 5227 h 9950"/>
                  <a:gd name="connsiteX74-7085" fmla="*/ 8815 w 10000"/>
                  <a:gd name="connsiteY74-7086" fmla="*/ 5232 h 9950"/>
                  <a:gd name="connsiteX75-7087" fmla="*/ 9003 w 10000"/>
                  <a:gd name="connsiteY75-7088" fmla="*/ 5250 h 9950"/>
                  <a:gd name="connsiteX76-7089" fmla="*/ 9185 w 10000"/>
                  <a:gd name="connsiteY76-7090" fmla="*/ 5283 h 9950"/>
                  <a:gd name="connsiteX77-7091" fmla="*/ 9360 w 10000"/>
                  <a:gd name="connsiteY77-7092" fmla="*/ 5336 h 9950"/>
                  <a:gd name="connsiteX78-7093" fmla="*/ 9523 w 10000"/>
                  <a:gd name="connsiteY78-7094" fmla="*/ 5405 h 9950"/>
                  <a:gd name="connsiteX79-7095" fmla="*/ 9597 w 10000"/>
                  <a:gd name="connsiteY79-7096" fmla="*/ 5451 h 9950"/>
                  <a:gd name="connsiteX80-7097" fmla="*/ 9668 w 10000"/>
                  <a:gd name="connsiteY80-7098" fmla="*/ 5499 h 9950"/>
                  <a:gd name="connsiteX81-7099" fmla="*/ 9734 w 10000"/>
                  <a:gd name="connsiteY81-7100" fmla="*/ 5555 h 9950"/>
                  <a:gd name="connsiteX82-7101" fmla="*/ 9794 w 10000"/>
                  <a:gd name="connsiteY82-7102" fmla="*/ 5619 h 9950"/>
                  <a:gd name="connsiteX83-7103" fmla="*/ 9846 w 10000"/>
                  <a:gd name="connsiteY83-7104" fmla="*/ 5690 h 9950"/>
                  <a:gd name="connsiteX84-7105" fmla="*/ 9892 w 10000"/>
                  <a:gd name="connsiteY84-7106" fmla="*/ 5766 h 9950"/>
                  <a:gd name="connsiteX85-7107" fmla="*/ 9930 w 10000"/>
                  <a:gd name="connsiteY85-7108" fmla="*/ 5850 h 9950"/>
                  <a:gd name="connsiteX86-7109" fmla="*/ 9960 w 10000"/>
                  <a:gd name="connsiteY86-7110" fmla="*/ 5941 h 9950"/>
                  <a:gd name="connsiteX87-7111" fmla="*/ 9982 w 10000"/>
                  <a:gd name="connsiteY87-7112" fmla="*/ 6043 h 9950"/>
                  <a:gd name="connsiteX88-7113" fmla="*/ 9995 w 10000"/>
                  <a:gd name="connsiteY88-7114" fmla="*/ 6153 h 9950"/>
                  <a:gd name="connsiteX89-7115" fmla="*/ 10000 w 10000"/>
                  <a:gd name="connsiteY89-7116" fmla="*/ 6323 h 9950"/>
                  <a:gd name="connsiteX90-7117" fmla="*/ 9992 w 10000"/>
                  <a:gd name="connsiteY90-7118" fmla="*/ 6483 h 9950"/>
                  <a:gd name="connsiteX91-7119" fmla="*/ 9972 w 10000"/>
                  <a:gd name="connsiteY91-7120" fmla="*/ 6628 h 9950"/>
                  <a:gd name="connsiteX92-7121" fmla="*/ 9939 w 10000"/>
                  <a:gd name="connsiteY92-7122" fmla="*/ 6765 h 9950"/>
                  <a:gd name="connsiteX93-7123" fmla="*/ 9897 w 10000"/>
                  <a:gd name="connsiteY93-7124" fmla="*/ 6887 h 9950"/>
                  <a:gd name="connsiteX94-7125" fmla="*/ 9843 w 10000"/>
                  <a:gd name="connsiteY94-7126" fmla="*/ 7002 h 9950"/>
                  <a:gd name="connsiteX95-7127" fmla="*/ 9779 w 10000"/>
                  <a:gd name="connsiteY95-7128" fmla="*/ 7101 h 9950"/>
                  <a:gd name="connsiteX96-7129" fmla="*/ 9707 w 10000"/>
                  <a:gd name="connsiteY96-7130" fmla="*/ 7190 h 9950"/>
                  <a:gd name="connsiteX97-7131" fmla="*/ 9627 w 10000"/>
                  <a:gd name="connsiteY97-7132" fmla="*/ 7271 h 9950"/>
                  <a:gd name="connsiteX98-7133" fmla="*/ 9538 w 10000"/>
                  <a:gd name="connsiteY98-7134" fmla="*/ 7342 h 9950"/>
                  <a:gd name="connsiteX99-7135" fmla="*/ 9443 w 10000"/>
                  <a:gd name="connsiteY99-7136" fmla="*/ 7403 h 9950"/>
                  <a:gd name="connsiteX100-7137" fmla="*/ 9342 w 10000"/>
                  <a:gd name="connsiteY100-7138" fmla="*/ 7454 h 9950"/>
                  <a:gd name="connsiteX101-7139" fmla="*/ 9234 w 10000"/>
                  <a:gd name="connsiteY101-7140" fmla="*/ 7498 h 9950"/>
                  <a:gd name="connsiteX102-7141" fmla="*/ 9121 w 10000"/>
                  <a:gd name="connsiteY102-7142" fmla="*/ 7533 h 9950"/>
                  <a:gd name="connsiteX103-7143" fmla="*/ 9005 w 10000"/>
                  <a:gd name="connsiteY103-7144" fmla="*/ 7561 h 9950"/>
                  <a:gd name="connsiteX104-7145" fmla="*/ 8885 w 10000"/>
                  <a:gd name="connsiteY104-7146" fmla="*/ 7579 h 9950"/>
                  <a:gd name="connsiteX105-7147" fmla="*/ 8637 w 10000"/>
                  <a:gd name="connsiteY105-7148" fmla="*/ 7599 h 9950"/>
                  <a:gd name="connsiteX106-7149" fmla="*/ 8383 w 10000"/>
                  <a:gd name="connsiteY106-7150" fmla="*/ 7592 h 9950"/>
                  <a:gd name="connsiteX107-7151" fmla="*/ 8129 w 10000"/>
                  <a:gd name="connsiteY107-7152" fmla="*/ 7564 h 9950"/>
                  <a:gd name="connsiteX108-7153" fmla="*/ 7879 w 10000"/>
                  <a:gd name="connsiteY108-7154" fmla="*/ 7515 h 9950"/>
                  <a:gd name="connsiteX109-7155" fmla="*/ 7639 w 10000"/>
                  <a:gd name="connsiteY109-7156" fmla="*/ 7452 h 9950"/>
                  <a:gd name="connsiteX110-7157" fmla="*/ 7414 w 10000"/>
                  <a:gd name="connsiteY110-7158" fmla="*/ 7373 h 9950"/>
                  <a:gd name="connsiteX111-7159" fmla="*/ 7212 w 10000"/>
                  <a:gd name="connsiteY111-7160" fmla="*/ 7284 h 9950"/>
                  <a:gd name="connsiteX112-7161" fmla="*/ 7036 w 10000"/>
                  <a:gd name="connsiteY112-7162" fmla="*/ 7190 h 9950"/>
                  <a:gd name="connsiteX0-7163" fmla="*/ 7036 w 10000"/>
                  <a:gd name="connsiteY0-7164" fmla="*/ 7226 h 9977"/>
                  <a:gd name="connsiteX1-7165" fmla="*/ 5813 w 10000"/>
                  <a:gd name="connsiteY1-7166" fmla="*/ 5650 h 9977"/>
                  <a:gd name="connsiteX2-7167" fmla="*/ 3757 w 10000"/>
                  <a:gd name="connsiteY2-7168" fmla="*/ 6491 h 9977"/>
                  <a:gd name="connsiteX3-7169" fmla="*/ 1812 w 10000"/>
                  <a:gd name="connsiteY3-7170" fmla="*/ 7579 h 9977"/>
                  <a:gd name="connsiteX4-7171" fmla="*/ 792 w 10000"/>
                  <a:gd name="connsiteY4-7172" fmla="*/ 8675 h 9977"/>
                  <a:gd name="connsiteX5-7173" fmla="*/ 154 w 10000"/>
                  <a:gd name="connsiteY5-7174" fmla="*/ 9977 h 9977"/>
                  <a:gd name="connsiteX6-7175" fmla="*/ 105 w 10000"/>
                  <a:gd name="connsiteY6-7176" fmla="*/ 9949 h 9977"/>
                  <a:gd name="connsiteX7-7177" fmla="*/ 65 w 10000"/>
                  <a:gd name="connsiteY7-7178" fmla="*/ 9918 h 9977"/>
                  <a:gd name="connsiteX8-7179" fmla="*/ 35 w 10000"/>
                  <a:gd name="connsiteY8-7180" fmla="*/ 9879 h 9977"/>
                  <a:gd name="connsiteX9-7181" fmla="*/ 15 w 10000"/>
                  <a:gd name="connsiteY9-7182" fmla="*/ 9838 h 9977"/>
                  <a:gd name="connsiteX10-7183" fmla="*/ 8 w 10000"/>
                  <a:gd name="connsiteY10-7184" fmla="*/ 9790 h 9977"/>
                  <a:gd name="connsiteX11-7185" fmla="*/ 0 w 10000"/>
                  <a:gd name="connsiteY11-7186" fmla="*/ 9381 h 9977"/>
                  <a:gd name="connsiteX12-7187" fmla="*/ 0 w 10000"/>
                  <a:gd name="connsiteY12-7188" fmla="*/ 8934 h 9977"/>
                  <a:gd name="connsiteX13-7189" fmla="*/ 10 w 10000"/>
                  <a:gd name="connsiteY13-7190" fmla="*/ 8456 h 9977"/>
                  <a:gd name="connsiteX14-7191" fmla="*/ 28 w 10000"/>
                  <a:gd name="connsiteY14-7192" fmla="*/ 7949 h 9977"/>
                  <a:gd name="connsiteX15-7193" fmla="*/ 58 w 10000"/>
                  <a:gd name="connsiteY15-7194" fmla="*/ 7430 h 9977"/>
                  <a:gd name="connsiteX16-7195" fmla="*/ 98 w 10000"/>
                  <a:gd name="connsiteY16-7196" fmla="*/ 6896 h 9977"/>
                  <a:gd name="connsiteX17-7197" fmla="*/ 148 w 10000"/>
                  <a:gd name="connsiteY17-7198" fmla="*/ 6355 h 9977"/>
                  <a:gd name="connsiteX18-7199" fmla="*/ 212 w 10000"/>
                  <a:gd name="connsiteY18-7200" fmla="*/ 5820 h 9977"/>
                  <a:gd name="connsiteX19-7201" fmla="*/ 286 w 10000"/>
                  <a:gd name="connsiteY19-7202" fmla="*/ 5289 h 9977"/>
                  <a:gd name="connsiteX20-7203" fmla="*/ 374 w 10000"/>
                  <a:gd name="connsiteY20-7204" fmla="*/ 4775 h 9977"/>
                  <a:gd name="connsiteX21-7205" fmla="*/ 475 w 10000"/>
                  <a:gd name="connsiteY21-7206" fmla="*/ 4278 h 9977"/>
                  <a:gd name="connsiteX22-7207" fmla="*/ 530 w 10000"/>
                  <a:gd name="connsiteY22-7208" fmla="*/ 4043 h 9977"/>
                  <a:gd name="connsiteX23-7209" fmla="*/ 588 w 10000"/>
                  <a:gd name="connsiteY23-7210" fmla="*/ 3811 h 9977"/>
                  <a:gd name="connsiteX24-7211" fmla="*/ 652 w 10000"/>
                  <a:gd name="connsiteY24-7212" fmla="*/ 3589 h 9977"/>
                  <a:gd name="connsiteX25-7213" fmla="*/ 717 w 10000"/>
                  <a:gd name="connsiteY25-7214" fmla="*/ 3379 h 9977"/>
                  <a:gd name="connsiteX26-7215" fmla="*/ 787 w 10000"/>
                  <a:gd name="connsiteY26-7216" fmla="*/ 3177 h 9977"/>
                  <a:gd name="connsiteX27-7217" fmla="*/ 861 w 10000"/>
                  <a:gd name="connsiteY27-7218" fmla="*/ 2986 h 9977"/>
                  <a:gd name="connsiteX28-7219" fmla="*/ 938 w 10000"/>
                  <a:gd name="connsiteY28-7220" fmla="*/ 2807 h 9977"/>
                  <a:gd name="connsiteX29-7221" fmla="*/ 1019 w 10000"/>
                  <a:gd name="connsiteY29-7222" fmla="*/ 2638 h 9977"/>
                  <a:gd name="connsiteX30-7223" fmla="*/ 1105 w 10000"/>
                  <a:gd name="connsiteY30-7224" fmla="*/ 2487 h 9977"/>
                  <a:gd name="connsiteX31-7225" fmla="*/ 1194 w 10000"/>
                  <a:gd name="connsiteY31-7226" fmla="*/ 2347 h 9977"/>
                  <a:gd name="connsiteX32-7227" fmla="*/ 1640 w 10000"/>
                  <a:gd name="connsiteY32-7228" fmla="*/ 1706 h 9977"/>
                  <a:gd name="connsiteX33-7229" fmla="*/ 1865 w 10000"/>
                  <a:gd name="connsiteY33-7230" fmla="*/ 1390 h 9977"/>
                  <a:gd name="connsiteX34-7231" fmla="*/ 1950 w 10000"/>
                  <a:gd name="connsiteY34-7232" fmla="*/ 1275 h 9977"/>
                  <a:gd name="connsiteX35-7233" fmla="*/ 2095 w 10000"/>
                  <a:gd name="connsiteY35-7234" fmla="*/ 1093 h 9977"/>
                  <a:gd name="connsiteX36-7235" fmla="*/ 2333 w 10000"/>
                  <a:gd name="connsiteY36-7236" fmla="*/ 815 h 9977"/>
                  <a:gd name="connsiteX37-7237" fmla="*/ 2455 w 10000"/>
                  <a:gd name="connsiteY37-7238" fmla="*/ 684 h 9977"/>
                  <a:gd name="connsiteX38-7239" fmla="*/ 2583 w 10000"/>
                  <a:gd name="connsiteY38-7240" fmla="*/ 562 h 9977"/>
                  <a:gd name="connsiteX39-7241" fmla="*/ 2711 w 10000"/>
                  <a:gd name="connsiteY39-7242" fmla="*/ 449 h 9977"/>
                  <a:gd name="connsiteX40-7243" fmla="*/ 2844 w 10000"/>
                  <a:gd name="connsiteY40-7244" fmla="*/ 343 h 9977"/>
                  <a:gd name="connsiteX41-7245" fmla="*/ 2981 w 10000"/>
                  <a:gd name="connsiteY41-7246" fmla="*/ 248 h 9977"/>
                  <a:gd name="connsiteX42-7247" fmla="*/ 3121 w 10000"/>
                  <a:gd name="connsiteY42-7248" fmla="*/ 161 h 9977"/>
                  <a:gd name="connsiteX43-7249" fmla="*/ 3188 w 10000"/>
                  <a:gd name="connsiteY43-7250" fmla="*/ 128 h 9977"/>
                  <a:gd name="connsiteX44-7251" fmla="*/ 3268 w 10000"/>
                  <a:gd name="connsiteY44-7252" fmla="*/ 99 h 9977"/>
                  <a:gd name="connsiteX45-7253" fmla="*/ 3463 w 10000"/>
                  <a:gd name="connsiteY45-7254" fmla="*/ 51 h 9977"/>
                  <a:gd name="connsiteX46-7255" fmla="*/ 3698 w 10000"/>
                  <a:gd name="connsiteY46-7256" fmla="*/ 15 h 9977"/>
                  <a:gd name="connsiteX47-7257" fmla="*/ 3966 w 10000"/>
                  <a:gd name="connsiteY47-7258" fmla="*/ 0 h 9977"/>
                  <a:gd name="connsiteX48-7259" fmla="*/ 4258 w 10000"/>
                  <a:gd name="connsiteY48-7260" fmla="*/ 5 h 9977"/>
                  <a:gd name="connsiteX49-7261" fmla="*/ 4569 w 10000"/>
                  <a:gd name="connsiteY49-7262" fmla="*/ 31 h 9977"/>
                  <a:gd name="connsiteX50-7263" fmla="*/ 4892 w 10000"/>
                  <a:gd name="connsiteY50-7264" fmla="*/ 76 h 9977"/>
                  <a:gd name="connsiteX51-7265" fmla="*/ 5217 w 10000"/>
                  <a:gd name="connsiteY51-7266" fmla="*/ 146 h 9977"/>
                  <a:gd name="connsiteX52-7267" fmla="*/ 5379 w 10000"/>
                  <a:gd name="connsiteY52-7268" fmla="*/ 192 h 9977"/>
                  <a:gd name="connsiteX53-7269" fmla="*/ 5539 w 10000"/>
                  <a:gd name="connsiteY53-7270" fmla="*/ 240 h 9977"/>
                  <a:gd name="connsiteX54-7271" fmla="*/ 5850 w 10000"/>
                  <a:gd name="connsiteY54-7272" fmla="*/ 366 h 9977"/>
                  <a:gd name="connsiteX55-7273" fmla="*/ 6000 w 10000"/>
                  <a:gd name="connsiteY55-7274" fmla="*/ 437 h 9977"/>
                  <a:gd name="connsiteX56-7275" fmla="*/ 6145 w 10000"/>
                  <a:gd name="connsiteY56-7276" fmla="*/ 517 h 9977"/>
                  <a:gd name="connsiteX57-7277" fmla="*/ 6281 w 10000"/>
                  <a:gd name="connsiteY57-7278" fmla="*/ 601 h 9977"/>
                  <a:gd name="connsiteX58-7279" fmla="*/ 6413 w 10000"/>
                  <a:gd name="connsiteY58-7280" fmla="*/ 697 h 9977"/>
                  <a:gd name="connsiteX59-7281" fmla="*/ 6534 w 10000"/>
                  <a:gd name="connsiteY59-7282" fmla="*/ 800 h 9977"/>
                  <a:gd name="connsiteX60-7283" fmla="*/ 6648 w 10000"/>
                  <a:gd name="connsiteY60-7284" fmla="*/ 910 h 9977"/>
                  <a:gd name="connsiteX61-7285" fmla="*/ 6751 w 10000"/>
                  <a:gd name="connsiteY61-7286" fmla="*/ 1030 h 9977"/>
                  <a:gd name="connsiteX62-7287" fmla="*/ 6844 w 10000"/>
                  <a:gd name="connsiteY62-7288" fmla="*/ 1158 h 9977"/>
                  <a:gd name="connsiteX63-7289" fmla="*/ 6925 w 10000"/>
                  <a:gd name="connsiteY63-7290" fmla="*/ 1293 h 9977"/>
                  <a:gd name="connsiteX64-7291" fmla="*/ 6994 w 10000"/>
                  <a:gd name="connsiteY64-7292" fmla="*/ 1438 h 9977"/>
                  <a:gd name="connsiteX65-7293" fmla="*/ 7048 w 10000"/>
                  <a:gd name="connsiteY65-7294" fmla="*/ 1592 h 9977"/>
                  <a:gd name="connsiteX66-7295" fmla="*/ 7070 w 10000"/>
                  <a:gd name="connsiteY66-7296" fmla="*/ 1673 h 9977"/>
                  <a:gd name="connsiteX67-7297" fmla="*/ 7088 w 10000"/>
                  <a:gd name="connsiteY67-7298" fmla="*/ 1759 h 9977"/>
                  <a:gd name="connsiteX68-7299" fmla="*/ 7786 w 10000"/>
                  <a:gd name="connsiteY68-7300" fmla="*/ 5346 h 9977"/>
                  <a:gd name="connsiteX69-7301" fmla="*/ 7987 w 10000"/>
                  <a:gd name="connsiteY69-7302" fmla="*/ 5307 h 9977"/>
                  <a:gd name="connsiteX70-7303" fmla="*/ 8280 w 10000"/>
                  <a:gd name="connsiteY70-7304" fmla="*/ 5268 h 9977"/>
                  <a:gd name="connsiteX71-7305" fmla="*/ 8450 w 10000"/>
                  <a:gd name="connsiteY71-7306" fmla="*/ 5256 h 9977"/>
                  <a:gd name="connsiteX72-7307" fmla="*/ 8630 w 10000"/>
                  <a:gd name="connsiteY72-7308" fmla="*/ 5253 h 9977"/>
                  <a:gd name="connsiteX73-7309" fmla="*/ 8815 w 10000"/>
                  <a:gd name="connsiteY73-7310" fmla="*/ 5258 h 9977"/>
                  <a:gd name="connsiteX74-7311" fmla="*/ 9003 w 10000"/>
                  <a:gd name="connsiteY74-7312" fmla="*/ 5276 h 9977"/>
                  <a:gd name="connsiteX75-7313" fmla="*/ 9185 w 10000"/>
                  <a:gd name="connsiteY75-7314" fmla="*/ 5310 h 9977"/>
                  <a:gd name="connsiteX76-7315" fmla="*/ 9360 w 10000"/>
                  <a:gd name="connsiteY76-7316" fmla="*/ 5363 h 9977"/>
                  <a:gd name="connsiteX77-7317" fmla="*/ 9523 w 10000"/>
                  <a:gd name="connsiteY77-7318" fmla="*/ 5432 h 9977"/>
                  <a:gd name="connsiteX78-7319" fmla="*/ 9597 w 10000"/>
                  <a:gd name="connsiteY78-7320" fmla="*/ 5478 h 9977"/>
                  <a:gd name="connsiteX79-7321" fmla="*/ 9668 w 10000"/>
                  <a:gd name="connsiteY79-7322" fmla="*/ 5527 h 9977"/>
                  <a:gd name="connsiteX80-7323" fmla="*/ 9734 w 10000"/>
                  <a:gd name="connsiteY80-7324" fmla="*/ 5583 h 9977"/>
                  <a:gd name="connsiteX81-7325" fmla="*/ 9794 w 10000"/>
                  <a:gd name="connsiteY81-7326" fmla="*/ 5647 h 9977"/>
                  <a:gd name="connsiteX82-7327" fmla="*/ 9846 w 10000"/>
                  <a:gd name="connsiteY82-7328" fmla="*/ 5719 h 9977"/>
                  <a:gd name="connsiteX83-7329" fmla="*/ 9892 w 10000"/>
                  <a:gd name="connsiteY83-7330" fmla="*/ 5795 h 9977"/>
                  <a:gd name="connsiteX84-7331" fmla="*/ 9930 w 10000"/>
                  <a:gd name="connsiteY84-7332" fmla="*/ 5879 h 9977"/>
                  <a:gd name="connsiteX85-7333" fmla="*/ 9960 w 10000"/>
                  <a:gd name="connsiteY85-7334" fmla="*/ 5971 h 9977"/>
                  <a:gd name="connsiteX86-7335" fmla="*/ 9982 w 10000"/>
                  <a:gd name="connsiteY86-7336" fmla="*/ 6073 h 9977"/>
                  <a:gd name="connsiteX87-7337" fmla="*/ 9995 w 10000"/>
                  <a:gd name="connsiteY87-7338" fmla="*/ 6184 h 9977"/>
                  <a:gd name="connsiteX88-7339" fmla="*/ 10000 w 10000"/>
                  <a:gd name="connsiteY88-7340" fmla="*/ 6355 h 9977"/>
                  <a:gd name="connsiteX89-7341" fmla="*/ 9992 w 10000"/>
                  <a:gd name="connsiteY89-7342" fmla="*/ 6516 h 9977"/>
                  <a:gd name="connsiteX90-7343" fmla="*/ 9972 w 10000"/>
                  <a:gd name="connsiteY90-7344" fmla="*/ 6661 h 9977"/>
                  <a:gd name="connsiteX91-7345" fmla="*/ 9939 w 10000"/>
                  <a:gd name="connsiteY91-7346" fmla="*/ 6799 h 9977"/>
                  <a:gd name="connsiteX92-7347" fmla="*/ 9897 w 10000"/>
                  <a:gd name="connsiteY92-7348" fmla="*/ 6922 h 9977"/>
                  <a:gd name="connsiteX93-7349" fmla="*/ 9843 w 10000"/>
                  <a:gd name="connsiteY93-7350" fmla="*/ 7037 h 9977"/>
                  <a:gd name="connsiteX94-7351" fmla="*/ 9779 w 10000"/>
                  <a:gd name="connsiteY94-7352" fmla="*/ 7137 h 9977"/>
                  <a:gd name="connsiteX95-7353" fmla="*/ 9707 w 10000"/>
                  <a:gd name="connsiteY95-7354" fmla="*/ 7226 h 9977"/>
                  <a:gd name="connsiteX96-7355" fmla="*/ 9627 w 10000"/>
                  <a:gd name="connsiteY96-7356" fmla="*/ 7308 h 9977"/>
                  <a:gd name="connsiteX97-7357" fmla="*/ 9538 w 10000"/>
                  <a:gd name="connsiteY97-7358" fmla="*/ 7379 h 9977"/>
                  <a:gd name="connsiteX98-7359" fmla="*/ 9443 w 10000"/>
                  <a:gd name="connsiteY98-7360" fmla="*/ 7440 h 9977"/>
                  <a:gd name="connsiteX99-7361" fmla="*/ 9342 w 10000"/>
                  <a:gd name="connsiteY99-7362" fmla="*/ 7491 h 9977"/>
                  <a:gd name="connsiteX100-7363" fmla="*/ 9234 w 10000"/>
                  <a:gd name="connsiteY100-7364" fmla="*/ 7536 h 9977"/>
                  <a:gd name="connsiteX101-7365" fmla="*/ 9121 w 10000"/>
                  <a:gd name="connsiteY101-7366" fmla="*/ 7571 h 9977"/>
                  <a:gd name="connsiteX102-7367" fmla="*/ 9005 w 10000"/>
                  <a:gd name="connsiteY102-7368" fmla="*/ 7599 h 9977"/>
                  <a:gd name="connsiteX103-7369" fmla="*/ 8885 w 10000"/>
                  <a:gd name="connsiteY103-7370" fmla="*/ 7617 h 9977"/>
                  <a:gd name="connsiteX104-7371" fmla="*/ 8637 w 10000"/>
                  <a:gd name="connsiteY104-7372" fmla="*/ 7637 h 9977"/>
                  <a:gd name="connsiteX105-7373" fmla="*/ 8383 w 10000"/>
                  <a:gd name="connsiteY105-7374" fmla="*/ 7630 h 9977"/>
                  <a:gd name="connsiteX106-7375" fmla="*/ 8129 w 10000"/>
                  <a:gd name="connsiteY106-7376" fmla="*/ 7602 h 9977"/>
                  <a:gd name="connsiteX107-7377" fmla="*/ 7879 w 10000"/>
                  <a:gd name="connsiteY107-7378" fmla="*/ 7553 h 9977"/>
                  <a:gd name="connsiteX108-7379" fmla="*/ 7639 w 10000"/>
                  <a:gd name="connsiteY108-7380" fmla="*/ 7489 h 9977"/>
                  <a:gd name="connsiteX109-7381" fmla="*/ 7414 w 10000"/>
                  <a:gd name="connsiteY109-7382" fmla="*/ 7410 h 9977"/>
                  <a:gd name="connsiteX110-7383" fmla="*/ 7212 w 10000"/>
                  <a:gd name="connsiteY110-7384" fmla="*/ 7321 h 9977"/>
                  <a:gd name="connsiteX111-7385" fmla="*/ 7036 w 10000"/>
                  <a:gd name="connsiteY111-7386" fmla="*/ 7226 h 9977"/>
                  <a:gd name="connsiteX0-7387" fmla="*/ 7036 w 10000"/>
                  <a:gd name="connsiteY0-7388" fmla="*/ 7243 h 10000"/>
                  <a:gd name="connsiteX1-7389" fmla="*/ 5813 w 10000"/>
                  <a:gd name="connsiteY1-7390" fmla="*/ 5663 h 10000"/>
                  <a:gd name="connsiteX2-7391" fmla="*/ 3757 w 10000"/>
                  <a:gd name="connsiteY2-7392" fmla="*/ 6506 h 10000"/>
                  <a:gd name="connsiteX3-7393" fmla="*/ 1812 w 10000"/>
                  <a:gd name="connsiteY3-7394" fmla="*/ 7596 h 10000"/>
                  <a:gd name="connsiteX4-7395" fmla="*/ 792 w 10000"/>
                  <a:gd name="connsiteY4-7396" fmla="*/ 8695 h 10000"/>
                  <a:gd name="connsiteX5-7397" fmla="*/ 154 w 10000"/>
                  <a:gd name="connsiteY5-7398" fmla="*/ 10000 h 10000"/>
                  <a:gd name="connsiteX6-7399" fmla="*/ 105 w 10000"/>
                  <a:gd name="connsiteY6-7400" fmla="*/ 9972 h 10000"/>
                  <a:gd name="connsiteX7-7401" fmla="*/ 65 w 10000"/>
                  <a:gd name="connsiteY7-7402" fmla="*/ 9941 h 10000"/>
                  <a:gd name="connsiteX8-7403" fmla="*/ 35 w 10000"/>
                  <a:gd name="connsiteY8-7404" fmla="*/ 9902 h 10000"/>
                  <a:gd name="connsiteX9-7405" fmla="*/ 15 w 10000"/>
                  <a:gd name="connsiteY9-7406" fmla="*/ 9861 h 10000"/>
                  <a:gd name="connsiteX10-7407" fmla="*/ 0 w 10000"/>
                  <a:gd name="connsiteY10-7408" fmla="*/ 9403 h 10000"/>
                  <a:gd name="connsiteX11-7409" fmla="*/ 0 w 10000"/>
                  <a:gd name="connsiteY11-7410" fmla="*/ 8955 h 10000"/>
                  <a:gd name="connsiteX12-7411" fmla="*/ 10 w 10000"/>
                  <a:gd name="connsiteY12-7412" fmla="*/ 8475 h 10000"/>
                  <a:gd name="connsiteX13-7413" fmla="*/ 28 w 10000"/>
                  <a:gd name="connsiteY13-7414" fmla="*/ 7967 h 10000"/>
                  <a:gd name="connsiteX14-7415" fmla="*/ 58 w 10000"/>
                  <a:gd name="connsiteY14-7416" fmla="*/ 7447 h 10000"/>
                  <a:gd name="connsiteX15-7417" fmla="*/ 98 w 10000"/>
                  <a:gd name="connsiteY15-7418" fmla="*/ 6912 h 10000"/>
                  <a:gd name="connsiteX16-7419" fmla="*/ 148 w 10000"/>
                  <a:gd name="connsiteY16-7420" fmla="*/ 6370 h 10000"/>
                  <a:gd name="connsiteX17-7421" fmla="*/ 212 w 10000"/>
                  <a:gd name="connsiteY17-7422" fmla="*/ 5833 h 10000"/>
                  <a:gd name="connsiteX18-7423" fmla="*/ 286 w 10000"/>
                  <a:gd name="connsiteY18-7424" fmla="*/ 5301 h 10000"/>
                  <a:gd name="connsiteX19-7425" fmla="*/ 374 w 10000"/>
                  <a:gd name="connsiteY19-7426" fmla="*/ 4786 h 10000"/>
                  <a:gd name="connsiteX20-7427" fmla="*/ 475 w 10000"/>
                  <a:gd name="connsiteY20-7428" fmla="*/ 4288 h 10000"/>
                  <a:gd name="connsiteX21-7429" fmla="*/ 530 w 10000"/>
                  <a:gd name="connsiteY21-7430" fmla="*/ 4052 h 10000"/>
                  <a:gd name="connsiteX22-7431" fmla="*/ 588 w 10000"/>
                  <a:gd name="connsiteY22-7432" fmla="*/ 3820 h 10000"/>
                  <a:gd name="connsiteX23-7433" fmla="*/ 652 w 10000"/>
                  <a:gd name="connsiteY23-7434" fmla="*/ 3597 h 10000"/>
                  <a:gd name="connsiteX24-7435" fmla="*/ 717 w 10000"/>
                  <a:gd name="connsiteY24-7436" fmla="*/ 3387 h 10000"/>
                  <a:gd name="connsiteX25-7437" fmla="*/ 787 w 10000"/>
                  <a:gd name="connsiteY25-7438" fmla="*/ 3184 h 10000"/>
                  <a:gd name="connsiteX26-7439" fmla="*/ 861 w 10000"/>
                  <a:gd name="connsiteY26-7440" fmla="*/ 2993 h 10000"/>
                  <a:gd name="connsiteX27-7441" fmla="*/ 938 w 10000"/>
                  <a:gd name="connsiteY27-7442" fmla="*/ 2813 h 10000"/>
                  <a:gd name="connsiteX28-7443" fmla="*/ 1019 w 10000"/>
                  <a:gd name="connsiteY28-7444" fmla="*/ 2644 h 10000"/>
                  <a:gd name="connsiteX29-7445" fmla="*/ 1105 w 10000"/>
                  <a:gd name="connsiteY29-7446" fmla="*/ 2493 h 10000"/>
                  <a:gd name="connsiteX30-7447" fmla="*/ 1194 w 10000"/>
                  <a:gd name="connsiteY30-7448" fmla="*/ 2352 h 10000"/>
                  <a:gd name="connsiteX31-7449" fmla="*/ 1640 w 10000"/>
                  <a:gd name="connsiteY31-7450" fmla="*/ 1710 h 10000"/>
                  <a:gd name="connsiteX32-7451" fmla="*/ 1865 w 10000"/>
                  <a:gd name="connsiteY32-7452" fmla="*/ 1393 h 10000"/>
                  <a:gd name="connsiteX33-7453" fmla="*/ 1950 w 10000"/>
                  <a:gd name="connsiteY33-7454" fmla="*/ 1278 h 10000"/>
                  <a:gd name="connsiteX34-7455" fmla="*/ 2095 w 10000"/>
                  <a:gd name="connsiteY34-7456" fmla="*/ 1096 h 10000"/>
                  <a:gd name="connsiteX35-7457" fmla="*/ 2333 w 10000"/>
                  <a:gd name="connsiteY35-7458" fmla="*/ 817 h 10000"/>
                  <a:gd name="connsiteX36-7459" fmla="*/ 2455 w 10000"/>
                  <a:gd name="connsiteY36-7460" fmla="*/ 686 h 10000"/>
                  <a:gd name="connsiteX37-7461" fmla="*/ 2583 w 10000"/>
                  <a:gd name="connsiteY37-7462" fmla="*/ 563 h 10000"/>
                  <a:gd name="connsiteX38-7463" fmla="*/ 2711 w 10000"/>
                  <a:gd name="connsiteY38-7464" fmla="*/ 450 h 10000"/>
                  <a:gd name="connsiteX39-7465" fmla="*/ 2844 w 10000"/>
                  <a:gd name="connsiteY39-7466" fmla="*/ 344 h 10000"/>
                  <a:gd name="connsiteX40-7467" fmla="*/ 2981 w 10000"/>
                  <a:gd name="connsiteY40-7468" fmla="*/ 249 h 10000"/>
                  <a:gd name="connsiteX41-7469" fmla="*/ 3121 w 10000"/>
                  <a:gd name="connsiteY41-7470" fmla="*/ 161 h 10000"/>
                  <a:gd name="connsiteX42-7471" fmla="*/ 3188 w 10000"/>
                  <a:gd name="connsiteY42-7472" fmla="*/ 128 h 10000"/>
                  <a:gd name="connsiteX43-7473" fmla="*/ 3268 w 10000"/>
                  <a:gd name="connsiteY43-7474" fmla="*/ 99 h 10000"/>
                  <a:gd name="connsiteX44-7475" fmla="*/ 3463 w 10000"/>
                  <a:gd name="connsiteY44-7476" fmla="*/ 51 h 10000"/>
                  <a:gd name="connsiteX45-7477" fmla="*/ 3698 w 10000"/>
                  <a:gd name="connsiteY45-7478" fmla="*/ 15 h 10000"/>
                  <a:gd name="connsiteX46-7479" fmla="*/ 3966 w 10000"/>
                  <a:gd name="connsiteY46-7480" fmla="*/ 0 h 10000"/>
                  <a:gd name="connsiteX47-7481" fmla="*/ 4258 w 10000"/>
                  <a:gd name="connsiteY47-7482" fmla="*/ 5 h 10000"/>
                  <a:gd name="connsiteX48-7483" fmla="*/ 4569 w 10000"/>
                  <a:gd name="connsiteY48-7484" fmla="*/ 31 h 10000"/>
                  <a:gd name="connsiteX49-7485" fmla="*/ 4892 w 10000"/>
                  <a:gd name="connsiteY49-7486" fmla="*/ 76 h 10000"/>
                  <a:gd name="connsiteX50-7487" fmla="*/ 5217 w 10000"/>
                  <a:gd name="connsiteY50-7488" fmla="*/ 146 h 10000"/>
                  <a:gd name="connsiteX51-7489" fmla="*/ 5379 w 10000"/>
                  <a:gd name="connsiteY51-7490" fmla="*/ 192 h 10000"/>
                  <a:gd name="connsiteX52-7491" fmla="*/ 5539 w 10000"/>
                  <a:gd name="connsiteY52-7492" fmla="*/ 241 h 10000"/>
                  <a:gd name="connsiteX53-7493" fmla="*/ 5850 w 10000"/>
                  <a:gd name="connsiteY53-7494" fmla="*/ 367 h 10000"/>
                  <a:gd name="connsiteX54-7495" fmla="*/ 6000 w 10000"/>
                  <a:gd name="connsiteY54-7496" fmla="*/ 438 h 10000"/>
                  <a:gd name="connsiteX55-7497" fmla="*/ 6145 w 10000"/>
                  <a:gd name="connsiteY55-7498" fmla="*/ 518 h 10000"/>
                  <a:gd name="connsiteX56-7499" fmla="*/ 6281 w 10000"/>
                  <a:gd name="connsiteY56-7500" fmla="*/ 602 h 10000"/>
                  <a:gd name="connsiteX57-7501" fmla="*/ 6413 w 10000"/>
                  <a:gd name="connsiteY57-7502" fmla="*/ 699 h 10000"/>
                  <a:gd name="connsiteX58-7503" fmla="*/ 6534 w 10000"/>
                  <a:gd name="connsiteY58-7504" fmla="*/ 802 h 10000"/>
                  <a:gd name="connsiteX59-7505" fmla="*/ 6648 w 10000"/>
                  <a:gd name="connsiteY59-7506" fmla="*/ 912 h 10000"/>
                  <a:gd name="connsiteX60-7507" fmla="*/ 6751 w 10000"/>
                  <a:gd name="connsiteY60-7508" fmla="*/ 1032 h 10000"/>
                  <a:gd name="connsiteX61-7509" fmla="*/ 6844 w 10000"/>
                  <a:gd name="connsiteY61-7510" fmla="*/ 1161 h 10000"/>
                  <a:gd name="connsiteX62-7511" fmla="*/ 6925 w 10000"/>
                  <a:gd name="connsiteY62-7512" fmla="*/ 1296 h 10000"/>
                  <a:gd name="connsiteX63-7513" fmla="*/ 6994 w 10000"/>
                  <a:gd name="connsiteY63-7514" fmla="*/ 1441 h 10000"/>
                  <a:gd name="connsiteX64-7515" fmla="*/ 7048 w 10000"/>
                  <a:gd name="connsiteY64-7516" fmla="*/ 1596 h 10000"/>
                  <a:gd name="connsiteX65-7517" fmla="*/ 7070 w 10000"/>
                  <a:gd name="connsiteY65-7518" fmla="*/ 1677 h 10000"/>
                  <a:gd name="connsiteX66-7519" fmla="*/ 7088 w 10000"/>
                  <a:gd name="connsiteY66-7520" fmla="*/ 1763 h 10000"/>
                  <a:gd name="connsiteX67-7521" fmla="*/ 7786 w 10000"/>
                  <a:gd name="connsiteY67-7522" fmla="*/ 5358 h 10000"/>
                  <a:gd name="connsiteX68-7523" fmla="*/ 7987 w 10000"/>
                  <a:gd name="connsiteY68-7524" fmla="*/ 5319 h 10000"/>
                  <a:gd name="connsiteX69-7525" fmla="*/ 8280 w 10000"/>
                  <a:gd name="connsiteY69-7526" fmla="*/ 5280 h 10000"/>
                  <a:gd name="connsiteX70-7527" fmla="*/ 8450 w 10000"/>
                  <a:gd name="connsiteY70-7528" fmla="*/ 5268 h 10000"/>
                  <a:gd name="connsiteX71-7529" fmla="*/ 8630 w 10000"/>
                  <a:gd name="connsiteY71-7530" fmla="*/ 5265 h 10000"/>
                  <a:gd name="connsiteX72-7531" fmla="*/ 8815 w 10000"/>
                  <a:gd name="connsiteY72-7532" fmla="*/ 5270 h 10000"/>
                  <a:gd name="connsiteX73-7533" fmla="*/ 9003 w 10000"/>
                  <a:gd name="connsiteY73-7534" fmla="*/ 5288 h 10000"/>
                  <a:gd name="connsiteX74-7535" fmla="*/ 9185 w 10000"/>
                  <a:gd name="connsiteY74-7536" fmla="*/ 5322 h 10000"/>
                  <a:gd name="connsiteX75-7537" fmla="*/ 9360 w 10000"/>
                  <a:gd name="connsiteY75-7538" fmla="*/ 5375 h 10000"/>
                  <a:gd name="connsiteX76-7539" fmla="*/ 9523 w 10000"/>
                  <a:gd name="connsiteY76-7540" fmla="*/ 5445 h 10000"/>
                  <a:gd name="connsiteX77-7541" fmla="*/ 9597 w 10000"/>
                  <a:gd name="connsiteY77-7542" fmla="*/ 5491 h 10000"/>
                  <a:gd name="connsiteX78-7543" fmla="*/ 9668 w 10000"/>
                  <a:gd name="connsiteY78-7544" fmla="*/ 5540 h 10000"/>
                  <a:gd name="connsiteX79-7545" fmla="*/ 9734 w 10000"/>
                  <a:gd name="connsiteY79-7546" fmla="*/ 5596 h 10000"/>
                  <a:gd name="connsiteX80-7547" fmla="*/ 9794 w 10000"/>
                  <a:gd name="connsiteY80-7548" fmla="*/ 5660 h 10000"/>
                  <a:gd name="connsiteX81-7549" fmla="*/ 9846 w 10000"/>
                  <a:gd name="connsiteY81-7550" fmla="*/ 5732 h 10000"/>
                  <a:gd name="connsiteX82-7551" fmla="*/ 9892 w 10000"/>
                  <a:gd name="connsiteY82-7552" fmla="*/ 5808 h 10000"/>
                  <a:gd name="connsiteX83-7553" fmla="*/ 9930 w 10000"/>
                  <a:gd name="connsiteY83-7554" fmla="*/ 5893 h 10000"/>
                  <a:gd name="connsiteX84-7555" fmla="*/ 9960 w 10000"/>
                  <a:gd name="connsiteY84-7556" fmla="*/ 5985 h 10000"/>
                  <a:gd name="connsiteX85-7557" fmla="*/ 9982 w 10000"/>
                  <a:gd name="connsiteY85-7558" fmla="*/ 6087 h 10000"/>
                  <a:gd name="connsiteX86-7559" fmla="*/ 9995 w 10000"/>
                  <a:gd name="connsiteY86-7560" fmla="*/ 6198 h 10000"/>
                  <a:gd name="connsiteX87-7561" fmla="*/ 10000 w 10000"/>
                  <a:gd name="connsiteY87-7562" fmla="*/ 6370 h 10000"/>
                  <a:gd name="connsiteX88-7563" fmla="*/ 9992 w 10000"/>
                  <a:gd name="connsiteY88-7564" fmla="*/ 6531 h 10000"/>
                  <a:gd name="connsiteX89-7565" fmla="*/ 9972 w 10000"/>
                  <a:gd name="connsiteY89-7566" fmla="*/ 6676 h 10000"/>
                  <a:gd name="connsiteX90-7567" fmla="*/ 9939 w 10000"/>
                  <a:gd name="connsiteY90-7568" fmla="*/ 6815 h 10000"/>
                  <a:gd name="connsiteX91-7569" fmla="*/ 9897 w 10000"/>
                  <a:gd name="connsiteY91-7570" fmla="*/ 6938 h 10000"/>
                  <a:gd name="connsiteX92-7571" fmla="*/ 9843 w 10000"/>
                  <a:gd name="connsiteY92-7572" fmla="*/ 7053 h 10000"/>
                  <a:gd name="connsiteX93-7573" fmla="*/ 9779 w 10000"/>
                  <a:gd name="connsiteY93-7574" fmla="*/ 7153 h 10000"/>
                  <a:gd name="connsiteX94-7575" fmla="*/ 9707 w 10000"/>
                  <a:gd name="connsiteY94-7576" fmla="*/ 7243 h 10000"/>
                  <a:gd name="connsiteX95-7577" fmla="*/ 9627 w 10000"/>
                  <a:gd name="connsiteY95-7578" fmla="*/ 7325 h 10000"/>
                  <a:gd name="connsiteX96-7579" fmla="*/ 9538 w 10000"/>
                  <a:gd name="connsiteY96-7580" fmla="*/ 7396 h 10000"/>
                  <a:gd name="connsiteX97-7581" fmla="*/ 9443 w 10000"/>
                  <a:gd name="connsiteY97-7582" fmla="*/ 7457 h 10000"/>
                  <a:gd name="connsiteX98-7583" fmla="*/ 9342 w 10000"/>
                  <a:gd name="connsiteY98-7584" fmla="*/ 7508 h 10000"/>
                  <a:gd name="connsiteX99-7585" fmla="*/ 9234 w 10000"/>
                  <a:gd name="connsiteY99-7586" fmla="*/ 7553 h 10000"/>
                  <a:gd name="connsiteX100-7587" fmla="*/ 9121 w 10000"/>
                  <a:gd name="connsiteY100-7588" fmla="*/ 7588 h 10000"/>
                  <a:gd name="connsiteX101-7589" fmla="*/ 9005 w 10000"/>
                  <a:gd name="connsiteY101-7590" fmla="*/ 7617 h 10000"/>
                  <a:gd name="connsiteX102-7591" fmla="*/ 8885 w 10000"/>
                  <a:gd name="connsiteY102-7592" fmla="*/ 7635 h 10000"/>
                  <a:gd name="connsiteX103-7593" fmla="*/ 8637 w 10000"/>
                  <a:gd name="connsiteY103-7594" fmla="*/ 7655 h 10000"/>
                  <a:gd name="connsiteX104-7595" fmla="*/ 8383 w 10000"/>
                  <a:gd name="connsiteY104-7596" fmla="*/ 7648 h 10000"/>
                  <a:gd name="connsiteX105-7597" fmla="*/ 8129 w 10000"/>
                  <a:gd name="connsiteY105-7598" fmla="*/ 7620 h 10000"/>
                  <a:gd name="connsiteX106-7599" fmla="*/ 7879 w 10000"/>
                  <a:gd name="connsiteY106-7600" fmla="*/ 7570 h 10000"/>
                  <a:gd name="connsiteX107-7601" fmla="*/ 7639 w 10000"/>
                  <a:gd name="connsiteY107-7602" fmla="*/ 7506 h 10000"/>
                  <a:gd name="connsiteX108-7603" fmla="*/ 7414 w 10000"/>
                  <a:gd name="connsiteY108-7604" fmla="*/ 7427 h 10000"/>
                  <a:gd name="connsiteX109-7605" fmla="*/ 7212 w 10000"/>
                  <a:gd name="connsiteY109-7606" fmla="*/ 7338 h 10000"/>
                  <a:gd name="connsiteX110-7607" fmla="*/ 7036 w 10000"/>
                  <a:gd name="connsiteY110-7608" fmla="*/ 7243 h 10000"/>
                  <a:gd name="connsiteX0-7609" fmla="*/ 7036 w 10000"/>
                  <a:gd name="connsiteY0-7610" fmla="*/ 7243 h 10000"/>
                  <a:gd name="connsiteX1-7611" fmla="*/ 5813 w 10000"/>
                  <a:gd name="connsiteY1-7612" fmla="*/ 5663 h 10000"/>
                  <a:gd name="connsiteX2-7613" fmla="*/ 3757 w 10000"/>
                  <a:gd name="connsiteY2-7614" fmla="*/ 6506 h 10000"/>
                  <a:gd name="connsiteX3-7615" fmla="*/ 1812 w 10000"/>
                  <a:gd name="connsiteY3-7616" fmla="*/ 7596 h 10000"/>
                  <a:gd name="connsiteX4-7617" fmla="*/ 792 w 10000"/>
                  <a:gd name="connsiteY4-7618" fmla="*/ 8695 h 10000"/>
                  <a:gd name="connsiteX5-7619" fmla="*/ 154 w 10000"/>
                  <a:gd name="connsiteY5-7620" fmla="*/ 10000 h 10000"/>
                  <a:gd name="connsiteX6-7621" fmla="*/ 65 w 10000"/>
                  <a:gd name="connsiteY6-7622" fmla="*/ 9941 h 10000"/>
                  <a:gd name="connsiteX7-7623" fmla="*/ 35 w 10000"/>
                  <a:gd name="connsiteY7-7624" fmla="*/ 9902 h 10000"/>
                  <a:gd name="connsiteX8-7625" fmla="*/ 15 w 10000"/>
                  <a:gd name="connsiteY8-7626" fmla="*/ 9861 h 10000"/>
                  <a:gd name="connsiteX9-7627" fmla="*/ 0 w 10000"/>
                  <a:gd name="connsiteY9-7628" fmla="*/ 9403 h 10000"/>
                  <a:gd name="connsiteX10-7629" fmla="*/ 0 w 10000"/>
                  <a:gd name="connsiteY10-7630" fmla="*/ 8955 h 10000"/>
                  <a:gd name="connsiteX11-7631" fmla="*/ 10 w 10000"/>
                  <a:gd name="connsiteY11-7632" fmla="*/ 8475 h 10000"/>
                  <a:gd name="connsiteX12-7633" fmla="*/ 28 w 10000"/>
                  <a:gd name="connsiteY12-7634" fmla="*/ 7967 h 10000"/>
                  <a:gd name="connsiteX13-7635" fmla="*/ 58 w 10000"/>
                  <a:gd name="connsiteY13-7636" fmla="*/ 7447 h 10000"/>
                  <a:gd name="connsiteX14-7637" fmla="*/ 98 w 10000"/>
                  <a:gd name="connsiteY14-7638" fmla="*/ 6912 h 10000"/>
                  <a:gd name="connsiteX15-7639" fmla="*/ 148 w 10000"/>
                  <a:gd name="connsiteY15-7640" fmla="*/ 6370 h 10000"/>
                  <a:gd name="connsiteX16-7641" fmla="*/ 212 w 10000"/>
                  <a:gd name="connsiteY16-7642" fmla="*/ 5833 h 10000"/>
                  <a:gd name="connsiteX17-7643" fmla="*/ 286 w 10000"/>
                  <a:gd name="connsiteY17-7644" fmla="*/ 5301 h 10000"/>
                  <a:gd name="connsiteX18-7645" fmla="*/ 374 w 10000"/>
                  <a:gd name="connsiteY18-7646" fmla="*/ 4786 h 10000"/>
                  <a:gd name="connsiteX19-7647" fmla="*/ 475 w 10000"/>
                  <a:gd name="connsiteY19-7648" fmla="*/ 4288 h 10000"/>
                  <a:gd name="connsiteX20-7649" fmla="*/ 530 w 10000"/>
                  <a:gd name="connsiteY20-7650" fmla="*/ 4052 h 10000"/>
                  <a:gd name="connsiteX21-7651" fmla="*/ 588 w 10000"/>
                  <a:gd name="connsiteY21-7652" fmla="*/ 3820 h 10000"/>
                  <a:gd name="connsiteX22-7653" fmla="*/ 652 w 10000"/>
                  <a:gd name="connsiteY22-7654" fmla="*/ 3597 h 10000"/>
                  <a:gd name="connsiteX23-7655" fmla="*/ 717 w 10000"/>
                  <a:gd name="connsiteY23-7656" fmla="*/ 3387 h 10000"/>
                  <a:gd name="connsiteX24-7657" fmla="*/ 787 w 10000"/>
                  <a:gd name="connsiteY24-7658" fmla="*/ 3184 h 10000"/>
                  <a:gd name="connsiteX25-7659" fmla="*/ 861 w 10000"/>
                  <a:gd name="connsiteY25-7660" fmla="*/ 2993 h 10000"/>
                  <a:gd name="connsiteX26-7661" fmla="*/ 938 w 10000"/>
                  <a:gd name="connsiteY26-7662" fmla="*/ 2813 h 10000"/>
                  <a:gd name="connsiteX27-7663" fmla="*/ 1019 w 10000"/>
                  <a:gd name="connsiteY27-7664" fmla="*/ 2644 h 10000"/>
                  <a:gd name="connsiteX28-7665" fmla="*/ 1105 w 10000"/>
                  <a:gd name="connsiteY28-7666" fmla="*/ 2493 h 10000"/>
                  <a:gd name="connsiteX29-7667" fmla="*/ 1194 w 10000"/>
                  <a:gd name="connsiteY29-7668" fmla="*/ 2352 h 10000"/>
                  <a:gd name="connsiteX30-7669" fmla="*/ 1640 w 10000"/>
                  <a:gd name="connsiteY30-7670" fmla="*/ 1710 h 10000"/>
                  <a:gd name="connsiteX31-7671" fmla="*/ 1865 w 10000"/>
                  <a:gd name="connsiteY31-7672" fmla="*/ 1393 h 10000"/>
                  <a:gd name="connsiteX32-7673" fmla="*/ 1950 w 10000"/>
                  <a:gd name="connsiteY32-7674" fmla="*/ 1278 h 10000"/>
                  <a:gd name="connsiteX33-7675" fmla="*/ 2095 w 10000"/>
                  <a:gd name="connsiteY33-7676" fmla="*/ 1096 h 10000"/>
                  <a:gd name="connsiteX34-7677" fmla="*/ 2333 w 10000"/>
                  <a:gd name="connsiteY34-7678" fmla="*/ 817 h 10000"/>
                  <a:gd name="connsiteX35-7679" fmla="*/ 2455 w 10000"/>
                  <a:gd name="connsiteY35-7680" fmla="*/ 686 h 10000"/>
                  <a:gd name="connsiteX36-7681" fmla="*/ 2583 w 10000"/>
                  <a:gd name="connsiteY36-7682" fmla="*/ 563 h 10000"/>
                  <a:gd name="connsiteX37-7683" fmla="*/ 2711 w 10000"/>
                  <a:gd name="connsiteY37-7684" fmla="*/ 450 h 10000"/>
                  <a:gd name="connsiteX38-7685" fmla="*/ 2844 w 10000"/>
                  <a:gd name="connsiteY38-7686" fmla="*/ 344 h 10000"/>
                  <a:gd name="connsiteX39-7687" fmla="*/ 2981 w 10000"/>
                  <a:gd name="connsiteY39-7688" fmla="*/ 249 h 10000"/>
                  <a:gd name="connsiteX40-7689" fmla="*/ 3121 w 10000"/>
                  <a:gd name="connsiteY40-7690" fmla="*/ 161 h 10000"/>
                  <a:gd name="connsiteX41-7691" fmla="*/ 3188 w 10000"/>
                  <a:gd name="connsiteY41-7692" fmla="*/ 128 h 10000"/>
                  <a:gd name="connsiteX42-7693" fmla="*/ 3268 w 10000"/>
                  <a:gd name="connsiteY42-7694" fmla="*/ 99 h 10000"/>
                  <a:gd name="connsiteX43-7695" fmla="*/ 3463 w 10000"/>
                  <a:gd name="connsiteY43-7696" fmla="*/ 51 h 10000"/>
                  <a:gd name="connsiteX44-7697" fmla="*/ 3698 w 10000"/>
                  <a:gd name="connsiteY44-7698" fmla="*/ 15 h 10000"/>
                  <a:gd name="connsiteX45-7699" fmla="*/ 3966 w 10000"/>
                  <a:gd name="connsiteY45-7700" fmla="*/ 0 h 10000"/>
                  <a:gd name="connsiteX46-7701" fmla="*/ 4258 w 10000"/>
                  <a:gd name="connsiteY46-7702" fmla="*/ 5 h 10000"/>
                  <a:gd name="connsiteX47-7703" fmla="*/ 4569 w 10000"/>
                  <a:gd name="connsiteY47-7704" fmla="*/ 31 h 10000"/>
                  <a:gd name="connsiteX48-7705" fmla="*/ 4892 w 10000"/>
                  <a:gd name="connsiteY48-7706" fmla="*/ 76 h 10000"/>
                  <a:gd name="connsiteX49-7707" fmla="*/ 5217 w 10000"/>
                  <a:gd name="connsiteY49-7708" fmla="*/ 146 h 10000"/>
                  <a:gd name="connsiteX50-7709" fmla="*/ 5379 w 10000"/>
                  <a:gd name="connsiteY50-7710" fmla="*/ 192 h 10000"/>
                  <a:gd name="connsiteX51-7711" fmla="*/ 5539 w 10000"/>
                  <a:gd name="connsiteY51-7712" fmla="*/ 241 h 10000"/>
                  <a:gd name="connsiteX52-7713" fmla="*/ 5850 w 10000"/>
                  <a:gd name="connsiteY52-7714" fmla="*/ 367 h 10000"/>
                  <a:gd name="connsiteX53-7715" fmla="*/ 6000 w 10000"/>
                  <a:gd name="connsiteY53-7716" fmla="*/ 438 h 10000"/>
                  <a:gd name="connsiteX54-7717" fmla="*/ 6145 w 10000"/>
                  <a:gd name="connsiteY54-7718" fmla="*/ 518 h 10000"/>
                  <a:gd name="connsiteX55-7719" fmla="*/ 6281 w 10000"/>
                  <a:gd name="connsiteY55-7720" fmla="*/ 602 h 10000"/>
                  <a:gd name="connsiteX56-7721" fmla="*/ 6413 w 10000"/>
                  <a:gd name="connsiteY56-7722" fmla="*/ 699 h 10000"/>
                  <a:gd name="connsiteX57-7723" fmla="*/ 6534 w 10000"/>
                  <a:gd name="connsiteY57-7724" fmla="*/ 802 h 10000"/>
                  <a:gd name="connsiteX58-7725" fmla="*/ 6648 w 10000"/>
                  <a:gd name="connsiteY58-7726" fmla="*/ 912 h 10000"/>
                  <a:gd name="connsiteX59-7727" fmla="*/ 6751 w 10000"/>
                  <a:gd name="connsiteY59-7728" fmla="*/ 1032 h 10000"/>
                  <a:gd name="connsiteX60-7729" fmla="*/ 6844 w 10000"/>
                  <a:gd name="connsiteY60-7730" fmla="*/ 1161 h 10000"/>
                  <a:gd name="connsiteX61-7731" fmla="*/ 6925 w 10000"/>
                  <a:gd name="connsiteY61-7732" fmla="*/ 1296 h 10000"/>
                  <a:gd name="connsiteX62-7733" fmla="*/ 6994 w 10000"/>
                  <a:gd name="connsiteY62-7734" fmla="*/ 1441 h 10000"/>
                  <a:gd name="connsiteX63-7735" fmla="*/ 7048 w 10000"/>
                  <a:gd name="connsiteY63-7736" fmla="*/ 1596 h 10000"/>
                  <a:gd name="connsiteX64-7737" fmla="*/ 7070 w 10000"/>
                  <a:gd name="connsiteY64-7738" fmla="*/ 1677 h 10000"/>
                  <a:gd name="connsiteX65-7739" fmla="*/ 7088 w 10000"/>
                  <a:gd name="connsiteY65-7740" fmla="*/ 1763 h 10000"/>
                  <a:gd name="connsiteX66-7741" fmla="*/ 7786 w 10000"/>
                  <a:gd name="connsiteY66-7742" fmla="*/ 5358 h 10000"/>
                  <a:gd name="connsiteX67-7743" fmla="*/ 7987 w 10000"/>
                  <a:gd name="connsiteY67-7744" fmla="*/ 5319 h 10000"/>
                  <a:gd name="connsiteX68-7745" fmla="*/ 8280 w 10000"/>
                  <a:gd name="connsiteY68-7746" fmla="*/ 5280 h 10000"/>
                  <a:gd name="connsiteX69-7747" fmla="*/ 8450 w 10000"/>
                  <a:gd name="connsiteY69-7748" fmla="*/ 5268 h 10000"/>
                  <a:gd name="connsiteX70-7749" fmla="*/ 8630 w 10000"/>
                  <a:gd name="connsiteY70-7750" fmla="*/ 5265 h 10000"/>
                  <a:gd name="connsiteX71-7751" fmla="*/ 8815 w 10000"/>
                  <a:gd name="connsiteY71-7752" fmla="*/ 5270 h 10000"/>
                  <a:gd name="connsiteX72-7753" fmla="*/ 9003 w 10000"/>
                  <a:gd name="connsiteY72-7754" fmla="*/ 5288 h 10000"/>
                  <a:gd name="connsiteX73-7755" fmla="*/ 9185 w 10000"/>
                  <a:gd name="connsiteY73-7756" fmla="*/ 5322 h 10000"/>
                  <a:gd name="connsiteX74-7757" fmla="*/ 9360 w 10000"/>
                  <a:gd name="connsiteY74-7758" fmla="*/ 5375 h 10000"/>
                  <a:gd name="connsiteX75-7759" fmla="*/ 9523 w 10000"/>
                  <a:gd name="connsiteY75-7760" fmla="*/ 5445 h 10000"/>
                  <a:gd name="connsiteX76-7761" fmla="*/ 9597 w 10000"/>
                  <a:gd name="connsiteY76-7762" fmla="*/ 5491 h 10000"/>
                  <a:gd name="connsiteX77-7763" fmla="*/ 9668 w 10000"/>
                  <a:gd name="connsiteY77-7764" fmla="*/ 5540 h 10000"/>
                  <a:gd name="connsiteX78-7765" fmla="*/ 9734 w 10000"/>
                  <a:gd name="connsiteY78-7766" fmla="*/ 5596 h 10000"/>
                  <a:gd name="connsiteX79-7767" fmla="*/ 9794 w 10000"/>
                  <a:gd name="connsiteY79-7768" fmla="*/ 5660 h 10000"/>
                  <a:gd name="connsiteX80-7769" fmla="*/ 9846 w 10000"/>
                  <a:gd name="connsiteY80-7770" fmla="*/ 5732 h 10000"/>
                  <a:gd name="connsiteX81-7771" fmla="*/ 9892 w 10000"/>
                  <a:gd name="connsiteY81-7772" fmla="*/ 5808 h 10000"/>
                  <a:gd name="connsiteX82-7773" fmla="*/ 9930 w 10000"/>
                  <a:gd name="connsiteY82-7774" fmla="*/ 5893 h 10000"/>
                  <a:gd name="connsiteX83-7775" fmla="*/ 9960 w 10000"/>
                  <a:gd name="connsiteY83-7776" fmla="*/ 5985 h 10000"/>
                  <a:gd name="connsiteX84-7777" fmla="*/ 9982 w 10000"/>
                  <a:gd name="connsiteY84-7778" fmla="*/ 6087 h 10000"/>
                  <a:gd name="connsiteX85-7779" fmla="*/ 9995 w 10000"/>
                  <a:gd name="connsiteY85-7780" fmla="*/ 6198 h 10000"/>
                  <a:gd name="connsiteX86-7781" fmla="*/ 10000 w 10000"/>
                  <a:gd name="connsiteY86-7782" fmla="*/ 6370 h 10000"/>
                  <a:gd name="connsiteX87-7783" fmla="*/ 9992 w 10000"/>
                  <a:gd name="connsiteY87-7784" fmla="*/ 6531 h 10000"/>
                  <a:gd name="connsiteX88-7785" fmla="*/ 9972 w 10000"/>
                  <a:gd name="connsiteY88-7786" fmla="*/ 6676 h 10000"/>
                  <a:gd name="connsiteX89-7787" fmla="*/ 9939 w 10000"/>
                  <a:gd name="connsiteY89-7788" fmla="*/ 6815 h 10000"/>
                  <a:gd name="connsiteX90-7789" fmla="*/ 9897 w 10000"/>
                  <a:gd name="connsiteY90-7790" fmla="*/ 6938 h 10000"/>
                  <a:gd name="connsiteX91-7791" fmla="*/ 9843 w 10000"/>
                  <a:gd name="connsiteY91-7792" fmla="*/ 7053 h 10000"/>
                  <a:gd name="connsiteX92-7793" fmla="*/ 9779 w 10000"/>
                  <a:gd name="connsiteY92-7794" fmla="*/ 7153 h 10000"/>
                  <a:gd name="connsiteX93-7795" fmla="*/ 9707 w 10000"/>
                  <a:gd name="connsiteY93-7796" fmla="*/ 7243 h 10000"/>
                  <a:gd name="connsiteX94-7797" fmla="*/ 9627 w 10000"/>
                  <a:gd name="connsiteY94-7798" fmla="*/ 7325 h 10000"/>
                  <a:gd name="connsiteX95-7799" fmla="*/ 9538 w 10000"/>
                  <a:gd name="connsiteY95-7800" fmla="*/ 7396 h 10000"/>
                  <a:gd name="connsiteX96-7801" fmla="*/ 9443 w 10000"/>
                  <a:gd name="connsiteY96-7802" fmla="*/ 7457 h 10000"/>
                  <a:gd name="connsiteX97-7803" fmla="*/ 9342 w 10000"/>
                  <a:gd name="connsiteY97-7804" fmla="*/ 7508 h 10000"/>
                  <a:gd name="connsiteX98-7805" fmla="*/ 9234 w 10000"/>
                  <a:gd name="connsiteY98-7806" fmla="*/ 7553 h 10000"/>
                  <a:gd name="connsiteX99-7807" fmla="*/ 9121 w 10000"/>
                  <a:gd name="connsiteY99-7808" fmla="*/ 7588 h 10000"/>
                  <a:gd name="connsiteX100-7809" fmla="*/ 9005 w 10000"/>
                  <a:gd name="connsiteY100-7810" fmla="*/ 7617 h 10000"/>
                  <a:gd name="connsiteX101-7811" fmla="*/ 8885 w 10000"/>
                  <a:gd name="connsiteY101-7812" fmla="*/ 7635 h 10000"/>
                  <a:gd name="connsiteX102-7813" fmla="*/ 8637 w 10000"/>
                  <a:gd name="connsiteY102-7814" fmla="*/ 7655 h 10000"/>
                  <a:gd name="connsiteX103-7815" fmla="*/ 8383 w 10000"/>
                  <a:gd name="connsiteY103-7816" fmla="*/ 7648 h 10000"/>
                  <a:gd name="connsiteX104-7817" fmla="*/ 8129 w 10000"/>
                  <a:gd name="connsiteY104-7818" fmla="*/ 7620 h 10000"/>
                  <a:gd name="connsiteX105-7819" fmla="*/ 7879 w 10000"/>
                  <a:gd name="connsiteY105-7820" fmla="*/ 7570 h 10000"/>
                  <a:gd name="connsiteX106-7821" fmla="*/ 7639 w 10000"/>
                  <a:gd name="connsiteY106-7822" fmla="*/ 7506 h 10000"/>
                  <a:gd name="connsiteX107-7823" fmla="*/ 7414 w 10000"/>
                  <a:gd name="connsiteY107-7824" fmla="*/ 7427 h 10000"/>
                  <a:gd name="connsiteX108-7825" fmla="*/ 7212 w 10000"/>
                  <a:gd name="connsiteY108-7826" fmla="*/ 7338 h 10000"/>
                  <a:gd name="connsiteX109-7827" fmla="*/ 7036 w 10000"/>
                  <a:gd name="connsiteY109-7828" fmla="*/ 7243 h 10000"/>
                  <a:gd name="connsiteX0-7829" fmla="*/ 7036 w 10000"/>
                  <a:gd name="connsiteY0-7830" fmla="*/ 7243 h 10000"/>
                  <a:gd name="connsiteX1-7831" fmla="*/ 5813 w 10000"/>
                  <a:gd name="connsiteY1-7832" fmla="*/ 5663 h 10000"/>
                  <a:gd name="connsiteX2-7833" fmla="*/ 4690 w 10000"/>
                  <a:gd name="connsiteY2-7834" fmla="*/ 6019 h 10000"/>
                  <a:gd name="connsiteX3-7835" fmla="*/ 3757 w 10000"/>
                  <a:gd name="connsiteY3-7836" fmla="*/ 6506 h 10000"/>
                  <a:gd name="connsiteX4-7837" fmla="*/ 1812 w 10000"/>
                  <a:gd name="connsiteY4-7838" fmla="*/ 7596 h 10000"/>
                  <a:gd name="connsiteX5-7839" fmla="*/ 792 w 10000"/>
                  <a:gd name="connsiteY5-7840" fmla="*/ 8695 h 10000"/>
                  <a:gd name="connsiteX6-7841" fmla="*/ 154 w 10000"/>
                  <a:gd name="connsiteY6-7842" fmla="*/ 10000 h 10000"/>
                  <a:gd name="connsiteX7-7843" fmla="*/ 65 w 10000"/>
                  <a:gd name="connsiteY7-7844" fmla="*/ 9941 h 10000"/>
                  <a:gd name="connsiteX8-7845" fmla="*/ 35 w 10000"/>
                  <a:gd name="connsiteY8-7846" fmla="*/ 9902 h 10000"/>
                  <a:gd name="connsiteX9-7847" fmla="*/ 15 w 10000"/>
                  <a:gd name="connsiteY9-7848" fmla="*/ 9861 h 10000"/>
                  <a:gd name="connsiteX10-7849" fmla="*/ 0 w 10000"/>
                  <a:gd name="connsiteY10-7850" fmla="*/ 9403 h 10000"/>
                  <a:gd name="connsiteX11-7851" fmla="*/ 0 w 10000"/>
                  <a:gd name="connsiteY11-7852" fmla="*/ 8955 h 10000"/>
                  <a:gd name="connsiteX12-7853" fmla="*/ 10 w 10000"/>
                  <a:gd name="connsiteY12-7854" fmla="*/ 8475 h 10000"/>
                  <a:gd name="connsiteX13-7855" fmla="*/ 28 w 10000"/>
                  <a:gd name="connsiteY13-7856" fmla="*/ 7967 h 10000"/>
                  <a:gd name="connsiteX14-7857" fmla="*/ 58 w 10000"/>
                  <a:gd name="connsiteY14-7858" fmla="*/ 7447 h 10000"/>
                  <a:gd name="connsiteX15-7859" fmla="*/ 98 w 10000"/>
                  <a:gd name="connsiteY15-7860" fmla="*/ 6912 h 10000"/>
                  <a:gd name="connsiteX16-7861" fmla="*/ 148 w 10000"/>
                  <a:gd name="connsiteY16-7862" fmla="*/ 6370 h 10000"/>
                  <a:gd name="connsiteX17-7863" fmla="*/ 212 w 10000"/>
                  <a:gd name="connsiteY17-7864" fmla="*/ 5833 h 10000"/>
                  <a:gd name="connsiteX18-7865" fmla="*/ 286 w 10000"/>
                  <a:gd name="connsiteY18-7866" fmla="*/ 5301 h 10000"/>
                  <a:gd name="connsiteX19-7867" fmla="*/ 374 w 10000"/>
                  <a:gd name="connsiteY19-7868" fmla="*/ 4786 h 10000"/>
                  <a:gd name="connsiteX20-7869" fmla="*/ 475 w 10000"/>
                  <a:gd name="connsiteY20-7870" fmla="*/ 4288 h 10000"/>
                  <a:gd name="connsiteX21-7871" fmla="*/ 530 w 10000"/>
                  <a:gd name="connsiteY21-7872" fmla="*/ 4052 h 10000"/>
                  <a:gd name="connsiteX22-7873" fmla="*/ 588 w 10000"/>
                  <a:gd name="connsiteY22-7874" fmla="*/ 3820 h 10000"/>
                  <a:gd name="connsiteX23-7875" fmla="*/ 652 w 10000"/>
                  <a:gd name="connsiteY23-7876" fmla="*/ 3597 h 10000"/>
                  <a:gd name="connsiteX24-7877" fmla="*/ 717 w 10000"/>
                  <a:gd name="connsiteY24-7878" fmla="*/ 3387 h 10000"/>
                  <a:gd name="connsiteX25-7879" fmla="*/ 787 w 10000"/>
                  <a:gd name="connsiteY25-7880" fmla="*/ 3184 h 10000"/>
                  <a:gd name="connsiteX26-7881" fmla="*/ 861 w 10000"/>
                  <a:gd name="connsiteY26-7882" fmla="*/ 2993 h 10000"/>
                  <a:gd name="connsiteX27-7883" fmla="*/ 938 w 10000"/>
                  <a:gd name="connsiteY27-7884" fmla="*/ 2813 h 10000"/>
                  <a:gd name="connsiteX28-7885" fmla="*/ 1019 w 10000"/>
                  <a:gd name="connsiteY28-7886" fmla="*/ 2644 h 10000"/>
                  <a:gd name="connsiteX29-7887" fmla="*/ 1105 w 10000"/>
                  <a:gd name="connsiteY29-7888" fmla="*/ 2493 h 10000"/>
                  <a:gd name="connsiteX30-7889" fmla="*/ 1194 w 10000"/>
                  <a:gd name="connsiteY30-7890" fmla="*/ 2352 h 10000"/>
                  <a:gd name="connsiteX31-7891" fmla="*/ 1640 w 10000"/>
                  <a:gd name="connsiteY31-7892" fmla="*/ 1710 h 10000"/>
                  <a:gd name="connsiteX32-7893" fmla="*/ 1865 w 10000"/>
                  <a:gd name="connsiteY32-7894" fmla="*/ 1393 h 10000"/>
                  <a:gd name="connsiteX33-7895" fmla="*/ 1950 w 10000"/>
                  <a:gd name="connsiteY33-7896" fmla="*/ 1278 h 10000"/>
                  <a:gd name="connsiteX34-7897" fmla="*/ 2095 w 10000"/>
                  <a:gd name="connsiteY34-7898" fmla="*/ 1096 h 10000"/>
                  <a:gd name="connsiteX35-7899" fmla="*/ 2333 w 10000"/>
                  <a:gd name="connsiteY35-7900" fmla="*/ 817 h 10000"/>
                  <a:gd name="connsiteX36-7901" fmla="*/ 2455 w 10000"/>
                  <a:gd name="connsiteY36-7902" fmla="*/ 686 h 10000"/>
                  <a:gd name="connsiteX37-7903" fmla="*/ 2583 w 10000"/>
                  <a:gd name="connsiteY37-7904" fmla="*/ 563 h 10000"/>
                  <a:gd name="connsiteX38-7905" fmla="*/ 2711 w 10000"/>
                  <a:gd name="connsiteY38-7906" fmla="*/ 450 h 10000"/>
                  <a:gd name="connsiteX39-7907" fmla="*/ 2844 w 10000"/>
                  <a:gd name="connsiteY39-7908" fmla="*/ 344 h 10000"/>
                  <a:gd name="connsiteX40-7909" fmla="*/ 2981 w 10000"/>
                  <a:gd name="connsiteY40-7910" fmla="*/ 249 h 10000"/>
                  <a:gd name="connsiteX41-7911" fmla="*/ 3121 w 10000"/>
                  <a:gd name="connsiteY41-7912" fmla="*/ 161 h 10000"/>
                  <a:gd name="connsiteX42-7913" fmla="*/ 3188 w 10000"/>
                  <a:gd name="connsiteY42-7914" fmla="*/ 128 h 10000"/>
                  <a:gd name="connsiteX43-7915" fmla="*/ 3268 w 10000"/>
                  <a:gd name="connsiteY43-7916" fmla="*/ 99 h 10000"/>
                  <a:gd name="connsiteX44-7917" fmla="*/ 3463 w 10000"/>
                  <a:gd name="connsiteY44-7918" fmla="*/ 51 h 10000"/>
                  <a:gd name="connsiteX45-7919" fmla="*/ 3698 w 10000"/>
                  <a:gd name="connsiteY45-7920" fmla="*/ 15 h 10000"/>
                  <a:gd name="connsiteX46-7921" fmla="*/ 3966 w 10000"/>
                  <a:gd name="connsiteY46-7922" fmla="*/ 0 h 10000"/>
                  <a:gd name="connsiteX47-7923" fmla="*/ 4258 w 10000"/>
                  <a:gd name="connsiteY47-7924" fmla="*/ 5 h 10000"/>
                  <a:gd name="connsiteX48-7925" fmla="*/ 4569 w 10000"/>
                  <a:gd name="connsiteY48-7926" fmla="*/ 31 h 10000"/>
                  <a:gd name="connsiteX49-7927" fmla="*/ 4892 w 10000"/>
                  <a:gd name="connsiteY49-7928" fmla="*/ 76 h 10000"/>
                  <a:gd name="connsiteX50-7929" fmla="*/ 5217 w 10000"/>
                  <a:gd name="connsiteY50-7930" fmla="*/ 146 h 10000"/>
                  <a:gd name="connsiteX51-7931" fmla="*/ 5379 w 10000"/>
                  <a:gd name="connsiteY51-7932" fmla="*/ 192 h 10000"/>
                  <a:gd name="connsiteX52-7933" fmla="*/ 5539 w 10000"/>
                  <a:gd name="connsiteY52-7934" fmla="*/ 241 h 10000"/>
                  <a:gd name="connsiteX53-7935" fmla="*/ 5850 w 10000"/>
                  <a:gd name="connsiteY53-7936" fmla="*/ 367 h 10000"/>
                  <a:gd name="connsiteX54-7937" fmla="*/ 6000 w 10000"/>
                  <a:gd name="connsiteY54-7938" fmla="*/ 438 h 10000"/>
                  <a:gd name="connsiteX55-7939" fmla="*/ 6145 w 10000"/>
                  <a:gd name="connsiteY55-7940" fmla="*/ 518 h 10000"/>
                  <a:gd name="connsiteX56-7941" fmla="*/ 6281 w 10000"/>
                  <a:gd name="connsiteY56-7942" fmla="*/ 602 h 10000"/>
                  <a:gd name="connsiteX57-7943" fmla="*/ 6413 w 10000"/>
                  <a:gd name="connsiteY57-7944" fmla="*/ 699 h 10000"/>
                  <a:gd name="connsiteX58-7945" fmla="*/ 6534 w 10000"/>
                  <a:gd name="connsiteY58-7946" fmla="*/ 802 h 10000"/>
                  <a:gd name="connsiteX59-7947" fmla="*/ 6648 w 10000"/>
                  <a:gd name="connsiteY59-7948" fmla="*/ 912 h 10000"/>
                  <a:gd name="connsiteX60-7949" fmla="*/ 6751 w 10000"/>
                  <a:gd name="connsiteY60-7950" fmla="*/ 1032 h 10000"/>
                  <a:gd name="connsiteX61-7951" fmla="*/ 6844 w 10000"/>
                  <a:gd name="connsiteY61-7952" fmla="*/ 1161 h 10000"/>
                  <a:gd name="connsiteX62-7953" fmla="*/ 6925 w 10000"/>
                  <a:gd name="connsiteY62-7954" fmla="*/ 1296 h 10000"/>
                  <a:gd name="connsiteX63-7955" fmla="*/ 6994 w 10000"/>
                  <a:gd name="connsiteY63-7956" fmla="*/ 1441 h 10000"/>
                  <a:gd name="connsiteX64-7957" fmla="*/ 7048 w 10000"/>
                  <a:gd name="connsiteY64-7958" fmla="*/ 1596 h 10000"/>
                  <a:gd name="connsiteX65-7959" fmla="*/ 7070 w 10000"/>
                  <a:gd name="connsiteY65-7960" fmla="*/ 1677 h 10000"/>
                  <a:gd name="connsiteX66-7961" fmla="*/ 7088 w 10000"/>
                  <a:gd name="connsiteY66-7962" fmla="*/ 1763 h 10000"/>
                  <a:gd name="connsiteX67-7963" fmla="*/ 7786 w 10000"/>
                  <a:gd name="connsiteY67-7964" fmla="*/ 5358 h 10000"/>
                  <a:gd name="connsiteX68-7965" fmla="*/ 7987 w 10000"/>
                  <a:gd name="connsiteY68-7966" fmla="*/ 5319 h 10000"/>
                  <a:gd name="connsiteX69-7967" fmla="*/ 8280 w 10000"/>
                  <a:gd name="connsiteY69-7968" fmla="*/ 5280 h 10000"/>
                  <a:gd name="connsiteX70-7969" fmla="*/ 8450 w 10000"/>
                  <a:gd name="connsiteY70-7970" fmla="*/ 5268 h 10000"/>
                  <a:gd name="connsiteX71-7971" fmla="*/ 8630 w 10000"/>
                  <a:gd name="connsiteY71-7972" fmla="*/ 5265 h 10000"/>
                  <a:gd name="connsiteX72-7973" fmla="*/ 8815 w 10000"/>
                  <a:gd name="connsiteY72-7974" fmla="*/ 5270 h 10000"/>
                  <a:gd name="connsiteX73-7975" fmla="*/ 9003 w 10000"/>
                  <a:gd name="connsiteY73-7976" fmla="*/ 5288 h 10000"/>
                  <a:gd name="connsiteX74-7977" fmla="*/ 9185 w 10000"/>
                  <a:gd name="connsiteY74-7978" fmla="*/ 5322 h 10000"/>
                  <a:gd name="connsiteX75-7979" fmla="*/ 9360 w 10000"/>
                  <a:gd name="connsiteY75-7980" fmla="*/ 5375 h 10000"/>
                  <a:gd name="connsiteX76-7981" fmla="*/ 9523 w 10000"/>
                  <a:gd name="connsiteY76-7982" fmla="*/ 5445 h 10000"/>
                  <a:gd name="connsiteX77-7983" fmla="*/ 9597 w 10000"/>
                  <a:gd name="connsiteY77-7984" fmla="*/ 5491 h 10000"/>
                  <a:gd name="connsiteX78-7985" fmla="*/ 9668 w 10000"/>
                  <a:gd name="connsiteY78-7986" fmla="*/ 5540 h 10000"/>
                  <a:gd name="connsiteX79-7987" fmla="*/ 9734 w 10000"/>
                  <a:gd name="connsiteY79-7988" fmla="*/ 5596 h 10000"/>
                  <a:gd name="connsiteX80-7989" fmla="*/ 9794 w 10000"/>
                  <a:gd name="connsiteY80-7990" fmla="*/ 5660 h 10000"/>
                  <a:gd name="connsiteX81-7991" fmla="*/ 9846 w 10000"/>
                  <a:gd name="connsiteY81-7992" fmla="*/ 5732 h 10000"/>
                  <a:gd name="connsiteX82-7993" fmla="*/ 9892 w 10000"/>
                  <a:gd name="connsiteY82-7994" fmla="*/ 5808 h 10000"/>
                  <a:gd name="connsiteX83-7995" fmla="*/ 9930 w 10000"/>
                  <a:gd name="connsiteY83-7996" fmla="*/ 5893 h 10000"/>
                  <a:gd name="connsiteX84-7997" fmla="*/ 9960 w 10000"/>
                  <a:gd name="connsiteY84-7998" fmla="*/ 5985 h 10000"/>
                  <a:gd name="connsiteX85-7999" fmla="*/ 9982 w 10000"/>
                  <a:gd name="connsiteY85-8000" fmla="*/ 6087 h 10000"/>
                  <a:gd name="connsiteX86-8001" fmla="*/ 9995 w 10000"/>
                  <a:gd name="connsiteY86-8002" fmla="*/ 6198 h 10000"/>
                  <a:gd name="connsiteX87-8003" fmla="*/ 10000 w 10000"/>
                  <a:gd name="connsiteY87-8004" fmla="*/ 6370 h 10000"/>
                  <a:gd name="connsiteX88-8005" fmla="*/ 9992 w 10000"/>
                  <a:gd name="connsiteY88-8006" fmla="*/ 6531 h 10000"/>
                  <a:gd name="connsiteX89-8007" fmla="*/ 9972 w 10000"/>
                  <a:gd name="connsiteY89-8008" fmla="*/ 6676 h 10000"/>
                  <a:gd name="connsiteX90-8009" fmla="*/ 9939 w 10000"/>
                  <a:gd name="connsiteY90-8010" fmla="*/ 6815 h 10000"/>
                  <a:gd name="connsiteX91-8011" fmla="*/ 9897 w 10000"/>
                  <a:gd name="connsiteY91-8012" fmla="*/ 6938 h 10000"/>
                  <a:gd name="connsiteX92-8013" fmla="*/ 9843 w 10000"/>
                  <a:gd name="connsiteY92-8014" fmla="*/ 7053 h 10000"/>
                  <a:gd name="connsiteX93-8015" fmla="*/ 9779 w 10000"/>
                  <a:gd name="connsiteY93-8016" fmla="*/ 7153 h 10000"/>
                  <a:gd name="connsiteX94-8017" fmla="*/ 9707 w 10000"/>
                  <a:gd name="connsiteY94-8018" fmla="*/ 7243 h 10000"/>
                  <a:gd name="connsiteX95-8019" fmla="*/ 9627 w 10000"/>
                  <a:gd name="connsiteY95-8020" fmla="*/ 7325 h 10000"/>
                  <a:gd name="connsiteX96-8021" fmla="*/ 9538 w 10000"/>
                  <a:gd name="connsiteY96-8022" fmla="*/ 7396 h 10000"/>
                  <a:gd name="connsiteX97-8023" fmla="*/ 9443 w 10000"/>
                  <a:gd name="connsiteY97-8024" fmla="*/ 7457 h 10000"/>
                  <a:gd name="connsiteX98-8025" fmla="*/ 9342 w 10000"/>
                  <a:gd name="connsiteY98-8026" fmla="*/ 7508 h 10000"/>
                  <a:gd name="connsiteX99-8027" fmla="*/ 9234 w 10000"/>
                  <a:gd name="connsiteY99-8028" fmla="*/ 7553 h 10000"/>
                  <a:gd name="connsiteX100-8029" fmla="*/ 9121 w 10000"/>
                  <a:gd name="connsiteY100-8030" fmla="*/ 7588 h 10000"/>
                  <a:gd name="connsiteX101-8031" fmla="*/ 9005 w 10000"/>
                  <a:gd name="connsiteY101-8032" fmla="*/ 7617 h 10000"/>
                  <a:gd name="connsiteX102-8033" fmla="*/ 8885 w 10000"/>
                  <a:gd name="connsiteY102-8034" fmla="*/ 7635 h 10000"/>
                  <a:gd name="connsiteX103-8035" fmla="*/ 8637 w 10000"/>
                  <a:gd name="connsiteY103-8036" fmla="*/ 7655 h 10000"/>
                  <a:gd name="connsiteX104-8037" fmla="*/ 8383 w 10000"/>
                  <a:gd name="connsiteY104-8038" fmla="*/ 7648 h 10000"/>
                  <a:gd name="connsiteX105-8039" fmla="*/ 8129 w 10000"/>
                  <a:gd name="connsiteY105-8040" fmla="*/ 7620 h 10000"/>
                  <a:gd name="connsiteX106-8041" fmla="*/ 7879 w 10000"/>
                  <a:gd name="connsiteY106-8042" fmla="*/ 7570 h 10000"/>
                  <a:gd name="connsiteX107-8043" fmla="*/ 7639 w 10000"/>
                  <a:gd name="connsiteY107-8044" fmla="*/ 7506 h 10000"/>
                  <a:gd name="connsiteX108-8045" fmla="*/ 7414 w 10000"/>
                  <a:gd name="connsiteY108-8046" fmla="*/ 7427 h 10000"/>
                  <a:gd name="connsiteX109-8047" fmla="*/ 7212 w 10000"/>
                  <a:gd name="connsiteY109-8048" fmla="*/ 7338 h 10000"/>
                  <a:gd name="connsiteX110-8049" fmla="*/ 7036 w 10000"/>
                  <a:gd name="connsiteY110-8050" fmla="*/ 7243 h 10000"/>
                  <a:gd name="connsiteX0-8051" fmla="*/ 7036 w 10000"/>
                  <a:gd name="connsiteY0-8052" fmla="*/ 7243 h 10000"/>
                  <a:gd name="connsiteX1-8053" fmla="*/ 5813 w 10000"/>
                  <a:gd name="connsiteY1-8054" fmla="*/ 5663 h 10000"/>
                  <a:gd name="connsiteX2-8055" fmla="*/ 4690 w 10000"/>
                  <a:gd name="connsiteY2-8056" fmla="*/ 6019 h 10000"/>
                  <a:gd name="connsiteX3-8057" fmla="*/ 3311 w 10000"/>
                  <a:gd name="connsiteY3-8058" fmla="*/ 6544 h 10000"/>
                  <a:gd name="connsiteX4-8059" fmla="*/ 1812 w 10000"/>
                  <a:gd name="connsiteY4-8060" fmla="*/ 7596 h 10000"/>
                  <a:gd name="connsiteX5-8061" fmla="*/ 792 w 10000"/>
                  <a:gd name="connsiteY5-8062" fmla="*/ 8695 h 10000"/>
                  <a:gd name="connsiteX6-8063" fmla="*/ 154 w 10000"/>
                  <a:gd name="connsiteY6-8064" fmla="*/ 10000 h 10000"/>
                  <a:gd name="connsiteX7-8065" fmla="*/ 65 w 10000"/>
                  <a:gd name="connsiteY7-8066" fmla="*/ 9941 h 10000"/>
                  <a:gd name="connsiteX8-8067" fmla="*/ 35 w 10000"/>
                  <a:gd name="connsiteY8-8068" fmla="*/ 9902 h 10000"/>
                  <a:gd name="connsiteX9-8069" fmla="*/ 15 w 10000"/>
                  <a:gd name="connsiteY9-8070" fmla="*/ 9861 h 10000"/>
                  <a:gd name="connsiteX10-8071" fmla="*/ 0 w 10000"/>
                  <a:gd name="connsiteY10-8072" fmla="*/ 9403 h 10000"/>
                  <a:gd name="connsiteX11-8073" fmla="*/ 0 w 10000"/>
                  <a:gd name="connsiteY11-8074" fmla="*/ 8955 h 10000"/>
                  <a:gd name="connsiteX12-8075" fmla="*/ 10 w 10000"/>
                  <a:gd name="connsiteY12-8076" fmla="*/ 8475 h 10000"/>
                  <a:gd name="connsiteX13-8077" fmla="*/ 28 w 10000"/>
                  <a:gd name="connsiteY13-8078" fmla="*/ 7967 h 10000"/>
                  <a:gd name="connsiteX14-8079" fmla="*/ 58 w 10000"/>
                  <a:gd name="connsiteY14-8080" fmla="*/ 7447 h 10000"/>
                  <a:gd name="connsiteX15-8081" fmla="*/ 98 w 10000"/>
                  <a:gd name="connsiteY15-8082" fmla="*/ 6912 h 10000"/>
                  <a:gd name="connsiteX16-8083" fmla="*/ 148 w 10000"/>
                  <a:gd name="connsiteY16-8084" fmla="*/ 6370 h 10000"/>
                  <a:gd name="connsiteX17-8085" fmla="*/ 212 w 10000"/>
                  <a:gd name="connsiteY17-8086" fmla="*/ 5833 h 10000"/>
                  <a:gd name="connsiteX18-8087" fmla="*/ 286 w 10000"/>
                  <a:gd name="connsiteY18-8088" fmla="*/ 5301 h 10000"/>
                  <a:gd name="connsiteX19-8089" fmla="*/ 374 w 10000"/>
                  <a:gd name="connsiteY19-8090" fmla="*/ 4786 h 10000"/>
                  <a:gd name="connsiteX20-8091" fmla="*/ 475 w 10000"/>
                  <a:gd name="connsiteY20-8092" fmla="*/ 4288 h 10000"/>
                  <a:gd name="connsiteX21-8093" fmla="*/ 530 w 10000"/>
                  <a:gd name="connsiteY21-8094" fmla="*/ 4052 h 10000"/>
                  <a:gd name="connsiteX22-8095" fmla="*/ 588 w 10000"/>
                  <a:gd name="connsiteY22-8096" fmla="*/ 3820 h 10000"/>
                  <a:gd name="connsiteX23-8097" fmla="*/ 652 w 10000"/>
                  <a:gd name="connsiteY23-8098" fmla="*/ 3597 h 10000"/>
                  <a:gd name="connsiteX24-8099" fmla="*/ 717 w 10000"/>
                  <a:gd name="connsiteY24-8100" fmla="*/ 3387 h 10000"/>
                  <a:gd name="connsiteX25-8101" fmla="*/ 787 w 10000"/>
                  <a:gd name="connsiteY25-8102" fmla="*/ 3184 h 10000"/>
                  <a:gd name="connsiteX26-8103" fmla="*/ 861 w 10000"/>
                  <a:gd name="connsiteY26-8104" fmla="*/ 2993 h 10000"/>
                  <a:gd name="connsiteX27-8105" fmla="*/ 938 w 10000"/>
                  <a:gd name="connsiteY27-8106" fmla="*/ 2813 h 10000"/>
                  <a:gd name="connsiteX28-8107" fmla="*/ 1019 w 10000"/>
                  <a:gd name="connsiteY28-8108" fmla="*/ 2644 h 10000"/>
                  <a:gd name="connsiteX29-8109" fmla="*/ 1105 w 10000"/>
                  <a:gd name="connsiteY29-8110" fmla="*/ 2493 h 10000"/>
                  <a:gd name="connsiteX30-8111" fmla="*/ 1194 w 10000"/>
                  <a:gd name="connsiteY30-8112" fmla="*/ 2352 h 10000"/>
                  <a:gd name="connsiteX31-8113" fmla="*/ 1640 w 10000"/>
                  <a:gd name="connsiteY31-8114" fmla="*/ 1710 h 10000"/>
                  <a:gd name="connsiteX32-8115" fmla="*/ 1865 w 10000"/>
                  <a:gd name="connsiteY32-8116" fmla="*/ 1393 h 10000"/>
                  <a:gd name="connsiteX33-8117" fmla="*/ 1950 w 10000"/>
                  <a:gd name="connsiteY33-8118" fmla="*/ 1278 h 10000"/>
                  <a:gd name="connsiteX34-8119" fmla="*/ 2095 w 10000"/>
                  <a:gd name="connsiteY34-8120" fmla="*/ 1096 h 10000"/>
                  <a:gd name="connsiteX35-8121" fmla="*/ 2333 w 10000"/>
                  <a:gd name="connsiteY35-8122" fmla="*/ 817 h 10000"/>
                  <a:gd name="connsiteX36-8123" fmla="*/ 2455 w 10000"/>
                  <a:gd name="connsiteY36-8124" fmla="*/ 686 h 10000"/>
                  <a:gd name="connsiteX37-8125" fmla="*/ 2583 w 10000"/>
                  <a:gd name="connsiteY37-8126" fmla="*/ 563 h 10000"/>
                  <a:gd name="connsiteX38-8127" fmla="*/ 2711 w 10000"/>
                  <a:gd name="connsiteY38-8128" fmla="*/ 450 h 10000"/>
                  <a:gd name="connsiteX39-8129" fmla="*/ 2844 w 10000"/>
                  <a:gd name="connsiteY39-8130" fmla="*/ 344 h 10000"/>
                  <a:gd name="connsiteX40-8131" fmla="*/ 2981 w 10000"/>
                  <a:gd name="connsiteY40-8132" fmla="*/ 249 h 10000"/>
                  <a:gd name="connsiteX41-8133" fmla="*/ 3121 w 10000"/>
                  <a:gd name="connsiteY41-8134" fmla="*/ 161 h 10000"/>
                  <a:gd name="connsiteX42-8135" fmla="*/ 3188 w 10000"/>
                  <a:gd name="connsiteY42-8136" fmla="*/ 128 h 10000"/>
                  <a:gd name="connsiteX43-8137" fmla="*/ 3268 w 10000"/>
                  <a:gd name="connsiteY43-8138" fmla="*/ 99 h 10000"/>
                  <a:gd name="connsiteX44-8139" fmla="*/ 3463 w 10000"/>
                  <a:gd name="connsiteY44-8140" fmla="*/ 51 h 10000"/>
                  <a:gd name="connsiteX45-8141" fmla="*/ 3698 w 10000"/>
                  <a:gd name="connsiteY45-8142" fmla="*/ 15 h 10000"/>
                  <a:gd name="connsiteX46-8143" fmla="*/ 3966 w 10000"/>
                  <a:gd name="connsiteY46-8144" fmla="*/ 0 h 10000"/>
                  <a:gd name="connsiteX47-8145" fmla="*/ 4258 w 10000"/>
                  <a:gd name="connsiteY47-8146" fmla="*/ 5 h 10000"/>
                  <a:gd name="connsiteX48-8147" fmla="*/ 4569 w 10000"/>
                  <a:gd name="connsiteY48-8148" fmla="*/ 31 h 10000"/>
                  <a:gd name="connsiteX49-8149" fmla="*/ 4892 w 10000"/>
                  <a:gd name="connsiteY49-8150" fmla="*/ 76 h 10000"/>
                  <a:gd name="connsiteX50-8151" fmla="*/ 5217 w 10000"/>
                  <a:gd name="connsiteY50-8152" fmla="*/ 146 h 10000"/>
                  <a:gd name="connsiteX51-8153" fmla="*/ 5379 w 10000"/>
                  <a:gd name="connsiteY51-8154" fmla="*/ 192 h 10000"/>
                  <a:gd name="connsiteX52-8155" fmla="*/ 5539 w 10000"/>
                  <a:gd name="connsiteY52-8156" fmla="*/ 241 h 10000"/>
                  <a:gd name="connsiteX53-8157" fmla="*/ 5850 w 10000"/>
                  <a:gd name="connsiteY53-8158" fmla="*/ 367 h 10000"/>
                  <a:gd name="connsiteX54-8159" fmla="*/ 6000 w 10000"/>
                  <a:gd name="connsiteY54-8160" fmla="*/ 438 h 10000"/>
                  <a:gd name="connsiteX55-8161" fmla="*/ 6145 w 10000"/>
                  <a:gd name="connsiteY55-8162" fmla="*/ 518 h 10000"/>
                  <a:gd name="connsiteX56-8163" fmla="*/ 6281 w 10000"/>
                  <a:gd name="connsiteY56-8164" fmla="*/ 602 h 10000"/>
                  <a:gd name="connsiteX57-8165" fmla="*/ 6413 w 10000"/>
                  <a:gd name="connsiteY57-8166" fmla="*/ 699 h 10000"/>
                  <a:gd name="connsiteX58-8167" fmla="*/ 6534 w 10000"/>
                  <a:gd name="connsiteY58-8168" fmla="*/ 802 h 10000"/>
                  <a:gd name="connsiteX59-8169" fmla="*/ 6648 w 10000"/>
                  <a:gd name="connsiteY59-8170" fmla="*/ 912 h 10000"/>
                  <a:gd name="connsiteX60-8171" fmla="*/ 6751 w 10000"/>
                  <a:gd name="connsiteY60-8172" fmla="*/ 1032 h 10000"/>
                  <a:gd name="connsiteX61-8173" fmla="*/ 6844 w 10000"/>
                  <a:gd name="connsiteY61-8174" fmla="*/ 1161 h 10000"/>
                  <a:gd name="connsiteX62-8175" fmla="*/ 6925 w 10000"/>
                  <a:gd name="connsiteY62-8176" fmla="*/ 1296 h 10000"/>
                  <a:gd name="connsiteX63-8177" fmla="*/ 6994 w 10000"/>
                  <a:gd name="connsiteY63-8178" fmla="*/ 1441 h 10000"/>
                  <a:gd name="connsiteX64-8179" fmla="*/ 7048 w 10000"/>
                  <a:gd name="connsiteY64-8180" fmla="*/ 1596 h 10000"/>
                  <a:gd name="connsiteX65-8181" fmla="*/ 7070 w 10000"/>
                  <a:gd name="connsiteY65-8182" fmla="*/ 1677 h 10000"/>
                  <a:gd name="connsiteX66-8183" fmla="*/ 7088 w 10000"/>
                  <a:gd name="connsiteY66-8184" fmla="*/ 1763 h 10000"/>
                  <a:gd name="connsiteX67-8185" fmla="*/ 7786 w 10000"/>
                  <a:gd name="connsiteY67-8186" fmla="*/ 5358 h 10000"/>
                  <a:gd name="connsiteX68-8187" fmla="*/ 7987 w 10000"/>
                  <a:gd name="connsiteY68-8188" fmla="*/ 5319 h 10000"/>
                  <a:gd name="connsiteX69-8189" fmla="*/ 8280 w 10000"/>
                  <a:gd name="connsiteY69-8190" fmla="*/ 5280 h 10000"/>
                  <a:gd name="connsiteX70-8191" fmla="*/ 8450 w 10000"/>
                  <a:gd name="connsiteY70-8192" fmla="*/ 5268 h 10000"/>
                  <a:gd name="connsiteX71-8193" fmla="*/ 8630 w 10000"/>
                  <a:gd name="connsiteY71-8194" fmla="*/ 5265 h 10000"/>
                  <a:gd name="connsiteX72-8195" fmla="*/ 8815 w 10000"/>
                  <a:gd name="connsiteY72-8196" fmla="*/ 5270 h 10000"/>
                  <a:gd name="connsiteX73-8197" fmla="*/ 9003 w 10000"/>
                  <a:gd name="connsiteY73-8198" fmla="*/ 5288 h 10000"/>
                  <a:gd name="connsiteX74-8199" fmla="*/ 9185 w 10000"/>
                  <a:gd name="connsiteY74-8200" fmla="*/ 5322 h 10000"/>
                  <a:gd name="connsiteX75-8201" fmla="*/ 9360 w 10000"/>
                  <a:gd name="connsiteY75-8202" fmla="*/ 5375 h 10000"/>
                  <a:gd name="connsiteX76-8203" fmla="*/ 9523 w 10000"/>
                  <a:gd name="connsiteY76-8204" fmla="*/ 5445 h 10000"/>
                  <a:gd name="connsiteX77-8205" fmla="*/ 9597 w 10000"/>
                  <a:gd name="connsiteY77-8206" fmla="*/ 5491 h 10000"/>
                  <a:gd name="connsiteX78-8207" fmla="*/ 9668 w 10000"/>
                  <a:gd name="connsiteY78-8208" fmla="*/ 5540 h 10000"/>
                  <a:gd name="connsiteX79-8209" fmla="*/ 9734 w 10000"/>
                  <a:gd name="connsiteY79-8210" fmla="*/ 5596 h 10000"/>
                  <a:gd name="connsiteX80-8211" fmla="*/ 9794 w 10000"/>
                  <a:gd name="connsiteY80-8212" fmla="*/ 5660 h 10000"/>
                  <a:gd name="connsiteX81-8213" fmla="*/ 9846 w 10000"/>
                  <a:gd name="connsiteY81-8214" fmla="*/ 5732 h 10000"/>
                  <a:gd name="connsiteX82-8215" fmla="*/ 9892 w 10000"/>
                  <a:gd name="connsiteY82-8216" fmla="*/ 5808 h 10000"/>
                  <a:gd name="connsiteX83-8217" fmla="*/ 9930 w 10000"/>
                  <a:gd name="connsiteY83-8218" fmla="*/ 5893 h 10000"/>
                  <a:gd name="connsiteX84-8219" fmla="*/ 9960 w 10000"/>
                  <a:gd name="connsiteY84-8220" fmla="*/ 5985 h 10000"/>
                  <a:gd name="connsiteX85-8221" fmla="*/ 9982 w 10000"/>
                  <a:gd name="connsiteY85-8222" fmla="*/ 6087 h 10000"/>
                  <a:gd name="connsiteX86-8223" fmla="*/ 9995 w 10000"/>
                  <a:gd name="connsiteY86-8224" fmla="*/ 6198 h 10000"/>
                  <a:gd name="connsiteX87-8225" fmla="*/ 10000 w 10000"/>
                  <a:gd name="connsiteY87-8226" fmla="*/ 6370 h 10000"/>
                  <a:gd name="connsiteX88-8227" fmla="*/ 9992 w 10000"/>
                  <a:gd name="connsiteY88-8228" fmla="*/ 6531 h 10000"/>
                  <a:gd name="connsiteX89-8229" fmla="*/ 9972 w 10000"/>
                  <a:gd name="connsiteY89-8230" fmla="*/ 6676 h 10000"/>
                  <a:gd name="connsiteX90-8231" fmla="*/ 9939 w 10000"/>
                  <a:gd name="connsiteY90-8232" fmla="*/ 6815 h 10000"/>
                  <a:gd name="connsiteX91-8233" fmla="*/ 9897 w 10000"/>
                  <a:gd name="connsiteY91-8234" fmla="*/ 6938 h 10000"/>
                  <a:gd name="connsiteX92-8235" fmla="*/ 9843 w 10000"/>
                  <a:gd name="connsiteY92-8236" fmla="*/ 7053 h 10000"/>
                  <a:gd name="connsiteX93-8237" fmla="*/ 9779 w 10000"/>
                  <a:gd name="connsiteY93-8238" fmla="*/ 7153 h 10000"/>
                  <a:gd name="connsiteX94-8239" fmla="*/ 9707 w 10000"/>
                  <a:gd name="connsiteY94-8240" fmla="*/ 7243 h 10000"/>
                  <a:gd name="connsiteX95-8241" fmla="*/ 9627 w 10000"/>
                  <a:gd name="connsiteY95-8242" fmla="*/ 7325 h 10000"/>
                  <a:gd name="connsiteX96-8243" fmla="*/ 9538 w 10000"/>
                  <a:gd name="connsiteY96-8244" fmla="*/ 7396 h 10000"/>
                  <a:gd name="connsiteX97-8245" fmla="*/ 9443 w 10000"/>
                  <a:gd name="connsiteY97-8246" fmla="*/ 7457 h 10000"/>
                  <a:gd name="connsiteX98-8247" fmla="*/ 9342 w 10000"/>
                  <a:gd name="connsiteY98-8248" fmla="*/ 7508 h 10000"/>
                  <a:gd name="connsiteX99-8249" fmla="*/ 9234 w 10000"/>
                  <a:gd name="connsiteY99-8250" fmla="*/ 7553 h 10000"/>
                  <a:gd name="connsiteX100-8251" fmla="*/ 9121 w 10000"/>
                  <a:gd name="connsiteY100-8252" fmla="*/ 7588 h 10000"/>
                  <a:gd name="connsiteX101-8253" fmla="*/ 9005 w 10000"/>
                  <a:gd name="connsiteY101-8254" fmla="*/ 7617 h 10000"/>
                  <a:gd name="connsiteX102-8255" fmla="*/ 8885 w 10000"/>
                  <a:gd name="connsiteY102-8256" fmla="*/ 7635 h 10000"/>
                  <a:gd name="connsiteX103-8257" fmla="*/ 8637 w 10000"/>
                  <a:gd name="connsiteY103-8258" fmla="*/ 7655 h 10000"/>
                  <a:gd name="connsiteX104-8259" fmla="*/ 8383 w 10000"/>
                  <a:gd name="connsiteY104-8260" fmla="*/ 7648 h 10000"/>
                  <a:gd name="connsiteX105-8261" fmla="*/ 8129 w 10000"/>
                  <a:gd name="connsiteY105-8262" fmla="*/ 7620 h 10000"/>
                  <a:gd name="connsiteX106-8263" fmla="*/ 7879 w 10000"/>
                  <a:gd name="connsiteY106-8264" fmla="*/ 7570 h 10000"/>
                  <a:gd name="connsiteX107-8265" fmla="*/ 7639 w 10000"/>
                  <a:gd name="connsiteY107-8266" fmla="*/ 7506 h 10000"/>
                  <a:gd name="connsiteX108-8267" fmla="*/ 7414 w 10000"/>
                  <a:gd name="connsiteY108-8268" fmla="*/ 7427 h 10000"/>
                  <a:gd name="connsiteX109-8269" fmla="*/ 7212 w 10000"/>
                  <a:gd name="connsiteY109-8270" fmla="*/ 7338 h 10000"/>
                  <a:gd name="connsiteX110-8271" fmla="*/ 7036 w 10000"/>
                  <a:gd name="connsiteY110-8272" fmla="*/ 7243 h 10000"/>
                  <a:gd name="connsiteX0-8273" fmla="*/ 7036 w 10000"/>
                  <a:gd name="connsiteY0-8274" fmla="*/ 7243 h 10000"/>
                  <a:gd name="connsiteX1-8275" fmla="*/ 5813 w 10000"/>
                  <a:gd name="connsiteY1-8276" fmla="*/ 5663 h 10000"/>
                  <a:gd name="connsiteX2-8277" fmla="*/ 4690 w 10000"/>
                  <a:gd name="connsiteY2-8278" fmla="*/ 6019 h 10000"/>
                  <a:gd name="connsiteX3-8279" fmla="*/ 3311 w 10000"/>
                  <a:gd name="connsiteY3-8280" fmla="*/ 6544 h 10000"/>
                  <a:gd name="connsiteX4-8281" fmla="*/ 1812 w 10000"/>
                  <a:gd name="connsiteY4-8282" fmla="*/ 7596 h 10000"/>
                  <a:gd name="connsiteX5-8283" fmla="*/ 792 w 10000"/>
                  <a:gd name="connsiteY5-8284" fmla="*/ 8695 h 10000"/>
                  <a:gd name="connsiteX6-8285" fmla="*/ 154 w 10000"/>
                  <a:gd name="connsiteY6-8286" fmla="*/ 10000 h 10000"/>
                  <a:gd name="connsiteX7-8287" fmla="*/ 65 w 10000"/>
                  <a:gd name="connsiteY7-8288" fmla="*/ 9941 h 10000"/>
                  <a:gd name="connsiteX8-8289" fmla="*/ 35 w 10000"/>
                  <a:gd name="connsiteY8-8290" fmla="*/ 9902 h 10000"/>
                  <a:gd name="connsiteX9-8291" fmla="*/ 15 w 10000"/>
                  <a:gd name="connsiteY9-8292" fmla="*/ 9861 h 10000"/>
                  <a:gd name="connsiteX10-8293" fmla="*/ 0 w 10000"/>
                  <a:gd name="connsiteY10-8294" fmla="*/ 9403 h 10000"/>
                  <a:gd name="connsiteX11-8295" fmla="*/ 0 w 10000"/>
                  <a:gd name="connsiteY11-8296" fmla="*/ 8955 h 10000"/>
                  <a:gd name="connsiteX12-8297" fmla="*/ 10 w 10000"/>
                  <a:gd name="connsiteY12-8298" fmla="*/ 8475 h 10000"/>
                  <a:gd name="connsiteX13-8299" fmla="*/ 28 w 10000"/>
                  <a:gd name="connsiteY13-8300" fmla="*/ 7967 h 10000"/>
                  <a:gd name="connsiteX14-8301" fmla="*/ 58 w 10000"/>
                  <a:gd name="connsiteY14-8302" fmla="*/ 7447 h 10000"/>
                  <a:gd name="connsiteX15-8303" fmla="*/ 98 w 10000"/>
                  <a:gd name="connsiteY15-8304" fmla="*/ 6912 h 10000"/>
                  <a:gd name="connsiteX16-8305" fmla="*/ 148 w 10000"/>
                  <a:gd name="connsiteY16-8306" fmla="*/ 6370 h 10000"/>
                  <a:gd name="connsiteX17-8307" fmla="*/ 212 w 10000"/>
                  <a:gd name="connsiteY17-8308" fmla="*/ 5833 h 10000"/>
                  <a:gd name="connsiteX18-8309" fmla="*/ 286 w 10000"/>
                  <a:gd name="connsiteY18-8310" fmla="*/ 5301 h 10000"/>
                  <a:gd name="connsiteX19-8311" fmla="*/ 374 w 10000"/>
                  <a:gd name="connsiteY19-8312" fmla="*/ 4786 h 10000"/>
                  <a:gd name="connsiteX20-8313" fmla="*/ 475 w 10000"/>
                  <a:gd name="connsiteY20-8314" fmla="*/ 4288 h 10000"/>
                  <a:gd name="connsiteX21-8315" fmla="*/ 530 w 10000"/>
                  <a:gd name="connsiteY21-8316" fmla="*/ 4052 h 10000"/>
                  <a:gd name="connsiteX22-8317" fmla="*/ 588 w 10000"/>
                  <a:gd name="connsiteY22-8318" fmla="*/ 3820 h 10000"/>
                  <a:gd name="connsiteX23-8319" fmla="*/ 652 w 10000"/>
                  <a:gd name="connsiteY23-8320" fmla="*/ 3597 h 10000"/>
                  <a:gd name="connsiteX24-8321" fmla="*/ 717 w 10000"/>
                  <a:gd name="connsiteY24-8322" fmla="*/ 3387 h 10000"/>
                  <a:gd name="connsiteX25-8323" fmla="*/ 787 w 10000"/>
                  <a:gd name="connsiteY25-8324" fmla="*/ 3184 h 10000"/>
                  <a:gd name="connsiteX26-8325" fmla="*/ 861 w 10000"/>
                  <a:gd name="connsiteY26-8326" fmla="*/ 2993 h 10000"/>
                  <a:gd name="connsiteX27-8327" fmla="*/ 938 w 10000"/>
                  <a:gd name="connsiteY27-8328" fmla="*/ 2813 h 10000"/>
                  <a:gd name="connsiteX28-8329" fmla="*/ 1019 w 10000"/>
                  <a:gd name="connsiteY28-8330" fmla="*/ 2644 h 10000"/>
                  <a:gd name="connsiteX29-8331" fmla="*/ 1105 w 10000"/>
                  <a:gd name="connsiteY29-8332" fmla="*/ 2493 h 10000"/>
                  <a:gd name="connsiteX30-8333" fmla="*/ 1194 w 10000"/>
                  <a:gd name="connsiteY30-8334" fmla="*/ 2352 h 10000"/>
                  <a:gd name="connsiteX31-8335" fmla="*/ 1640 w 10000"/>
                  <a:gd name="connsiteY31-8336" fmla="*/ 1710 h 10000"/>
                  <a:gd name="connsiteX32-8337" fmla="*/ 1865 w 10000"/>
                  <a:gd name="connsiteY32-8338" fmla="*/ 1393 h 10000"/>
                  <a:gd name="connsiteX33-8339" fmla="*/ 1950 w 10000"/>
                  <a:gd name="connsiteY33-8340" fmla="*/ 1278 h 10000"/>
                  <a:gd name="connsiteX34-8341" fmla="*/ 2095 w 10000"/>
                  <a:gd name="connsiteY34-8342" fmla="*/ 1096 h 10000"/>
                  <a:gd name="connsiteX35-8343" fmla="*/ 2333 w 10000"/>
                  <a:gd name="connsiteY35-8344" fmla="*/ 817 h 10000"/>
                  <a:gd name="connsiteX36-8345" fmla="*/ 2455 w 10000"/>
                  <a:gd name="connsiteY36-8346" fmla="*/ 686 h 10000"/>
                  <a:gd name="connsiteX37-8347" fmla="*/ 2583 w 10000"/>
                  <a:gd name="connsiteY37-8348" fmla="*/ 563 h 10000"/>
                  <a:gd name="connsiteX38-8349" fmla="*/ 2711 w 10000"/>
                  <a:gd name="connsiteY38-8350" fmla="*/ 450 h 10000"/>
                  <a:gd name="connsiteX39-8351" fmla="*/ 2844 w 10000"/>
                  <a:gd name="connsiteY39-8352" fmla="*/ 344 h 10000"/>
                  <a:gd name="connsiteX40-8353" fmla="*/ 2981 w 10000"/>
                  <a:gd name="connsiteY40-8354" fmla="*/ 249 h 10000"/>
                  <a:gd name="connsiteX41-8355" fmla="*/ 3121 w 10000"/>
                  <a:gd name="connsiteY41-8356" fmla="*/ 161 h 10000"/>
                  <a:gd name="connsiteX42-8357" fmla="*/ 3188 w 10000"/>
                  <a:gd name="connsiteY42-8358" fmla="*/ 128 h 10000"/>
                  <a:gd name="connsiteX43-8359" fmla="*/ 3268 w 10000"/>
                  <a:gd name="connsiteY43-8360" fmla="*/ 99 h 10000"/>
                  <a:gd name="connsiteX44-8361" fmla="*/ 3463 w 10000"/>
                  <a:gd name="connsiteY44-8362" fmla="*/ 51 h 10000"/>
                  <a:gd name="connsiteX45-8363" fmla="*/ 3698 w 10000"/>
                  <a:gd name="connsiteY45-8364" fmla="*/ 15 h 10000"/>
                  <a:gd name="connsiteX46-8365" fmla="*/ 3966 w 10000"/>
                  <a:gd name="connsiteY46-8366" fmla="*/ 0 h 10000"/>
                  <a:gd name="connsiteX47-8367" fmla="*/ 4258 w 10000"/>
                  <a:gd name="connsiteY47-8368" fmla="*/ 5 h 10000"/>
                  <a:gd name="connsiteX48-8369" fmla="*/ 4569 w 10000"/>
                  <a:gd name="connsiteY48-8370" fmla="*/ 31 h 10000"/>
                  <a:gd name="connsiteX49-8371" fmla="*/ 4892 w 10000"/>
                  <a:gd name="connsiteY49-8372" fmla="*/ 76 h 10000"/>
                  <a:gd name="connsiteX50-8373" fmla="*/ 5217 w 10000"/>
                  <a:gd name="connsiteY50-8374" fmla="*/ 146 h 10000"/>
                  <a:gd name="connsiteX51-8375" fmla="*/ 5379 w 10000"/>
                  <a:gd name="connsiteY51-8376" fmla="*/ 192 h 10000"/>
                  <a:gd name="connsiteX52-8377" fmla="*/ 5539 w 10000"/>
                  <a:gd name="connsiteY52-8378" fmla="*/ 241 h 10000"/>
                  <a:gd name="connsiteX53-8379" fmla="*/ 5850 w 10000"/>
                  <a:gd name="connsiteY53-8380" fmla="*/ 367 h 10000"/>
                  <a:gd name="connsiteX54-8381" fmla="*/ 6000 w 10000"/>
                  <a:gd name="connsiteY54-8382" fmla="*/ 438 h 10000"/>
                  <a:gd name="connsiteX55-8383" fmla="*/ 6145 w 10000"/>
                  <a:gd name="connsiteY55-8384" fmla="*/ 518 h 10000"/>
                  <a:gd name="connsiteX56-8385" fmla="*/ 6281 w 10000"/>
                  <a:gd name="connsiteY56-8386" fmla="*/ 602 h 10000"/>
                  <a:gd name="connsiteX57-8387" fmla="*/ 6413 w 10000"/>
                  <a:gd name="connsiteY57-8388" fmla="*/ 699 h 10000"/>
                  <a:gd name="connsiteX58-8389" fmla="*/ 6534 w 10000"/>
                  <a:gd name="connsiteY58-8390" fmla="*/ 802 h 10000"/>
                  <a:gd name="connsiteX59-8391" fmla="*/ 6648 w 10000"/>
                  <a:gd name="connsiteY59-8392" fmla="*/ 912 h 10000"/>
                  <a:gd name="connsiteX60-8393" fmla="*/ 6751 w 10000"/>
                  <a:gd name="connsiteY60-8394" fmla="*/ 1032 h 10000"/>
                  <a:gd name="connsiteX61-8395" fmla="*/ 6844 w 10000"/>
                  <a:gd name="connsiteY61-8396" fmla="*/ 1161 h 10000"/>
                  <a:gd name="connsiteX62-8397" fmla="*/ 6925 w 10000"/>
                  <a:gd name="connsiteY62-8398" fmla="*/ 1296 h 10000"/>
                  <a:gd name="connsiteX63-8399" fmla="*/ 6994 w 10000"/>
                  <a:gd name="connsiteY63-8400" fmla="*/ 1441 h 10000"/>
                  <a:gd name="connsiteX64-8401" fmla="*/ 7048 w 10000"/>
                  <a:gd name="connsiteY64-8402" fmla="*/ 1596 h 10000"/>
                  <a:gd name="connsiteX65-8403" fmla="*/ 7070 w 10000"/>
                  <a:gd name="connsiteY65-8404" fmla="*/ 1677 h 10000"/>
                  <a:gd name="connsiteX66-8405" fmla="*/ 7088 w 10000"/>
                  <a:gd name="connsiteY66-8406" fmla="*/ 1763 h 10000"/>
                  <a:gd name="connsiteX67-8407" fmla="*/ 7786 w 10000"/>
                  <a:gd name="connsiteY67-8408" fmla="*/ 5358 h 10000"/>
                  <a:gd name="connsiteX68-8409" fmla="*/ 7987 w 10000"/>
                  <a:gd name="connsiteY68-8410" fmla="*/ 5319 h 10000"/>
                  <a:gd name="connsiteX69-8411" fmla="*/ 8280 w 10000"/>
                  <a:gd name="connsiteY69-8412" fmla="*/ 5280 h 10000"/>
                  <a:gd name="connsiteX70-8413" fmla="*/ 8450 w 10000"/>
                  <a:gd name="connsiteY70-8414" fmla="*/ 5268 h 10000"/>
                  <a:gd name="connsiteX71-8415" fmla="*/ 8630 w 10000"/>
                  <a:gd name="connsiteY71-8416" fmla="*/ 5265 h 10000"/>
                  <a:gd name="connsiteX72-8417" fmla="*/ 8815 w 10000"/>
                  <a:gd name="connsiteY72-8418" fmla="*/ 5270 h 10000"/>
                  <a:gd name="connsiteX73-8419" fmla="*/ 9003 w 10000"/>
                  <a:gd name="connsiteY73-8420" fmla="*/ 5288 h 10000"/>
                  <a:gd name="connsiteX74-8421" fmla="*/ 9185 w 10000"/>
                  <a:gd name="connsiteY74-8422" fmla="*/ 5322 h 10000"/>
                  <a:gd name="connsiteX75-8423" fmla="*/ 9360 w 10000"/>
                  <a:gd name="connsiteY75-8424" fmla="*/ 5375 h 10000"/>
                  <a:gd name="connsiteX76-8425" fmla="*/ 9523 w 10000"/>
                  <a:gd name="connsiteY76-8426" fmla="*/ 5445 h 10000"/>
                  <a:gd name="connsiteX77-8427" fmla="*/ 9597 w 10000"/>
                  <a:gd name="connsiteY77-8428" fmla="*/ 5491 h 10000"/>
                  <a:gd name="connsiteX78-8429" fmla="*/ 9668 w 10000"/>
                  <a:gd name="connsiteY78-8430" fmla="*/ 5540 h 10000"/>
                  <a:gd name="connsiteX79-8431" fmla="*/ 9734 w 10000"/>
                  <a:gd name="connsiteY79-8432" fmla="*/ 5596 h 10000"/>
                  <a:gd name="connsiteX80-8433" fmla="*/ 9794 w 10000"/>
                  <a:gd name="connsiteY80-8434" fmla="*/ 5660 h 10000"/>
                  <a:gd name="connsiteX81-8435" fmla="*/ 9846 w 10000"/>
                  <a:gd name="connsiteY81-8436" fmla="*/ 5732 h 10000"/>
                  <a:gd name="connsiteX82-8437" fmla="*/ 9892 w 10000"/>
                  <a:gd name="connsiteY82-8438" fmla="*/ 5808 h 10000"/>
                  <a:gd name="connsiteX83-8439" fmla="*/ 9930 w 10000"/>
                  <a:gd name="connsiteY83-8440" fmla="*/ 5893 h 10000"/>
                  <a:gd name="connsiteX84-8441" fmla="*/ 9960 w 10000"/>
                  <a:gd name="connsiteY84-8442" fmla="*/ 5985 h 10000"/>
                  <a:gd name="connsiteX85-8443" fmla="*/ 9982 w 10000"/>
                  <a:gd name="connsiteY85-8444" fmla="*/ 6087 h 10000"/>
                  <a:gd name="connsiteX86-8445" fmla="*/ 9995 w 10000"/>
                  <a:gd name="connsiteY86-8446" fmla="*/ 6198 h 10000"/>
                  <a:gd name="connsiteX87-8447" fmla="*/ 10000 w 10000"/>
                  <a:gd name="connsiteY87-8448" fmla="*/ 6370 h 10000"/>
                  <a:gd name="connsiteX88-8449" fmla="*/ 9992 w 10000"/>
                  <a:gd name="connsiteY88-8450" fmla="*/ 6531 h 10000"/>
                  <a:gd name="connsiteX89-8451" fmla="*/ 9972 w 10000"/>
                  <a:gd name="connsiteY89-8452" fmla="*/ 6676 h 10000"/>
                  <a:gd name="connsiteX90-8453" fmla="*/ 9939 w 10000"/>
                  <a:gd name="connsiteY90-8454" fmla="*/ 6815 h 10000"/>
                  <a:gd name="connsiteX91-8455" fmla="*/ 9897 w 10000"/>
                  <a:gd name="connsiteY91-8456" fmla="*/ 6938 h 10000"/>
                  <a:gd name="connsiteX92-8457" fmla="*/ 9843 w 10000"/>
                  <a:gd name="connsiteY92-8458" fmla="*/ 7053 h 10000"/>
                  <a:gd name="connsiteX93-8459" fmla="*/ 9779 w 10000"/>
                  <a:gd name="connsiteY93-8460" fmla="*/ 7153 h 10000"/>
                  <a:gd name="connsiteX94-8461" fmla="*/ 9707 w 10000"/>
                  <a:gd name="connsiteY94-8462" fmla="*/ 7243 h 10000"/>
                  <a:gd name="connsiteX95-8463" fmla="*/ 9627 w 10000"/>
                  <a:gd name="connsiteY95-8464" fmla="*/ 7325 h 10000"/>
                  <a:gd name="connsiteX96-8465" fmla="*/ 9538 w 10000"/>
                  <a:gd name="connsiteY96-8466" fmla="*/ 7396 h 10000"/>
                  <a:gd name="connsiteX97-8467" fmla="*/ 9443 w 10000"/>
                  <a:gd name="connsiteY97-8468" fmla="*/ 7457 h 10000"/>
                  <a:gd name="connsiteX98-8469" fmla="*/ 9342 w 10000"/>
                  <a:gd name="connsiteY98-8470" fmla="*/ 7508 h 10000"/>
                  <a:gd name="connsiteX99-8471" fmla="*/ 9234 w 10000"/>
                  <a:gd name="connsiteY99-8472" fmla="*/ 7553 h 10000"/>
                  <a:gd name="connsiteX100-8473" fmla="*/ 9121 w 10000"/>
                  <a:gd name="connsiteY100-8474" fmla="*/ 7588 h 10000"/>
                  <a:gd name="connsiteX101-8475" fmla="*/ 9005 w 10000"/>
                  <a:gd name="connsiteY101-8476" fmla="*/ 7617 h 10000"/>
                  <a:gd name="connsiteX102-8477" fmla="*/ 8885 w 10000"/>
                  <a:gd name="connsiteY102-8478" fmla="*/ 7635 h 10000"/>
                  <a:gd name="connsiteX103-8479" fmla="*/ 8637 w 10000"/>
                  <a:gd name="connsiteY103-8480" fmla="*/ 7655 h 10000"/>
                  <a:gd name="connsiteX104-8481" fmla="*/ 8383 w 10000"/>
                  <a:gd name="connsiteY104-8482" fmla="*/ 7648 h 10000"/>
                  <a:gd name="connsiteX105-8483" fmla="*/ 8129 w 10000"/>
                  <a:gd name="connsiteY105-8484" fmla="*/ 7620 h 10000"/>
                  <a:gd name="connsiteX106-8485" fmla="*/ 7879 w 10000"/>
                  <a:gd name="connsiteY106-8486" fmla="*/ 7570 h 10000"/>
                  <a:gd name="connsiteX107-8487" fmla="*/ 7639 w 10000"/>
                  <a:gd name="connsiteY107-8488" fmla="*/ 7506 h 10000"/>
                  <a:gd name="connsiteX108-8489" fmla="*/ 7414 w 10000"/>
                  <a:gd name="connsiteY108-8490" fmla="*/ 7427 h 10000"/>
                  <a:gd name="connsiteX109-8491" fmla="*/ 7212 w 10000"/>
                  <a:gd name="connsiteY109-8492" fmla="*/ 7338 h 10000"/>
                  <a:gd name="connsiteX110-8493" fmla="*/ 7036 w 10000"/>
                  <a:gd name="connsiteY110-8494" fmla="*/ 7243 h 10000"/>
                  <a:gd name="connsiteX0-8495" fmla="*/ 7036 w 10000"/>
                  <a:gd name="connsiteY0-8496" fmla="*/ 7243 h 10000"/>
                  <a:gd name="connsiteX1-8497" fmla="*/ 5871 w 10000"/>
                  <a:gd name="connsiteY1-8498" fmla="*/ 5778 h 10000"/>
                  <a:gd name="connsiteX2-8499" fmla="*/ 4690 w 10000"/>
                  <a:gd name="connsiteY2-8500" fmla="*/ 6019 h 10000"/>
                  <a:gd name="connsiteX3-8501" fmla="*/ 3311 w 10000"/>
                  <a:gd name="connsiteY3-8502" fmla="*/ 6544 h 10000"/>
                  <a:gd name="connsiteX4-8503" fmla="*/ 1812 w 10000"/>
                  <a:gd name="connsiteY4-8504" fmla="*/ 7596 h 10000"/>
                  <a:gd name="connsiteX5-8505" fmla="*/ 792 w 10000"/>
                  <a:gd name="connsiteY5-8506" fmla="*/ 8695 h 10000"/>
                  <a:gd name="connsiteX6-8507" fmla="*/ 154 w 10000"/>
                  <a:gd name="connsiteY6-8508" fmla="*/ 10000 h 10000"/>
                  <a:gd name="connsiteX7-8509" fmla="*/ 65 w 10000"/>
                  <a:gd name="connsiteY7-8510" fmla="*/ 9941 h 10000"/>
                  <a:gd name="connsiteX8-8511" fmla="*/ 35 w 10000"/>
                  <a:gd name="connsiteY8-8512" fmla="*/ 9902 h 10000"/>
                  <a:gd name="connsiteX9-8513" fmla="*/ 15 w 10000"/>
                  <a:gd name="connsiteY9-8514" fmla="*/ 9861 h 10000"/>
                  <a:gd name="connsiteX10-8515" fmla="*/ 0 w 10000"/>
                  <a:gd name="connsiteY10-8516" fmla="*/ 9403 h 10000"/>
                  <a:gd name="connsiteX11-8517" fmla="*/ 0 w 10000"/>
                  <a:gd name="connsiteY11-8518" fmla="*/ 8955 h 10000"/>
                  <a:gd name="connsiteX12-8519" fmla="*/ 10 w 10000"/>
                  <a:gd name="connsiteY12-8520" fmla="*/ 8475 h 10000"/>
                  <a:gd name="connsiteX13-8521" fmla="*/ 28 w 10000"/>
                  <a:gd name="connsiteY13-8522" fmla="*/ 7967 h 10000"/>
                  <a:gd name="connsiteX14-8523" fmla="*/ 58 w 10000"/>
                  <a:gd name="connsiteY14-8524" fmla="*/ 7447 h 10000"/>
                  <a:gd name="connsiteX15-8525" fmla="*/ 98 w 10000"/>
                  <a:gd name="connsiteY15-8526" fmla="*/ 6912 h 10000"/>
                  <a:gd name="connsiteX16-8527" fmla="*/ 148 w 10000"/>
                  <a:gd name="connsiteY16-8528" fmla="*/ 6370 h 10000"/>
                  <a:gd name="connsiteX17-8529" fmla="*/ 212 w 10000"/>
                  <a:gd name="connsiteY17-8530" fmla="*/ 5833 h 10000"/>
                  <a:gd name="connsiteX18-8531" fmla="*/ 286 w 10000"/>
                  <a:gd name="connsiteY18-8532" fmla="*/ 5301 h 10000"/>
                  <a:gd name="connsiteX19-8533" fmla="*/ 374 w 10000"/>
                  <a:gd name="connsiteY19-8534" fmla="*/ 4786 h 10000"/>
                  <a:gd name="connsiteX20-8535" fmla="*/ 475 w 10000"/>
                  <a:gd name="connsiteY20-8536" fmla="*/ 4288 h 10000"/>
                  <a:gd name="connsiteX21-8537" fmla="*/ 530 w 10000"/>
                  <a:gd name="connsiteY21-8538" fmla="*/ 4052 h 10000"/>
                  <a:gd name="connsiteX22-8539" fmla="*/ 588 w 10000"/>
                  <a:gd name="connsiteY22-8540" fmla="*/ 3820 h 10000"/>
                  <a:gd name="connsiteX23-8541" fmla="*/ 652 w 10000"/>
                  <a:gd name="connsiteY23-8542" fmla="*/ 3597 h 10000"/>
                  <a:gd name="connsiteX24-8543" fmla="*/ 717 w 10000"/>
                  <a:gd name="connsiteY24-8544" fmla="*/ 3387 h 10000"/>
                  <a:gd name="connsiteX25-8545" fmla="*/ 787 w 10000"/>
                  <a:gd name="connsiteY25-8546" fmla="*/ 3184 h 10000"/>
                  <a:gd name="connsiteX26-8547" fmla="*/ 861 w 10000"/>
                  <a:gd name="connsiteY26-8548" fmla="*/ 2993 h 10000"/>
                  <a:gd name="connsiteX27-8549" fmla="*/ 938 w 10000"/>
                  <a:gd name="connsiteY27-8550" fmla="*/ 2813 h 10000"/>
                  <a:gd name="connsiteX28-8551" fmla="*/ 1019 w 10000"/>
                  <a:gd name="connsiteY28-8552" fmla="*/ 2644 h 10000"/>
                  <a:gd name="connsiteX29-8553" fmla="*/ 1105 w 10000"/>
                  <a:gd name="connsiteY29-8554" fmla="*/ 2493 h 10000"/>
                  <a:gd name="connsiteX30-8555" fmla="*/ 1194 w 10000"/>
                  <a:gd name="connsiteY30-8556" fmla="*/ 2352 h 10000"/>
                  <a:gd name="connsiteX31-8557" fmla="*/ 1640 w 10000"/>
                  <a:gd name="connsiteY31-8558" fmla="*/ 1710 h 10000"/>
                  <a:gd name="connsiteX32-8559" fmla="*/ 1865 w 10000"/>
                  <a:gd name="connsiteY32-8560" fmla="*/ 1393 h 10000"/>
                  <a:gd name="connsiteX33-8561" fmla="*/ 1950 w 10000"/>
                  <a:gd name="connsiteY33-8562" fmla="*/ 1278 h 10000"/>
                  <a:gd name="connsiteX34-8563" fmla="*/ 2095 w 10000"/>
                  <a:gd name="connsiteY34-8564" fmla="*/ 1096 h 10000"/>
                  <a:gd name="connsiteX35-8565" fmla="*/ 2333 w 10000"/>
                  <a:gd name="connsiteY35-8566" fmla="*/ 817 h 10000"/>
                  <a:gd name="connsiteX36-8567" fmla="*/ 2455 w 10000"/>
                  <a:gd name="connsiteY36-8568" fmla="*/ 686 h 10000"/>
                  <a:gd name="connsiteX37-8569" fmla="*/ 2583 w 10000"/>
                  <a:gd name="connsiteY37-8570" fmla="*/ 563 h 10000"/>
                  <a:gd name="connsiteX38-8571" fmla="*/ 2711 w 10000"/>
                  <a:gd name="connsiteY38-8572" fmla="*/ 450 h 10000"/>
                  <a:gd name="connsiteX39-8573" fmla="*/ 2844 w 10000"/>
                  <a:gd name="connsiteY39-8574" fmla="*/ 344 h 10000"/>
                  <a:gd name="connsiteX40-8575" fmla="*/ 2981 w 10000"/>
                  <a:gd name="connsiteY40-8576" fmla="*/ 249 h 10000"/>
                  <a:gd name="connsiteX41-8577" fmla="*/ 3121 w 10000"/>
                  <a:gd name="connsiteY41-8578" fmla="*/ 161 h 10000"/>
                  <a:gd name="connsiteX42-8579" fmla="*/ 3188 w 10000"/>
                  <a:gd name="connsiteY42-8580" fmla="*/ 128 h 10000"/>
                  <a:gd name="connsiteX43-8581" fmla="*/ 3268 w 10000"/>
                  <a:gd name="connsiteY43-8582" fmla="*/ 99 h 10000"/>
                  <a:gd name="connsiteX44-8583" fmla="*/ 3463 w 10000"/>
                  <a:gd name="connsiteY44-8584" fmla="*/ 51 h 10000"/>
                  <a:gd name="connsiteX45-8585" fmla="*/ 3698 w 10000"/>
                  <a:gd name="connsiteY45-8586" fmla="*/ 15 h 10000"/>
                  <a:gd name="connsiteX46-8587" fmla="*/ 3966 w 10000"/>
                  <a:gd name="connsiteY46-8588" fmla="*/ 0 h 10000"/>
                  <a:gd name="connsiteX47-8589" fmla="*/ 4258 w 10000"/>
                  <a:gd name="connsiteY47-8590" fmla="*/ 5 h 10000"/>
                  <a:gd name="connsiteX48-8591" fmla="*/ 4569 w 10000"/>
                  <a:gd name="connsiteY48-8592" fmla="*/ 31 h 10000"/>
                  <a:gd name="connsiteX49-8593" fmla="*/ 4892 w 10000"/>
                  <a:gd name="connsiteY49-8594" fmla="*/ 76 h 10000"/>
                  <a:gd name="connsiteX50-8595" fmla="*/ 5217 w 10000"/>
                  <a:gd name="connsiteY50-8596" fmla="*/ 146 h 10000"/>
                  <a:gd name="connsiteX51-8597" fmla="*/ 5379 w 10000"/>
                  <a:gd name="connsiteY51-8598" fmla="*/ 192 h 10000"/>
                  <a:gd name="connsiteX52-8599" fmla="*/ 5539 w 10000"/>
                  <a:gd name="connsiteY52-8600" fmla="*/ 241 h 10000"/>
                  <a:gd name="connsiteX53-8601" fmla="*/ 5850 w 10000"/>
                  <a:gd name="connsiteY53-8602" fmla="*/ 367 h 10000"/>
                  <a:gd name="connsiteX54-8603" fmla="*/ 6000 w 10000"/>
                  <a:gd name="connsiteY54-8604" fmla="*/ 438 h 10000"/>
                  <a:gd name="connsiteX55-8605" fmla="*/ 6145 w 10000"/>
                  <a:gd name="connsiteY55-8606" fmla="*/ 518 h 10000"/>
                  <a:gd name="connsiteX56-8607" fmla="*/ 6281 w 10000"/>
                  <a:gd name="connsiteY56-8608" fmla="*/ 602 h 10000"/>
                  <a:gd name="connsiteX57-8609" fmla="*/ 6413 w 10000"/>
                  <a:gd name="connsiteY57-8610" fmla="*/ 699 h 10000"/>
                  <a:gd name="connsiteX58-8611" fmla="*/ 6534 w 10000"/>
                  <a:gd name="connsiteY58-8612" fmla="*/ 802 h 10000"/>
                  <a:gd name="connsiteX59-8613" fmla="*/ 6648 w 10000"/>
                  <a:gd name="connsiteY59-8614" fmla="*/ 912 h 10000"/>
                  <a:gd name="connsiteX60-8615" fmla="*/ 6751 w 10000"/>
                  <a:gd name="connsiteY60-8616" fmla="*/ 1032 h 10000"/>
                  <a:gd name="connsiteX61-8617" fmla="*/ 6844 w 10000"/>
                  <a:gd name="connsiteY61-8618" fmla="*/ 1161 h 10000"/>
                  <a:gd name="connsiteX62-8619" fmla="*/ 6925 w 10000"/>
                  <a:gd name="connsiteY62-8620" fmla="*/ 1296 h 10000"/>
                  <a:gd name="connsiteX63-8621" fmla="*/ 6994 w 10000"/>
                  <a:gd name="connsiteY63-8622" fmla="*/ 1441 h 10000"/>
                  <a:gd name="connsiteX64-8623" fmla="*/ 7048 w 10000"/>
                  <a:gd name="connsiteY64-8624" fmla="*/ 1596 h 10000"/>
                  <a:gd name="connsiteX65-8625" fmla="*/ 7070 w 10000"/>
                  <a:gd name="connsiteY65-8626" fmla="*/ 1677 h 10000"/>
                  <a:gd name="connsiteX66-8627" fmla="*/ 7088 w 10000"/>
                  <a:gd name="connsiteY66-8628" fmla="*/ 1763 h 10000"/>
                  <a:gd name="connsiteX67-8629" fmla="*/ 7786 w 10000"/>
                  <a:gd name="connsiteY67-8630" fmla="*/ 5358 h 10000"/>
                  <a:gd name="connsiteX68-8631" fmla="*/ 7987 w 10000"/>
                  <a:gd name="connsiteY68-8632" fmla="*/ 5319 h 10000"/>
                  <a:gd name="connsiteX69-8633" fmla="*/ 8280 w 10000"/>
                  <a:gd name="connsiteY69-8634" fmla="*/ 5280 h 10000"/>
                  <a:gd name="connsiteX70-8635" fmla="*/ 8450 w 10000"/>
                  <a:gd name="connsiteY70-8636" fmla="*/ 5268 h 10000"/>
                  <a:gd name="connsiteX71-8637" fmla="*/ 8630 w 10000"/>
                  <a:gd name="connsiteY71-8638" fmla="*/ 5265 h 10000"/>
                  <a:gd name="connsiteX72-8639" fmla="*/ 8815 w 10000"/>
                  <a:gd name="connsiteY72-8640" fmla="*/ 5270 h 10000"/>
                  <a:gd name="connsiteX73-8641" fmla="*/ 9003 w 10000"/>
                  <a:gd name="connsiteY73-8642" fmla="*/ 5288 h 10000"/>
                  <a:gd name="connsiteX74-8643" fmla="*/ 9185 w 10000"/>
                  <a:gd name="connsiteY74-8644" fmla="*/ 5322 h 10000"/>
                  <a:gd name="connsiteX75-8645" fmla="*/ 9360 w 10000"/>
                  <a:gd name="connsiteY75-8646" fmla="*/ 5375 h 10000"/>
                  <a:gd name="connsiteX76-8647" fmla="*/ 9523 w 10000"/>
                  <a:gd name="connsiteY76-8648" fmla="*/ 5445 h 10000"/>
                  <a:gd name="connsiteX77-8649" fmla="*/ 9597 w 10000"/>
                  <a:gd name="connsiteY77-8650" fmla="*/ 5491 h 10000"/>
                  <a:gd name="connsiteX78-8651" fmla="*/ 9668 w 10000"/>
                  <a:gd name="connsiteY78-8652" fmla="*/ 5540 h 10000"/>
                  <a:gd name="connsiteX79-8653" fmla="*/ 9734 w 10000"/>
                  <a:gd name="connsiteY79-8654" fmla="*/ 5596 h 10000"/>
                  <a:gd name="connsiteX80-8655" fmla="*/ 9794 w 10000"/>
                  <a:gd name="connsiteY80-8656" fmla="*/ 5660 h 10000"/>
                  <a:gd name="connsiteX81-8657" fmla="*/ 9846 w 10000"/>
                  <a:gd name="connsiteY81-8658" fmla="*/ 5732 h 10000"/>
                  <a:gd name="connsiteX82-8659" fmla="*/ 9892 w 10000"/>
                  <a:gd name="connsiteY82-8660" fmla="*/ 5808 h 10000"/>
                  <a:gd name="connsiteX83-8661" fmla="*/ 9930 w 10000"/>
                  <a:gd name="connsiteY83-8662" fmla="*/ 5893 h 10000"/>
                  <a:gd name="connsiteX84-8663" fmla="*/ 9960 w 10000"/>
                  <a:gd name="connsiteY84-8664" fmla="*/ 5985 h 10000"/>
                  <a:gd name="connsiteX85-8665" fmla="*/ 9982 w 10000"/>
                  <a:gd name="connsiteY85-8666" fmla="*/ 6087 h 10000"/>
                  <a:gd name="connsiteX86-8667" fmla="*/ 9995 w 10000"/>
                  <a:gd name="connsiteY86-8668" fmla="*/ 6198 h 10000"/>
                  <a:gd name="connsiteX87-8669" fmla="*/ 10000 w 10000"/>
                  <a:gd name="connsiteY87-8670" fmla="*/ 6370 h 10000"/>
                  <a:gd name="connsiteX88-8671" fmla="*/ 9992 w 10000"/>
                  <a:gd name="connsiteY88-8672" fmla="*/ 6531 h 10000"/>
                  <a:gd name="connsiteX89-8673" fmla="*/ 9972 w 10000"/>
                  <a:gd name="connsiteY89-8674" fmla="*/ 6676 h 10000"/>
                  <a:gd name="connsiteX90-8675" fmla="*/ 9939 w 10000"/>
                  <a:gd name="connsiteY90-8676" fmla="*/ 6815 h 10000"/>
                  <a:gd name="connsiteX91-8677" fmla="*/ 9897 w 10000"/>
                  <a:gd name="connsiteY91-8678" fmla="*/ 6938 h 10000"/>
                  <a:gd name="connsiteX92-8679" fmla="*/ 9843 w 10000"/>
                  <a:gd name="connsiteY92-8680" fmla="*/ 7053 h 10000"/>
                  <a:gd name="connsiteX93-8681" fmla="*/ 9779 w 10000"/>
                  <a:gd name="connsiteY93-8682" fmla="*/ 7153 h 10000"/>
                  <a:gd name="connsiteX94-8683" fmla="*/ 9707 w 10000"/>
                  <a:gd name="connsiteY94-8684" fmla="*/ 7243 h 10000"/>
                  <a:gd name="connsiteX95-8685" fmla="*/ 9627 w 10000"/>
                  <a:gd name="connsiteY95-8686" fmla="*/ 7325 h 10000"/>
                  <a:gd name="connsiteX96-8687" fmla="*/ 9538 w 10000"/>
                  <a:gd name="connsiteY96-8688" fmla="*/ 7396 h 10000"/>
                  <a:gd name="connsiteX97-8689" fmla="*/ 9443 w 10000"/>
                  <a:gd name="connsiteY97-8690" fmla="*/ 7457 h 10000"/>
                  <a:gd name="connsiteX98-8691" fmla="*/ 9342 w 10000"/>
                  <a:gd name="connsiteY98-8692" fmla="*/ 7508 h 10000"/>
                  <a:gd name="connsiteX99-8693" fmla="*/ 9234 w 10000"/>
                  <a:gd name="connsiteY99-8694" fmla="*/ 7553 h 10000"/>
                  <a:gd name="connsiteX100-8695" fmla="*/ 9121 w 10000"/>
                  <a:gd name="connsiteY100-8696" fmla="*/ 7588 h 10000"/>
                  <a:gd name="connsiteX101-8697" fmla="*/ 9005 w 10000"/>
                  <a:gd name="connsiteY101-8698" fmla="*/ 7617 h 10000"/>
                  <a:gd name="connsiteX102-8699" fmla="*/ 8885 w 10000"/>
                  <a:gd name="connsiteY102-8700" fmla="*/ 7635 h 10000"/>
                  <a:gd name="connsiteX103-8701" fmla="*/ 8637 w 10000"/>
                  <a:gd name="connsiteY103-8702" fmla="*/ 7655 h 10000"/>
                  <a:gd name="connsiteX104-8703" fmla="*/ 8383 w 10000"/>
                  <a:gd name="connsiteY104-8704" fmla="*/ 7648 h 10000"/>
                  <a:gd name="connsiteX105-8705" fmla="*/ 8129 w 10000"/>
                  <a:gd name="connsiteY105-8706" fmla="*/ 7620 h 10000"/>
                  <a:gd name="connsiteX106-8707" fmla="*/ 7879 w 10000"/>
                  <a:gd name="connsiteY106-8708" fmla="*/ 7570 h 10000"/>
                  <a:gd name="connsiteX107-8709" fmla="*/ 7639 w 10000"/>
                  <a:gd name="connsiteY107-8710" fmla="*/ 7506 h 10000"/>
                  <a:gd name="connsiteX108-8711" fmla="*/ 7414 w 10000"/>
                  <a:gd name="connsiteY108-8712" fmla="*/ 7427 h 10000"/>
                  <a:gd name="connsiteX109-8713" fmla="*/ 7212 w 10000"/>
                  <a:gd name="connsiteY109-8714" fmla="*/ 7338 h 10000"/>
                  <a:gd name="connsiteX110-8715" fmla="*/ 7036 w 10000"/>
                  <a:gd name="connsiteY110-8716" fmla="*/ 7243 h 10000"/>
                  <a:gd name="connsiteX0-8717" fmla="*/ 7036 w 10000"/>
                  <a:gd name="connsiteY0-8718" fmla="*/ 7243 h 10000"/>
                  <a:gd name="connsiteX1-8719" fmla="*/ 5871 w 10000"/>
                  <a:gd name="connsiteY1-8720" fmla="*/ 5778 h 10000"/>
                  <a:gd name="connsiteX2-8721" fmla="*/ 4690 w 10000"/>
                  <a:gd name="connsiteY2-8722" fmla="*/ 6019 h 10000"/>
                  <a:gd name="connsiteX3-8723" fmla="*/ 3311 w 10000"/>
                  <a:gd name="connsiteY3-8724" fmla="*/ 6544 h 10000"/>
                  <a:gd name="connsiteX4-8725" fmla="*/ 1812 w 10000"/>
                  <a:gd name="connsiteY4-8726" fmla="*/ 7596 h 10000"/>
                  <a:gd name="connsiteX5-8727" fmla="*/ 792 w 10000"/>
                  <a:gd name="connsiteY5-8728" fmla="*/ 8695 h 10000"/>
                  <a:gd name="connsiteX6-8729" fmla="*/ 154 w 10000"/>
                  <a:gd name="connsiteY6-8730" fmla="*/ 10000 h 10000"/>
                  <a:gd name="connsiteX7-8731" fmla="*/ 65 w 10000"/>
                  <a:gd name="connsiteY7-8732" fmla="*/ 9941 h 10000"/>
                  <a:gd name="connsiteX8-8733" fmla="*/ 35 w 10000"/>
                  <a:gd name="connsiteY8-8734" fmla="*/ 9902 h 10000"/>
                  <a:gd name="connsiteX9-8735" fmla="*/ 15 w 10000"/>
                  <a:gd name="connsiteY9-8736" fmla="*/ 9861 h 10000"/>
                  <a:gd name="connsiteX10-8737" fmla="*/ 0 w 10000"/>
                  <a:gd name="connsiteY10-8738" fmla="*/ 9403 h 10000"/>
                  <a:gd name="connsiteX11-8739" fmla="*/ 0 w 10000"/>
                  <a:gd name="connsiteY11-8740" fmla="*/ 8955 h 10000"/>
                  <a:gd name="connsiteX12-8741" fmla="*/ 10 w 10000"/>
                  <a:gd name="connsiteY12-8742" fmla="*/ 8475 h 10000"/>
                  <a:gd name="connsiteX13-8743" fmla="*/ 28 w 10000"/>
                  <a:gd name="connsiteY13-8744" fmla="*/ 7967 h 10000"/>
                  <a:gd name="connsiteX14-8745" fmla="*/ 58 w 10000"/>
                  <a:gd name="connsiteY14-8746" fmla="*/ 7447 h 10000"/>
                  <a:gd name="connsiteX15-8747" fmla="*/ 98 w 10000"/>
                  <a:gd name="connsiteY15-8748" fmla="*/ 6912 h 10000"/>
                  <a:gd name="connsiteX16-8749" fmla="*/ 148 w 10000"/>
                  <a:gd name="connsiteY16-8750" fmla="*/ 6370 h 10000"/>
                  <a:gd name="connsiteX17-8751" fmla="*/ 212 w 10000"/>
                  <a:gd name="connsiteY17-8752" fmla="*/ 5833 h 10000"/>
                  <a:gd name="connsiteX18-8753" fmla="*/ 286 w 10000"/>
                  <a:gd name="connsiteY18-8754" fmla="*/ 5301 h 10000"/>
                  <a:gd name="connsiteX19-8755" fmla="*/ 374 w 10000"/>
                  <a:gd name="connsiteY19-8756" fmla="*/ 4786 h 10000"/>
                  <a:gd name="connsiteX20-8757" fmla="*/ 475 w 10000"/>
                  <a:gd name="connsiteY20-8758" fmla="*/ 4288 h 10000"/>
                  <a:gd name="connsiteX21-8759" fmla="*/ 530 w 10000"/>
                  <a:gd name="connsiteY21-8760" fmla="*/ 4052 h 10000"/>
                  <a:gd name="connsiteX22-8761" fmla="*/ 588 w 10000"/>
                  <a:gd name="connsiteY22-8762" fmla="*/ 3820 h 10000"/>
                  <a:gd name="connsiteX23-8763" fmla="*/ 652 w 10000"/>
                  <a:gd name="connsiteY23-8764" fmla="*/ 3597 h 10000"/>
                  <a:gd name="connsiteX24-8765" fmla="*/ 717 w 10000"/>
                  <a:gd name="connsiteY24-8766" fmla="*/ 3387 h 10000"/>
                  <a:gd name="connsiteX25-8767" fmla="*/ 787 w 10000"/>
                  <a:gd name="connsiteY25-8768" fmla="*/ 3184 h 10000"/>
                  <a:gd name="connsiteX26-8769" fmla="*/ 861 w 10000"/>
                  <a:gd name="connsiteY26-8770" fmla="*/ 2993 h 10000"/>
                  <a:gd name="connsiteX27-8771" fmla="*/ 938 w 10000"/>
                  <a:gd name="connsiteY27-8772" fmla="*/ 2813 h 10000"/>
                  <a:gd name="connsiteX28-8773" fmla="*/ 1019 w 10000"/>
                  <a:gd name="connsiteY28-8774" fmla="*/ 2644 h 10000"/>
                  <a:gd name="connsiteX29-8775" fmla="*/ 1105 w 10000"/>
                  <a:gd name="connsiteY29-8776" fmla="*/ 2493 h 10000"/>
                  <a:gd name="connsiteX30-8777" fmla="*/ 1194 w 10000"/>
                  <a:gd name="connsiteY30-8778" fmla="*/ 2352 h 10000"/>
                  <a:gd name="connsiteX31-8779" fmla="*/ 1640 w 10000"/>
                  <a:gd name="connsiteY31-8780" fmla="*/ 1710 h 10000"/>
                  <a:gd name="connsiteX32-8781" fmla="*/ 1865 w 10000"/>
                  <a:gd name="connsiteY32-8782" fmla="*/ 1393 h 10000"/>
                  <a:gd name="connsiteX33-8783" fmla="*/ 1950 w 10000"/>
                  <a:gd name="connsiteY33-8784" fmla="*/ 1278 h 10000"/>
                  <a:gd name="connsiteX34-8785" fmla="*/ 2095 w 10000"/>
                  <a:gd name="connsiteY34-8786" fmla="*/ 1096 h 10000"/>
                  <a:gd name="connsiteX35-8787" fmla="*/ 2333 w 10000"/>
                  <a:gd name="connsiteY35-8788" fmla="*/ 817 h 10000"/>
                  <a:gd name="connsiteX36-8789" fmla="*/ 2455 w 10000"/>
                  <a:gd name="connsiteY36-8790" fmla="*/ 686 h 10000"/>
                  <a:gd name="connsiteX37-8791" fmla="*/ 2583 w 10000"/>
                  <a:gd name="connsiteY37-8792" fmla="*/ 563 h 10000"/>
                  <a:gd name="connsiteX38-8793" fmla="*/ 2711 w 10000"/>
                  <a:gd name="connsiteY38-8794" fmla="*/ 450 h 10000"/>
                  <a:gd name="connsiteX39-8795" fmla="*/ 2844 w 10000"/>
                  <a:gd name="connsiteY39-8796" fmla="*/ 344 h 10000"/>
                  <a:gd name="connsiteX40-8797" fmla="*/ 2981 w 10000"/>
                  <a:gd name="connsiteY40-8798" fmla="*/ 249 h 10000"/>
                  <a:gd name="connsiteX41-8799" fmla="*/ 3121 w 10000"/>
                  <a:gd name="connsiteY41-8800" fmla="*/ 161 h 10000"/>
                  <a:gd name="connsiteX42-8801" fmla="*/ 3188 w 10000"/>
                  <a:gd name="connsiteY42-8802" fmla="*/ 128 h 10000"/>
                  <a:gd name="connsiteX43-8803" fmla="*/ 3268 w 10000"/>
                  <a:gd name="connsiteY43-8804" fmla="*/ 99 h 10000"/>
                  <a:gd name="connsiteX44-8805" fmla="*/ 3463 w 10000"/>
                  <a:gd name="connsiteY44-8806" fmla="*/ 51 h 10000"/>
                  <a:gd name="connsiteX45-8807" fmla="*/ 3698 w 10000"/>
                  <a:gd name="connsiteY45-8808" fmla="*/ 15 h 10000"/>
                  <a:gd name="connsiteX46-8809" fmla="*/ 3966 w 10000"/>
                  <a:gd name="connsiteY46-8810" fmla="*/ 0 h 10000"/>
                  <a:gd name="connsiteX47-8811" fmla="*/ 4258 w 10000"/>
                  <a:gd name="connsiteY47-8812" fmla="*/ 5 h 10000"/>
                  <a:gd name="connsiteX48-8813" fmla="*/ 4569 w 10000"/>
                  <a:gd name="connsiteY48-8814" fmla="*/ 31 h 10000"/>
                  <a:gd name="connsiteX49-8815" fmla="*/ 4892 w 10000"/>
                  <a:gd name="connsiteY49-8816" fmla="*/ 76 h 10000"/>
                  <a:gd name="connsiteX50-8817" fmla="*/ 5217 w 10000"/>
                  <a:gd name="connsiteY50-8818" fmla="*/ 146 h 10000"/>
                  <a:gd name="connsiteX51-8819" fmla="*/ 5379 w 10000"/>
                  <a:gd name="connsiteY51-8820" fmla="*/ 192 h 10000"/>
                  <a:gd name="connsiteX52-8821" fmla="*/ 5539 w 10000"/>
                  <a:gd name="connsiteY52-8822" fmla="*/ 241 h 10000"/>
                  <a:gd name="connsiteX53-8823" fmla="*/ 5850 w 10000"/>
                  <a:gd name="connsiteY53-8824" fmla="*/ 367 h 10000"/>
                  <a:gd name="connsiteX54-8825" fmla="*/ 6000 w 10000"/>
                  <a:gd name="connsiteY54-8826" fmla="*/ 438 h 10000"/>
                  <a:gd name="connsiteX55-8827" fmla="*/ 6145 w 10000"/>
                  <a:gd name="connsiteY55-8828" fmla="*/ 518 h 10000"/>
                  <a:gd name="connsiteX56-8829" fmla="*/ 6281 w 10000"/>
                  <a:gd name="connsiteY56-8830" fmla="*/ 602 h 10000"/>
                  <a:gd name="connsiteX57-8831" fmla="*/ 6413 w 10000"/>
                  <a:gd name="connsiteY57-8832" fmla="*/ 699 h 10000"/>
                  <a:gd name="connsiteX58-8833" fmla="*/ 6534 w 10000"/>
                  <a:gd name="connsiteY58-8834" fmla="*/ 802 h 10000"/>
                  <a:gd name="connsiteX59-8835" fmla="*/ 6648 w 10000"/>
                  <a:gd name="connsiteY59-8836" fmla="*/ 912 h 10000"/>
                  <a:gd name="connsiteX60-8837" fmla="*/ 6751 w 10000"/>
                  <a:gd name="connsiteY60-8838" fmla="*/ 1032 h 10000"/>
                  <a:gd name="connsiteX61-8839" fmla="*/ 6844 w 10000"/>
                  <a:gd name="connsiteY61-8840" fmla="*/ 1161 h 10000"/>
                  <a:gd name="connsiteX62-8841" fmla="*/ 6925 w 10000"/>
                  <a:gd name="connsiteY62-8842" fmla="*/ 1296 h 10000"/>
                  <a:gd name="connsiteX63-8843" fmla="*/ 6994 w 10000"/>
                  <a:gd name="connsiteY63-8844" fmla="*/ 1441 h 10000"/>
                  <a:gd name="connsiteX64-8845" fmla="*/ 7048 w 10000"/>
                  <a:gd name="connsiteY64-8846" fmla="*/ 1596 h 10000"/>
                  <a:gd name="connsiteX65-8847" fmla="*/ 7070 w 10000"/>
                  <a:gd name="connsiteY65-8848" fmla="*/ 1677 h 10000"/>
                  <a:gd name="connsiteX66-8849" fmla="*/ 7088 w 10000"/>
                  <a:gd name="connsiteY66-8850" fmla="*/ 1763 h 10000"/>
                  <a:gd name="connsiteX67-8851" fmla="*/ 7786 w 10000"/>
                  <a:gd name="connsiteY67-8852" fmla="*/ 5358 h 10000"/>
                  <a:gd name="connsiteX68-8853" fmla="*/ 7987 w 10000"/>
                  <a:gd name="connsiteY68-8854" fmla="*/ 5319 h 10000"/>
                  <a:gd name="connsiteX69-8855" fmla="*/ 8280 w 10000"/>
                  <a:gd name="connsiteY69-8856" fmla="*/ 5280 h 10000"/>
                  <a:gd name="connsiteX70-8857" fmla="*/ 8450 w 10000"/>
                  <a:gd name="connsiteY70-8858" fmla="*/ 5268 h 10000"/>
                  <a:gd name="connsiteX71-8859" fmla="*/ 8630 w 10000"/>
                  <a:gd name="connsiteY71-8860" fmla="*/ 5265 h 10000"/>
                  <a:gd name="connsiteX72-8861" fmla="*/ 8815 w 10000"/>
                  <a:gd name="connsiteY72-8862" fmla="*/ 5270 h 10000"/>
                  <a:gd name="connsiteX73-8863" fmla="*/ 9003 w 10000"/>
                  <a:gd name="connsiteY73-8864" fmla="*/ 5288 h 10000"/>
                  <a:gd name="connsiteX74-8865" fmla="*/ 9185 w 10000"/>
                  <a:gd name="connsiteY74-8866" fmla="*/ 5322 h 10000"/>
                  <a:gd name="connsiteX75-8867" fmla="*/ 9360 w 10000"/>
                  <a:gd name="connsiteY75-8868" fmla="*/ 5375 h 10000"/>
                  <a:gd name="connsiteX76-8869" fmla="*/ 9523 w 10000"/>
                  <a:gd name="connsiteY76-8870" fmla="*/ 5445 h 10000"/>
                  <a:gd name="connsiteX77-8871" fmla="*/ 9597 w 10000"/>
                  <a:gd name="connsiteY77-8872" fmla="*/ 5491 h 10000"/>
                  <a:gd name="connsiteX78-8873" fmla="*/ 9668 w 10000"/>
                  <a:gd name="connsiteY78-8874" fmla="*/ 5540 h 10000"/>
                  <a:gd name="connsiteX79-8875" fmla="*/ 9734 w 10000"/>
                  <a:gd name="connsiteY79-8876" fmla="*/ 5596 h 10000"/>
                  <a:gd name="connsiteX80-8877" fmla="*/ 9794 w 10000"/>
                  <a:gd name="connsiteY80-8878" fmla="*/ 5660 h 10000"/>
                  <a:gd name="connsiteX81-8879" fmla="*/ 9846 w 10000"/>
                  <a:gd name="connsiteY81-8880" fmla="*/ 5732 h 10000"/>
                  <a:gd name="connsiteX82-8881" fmla="*/ 9892 w 10000"/>
                  <a:gd name="connsiteY82-8882" fmla="*/ 5808 h 10000"/>
                  <a:gd name="connsiteX83-8883" fmla="*/ 9930 w 10000"/>
                  <a:gd name="connsiteY83-8884" fmla="*/ 5893 h 10000"/>
                  <a:gd name="connsiteX84-8885" fmla="*/ 9960 w 10000"/>
                  <a:gd name="connsiteY84-8886" fmla="*/ 5985 h 10000"/>
                  <a:gd name="connsiteX85-8887" fmla="*/ 9982 w 10000"/>
                  <a:gd name="connsiteY85-8888" fmla="*/ 6087 h 10000"/>
                  <a:gd name="connsiteX86-8889" fmla="*/ 9995 w 10000"/>
                  <a:gd name="connsiteY86-8890" fmla="*/ 6198 h 10000"/>
                  <a:gd name="connsiteX87-8891" fmla="*/ 10000 w 10000"/>
                  <a:gd name="connsiteY87-8892" fmla="*/ 6370 h 10000"/>
                  <a:gd name="connsiteX88-8893" fmla="*/ 9992 w 10000"/>
                  <a:gd name="connsiteY88-8894" fmla="*/ 6531 h 10000"/>
                  <a:gd name="connsiteX89-8895" fmla="*/ 9972 w 10000"/>
                  <a:gd name="connsiteY89-8896" fmla="*/ 6676 h 10000"/>
                  <a:gd name="connsiteX90-8897" fmla="*/ 9939 w 10000"/>
                  <a:gd name="connsiteY90-8898" fmla="*/ 6815 h 10000"/>
                  <a:gd name="connsiteX91-8899" fmla="*/ 9897 w 10000"/>
                  <a:gd name="connsiteY91-8900" fmla="*/ 6938 h 10000"/>
                  <a:gd name="connsiteX92-8901" fmla="*/ 9843 w 10000"/>
                  <a:gd name="connsiteY92-8902" fmla="*/ 7053 h 10000"/>
                  <a:gd name="connsiteX93-8903" fmla="*/ 9779 w 10000"/>
                  <a:gd name="connsiteY93-8904" fmla="*/ 7153 h 10000"/>
                  <a:gd name="connsiteX94-8905" fmla="*/ 9707 w 10000"/>
                  <a:gd name="connsiteY94-8906" fmla="*/ 7243 h 10000"/>
                  <a:gd name="connsiteX95-8907" fmla="*/ 9627 w 10000"/>
                  <a:gd name="connsiteY95-8908" fmla="*/ 7325 h 10000"/>
                  <a:gd name="connsiteX96-8909" fmla="*/ 9538 w 10000"/>
                  <a:gd name="connsiteY96-8910" fmla="*/ 7396 h 10000"/>
                  <a:gd name="connsiteX97-8911" fmla="*/ 9443 w 10000"/>
                  <a:gd name="connsiteY97-8912" fmla="*/ 7457 h 10000"/>
                  <a:gd name="connsiteX98-8913" fmla="*/ 9342 w 10000"/>
                  <a:gd name="connsiteY98-8914" fmla="*/ 7508 h 10000"/>
                  <a:gd name="connsiteX99-8915" fmla="*/ 9234 w 10000"/>
                  <a:gd name="connsiteY99-8916" fmla="*/ 7553 h 10000"/>
                  <a:gd name="connsiteX100-8917" fmla="*/ 9121 w 10000"/>
                  <a:gd name="connsiteY100-8918" fmla="*/ 7588 h 10000"/>
                  <a:gd name="connsiteX101-8919" fmla="*/ 9005 w 10000"/>
                  <a:gd name="connsiteY101-8920" fmla="*/ 7617 h 10000"/>
                  <a:gd name="connsiteX102-8921" fmla="*/ 8885 w 10000"/>
                  <a:gd name="connsiteY102-8922" fmla="*/ 7635 h 10000"/>
                  <a:gd name="connsiteX103-8923" fmla="*/ 8637 w 10000"/>
                  <a:gd name="connsiteY103-8924" fmla="*/ 7655 h 10000"/>
                  <a:gd name="connsiteX104-8925" fmla="*/ 8383 w 10000"/>
                  <a:gd name="connsiteY104-8926" fmla="*/ 7648 h 10000"/>
                  <a:gd name="connsiteX105-8927" fmla="*/ 8129 w 10000"/>
                  <a:gd name="connsiteY105-8928" fmla="*/ 7620 h 10000"/>
                  <a:gd name="connsiteX106-8929" fmla="*/ 7879 w 10000"/>
                  <a:gd name="connsiteY106-8930" fmla="*/ 7570 h 10000"/>
                  <a:gd name="connsiteX107-8931" fmla="*/ 7639 w 10000"/>
                  <a:gd name="connsiteY107-8932" fmla="*/ 7506 h 10000"/>
                  <a:gd name="connsiteX108-8933" fmla="*/ 7414 w 10000"/>
                  <a:gd name="connsiteY108-8934" fmla="*/ 7427 h 10000"/>
                  <a:gd name="connsiteX109-8935" fmla="*/ 7212 w 10000"/>
                  <a:gd name="connsiteY109-8936" fmla="*/ 7338 h 10000"/>
                  <a:gd name="connsiteX110-8937" fmla="*/ 7036 w 10000"/>
                  <a:gd name="connsiteY110-8938" fmla="*/ 7243 h 10000"/>
                  <a:gd name="connsiteX0-8939" fmla="*/ 7036 w 10000"/>
                  <a:gd name="connsiteY0-8940" fmla="*/ 7243 h 10000"/>
                  <a:gd name="connsiteX1-8941" fmla="*/ 5871 w 10000"/>
                  <a:gd name="connsiteY1-8942" fmla="*/ 5778 h 10000"/>
                  <a:gd name="connsiteX2-8943" fmla="*/ 4690 w 10000"/>
                  <a:gd name="connsiteY2-8944" fmla="*/ 6019 h 10000"/>
                  <a:gd name="connsiteX3-8945" fmla="*/ 3311 w 10000"/>
                  <a:gd name="connsiteY3-8946" fmla="*/ 6544 h 10000"/>
                  <a:gd name="connsiteX4-8947" fmla="*/ 1812 w 10000"/>
                  <a:gd name="connsiteY4-8948" fmla="*/ 7596 h 10000"/>
                  <a:gd name="connsiteX5-8949" fmla="*/ 792 w 10000"/>
                  <a:gd name="connsiteY5-8950" fmla="*/ 8695 h 10000"/>
                  <a:gd name="connsiteX6-8951" fmla="*/ 154 w 10000"/>
                  <a:gd name="connsiteY6-8952" fmla="*/ 10000 h 10000"/>
                  <a:gd name="connsiteX7-8953" fmla="*/ 65 w 10000"/>
                  <a:gd name="connsiteY7-8954" fmla="*/ 9941 h 10000"/>
                  <a:gd name="connsiteX8-8955" fmla="*/ 35 w 10000"/>
                  <a:gd name="connsiteY8-8956" fmla="*/ 9902 h 10000"/>
                  <a:gd name="connsiteX9-8957" fmla="*/ 15 w 10000"/>
                  <a:gd name="connsiteY9-8958" fmla="*/ 9861 h 10000"/>
                  <a:gd name="connsiteX10-8959" fmla="*/ 0 w 10000"/>
                  <a:gd name="connsiteY10-8960" fmla="*/ 9403 h 10000"/>
                  <a:gd name="connsiteX11-8961" fmla="*/ 0 w 10000"/>
                  <a:gd name="connsiteY11-8962" fmla="*/ 8955 h 10000"/>
                  <a:gd name="connsiteX12-8963" fmla="*/ 10 w 10000"/>
                  <a:gd name="connsiteY12-8964" fmla="*/ 8475 h 10000"/>
                  <a:gd name="connsiteX13-8965" fmla="*/ 28 w 10000"/>
                  <a:gd name="connsiteY13-8966" fmla="*/ 7967 h 10000"/>
                  <a:gd name="connsiteX14-8967" fmla="*/ 58 w 10000"/>
                  <a:gd name="connsiteY14-8968" fmla="*/ 7447 h 10000"/>
                  <a:gd name="connsiteX15-8969" fmla="*/ 98 w 10000"/>
                  <a:gd name="connsiteY15-8970" fmla="*/ 6912 h 10000"/>
                  <a:gd name="connsiteX16-8971" fmla="*/ 148 w 10000"/>
                  <a:gd name="connsiteY16-8972" fmla="*/ 6370 h 10000"/>
                  <a:gd name="connsiteX17-8973" fmla="*/ 212 w 10000"/>
                  <a:gd name="connsiteY17-8974" fmla="*/ 5833 h 10000"/>
                  <a:gd name="connsiteX18-8975" fmla="*/ 286 w 10000"/>
                  <a:gd name="connsiteY18-8976" fmla="*/ 5301 h 10000"/>
                  <a:gd name="connsiteX19-8977" fmla="*/ 374 w 10000"/>
                  <a:gd name="connsiteY19-8978" fmla="*/ 4786 h 10000"/>
                  <a:gd name="connsiteX20-8979" fmla="*/ 475 w 10000"/>
                  <a:gd name="connsiteY20-8980" fmla="*/ 4288 h 10000"/>
                  <a:gd name="connsiteX21-8981" fmla="*/ 530 w 10000"/>
                  <a:gd name="connsiteY21-8982" fmla="*/ 4052 h 10000"/>
                  <a:gd name="connsiteX22-8983" fmla="*/ 588 w 10000"/>
                  <a:gd name="connsiteY22-8984" fmla="*/ 3820 h 10000"/>
                  <a:gd name="connsiteX23-8985" fmla="*/ 652 w 10000"/>
                  <a:gd name="connsiteY23-8986" fmla="*/ 3597 h 10000"/>
                  <a:gd name="connsiteX24-8987" fmla="*/ 717 w 10000"/>
                  <a:gd name="connsiteY24-8988" fmla="*/ 3387 h 10000"/>
                  <a:gd name="connsiteX25-8989" fmla="*/ 787 w 10000"/>
                  <a:gd name="connsiteY25-8990" fmla="*/ 3184 h 10000"/>
                  <a:gd name="connsiteX26-8991" fmla="*/ 861 w 10000"/>
                  <a:gd name="connsiteY26-8992" fmla="*/ 2993 h 10000"/>
                  <a:gd name="connsiteX27-8993" fmla="*/ 938 w 10000"/>
                  <a:gd name="connsiteY27-8994" fmla="*/ 2813 h 10000"/>
                  <a:gd name="connsiteX28-8995" fmla="*/ 1019 w 10000"/>
                  <a:gd name="connsiteY28-8996" fmla="*/ 2644 h 10000"/>
                  <a:gd name="connsiteX29-8997" fmla="*/ 1105 w 10000"/>
                  <a:gd name="connsiteY29-8998" fmla="*/ 2493 h 10000"/>
                  <a:gd name="connsiteX30-8999" fmla="*/ 1194 w 10000"/>
                  <a:gd name="connsiteY30-9000" fmla="*/ 2352 h 10000"/>
                  <a:gd name="connsiteX31-9001" fmla="*/ 1640 w 10000"/>
                  <a:gd name="connsiteY31-9002" fmla="*/ 1710 h 10000"/>
                  <a:gd name="connsiteX32-9003" fmla="*/ 1865 w 10000"/>
                  <a:gd name="connsiteY32-9004" fmla="*/ 1393 h 10000"/>
                  <a:gd name="connsiteX33-9005" fmla="*/ 1950 w 10000"/>
                  <a:gd name="connsiteY33-9006" fmla="*/ 1278 h 10000"/>
                  <a:gd name="connsiteX34-9007" fmla="*/ 2095 w 10000"/>
                  <a:gd name="connsiteY34-9008" fmla="*/ 1096 h 10000"/>
                  <a:gd name="connsiteX35-9009" fmla="*/ 2333 w 10000"/>
                  <a:gd name="connsiteY35-9010" fmla="*/ 817 h 10000"/>
                  <a:gd name="connsiteX36-9011" fmla="*/ 2455 w 10000"/>
                  <a:gd name="connsiteY36-9012" fmla="*/ 686 h 10000"/>
                  <a:gd name="connsiteX37-9013" fmla="*/ 2583 w 10000"/>
                  <a:gd name="connsiteY37-9014" fmla="*/ 563 h 10000"/>
                  <a:gd name="connsiteX38-9015" fmla="*/ 2711 w 10000"/>
                  <a:gd name="connsiteY38-9016" fmla="*/ 450 h 10000"/>
                  <a:gd name="connsiteX39-9017" fmla="*/ 2844 w 10000"/>
                  <a:gd name="connsiteY39-9018" fmla="*/ 344 h 10000"/>
                  <a:gd name="connsiteX40-9019" fmla="*/ 2981 w 10000"/>
                  <a:gd name="connsiteY40-9020" fmla="*/ 249 h 10000"/>
                  <a:gd name="connsiteX41-9021" fmla="*/ 3121 w 10000"/>
                  <a:gd name="connsiteY41-9022" fmla="*/ 161 h 10000"/>
                  <a:gd name="connsiteX42-9023" fmla="*/ 3188 w 10000"/>
                  <a:gd name="connsiteY42-9024" fmla="*/ 128 h 10000"/>
                  <a:gd name="connsiteX43-9025" fmla="*/ 3268 w 10000"/>
                  <a:gd name="connsiteY43-9026" fmla="*/ 99 h 10000"/>
                  <a:gd name="connsiteX44-9027" fmla="*/ 3463 w 10000"/>
                  <a:gd name="connsiteY44-9028" fmla="*/ 51 h 10000"/>
                  <a:gd name="connsiteX45-9029" fmla="*/ 3698 w 10000"/>
                  <a:gd name="connsiteY45-9030" fmla="*/ 15 h 10000"/>
                  <a:gd name="connsiteX46-9031" fmla="*/ 3966 w 10000"/>
                  <a:gd name="connsiteY46-9032" fmla="*/ 0 h 10000"/>
                  <a:gd name="connsiteX47-9033" fmla="*/ 4258 w 10000"/>
                  <a:gd name="connsiteY47-9034" fmla="*/ 5 h 10000"/>
                  <a:gd name="connsiteX48-9035" fmla="*/ 4569 w 10000"/>
                  <a:gd name="connsiteY48-9036" fmla="*/ 31 h 10000"/>
                  <a:gd name="connsiteX49-9037" fmla="*/ 4892 w 10000"/>
                  <a:gd name="connsiteY49-9038" fmla="*/ 76 h 10000"/>
                  <a:gd name="connsiteX50-9039" fmla="*/ 5217 w 10000"/>
                  <a:gd name="connsiteY50-9040" fmla="*/ 146 h 10000"/>
                  <a:gd name="connsiteX51-9041" fmla="*/ 5379 w 10000"/>
                  <a:gd name="connsiteY51-9042" fmla="*/ 192 h 10000"/>
                  <a:gd name="connsiteX52-9043" fmla="*/ 5539 w 10000"/>
                  <a:gd name="connsiteY52-9044" fmla="*/ 241 h 10000"/>
                  <a:gd name="connsiteX53-9045" fmla="*/ 5850 w 10000"/>
                  <a:gd name="connsiteY53-9046" fmla="*/ 367 h 10000"/>
                  <a:gd name="connsiteX54-9047" fmla="*/ 6000 w 10000"/>
                  <a:gd name="connsiteY54-9048" fmla="*/ 438 h 10000"/>
                  <a:gd name="connsiteX55-9049" fmla="*/ 6145 w 10000"/>
                  <a:gd name="connsiteY55-9050" fmla="*/ 518 h 10000"/>
                  <a:gd name="connsiteX56-9051" fmla="*/ 6281 w 10000"/>
                  <a:gd name="connsiteY56-9052" fmla="*/ 602 h 10000"/>
                  <a:gd name="connsiteX57-9053" fmla="*/ 6413 w 10000"/>
                  <a:gd name="connsiteY57-9054" fmla="*/ 699 h 10000"/>
                  <a:gd name="connsiteX58-9055" fmla="*/ 6534 w 10000"/>
                  <a:gd name="connsiteY58-9056" fmla="*/ 802 h 10000"/>
                  <a:gd name="connsiteX59-9057" fmla="*/ 6648 w 10000"/>
                  <a:gd name="connsiteY59-9058" fmla="*/ 912 h 10000"/>
                  <a:gd name="connsiteX60-9059" fmla="*/ 6751 w 10000"/>
                  <a:gd name="connsiteY60-9060" fmla="*/ 1032 h 10000"/>
                  <a:gd name="connsiteX61-9061" fmla="*/ 6844 w 10000"/>
                  <a:gd name="connsiteY61-9062" fmla="*/ 1161 h 10000"/>
                  <a:gd name="connsiteX62-9063" fmla="*/ 6925 w 10000"/>
                  <a:gd name="connsiteY62-9064" fmla="*/ 1296 h 10000"/>
                  <a:gd name="connsiteX63-9065" fmla="*/ 6994 w 10000"/>
                  <a:gd name="connsiteY63-9066" fmla="*/ 1441 h 10000"/>
                  <a:gd name="connsiteX64-9067" fmla="*/ 7048 w 10000"/>
                  <a:gd name="connsiteY64-9068" fmla="*/ 1596 h 10000"/>
                  <a:gd name="connsiteX65-9069" fmla="*/ 7070 w 10000"/>
                  <a:gd name="connsiteY65-9070" fmla="*/ 1677 h 10000"/>
                  <a:gd name="connsiteX66-9071" fmla="*/ 7088 w 10000"/>
                  <a:gd name="connsiteY66-9072" fmla="*/ 1763 h 10000"/>
                  <a:gd name="connsiteX67-9073" fmla="*/ 7786 w 10000"/>
                  <a:gd name="connsiteY67-9074" fmla="*/ 5358 h 10000"/>
                  <a:gd name="connsiteX68-9075" fmla="*/ 7987 w 10000"/>
                  <a:gd name="connsiteY68-9076" fmla="*/ 5319 h 10000"/>
                  <a:gd name="connsiteX69-9077" fmla="*/ 8280 w 10000"/>
                  <a:gd name="connsiteY69-9078" fmla="*/ 5280 h 10000"/>
                  <a:gd name="connsiteX70-9079" fmla="*/ 8450 w 10000"/>
                  <a:gd name="connsiteY70-9080" fmla="*/ 5268 h 10000"/>
                  <a:gd name="connsiteX71-9081" fmla="*/ 8630 w 10000"/>
                  <a:gd name="connsiteY71-9082" fmla="*/ 5265 h 10000"/>
                  <a:gd name="connsiteX72-9083" fmla="*/ 8815 w 10000"/>
                  <a:gd name="connsiteY72-9084" fmla="*/ 5270 h 10000"/>
                  <a:gd name="connsiteX73-9085" fmla="*/ 9003 w 10000"/>
                  <a:gd name="connsiteY73-9086" fmla="*/ 5288 h 10000"/>
                  <a:gd name="connsiteX74-9087" fmla="*/ 9185 w 10000"/>
                  <a:gd name="connsiteY74-9088" fmla="*/ 5322 h 10000"/>
                  <a:gd name="connsiteX75-9089" fmla="*/ 9360 w 10000"/>
                  <a:gd name="connsiteY75-9090" fmla="*/ 5375 h 10000"/>
                  <a:gd name="connsiteX76-9091" fmla="*/ 9523 w 10000"/>
                  <a:gd name="connsiteY76-9092" fmla="*/ 5445 h 10000"/>
                  <a:gd name="connsiteX77-9093" fmla="*/ 9597 w 10000"/>
                  <a:gd name="connsiteY77-9094" fmla="*/ 5491 h 10000"/>
                  <a:gd name="connsiteX78-9095" fmla="*/ 9668 w 10000"/>
                  <a:gd name="connsiteY78-9096" fmla="*/ 5540 h 10000"/>
                  <a:gd name="connsiteX79-9097" fmla="*/ 9734 w 10000"/>
                  <a:gd name="connsiteY79-9098" fmla="*/ 5596 h 10000"/>
                  <a:gd name="connsiteX80-9099" fmla="*/ 9794 w 10000"/>
                  <a:gd name="connsiteY80-9100" fmla="*/ 5660 h 10000"/>
                  <a:gd name="connsiteX81-9101" fmla="*/ 9846 w 10000"/>
                  <a:gd name="connsiteY81-9102" fmla="*/ 5732 h 10000"/>
                  <a:gd name="connsiteX82-9103" fmla="*/ 9892 w 10000"/>
                  <a:gd name="connsiteY82-9104" fmla="*/ 5808 h 10000"/>
                  <a:gd name="connsiteX83-9105" fmla="*/ 9930 w 10000"/>
                  <a:gd name="connsiteY83-9106" fmla="*/ 5893 h 10000"/>
                  <a:gd name="connsiteX84-9107" fmla="*/ 9960 w 10000"/>
                  <a:gd name="connsiteY84-9108" fmla="*/ 5985 h 10000"/>
                  <a:gd name="connsiteX85-9109" fmla="*/ 9982 w 10000"/>
                  <a:gd name="connsiteY85-9110" fmla="*/ 6087 h 10000"/>
                  <a:gd name="connsiteX86-9111" fmla="*/ 9995 w 10000"/>
                  <a:gd name="connsiteY86-9112" fmla="*/ 6198 h 10000"/>
                  <a:gd name="connsiteX87-9113" fmla="*/ 10000 w 10000"/>
                  <a:gd name="connsiteY87-9114" fmla="*/ 6370 h 10000"/>
                  <a:gd name="connsiteX88-9115" fmla="*/ 9992 w 10000"/>
                  <a:gd name="connsiteY88-9116" fmla="*/ 6531 h 10000"/>
                  <a:gd name="connsiteX89-9117" fmla="*/ 9972 w 10000"/>
                  <a:gd name="connsiteY89-9118" fmla="*/ 6676 h 10000"/>
                  <a:gd name="connsiteX90-9119" fmla="*/ 9939 w 10000"/>
                  <a:gd name="connsiteY90-9120" fmla="*/ 6815 h 10000"/>
                  <a:gd name="connsiteX91-9121" fmla="*/ 9897 w 10000"/>
                  <a:gd name="connsiteY91-9122" fmla="*/ 6938 h 10000"/>
                  <a:gd name="connsiteX92-9123" fmla="*/ 9843 w 10000"/>
                  <a:gd name="connsiteY92-9124" fmla="*/ 7053 h 10000"/>
                  <a:gd name="connsiteX93-9125" fmla="*/ 9779 w 10000"/>
                  <a:gd name="connsiteY93-9126" fmla="*/ 7153 h 10000"/>
                  <a:gd name="connsiteX94-9127" fmla="*/ 9707 w 10000"/>
                  <a:gd name="connsiteY94-9128" fmla="*/ 7243 h 10000"/>
                  <a:gd name="connsiteX95-9129" fmla="*/ 9627 w 10000"/>
                  <a:gd name="connsiteY95-9130" fmla="*/ 7325 h 10000"/>
                  <a:gd name="connsiteX96-9131" fmla="*/ 9538 w 10000"/>
                  <a:gd name="connsiteY96-9132" fmla="*/ 7396 h 10000"/>
                  <a:gd name="connsiteX97-9133" fmla="*/ 9443 w 10000"/>
                  <a:gd name="connsiteY97-9134" fmla="*/ 7457 h 10000"/>
                  <a:gd name="connsiteX98-9135" fmla="*/ 9342 w 10000"/>
                  <a:gd name="connsiteY98-9136" fmla="*/ 7508 h 10000"/>
                  <a:gd name="connsiteX99-9137" fmla="*/ 9234 w 10000"/>
                  <a:gd name="connsiteY99-9138" fmla="*/ 7553 h 10000"/>
                  <a:gd name="connsiteX100-9139" fmla="*/ 9121 w 10000"/>
                  <a:gd name="connsiteY100-9140" fmla="*/ 7588 h 10000"/>
                  <a:gd name="connsiteX101-9141" fmla="*/ 9005 w 10000"/>
                  <a:gd name="connsiteY101-9142" fmla="*/ 7617 h 10000"/>
                  <a:gd name="connsiteX102-9143" fmla="*/ 8885 w 10000"/>
                  <a:gd name="connsiteY102-9144" fmla="*/ 7635 h 10000"/>
                  <a:gd name="connsiteX103-9145" fmla="*/ 8637 w 10000"/>
                  <a:gd name="connsiteY103-9146" fmla="*/ 7655 h 10000"/>
                  <a:gd name="connsiteX104-9147" fmla="*/ 8383 w 10000"/>
                  <a:gd name="connsiteY104-9148" fmla="*/ 7648 h 10000"/>
                  <a:gd name="connsiteX105-9149" fmla="*/ 8129 w 10000"/>
                  <a:gd name="connsiteY105-9150" fmla="*/ 7620 h 10000"/>
                  <a:gd name="connsiteX106-9151" fmla="*/ 7879 w 10000"/>
                  <a:gd name="connsiteY106-9152" fmla="*/ 7570 h 10000"/>
                  <a:gd name="connsiteX107-9153" fmla="*/ 7639 w 10000"/>
                  <a:gd name="connsiteY107-9154" fmla="*/ 7506 h 10000"/>
                  <a:gd name="connsiteX108-9155" fmla="*/ 7414 w 10000"/>
                  <a:gd name="connsiteY108-9156" fmla="*/ 7427 h 10000"/>
                  <a:gd name="connsiteX109-9157" fmla="*/ 7212 w 10000"/>
                  <a:gd name="connsiteY109-9158" fmla="*/ 7338 h 10000"/>
                  <a:gd name="connsiteX110-9159" fmla="*/ 7036 w 10000"/>
                  <a:gd name="connsiteY110-9160" fmla="*/ 7243 h 10000"/>
                  <a:gd name="connsiteX0-9161" fmla="*/ 7036 w 10000"/>
                  <a:gd name="connsiteY0-9162" fmla="*/ 7243 h 10000"/>
                  <a:gd name="connsiteX1-9163" fmla="*/ 5871 w 10000"/>
                  <a:gd name="connsiteY1-9164" fmla="*/ 5778 h 10000"/>
                  <a:gd name="connsiteX2-9165" fmla="*/ 4690 w 10000"/>
                  <a:gd name="connsiteY2-9166" fmla="*/ 6019 h 10000"/>
                  <a:gd name="connsiteX3-9167" fmla="*/ 3311 w 10000"/>
                  <a:gd name="connsiteY3-9168" fmla="*/ 6544 h 10000"/>
                  <a:gd name="connsiteX4-9169" fmla="*/ 1928 w 10000"/>
                  <a:gd name="connsiteY4-9170" fmla="*/ 7404 h 10000"/>
                  <a:gd name="connsiteX5-9171" fmla="*/ 792 w 10000"/>
                  <a:gd name="connsiteY5-9172" fmla="*/ 8695 h 10000"/>
                  <a:gd name="connsiteX6-9173" fmla="*/ 154 w 10000"/>
                  <a:gd name="connsiteY6-9174" fmla="*/ 10000 h 10000"/>
                  <a:gd name="connsiteX7-9175" fmla="*/ 65 w 10000"/>
                  <a:gd name="connsiteY7-9176" fmla="*/ 9941 h 10000"/>
                  <a:gd name="connsiteX8-9177" fmla="*/ 35 w 10000"/>
                  <a:gd name="connsiteY8-9178" fmla="*/ 9902 h 10000"/>
                  <a:gd name="connsiteX9-9179" fmla="*/ 15 w 10000"/>
                  <a:gd name="connsiteY9-9180" fmla="*/ 9861 h 10000"/>
                  <a:gd name="connsiteX10-9181" fmla="*/ 0 w 10000"/>
                  <a:gd name="connsiteY10-9182" fmla="*/ 9403 h 10000"/>
                  <a:gd name="connsiteX11-9183" fmla="*/ 0 w 10000"/>
                  <a:gd name="connsiteY11-9184" fmla="*/ 8955 h 10000"/>
                  <a:gd name="connsiteX12-9185" fmla="*/ 10 w 10000"/>
                  <a:gd name="connsiteY12-9186" fmla="*/ 8475 h 10000"/>
                  <a:gd name="connsiteX13-9187" fmla="*/ 28 w 10000"/>
                  <a:gd name="connsiteY13-9188" fmla="*/ 7967 h 10000"/>
                  <a:gd name="connsiteX14-9189" fmla="*/ 58 w 10000"/>
                  <a:gd name="connsiteY14-9190" fmla="*/ 7447 h 10000"/>
                  <a:gd name="connsiteX15-9191" fmla="*/ 98 w 10000"/>
                  <a:gd name="connsiteY15-9192" fmla="*/ 6912 h 10000"/>
                  <a:gd name="connsiteX16-9193" fmla="*/ 148 w 10000"/>
                  <a:gd name="connsiteY16-9194" fmla="*/ 6370 h 10000"/>
                  <a:gd name="connsiteX17-9195" fmla="*/ 212 w 10000"/>
                  <a:gd name="connsiteY17-9196" fmla="*/ 5833 h 10000"/>
                  <a:gd name="connsiteX18-9197" fmla="*/ 286 w 10000"/>
                  <a:gd name="connsiteY18-9198" fmla="*/ 5301 h 10000"/>
                  <a:gd name="connsiteX19-9199" fmla="*/ 374 w 10000"/>
                  <a:gd name="connsiteY19-9200" fmla="*/ 4786 h 10000"/>
                  <a:gd name="connsiteX20-9201" fmla="*/ 475 w 10000"/>
                  <a:gd name="connsiteY20-9202" fmla="*/ 4288 h 10000"/>
                  <a:gd name="connsiteX21-9203" fmla="*/ 530 w 10000"/>
                  <a:gd name="connsiteY21-9204" fmla="*/ 4052 h 10000"/>
                  <a:gd name="connsiteX22-9205" fmla="*/ 588 w 10000"/>
                  <a:gd name="connsiteY22-9206" fmla="*/ 3820 h 10000"/>
                  <a:gd name="connsiteX23-9207" fmla="*/ 652 w 10000"/>
                  <a:gd name="connsiteY23-9208" fmla="*/ 3597 h 10000"/>
                  <a:gd name="connsiteX24-9209" fmla="*/ 717 w 10000"/>
                  <a:gd name="connsiteY24-9210" fmla="*/ 3387 h 10000"/>
                  <a:gd name="connsiteX25-9211" fmla="*/ 787 w 10000"/>
                  <a:gd name="connsiteY25-9212" fmla="*/ 3184 h 10000"/>
                  <a:gd name="connsiteX26-9213" fmla="*/ 861 w 10000"/>
                  <a:gd name="connsiteY26-9214" fmla="*/ 2993 h 10000"/>
                  <a:gd name="connsiteX27-9215" fmla="*/ 938 w 10000"/>
                  <a:gd name="connsiteY27-9216" fmla="*/ 2813 h 10000"/>
                  <a:gd name="connsiteX28-9217" fmla="*/ 1019 w 10000"/>
                  <a:gd name="connsiteY28-9218" fmla="*/ 2644 h 10000"/>
                  <a:gd name="connsiteX29-9219" fmla="*/ 1105 w 10000"/>
                  <a:gd name="connsiteY29-9220" fmla="*/ 2493 h 10000"/>
                  <a:gd name="connsiteX30-9221" fmla="*/ 1194 w 10000"/>
                  <a:gd name="connsiteY30-9222" fmla="*/ 2352 h 10000"/>
                  <a:gd name="connsiteX31-9223" fmla="*/ 1640 w 10000"/>
                  <a:gd name="connsiteY31-9224" fmla="*/ 1710 h 10000"/>
                  <a:gd name="connsiteX32-9225" fmla="*/ 1865 w 10000"/>
                  <a:gd name="connsiteY32-9226" fmla="*/ 1393 h 10000"/>
                  <a:gd name="connsiteX33-9227" fmla="*/ 1950 w 10000"/>
                  <a:gd name="connsiteY33-9228" fmla="*/ 1278 h 10000"/>
                  <a:gd name="connsiteX34-9229" fmla="*/ 2095 w 10000"/>
                  <a:gd name="connsiteY34-9230" fmla="*/ 1096 h 10000"/>
                  <a:gd name="connsiteX35-9231" fmla="*/ 2333 w 10000"/>
                  <a:gd name="connsiteY35-9232" fmla="*/ 817 h 10000"/>
                  <a:gd name="connsiteX36-9233" fmla="*/ 2455 w 10000"/>
                  <a:gd name="connsiteY36-9234" fmla="*/ 686 h 10000"/>
                  <a:gd name="connsiteX37-9235" fmla="*/ 2583 w 10000"/>
                  <a:gd name="connsiteY37-9236" fmla="*/ 563 h 10000"/>
                  <a:gd name="connsiteX38-9237" fmla="*/ 2711 w 10000"/>
                  <a:gd name="connsiteY38-9238" fmla="*/ 450 h 10000"/>
                  <a:gd name="connsiteX39-9239" fmla="*/ 2844 w 10000"/>
                  <a:gd name="connsiteY39-9240" fmla="*/ 344 h 10000"/>
                  <a:gd name="connsiteX40-9241" fmla="*/ 2981 w 10000"/>
                  <a:gd name="connsiteY40-9242" fmla="*/ 249 h 10000"/>
                  <a:gd name="connsiteX41-9243" fmla="*/ 3121 w 10000"/>
                  <a:gd name="connsiteY41-9244" fmla="*/ 161 h 10000"/>
                  <a:gd name="connsiteX42-9245" fmla="*/ 3188 w 10000"/>
                  <a:gd name="connsiteY42-9246" fmla="*/ 128 h 10000"/>
                  <a:gd name="connsiteX43-9247" fmla="*/ 3268 w 10000"/>
                  <a:gd name="connsiteY43-9248" fmla="*/ 99 h 10000"/>
                  <a:gd name="connsiteX44-9249" fmla="*/ 3463 w 10000"/>
                  <a:gd name="connsiteY44-9250" fmla="*/ 51 h 10000"/>
                  <a:gd name="connsiteX45-9251" fmla="*/ 3698 w 10000"/>
                  <a:gd name="connsiteY45-9252" fmla="*/ 15 h 10000"/>
                  <a:gd name="connsiteX46-9253" fmla="*/ 3966 w 10000"/>
                  <a:gd name="connsiteY46-9254" fmla="*/ 0 h 10000"/>
                  <a:gd name="connsiteX47-9255" fmla="*/ 4258 w 10000"/>
                  <a:gd name="connsiteY47-9256" fmla="*/ 5 h 10000"/>
                  <a:gd name="connsiteX48-9257" fmla="*/ 4569 w 10000"/>
                  <a:gd name="connsiteY48-9258" fmla="*/ 31 h 10000"/>
                  <a:gd name="connsiteX49-9259" fmla="*/ 4892 w 10000"/>
                  <a:gd name="connsiteY49-9260" fmla="*/ 76 h 10000"/>
                  <a:gd name="connsiteX50-9261" fmla="*/ 5217 w 10000"/>
                  <a:gd name="connsiteY50-9262" fmla="*/ 146 h 10000"/>
                  <a:gd name="connsiteX51-9263" fmla="*/ 5379 w 10000"/>
                  <a:gd name="connsiteY51-9264" fmla="*/ 192 h 10000"/>
                  <a:gd name="connsiteX52-9265" fmla="*/ 5539 w 10000"/>
                  <a:gd name="connsiteY52-9266" fmla="*/ 241 h 10000"/>
                  <a:gd name="connsiteX53-9267" fmla="*/ 5850 w 10000"/>
                  <a:gd name="connsiteY53-9268" fmla="*/ 367 h 10000"/>
                  <a:gd name="connsiteX54-9269" fmla="*/ 6000 w 10000"/>
                  <a:gd name="connsiteY54-9270" fmla="*/ 438 h 10000"/>
                  <a:gd name="connsiteX55-9271" fmla="*/ 6145 w 10000"/>
                  <a:gd name="connsiteY55-9272" fmla="*/ 518 h 10000"/>
                  <a:gd name="connsiteX56-9273" fmla="*/ 6281 w 10000"/>
                  <a:gd name="connsiteY56-9274" fmla="*/ 602 h 10000"/>
                  <a:gd name="connsiteX57-9275" fmla="*/ 6413 w 10000"/>
                  <a:gd name="connsiteY57-9276" fmla="*/ 699 h 10000"/>
                  <a:gd name="connsiteX58-9277" fmla="*/ 6534 w 10000"/>
                  <a:gd name="connsiteY58-9278" fmla="*/ 802 h 10000"/>
                  <a:gd name="connsiteX59-9279" fmla="*/ 6648 w 10000"/>
                  <a:gd name="connsiteY59-9280" fmla="*/ 912 h 10000"/>
                  <a:gd name="connsiteX60-9281" fmla="*/ 6751 w 10000"/>
                  <a:gd name="connsiteY60-9282" fmla="*/ 1032 h 10000"/>
                  <a:gd name="connsiteX61-9283" fmla="*/ 6844 w 10000"/>
                  <a:gd name="connsiteY61-9284" fmla="*/ 1161 h 10000"/>
                  <a:gd name="connsiteX62-9285" fmla="*/ 6925 w 10000"/>
                  <a:gd name="connsiteY62-9286" fmla="*/ 1296 h 10000"/>
                  <a:gd name="connsiteX63-9287" fmla="*/ 6994 w 10000"/>
                  <a:gd name="connsiteY63-9288" fmla="*/ 1441 h 10000"/>
                  <a:gd name="connsiteX64-9289" fmla="*/ 7048 w 10000"/>
                  <a:gd name="connsiteY64-9290" fmla="*/ 1596 h 10000"/>
                  <a:gd name="connsiteX65-9291" fmla="*/ 7070 w 10000"/>
                  <a:gd name="connsiteY65-9292" fmla="*/ 1677 h 10000"/>
                  <a:gd name="connsiteX66-9293" fmla="*/ 7088 w 10000"/>
                  <a:gd name="connsiteY66-9294" fmla="*/ 1763 h 10000"/>
                  <a:gd name="connsiteX67-9295" fmla="*/ 7786 w 10000"/>
                  <a:gd name="connsiteY67-9296" fmla="*/ 5358 h 10000"/>
                  <a:gd name="connsiteX68-9297" fmla="*/ 7987 w 10000"/>
                  <a:gd name="connsiteY68-9298" fmla="*/ 5319 h 10000"/>
                  <a:gd name="connsiteX69-9299" fmla="*/ 8280 w 10000"/>
                  <a:gd name="connsiteY69-9300" fmla="*/ 5280 h 10000"/>
                  <a:gd name="connsiteX70-9301" fmla="*/ 8450 w 10000"/>
                  <a:gd name="connsiteY70-9302" fmla="*/ 5268 h 10000"/>
                  <a:gd name="connsiteX71-9303" fmla="*/ 8630 w 10000"/>
                  <a:gd name="connsiteY71-9304" fmla="*/ 5265 h 10000"/>
                  <a:gd name="connsiteX72-9305" fmla="*/ 8815 w 10000"/>
                  <a:gd name="connsiteY72-9306" fmla="*/ 5270 h 10000"/>
                  <a:gd name="connsiteX73-9307" fmla="*/ 9003 w 10000"/>
                  <a:gd name="connsiteY73-9308" fmla="*/ 5288 h 10000"/>
                  <a:gd name="connsiteX74-9309" fmla="*/ 9185 w 10000"/>
                  <a:gd name="connsiteY74-9310" fmla="*/ 5322 h 10000"/>
                  <a:gd name="connsiteX75-9311" fmla="*/ 9360 w 10000"/>
                  <a:gd name="connsiteY75-9312" fmla="*/ 5375 h 10000"/>
                  <a:gd name="connsiteX76-9313" fmla="*/ 9523 w 10000"/>
                  <a:gd name="connsiteY76-9314" fmla="*/ 5445 h 10000"/>
                  <a:gd name="connsiteX77-9315" fmla="*/ 9597 w 10000"/>
                  <a:gd name="connsiteY77-9316" fmla="*/ 5491 h 10000"/>
                  <a:gd name="connsiteX78-9317" fmla="*/ 9668 w 10000"/>
                  <a:gd name="connsiteY78-9318" fmla="*/ 5540 h 10000"/>
                  <a:gd name="connsiteX79-9319" fmla="*/ 9734 w 10000"/>
                  <a:gd name="connsiteY79-9320" fmla="*/ 5596 h 10000"/>
                  <a:gd name="connsiteX80-9321" fmla="*/ 9794 w 10000"/>
                  <a:gd name="connsiteY80-9322" fmla="*/ 5660 h 10000"/>
                  <a:gd name="connsiteX81-9323" fmla="*/ 9846 w 10000"/>
                  <a:gd name="connsiteY81-9324" fmla="*/ 5732 h 10000"/>
                  <a:gd name="connsiteX82-9325" fmla="*/ 9892 w 10000"/>
                  <a:gd name="connsiteY82-9326" fmla="*/ 5808 h 10000"/>
                  <a:gd name="connsiteX83-9327" fmla="*/ 9930 w 10000"/>
                  <a:gd name="connsiteY83-9328" fmla="*/ 5893 h 10000"/>
                  <a:gd name="connsiteX84-9329" fmla="*/ 9960 w 10000"/>
                  <a:gd name="connsiteY84-9330" fmla="*/ 5985 h 10000"/>
                  <a:gd name="connsiteX85-9331" fmla="*/ 9982 w 10000"/>
                  <a:gd name="connsiteY85-9332" fmla="*/ 6087 h 10000"/>
                  <a:gd name="connsiteX86-9333" fmla="*/ 9995 w 10000"/>
                  <a:gd name="connsiteY86-9334" fmla="*/ 6198 h 10000"/>
                  <a:gd name="connsiteX87-9335" fmla="*/ 10000 w 10000"/>
                  <a:gd name="connsiteY87-9336" fmla="*/ 6370 h 10000"/>
                  <a:gd name="connsiteX88-9337" fmla="*/ 9992 w 10000"/>
                  <a:gd name="connsiteY88-9338" fmla="*/ 6531 h 10000"/>
                  <a:gd name="connsiteX89-9339" fmla="*/ 9972 w 10000"/>
                  <a:gd name="connsiteY89-9340" fmla="*/ 6676 h 10000"/>
                  <a:gd name="connsiteX90-9341" fmla="*/ 9939 w 10000"/>
                  <a:gd name="connsiteY90-9342" fmla="*/ 6815 h 10000"/>
                  <a:gd name="connsiteX91-9343" fmla="*/ 9897 w 10000"/>
                  <a:gd name="connsiteY91-9344" fmla="*/ 6938 h 10000"/>
                  <a:gd name="connsiteX92-9345" fmla="*/ 9843 w 10000"/>
                  <a:gd name="connsiteY92-9346" fmla="*/ 7053 h 10000"/>
                  <a:gd name="connsiteX93-9347" fmla="*/ 9779 w 10000"/>
                  <a:gd name="connsiteY93-9348" fmla="*/ 7153 h 10000"/>
                  <a:gd name="connsiteX94-9349" fmla="*/ 9707 w 10000"/>
                  <a:gd name="connsiteY94-9350" fmla="*/ 7243 h 10000"/>
                  <a:gd name="connsiteX95-9351" fmla="*/ 9627 w 10000"/>
                  <a:gd name="connsiteY95-9352" fmla="*/ 7325 h 10000"/>
                  <a:gd name="connsiteX96-9353" fmla="*/ 9538 w 10000"/>
                  <a:gd name="connsiteY96-9354" fmla="*/ 7396 h 10000"/>
                  <a:gd name="connsiteX97-9355" fmla="*/ 9443 w 10000"/>
                  <a:gd name="connsiteY97-9356" fmla="*/ 7457 h 10000"/>
                  <a:gd name="connsiteX98-9357" fmla="*/ 9342 w 10000"/>
                  <a:gd name="connsiteY98-9358" fmla="*/ 7508 h 10000"/>
                  <a:gd name="connsiteX99-9359" fmla="*/ 9234 w 10000"/>
                  <a:gd name="connsiteY99-9360" fmla="*/ 7553 h 10000"/>
                  <a:gd name="connsiteX100-9361" fmla="*/ 9121 w 10000"/>
                  <a:gd name="connsiteY100-9362" fmla="*/ 7588 h 10000"/>
                  <a:gd name="connsiteX101-9363" fmla="*/ 9005 w 10000"/>
                  <a:gd name="connsiteY101-9364" fmla="*/ 7617 h 10000"/>
                  <a:gd name="connsiteX102-9365" fmla="*/ 8885 w 10000"/>
                  <a:gd name="connsiteY102-9366" fmla="*/ 7635 h 10000"/>
                  <a:gd name="connsiteX103-9367" fmla="*/ 8637 w 10000"/>
                  <a:gd name="connsiteY103-9368" fmla="*/ 7655 h 10000"/>
                  <a:gd name="connsiteX104-9369" fmla="*/ 8383 w 10000"/>
                  <a:gd name="connsiteY104-9370" fmla="*/ 7648 h 10000"/>
                  <a:gd name="connsiteX105-9371" fmla="*/ 8129 w 10000"/>
                  <a:gd name="connsiteY105-9372" fmla="*/ 7620 h 10000"/>
                  <a:gd name="connsiteX106-9373" fmla="*/ 7879 w 10000"/>
                  <a:gd name="connsiteY106-9374" fmla="*/ 7570 h 10000"/>
                  <a:gd name="connsiteX107-9375" fmla="*/ 7639 w 10000"/>
                  <a:gd name="connsiteY107-9376" fmla="*/ 7506 h 10000"/>
                  <a:gd name="connsiteX108-9377" fmla="*/ 7414 w 10000"/>
                  <a:gd name="connsiteY108-9378" fmla="*/ 7427 h 10000"/>
                  <a:gd name="connsiteX109-9379" fmla="*/ 7212 w 10000"/>
                  <a:gd name="connsiteY109-9380" fmla="*/ 7338 h 10000"/>
                  <a:gd name="connsiteX110-9381" fmla="*/ 7036 w 10000"/>
                  <a:gd name="connsiteY110-9382" fmla="*/ 7243 h 10000"/>
                  <a:gd name="connsiteX0-9383" fmla="*/ 7036 w 10000"/>
                  <a:gd name="connsiteY0-9384" fmla="*/ 7243 h 10000"/>
                  <a:gd name="connsiteX1-9385" fmla="*/ 5871 w 10000"/>
                  <a:gd name="connsiteY1-9386" fmla="*/ 5778 h 10000"/>
                  <a:gd name="connsiteX2-9387" fmla="*/ 4690 w 10000"/>
                  <a:gd name="connsiteY2-9388" fmla="*/ 6019 h 10000"/>
                  <a:gd name="connsiteX3-9389" fmla="*/ 3311 w 10000"/>
                  <a:gd name="connsiteY3-9390" fmla="*/ 6544 h 10000"/>
                  <a:gd name="connsiteX4-9391" fmla="*/ 2064 w 10000"/>
                  <a:gd name="connsiteY4-9392" fmla="*/ 7289 h 10000"/>
                  <a:gd name="connsiteX5-9393" fmla="*/ 792 w 10000"/>
                  <a:gd name="connsiteY5-9394" fmla="*/ 8695 h 10000"/>
                  <a:gd name="connsiteX6-9395" fmla="*/ 154 w 10000"/>
                  <a:gd name="connsiteY6-9396" fmla="*/ 10000 h 10000"/>
                  <a:gd name="connsiteX7-9397" fmla="*/ 65 w 10000"/>
                  <a:gd name="connsiteY7-9398" fmla="*/ 9941 h 10000"/>
                  <a:gd name="connsiteX8-9399" fmla="*/ 35 w 10000"/>
                  <a:gd name="connsiteY8-9400" fmla="*/ 9902 h 10000"/>
                  <a:gd name="connsiteX9-9401" fmla="*/ 15 w 10000"/>
                  <a:gd name="connsiteY9-9402" fmla="*/ 9861 h 10000"/>
                  <a:gd name="connsiteX10-9403" fmla="*/ 0 w 10000"/>
                  <a:gd name="connsiteY10-9404" fmla="*/ 9403 h 10000"/>
                  <a:gd name="connsiteX11-9405" fmla="*/ 0 w 10000"/>
                  <a:gd name="connsiteY11-9406" fmla="*/ 8955 h 10000"/>
                  <a:gd name="connsiteX12-9407" fmla="*/ 10 w 10000"/>
                  <a:gd name="connsiteY12-9408" fmla="*/ 8475 h 10000"/>
                  <a:gd name="connsiteX13-9409" fmla="*/ 28 w 10000"/>
                  <a:gd name="connsiteY13-9410" fmla="*/ 7967 h 10000"/>
                  <a:gd name="connsiteX14-9411" fmla="*/ 58 w 10000"/>
                  <a:gd name="connsiteY14-9412" fmla="*/ 7447 h 10000"/>
                  <a:gd name="connsiteX15-9413" fmla="*/ 98 w 10000"/>
                  <a:gd name="connsiteY15-9414" fmla="*/ 6912 h 10000"/>
                  <a:gd name="connsiteX16-9415" fmla="*/ 148 w 10000"/>
                  <a:gd name="connsiteY16-9416" fmla="*/ 6370 h 10000"/>
                  <a:gd name="connsiteX17-9417" fmla="*/ 212 w 10000"/>
                  <a:gd name="connsiteY17-9418" fmla="*/ 5833 h 10000"/>
                  <a:gd name="connsiteX18-9419" fmla="*/ 286 w 10000"/>
                  <a:gd name="connsiteY18-9420" fmla="*/ 5301 h 10000"/>
                  <a:gd name="connsiteX19-9421" fmla="*/ 374 w 10000"/>
                  <a:gd name="connsiteY19-9422" fmla="*/ 4786 h 10000"/>
                  <a:gd name="connsiteX20-9423" fmla="*/ 475 w 10000"/>
                  <a:gd name="connsiteY20-9424" fmla="*/ 4288 h 10000"/>
                  <a:gd name="connsiteX21-9425" fmla="*/ 530 w 10000"/>
                  <a:gd name="connsiteY21-9426" fmla="*/ 4052 h 10000"/>
                  <a:gd name="connsiteX22-9427" fmla="*/ 588 w 10000"/>
                  <a:gd name="connsiteY22-9428" fmla="*/ 3820 h 10000"/>
                  <a:gd name="connsiteX23-9429" fmla="*/ 652 w 10000"/>
                  <a:gd name="connsiteY23-9430" fmla="*/ 3597 h 10000"/>
                  <a:gd name="connsiteX24-9431" fmla="*/ 717 w 10000"/>
                  <a:gd name="connsiteY24-9432" fmla="*/ 3387 h 10000"/>
                  <a:gd name="connsiteX25-9433" fmla="*/ 787 w 10000"/>
                  <a:gd name="connsiteY25-9434" fmla="*/ 3184 h 10000"/>
                  <a:gd name="connsiteX26-9435" fmla="*/ 861 w 10000"/>
                  <a:gd name="connsiteY26-9436" fmla="*/ 2993 h 10000"/>
                  <a:gd name="connsiteX27-9437" fmla="*/ 938 w 10000"/>
                  <a:gd name="connsiteY27-9438" fmla="*/ 2813 h 10000"/>
                  <a:gd name="connsiteX28-9439" fmla="*/ 1019 w 10000"/>
                  <a:gd name="connsiteY28-9440" fmla="*/ 2644 h 10000"/>
                  <a:gd name="connsiteX29-9441" fmla="*/ 1105 w 10000"/>
                  <a:gd name="connsiteY29-9442" fmla="*/ 2493 h 10000"/>
                  <a:gd name="connsiteX30-9443" fmla="*/ 1194 w 10000"/>
                  <a:gd name="connsiteY30-9444" fmla="*/ 2352 h 10000"/>
                  <a:gd name="connsiteX31-9445" fmla="*/ 1640 w 10000"/>
                  <a:gd name="connsiteY31-9446" fmla="*/ 1710 h 10000"/>
                  <a:gd name="connsiteX32-9447" fmla="*/ 1865 w 10000"/>
                  <a:gd name="connsiteY32-9448" fmla="*/ 1393 h 10000"/>
                  <a:gd name="connsiteX33-9449" fmla="*/ 1950 w 10000"/>
                  <a:gd name="connsiteY33-9450" fmla="*/ 1278 h 10000"/>
                  <a:gd name="connsiteX34-9451" fmla="*/ 2095 w 10000"/>
                  <a:gd name="connsiteY34-9452" fmla="*/ 1096 h 10000"/>
                  <a:gd name="connsiteX35-9453" fmla="*/ 2333 w 10000"/>
                  <a:gd name="connsiteY35-9454" fmla="*/ 817 h 10000"/>
                  <a:gd name="connsiteX36-9455" fmla="*/ 2455 w 10000"/>
                  <a:gd name="connsiteY36-9456" fmla="*/ 686 h 10000"/>
                  <a:gd name="connsiteX37-9457" fmla="*/ 2583 w 10000"/>
                  <a:gd name="connsiteY37-9458" fmla="*/ 563 h 10000"/>
                  <a:gd name="connsiteX38-9459" fmla="*/ 2711 w 10000"/>
                  <a:gd name="connsiteY38-9460" fmla="*/ 450 h 10000"/>
                  <a:gd name="connsiteX39-9461" fmla="*/ 2844 w 10000"/>
                  <a:gd name="connsiteY39-9462" fmla="*/ 344 h 10000"/>
                  <a:gd name="connsiteX40-9463" fmla="*/ 2981 w 10000"/>
                  <a:gd name="connsiteY40-9464" fmla="*/ 249 h 10000"/>
                  <a:gd name="connsiteX41-9465" fmla="*/ 3121 w 10000"/>
                  <a:gd name="connsiteY41-9466" fmla="*/ 161 h 10000"/>
                  <a:gd name="connsiteX42-9467" fmla="*/ 3188 w 10000"/>
                  <a:gd name="connsiteY42-9468" fmla="*/ 128 h 10000"/>
                  <a:gd name="connsiteX43-9469" fmla="*/ 3268 w 10000"/>
                  <a:gd name="connsiteY43-9470" fmla="*/ 99 h 10000"/>
                  <a:gd name="connsiteX44-9471" fmla="*/ 3463 w 10000"/>
                  <a:gd name="connsiteY44-9472" fmla="*/ 51 h 10000"/>
                  <a:gd name="connsiteX45-9473" fmla="*/ 3698 w 10000"/>
                  <a:gd name="connsiteY45-9474" fmla="*/ 15 h 10000"/>
                  <a:gd name="connsiteX46-9475" fmla="*/ 3966 w 10000"/>
                  <a:gd name="connsiteY46-9476" fmla="*/ 0 h 10000"/>
                  <a:gd name="connsiteX47-9477" fmla="*/ 4258 w 10000"/>
                  <a:gd name="connsiteY47-9478" fmla="*/ 5 h 10000"/>
                  <a:gd name="connsiteX48-9479" fmla="*/ 4569 w 10000"/>
                  <a:gd name="connsiteY48-9480" fmla="*/ 31 h 10000"/>
                  <a:gd name="connsiteX49-9481" fmla="*/ 4892 w 10000"/>
                  <a:gd name="connsiteY49-9482" fmla="*/ 76 h 10000"/>
                  <a:gd name="connsiteX50-9483" fmla="*/ 5217 w 10000"/>
                  <a:gd name="connsiteY50-9484" fmla="*/ 146 h 10000"/>
                  <a:gd name="connsiteX51-9485" fmla="*/ 5379 w 10000"/>
                  <a:gd name="connsiteY51-9486" fmla="*/ 192 h 10000"/>
                  <a:gd name="connsiteX52-9487" fmla="*/ 5539 w 10000"/>
                  <a:gd name="connsiteY52-9488" fmla="*/ 241 h 10000"/>
                  <a:gd name="connsiteX53-9489" fmla="*/ 5850 w 10000"/>
                  <a:gd name="connsiteY53-9490" fmla="*/ 367 h 10000"/>
                  <a:gd name="connsiteX54-9491" fmla="*/ 6000 w 10000"/>
                  <a:gd name="connsiteY54-9492" fmla="*/ 438 h 10000"/>
                  <a:gd name="connsiteX55-9493" fmla="*/ 6145 w 10000"/>
                  <a:gd name="connsiteY55-9494" fmla="*/ 518 h 10000"/>
                  <a:gd name="connsiteX56-9495" fmla="*/ 6281 w 10000"/>
                  <a:gd name="connsiteY56-9496" fmla="*/ 602 h 10000"/>
                  <a:gd name="connsiteX57-9497" fmla="*/ 6413 w 10000"/>
                  <a:gd name="connsiteY57-9498" fmla="*/ 699 h 10000"/>
                  <a:gd name="connsiteX58-9499" fmla="*/ 6534 w 10000"/>
                  <a:gd name="connsiteY58-9500" fmla="*/ 802 h 10000"/>
                  <a:gd name="connsiteX59-9501" fmla="*/ 6648 w 10000"/>
                  <a:gd name="connsiteY59-9502" fmla="*/ 912 h 10000"/>
                  <a:gd name="connsiteX60-9503" fmla="*/ 6751 w 10000"/>
                  <a:gd name="connsiteY60-9504" fmla="*/ 1032 h 10000"/>
                  <a:gd name="connsiteX61-9505" fmla="*/ 6844 w 10000"/>
                  <a:gd name="connsiteY61-9506" fmla="*/ 1161 h 10000"/>
                  <a:gd name="connsiteX62-9507" fmla="*/ 6925 w 10000"/>
                  <a:gd name="connsiteY62-9508" fmla="*/ 1296 h 10000"/>
                  <a:gd name="connsiteX63-9509" fmla="*/ 6994 w 10000"/>
                  <a:gd name="connsiteY63-9510" fmla="*/ 1441 h 10000"/>
                  <a:gd name="connsiteX64-9511" fmla="*/ 7048 w 10000"/>
                  <a:gd name="connsiteY64-9512" fmla="*/ 1596 h 10000"/>
                  <a:gd name="connsiteX65-9513" fmla="*/ 7070 w 10000"/>
                  <a:gd name="connsiteY65-9514" fmla="*/ 1677 h 10000"/>
                  <a:gd name="connsiteX66-9515" fmla="*/ 7088 w 10000"/>
                  <a:gd name="connsiteY66-9516" fmla="*/ 1763 h 10000"/>
                  <a:gd name="connsiteX67-9517" fmla="*/ 7786 w 10000"/>
                  <a:gd name="connsiteY67-9518" fmla="*/ 5358 h 10000"/>
                  <a:gd name="connsiteX68-9519" fmla="*/ 7987 w 10000"/>
                  <a:gd name="connsiteY68-9520" fmla="*/ 5319 h 10000"/>
                  <a:gd name="connsiteX69-9521" fmla="*/ 8280 w 10000"/>
                  <a:gd name="connsiteY69-9522" fmla="*/ 5280 h 10000"/>
                  <a:gd name="connsiteX70-9523" fmla="*/ 8450 w 10000"/>
                  <a:gd name="connsiteY70-9524" fmla="*/ 5268 h 10000"/>
                  <a:gd name="connsiteX71-9525" fmla="*/ 8630 w 10000"/>
                  <a:gd name="connsiteY71-9526" fmla="*/ 5265 h 10000"/>
                  <a:gd name="connsiteX72-9527" fmla="*/ 8815 w 10000"/>
                  <a:gd name="connsiteY72-9528" fmla="*/ 5270 h 10000"/>
                  <a:gd name="connsiteX73-9529" fmla="*/ 9003 w 10000"/>
                  <a:gd name="connsiteY73-9530" fmla="*/ 5288 h 10000"/>
                  <a:gd name="connsiteX74-9531" fmla="*/ 9185 w 10000"/>
                  <a:gd name="connsiteY74-9532" fmla="*/ 5322 h 10000"/>
                  <a:gd name="connsiteX75-9533" fmla="*/ 9360 w 10000"/>
                  <a:gd name="connsiteY75-9534" fmla="*/ 5375 h 10000"/>
                  <a:gd name="connsiteX76-9535" fmla="*/ 9523 w 10000"/>
                  <a:gd name="connsiteY76-9536" fmla="*/ 5445 h 10000"/>
                  <a:gd name="connsiteX77-9537" fmla="*/ 9597 w 10000"/>
                  <a:gd name="connsiteY77-9538" fmla="*/ 5491 h 10000"/>
                  <a:gd name="connsiteX78-9539" fmla="*/ 9668 w 10000"/>
                  <a:gd name="connsiteY78-9540" fmla="*/ 5540 h 10000"/>
                  <a:gd name="connsiteX79-9541" fmla="*/ 9734 w 10000"/>
                  <a:gd name="connsiteY79-9542" fmla="*/ 5596 h 10000"/>
                  <a:gd name="connsiteX80-9543" fmla="*/ 9794 w 10000"/>
                  <a:gd name="connsiteY80-9544" fmla="*/ 5660 h 10000"/>
                  <a:gd name="connsiteX81-9545" fmla="*/ 9846 w 10000"/>
                  <a:gd name="connsiteY81-9546" fmla="*/ 5732 h 10000"/>
                  <a:gd name="connsiteX82-9547" fmla="*/ 9892 w 10000"/>
                  <a:gd name="connsiteY82-9548" fmla="*/ 5808 h 10000"/>
                  <a:gd name="connsiteX83-9549" fmla="*/ 9930 w 10000"/>
                  <a:gd name="connsiteY83-9550" fmla="*/ 5893 h 10000"/>
                  <a:gd name="connsiteX84-9551" fmla="*/ 9960 w 10000"/>
                  <a:gd name="connsiteY84-9552" fmla="*/ 5985 h 10000"/>
                  <a:gd name="connsiteX85-9553" fmla="*/ 9982 w 10000"/>
                  <a:gd name="connsiteY85-9554" fmla="*/ 6087 h 10000"/>
                  <a:gd name="connsiteX86-9555" fmla="*/ 9995 w 10000"/>
                  <a:gd name="connsiteY86-9556" fmla="*/ 6198 h 10000"/>
                  <a:gd name="connsiteX87-9557" fmla="*/ 10000 w 10000"/>
                  <a:gd name="connsiteY87-9558" fmla="*/ 6370 h 10000"/>
                  <a:gd name="connsiteX88-9559" fmla="*/ 9992 w 10000"/>
                  <a:gd name="connsiteY88-9560" fmla="*/ 6531 h 10000"/>
                  <a:gd name="connsiteX89-9561" fmla="*/ 9972 w 10000"/>
                  <a:gd name="connsiteY89-9562" fmla="*/ 6676 h 10000"/>
                  <a:gd name="connsiteX90-9563" fmla="*/ 9939 w 10000"/>
                  <a:gd name="connsiteY90-9564" fmla="*/ 6815 h 10000"/>
                  <a:gd name="connsiteX91-9565" fmla="*/ 9897 w 10000"/>
                  <a:gd name="connsiteY91-9566" fmla="*/ 6938 h 10000"/>
                  <a:gd name="connsiteX92-9567" fmla="*/ 9843 w 10000"/>
                  <a:gd name="connsiteY92-9568" fmla="*/ 7053 h 10000"/>
                  <a:gd name="connsiteX93-9569" fmla="*/ 9779 w 10000"/>
                  <a:gd name="connsiteY93-9570" fmla="*/ 7153 h 10000"/>
                  <a:gd name="connsiteX94-9571" fmla="*/ 9707 w 10000"/>
                  <a:gd name="connsiteY94-9572" fmla="*/ 7243 h 10000"/>
                  <a:gd name="connsiteX95-9573" fmla="*/ 9627 w 10000"/>
                  <a:gd name="connsiteY95-9574" fmla="*/ 7325 h 10000"/>
                  <a:gd name="connsiteX96-9575" fmla="*/ 9538 w 10000"/>
                  <a:gd name="connsiteY96-9576" fmla="*/ 7396 h 10000"/>
                  <a:gd name="connsiteX97-9577" fmla="*/ 9443 w 10000"/>
                  <a:gd name="connsiteY97-9578" fmla="*/ 7457 h 10000"/>
                  <a:gd name="connsiteX98-9579" fmla="*/ 9342 w 10000"/>
                  <a:gd name="connsiteY98-9580" fmla="*/ 7508 h 10000"/>
                  <a:gd name="connsiteX99-9581" fmla="*/ 9234 w 10000"/>
                  <a:gd name="connsiteY99-9582" fmla="*/ 7553 h 10000"/>
                  <a:gd name="connsiteX100-9583" fmla="*/ 9121 w 10000"/>
                  <a:gd name="connsiteY100-9584" fmla="*/ 7588 h 10000"/>
                  <a:gd name="connsiteX101-9585" fmla="*/ 9005 w 10000"/>
                  <a:gd name="connsiteY101-9586" fmla="*/ 7617 h 10000"/>
                  <a:gd name="connsiteX102-9587" fmla="*/ 8885 w 10000"/>
                  <a:gd name="connsiteY102-9588" fmla="*/ 7635 h 10000"/>
                  <a:gd name="connsiteX103-9589" fmla="*/ 8637 w 10000"/>
                  <a:gd name="connsiteY103-9590" fmla="*/ 7655 h 10000"/>
                  <a:gd name="connsiteX104-9591" fmla="*/ 8383 w 10000"/>
                  <a:gd name="connsiteY104-9592" fmla="*/ 7648 h 10000"/>
                  <a:gd name="connsiteX105-9593" fmla="*/ 8129 w 10000"/>
                  <a:gd name="connsiteY105-9594" fmla="*/ 7620 h 10000"/>
                  <a:gd name="connsiteX106-9595" fmla="*/ 7879 w 10000"/>
                  <a:gd name="connsiteY106-9596" fmla="*/ 7570 h 10000"/>
                  <a:gd name="connsiteX107-9597" fmla="*/ 7639 w 10000"/>
                  <a:gd name="connsiteY107-9598" fmla="*/ 7506 h 10000"/>
                  <a:gd name="connsiteX108-9599" fmla="*/ 7414 w 10000"/>
                  <a:gd name="connsiteY108-9600" fmla="*/ 7427 h 10000"/>
                  <a:gd name="connsiteX109-9601" fmla="*/ 7212 w 10000"/>
                  <a:gd name="connsiteY109-9602" fmla="*/ 7338 h 10000"/>
                  <a:gd name="connsiteX110-9603" fmla="*/ 7036 w 10000"/>
                  <a:gd name="connsiteY110-9604" fmla="*/ 7243 h 10000"/>
                  <a:gd name="connsiteX0-9605" fmla="*/ 7036 w 10000"/>
                  <a:gd name="connsiteY0-9606" fmla="*/ 7243 h 10000"/>
                  <a:gd name="connsiteX1-9607" fmla="*/ 5871 w 10000"/>
                  <a:gd name="connsiteY1-9608" fmla="*/ 5778 h 10000"/>
                  <a:gd name="connsiteX2-9609" fmla="*/ 4690 w 10000"/>
                  <a:gd name="connsiteY2-9610" fmla="*/ 6019 h 10000"/>
                  <a:gd name="connsiteX3-9611" fmla="*/ 3311 w 10000"/>
                  <a:gd name="connsiteY3-9612" fmla="*/ 6544 h 10000"/>
                  <a:gd name="connsiteX4-9613" fmla="*/ 2064 w 10000"/>
                  <a:gd name="connsiteY4-9614" fmla="*/ 7289 h 10000"/>
                  <a:gd name="connsiteX5-9615" fmla="*/ 792 w 10000"/>
                  <a:gd name="connsiteY5-9616" fmla="*/ 8695 h 10000"/>
                  <a:gd name="connsiteX6-9617" fmla="*/ 154 w 10000"/>
                  <a:gd name="connsiteY6-9618" fmla="*/ 10000 h 10000"/>
                  <a:gd name="connsiteX7-9619" fmla="*/ 65 w 10000"/>
                  <a:gd name="connsiteY7-9620" fmla="*/ 9941 h 10000"/>
                  <a:gd name="connsiteX8-9621" fmla="*/ 35 w 10000"/>
                  <a:gd name="connsiteY8-9622" fmla="*/ 9902 h 10000"/>
                  <a:gd name="connsiteX9-9623" fmla="*/ 15 w 10000"/>
                  <a:gd name="connsiteY9-9624" fmla="*/ 9861 h 10000"/>
                  <a:gd name="connsiteX10-9625" fmla="*/ 0 w 10000"/>
                  <a:gd name="connsiteY10-9626" fmla="*/ 9403 h 10000"/>
                  <a:gd name="connsiteX11-9627" fmla="*/ 0 w 10000"/>
                  <a:gd name="connsiteY11-9628" fmla="*/ 8955 h 10000"/>
                  <a:gd name="connsiteX12-9629" fmla="*/ 10 w 10000"/>
                  <a:gd name="connsiteY12-9630" fmla="*/ 8475 h 10000"/>
                  <a:gd name="connsiteX13-9631" fmla="*/ 28 w 10000"/>
                  <a:gd name="connsiteY13-9632" fmla="*/ 7967 h 10000"/>
                  <a:gd name="connsiteX14-9633" fmla="*/ 58 w 10000"/>
                  <a:gd name="connsiteY14-9634" fmla="*/ 7447 h 10000"/>
                  <a:gd name="connsiteX15-9635" fmla="*/ 98 w 10000"/>
                  <a:gd name="connsiteY15-9636" fmla="*/ 6912 h 10000"/>
                  <a:gd name="connsiteX16-9637" fmla="*/ 148 w 10000"/>
                  <a:gd name="connsiteY16-9638" fmla="*/ 6370 h 10000"/>
                  <a:gd name="connsiteX17-9639" fmla="*/ 212 w 10000"/>
                  <a:gd name="connsiteY17-9640" fmla="*/ 5833 h 10000"/>
                  <a:gd name="connsiteX18-9641" fmla="*/ 286 w 10000"/>
                  <a:gd name="connsiteY18-9642" fmla="*/ 5301 h 10000"/>
                  <a:gd name="connsiteX19-9643" fmla="*/ 374 w 10000"/>
                  <a:gd name="connsiteY19-9644" fmla="*/ 4786 h 10000"/>
                  <a:gd name="connsiteX20-9645" fmla="*/ 475 w 10000"/>
                  <a:gd name="connsiteY20-9646" fmla="*/ 4288 h 10000"/>
                  <a:gd name="connsiteX21-9647" fmla="*/ 530 w 10000"/>
                  <a:gd name="connsiteY21-9648" fmla="*/ 4052 h 10000"/>
                  <a:gd name="connsiteX22-9649" fmla="*/ 588 w 10000"/>
                  <a:gd name="connsiteY22-9650" fmla="*/ 3820 h 10000"/>
                  <a:gd name="connsiteX23-9651" fmla="*/ 652 w 10000"/>
                  <a:gd name="connsiteY23-9652" fmla="*/ 3597 h 10000"/>
                  <a:gd name="connsiteX24-9653" fmla="*/ 717 w 10000"/>
                  <a:gd name="connsiteY24-9654" fmla="*/ 3387 h 10000"/>
                  <a:gd name="connsiteX25-9655" fmla="*/ 787 w 10000"/>
                  <a:gd name="connsiteY25-9656" fmla="*/ 3184 h 10000"/>
                  <a:gd name="connsiteX26-9657" fmla="*/ 861 w 10000"/>
                  <a:gd name="connsiteY26-9658" fmla="*/ 2993 h 10000"/>
                  <a:gd name="connsiteX27-9659" fmla="*/ 938 w 10000"/>
                  <a:gd name="connsiteY27-9660" fmla="*/ 2813 h 10000"/>
                  <a:gd name="connsiteX28-9661" fmla="*/ 1019 w 10000"/>
                  <a:gd name="connsiteY28-9662" fmla="*/ 2644 h 10000"/>
                  <a:gd name="connsiteX29-9663" fmla="*/ 1105 w 10000"/>
                  <a:gd name="connsiteY29-9664" fmla="*/ 2493 h 10000"/>
                  <a:gd name="connsiteX30-9665" fmla="*/ 1194 w 10000"/>
                  <a:gd name="connsiteY30-9666" fmla="*/ 2352 h 10000"/>
                  <a:gd name="connsiteX31-9667" fmla="*/ 1640 w 10000"/>
                  <a:gd name="connsiteY31-9668" fmla="*/ 1710 h 10000"/>
                  <a:gd name="connsiteX32-9669" fmla="*/ 1865 w 10000"/>
                  <a:gd name="connsiteY32-9670" fmla="*/ 1393 h 10000"/>
                  <a:gd name="connsiteX33-9671" fmla="*/ 1950 w 10000"/>
                  <a:gd name="connsiteY33-9672" fmla="*/ 1278 h 10000"/>
                  <a:gd name="connsiteX34-9673" fmla="*/ 2095 w 10000"/>
                  <a:gd name="connsiteY34-9674" fmla="*/ 1096 h 10000"/>
                  <a:gd name="connsiteX35-9675" fmla="*/ 2333 w 10000"/>
                  <a:gd name="connsiteY35-9676" fmla="*/ 817 h 10000"/>
                  <a:gd name="connsiteX36-9677" fmla="*/ 2455 w 10000"/>
                  <a:gd name="connsiteY36-9678" fmla="*/ 686 h 10000"/>
                  <a:gd name="connsiteX37-9679" fmla="*/ 2583 w 10000"/>
                  <a:gd name="connsiteY37-9680" fmla="*/ 563 h 10000"/>
                  <a:gd name="connsiteX38-9681" fmla="*/ 2711 w 10000"/>
                  <a:gd name="connsiteY38-9682" fmla="*/ 450 h 10000"/>
                  <a:gd name="connsiteX39-9683" fmla="*/ 2844 w 10000"/>
                  <a:gd name="connsiteY39-9684" fmla="*/ 344 h 10000"/>
                  <a:gd name="connsiteX40-9685" fmla="*/ 2981 w 10000"/>
                  <a:gd name="connsiteY40-9686" fmla="*/ 249 h 10000"/>
                  <a:gd name="connsiteX41-9687" fmla="*/ 3121 w 10000"/>
                  <a:gd name="connsiteY41-9688" fmla="*/ 161 h 10000"/>
                  <a:gd name="connsiteX42-9689" fmla="*/ 3188 w 10000"/>
                  <a:gd name="connsiteY42-9690" fmla="*/ 128 h 10000"/>
                  <a:gd name="connsiteX43-9691" fmla="*/ 3268 w 10000"/>
                  <a:gd name="connsiteY43-9692" fmla="*/ 99 h 10000"/>
                  <a:gd name="connsiteX44-9693" fmla="*/ 3463 w 10000"/>
                  <a:gd name="connsiteY44-9694" fmla="*/ 51 h 10000"/>
                  <a:gd name="connsiteX45-9695" fmla="*/ 3698 w 10000"/>
                  <a:gd name="connsiteY45-9696" fmla="*/ 15 h 10000"/>
                  <a:gd name="connsiteX46-9697" fmla="*/ 3966 w 10000"/>
                  <a:gd name="connsiteY46-9698" fmla="*/ 0 h 10000"/>
                  <a:gd name="connsiteX47-9699" fmla="*/ 4258 w 10000"/>
                  <a:gd name="connsiteY47-9700" fmla="*/ 5 h 10000"/>
                  <a:gd name="connsiteX48-9701" fmla="*/ 4569 w 10000"/>
                  <a:gd name="connsiteY48-9702" fmla="*/ 31 h 10000"/>
                  <a:gd name="connsiteX49-9703" fmla="*/ 4892 w 10000"/>
                  <a:gd name="connsiteY49-9704" fmla="*/ 76 h 10000"/>
                  <a:gd name="connsiteX50-9705" fmla="*/ 5217 w 10000"/>
                  <a:gd name="connsiteY50-9706" fmla="*/ 146 h 10000"/>
                  <a:gd name="connsiteX51-9707" fmla="*/ 5379 w 10000"/>
                  <a:gd name="connsiteY51-9708" fmla="*/ 192 h 10000"/>
                  <a:gd name="connsiteX52-9709" fmla="*/ 5539 w 10000"/>
                  <a:gd name="connsiteY52-9710" fmla="*/ 241 h 10000"/>
                  <a:gd name="connsiteX53-9711" fmla="*/ 5850 w 10000"/>
                  <a:gd name="connsiteY53-9712" fmla="*/ 367 h 10000"/>
                  <a:gd name="connsiteX54-9713" fmla="*/ 6000 w 10000"/>
                  <a:gd name="connsiteY54-9714" fmla="*/ 438 h 10000"/>
                  <a:gd name="connsiteX55-9715" fmla="*/ 6145 w 10000"/>
                  <a:gd name="connsiteY55-9716" fmla="*/ 518 h 10000"/>
                  <a:gd name="connsiteX56-9717" fmla="*/ 6281 w 10000"/>
                  <a:gd name="connsiteY56-9718" fmla="*/ 602 h 10000"/>
                  <a:gd name="connsiteX57-9719" fmla="*/ 6413 w 10000"/>
                  <a:gd name="connsiteY57-9720" fmla="*/ 699 h 10000"/>
                  <a:gd name="connsiteX58-9721" fmla="*/ 6534 w 10000"/>
                  <a:gd name="connsiteY58-9722" fmla="*/ 802 h 10000"/>
                  <a:gd name="connsiteX59-9723" fmla="*/ 6648 w 10000"/>
                  <a:gd name="connsiteY59-9724" fmla="*/ 912 h 10000"/>
                  <a:gd name="connsiteX60-9725" fmla="*/ 6751 w 10000"/>
                  <a:gd name="connsiteY60-9726" fmla="*/ 1032 h 10000"/>
                  <a:gd name="connsiteX61-9727" fmla="*/ 6844 w 10000"/>
                  <a:gd name="connsiteY61-9728" fmla="*/ 1161 h 10000"/>
                  <a:gd name="connsiteX62-9729" fmla="*/ 6925 w 10000"/>
                  <a:gd name="connsiteY62-9730" fmla="*/ 1296 h 10000"/>
                  <a:gd name="connsiteX63-9731" fmla="*/ 6994 w 10000"/>
                  <a:gd name="connsiteY63-9732" fmla="*/ 1441 h 10000"/>
                  <a:gd name="connsiteX64-9733" fmla="*/ 7048 w 10000"/>
                  <a:gd name="connsiteY64-9734" fmla="*/ 1596 h 10000"/>
                  <a:gd name="connsiteX65-9735" fmla="*/ 7070 w 10000"/>
                  <a:gd name="connsiteY65-9736" fmla="*/ 1677 h 10000"/>
                  <a:gd name="connsiteX66-9737" fmla="*/ 7088 w 10000"/>
                  <a:gd name="connsiteY66-9738" fmla="*/ 1763 h 10000"/>
                  <a:gd name="connsiteX67-9739" fmla="*/ 7786 w 10000"/>
                  <a:gd name="connsiteY67-9740" fmla="*/ 5358 h 10000"/>
                  <a:gd name="connsiteX68-9741" fmla="*/ 7987 w 10000"/>
                  <a:gd name="connsiteY68-9742" fmla="*/ 5319 h 10000"/>
                  <a:gd name="connsiteX69-9743" fmla="*/ 8280 w 10000"/>
                  <a:gd name="connsiteY69-9744" fmla="*/ 5280 h 10000"/>
                  <a:gd name="connsiteX70-9745" fmla="*/ 8450 w 10000"/>
                  <a:gd name="connsiteY70-9746" fmla="*/ 5268 h 10000"/>
                  <a:gd name="connsiteX71-9747" fmla="*/ 8630 w 10000"/>
                  <a:gd name="connsiteY71-9748" fmla="*/ 5265 h 10000"/>
                  <a:gd name="connsiteX72-9749" fmla="*/ 8815 w 10000"/>
                  <a:gd name="connsiteY72-9750" fmla="*/ 5270 h 10000"/>
                  <a:gd name="connsiteX73-9751" fmla="*/ 9003 w 10000"/>
                  <a:gd name="connsiteY73-9752" fmla="*/ 5288 h 10000"/>
                  <a:gd name="connsiteX74-9753" fmla="*/ 9185 w 10000"/>
                  <a:gd name="connsiteY74-9754" fmla="*/ 5322 h 10000"/>
                  <a:gd name="connsiteX75-9755" fmla="*/ 9360 w 10000"/>
                  <a:gd name="connsiteY75-9756" fmla="*/ 5375 h 10000"/>
                  <a:gd name="connsiteX76-9757" fmla="*/ 9523 w 10000"/>
                  <a:gd name="connsiteY76-9758" fmla="*/ 5445 h 10000"/>
                  <a:gd name="connsiteX77-9759" fmla="*/ 9597 w 10000"/>
                  <a:gd name="connsiteY77-9760" fmla="*/ 5491 h 10000"/>
                  <a:gd name="connsiteX78-9761" fmla="*/ 9668 w 10000"/>
                  <a:gd name="connsiteY78-9762" fmla="*/ 5540 h 10000"/>
                  <a:gd name="connsiteX79-9763" fmla="*/ 9734 w 10000"/>
                  <a:gd name="connsiteY79-9764" fmla="*/ 5596 h 10000"/>
                  <a:gd name="connsiteX80-9765" fmla="*/ 9794 w 10000"/>
                  <a:gd name="connsiteY80-9766" fmla="*/ 5660 h 10000"/>
                  <a:gd name="connsiteX81-9767" fmla="*/ 9846 w 10000"/>
                  <a:gd name="connsiteY81-9768" fmla="*/ 5732 h 10000"/>
                  <a:gd name="connsiteX82-9769" fmla="*/ 9892 w 10000"/>
                  <a:gd name="connsiteY82-9770" fmla="*/ 5808 h 10000"/>
                  <a:gd name="connsiteX83-9771" fmla="*/ 9930 w 10000"/>
                  <a:gd name="connsiteY83-9772" fmla="*/ 5893 h 10000"/>
                  <a:gd name="connsiteX84-9773" fmla="*/ 9960 w 10000"/>
                  <a:gd name="connsiteY84-9774" fmla="*/ 5985 h 10000"/>
                  <a:gd name="connsiteX85-9775" fmla="*/ 9982 w 10000"/>
                  <a:gd name="connsiteY85-9776" fmla="*/ 6087 h 10000"/>
                  <a:gd name="connsiteX86-9777" fmla="*/ 9995 w 10000"/>
                  <a:gd name="connsiteY86-9778" fmla="*/ 6198 h 10000"/>
                  <a:gd name="connsiteX87-9779" fmla="*/ 10000 w 10000"/>
                  <a:gd name="connsiteY87-9780" fmla="*/ 6370 h 10000"/>
                  <a:gd name="connsiteX88-9781" fmla="*/ 9992 w 10000"/>
                  <a:gd name="connsiteY88-9782" fmla="*/ 6531 h 10000"/>
                  <a:gd name="connsiteX89-9783" fmla="*/ 9972 w 10000"/>
                  <a:gd name="connsiteY89-9784" fmla="*/ 6676 h 10000"/>
                  <a:gd name="connsiteX90-9785" fmla="*/ 9939 w 10000"/>
                  <a:gd name="connsiteY90-9786" fmla="*/ 6815 h 10000"/>
                  <a:gd name="connsiteX91-9787" fmla="*/ 9897 w 10000"/>
                  <a:gd name="connsiteY91-9788" fmla="*/ 6938 h 10000"/>
                  <a:gd name="connsiteX92-9789" fmla="*/ 9843 w 10000"/>
                  <a:gd name="connsiteY92-9790" fmla="*/ 7053 h 10000"/>
                  <a:gd name="connsiteX93-9791" fmla="*/ 9779 w 10000"/>
                  <a:gd name="connsiteY93-9792" fmla="*/ 7153 h 10000"/>
                  <a:gd name="connsiteX94-9793" fmla="*/ 9707 w 10000"/>
                  <a:gd name="connsiteY94-9794" fmla="*/ 7243 h 10000"/>
                  <a:gd name="connsiteX95-9795" fmla="*/ 9627 w 10000"/>
                  <a:gd name="connsiteY95-9796" fmla="*/ 7325 h 10000"/>
                  <a:gd name="connsiteX96-9797" fmla="*/ 9538 w 10000"/>
                  <a:gd name="connsiteY96-9798" fmla="*/ 7396 h 10000"/>
                  <a:gd name="connsiteX97-9799" fmla="*/ 9443 w 10000"/>
                  <a:gd name="connsiteY97-9800" fmla="*/ 7457 h 10000"/>
                  <a:gd name="connsiteX98-9801" fmla="*/ 9342 w 10000"/>
                  <a:gd name="connsiteY98-9802" fmla="*/ 7508 h 10000"/>
                  <a:gd name="connsiteX99-9803" fmla="*/ 9234 w 10000"/>
                  <a:gd name="connsiteY99-9804" fmla="*/ 7553 h 10000"/>
                  <a:gd name="connsiteX100-9805" fmla="*/ 9121 w 10000"/>
                  <a:gd name="connsiteY100-9806" fmla="*/ 7588 h 10000"/>
                  <a:gd name="connsiteX101-9807" fmla="*/ 9005 w 10000"/>
                  <a:gd name="connsiteY101-9808" fmla="*/ 7617 h 10000"/>
                  <a:gd name="connsiteX102-9809" fmla="*/ 8885 w 10000"/>
                  <a:gd name="connsiteY102-9810" fmla="*/ 7635 h 10000"/>
                  <a:gd name="connsiteX103-9811" fmla="*/ 8637 w 10000"/>
                  <a:gd name="connsiteY103-9812" fmla="*/ 7655 h 10000"/>
                  <a:gd name="connsiteX104-9813" fmla="*/ 8383 w 10000"/>
                  <a:gd name="connsiteY104-9814" fmla="*/ 7648 h 10000"/>
                  <a:gd name="connsiteX105-9815" fmla="*/ 8129 w 10000"/>
                  <a:gd name="connsiteY105-9816" fmla="*/ 7620 h 10000"/>
                  <a:gd name="connsiteX106-9817" fmla="*/ 7879 w 10000"/>
                  <a:gd name="connsiteY106-9818" fmla="*/ 7570 h 10000"/>
                  <a:gd name="connsiteX107-9819" fmla="*/ 7639 w 10000"/>
                  <a:gd name="connsiteY107-9820" fmla="*/ 7506 h 10000"/>
                  <a:gd name="connsiteX108-9821" fmla="*/ 7414 w 10000"/>
                  <a:gd name="connsiteY108-9822" fmla="*/ 7427 h 10000"/>
                  <a:gd name="connsiteX109-9823" fmla="*/ 7212 w 10000"/>
                  <a:gd name="connsiteY109-9824" fmla="*/ 7338 h 10000"/>
                  <a:gd name="connsiteX110-9825" fmla="*/ 7036 w 10000"/>
                  <a:gd name="connsiteY110-9826" fmla="*/ 7243 h 10000"/>
                  <a:gd name="connsiteX0-9827" fmla="*/ 7036 w 10000"/>
                  <a:gd name="connsiteY0-9828" fmla="*/ 7243 h 10000"/>
                  <a:gd name="connsiteX1-9829" fmla="*/ 5871 w 10000"/>
                  <a:gd name="connsiteY1-9830" fmla="*/ 5778 h 10000"/>
                  <a:gd name="connsiteX2-9831" fmla="*/ 4690 w 10000"/>
                  <a:gd name="connsiteY2-9832" fmla="*/ 6019 h 10000"/>
                  <a:gd name="connsiteX3-9833" fmla="*/ 3311 w 10000"/>
                  <a:gd name="connsiteY3-9834" fmla="*/ 6544 h 10000"/>
                  <a:gd name="connsiteX4-9835" fmla="*/ 2064 w 10000"/>
                  <a:gd name="connsiteY4-9836" fmla="*/ 7289 h 10000"/>
                  <a:gd name="connsiteX5-9837" fmla="*/ 676 w 10000"/>
                  <a:gd name="connsiteY5-9838" fmla="*/ 8657 h 10000"/>
                  <a:gd name="connsiteX6-9839" fmla="*/ 154 w 10000"/>
                  <a:gd name="connsiteY6-9840" fmla="*/ 10000 h 10000"/>
                  <a:gd name="connsiteX7-9841" fmla="*/ 65 w 10000"/>
                  <a:gd name="connsiteY7-9842" fmla="*/ 9941 h 10000"/>
                  <a:gd name="connsiteX8-9843" fmla="*/ 35 w 10000"/>
                  <a:gd name="connsiteY8-9844" fmla="*/ 9902 h 10000"/>
                  <a:gd name="connsiteX9-9845" fmla="*/ 15 w 10000"/>
                  <a:gd name="connsiteY9-9846" fmla="*/ 9861 h 10000"/>
                  <a:gd name="connsiteX10-9847" fmla="*/ 0 w 10000"/>
                  <a:gd name="connsiteY10-9848" fmla="*/ 9403 h 10000"/>
                  <a:gd name="connsiteX11-9849" fmla="*/ 0 w 10000"/>
                  <a:gd name="connsiteY11-9850" fmla="*/ 8955 h 10000"/>
                  <a:gd name="connsiteX12-9851" fmla="*/ 10 w 10000"/>
                  <a:gd name="connsiteY12-9852" fmla="*/ 8475 h 10000"/>
                  <a:gd name="connsiteX13-9853" fmla="*/ 28 w 10000"/>
                  <a:gd name="connsiteY13-9854" fmla="*/ 7967 h 10000"/>
                  <a:gd name="connsiteX14-9855" fmla="*/ 58 w 10000"/>
                  <a:gd name="connsiteY14-9856" fmla="*/ 7447 h 10000"/>
                  <a:gd name="connsiteX15-9857" fmla="*/ 98 w 10000"/>
                  <a:gd name="connsiteY15-9858" fmla="*/ 6912 h 10000"/>
                  <a:gd name="connsiteX16-9859" fmla="*/ 148 w 10000"/>
                  <a:gd name="connsiteY16-9860" fmla="*/ 6370 h 10000"/>
                  <a:gd name="connsiteX17-9861" fmla="*/ 212 w 10000"/>
                  <a:gd name="connsiteY17-9862" fmla="*/ 5833 h 10000"/>
                  <a:gd name="connsiteX18-9863" fmla="*/ 286 w 10000"/>
                  <a:gd name="connsiteY18-9864" fmla="*/ 5301 h 10000"/>
                  <a:gd name="connsiteX19-9865" fmla="*/ 374 w 10000"/>
                  <a:gd name="connsiteY19-9866" fmla="*/ 4786 h 10000"/>
                  <a:gd name="connsiteX20-9867" fmla="*/ 475 w 10000"/>
                  <a:gd name="connsiteY20-9868" fmla="*/ 4288 h 10000"/>
                  <a:gd name="connsiteX21-9869" fmla="*/ 530 w 10000"/>
                  <a:gd name="connsiteY21-9870" fmla="*/ 4052 h 10000"/>
                  <a:gd name="connsiteX22-9871" fmla="*/ 588 w 10000"/>
                  <a:gd name="connsiteY22-9872" fmla="*/ 3820 h 10000"/>
                  <a:gd name="connsiteX23-9873" fmla="*/ 652 w 10000"/>
                  <a:gd name="connsiteY23-9874" fmla="*/ 3597 h 10000"/>
                  <a:gd name="connsiteX24-9875" fmla="*/ 717 w 10000"/>
                  <a:gd name="connsiteY24-9876" fmla="*/ 3387 h 10000"/>
                  <a:gd name="connsiteX25-9877" fmla="*/ 787 w 10000"/>
                  <a:gd name="connsiteY25-9878" fmla="*/ 3184 h 10000"/>
                  <a:gd name="connsiteX26-9879" fmla="*/ 861 w 10000"/>
                  <a:gd name="connsiteY26-9880" fmla="*/ 2993 h 10000"/>
                  <a:gd name="connsiteX27-9881" fmla="*/ 938 w 10000"/>
                  <a:gd name="connsiteY27-9882" fmla="*/ 2813 h 10000"/>
                  <a:gd name="connsiteX28-9883" fmla="*/ 1019 w 10000"/>
                  <a:gd name="connsiteY28-9884" fmla="*/ 2644 h 10000"/>
                  <a:gd name="connsiteX29-9885" fmla="*/ 1105 w 10000"/>
                  <a:gd name="connsiteY29-9886" fmla="*/ 2493 h 10000"/>
                  <a:gd name="connsiteX30-9887" fmla="*/ 1194 w 10000"/>
                  <a:gd name="connsiteY30-9888" fmla="*/ 2352 h 10000"/>
                  <a:gd name="connsiteX31-9889" fmla="*/ 1640 w 10000"/>
                  <a:gd name="connsiteY31-9890" fmla="*/ 1710 h 10000"/>
                  <a:gd name="connsiteX32-9891" fmla="*/ 1865 w 10000"/>
                  <a:gd name="connsiteY32-9892" fmla="*/ 1393 h 10000"/>
                  <a:gd name="connsiteX33-9893" fmla="*/ 1950 w 10000"/>
                  <a:gd name="connsiteY33-9894" fmla="*/ 1278 h 10000"/>
                  <a:gd name="connsiteX34-9895" fmla="*/ 2095 w 10000"/>
                  <a:gd name="connsiteY34-9896" fmla="*/ 1096 h 10000"/>
                  <a:gd name="connsiteX35-9897" fmla="*/ 2333 w 10000"/>
                  <a:gd name="connsiteY35-9898" fmla="*/ 817 h 10000"/>
                  <a:gd name="connsiteX36-9899" fmla="*/ 2455 w 10000"/>
                  <a:gd name="connsiteY36-9900" fmla="*/ 686 h 10000"/>
                  <a:gd name="connsiteX37-9901" fmla="*/ 2583 w 10000"/>
                  <a:gd name="connsiteY37-9902" fmla="*/ 563 h 10000"/>
                  <a:gd name="connsiteX38-9903" fmla="*/ 2711 w 10000"/>
                  <a:gd name="connsiteY38-9904" fmla="*/ 450 h 10000"/>
                  <a:gd name="connsiteX39-9905" fmla="*/ 2844 w 10000"/>
                  <a:gd name="connsiteY39-9906" fmla="*/ 344 h 10000"/>
                  <a:gd name="connsiteX40-9907" fmla="*/ 2981 w 10000"/>
                  <a:gd name="connsiteY40-9908" fmla="*/ 249 h 10000"/>
                  <a:gd name="connsiteX41-9909" fmla="*/ 3121 w 10000"/>
                  <a:gd name="connsiteY41-9910" fmla="*/ 161 h 10000"/>
                  <a:gd name="connsiteX42-9911" fmla="*/ 3188 w 10000"/>
                  <a:gd name="connsiteY42-9912" fmla="*/ 128 h 10000"/>
                  <a:gd name="connsiteX43-9913" fmla="*/ 3268 w 10000"/>
                  <a:gd name="connsiteY43-9914" fmla="*/ 99 h 10000"/>
                  <a:gd name="connsiteX44-9915" fmla="*/ 3463 w 10000"/>
                  <a:gd name="connsiteY44-9916" fmla="*/ 51 h 10000"/>
                  <a:gd name="connsiteX45-9917" fmla="*/ 3698 w 10000"/>
                  <a:gd name="connsiteY45-9918" fmla="*/ 15 h 10000"/>
                  <a:gd name="connsiteX46-9919" fmla="*/ 3966 w 10000"/>
                  <a:gd name="connsiteY46-9920" fmla="*/ 0 h 10000"/>
                  <a:gd name="connsiteX47-9921" fmla="*/ 4258 w 10000"/>
                  <a:gd name="connsiteY47-9922" fmla="*/ 5 h 10000"/>
                  <a:gd name="connsiteX48-9923" fmla="*/ 4569 w 10000"/>
                  <a:gd name="connsiteY48-9924" fmla="*/ 31 h 10000"/>
                  <a:gd name="connsiteX49-9925" fmla="*/ 4892 w 10000"/>
                  <a:gd name="connsiteY49-9926" fmla="*/ 76 h 10000"/>
                  <a:gd name="connsiteX50-9927" fmla="*/ 5217 w 10000"/>
                  <a:gd name="connsiteY50-9928" fmla="*/ 146 h 10000"/>
                  <a:gd name="connsiteX51-9929" fmla="*/ 5379 w 10000"/>
                  <a:gd name="connsiteY51-9930" fmla="*/ 192 h 10000"/>
                  <a:gd name="connsiteX52-9931" fmla="*/ 5539 w 10000"/>
                  <a:gd name="connsiteY52-9932" fmla="*/ 241 h 10000"/>
                  <a:gd name="connsiteX53-9933" fmla="*/ 5850 w 10000"/>
                  <a:gd name="connsiteY53-9934" fmla="*/ 367 h 10000"/>
                  <a:gd name="connsiteX54-9935" fmla="*/ 6000 w 10000"/>
                  <a:gd name="connsiteY54-9936" fmla="*/ 438 h 10000"/>
                  <a:gd name="connsiteX55-9937" fmla="*/ 6145 w 10000"/>
                  <a:gd name="connsiteY55-9938" fmla="*/ 518 h 10000"/>
                  <a:gd name="connsiteX56-9939" fmla="*/ 6281 w 10000"/>
                  <a:gd name="connsiteY56-9940" fmla="*/ 602 h 10000"/>
                  <a:gd name="connsiteX57-9941" fmla="*/ 6413 w 10000"/>
                  <a:gd name="connsiteY57-9942" fmla="*/ 699 h 10000"/>
                  <a:gd name="connsiteX58-9943" fmla="*/ 6534 w 10000"/>
                  <a:gd name="connsiteY58-9944" fmla="*/ 802 h 10000"/>
                  <a:gd name="connsiteX59-9945" fmla="*/ 6648 w 10000"/>
                  <a:gd name="connsiteY59-9946" fmla="*/ 912 h 10000"/>
                  <a:gd name="connsiteX60-9947" fmla="*/ 6751 w 10000"/>
                  <a:gd name="connsiteY60-9948" fmla="*/ 1032 h 10000"/>
                  <a:gd name="connsiteX61-9949" fmla="*/ 6844 w 10000"/>
                  <a:gd name="connsiteY61-9950" fmla="*/ 1161 h 10000"/>
                  <a:gd name="connsiteX62-9951" fmla="*/ 6925 w 10000"/>
                  <a:gd name="connsiteY62-9952" fmla="*/ 1296 h 10000"/>
                  <a:gd name="connsiteX63-9953" fmla="*/ 6994 w 10000"/>
                  <a:gd name="connsiteY63-9954" fmla="*/ 1441 h 10000"/>
                  <a:gd name="connsiteX64-9955" fmla="*/ 7048 w 10000"/>
                  <a:gd name="connsiteY64-9956" fmla="*/ 1596 h 10000"/>
                  <a:gd name="connsiteX65-9957" fmla="*/ 7070 w 10000"/>
                  <a:gd name="connsiteY65-9958" fmla="*/ 1677 h 10000"/>
                  <a:gd name="connsiteX66-9959" fmla="*/ 7088 w 10000"/>
                  <a:gd name="connsiteY66-9960" fmla="*/ 1763 h 10000"/>
                  <a:gd name="connsiteX67-9961" fmla="*/ 7786 w 10000"/>
                  <a:gd name="connsiteY67-9962" fmla="*/ 5358 h 10000"/>
                  <a:gd name="connsiteX68-9963" fmla="*/ 7987 w 10000"/>
                  <a:gd name="connsiteY68-9964" fmla="*/ 5319 h 10000"/>
                  <a:gd name="connsiteX69-9965" fmla="*/ 8280 w 10000"/>
                  <a:gd name="connsiteY69-9966" fmla="*/ 5280 h 10000"/>
                  <a:gd name="connsiteX70-9967" fmla="*/ 8450 w 10000"/>
                  <a:gd name="connsiteY70-9968" fmla="*/ 5268 h 10000"/>
                  <a:gd name="connsiteX71-9969" fmla="*/ 8630 w 10000"/>
                  <a:gd name="connsiteY71-9970" fmla="*/ 5265 h 10000"/>
                  <a:gd name="connsiteX72-9971" fmla="*/ 8815 w 10000"/>
                  <a:gd name="connsiteY72-9972" fmla="*/ 5270 h 10000"/>
                  <a:gd name="connsiteX73-9973" fmla="*/ 9003 w 10000"/>
                  <a:gd name="connsiteY73-9974" fmla="*/ 5288 h 10000"/>
                  <a:gd name="connsiteX74-9975" fmla="*/ 9185 w 10000"/>
                  <a:gd name="connsiteY74-9976" fmla="*/ 5322 h 10000"/>
                  <a:gd name="connsiteX75-9977" fmla="*/ 9360 w 10000"/>
                  <a:gd name="connsiteY75-9978" fmla="*/ 5375 h 10000"/>
                  <a:gd name="connsiteX76-9979" fmla="*/ 9523 w 10000"/>
                  <a:gd name="connsiteY76-9980" fmla="*/ 5445 h 10000"/>
                  <a:gd name="connsiteX77-9981" fmla="*/ 9597 w 10000"/>
                  <a:gd name="connsiteY77-9982" fmla="*/ 5491 h 10000"/>
                  <a:gd name="connsiteX78-9983" fmla="*/ 9668 w 10000"/>
                  <a:gd name="connsiteY78-9984" fmla="*/ 5540 h 10000"/>
                  <a:gd name="connsiteX79-9985" fmla="*/ 9734 w 10000"/>
                  <a:gd name="connsiteY79-9986" fmla="*/ 5596 h 10000"/>
                  <a:gd name="connsiteX80-9987" fmla="*/ 9794 w 10000"/>
                  <a:gd name="connsiteY80-9988" fmla="*/ 5660 h 10000"/>
                  <a:gd name="connsiteX81-9989" fmla="*/ 9846 w 10000"/>
                  <a:gd name="connsiteY81-9990" fmla="*/ 5732 h 10000"/>
                  <a:gd name="connsiteX82-9991" fmla="*/ 9892 w 10000"/>
                  <a:gd name="connsiteY82-9992" fmla="*/ 5808 h 10000"/>
                  <a:gd name="connsiteX83-9993" fmla="*/ 9930 w 10000"/>
                  <a:gd name="connsiteY83-9994" fmla="*/ 5893 h 10000"/>
                  <a:gd name="connsiteX84-9995" fmla="*/ 9960 w 10000"/>
                  <a:gd name="connsiteY84-9996" fmla="*/ 5985 h 10000"/>
                  <a:gd name="connsiteX85-9997" fmla="*/ 9982 w 10000"/>
                  <a:gd name="connsiteY85-9998" fmla="*/ 6087 h 10000"/>
                  <a:gd name="connsiteX86-9999" fmla="*/ 9995 w 10000"/>
                  <a:gd name="connsiteY86-10000" fmla="*/ 6198 h 10000"/>
                  <a:gd name="connsiteX87-10001" fmla="*/ 10000 w 10000"/>
                  <a:gd name="connsiteY87-10002" fmla="*/ 6370 h 10000"/>
                  <a:gd name="connsiteX88-10003" fmla="*/ 9992 w 10000"/>
                  <a:gd name="connsiteY88-10004" fmla="*/ 6531 h 10000"/>
                  <a:gd name="connsiteX89-10005" fmla="*/ 9972 w 10000"/>
                  <a:gd name="connsiteY89-10006" fmla="*/ 6676 h 10000"/>
                  <a:gd name="connsiteX90-10007" fmla="*/ 9939 w 10000"/>
                  <a:gd name="connsiteY90-10008" fmla="*/ 6815 h 10000"/>
                  <a:gd name="connsiteX91-10009" fmla="*/ 9897 w 10000"/>
                  <a:gd name="connsiteY91-10010" fmla="*/ 6938 h 10000"/>
                  <a:gd name="connsiteX92-10011" fmla="*/ 9843 w 10000"/>
                  <a:gd name="connsiteY92-10012" fmla="*/ 7053 h 10000"/>
                  <a:gd name="connsiteX93-10013" fmla="*/ 9779 w 10000"/>
                  <a:gd name="connsiteY93-10014" fmla="*/ 7153 h 10000"/>
                  <a:gd name="connsiteX94-10015" fmla="*/ 9707 w 10000"/>
                  <a:gd name="connsiteY94-10016" fmla="*/ 7243 h 10000"/>
                  <a:gd name="connsiteX95-10017" fmla="*/ 9627 w 10000"/>
                  <a:gd name="connsiteY95-10018" fmla="*/ 7325 h 10000"/>
                  <a:gd name="connsiteX96-10019" fmla="*/ 9538 w 10000"/>
                  <a:gd name="connsiteY96-10020" fmla="*/ 7396 h 10000"/>
                  <a:gd name="connsiteX97-10021" fmla="*/ 9443 w 10000"/>
                  <a:gd name="connsiteY97-10022" fmla="*/ 7457 h 10000"/>
                  <a:gd name="connsiteX98-10023" fmla="*/ 9342 w 10000"/>
                  <a:gd name="connsiteY98-10024" fmla="*/ 7508 h 10000"/>
                  <a:gd name="connsiteX99-10025" fmla="*/ 9234 w 10000"/>
                  <a:gd name="connsiteY99-10026" fmla="*/ 7553 h 10000"/>
                  <a:gd name="connsiteX100-10027" fmla="*/ 9121 w 10000"/>
                  <a:gd name="connsiteY100-10028" fmla="*/ 7588 h 10000"/>
                  <a:gd name="connsiteX101-10029" fmla="*/ 9005 w 10000"/>
                  <a:gd name="connsiteY101-10030" fmla="*/ 7617 h 10000"/>
                  <a:gd name="connsiteX102-10031" fmla="*/ 8885 w 10000"/>
                  <a:gd name="connsiteY102-10032" fmla="*/ 7635 h 10000"/>
                  <a:gd name="connsiteX103-10033" fmla="*/ 8637 w 10000"/>
                  <a:gd name="connsiteY103-10034" fmla="*/ 7655 h 10000"/>
                  <a:gd name="connsiteX104-10035" fmla="*/ 8383 w 10000"/>
                  <a:gd name="connsiteY104-10036" fmla="*/ 7648 h 10000"/>
                  <a:gd name="connsiteX105-10037" fmla="*/ 8129 w 10000"/>
                  <a:gd name="connsiteY105-10038" fmla="*/ 7620 h 10000"/>
                  <a:gd name="connsiteX106-10039" fmla="*/ 7879 w 10000"/>
                  <a:gd name="connsiteY106-10040" fmla="*/ 7570 h 10000"/>
                  <a:gd name="connsiteX107-10041" fmla="*/ 7639 w 10000"/>
                  <a:gd name="connsiteY107-10042" fmla="*/ 7506 h 10000"/>
                  <a:gd name="connsiteX108-10043" fmla="*/ 7414 w 10000"/>
                  <a:gd name="connsiteY108-10044" fmla="*/ 7427 h 10000"/>
                  <a:gd name="connsiteX109-10045" fmla="*/ 7212 w 10000"/>
                  <a:gd name="connsiteY109-10046" fmla="*/ 7338 h 10000"/>
                  <a:gd name="connsiteX110-10047" fmla="*/ 7036 w 10000"/>
                  <a:gd name="connsiteY110-10048" fmla="*/ 7243 h 10000"/>
                  <a:gd name="connsiteX0-10049" fmla="*/ 7036 w 10000"/>
                  <a:gd name="connsiteY0-10050" fmla="*/ 7243 h 10000"/>
                  <a:gd name="connsiteX1-10051" fmla="*/ 5871 w 10000"/>
                  <a:gd name="connsiteY1-10052" fmla="*/ 5778 h 10000"/>
                  <a:gd name="connsiteX2-10053" fmla="*/ 4690 w 10000"/>
                  <a:gd name="connsiteY2-10054" fmla="*/ 6019 h 10000"/>
                  <a:gd name="connsiteX3-10055" fmla="*/ 3311 w 10000"/>
                  <a:gd name="connsiteY3-10056" fmla="*/ 6544 h 10000"/>
                  <a:gd name="connsiteX4-10057" fmla="*/ 2064 w 10000"/>
                  <a:gd name="connsiteY4-10058" fmla="*/ 7289 h 10000"/>
                  <a:gd name="connsiteX5-10059" fmla="*/ 676 w 10000"/>
                  <a:gd name="connsiteY5-10060" fmla="*/ 8657 h 10000"/>
                  <a:gd name="connsiteX6-10061" fmla="*/ 154 w 10000"/>
                  <a:gd name="connsiteY6-10062" fmla="*/ 10000 h 10000"/>
                  <a:gd name="connsiteX7-10063" fmla="*/ 65 w 10000"/>
                  <a:gd name="connsiteY7-10064" fmla="*/ 9941 h 10000"/>
                  <a:gd name="connsiteX8-10065" fmla="*/ 35 w 10000"/>
                  <a:gd name="connsiteY8-10066" fmla="*/ 9902 h 10000"/>
                  <a:gd name="connsiteX9-10067" fmla="*/ 15 w 10000"/>
                  <a:gd name="connsiteY9-10068" fmla="*/ 9861 h 10000"/>
                  <a:gd name="connsiteX10-10069" fmla="*/ 0 w 10000"/>
                  <a:gd name="connsiteY10-10070" fmla="*/ 9403 h 10000"/>
                  <a:gd name="connsiteX11-10071" fmla="*/ 0 w 10000"/>
                  <a:gd name="connsiteY11-10072" fmla="*/ 8955 h 10000"/>
                  <a:gd name="connsiteX12-10073" fmla="*/ 10 w 10000"/>
                  <a:gd name="connsiteY12-10074" fmla="*/ 8475 h 10000"/>
                  <a:gd name="connsiteX13-10075" fmla="*/ 28 w 10000"/>
                  <a:gd name="connsiteY13-10076" fmla="*/ 7967 h 10000"/>
                  <a:gd name="connsiteX14-10077" fmla="*/ 58 w 10000"/>
                  <a:gd name="connsiteY14-10078" fmla="*/ 7447 h 10000"/>
                  <a:gd name="connsiteX15-10079" fmla="*/ 98 w 10000"/>
                  <a:gd name="connsiteY15-10080" fmla="*/ 6912 h 10000"/>
                  <a:gd name="connsiteX16-10081" fmla="*/ 148 w 10000"/>
                  <a:gd name="connsiteY16-10082" fmla="*/ 6370 h 10000"/>
                  <a:gd name="connsiteX17-10083" fmla="*/ 212 w 10000"/>
                  <a:gd name="connsiteY17-10084" fmla="*/ 5833 h 10000"/>
                  <a:gd name="connsiteX18-10085" fmla="*/ 286 w 10000"/>
                  <a:gd name="connsiteY18-10086" fmla="*/ 5301 h 10000"/>
                  <a:gd name="connsiteX19-10087" fmla="*/ 374 w 10000"/>
                  <a:gd name="connsiteY19-10088" fmla="*/ 4786 h 10000"/>
                  <a:gd name="connsiteX20-10089" fmla="*/ 475 w 10000"/>
                  <a:gd name="connsiteY20-10090" fmla="*/ 4288 h 10000"/>
                  <a:gd name="connsiteX21-10091" fmla="*/ 530 w 10000"/>
                  <a:gd name="connsiteY21-10092" fmla="*/ 4052 h 10000"/>
                  <a:gd name="connsiteX22-10093" fmla="*/ 588 w 10000"/>
                  <a:gd name="connsiteY22-10094" fmla="*/ 3820 h 10000"/>
                  <a:gd name="connsiteX23-10095" fmla="*/ 652 w 10000"/>
                  <a:gd name="connsiteY23-10096" fmla="*/ 3597 h 10000"/>
                  <a:gd name="connsiteX24-10097" fmla="*/ 717 w 10000"/>
                  <a:gd name="connsiteY24-10098" fmla="*/ 3387 h 10000"/>
                  <a:gd name="connsiteX25-10099" fmla="*/ 787 w 10000"/>
                  <a:gd name="connsiteY25-10100" fmla="*/ 3184 h 10000"/>
                  <a:gd name="connsiteX26-10101" fmla="*/ 861 w 10000"/>
                  <a:gd name="connsiteY26-10102" fmla="*/ 2993 h 10000"/>
                  <a:gd name="connsiteX27-10103" fmla="*/ 938 w 10000"/>
                  <a:gd name="connsiteY27-10104" fmla="*/ 2813 h 10000"/>
                  <a:gd name="connsiteX28-10105" fmla="*/ 1019 w 10000"/>
                  <a:gd name="connsiteY28-10106" fmla="*/ 2644 h 10000"/>
                  <a:gd name="connsiteX29-10107" fmla="*/ 1105 w 10000"/>
                  <a:gd name="connsiteY29-10108" fmla="*/ 2493 h 10000"/>
                  <a:gd name="connsiteX30-10109" fmla="*/ 1194 w 10000"/>
                  <a:gd name="connsiteY30-10110" fmla="*/ 2352 h 10000"/>
                  <a:gd name="connsiteX31-10111" fmla="*/ 1640 w 10000"/>
                  <a:gd name="connsiteY31-10112" fmla="*/ 1710 h 10000"/>
                  <a:gd name="connsiteX32-10113" fmla="*/ 1865 w 10000"/>
                  <a:gd name="connsiteY32-10114" fmla="*/ 1393 h 10000"/>
                  <a:gd name="connsiteX33-10115" fmla="*/ 1950 w 10000"/>
                  <a:gd name="connsiteY33-10116" fmla="*/ 1278 h 10000"/>
                  <a:gd name="connsiteX34-10117" fmla="*/ 2095 w 10000"/>
                  <a:gd name="connsiteY34-10118" fmla="*/ 1096 h 10000"/>
                  <a:gd name="connsiteX35-10119" fmla="*/ 2333 w 10000"/>
                  <a:gd name="connsiteY35-10120" fmla="*/ 817 h 10000"/>
                  <a:gd name="connsiteX36-10121" fmla="*/ 2455 w 10000"/>
                  <a:gd name="connsiteY36-10122" fmla="*/ 686 h 10000"/>
                  <a:gd name="connsiteX37-10123" fmla="*/ 2583 w 10000"/>
                  <a:gd name="connsiteY37-10124" fmla="*/ 563 h 10000"/>
                  <a:gd name="connsiteX38-10125" fmla="*/ 2711 w 10000"/>
                  <a:gd name="connsiteY38-10126" fmla="*/ 450 h 10000"/>
                  <a:gd name="connsiteX39-10127" fmla="*/ 2844 w 10000"/>
                  <a:gd name="connsiteY39-10128" fmla="*/ 344 h 10000"/>
                  <a:gd name="connsiteX40-10129" fmla="*/ 2981 w 10000"/>
                  <a:gd name="connsiteY40-10130" fmla="*/ 249 h 10000"/>
                  <a:gd name="connsiteX41-10131" fmla="*/ 3121 w 10000"/>
                  <a:gd name="connsiteY41-10132" fmla="*/ 161 h 10000"/>
                  <a:gd name="connsiteX42-10133" fmla="*/ 3188 w 10000"/>
                  <a:gd name="connsiteY42-10134" fmla="*/ 128 h 10000"/>
                  <a:gd name="connsiteX43-10135" fmla="*/ 3268 w 10000"/>
                  <a:gd name="connsiteY43-10136" fmla="*/ 99 h 10000"/>
                  <a:gd name="connsiteX44-10137" fmla="*/ 3463 w 10000"/>
                  <a:gd name="connsiteY44-10138" fmla="*/ 51 h 10000"/>
                  <a:gd name="connsiteX45-10139" fmla="*/ 3698 w 10000"/>
                  <a:gd name="connsiteY45-10140" fmla="*/ 15 h 10000"/>
                  <a:gd name="connsiteX46-10141" fmla="*/ 3966 w 10000"/>
                  <a:gd name="connsiteY46-10142" fmla="*/ 0 h 10000"/>
                  <a:gd name="connsiteX47-10143" fmla="*/ 4258 w 10000"/>
                  <a:gd name="connsiteY47-10144" fmla="*/ 5 h 10000"/>
                  <a:gd name="connsiteX48-10145" fmla="*/ 4569 w 10000"/>
                  <a:gd name="connsiteY48-10146" fmla="*/ 31 h 10000"/>
                  <a:gd name="connsiteX49-10147" fmla="*/ 4892 w 10000"/>
                  <a:gd name="connsiteY49-10148" fmla="*/ 76 h 10000"/>
                  <a:gd name="connsiteX50-10149" fmla="*/ 5217 w 10000"/>
                  <a:gd name="connsiteY50-10150" fmla="*/ 146 h 10000"/>
                  <a:gd name="connsiteX51-10151" fmla="*/ 5379 w 10000"/>
                  <a:gd name="connsiteY51-10152" fmla="*/ 192 h 10000"/>
                  <a:gd name="connsiteX52-10153" fmla="*/ 5539 w 10000"/>
                  <a:gd name="connsiteY52-10154" fmla="*/ 241 h 10000"/>
                  <a:gd name="connsiteX53-10155" fmla="*/ 5850 w 10000"/>
                  <a:gd name="connsiteY53-10156" fmla="*/ 367 h 10000"/>
                  <a:gd name="connsiteX54-10157" fmla="*/ 6000 w 10000"/>
                  <a:gd name="connsiteY54-10158" fmla="*/ 438 h 10000"/>
                  <a:gd name="connsiteX55-10159" fmla="*/ 6145 w 10000"/>
                  <a:gd name="connsiteY55-10160" fmla="*/ 518 h 10000"/>
                  <a:gd name="connsiteX56-10161" fmla="*/ 6281 w 10000"/>
                  <a:gd name="connsiteY56-10162" fmla="*/ 602 h 10000"/>
                  <a:gd name="connsiteX57-10163" fmla="*/ 6413 w 10000"/>
                  <a:gd name="connsiteY57-10164" fmla="*/ 699 h 10000"/>
                  <a:gd name="connsiteX58-10165" fmla="*/ 6534 w 10000"/>
                  <a:gd name="connsiteY58-10166" fmla="*/ 802 h 10000"/>
                  <a:gd name="connsiteX59-10167" fmla="*/ 6648 w 10000"/>
                  <a:gd name="connsiteY59-10168" fmla="*/ 912 h 10000"/>
                  <a:gd name="connsiteX60-10169" fmla="*/ 6751 w 10000"/>
                  <a:gd name="connsiteY60-10170" fmla="*/ 1032 h 10000"/>
                  <a:gd name="connsiteX61-10171" fmla="*/ 6844 w 10000"/>
                  <a:gd name="connsiteY61-10172" fmla="*/ 1161 h 10000"/>
                  <a:gd name="connsiteX62-10173" fmla="*/ 6925 w 10000"/>
                  <a:gd name="connsiteY62-10174" fmla="*/ 1296 h 10000"/>
                  <a:gd name="connsiteX63-10175" fmla="*/ 6994 w 10000"/>
                  <a:gd name="connsiteY63-10176" fmla="*/ 1441 h 10000"/>
                  <a:gd name="connsiteX64-10177" fmla="*/ 7048 w 10000"/>
                  <a:gd name="connsiteY64-10178" fmla="*/ 1596 h 10000"/>
                  <a:gd name="connsiteX65-10179" fmla="*/ 7070 w 10000"/>
                  <a:gd name="connsiteY65-10180" fmla="*/ 1677 h 10000"/>
                  <a:gd name="connsiteX66-10181" fmla="*/ 7088 w 10000"/>
                  <a:gd name="connsiteY66-10182" fmla="*/ 1763 h 10000"/>
                  <a:gd name="connsiteX67-10183" fmla="*/ 7786 w 10000"/>
                  <a:gd name="connsiteY67-10184" fmla="*/ 5358 h 10000"/>
                  <a:gd name="connsiteX68-10185" fmla="*/ 7987 w 10000"/>
                  <a:gd name="connsiteY68-10186" fmla="*/ 5319 h 10000"/>
                  <a:gd name="connsiteX69-10187" fmla="*/ 8280 w 10000"/>
                  <a:gd name="connsiteY69-10188" fmla="*/ 5280 h 10000"/>
                  <a:gd name="connsiteX70-10189" fmla="*/ 8450 w 10000"/>
                  <a:gd name="connsiteY70-10190" fmla="*/ 5268 h 10000"/>
                  <a:gd name="connsiteX71-10191" fmla="*/ 8630 w 10000"/>
                  <a:gd name="connsiteY71-10192" fmla="*/ 5265 h 10000"/>
                  <a:gd name="connsiteX72-10193" fmla="*/ 8815 w 10000"/>
                  <a:gd name="connsiteY72-10194" fmla="*/ 5270 h 10000"/>
                  <a:gd name="connsiteX73-10195" fmla="*/ 9003 w 10000"/>
                  <a:gd name="connsiteY73-10196" fmla="*/ 5288 h 10000"/>
                  <a:gd name="connsiteX74-10197" fmla="*/ 9185 w 10000"/>
                  <a:gd name="connsiteY74-10198" fmla="*/ 5322 h 10000"/>
                  <a:gd name="connsiteX75-10199" fmla="*/ 9360 w 10000"/>
                  <a:gd name="connsiteY75-10200" fmla="*/ 5375 h 10000"/>
                  <a:gd name="connsiteX76-10201" fmla="*/ 9523 w 10000"/>
                  <a:gd name="connsiteY76-10202" fmla="*/ 5445 h 10000"/>
                  <a:gd name="connsiteX77-10203" fmla="*/ 9597 w 10000"/>
                  <a:gd name="connsiteY77-10204" fmla="*/ 5491 h 10000"/>
                  <a:gd name="connsiteX78-10205" fmla="*/ 9668 w 10000"/>
                  <a:gd name="connsiteY78-10206" fmla="*/ 5540 h 10000"/>
                  <a:gd name="connsiteX79-10207" fmla="*/ 9734 w 10000"/>
                  <a:gd name="connsiteY79-10208" fmla="*/ 5596 h 10000"/>
                  <a:gd name="connsiteX80-10209" fmla="*/ 9794 w 10000"/>
                  <a:gd name="connsiteY80-10210" fmla="*/ 5660 h 10000"/>
                  <a:gd name="connsiteX81-10211" fmla="*/ 9846 w 10000"/>
                  <a:gd name="connsiteY81-10212" fmla="*/ 5732 h 10000"/>
                  <a:gd name="connsiteX82-10213" fmla="*/ 9892 w 10000"/>
                  <a:gd name="connsiteY82-10214" fmla="*/ 5808 h 10000"/>
                  <a:gd name="connsiteX83-10215" fmla="*/ 9930 w 10000"/>
                  <a:gd name="connsiteY83-10216" fmla="*/ 5893 h 10000"/>
                  <a:gd name="connsiteX84-10217" fmla="*/ 9960 w 10000"/>
                  <a:gd name="connsiteY84-10218" fmla="*/ 5985 h 10000"/>
                  <a:gd name="connsiteX85-10219" fmla="*/ 9982 w 10000"/>
                  <a:gd name="connsiteY85-10220" fmla="*/ 6087 h 10000"/>
                  <a:gd name="connsiteX86-10221" fmla="*/ 9995 w 10000"/>
                  <a:gd name="connsiteY86-10222" fmla="*/ 6198 h 10000"/>
                  <a:gd name="connsiteX87-10223" fmla="*/ 10000 w 10000"/>
                  <a:gd name="connsiteY87-10224" fmla="*/ 6370 h 10000"/>
                  <a:gd name="connsiteX88-10225" fmla="*/ 9992 w 10000"/>
                  <a:gd name="connsiteY88-10226" fmla="*/ 6531 h 10000"/>
                  <a:gd name="connsiteX89-10227" fmla="*/ 9972 w 10000"/>
                  <a:gd name="connsiteY89-10228" fmla="*/ 6676 h 10000"/>
                  <a:gd name="connsiteX90-10229" fmla="*/ 9939 w 10000"/>
                  <a:gd name="connsiteY90-10230" fmla="*/ 6815 h 10000"/>
                  <a:gd name="connsiteX91-10231" fmla="*/ 9897 w 10000"/>
                  <a:gd name="connsiteY91-10232" fmla="*/ 6938 h 10000"/>
                  <a:gd name="connsiteX92-10233" fmla="*/ 9843 w 10000"/>
                  <a:gd name="connsiteY92-10234" fmla="*/ 7053 h 10000"/>
                  <a:gd name="connsiteX93-10235" fmla="*/ 9779 w 10000"/>
                  <a:gd name="connsiteY93-10236" fmla="*/ 7153 h 10000"/>
                  <a:gd name="connsiteX94-10237" fmla="*/ 9707 w 10000"/>
                  <a:gd name="connsiteY94-10238" fmla="*/ 7243 h 10000"/>
                  <a:gd name="connsiteX95-10239" fmla="*/ 9627 w 10000"/>
                  <a:gd name="connsiteY95-10240" fmla="*/ 7325 h 10000"/>
                  <a:gd name="connsiteX96-10241" fmla="*/ 9538 w 10000"/>
                  <a:gd name="connsiteY96-10242" fmla="*/ 7396 h 10000"/>
                  <a:gd name="connsiteX97-10243" fmla="*/ 9443 w 10000"/>
                  <a:gd name="connsiteY97-10244" fmla="*/ 7457 h 10000"/>
                  <a:gd name="connsiteX98-10245" fmla="*/ 9342 w 10000"/>
                  <a:gd name="connsiteY98-10246" fmla="*/ 7508 h 10000"/>
                  <a:gd name="connsiteX99-10247" fmla="*/ 9234 w 10000"/>
                  <a:gd name="connsiteY99-10248" fmla="*/ 7553 h 10000"/>
                  <a:gd name="connsiteX100-10249" fmla="*/ 9121 w 10000"/>
                  <a:gd name="connsiteY100-10250" fmla="*/ 7588 h 10000"/>
                  <a:gd name="connsiteX101-10251" fmla="*/ 9005 w 10000"/>
                  <a:gd name="connsiteY101-10252" fmla="*/ 7617 h 10000"/>
                  <a:gd name="connsiteX102-10253" fmla="*/ 8885 w 10000"/>
                  <a:gd name="connsiteY102-10254" fmla="*/ 7635 h 10000"/>
                  <a:gd name="connsiteX103-10255" fmla="*/ 8637 w 10000"/>
                  <a:gd name="connsiteY103-10256" fmla="*/ 7655 h 10000"/>
                  <a:gd name="connsiteX104-10257" fmla="*/ 8383 w 10000"/>
                  <a:gd name="connsiteY104-10258" fmla="*/ 7648 h 10000"/>
                  <a:gd name="connsiteX105-10259" fmla="*/ 8129 w 10000"/>
                  <a:gd name="connsiteY105-10260" fmla="*/ 7620 h 10000"/>
                  <a:gd name="connsiteX106-10261" fmla="*/ 7879 w 10000"/>
                  <a:gd name="connsiteY106-10262" fmla="*/ 7570 h 10000"/>
                  <a:gd name="connsiteX107-10263" fmla="*/ 7639 w 10000"/>
                  <a:gd name="connsiteY107-10264" fmla="*/ 7506 h 10000"/>
                  <a:gd name="connsiteX108-10265" fmla="*/ 7414 w 10000"/>
                  <a:gd name="connsiteY108-10266" fmla="*/ 7427 h 10000"/>
                  <a:gd name="connsiteX109-10267" fmla="*/ 7212 w 10000"/>
                  <a:gd name="connsiteY109-10268" fmla="*/ 7338 h 10000"/>
                  <a:gd name="connsiteX110-10269" fmla="*/ 7036 w 10000"/>
                  <a:gd name="connsiteY110-10270" fmla="*/ 7243 h 10000"/>
                  <a:gd name="connsiteX0-10271" fmla="*/ 7036 w 10000"/>
                  <a:gd name="connsiteY0-10272" fmla="*/ 7243 h 9941"/>
                  <a:gd name="connsiteX1-10273" fmla="*/ 5871 w 10000"/>
                  <a:gd name="connsiteY1-10274" fmla="*/ 5778 h 9941"/>
                  <a:gd name="connsiteX2-10275" fmla="*/ 4690 w 10000"/>
                  <a:gd name="connsiteY2-10276" fmla="*/ 6019 h 9941"/>
                  <a:gd name="connsiteX3-10277" fmla="*/ 3311 w 10000"/>
                  <a:gd name="connsiteY3-10278" fmla="*/ 6544 h 9941"/>
                  <a:gd name="connsiteX4-10279" fmla="*/ 2064 w 10000"/>
                  <a:gd name="connsiteY4-10280" fmla="*/ 7289 h 9941"/>
                  <a:gd name="connsiteX5-10281" fmla="*/ 676 w 10000"/>
                  <a:gd name="connsiteY5-10282" fmla="*/ 8657 h 9941"/>
                  <a:gd name="connsiteX6-10283" fmla="*/ 65 w 10000"/>
                  <a:gd name="connsiteY6-10284" fmla="*/ 9941 h 9941"/>
                  <a:gd name="connsiteX7-10285" fmla="*/ 35 w 10000"/>
                  <a:gd name="connsiteY7-10286" fmla="*/ 9902 h 9941"/>
                  <a:gd name="connsiteX8-10287" fmla="*/ 15 w 10000"/>
                  <a:gd name="connsiteY8-10288" fmla="*/ 9861 h 9941"/>
                  <a:gd name="connsiteX9-10289" fmla="*/ 0 w 10000"/>
                  <a:gd name="connsiteY9-10290" fmla="*/ 9403 h 9941"/>
                  <a:gd name="connsiteX10-10291" fmla="*/ 0 w 10000"/>
                  <a:gd name="connsiteY10-10292" fmla="*/ 8955 h 9941"/>
                  <a:gd name="connsiteX11-10293" fmla="*/ 10 w 10000"/>
                  <a:gd name="connsiteY11-10294" fmla="*/ 8475 h 9941"/>
                  <a:gd name="connsiteX12-10295" fmla="*/ 28 w 10000"/>
                  <a:gd name="connsiteY12-10296" fmla="*/ 7967 h 9941"/>
                  <a:gd name="connsiteX13-10297" fmla="*/ 58 w 10000"/>
                  <a:gd name="connsiteY13-10298" fmla="*/ 7447 h 9941"/>
                  <a:gd name="connsiteX14-10299" fmla="*/ 98 w 10000"/>
                  <a:gd name="connsiteY14-10300" fmla="*/ 6912 h 9941"/>
                  <a:gd name="connsiteX15-10301" fmla="*/ 148 w 10000"/>
                  <a:gd name="connsiteY15-10302" fmla="*/ 6370 h 9941"/>
                  <a:gd name="connsiteX16-10303" fmla="*/ 212 w 10000"/>
                  <a:gd name="connsiteY16-10304" fmla="*/ 5833 h 9941"/>
                  <a:gd name="connsiteX17-10305" fmla="*/ 286 w 10000"/>
                  <a:gd name="connsiteY17-10306" fmla="*/ 5301 h 9941"/>
                  <a:gd name="connsiteX18-10307" fmla="*/ 374 w 10000"/>
                  <a:gd name="connsiteY18-10308" fmla="*/ 4786 h 9941"/>
                  <a:gd name="connsiteX19-10309" fmla="*/ 475 w 10000"/>
                  <a:gd name="connsiteY19-10310" fmla="*/ 4288 h 9941"/>
                  <a:gd name="connsiteX20-10311" fmla="*/ 530 w 10000"/>
                  <a:gd name="connsiteY20-10312" fmla="*/ 4052 h 9941"/>
                  <a:gd name="connsiteX21-10313" fmla="*/ 588 w 10000"/>
                  <a:gd name="connsiteY21-10314" fmla="*/ 3820 h 9941"/>
                  <a:gd name="connsiteX22-10315" fmla="*/ 652 w 10000"/>
                  <a:gd name="connsiteY22-10316" fmla="*/ 3597 h 9941"/>
                  <a:gd name="connsiteX23-10317" fmla="*/ 717 w 10000"/>
                  <a:gd name="connsiteY23-10318" fmla="*/ 3387 h 9941"/>
                  <a:gd name="connsiteX24-10319" fmla="*/ 787 w 10000"/>
                  <a:gd name="connsiteY24-10320" fmla="*/ 3184 h 9941"/>
                  <a:gd name="connsiteX25-10321" fmla="*/ 861 w 10000"/>
                  <a:gd name="connsiteY25-10322" fmla="*/ 2993 h 9941"/>
                  <a:gd name="connsiteX26-10323" fmla="*/ 938 w 10000"/>
                  <a:gd name="connsiteY26-10324" fmla="*/ 2813 h 9941"/>
                  <a:gd name="connsiteX27-10325" fmla="*/ 1019 w 10000"/>
                  <a:gd name="connsiteY27-10326" fmla="*/ 2644 h 9941"/>
                  <a:gd name="connsiteX28-10327" fmla="*/ 1105 w 10000"/>
                  <a:gd name="connsiteY28-10328" fmla="*/ 2493 h 9941"/>
                  <a:gd name="connsiteX29-10329" fmla="*/ 1194 w 10000"/>
                  <a:gd name="connsiteY29-10330" fmla="*/ 2352 h 9941"/>
                  <a:gd name="connsiteX30-10331" fmla="*/ 1640 w 10000"/>
                  <a:gd name="connsiteY30-10332" fmla="*/ 1710 h 9941"/>
                  <a:gd name="connsiteX31-10333" fmla="*/ 1865 w 10000"/>
                  <a:gd name="connsiteY31-10334" fmla="*/ 1393 h 9941"/>
                  <a:gd name="connsiteX32-10335" fmla="*/ 1950 w 10000"/>
                  <a:gd name="connsiteY32-10336" fmla="*/ 1278 h 9941"/>
                  <a:gd name="connsiteX33-10337" fmla="*/ 2095 w 10000"/>
                  <a:gd name="connsiteY33-10338" fmla="*/ 1096 h 9941"/>
                  <a:gd name="connsiteX34-10339" fmla="*/ 2333 w 10000"/>
                  <a:gd name="connsiteY34-10340" fmla="*/ 817 h 9941"/>
                  <a:gd name="connsiteX35-10341" fmla="*/ 2455 w 10000"/>
                  <a:gd name="connsiteY35-10342" fmla="*/ 686 h 9941"/>
                  <a:gd name="connsiteX36-10343" fmla="*/ 2583 w 10000"/>
                  <a:gd name="connsiteY36-10344" fmla="*/ 563 h 9941"/>
                  <a:gd name="connsiteX37-10345" fmla="*/ 2711 w 10000"/>
                  <a:gd name="connsiteY37-10346" fmla="*/ 450 h 9941"/>
                  <a:gd name="connsiteX38-10347" fmla="*/ 2844 w 10000"/>
                  <a:gd name="connsiteY38-10348" fmla="*/ 344 h 9941"/>
                  <a:gd name="connsiteX39-10349" fmla="*/ 2981 w 10000"/>
                  <a:gd name="connsiteY39-10350" fmla="*/ 249 h 9941"/>
                  <a:gd name="connsiteX40-10351" fmla="*/ 3121 w 10000"/>
                  <a:gd name="connsiteY40-10352" fmla="*/ 161 h 9941"/>
                  <a:gd name="connsiteX41-10353" fmla="*/ 3188 w 10000"/>
                  <a:gd name="connsiteY41-10354" fmla="*/ 128 h 9941"/>
                  <a:gd name="connsiteX42-10355" fmla="*/ 3268 w 10000"/>
                  <a:gd name="connsiteY42-10356" fmla="*/ 99 h 9941"/>
                  <a:gd name="connsiteX43-10357" fmla="*/ 3463 w 10000"/>
                  <a:gd name="connsiteY43-10358" fmla="*/ 51 h 9941"/>
                  <a:gd name="connsiteX44-10359" fmla="*/ 3698 w 10000"/>
                  <a:gd name="connsiteY44-10360" fmla="*/ 15 h 9941"/>
                  <a:gd name="connsiteX45-10361" fmla="*/ 3966 w 10000"/>
                  <a:gd name="connsiteY45-10362" fmla="*/ 0 h 9941"/>
                  <a:gd name="connsiteX46-10363" fmla="*/ 4258 w 10000"/>
                  <a:gd name="connsiteY46-10364" fmla="*/ 5 h 9941"/>
                  <a:gd name="connsiteX47-10365" fmla="*/ 4569 w 10000"/>
                  <a:gd name="connsiteY47-10366" fmla="*/ 31 h 9941"/>
                  <a:gd name="connsiteX48-10367" fmla="*/ 4892 w 10000"/>
                  <a:gd name="connsiteY48-10368" fmla="*/ 76 h 9941"/>
                  <a:gd name="connsiteX49-10369" fmla="*/ 5217 w 10000"/>
                  <a:gd name="connsiteY49-10370" fmla="*/ 146 h 9941"/>
                  <a:gd name="connsiteX50-10371" fmla="*/ 5379 w 10000"/>
                  <a:gd name="connsiteY50-10372" fmla="*/ 192 h 9941"/>
                  <a:gd name="connsiteX51-10373" fmla="*/ 5539 w 10000"/>
                  <a:gd name="connsiteY51-10374" fmla="*/ 241 h 9941"/>
                  <a:gd name="connsiteX52-10375" fmla="*/ 5850 w 10000"/>
                  <a:gd name="connsiteY52-10376" fmla="*/ 367 h 9941"/>
                  <a:gd name="connsiteX53-10377" fmla="*/ 6000 w 10000"/>
                  <a:gd name="connsiteY53-10378" fmla="*/ 438 h 9941"/>
                  <a:gd name="connsiteX54-10379" fmla="*/ 6145 w 10000"/>
                  <a:gd name="connsiteY54-10380" fmla="*/ 518 h 9941"/>
                  <a:gd name="connsiteX55-10381" fmla="*/ 6281 w 10000"/>
                  <a:gd name="connsiteY55-10382" fmla="*/ 602 h 9941"/>
                  <a:gd name="connsiteX56-10383" fmla="*/ 6413 w 10000"/>
                  <a:gd name="connsiteY56-10384" fmla="*/ 699 h 9941"/>
                  <a:gd name="connsiteX57-10385" fmla="*/ 6534 w 10000"/>
                  <a:gd name="connsiteY57-10386" fmla="*/ 802 h 9941"/>
                  <a:gd name="connsiteX58-10387" fmla="*/ 6648 w 10000"/>
                  <a:gd name="connsiteY58-10388" fmla="*/ 912 h 9941"/>
                  <a:gd name="connsiteX59-10389" fmla="*/ 6751 w 10000"/>
                  <a:gd name="connsiteY59-10390" fmla="*/ 1032 h 9941"/>
                  <a:gd name="connsiteX60-10391" fmla="*/ 6844 w 10000"/>
                  <a:gd name="connsiteY60-10392" fmla="*/ 1161 h 9941"/>
                  <a:gd name="connsiteX61-10393" fmla="*/ 6925 w 10000"/>
                  <a:gd name="connsiteY61-10394" fmla="*/ 1296 h 9941"/>
                  <a:gd name="connsiteX62-10395" fmla="*/ 6994 w 10000"/>
                  <a:gd name="connsiteY62-10396" fmla="*/ 1441 h 9941"/>
                  <a:gd name="connsiteX63-10397" fmla="*/ 7048 w 10000"/>
                  <a:gd name="connsiteY63-10398" fmla="*/ 1596 h 9941"/>
                  <a:gd name="connsiteX64-10399" fmla="*/ 7070 w 10000"/>
                  <a:gd name="connsiteY64-10400" fmla="*/ 1677 h 9941"/>
                  <a:gd name="connsiteX65-10401" fmla="*/ 7088 w 10000"/>
                  <a:gd name="connsiteY65-10402" fmla="*/ 1763 h 9941"/>
                  <a:gd name="connsiteX66-10403" fmla="*/ 7786 w 10000"/>
                  <a:gd name="connsiteY66-10404" fmla="*/ 5358 h 9941"/>
                  <a:gd name="connsiteX67-10405" fmla="*/ 7987 w 10000"/>
                  <a:gd name="connsiteY67-10406" fmla="*/ 5319 h 9941"/>
                  <a:gd name="connsiteX68-10407" fmla="*/ 8280 w 10000"/>
                  <a:gd name="connsiteY68-10408" fmla="*/ 5280 h 9941"/>
                  <a:gd name="connsiteX69-10409" fmla="*/ 8450 w 10000"/>
                  <a:gd name="connsiteY69-10410" fmla="*/ 5268 h 9941"/>
                  <a:gd name="connsiteX70-10411" fmla="*/ 8630 w 10000"/>
                  <a:gd name="connsiteY70-10412" fmla="*/ 5265 h 9941"/>
                  <a:gd name="connsiteX71-10413" fmla="*/ 8815 w 10000"/>
                  <a:gd name="connsiteY71-10414" fmla="*/ 5270 h 9941"/>
                  <a:gd name="connsiteX72-10415" fmla="*/ 9003 w 10000"/>
                  <a:gd name="connsiteY72-10416" fmla="*/ 5288 h 9941"/>
                  <a:gd name="connsiteX73-10417" fmla="*/ 9185 w 10000"/>
                  <a:gd name="connsiteY73-10418" fmla="*/ 5322 h 9941"/>
                  <a:gd name="connsiteX74-10419" fmla="*/ 9360 w 10000"/>
                  <a:gd name="connsiteY74-10420" fmla="*/ 5375 h 9941"/>
                  <a:gd name="connsiteX75-10421" fmla="*/ 9523 w 10000"/>
                  <a:gd name="connsiteY75-10422" fmla="*/ 5445 h 9941"/>
                  <a:gd name="connsiteX76-10423" fmla="*/ 9597 w 10000"/>
                  <a:gd name="connsiteY76-10424" fmla="*/ 5491 h 9941"/>
                  <a:gd name="connsiteX77-10425" fmla="*/ 9668 w 10000"/>
                  <a:gd name="connsiteY77-10426" fmla="*/ 5540 h 9941"/>
                  <a:gd name="connsiteX78-10427" fmla="*/ 9734 w 10000"/>
                  <a:gd name="connsiteY78-10428" fmla="*/ 5596 h 9941"/>
                  <a:gd name="connsiteX79-10429" fmla="*/ 9794 w 10000"/>
                  <a:gd name="connsiteY79-10430" fmla="*/ 5660 h 9941"/>
                  <a:gd name="connsiteX80-10431" fmla="*/ 9846 w 10000"/>
                  <a:gd name="connsiteY80-10432" fmla="*/ 5732 h 9941"/>
                  <a:gd name="connsiteX81-10433" fmla="*/ 9892 w 10000"/>
                  <a:gd name="connsiteY81-10434" fmla="*/ 5808 h 9941"/>
                  <a:gd name="connsiteX82-10435" fmla="*/ 9930 w 10000"/>
                  <a:gd name="connsiteY82-10436" fmla="*/ 5893 h 9941"/>
                  <a:gd name="connsiteX83-10437" fmla="*/ 9960 w 10000"/>
                  <a:gd name="connsiteY83-10438" fmla="*/ 5985 h 9941"/>
                  <a:gd name="connsiteX84-10439" fmla="*/ 9982 w 10000"/>
                  <a:gd name="connsiteY84-10440" fmla="*/ 6087 h 9941"/>
                  <a:gd name="connsiteX85-10441" fmla="*/ 9995 w 10000"/>
                  <a:gd name="connsiteY85-10442" fmla="*/ 6198 h 9941"/>
                  <a:gd name="connsiteX86-10443" fmla="*/ 10000 w 10000"/>
                  <a:gd name="connsiteY86-10444" fmla="*/ 6370 h 9941"/>
                  <a:gd name="connsiteX87-10445" fmla="*/ 9992 w 10000"/>
                  <a:gd name="connsiteY87-10446" fmla="*/ 6531 h 9941"/>
                  <a:gd name="connsiteX88-10447" fmla="*/ 9972 w 10000"/>
                  <a:gd name="connsiteY88-10448" fmla="*/ 6676 h 9941"/>
                  <a:gd name="connsiteX89-10449" fmla="*/ 9939 w 10000"/>
                  <a:gd name="connsiteY89-10450" fmla="*/ 6815 h 9941"/>
                  <a:gd name="connsiteX90-10451" fmla="*/ 9897 w 10000"/>
                  <a:gd name="connsiteY90-10452" fmla="*/ 6938 h 9941"/>
                  <a:gd name="connsiteX91-10453" fmla="*/ 9843 w 10000"/>
                  <a:gd name="connsiteY91-10454" fmla="*/ 7053 h 9941"/>
                  <a:gd name="connsiteX92-10455" fmla="*/ 9779 w 10000"/>
                  <a:gd name="connsiteY92-10456" fmla="*/ 7153 h 9941"/>
                  <a:gd name="connsiteX93-10457" fmla="*/ 9707 w 10000"/>
                  <a:gd name="connsiteY93-10458" fmla="*/ 7243 h 9941"/>
                  <a:gd name="connsiteX94-10459" fmla="*/ 9627 w 10000"/>
                  <a:gd name="connsiteY94-10460" fmla="*/ 7325 h 9941"/>
                  <a:gd name="connsiteX95-10461" fmla="*/ 9538 w 10000"/>
                  <a:gd name="connsiteY95-10462" fmla="*/ 7396 h 9941"/>
                  <a:gd name="connsiteX96-10463" fmla="*/ 9443 w 10000"/>
                  <a:gd name="connsiteY96-10464" fmla="*/ 7457 h 9941"/>
                  <a:gd name="connsiteX97-10465" fmla="*/ 9342 w 10000"/>
                  <a:gd name="connsiteY97-10466" fmla="*/ 7508 h 9941"/>
                  <a:gd name="connsiteX98-10467" fmla="*/ 9234 w 10000"/>
                  <a:gd name="connsiteY98-10468" fmla="*/ 7553 h 9941"/>
                  <a:gd name="connsiteX99-10469" fmla="*/ 9121 w 10000"/>
                  <a:gd name="connsiteY99-10470" fmla="*/ 7588 h 9941"/>
                  <a:gd name="connsiteX100-10471" fmla="*/ 9005 w 10000"/>
                  <a:gd name="connsiteY100-10472" fmla="*/ 7617 h 9941"/>
                  <a:gd name="connsiteX101-10473" fmla="*/ 8885 w 10000"/>
                  <a:gd name="connsiteY101-10474" fmla="*/ 7635 h 9941"/>
                  <a:gd name="connsiteX102-10475" fmla="*/ 8637 w 10000"/>
                  <a:gd name="connsiteY102-10476" fmla="*/ 7655 h 9941"/>
                  <a:gd name="connsiteX103-10477" fmla="*/ 8383 w 10000"/>
                  <a:gd name="connsiteY103-10478" fmla="*/ 7648 h 9941"/>
                  <a:gd name="connsiteX104-10479" fmla="*/ 8129 w 10000"/>
                  <a:gd name="connsiteY104-10480" fmla="*/ 7620 h 9941"/>
                  <a:gd name="connsiteX105-10481" fmla="*/ 7879 w 10000"/>
                  <a:gd name="connsiteY105-10482" fmla="*/ 7570 h 9941"/>
                  <a:gd name="connsiteX106-10483" fmla="*/ 7639 w 10000"/>
                  <a:gd name="connsiteY106-10484" fmla="*/ 7506 h 9941"/>
                  <a:gd name="connsiteX107-10485" fmla="*/ 7414 w 10000"/>
                  <a:gd name="connsiteY107-10486" fmla="*/ 7427 h 9941"/>
                  <a:gd name="connsiteX108-10487" fmla="*/ 7212 w 10000"/>
                  <a:gd name="connsiteY108-10488" fmla="*/ 7338 h 9941"/>
                  <a:gd name="connsiteX109-10489" fmla="*/ 7036 w 10000"/>
                  <a:gd name="connsiteY109-10490" fmla="*/ 7243 h 9941"/>
                  <a:gd name="connsiteX0-10491" fmla="*/ 7036 w 10000"/>
                  <a:gd name="connsiteY0-10492" fmla="*/ 7286 h 9961"/>
                  <a:gd name="connsiteX1-10493" fmla="*/ 5871 w 10000"/>
                  <a:gd name="connsiteY1-10494" fmla="*/ 5812 h 9961"/>
                  <a:gd name="connsiteX2-10495" fmla="*/ 4690 w 10000"/>
                  <a:gd name="connsiteY2-10496" fmla="*/ 6055 h 9961"/>
                  <a:gd name="connsiteX3-10497" fmla="*/ 3311 w 10000"/>
                  <a:gd name="connsiteY3-10498" fmla="*/ 6583 h 9961"/>
                  <a:gd name="connsiteX4-10499" fmla="*/ 2064 w 10000"/>
                  <a:gd name="connsiteY4-10500" fmla="*/ 7332 h 9961"/>
                  <a:gd name="connsiteX5-10501" fmla="*/ 676 w 10000"/>
                  <a:gd name="connsiteY5-10502" fmla="*/ 8708 h 9961"/>
                  <a:gd name="connsiteX6-10503" fmla="*/ 35 w 10000"/>
                  <a:gd name="connsiteY6-10504" fmla="*/ 9961 h 9961"/>
                  <a:gd name="connsiteX7-10505" fmla="*/ 15 w 10000"/>
                  <a:gd name="connsiteY7-10506" fmla="*/ 9920 h 9961"/>
                  <a:gd name="connsiteX8-10507" fmla="*/ 0 w 10000"/>
                  <a:gd name="connsiteY8-10508" fmla="*/ 9459 h 9961"/>
                  <a:gd name="connsiteX9-10509" fmla="*/ 0 w 10000"/>
                  <a:gd name="connsiteY9-10510" fmla="*/ 9008 h 9961"/>
                  <a:gd name="connsiteX10-10511" fmla="*/ 10 w 10000"/>
                  <a:gd name="connsiteY10-10512" fmla="*/ 8525 h 9961"/>
                  <a:gd name="connsiteX11-10513" fmla="*/ 28 w 10000"/>
                  <a:gd name="connsiteY11-10514" fmla="*/ 8014 h 9961"/>
                  <a:gd name="connsiteX12-10515" fmla="*/ 58 w 10000"/>
                  <a:gd name="connsiteY12-10516" fmla="*/ 7491 h 9961"/>
                  <a:gd name="connsiteX13-10517" fmla="*/ 98 w 10000"/>
                  <a:gd name="connsiteY13-10518" fmla="*/ 6953 h 9961"/>
                  <a:gd name="connsiteX14-10519" fmla="*/ 148 w 10000"/>
                  <a:gd name="connsiteY14-10520" fmla="*/ 6408 h 9961"/>
                  <a:gd name="connsiteX15-10521" fmla="*/ 212 w 10000"/>
                  <a:gd name="connsiteY15-10522" fmla="*/ 5868 h 9961"/>
                  <a:gd name="connsiteX16-10523" fmla="*/ 286 w 10000"/>
                  <a:gd name="connsiteY16-10524" fmla="*/ 5332 h 9961"/>
                  <a:gd name="connsiteX17-10525" fmla="*/ 374 w 10000"/>
                  <a:gd name="connsiteY17-10526" fmla="*/ 4814 h 9961"/>
                  <a:gd name="connsiteX18-10527" fmla="*/ 475 w 10000"/>
                  <a:gd name="connsiteY18-10528" fmla="*/ 4313 h 9961"/>
                  <a:gd name="connsiteX19-10529" fmla="*/ 530 w 10000"/>
                  <a:gd name="connsiteY19-10530" fmla="*/ 4076 h 9961"/>
                  <a:gd name="connsiteX20-10531" fmla="*/ 588 w 10000"/>
                  <a:gd name="connsiteY20-10532" fmla="*/ 3843 h 9961"/>
                  <a:gd name="connsiteX21-10533" fmla="*/ 652 w 10000"/>
                  <a:gd name="connsiteY21-10534" fmla="*/ 3618 h 9961"/>
                  <a:gd name="connsiteX22-10535" fmla="*/ 717 w 10000"/>
                  <a:gd name="connsiteY22-10536" fmla="*/ 3407 h 9961"/>
                  <a:gd name="connsiteX23-10537" fmla="*/ 787 w 10000"/>
                  <a:gd name="connsiteY23-10538" fmla="*/ 3203 h 9961"/>
                  <a:gd name="connsiteX24-10539" fmla="*/ 861 w 10000"/>
                  <a:gd name="connsiteY24-10540" fmla="*/ 3011 h 9961"/>
                  <a:gd name="connsiteX25-10541" fmla="*/ 938 w 10000"/>
                  <a:gd name="connsiteY25-10542" fmla="*/ 2830 h 9961"/>
                  <a:gd name="connsiteX26-10543" fmla="*/ 1019 w 10000"/>
                  <a:gd name="connsiteY26-10544" fmla="*/ 2660 h 9961"/>
                  <a:gd name="connsiteX27-10545" fmla="*/ 1105 w 10000"/>
                  <a:gd name="connsiteY27-10546" fmla="*/ 2508 h 9961"/>
                  <a:gd name="connsiteX28-10547" fmla="*/ 1194 w 10000"/>
                  <a:gd name="connsiteY28-10548" fmla="*/ 2366 h 9961"/>
                  <a:gd name="connsiteX29-10549" fmla="*/ 1640 w 10000"/>
                  <a:gd name="connsiteY29-10550" fmla="*/ 1720 h 9961"/>
                  <a:gd name="connsiteX30-10551" fmla="*/ 1865 w 10000"/>
                  <a:gd name="connsiteY30-10552" fmla="*/ 1401 h 9961"/>
                  <a:gd name="connsiteX31-10553" fmla="*/ 1950 w 10000"/>
                  <a:gd name="connsiteY31-10554" fmla="*/ 1286 h 9961"/>
                  <a:gd name="connsiteX32-10555" fmla="*/ 2095 w 10000"/>
                  <a:gd name="connsiteY32-10556" fmla="*/ 1103 h 9961"/>
                  <a:gd name="connsiteX33-10557" fmla="*/ 2333 w 10000"/>
                  <a:gd name="connsiteY33-10558" fmla="*/ 822 h 9961"/>
                  <a:gd name="connsiteX34-10559" fmla="*/ 2455 w 10000"/>
                  <a:gd name="connsiteY34-10560" fmla="*/ 690 h 9961"/>
                  <a:gd name="connsiteX35-10561" fmla="*/ 2583 w 10000"/>
                  <a:gd name="connsiteY35-10562" fmla="*/ 566 h 9961"/>
                  <a:gd name="connsiteX36-10563" fmla="*/ 2711 w 10000"/>
                  <a:gd name="connsiteY36-10564" fmla="*/ 453 h 9961"/>
                  <a:gd name="connsiteX37-10565" fmla="*/ 2844 w 10000"/>
                  <a:gd name="connsiteY37-10566" fmla="*/ 346 h 9961"/>
                  <a:gd name="connsiteX38-10567" fmla="*/ 2981 w 10000"/>
                  <a:gd name="connsiteY38-10568" fmla="*/ 250 h 9961"/>
                  <a:gd name="connsiteX39-10569" fmla="*/ 3121 w 10000"/>
                  <a:gd name="connsiteY39-10570" fmla="*/ 162 h 9961"/>
                  <a:gd name="connsiteX40-10571" fmla="*/ 3188 w 10000"/>
                  <a:gd name="connsiteY40-10572" fmla="*/ 129 h 9961"/>
                  <a:gd name="connsiteX41-10573" fmla="*/ 3268 w 10000"/>
                  <a:gd name="connsiteY41-10574" fmla="*/ 100 h 9961"/>
                  <a:gd name="connsiteX42-10575" fmla="*/ 3463 w 10000"/>
                  <a:gd name="connsiteY42-10576" fmla="*/ 51 h 9961"/>
                  <a:gd name="connsiteX43-10577" fmla="*/ 3698 w 10000"/>
                  <a:gd name="connsiteY43-10578" fmla="*/ 15 h 9961"/>
                  <a:gd name="connsiteX44-10579" fmla="*/ 3966 w 10000"/>
                  <a:gd name="connsiteY44-10580" fmla="*/ 0 h 9961"/>
                  <a:gd name="connsiteX45-10581" fmla="*/ 4258 w 10000"/>
                  <a:gd name="connsiteY45-10582" fmla="*/ 5 h 9961"/>
                  <a:gd name="connsiteX46-10583" fmla="*/ 4569 w 10000"/>
                  <a:gd name="connsiteY46-10584" fmla="*/ 31 h 9961"/>
                  <a:gd name="connsiteX47-10585" fmla="*/ 4892 w 10000"/>
                  <a:gd name="connsiteY47-10586" fmla="*/ 76 h 9961"/>
                  <a:gd name="connsiteX48-10587" fmla="*/ 5217 w 10000"/>
                  <a:gd name="connsiteY48-10588" fmla="*/ 147 h 9961"/>
                  <a:gd name="connsiteX49-10589" fmla="*/ 5379 w 10000"/>
                  <a:gd name="connsiteY49-10590" fmla="*/ 193 h 9961"/>
                  <a:gd name="connsiteX50-10591" fmla="*/ 5539 w 10000"/>
                  <a:gd name="connsiteY50-10592" fmla="*/ 242 h 9961"/>
                  <a:gd name="connsiteX51-10593" fmla="*/ 5850 w 10000"/>
                  <a:gd name="connsiteY51-10594" fmla="*/ 369 h 9961"/>
                  <a:gd name="connsiteX52-10595" fmla="*/ 6000 w 10000"/>
                  <a:gd name="connsiteY52-10596" fmla="*/ 441 h 9961"/>
                  <a:gd name="connsiteX53-10597" fmla="*/ 6145 w 10000"/>
                  <a:gd name="connsiteY53-10598" fmla="*/ 521 h 9961"/>
                  <a:gd name="connsiteX54-10599" fmla="*/ 6281 w 10000"/>
                  <a:gd name="connsiteY54-10600" fmla="*/ 606 h 9961"/>
                  <a:gd name="connsiteX55-10601" fmla="*/ 6413 w 10000"/>
                  <a:gd name="connsiteY55-10602" fmla="*/ 703 h 9961"/>
                  <a:gd name="connsiteX56-10603" fmla="*/ 6534 w 10000"/>
                  <a:gd name="connsiteY56-10604" fmla="*/ 807 h 9961"/>
                  <a:gd name="connsiteX57-10605" fmla="*/ 6648 w 10000"/>
                  <a:gd name="connsiteY57-10606" fmla="*/ 917 h 9961"/>
                  <a:gd name="connsiteX58-10607" fmla="*/ 6751 w 10000"/>
                  <a:gd name="connsiteY58-10608" fmla="*/ 1038 h 9961"/>
                  <a:gd name="connsiteX59-10609" fmla="*/ 6844 w 10000"/>
                  <a:gd name="connsiteY59-10610" fmla="*/ 1168 h 9961"/>
                  <a:gd name="connsiteX60-10611" fmla="*/ 6925 w 10000"/>
                  <a:gd name="connsiteY60-10612" fmla="*/ 1304 h 9961"/>
                  <a:gd name="connsiteX61-10613" fmla="*/ 6994 w 10000"/>
                  <a:gd name="connsiteY61-10614" fmla="*/ 1450 h 9961"/>
                  <a:gd name="connsiteX62-10615" fmla="*/ 7048 w 10000"/>
                  <a:gd name="connsiteY62-10616" fmla="*/ 1605 h 9961"/>
                  <a:gd name="connsiteX63-10617" fmla="*/ 7070 w 10000"/>
                  <a:gd name="connsiteY63-10618" fmla="*/ 1687 h 9961"/>
                  <a:gd name="connsiteX64-10619" fmla="*/ 7088 w 10000"/>
                  <a:gd name="connsiteY64-10620" fmla="*/ 1773 h 9961"/>
                  <a:gd name="connsiteX65-10621" fmla="*/ 7786 w 10000"/>
                  <a:gd name="connsiteY65-10622" fmla="*/ 5390 h 9961"/>
                  <a:gd name="connsiteX66-10623" fmla="*/ 7987 w 10000"/>
                  <a:gd name="connsiteY66-10624" fmla="*/ 5351 h 9961"/>
                  <a:gd name="connsiteX67-10625" fmla="*/ 8280 w 10000"/>
                  <a:gd name="connsiteY67-10626" fmla="*/ 5311 h 9961"/>
                  <a:gd name="connsiteX68-10627" fmla="*/ 8450 w 10000"/>
                  <a:gd name="connsiteY68-10628" fmla="*/ 5299 h 9961"/>
                  <a:gd name="connsiteX69-10629" fmla="*/ 8630 w 10000"/>
                  <a:gd name="connsiteY69-10630" fmla="*/ 5296 h 9961"/>
                  <a:gd name="connsiteX70-10631" fmla="*/ 8815 w 10000"/>
                  <a:gd name="connsiteY70-10632" fmla="*/ 5301 h 9961"/>
                  <a:gd name="connsiteX71-10633" fmla="*/ 9003 w 10000"/>
                  <a:gd name="connsiteY71-10634" fmla="*/ 5319 h 9961"/>
                  <a:gd name="connsiteX72-10635" fmla="*/ 9185 w 10000"/>
                  <a:gd name="connsiteY72-10636" fmla="*/ 5354 h 9961"/>
                  <a:gd name="connsiteX73-10637" fmla="*/ 9360 w 10000"/>
                  <a:gd name="connsiteY73-10638" fmla="*/ 5407 h 9961"/>
                  <a:gd name="connsiteX74-10639" fmla="*/ 9523 w 10000"/>
                  <a:gd name="connsiteY74-10640" fmla="*/ 5477 h 9961"/>
                  <a:gd name="connsiteX75-10641" fmla="*/ 9597 w 10000"/>
                  <a:gd name="connsiteY75-10642" fmla="*/ 5524 h 9961"/>
                  <a:gd name="connsiteX76-10643" fmla="*/ 9668 w 10000"/>
                  <a:gd name="connsiteY76-10644" fmla="*/ 5573 h 9961"/>
                  <a:gd name="connsiteX77-10645" fmla="*/ 9734 w 10000"/>
                  <a:gd name="connsiteY77-10646" fmla="*/ 5629 h 9961"/>
                  <a:gd name="connsiteX78-10647" fmla="*/ 9794 w 10000"/>
                  <a:gd name="connsiteY78-10648" fmla="*/ 5694 h 9961"/>
                  <a:gd name="connsiteX79-10649" fmla="*/ 9846 w 10000"/>
                  <a:gd name="connsiteY79-10650" fmla="*/ 5766 h 9961"/>
                  <a:gd name="connsiteX80-10651" fmla="*/ 9892 w 10000"/>
                  <a:gd name="connsiteY80-10652" fmla="*/ 5842 h 9961"/>
                  <a:gd name="connsiteX81-10653" fmla="*/ 9930 w 10000"/>
                  <a:gd name="connsiteY81-10654" fmla="*/ 5928 h 9961"/>
                  <a:gd name="connsiteX82-10655" fmla="*/ 9960 w 10000"/>
                  <a:gd name="connsiteY82-10656" fmla="*/ 6021 h 9961"/>
                  <a:gd name="connsiteX83-10657" fmla="*/ 9982 w 10000"/>
                  <a:gd name="connsiteY83-10658" fmla="*/ 6123 h 9961"/>
                  <a:gd name="connsiteX84-10659" fmla="*/ 9995 w 10000"/>
                  <a:gd name="connsiteY84-10660" fmla="*/ 6235 h 9961"/>
                  <a:gd name="connsiteX85-10661" fmla="*/ 10000 w 10000"/>
                  <a:gd name="connsiteY85-10662" fmla="*/ 6408 h 9961"/>
                  <a:gd name="connsiteX86-10663" fmla="*/ 9992 w 10000"/>
                  <a:gd name="connsiteY86-10664" fmla="*/ 6570 h 9961"/>
                  <a:gd name="connsiteX87-10665" fmla="*/ 9972 w 10000"/>
                  <a:gd name="connsiteY87-10666" fmla="*/ 6716 h 9961"/>
                  <a:gd name="connsiteX88-10667" fmla="*/ 9939 w 10000"/>
                  <a:gd name="connsiteY88-10668" fmla="*/ 6855 h 9961"/>
                  <a:gd name="connsiteX89-10669" fmla="*/ 9897 w 10000"/>
                  <a:gd name="connsiteY89-10670" fmla="*/ 6979 h 9961"/>
                  <a:gd name="connsiteX90-10671" fmla="*/ 9843 w 10000"/>
                  <a:gd name="connsiteY90-10672" fmla="*/ 7095 h 9961"/>
                  <a:gd name="connsiteX91-10673" fmla="*/ 9779 w 10000"/>
                  <a:gd name="connsiteY91-10674" fmla="*/ 7195 h 9961"/>
                  <a:gd name="connsiteX92-10675" fmla="*/ 9707 w 10000"/>
                  <a:gd name="connsiteY92-10676" fmla="*/ 7286 h 9961"/>
                  <a:gd name="connsiteX93-10677" fmla="*/ 9627 w 10000"/>
                  <a:gd name="connsiteY93-10678" fmla="*/ 7368 h 9961"/>
                  <a:gd name="connsiteX94-10679" fmla="*/ 9538 w 10000"/>
                  <a:gd name="connsiteY94-10680" fmla="*/ 7440 h 9961"/>
                  <a:gd name="connsiteX95-10681" fmla="*/ 9443 w 10000"/>
                  <a:gd name="connsiteY95-10682" fmla="*/ 7501 h 9961"/>
                  <a:gd name="connsiteX96-10683" fmla="*/ 9342 w 10000"/>
                  <a:gd name="connsiteY96-10684" fmla="*/ 7553 h 9961"/>
                  <a:gd name="connsiteX97-10685" fmla="*/ 9234 w 10000"/>
                  <a:gd name="connsiteY97-10686" fmla="*/ 7598 h 9961"/>
                  <a:gd name="connsiteX98-10687" fmla="*/ 9121 w 10000"/>
                  <a:gd name="connsiteY98-10688" fmla="*/ 7633 h 9961"/>
                  <a:gd name="connsiteX99-10689" fmla="*/ 9005 w 10000"/>
                  <a:gd name="connsiteY99-10690" fmla="*/ 7662 h 9961"/>
                  <a:gd name="connsiteX100-10691" fmla="*/ 8885 w 10000"/>
                  <a:gd name="connsiteY100-10692" fmla="*/ 7680 h 9961"/>
                  <a:gd name="connsiteX101-10693" fmla="*/ 8637 w 10000"/>
                  <a:gd name="connsiteY101-10694" fmla="*/ 7700 h 9961"/>
                  <a:gd name="connsiteX102-10695" fmla="*/ 8383 w 10000"/>
                  <a:gd name="connsiteY102-10696" fmla="*/ 7693 h 9961"/>
                  <a:gd name="connsiteX103-10697" fmla="*/ 8129 w 10000"/>
                  <a:gd name="connsiteY103-10698" fmla="*/ 7665 h 9961"/>
                  <a:gd name="connsiteX104-10699" fmla="*/ 7879 w 10000"/>
                  <a:gd name="connsiteY104-10700" fmla="*/ 7615 h 9961"/>
                  <a:gd name="connsiteX105-10701" fmla="*/ 7639 w 10000"/>
                  <a:gd name="connsiteY105-10702" fmla="*/ 7551 h 9961"/>
                  <a:gd name="connsiteX106-10703" fmla="*/ 7414 w 10000"/>
                  <a:gd name="connsiteY106-10704" fmla="*/ 7471 h 9961"/>
                  <a:gd name="connsiteX107-10705" fmla="*/ 7212 w 10000"/>
                  <a:gd name="connsiteY107-10706" fmla="*/ 7382 h 9961"/>
                  <a:gd name="connsiteX108-10707" fmla="*/ 7036 w 10000"/>
                  <a:gd name="connsiteY108-10708" fmla="*/ 7286 h 9961"/>
                  <a:gd name="connsiteX0-10709" fmla="*/ 7060 w 10024"/>
                  <a:gd name="connsiteY0-10710" fmla="*/ 7315 h 10021"/>
                  <a:gd name="connsiteX1-10711" fmla="*/ 5895 w 10024"/>
                  <a:gd name="connsiteY1-10712" fmla="*/ 5835 h 10021"/>
                  <a:gd name="connsiteX2-10713" fmla="*/ 4714 w 10024"/>
                  <a:gd name="connsiteY2-10714" fmla="*/ 6079 h 10021"/>
                  <a:gd name="connsiteX3-10715" fmla="*/ 3335 w 10024"/>
                  <a:gd name="connsiteY3-10716" fmla="*/ 6609 h 10021"/>
                  <a:gd name="connsiteX4-10717" fmla="*/ 2088 w 10024"/>
                  <a:gd name="connsiteY4-10718" fmla="*/ 7361 h 10021"/>
                  <a:gd name="connsiteX5-10719" fmla="*/ 700 w 10024"/>
                  <a:gd name="connsiteY5-10720" fmla="*/ 8742 h 10021"/>
                  <a:gd name="connsiteX6-10721" fmla="*/ 59 w 10024"/>
                  <a:gd name="connsiteY6-10722" fmla="*/ 10000 h 10021"/>
                  <a:gd name="connsiteX7-10723" fmla="*/ 24 w 10024"/>
                  <a:gd name="connsiteY7-10724" fmla="*/ 9496 h 10021"/>
                  <a:gd name="connsiteX8-10725" fmla="*/ 24 w 10024"/>
                  <a:gd name="connsiteY8-10726" fmla="*/ 9043 h 10021"/>
                  <a:gd name="connsiteX9-10727" fmla="*/ 34 w 10024"/>
                  <a:gd name="connsiteY9-10728" fmla="*/ 8558 h 10021"/>
                  <a:gd name="connsiteX10-10729" fmla="*/ 52 w 10024"/>
                  <a:gd name="connsiteY10-10730" fmla="*/ 8045 h 10021"/>
                  <a:gd name="connsiteX11-10731" fmla="*/ 82 w 10024"/>
                  <a:gd name="connsiteY11-10732" fmla="*/ 7520 h 10021"/>
                  <a:gd name="connsiteX12-10733" fmla="*/ 122 w 10024"/>
                  <a:gd name="connsiteY12-10734" fmla="*/ 6980 h 10021"/>
                  <a:gd name="connsiteX13-10735" fmla="*/ 172 w 10024"/>
                  <a:gd name="connsiteY13-10736" fmla="*/ 6433 h 10021"/>
                  <a:gd name="connsiteX14-10737" fmla="*/ 236 w 10024"/>
                  <a:gd name="connsiteY14-10738" fmla="*/ 5891 h 10021"/>
                  <a:gd name="connsiteX15-10739" fmla="*/ 310 w 10024"/>
                  <a:gd name="connsiteY15-10740" fmla="*/ 5353 h 10021"/>
                  <a:gd name="connsiteX16-10741" fmla="*/ 398 w 10024"/>
                  <a:gd name="connsiteY16-10742" fmla="*/ 4833 h 10021"/>
                  <a:gd name="connsiteX17-10743" fmla="*/ 499 w 10024"/>
                  <a:gd name="connsiteY17-10744" fmla="*/ 4330 h 10021"/>
                  <a:gd name="connsiteX18-10745" fmla="*/ 554 w 10024"/>
                  <a:gd name="connsiteY18-10746" fmla="*/ 4092 h 10021"/>
                  <a:gd name="connsiteX19-10747" fmla="*/ 612 w 10024"/>
                  <a:gd name="connsiteY19-10748" fmla="*/ 3858 h 10021"/>
                  <a:gd name="connsiteX20-10749" fmla="*/ 676 w 10024"/>
                  <a:gd name="connsiteY20-10750" fmla="*/ 3632 h 10021"/>
                  <a:gd name="connsiteX21-10751" fmla="*/ 741 w 10024"/>
                  <a:gd name="connsiteY21-10752" fmla="*/ 3420 h 10021"/>
                  <a:gd name="connsiteX22-10753" fmla="*/ 811 w 10024"/>
                  <a:gd name="connsiteY22-10754" fmla="*/ 3216 h 10021"/>
                  <a:gd name="connsiteX23-10755" fmla="*/ 885 w 10024"/>
                  <a:gd name="connsiteY23-10756" fmla="*/ 3023 h 10021"/>
                  <a:gd name="connsiteX24-10757" fmla="*/ 962 w 10024"/>
                  <a:gd name="connsiteY24-10758" fmla="*/ 2841 h 10021"/>
                  <a:gd name="connsiteX25-10759" fmla="*/ 1043 w 10024"/>
                  <a:gd name="connsiteY25-10760" fmla="*/ 2670 h 10021"/>
                  <a:gd name="connsiteX26-10761" fmla="*/ 1129 w 10024"/>
                  <a:gd name="connsiteY26-10762" fmla="*/ 2518 h 10021"/>
                  <a:gd name="connsiteX27-10763" fmla="*/ 1218 w 10024"/>
                  <a:gd name="connsiteY27-10764" fmla="*/ 2375 h 10021"/>
                  <a:gd name="connsiteX28-10765" fmla="*/ 1664 w 10024"/>
                  <a:gd name="connsiteY28-10766" fmla="*/ 1727 h 10021"/>
                  <a:gd name="connsiteX29-10767" fmla="*/ 1889 w 10024"/>
                  <a:gd name="connsiteY29-10768" fmla="*/ 1406 h 10021"/>
                  <a:gd name="connsiteX30-10769" fmla="*/ 1974 w 10024"/>
                  <a:gd name="connsiteY30-10770" fmla="*/ 1291 h 10021"/>
                  <a:gd name="connsiteX31-10771" fmla="*/ 2119 w 10024"/>
                  <a:gd name="connsiteY31-10772" fmla="*/ 1107 h 10021"/>
                  <a:gd name="connsiteX32-10773" fmla="*/ 2357 w 10024"/>
                  <a:gd name="connsiteY32-10774" fmla="*/ 825 h 10021"/>
                  <a:gd name="connsiteX33-10775" fmla="*/ 2479 w 10024"/>
                  <a:gd name="connsiteY33-10776" fmla="*/ 693 h 10021"/>
                  <a:gd name="connsiteX34-10777" fmla="*/ 2607 w 10024"/>
                  <a:gd name="connsiteY34-10778" fmla="*/ 568 h 10021"/>
                  <a:gd name="connsiteX35-10779" fmla="*/ 2735 w 10024"/>
                  <a:gd name="connsiteY35-10780" fmla="*/ 455 h 10021"/>
                  <a:gd name="connsiteX36-10781" fmla="*/ 2868 w 10024"/>
                  <a:gd name="connsiteY36-10782" fmla="*/ 347 h 10021"/>
                  <a:gd name="connsiteX37-10783" fmla="*/ 3005 w 10024"/>
                  <a:gd name="connsiteY37-10784" fmla="*/ 251 h 10021"/>
                  <a:gd name="connsiteX38-10785" fmla="*/ 3145 w 10024"/>
                  <a:gd name="connsiteY38-10786" fmla="*/ 163 h 10021"/>
                  <a:gd name="connsiteX39-10787" fmla="*/ 3212 w 10024"/>
                  <a:gd name="connsiteY39-10788" fmla="*/ 130 h 10021"/>
                  <a:gd name="connsiteX40-10789" fmla="*/ 3292 w 10024"/>
                  <a:gd name="connsiteY40-10790" fmla="*/ 100 h 10021"/>
                  <a:gd name="connsiteX41-10791" fmla="*/ 3487 w 10024"/>
                  <a:gd name="connsiteY41-10792" fmla="*/ 51 h 10021"/>
                  <a:gd name="connsiteX42-10793" fmla="*/ 3722 w 10024"/>
                  <a:gd name="connsiteY42-10794" fmla="*/ 15 h 10021"/>
                  <a:gd name="connsiteX43-10795" fmla="*/ 3990 w 10024"/>
                  <a:gd name="connsiteY43-10796" fmla="*/ 0 h 10021"/>
                  <a:gd name="connsiteX44-10797" fmla="*/ 4282 w 10024"/>
                  <a:gd name="connsiteY44-10798" fmla="*/ 5 h 10021"/>
                  <a:gd name="connsiteX45-10799" fmla="*/ 4593 w 10024"/>
                  <a:gd name="connsiteY45-10800" fmla="*/ 31 h 10021"/>
                  <a:gd name="connsiteX46-10801" fmla="*/ 4916 w 10024"/>
                  <a:gd name="connsiteY46-10802" fmla="*/ 76 h 10021"/>
                  <a:gd name="connsiteX47-10803" fmla="*/ 5241 w 10024"/>
                  <a:gd name="connsiteY47-10804" fmla="*/ 148 h 10021"/>
                  <a:gd name="connsiteX48-10805" fmla="*/ 5403 w 10024"/>
                  <a:gd name="connsiteY48-10806" fmla="*/ 194 h 10021"/>
                  <a:gd name="connsiteX49-10807" fmla="*/ 5563 w 10024"/>
                  <a:gd name="connsiteY49-10808" fmla="*/ 243 h 10021"/>
                  <a:gd name="connsiteX50-10809" fmla="*/ 5874 w 10024"/>
                  <a:gd name="connsiteY50-10810" fmla="*/ 370 h 10021"/>
                  <a:gd name="connsiteX51-10811" fmla="*/ 6024 w 10024"/>
                  <a:gd name="connsiteY51-10812" fmla="*/ 443 h 10021"/>
                  <a:gd name="connsiteX52-10813" fmla="*/ 6169 w 10024"/>
                  <a:gd name="connsiteY52-10814" fmla="*/ 523 h 10021"/>
                  <a:gd name="connsiteX53-10815" fmla="*/ 6305 w 10024"/>
                  <a:gd name="connsiteY53-10816" fmla="*/ 608 h 10021"/>
                  <a:gd name="connsiteX54-10817" fmla="*/ 6437 w 10024"/>
                  <a:gd name="connsiteY54-10818" fmla="*/ 706 h 10021"/>
                  <a:gd name="connsiteX55-10819" fmla="*/ 6558 w 10024"/>
                  <a:gd name="connsiteY55-10820" fmla="*/ 810 h 10021"/>
                  <a:gd name="connsiteX56-10821" fmla="*/ 6672 w 10024"/>
                  <a:gd name="connsiteY56-10822" fmla="*/ 921 h 10021"/>
                  <a:gd name="connsiteX57-10823" fmla="*/ 6775 w 10024"/>
                  <a:gd name="connsiteY57-10824" fmla="*/ 1042 h 10021"/>
                  <a:gd name="connsiteX58-10825" fmla="*/ 6868 w 10024"/>
                  <a:gd name="connsiteY58-10826" fmla="*/ 1173 h 10021"/>
                  <a:gd name="connsiteX59-10827" fmla="*/ 6949 w 10024"/>
                  <a:gd name="connsiteY59-10828" fmla="*/ 1309 h 10021"/>
                  <a:gd name="connsiteX60-10829" fmla="*/ 7018 w 10024"/>
                  <a:gd name="connsiteY60-10830" fmla="*/ 1456 h 10021"/>
                  <a:gd name="connsiteX61-10831" fmla="*/ 7072 w 10024"/>
                  <a:gd name="connsiteY61-10832" fmla="*/ 1611 h 10021"/>
                  <a:gd name="connsiteX62-10833" fmla="*/ 7094 w 10024"/>
                  <a:gd name="connsiteY62-10834" fmla="*/ 1694 h 10021"/>
                  <a:gd name="connsiteX63-10835" fmla="*/ 7112 w 10024"/>
                  <a:gd name="connsiteY63-10836" fmla="*/ 1780 h 10021"/>
                  <a:gd name="connsiteX64-10837" fmla="*/ 7810 w 10024"/>
                  <a:gd name="connsiteY64-10838" fmla="*/ 5411 h 10021"/>
                  <a:gd name="connsiteX65-10839" fmla="*/ 8011 w 10024"/>
                  <a:gd name="connsiteY65-10840" fmla="*/ 5372 h 10021"/>
                  <a:gd name="connsiteX66-10841" fmla="*/ 8304 w 10024"/>
                  <a:gd name="connsiteY66-10842" fmla="*/ 5332 h 10021"/>
                  <a:gd name="connsiteX67-10843" fmla="*/ 8474 w 10024"/>
                  <a:gd name="connsiteY67-10844" fmla="*/ 5320 h 10021"/>
                  <a:gd name="connsiteX68-10845" fmla="*/ 8654 w 10024"/>
                  <a:gd name="connsiteY68-10846" fmla="*/ 5317 h 10021"/>
                  <a:gd name="connsiteX69-10847" fmla="*/ 8839 w 10024"/>
                  <a:gd name="connsiteY69-10848" fmla="*/ 5322 h 10021"/>
                  <a:gd name="connsiteX70-10849" fmla="*/ 9027 w 10024"/>
                  <a:gd name="connsiteY70-10850" fmla="*/ 5340 h 10021"/>
                  <a:gd name="connsiteX71-10851" fmla="*/ 9209 w 10024"/>
                  <a:gd name="connsiteY71-10852" fmla="*/ 5375 h 10021"/>
                  <a:gd name="connsiteX72-10853" fmla="*/ 9384 w 10024"/>
                  <a:gd name="connsiteY72-10854" fmla="*/ 5428 h 10021"/>
                  <a:gd name="connsiteX73-10855" fmla="*/ 9547 w 10024"/>
                  <a:gd name="connsiteY73-10856" fmla="*/ 5498 h 10021"/>
                  <a:gd name="connsiteX74-10857" fmla="*/ 9621 w 10024"/>
                  <a:gd name="connsiteY74-10858" fmla="*/ 5546 h 10021"/>
                  <a:gd name="connsiteX75-10859" fmla="*/ 9692 w 10024"/>
                  <a:gd name="connsiteY75-10860" fmla="*/ 5595 h 10021"/>
                  <a:gd name="connsiteX76-10861" fmla="*/ 9758 w 10024"/>
                  <a:gd name="connsiteY76-10862" fmla="*/ 5651 h 10021"/>
                  <a:gd name="connsiteX77-10863" fmla="*/ 9818 w 10024"/>
                  <a:gd name="connsiteY77-10864" fmla="*/ 5716 h 10021"/>
                  <a:gd name="connsiteX78-10865" fmla="*/ 9870 w 10024"/>
                  <a:gd name="connsiteY78-10866" fmla="*/ 5789 h 10021"/>
                  <a:gd name="connsiteX79-10867" fmla="*/ 9916 w 10024"/>
                  <a:gd name="connsiteY79-10868" fmla="*/ 5865 h 10021"/>
                  <a:gd name="connsiteX80-10869" fmla="*/ 9954 w 10024"/>
                  <a:gd name="connsiteY80-10870" fmla="*/ 5951 h 10021"/>
                  <a:gd name="connsiteX81-10871" fmla="*/ 9984 w 10024"/>
                  <a:gd name="connsiteY81-10872" fmla="*/ 6045 h 10021"/>
                  <a:gd name="connsiteX82-10873" fmla="*/ 10006 w 10024"/>
                  <a:gd name="connsiteY82-10874" fmla="*/ 6147 h 10021"/>
                  <a:gd name="connsiteX83-10875" fmla="*/ 10019 w 10024"/>
                  <a:gd name="connsiteY83-10876" fmla="*/ 6259 h 10021"/>
                  <a:gd name="connsiteX84-10877" fmla="*/ 10024 w 10024"/>
                  <a:gd name="connsiteY84-10878" fmla="*/ 6433 h 10021"/>
                  <a:gd name="connsiteX85-10879" fmla="*/ 10016 w 10024"/>
                  <a:gd name="connsiteY85-10880" fmla="*/ 6596 h 10021"/>
                  <a:gd name="connsiteX86-10881" fmla="*/ 9996 w 10024"/>
                  <a:gd name="connsiteY86-10882" fmla="*/ 6742 h 10021"/>
                  <a:gd name="connsiteX87-10883" fmla="*/ 9963 w 10024"/>
                  <a:gd name="connsiteY87-10884" fmla="*/ 6882 h 10021"/>
                  <a:gd name="connsiteX88-10885" fmla="*/ 9921 w 10024"/>
                  <a:gd name="connsiteY88-10886" fmla="*/ 7006 h 10021"/>
                  <a:gd name="connsiteX89-10887" fmla="*/ 9867 w 10024"/>
                  <a:gd name="connsiteY89-10888" fmla="*/ 7123 h 10021"/>
                  <a:gd name="connsiteX90-10889" fmla="*/ 9803 w 10024"/>
                  <a:gd name="connsiteY90-10890" fmla="*/ 7223 h 10021"/>
                  <a:gd name="connsiteX91-10891" fmla="*/ 9731 w 10024"/>
                  <a:gd name="connsiteY91-10892" fmla="*/ 7315 h 10021"/>
                  <a:gd name="connsiteX92-10893" fmla="*/ 9651 w 10024"/>
                  <a:gd name="connsiteY92-10894" fmla="*/ 7397 h 10021"/>
                  <a:gd name="connsiteX93-10895" fmla="*/ 9562 w 10024"/>
                  <a:gd name="connsiteY93-10896" fmla="*/ 7469 h 10021"/>
                  <a:gd name="connsiteX94-10897" fmla="*/ 9467 w 10024"/>
                  <a:gd name="connsiteY94-10898" fmla="*/ 7530 h 10021"/>
                  <a:gd name="connsiteX95-10899" fmla="*/ 9366 w 10024"/>
                  <a:gd name="connsiteY95-10900" fmla="*/ 7583 h 10021"/>
                  <a:gd name="connsiteX96-10901" fmla="*/ 9258 w 10024"/>
                  <a:gd name="connsiteY96-10902" fmla="*/ 7628 h 10021"/>
                  <a:gd name="connsiteX97-10903" fmla="*/ 9145 w 10024"/>
                  <a:gd name="connsiteY97-10904" fmla="*/ 7663 h 10021"/>
                  <a:gd name="connsiteX98-10905" fmla="*/ 9029 w 10024"/>
                  <a:gd name="connsiteY98-10906" fmla="*/ 7692 h 10021"/>
                  <a:gd name="connsiteX99-10907" fmla="*/ 8909 w 10024"/>
                  <a:gd name="connsiteY99-10908" fmla="*/ 7710 h 10021"/>
                  <a:gd name="connsiteX100-10909" fmla="*/ 8661 w 10024"/>
                  <a:gd name="connsiteY100-10910" fmla="*/ 7730 h 10021"/>
                  <a:gd name="connsiteX101-10911" fmla="*/ 8407 w 10024"/>
                  <a:gd name="connsiteY101-10912" fmla="*/ 7723 h 10021"/>
                  <a:gd name="connsiteX102-10913" fmla="*/ 8153 w 10024"/>
                  <a:gd name="connsiteY102-10914" fmla="*/ 7695 h 10021"/>
                  <a:gd name="connsiteX103-10915" fmla="*/ 7903 w 10024"/>
                  <a:gd name="connsiteY103-10916" fmla="*/ 7645 h 10021"/>
                  <a:gd name="connsiteX104-10917" fmla="*/ 7663 w 10024"/>
                  <a:gd name="connsiteY104-10918" fmla="*/ 7581 h 10021"/>
                  <a:gd name="connsiteX105-10919" fmla="*/ 7438 w 10024"/>
                  <a:gd name="connsiteY105-10920" fmla="*/ 7500 h 10021"/>
                  <a:gd name="connsiteX106-10921" fmla="*/ 7236 w 10024"/>
                  <a:gd name="connsiteY106-10922" fmla="*/ 7411 h 10021"/>
                  <a:gd name="connsiteX107-10923" fmla="*/ 7060 w 10024"/>
                  <a:gd name="connsiteY107-10924" fmla="*/ 7315 h 10021"/>
                  <a:gd name="connsiteX0-10925" fmla="*/ 7036 w 10000"/>
                  <a:gd name="connsiteY0-10926" fmla="*/ 7315 h 9496"/>
                  <a:gd name="connsiteX1-10927" fmla="*/ 5871 w 10000"/>
                  <a:gd name="connsiteY1-10928" fmla="*/ 5835 h 9496"/>
                  <a:gd name="connsiteX2-10929" fmla="*/ 4690 w 10000"/>
                  <a:gd name="connsiteY2-10930" fmla="*/ 6079 h 9496"/>
                  <a:gd name="connsiteX3-10931" fmla="*/ 3311 w 10000"/>
                  <a:gd name="connsiteY3-10932" fmla="*/ 6609 h 9496"/>
                  <a:gd name="connsiteX4-10933" fmla="*/ 2064 w 10000"/>
                  <a:gd name="connsiteY4-10934" fmla="*/ 7361 h 9496"/>
                  <a:gd name="connsiteX5-10935" fmla="*/ 676 w 10000"/>
                  <a:gd name="connsiteY5-10936" fmla="*/ 8742 h 9496"/>
                  <a:gd name="connsiteX6-10937" fmla="*/ 0 w 10000"/>
                  <a:gd name="connsiteY6-10938" fmla="*/ 9496 h 9496"/>
                  <a:gd name="connsiteX7-10939" fmla="*/ 0 w 10000"/>
                  <a:gd name="connsiteY7-10940" fmla="*/ 9043 h 9496"/>
                  <a:gd name="connsiteX8-10941" fmla="*/ 10 w 10000"/>
                  <a:gd name="connsiteY8-10942" fmla="*/ 8558 h 9496"/>
                  <a:gd name="connsiteX9-10943" fmla="*/ 28 w 10000"/>
                  <a:gd name="connsiteY9-10944" fmla="*/ 8045 h 9496"/>
                  <a:gd name="connsiteX10-10945" fmla="*/ 58 w 10000"/>
                  <a:gd name="connsiteY10-10946" fmla="*/ 7520 h 9496"/>
                  <a:gd name="connsiteX11-10947" fmla="*/ 98 w 10000"/>
                  <a:gd name="connsiteY11-10948" fmla="*/ 6980 h 9496"/>
                  <a:gd name="connsiteX12-10949" fmla="*/ 148 w 10000"/>
                  <a:gd name="connsiteY12-10950" fmla="*/ 6433 h 9496"/>
                  <a:gd name="connsiteX13-10951" fmla="*/ 212 w 10000"/>
                  <a:gd name="connsiteY13-10952" fmla="*/ 5891 h 9496"/>
                  <a:gd name="connsiteX14-10953" fmla="*/ 286 w 10000"/>
                  <a:gd name="connsiteY14-10954" fmla="*/ 5353 h 9496"/>
                  <a:gd name="connsiteX15-10955" fmla="*/ 374 w 10000"/>
                  <a:gd name="connsiteY15-10956" fmla="*/ 4833 h 9496"/>
                  <a:gd name="connsiteX16-10957" fmla="*/ 475 w 10000"/>
                  <a:gd name="connsiteY16-10958" fmla="*/ 4330 h 9496"/>
                  <a:gd name="connsiteX17-10959" fmla="*/ 530 w 10000"/>
                  <a:gd name="connsiteY17-10960" fmla="*/ 4092 h 9496"/>
                  <a:gd name="connsiteX18-10961" fmla="*/ 588 w 10000"/>
                  <a:gd name="connsiteY18-10962" fmla="*/ 3858 h 9496"/>
                  <a:gd name="connsiteX19-10963" fmla="*/ 652 w 10000"/>
                  <a:gd name="connsiteY19-10964" fmla="*/ 3632 h 9496"/>
                  <a:gd name="connsiteX20-10965" fmla="*/ 717 w 10000"/>
                  <a:gd name="connsiteY20-10966" fmla="*/ 3420 h 9496"/>
                  <a:gd name="connsiteX21-10967" fmla="*/ 787 w 10000"/>
                  <a:gd name="connsiteY21-10968" fmla="*/ 3216 h 9496"/>
                  <a:gd name="connsiteX22-10969" fmla="*/ 861 w 10000"/>
                  <a:gd name="connsiteY22-10970" fmla="*/ 3023 h 9496"/>
                  <a:gd name="connsiteX23-10971" fmla="*/ 938 w 10000"/>
                  <a:gd name="connsiteY23-10972" fmla="*/ 2841 h 9496"/>
                  <a:gd name="connsiteX24-10973" fmla="*/ 1019 w 10000"/>
                  <a:gd name="connsiteY24-10974" fmla="*/ 2670 h 9496"/>
                  <a:gd name="connsiteX25-10975" fmla="*/ 1105 w 10000"/>
                  <a:gd name="connsiteY25-10976" fmla="*/ 2518 h 9496"/>
                  <a:gd name="connsiteX26-10977" fmla="*/ 1194 w 10000"/>
                  <a:gd name="connsiteY26-10978" fmla="*/ 2375 h 9496"/>
                  <a:gd name="connsiteX27-10979" fmla="*/ 1640 w 10000"/>
                  <a:gd name="connsiteY27-10980" fmla="*/ 1727 h 9496"/>
                  <a:gd name="connsiteX28-10981" fmla="*/ 1865 w 10000"/>
                  <a:gd name="connsiteY28-10982" fmla="*/ 1406 h 9496"/>
                  <a:gd name="connsiteX29-10983" fmla="*/ 1950 w 10000"/>
                  <a:gd name="connsiteY29-10984" fmla="*/ 1291 h 9496"/>
                  <a:gd name="connsiteX30-10985" fmla="*/ 2095 w 10000"/>
                  <a:gd name="connsiteY30-10986" fmla="*/ 1107 h 9496"/>
                  <a:gd name="connsiteX31-10987" fmla="*/ 2333 w 10000"/>
                  <a:gd name="connsiteY31-10988" fmla="*/ 825 h 9496"/>
                  <a:gd name="connsiteX32-10989" fmla="*/ 2455 w 10000"/>
                  <a:gd name="connsiteY32-10990" fmla="*/ 693 h 9496"/>
                  <a:gd name="connsiteX33-10991" fmla="*/ 2583 w 10000"/>
                  <a:gd name="connsiteY33-10992" fmla="*/ 568 h 9496"/>
                  <a:gd name="connsiteX34-10993" fmla="*/ 2711 w 10000"/>
                  <a:gd name="connsiteY34-10994" fmla="*/ 455 h 9496"/>
                  <a:gd name="connsiteX35-10995" fmla="*/ 2844 w 10000"/>
                  <a:gd name="connsiteY35-10996" fmla="*/ 347 h 9496"/>
                  <a:gd name="connsiteX36-10997" fmla="*/ 2981 w 10000"/>
                  <a:gd name="connsiteY36-10998" fmla="*/ 251 h 9496"/>
                  <a:gd name="connsiteX37-10999" fmla="*/ 3121 w 10000"/>
                  <a:gd name="connsiteY37-11000" fmla="*/ 163 h 9496"/>
                  <a:gd name="connsiteX38-11001" fmla="*/ 3188 w 10000"/>
                  <a:gd name="connsiteY38-11002" fmla="*/ 130 h 9496"/>
                  <a:gd name="connsiteX39-11003" fmla="*/ 3268 w 10000"/>
                  <a:gd name="connsiteY39-11004" fmla="*/ 100 h 9496"/>
                  <a:gd name="connsiteX40-11005" fmla="*/ 3463 w 10000"/>
                  <a:gd name="connsiteY40-11006" fmla="*/ 51 h 9496"/>
                  <a:gd name="connsiteX41-11007" fmla="*/ 3698 w 10000"/>
                  <a:gd name="connsiteY41-11008" fmla="*/ 15 h 9496"/>
                  <a:gd name="connsiteX42-11009" fmla="*/ 3966 w 10000"/>
                  <a:gd name="connsiteY42-11010" fmla="*/ 0 h 9496"/>
                  <a:gd name="connsiteX43-11011" fmla="*/ 4258 w 10000"/>
                  <a:gd name="connsiteY43-11012" fmla="*/ 5 h 9496"/>
                  <a:gd name="connsiteX44-11013" fmla="*/ 4569 w 10000"/>
                  <a:gd name="connsiteY44-11014" fmla="*/ 31 h 9496"/>
                  <a:gd name="connsiteX45-11015" fmla="*/ 4892 w 10000"/>
                  <a:gd name="connsiteY45-11016" fmla="*/ 76 h 9496"/>
                  <a:gd name="connsiteX46-11017" fmla="*/ 5217 w 10000"/>
                  <a:gd name="connsiteY46-11018" fmla="*/ 148 h 9496"/>
                  <a:gd name="connsiteX47-11019" fmla="*/ 5379 w 10000"/>
                  <a:gd name="connsiteY47-11020" fmla="*/ 194 h 9496"/>
                  <a:gd name="connsiteX48-11021" fmla="*/ 5539 w 10000"/>
                  <a:gd name="connsiteY48-11022" fmla="*/ 243 h 9496"/>
                  <a:gd name="connsiteX49-11023" fmla="*/ 5850 w 10000"/>
                  <a:gd name="connsiteY49-11024" fmla="*/ 370 h 9496"/>
                  <a:gd name="connsiteX50-11025" fmla="*/ 6000 w 10000"/>
                  <a:gd name="connsiteY50-11026" fmla="*/ 443 h 9496"/>
                  <a:gd name="connsiteX51-11027" fmla="*/ 6145 w 10000"/>
                  <a:gd name="connsiteY51-11028" fmla="*/ 523 h 9496"/>
                  <a:gd name="connsiteX52-11029" fmla="*/ 6281 w 10000"/>
                  <a:gd name="connsiteY52-11030" fmla="*/ 608 h 9496"/>
                  <a:gd name="connsiteX53-11031" fmla="*/ 6413 w 10000"/>
                  <a:gd name="connsiteY53-11032" fmla="*/ 706 h 9496"/>
                  <a:gd name="connsiteX54-11033" fmla="*/ 6534 w 10000"/>
                  <a:gd name="connsiteY54-11034" fmla="*/ 810 h 9496"/>
                  <a:gd name="connsiteX55-11035" fmla="*/ 6648 w 10000"/>
                  <a:gd name="connsiteY55-11036" fmla="*/ 921 h 9496"/>
                  <a:gd name="connsiteX56-11037" fmla="*/ 6751 w 10000"/>
                  <a:gd name="connsiteY56-11038" fmla="*/ 1042 h 9496"/>
                  <a:gd name="connsiteX57-11039" fmla="*/ 6844 w 10000"/>
                  <a:gd name="connsiteY57-11040" fmla="*/ 1173 h 9496"/>
                  <a:gd name="connsiteX58-11041" fmla="*/ 6925 w 10000"/>
                  <a:gd name="connsiteY58-11042" fmla="*/ 1309 h 9496"/>
                  <a:gd name="connsiteX59-11043" fmla="*/ 6994 w 10000"/>
                  <a:gd name="connsiteY59-11044" fmla="*/ 1456 h 9496"/>
                  <a:gd name="connsiteX60-11045" fmla="*/ 7048 w 10000"/>
                  <a:gd name="connsiteY60-11046" fmla="*/ 1611 h 9496"/>
                  <a:gd name="connsiteX61-11047" fmla="*/ 7070 w 10000"/>
                  <a:gd name="connsiteY61-11048" fmla="*/ 1694 h 9496"/>
                  <a:gd name="connsiteX62-11049" fmla="*/ 7088 w 10000"/>
                  <a:gd name="connsiteY62-11050" fmla="*/ 1780 h 9496"/>
                  <a:gd name="connsiteX63-11051" fmla="*/ 7786 w 10000"/>
                  <a:gd name="connsiteY63-11052" fmla="*/ 5411 h 9496"/>
                  <a:gd name="connsiteX64-11053" fmla="*/ 7987 w 10000"/>
                  <a:gd name="connsiteY64-11054" fmla="*/ 5372 h 9496"/>
                  <a:gd name="connsiteX65-11055" fmla="*/ 8280 w 10000"/>
                  <a:gd name="connsiteY65-11056" fmla="*/ 5332 h 9496"/>
                  <a:gd name="connsiteX66-11057" fmla="*/ 8450 w 10000"/>
                  <a:gd name="connsiteY66-11058" fmla="*/ 5320 h 9496"/>
                  <a:gd name="connsiteX67-11059" fmla="*/ 8630 w 10000"/>
                  <a:gd name="connsiteY67-11060" fmla="*/ 5317 h 9496"/>
                  <a:gd name="connsiteX68-11061" fmla="*/ 8815 w 10000"/>
                  <a:gd name="connsiteY68-11062" fmla="*/ 5322 h 9496"/>
                  <a:gd name="connsiteX69-11063" fmla="*/ 9003 w 10000"/>
                  <a:gd name="connsiteY69-11064" fmla="*/ 5340 h 9496"/>
                  <a:gd name="connsiteX70-11065" fmla="*/ 9185 w 10000"/>
                  <a:gd name="connsiteY70-11066" fmla="*/ 5375 h 9496"/>
                  <a:gd name="connsiteX71-11067" fmla="*/ 9360 w 10000"/>
                  <a:gd name="connsiteY71-11068" fmla="*/ 5428 h 9496"/>
                  <a:gd name="connsiteX72-11069" fmla="*/ 9523 w 10000"/>
                  <a:gd name="connsiteY72-11070" fmla="*/ 5498 h 9496"/>
                  <a:gd name="connsiteX73-11071" fmla="*/ 9597 w 10000"/>
                  <a:gd name="connsiteY73-11072" fmla="*/ 5546 h 9496"/>
                  <a:gd name="connsiteX74-11073" fmla="*/ 9668 w 10000"/>
                  <a:gd name="connsiteY74-11074" fmla="*/ 5595 h 9496"/>
                  <a:gd name="connsiteX75-11075" fmla="*/ 9734 w 10000"/>
                  <a:gd name="connsiteY75-11076" fmla="*/ 5651 h 9496"/>
                  <a:gd name="connsiteX76-11077" fmla="*/ 9794 w 10000"/>
                  <a:gd name="connsiteY76-11078" fmla="*/ 5716 h 9496"/>
                  <a:gd name="connsiteX77-11079" fmla="*/ 9846 w 10000"/>
                  <a:gd name="connsiteY77-11080" fmla="*/ 5789 h 9496"/>
                  <a:gd name="connsiteX78-11081" fmla="*/ 9892 w 10000"/>
                  <a:gd name="connsiteY78-11082" fmla="*/ 5865 h 9496"/>
                  <a:gd name="connsiteX79-11083" fmla="*/ 9930 w 10000"/>
                  <a:gd name="connsiteY79-11084" fmla="*/ 5951 h 9496"/>
                  <a:gd name="connsiteX80-11085" fmla="*/ 9960 w 10000"/>
                  <a:gd name="connsiteY80-11086" fmla="*/ 6045 h 9496"/>
                  <a:gd name="connsiteX81-11087" fmla="*/ 9982 w 10000"/>
                  <a:gd name="connsiteY81-11088" fmla="*/ 6147 h 9496"/>
                  <a:gd name="connsiteX82-11089" fmla="*/ 9995 w 10000"/>
                  <a:gd name="connsiteY82-11090" fmla="*/ 6259 h 9496"/>
                  <a:gd name="connsiteX83-11091" fmla="*/ 10000 w 10000"/>
                  <a:gd name="connsiteY83-11092" fmla="*/ 6433 h 9496"/>
                  <a:gd name="connsiteX84-11093" fmla="*/ 9992 w 10000"/>
                  <a:gd name="connsiteY84-11094" fmla="*/ 6596 h 9496"/>
                  <a:gd name="connsiteX85-11095" fmla="*/ 9972 w 10000"/>
                  <a:gd name="connsiteY85-11096" fmla="*/ 6742 h 9496"/>
                  <a:gd name="connsiteX86-11097" fmla="*/ 9939 w 10000"/>
                  <a:gd name="connsiteY86-11098" fmla="*/ 6882 h 9496"/>
                  <a:gd name="connsiteX87-11099" fmla="*/ 9897 w 10000"/>
                  <a:gd name="connsiteY87-11100" fmla="*/ 7006 h 9496"/>
                  <a:gd name="connsiteX88-11101" fmla="*/ 9843 w 10000"/>
                  <a:gd name="connsiteY88-11102" fmla="*/ 7123 h 9496"/>
                  <a:gd name="connsiteX89-11103" fmla="*/ 9779 w 10000"/>
                  <a:gd name="connsiteY89-11104" fmla="*/ 7223 h 9496"/>
                  <a:gd name="connsiteX90-11105" fmla="*/ 9707 w 10000"/>
                  <a:gd name="connsiteY90-11106" fmla="*/ 7315 h 9496"/>
                  <a:gd name="connsiteX91-11107" fmla="*/ 9627 w 10000"/>
                  <a:gd name="connsiteY91-11108" fmla="*/ 7397 h 9496"/>
                  <a:gd name="connsiteX92-11109" fmla="*/ 9538 w 10000"/>
                  <a:gd name="connsiteY92-11110" fmla="*/ 7469 h 9496"/>
                  <a:gd name="connsiteX93-11111" fmla="*/ 9443 w 10000"/>
                  <a:gd name="connsiteY93-11112" fmla="*/ 7530 h 9496"/>
                  <a:gd name="connsiteX94-11113" fmla="*/ 9342 w 10000"/>
                  <a:gd name="connsiteY94-11114" fmla="*/ 7583 h 9496"/>
                  <a:gd name="connsiteX95-11115" fmla="*/ 9234 w 10000"/>
                  <a:gd name="connsiteY95-11116" fmla="*/ 7628 h 9496"/>
                  <a:gd name="connsiteX96-11117" fmla="*/ 9121 w 10000"/>
                  <a:gd name="connsiteY96-11118" fmla="*/ 7663 h 9496"/>
                  <a:gd name="connsiteX97-11119" fmla="*/ 9005 w 10000"/>
                  <a:gd name="connsiteY97-11120" fmla="*/ 7692 h 9496"/>
                  <a:gd name="connsiteX98-11121" fmla="*/ 8885 w 10000"/>
                  <a:gd name="connsiteY98-11122" fmla="*/ 7710 h 9496"/>
                  <a:gd name="connsiteX99-11123" fmla="*/ 8637 w 10000"/>
                  <a:gd name="connsiteY99-11124" fmla="*/ 7730 h 9496"/>
                  <a:gd name="connsiteX100-11125" fmla="*/ 8383 w 10000"/>
                  <a:gd name="connsiteY100-11126" fmla="*/ 7723 h 9496"/>
                  <a:gd name="connsiteX101-11127" fmla="*/ 8129 w 10000"/>
                  <a:gd name="connsiteY101-11128" fmla="*/ 7695 h 9496"/>
                  <a:gd name="connsiteX102-11129" fmla="*/ 7879 w 10000"/>
                  <a:gd name="connsiteY102-11130" fmla="*/ 7645 h 9496"/>
                  <a:gd name="connsiteX103-11131" fmla="*/ 7639 w 10000"/>
                  <a:gd name="connsiteY103-11132" fmla="*/ 7581 h 9496"/>
                  <a:gd name="connsiteX104-11133" fmla="*/ 7414 w 10000"/>
                  <a:gd name="connsiteY104-11134" fmla="*/ 7500 h 9496"/>
                  <a:gd name="connsiteX105-11135" fmla="*/ 7212 w 10000"/>
                  <a:gd name="connsiteY105-11136" fmla="*/ 7411 h 9496"/>
                  <a:gd name="connsiteX106-11137" fmla="*/ 7036 w 10000"/>
                  <a:gd name="connsiteY106-11138" fmla="*/ 7315 h 9496"/>
                  <a:gd name="connsiteX0-11139" fmla="*/ 7114 w 10078"/>
                  <a:gd name="connsiteY0-11140" fmla="*/ 7703 h 10408"/>
                  <a:gd name="connsiteX1-11141" fmla="*/ 5949 w 10078"/>
                  <a:gd name="connsiteY1-11142" fmla="*/ 6145 h 10408"/>
                  <a:gd name="connsiteX2-11143" fmla="*/ 4768 w 10078"/>
                  <a:gd name="connsiteY2-11144" fmla="*/ 6402 h 10408"/>
                  <a:gd name="connsiteX3-11145" fmla="*/ 3389 w 10078"/>
                  <a:gd name="connsiteY3-11146" fmla="*/ 6960 h 10408"/>
                  <a:gd name="connsiteX4-11147" fmla="*/ 2142 w 10078"/>
                  <a:gd name="connsiteY4-11148" fmla="*/ 7752 h 10408"/>
                  <a:gd name="connsiteX5-11149" fmla="*/ 754 w 10078"/>
                  <a:gd name="connsiteY5-11150" fmla="*/ 9206 h 10408"/>
                  <a:gd name="connsiteX6-11151" fmla="*/ 0 w 10078"/>
                  <a:gd name="connsiteY6-11152" fmla="*/ 10408 h 10408"/>
                  <a:gd name="connsiteX7-11153" fmla="*/ 78 w 10078"/>
                  <a:gd name="connsiteY7-11154" fmla="*/ 9523 h 10408"/>
                  <a:gd name="connsiteX8-11155" fmla="*/ 88 w 10078"/>
                  <a:gd name="connsiteY8-11156" fmla="*/ 9012 h 10408"/>
                  <a:gd name="connsiteX9-11157" fmla="*/ 106 w 10078"/>
                  <a:gd name="connsiteY9-11158" fmla="*/ 8472 h 10408"/>
                  <a:gd name="connsiteX10-11159" fmla="*/ 136 w 10078"/>
                  <a:gd name="connsiteY10-11160" fmla="*/ 7919 h 10408"/>
                  <a:gd name="connsiteX11-11161" fmla="*/ 176 w 10078"/>
                  <a:gd name="connsiteY11-11162" fmla="*/ 7350 h 10408"/>
                  <a:gd name="connsiteX12-11163" fmla="*/ 226 w 10078"/>
                  <a:gd name="connsiteY12-11164" fmla="*/ 6774 h 10408"/>
                  <a:gd name="connsiteX13-11165" fmla="*/ 290 w 10078"/>
                  <a:gd name="connsiteY13-11166" fmla="*/ 6204 h 10408"/>
                  <a:gd name="connsiteX14-11167" fmla="*/ 364 w 10078"/>
                  <a:gd name="connsiteY14-11168" fmla="*/ 5637 h 10408"/>
                  <a:gd name="connsiteX15-11169" fmla="*/ 452 w 10078"/>
                  <a:gd name="connsiteY15-11170" fmla="*/ 5090 h 10408"/>
                  <a:gd name="connsiteX16-11171" fmla="*/ 553 w 10078"/>
                  <a:gd name="connsiteY16-11172" fmla="*/ 4560 h 10408"/>
                  <a:gd name="connsiteX17-11173" fmla="*/ 608 w 10078"/>
                  <a:gd name="connsiteY17-11174" fmla="*/ 4309 h 10408"/>
                  <a:gd name="connsiteX18-11175" fmla="*/ 666 w 10078"/>
                  <a:gd name="connsiteY18-11176" fmla="*/ 4063 h 10408"/>
                  <a:gd name="connsiteX19-11177" fmla="*/ 730 w 10078"/>
                  <a:gd name="connsiteY19-11178" fmla="*/ 3825 h 10408"/>
                  <a:gd name="connsiteX20-11179" fmla="*/ 795 w 10078"/>
                  <a:gd name="connsiteY20-11180" fmla="*/ 3602 h 10408"/>
                  <a:gd name="connsiteX21-11181" fmla="*/ 865 w 10078"/>
                  <a:gd name="connsiteY21-11182" fmla="*/ 3387 h 10408"/>
                  <a:gd name="connsiteX22-11183" fmla="*/ 939 w 10078"/>
                  <a:gd name="connsiteY22-11184" fmla="*/ 3183 h 10408"/>
                  <a:gd name="connsiteX23-11185" fmla="*/ 1016 w 10078"/>
                  <a:gd name="connsiteY23-11186" fmla="*/ 2992 h 10408"/>
                  <a:gd name="connsiteX24-11187" fmla="*/ 1097 w 10078"/>
                  <a:gd name="connsiteY24-11188" fmla="*/ 2812 h 10408"/>
                  <a:gd name="connsiteX25-11189" fmla="*/ 1183 w 10078"/>
                  <a:gd name="connsiteY25-11190" fmla="*/ 2652 h 10408"/>
                  <a:gd name="connsiteX26-11191" fmla="*/ 1272 w 10078"/>
                  <a:gd name="connsiteY26-11192" fmla="*/ 2501 h 10408"/>
                  <a:gd name="connsiteX27-11193" fmla="*/ 1718 w 10078"/>
                  <a:gd name="connsiteY27-11194" fmla="*/ 1819 h 10408"/>
                  <a:gd name="connsiteX28-11195" fmla="*/ 1943 w 10078"/>
                  <a:gd name="connsiteY28-11196" fmla="*/ 1481 h 10408"/>
                  <a:gd name="connsiteX29-11197" fmla="*/ 2028 w 10078"/>
                  <a:gd name="connsiteY29-11198" fmla="*/ 1360 h 10408"/>
                  <a:gd name="connsiteX30-11199" fmla="*/ 2173 w 10078"/>
                  <a:gd name="connsiteY30-11200" fmla="*/ 1166 h 10408"/>
                  <a:gd name="connsiteX31-11201" fmla="*/ 2411 w 10078"/>
                  <a:gd name="connsiteY31-11202" fmla="*/ 869 h 10408"/>
                  <a:gd name="connsiteX32-11203" fmla="*/ 2533 w 10078"/>
                  <a:gd name="connsiteY32-11204" fmla="*/ 730 h 10408"/>
                  <a:gd name="connsiteX33-11205" fmla="*/ 2661 w 10078"/>
                  <a:gd name="connsiteY33-11206" fmla="*/ 598 h 10408"/>
                  <a:gd name="connsiteX34-11207" fmla="*/ 2789 w 10078"/>
                  <a:gd name="connsiteY34-11208" fmla="*/ 479 h 10408"/>
                  <a:gd name="connsiteX35-11209" fmla="*/ 2922 w 10078"/>
                  <a:gd name="connsiteY35-11210" fmla="*/ 365 h 10408"/>
                  <a:gd name="connsiteX36-11211" fmla="*/ 3059 w 10078"/>
                  <a:gd name="connsiteY36-11212" fmla="*/ 264 h 10408"/>
                  <a:gd name="connsiteX37-11213" fmla="*/ 3199 w 10078"/>
                  <a:gd name="connsiteY37-11214" fmla="*/ 172 h 10408"/>
                  <a:gd name="connsiteX38-11215" fmla="*/ 3266 w 10078"/>
                  <a:gd name="connsiteY38-11216" fmla="*/ 137 h 10408"/>
                  <a:gd name="connsiteX39-11217" fmla="*/ 3346 w 10078"/>
                  <a:gd name="connsiteY39-11218" fmla="*/ 105 h 10408"/>
                  <a:gd name="connsiteX40-11219" fmla="*/ 3541 w 10078"/>
                  <a:gd name="connsiteY40-11220" fmla="*/ 54 h 10408"/>
                  <a:gd name="connsiteX41-11221" fmla="*/ 3776 w 10078"/>
                  <a:gd name="connsiteY41-11222" fmla="*/ 16 h 10408"/>
                  <a:gd name="connsiteX42-11223" fmla="*/ 4044 w 10078"/>
                  <a:gd name="connsiteY42-11224" fmla="*/ 0 h 10408"/>
                  <a:gd name="connsiteX43-11225" fmla="*/ 4336 w 10078"/>
                  <a:gd name="connsiteY43-11226" fmla="*/ 5 h 10408"/>
                  <a:gd name="connsiteX44-11227" fmla="*/ 4647 w 10078"/>
                  <a:gd name="connsiteY44-11228" fmla="*/ 33 h 10408"/>
                  <a:gd name="connsiteX45-11229" fmla="*/ 4970 w 10078"/>
                  <a:gd name="connsiteY45-11230" fmla="*/ 80 h 10408"/>
                  <a:gd name="connsiteX46-11231" fmla="*/ 5295 w 10078"/>
                  <a:gd name="connsiteY46-11232" fmla="*/ 156 h 10408"/>
                  <a:gd name="connsiteX47-11233" fmla="*/ 5457 w 10078"/>
                  <a:gd name="connsiteY47-11234" fmla="*/ 204 h 10408"/>
                  <a:gd name="connsiteX48-11235" fmla="*/ 5617 w 10078"/>
                  <a:gd name="connsiteY48-11236" fmla="*/ 256 h 10408"/>
                  <a:gd name="connsiteX49-11237" fmla="*/ 5928 w 10078"/>
                  <a:gd name="connsiteY49-11238" fmla="*/ 390 h 10408"/>
                  <a:gd name="connsiteX50-11239" fmla="*/ 6078 w 10078"/>
                  <a:gd name="connsiteY50-11240" fmla="*/ 467 h 10408"/>
                  <a:gd name="connsiteX51-11241" fmla="*/ 6223 w 10078"/>
                  <a:gd name="connsiteY51-11242" fmla="*/ 551 h 10408"/>
                  <a:gd name="connsiteX52-11243" fmla="*/ 6359 w 10078"/>
                  <a:gd name="connsiteY52-11244" fmla="*/ 640 h 10408"/>
                  <a:gd name="connsiteX53-11245" fmla="*/ 6491 w 10078"/>
                  <a:gd name="connsiteY53-11246" fmla="*/ 743 h 10408"/>
                  <a:gd name="connsiteX54-11247" fmla="*/ 6612 w 10078"/>
                  <a:gd name="connsiteY54-11248" fmla="*/ 853 h 10408"/>
                  <a:gd name="connsiteX55-11249" fmla="*/ 6726 w 10078"/>
                  <a:gd name="connsiteY55-11250" fmla="*/ 970 h 10408"/>
                  <a:gd name="connsiteX56-11251" fmla="*/ 6829 w 10078"/>
                  <a:gd name="connsiteY56-11252" fmla="*/ 1097 h 10408"/>
                  <a:gd name="connsiteX57-11253" fmla="*/ 6922 w 10078"/>
                  <a:gd name="connsiteY57-11254" fmla="*/ 1235 h 10408"/>
                  <a:gd name="connsiteX58-11255" fmla="*/ 7003 w 10078"/>
                  <a:gd name="connsiteY58-11256" fmla="*/ 1378 h 10408"/>
                  <a:gd name="connsiteX59-11257" fmla="*/ 7072 w 10078"/>
                  <a:gd name="connsiteY59-11258" fmla="*/ 1533 h 10408"/>
                  <a:gd name="connsiteX60-11259" fmla="*/ 7126 w 10078"/>
                  <a:gd name="connsiteY60-11260" fmla="*/ 1697 h 10408"/>
                  <a:gd name="connsiteX61-11261" fmla="*/ 7148 w 10078"/>
                  <a:gd name="connsiteY61-11262" fmla="*/ 1784 h 10408"/>
                  <a:gd name="connsiteX62-11263" fmla="*/ 7166 w 10078"/>
                  <a:gd name="connsiteY62-11264" fmla="*/ 1874 h 10408"/>
                  <a:gd name="connsiteX63-11265" fmla="*/ 7864 w 10078"/>
                  <a:gd name="connsiteY63-11266" fmla="*/ 5698 h 10408"/>
                  <a:gd name="connsiteX64-11267" fmla="*/ 8065 w 10078"/>
                  <a:gd name="connsiteY64-11268" fmla="*/ 5657 h 10408"/>
                  <a:gd name="connsiteX65-11269" fmla="*/ 8358 w 10078"/>
                  <a:gd name="connsiteY65-11270" fmla="*/ 5615 h 10408"/>
                  <a:gd name="connsiteX66-11271" fmla="*/ 8528 w 10078"/>
                  <a:gd name="connsiteY66-11272" fmla="*/ 5602 h 10408"/>
                  <a:gd name="connsiteX67-11273" fmla="*/ 8708 w 10078"/>
                  <a:gd name="connsiteY67-11274" fmla="*/ 5599 h 10408"/>
                  <a:gd name="connsiteX68-11275" fmla="*/ 8893 w 10078"/>
                  <a:gd name="connsiteY68-11276" fmla="*/ 5604 h 10408"/>
                  <a:gd name="connsiteX69-11277" fmla="*/ 9081 w 10078"/>
                  <a:gd name="connsiteY69-11278" fmla="*/ 5623 h 10408"/>
                  <a:gd name="connsiteX70-11279" fmla="*/ 9263 w 10078"/>
                  <a:gd name="connsiteY70-11280" fmla="*/ 5660 h 10408"/>
                  <a:gd name="connsiteX71-11281" fmla="*/ 9438 w 10078"/>
                  <a:gd name="connsiteY71-11282" fmla="*/ 5716 h 10408"/>
                  <a:gd name="connsiteX72-11283" fmla="*/ 9601 w 10078"/>
                  <a:gd name="connsiteY72-11284" fmla="*/ 5790 h 10408"/>
                  <a:gd name="connsiteX73-11285" fmla="*/ 9675 w 10078"/>
                  <a:gd name="connsiteY73-11286" fmla="*/ 5840 h 10408"/>
                  <a:gd name="connsiteX74-11287" fmla="*/ 9746 w 10078"/>
                  <a:gd name="connsiteY74-11288" fmla="*/ 5892 h 10408"/>
                  <a:gd name="connsiteX75-11289" fmla="*/ 9812 w 10078"/>
                  <a:gd name="connsiteY75-11290" fmla="*/ 5951 h 10408"/>
                  <a:gd name="connsiteX76-11291" fmla="*/ 9872 w 10078"/>
                  <a:gd name="connsiteY76-11292" fmla="*/ 6019 h 10408"/>
                  <a:gd name="connsiteX77-11293" fmla="*/ 9924 w 10078"/>
                  <a:gd name="connsiteY77-11294" fmla="*/ 6096 h 10408"/>
                  <a:gd name="connsiteX78-11295" fmla="*/ 9970 w 10078"/>
                  <a:gd name="connsiteY78-11296" fmla="*/ 6176 h 10408"/>
                  <a:gd name="connsiteX79-11297" fmla="*/ 10008 w 10078"/>
                  <a:gd name="connsiteY79-11298" fmla="*/ 6267 h 10408"/>
                  <a:gd name="connsiteX80-11299" fmla="*/ 10038 w 10078"/>
                  <a:gd name="connsiteY80-11300" fmla="*/ 6366 h 10408"/>
                  <a:gd name="connsiteX81-11301" fmla="*/ 10060 w 10078"/>
                  <a:gd name="connsiteY81-11302" fmla="*/ 6473 h 10408"/>
                  <a:gd name="connsiteX82-11303" fmla="*/ 10073 w 10078"/>
                  <a:gd name="connsiteY82-11304" fmla="*/ 6591 h 10408"/>
                  <a:gd name="connsiteX83-11305" fmla="*/ 10078 w 10078"/>
                  <a:gd name="connsiteY83-11306" fmla="*/ 6774 h 10408"/>
                  <a:gd name="connsiteX84-11307" fmla="*/ 10070 w 10078"/>
                  <a:gd name="connsiteY84-11308" fmla="*/ 6946 h 10408"/>
                  <a:gd name="connsiteX85-11309" fmla="*/ 10050 w 10078"/>
                  <a:gd name="connsiteY85-11310" fmla="*/ 7100 h 10408"/>
                  <a:gd name="connsiteX86-11311" fmla="*/ 10017 w 10078"/>
                  <a:gd name="connsiteY86-11312" fmla="*/ 7247 h 10408"/>
                  <a:gd name="connsiteX87-11313" fmla="*/ 9975 w 10078"/>
                  <a:gd name="connsiteY87-11314" fmla="*/ 7378 h 10408"/>
                  <a:gd name="connsiteX88-11315" fmla="*/ 9921 w 10078"/>
                  <a:gd name="connsiteY88-11316" fmla="*/ 7501 h 10408"/>
                  <a:gd name="connsiteX89-11317" fmla="*/ 9857 w 10078"/>
                  <a:gd name="connsiteY89-11318" fmla="*/ 7606 h 10408"/>
                  <a:gd name="connsiteX90-11319" fmla="*/ 9785 w 10078"/>
                  <a:gd name="connsiteY90-11320" fmla="*/ 7703 h 10408"/>
                  <a:gd name="connsiteX91-11321" fmla="*/ 9705 w 10078"/>
                  <a:gd name="connsiteY91-11322" fmla="*/ 7790 h 10408"/>
                  <a:gd name="connsiteX92-11323" fmla="*/ 9616 w 10078"/>
                  <a:gd name="connsiteY92-11324" fmla="*/ 7865 h 10408"/>
                  <a:gd name="connsiteX93-11325" fmla="*/ 9521 w 10078"/>
                  <a:gd name="connsiteY93-11326" fmla="*/ 7930 h 10408"/>
                  <a:gd name="connsiteX94-11327" fmla="*/ 9420 w 10078"/>
                  <a:gd name="connsiteY94-11328" fmla="*/ 7985 h 10408"/>
                  <a:gd name="connsiteX95-11329" fmla="*/ 9312 w 10078"/>
                  <a:gd name="connsiteY95-11330" fmla="*/ 8033 h 10408"/>
                  <a:gd name="connsiteX96-11331" fmla="*/ 9199 w 10078"/>
                  <a:gd name="connsiteY96-11332" fmla="*/ 8070 h 10408"/>
                  <a:gd name="connsiteX97-11333" fmla="*/ 9083 w 10078"/>
                  <a:gd name="connsiteY97-11334" fmla="*/ 8100 h 10408"/>
                  <a:gd name="connsiteX98-11335" fmla="*/ 8963 w 10078"/>
                  <a:gd name="connsiteY98-11336" fmla="*/ 8119 h 10408"/>
                  <a:gd name="connsiteX99-11337" fmla="*/ 8715 w 10078"/>
                  <a:gd name="connsiteY99-11338" fmla="*/ 8140 h 10408"/>
                  <a:gd name="connsiteX100-11339" fmla="*/ 8461 w 10078"/>
                  <a:gd name="connsiteY100-11340" fmla="*/ 8133 h 10408"/>
                  <a:gd name="connsiteX101-11341" fmla="*/ 8207 w 10078"/>
                  <a:gd name="connsiteY101-11342" fmla="*/ 8103 h 10408"/>
                  <a:gd name="connsiteX102-11343" fmla="*/ 7957 w 10078"/>
                  <a:gd name="connsiteY102-11344" fmla="*/ 8051 h 10408"/>
                  <a:gd name="connsiteX103-11345" fmla="*/ 7717 w 10078"/>
                  <a:gd name="connsiteY103-11346" fmla="*/ 7983 h 10408"/>
                  <a:gd name="connsiteX104-11347" fmla="*/ 7492 w 10078"/>
                  <a:gd name="connsiteY104-11348" fmla="*/ 7898 h 10408"/>
                  <a:gd name="connsiteX105-11349" fmla="*/ 7290 w 10078"/>
                  <a:gd name="connsiteY105-11350" fmla="*/ 7804 h 10408"/>
                  <a:gd name="connsiteX106-11351" fmla="*/ 7114 w 10078"/>
                  <a:gd name="connsiteY106-11352" fmla="*/ 7703 h 10408"/>
                  <a:gd name="connsiteX0-11353" fmla="*/ 7036 w 10000"/>
                  <a:gd name="connsiteY0-11354" fmla="*/ 7703 h 10408"/>
                  <a:gd name="connsiteX1-11355" fmla="*/ 5871 w 10000"/>
                  <a:gd name="connsiteY1-11356" fmla="*/ 6145 h 10408"/>
                  <a:gd name="connsiteX2-11357" fmla="*/ 4690 w 10000"/>
                  <a:gd name="connsiteY2-11358" fmla="*/ 6402 h 10408"/>
                  <a:gd name="connsiteX3-11359" fmla="*/ 3311 w 10000"/>
                  <a:gd name="connsiteY3-11360" fmla="*/ 6960 h 10408"/>
                  <a:gd name="connsiteX4-11361" fmla="*/ 2064 w 10000"/>
                  <a:gd name="connsiteY4-11362" fmla="*/ 7752 h 10408"/>
                  <a:gd name="connsiteX5-11363" fmla="*/ 676 w 10000"/>
                  <a:gd name="connsiteY5-11364" fmla="*/ 9206 h 10408"/>
                  <a:gd name="connsiteX6-11365" fmla="*/ 0 w 10000"/>
                  <a:gd name="connsiteY6-11366" fmla="*/ 10408 h 10408"/>
                  <a:gd name="connsiteX7-11367" fmla="*/ 0 w 10000"/>
                  <a:gd name="connsiteY7-11368" fmla="*/ 9523 h 10408"/>
                  <a:gd name="connsiteX8-11369" fmla="*/ 10 w 10000"/>
                  <a:gd name="connsiteY8-11370" fmla="*/ 9012 h 10408"/>
                  <a:gd name="connsiteX9-11371" fmla="*/ 28 w 10000"/>
                  <a:gd name="connsiteY9-11372" fmla="*/ 8472 h 10408"/>
                  <a:gd name="connsiteX10-11373" fmla="*/ 58 w 10000"/>
                  <a:gd name="connsiteY10-11374" fmla="*/ 7919 h 10408"/>
                  <a:gd name="connsiteX11-11375" fmla="*/ 98 w 10000"/>
                  <a:gd name="connsiteY11-11376" fmla="*/ 7350 h 10408"/>
                  <a:gd name="connsiteX12-11377" fmla="*/ 148 w 10000"/>
                  <a:gd name="connsiteY12-11378" fmla="*/ 6774 h 10408"/>
                  <a:gd name="connsiteX13-11379" fmla="*/ 212 w 10000"/>
                  <a:gd name="connsiteY13-11380" fmla="*/ 6204 h 10408"/>
                  <a:gd name="connsiteX14-11381" fmla="*/ 286 w 10000"/>
                  <a:gd name="connsiteY14-11382" fmla="*/ 5637 h 10408"/>
                  <a:gd name="connsiteX15-11383" fmla="*/ 374 w 10000"/>
                  <a:gd name="connsiteY15-11384" fmla="*/ 5090 h 10408"/>
                  <a:gd name="connsiteX16-11385" fmla="*/ 475 w 10000"/>
                  <a:gd name="connsiteY16-11386" fmla="*/ 4560 h 10408"/>
                  <a:gd name="connsiteX17-11387" fmla="*/ 530 w 10000"/>
                  <a:gd name="connsiteY17-11388" fmla="*/ 4309 h 10408"/>
                  <a:gd name="connsiteX18-11389" fmla="*/ 588 w 10000"/>
                  <a:gd name="connsiteY18-11390" fmla="*/ 4063 h 10408"/>
                  <a:gd name="connsiteX19-11391" fmla="*/ 652 w 10000"/>
                  <a:gd name="connsiteY19-11392" fmla="*/ 3825 h 10408"/>
                  <a:gd name="connsiteX20-11393" fmla="*/ 717 w 10000"/>
                  <a:gd name="connsiteY20-11394" fmla="*/ 3602 h 10408"/>
                  <a:gd name="connsiteX21-11395" fmla="*/ 787 w 10000"/>
                  <a:gd name="connsiteY21-11396" fmla="*/ 3387 h 10408"/>
                  <a:gd name="connsiteX22-11397" fmla="*/ 861 w 10000"/>
                  <a:gd name="connsiteY22-11398" fmla="*/ 3183 h 10408"/>
                  <a:gd name="connsiteX23-11399" fmla="*/ 938 w 10000"/>
                  <a:gd name="connsiteY23-11400" fmla="*/ 2992 h 10408"/>
                  <a:gd name="connsiteX24-11401" fmla="*/ 1019 w 10000"/>
                  <a:gd name="connsiteY24-11402" fmla="*/ 2812 h 10408"/>
                  <a:gd name="connsiteX25-11403" fmla="*/ 1105 w 10000"/>
                  <a:gd name="connsiteY25-11404" fmla="*/ 2652 h 10408"/>
                  <a:gd name="connsiteX26-11405" fmla="*/ 1194 w 10000"/>
                  <a:gd name="connsiteY26-11406" fmla="*/ 2501 h 10408"/>
                  <a:gd name="connsiteX27-11407" fmla="*/ 1640 w 10000"/>
                  <a:gd name="connsiteY27-11408" fmla="*/ 1819 h 10408"/>
                  <a:gd name="connsiteX28-11409" fmla="*/ 1865 w 10000"/>
                  <a:gd name="connsiteY28-11410" fmla="*/ 1481 h 10408"/>
                  <a:gd name="connsiteX29-11411" fmla="*/ 1950 w 10000"/>
                  <a:gd name="connsiteY29-11412" fmla="*/ 1360 h 10408"/>
                  <a:gd name="connsiteX30-11413" fmla="*/ 2095 w 10000"/>
                  <a:gd name="connsiteY30-11414" fmla="*/ 1166 h 10408"/>
                  <a:gd name="connsiteX31-11415" fmla="*/ 2333 w 10000"/>
                  <a:gd name="connsiteY31-11416" fmla="*/ 869 h 10408"/>
                  <a:gd name="connsiteX32-11417" fmla="*/ 2455 w 10000"/>
                  <a:gd name="connsiteY32-11418" fmla="*/ 730 h 10408"/>
                  <a:gd name="connsiteX33-11419" fmla="*/ 2583 w 10000"/>
                  <a:gd name="connsiteY33-11420" fmla="*/ 598 h 10408"/>
                  <a:gd name="connsiteX34-11421" fmla="*/ 2711 w 10000"/>
                  <a:gd name="connsiteY34-11422" fmla="*/ 479 h 10408"/>
                  <a:gd name="connsiteX35-11423" fmla="*/ 2844 w 10000"/>
                  <a:gd name="connsiteY35-11424" fmla="*/ 365 h 10408"/>
                  <a:gd name="connsiteX36-11425" fmla="*/ 2981 w 10000"/>
                  <a:gd name="connsiteY36-11426" fmla="*/ 264 h 10408"/>
                  <a:gd name="connsiteX37-11427" fmla="*/ 3121 w 10000"/>
                  <a:gd name="connsiteY37-11428" fmla="*/ 172 h 10408"/>
                  <a:gd name="connsiteX38-11429" fmla="*/ 3188 w 10000"/>
                  <a:gd name="connsiteY38-11430" fmla="*/ 137 h 10408"/>
                  <a:gd name="connsiteX39-11431" fmla="*/ 3268 w 10000"/>
                  <a:gd name="connsiteY39-11432" fmla="*/ 105 h 10408"/>
                  <a:gd name="connsiteX40-11433" fmla="*/ 3463 w 10000"/>
                  <a:gd name="connsiteY40-11434" fmla="*/ 54 h 10408"/>
                  <a:gd name="connsiteX41-11435" fmla="*/ 3698 w 10000"/>
                  <a:gd name="connsiteY41-11436" fmla="*/ 16 h 10408"/>
                  <a:gd name="connsiteX42-11437" fmla="*/ 3966 w 10000"/>
                  <a:gd name="connsiteY42-11438" fmla="*/ 0 h 10408"/>
                  <a:gd name="connsiteX43-11439" fmla="*/ 4258 w 10000"/>
                  <a:gd name="connsiteY43-11440" fmla="*/ 5 h 10408"/>
                  <a:gd name="connsiteX44-11441" fmla="*/ 4569 w 10000"/>
                  <a:gd name="connsiteY44-11442" fmla="*/ 33 h 10408"/>
                  <a:gd name="connsiteX45-11443" fmla="*/ 4892 w 10000"/>
                  <a:gd name="connsiteY45-11444" fmla="*/ 80 h 10408"/>
                  <a:gd name="connsiteX46-11445" fmla="*/ 5217 w 10000"/>
                  <a:gd name="connsiteY46-11446" fmla="*/ 156 h 10408"/>
                  <a:gd name="connsiteX47-11447" fmla="*/ 5379 w 10000"/>
                  <a:gd name="connsiteY47-11448" fmla="*/ 204 h 10408"/>
                  <a:gd name="connsiteX48-11449" fmla="*/ 5539 w 10000"/>
                  <a:gd name="connsiteY48-11450" fmla="*/ 256 h 10408"/>
                  <a:gd name="connsiteX49-11451" fmla="*/ 5850 w 10000"/>
                  <a:gd name="connsiteY49-11452" fmla="*/ 390 h 10408"/>
                  <a:gd name="connsiteX50-11453" fmla="*/ 6000 w 10000"/>
                  <a:gd name="connsiteY50-11454" fmla="*/ 467 h 10408"/>
                  <a:gd name="connsiteX51-11455" fmla="*/ 6145 w 10000"/>
                  <a:gd name="connsiteY51-11456" fmla="*/ 551 h 10408"/>
                  <a:gd name="connsiteX52-11457" fmla="*/ 6281 w 10000"/>
                  <a:gd name="connsiteY52-11458" fmla="*/ 640 h 10408"/>
                  <a:gd name="connsiteX53-11459" fmla="*/ 6413 w 10000"/>
                  <a:gd name="connsiteY53-11460" fmla="*/ 743 h 10408"/>
                  <a:gd name="connsiteX54-11461" fmla="*/ 6534 w 10000"/>
                  <a:gd name="connsiteY54-11462" fmla="*/ 853 h 10408"/>
                  <a:gd name="connsiteX55-11463" fmla="*/ 6648 w 10000"/>
                  <a:gd name="connsiteY55-11464" fmla="*/ 970 h 10408"/>
                  <a:gd name="connsiteX56-11465" fmla="*/ 6751 w 10000"/>
                  <a:gd name="connsiteY56-11466" fmla="*/ 1097 h 10408"/>
                  <a:gd name="connsiteX57-11467" fmla="*/ 6844 w 10000"/>
                  <a:gd name="connsiteY57-11468" fmla="*/ 1235 h 10408"/>
                  <a:gd name="connsiteX58-11469" fmla="*/ 6925 w 10000"/>
                  <a:gd name="connsiteY58-11470" fmla="*/ 1378 h 10408"/>
                  <a:gd name="connsiteX59-11471" fmla="*/ 6994 w 10000"/>
                  <a:gd name="connsiteY59-11472" fmla="*/ 1533 h 10408"/>
                  <a:gd name="connsiteX60-11473" fmla="*/ 7048 w 10000"/>
                  <a:gd name="connsiteY60-11474" fmla="*/ 1697 h 10408"/>
                  <a:gd name="connsiteX61-11475" fmla="*/ 7070 w 10000"/>
                  <a:gd name="connsiteY61-11476" fmla="*/ 1784 h 10408"/>
                  <a:gd name="connsiteX62-11477" fmla="*/ 7088 w 10000"/>
                  <a:gd name="connsiteY62-11478" fmla="*/ 1874 h 10408"/>
                  <a:gd name="connsiteX63-11479" fmla="*/ 7786 w 10000"/>
                  <a:gd name="connsiteY63-11480" fmla="*/ 5698 h 10408"/>
                  <a:gd name="connsiteX64-11481" fmla="*/ 7987 w 10000"/>
                  <a:gd name="connsiteY64-11482" fmla="*/ 5657 h 10408"/>
                  <a:gd name="connsiteX65-11483" fmla="*/ 8280 w 10000"/>
                  <a:gd name="connsiteY65-11484" fmla="*/ 5615 h 10408"/>
                  <a:gd name="connsiteX66-11485" fmla="*/ 8450 w 10000"/>
                  <a:gd name="connsiteY66-11486" fmla="*/ 5602 h 10408"/>
                  <a:gd name="connsiteX67-11487" fmla="*/ 8630 w 10000"/>
                  <a:gd name="connsiteY67-11488" fmla="*/ 5599 h 10408"/>
                  <a:gd name="connsiteX68-11489" fmla="*/ 8815 w 10000"/>
                  <a:gd name="connsiteY68-11490" fmla="*/ 5604 h 10408"/>
                  <a:gd name="connsiteX69-11491" fmla="*/ 9003 w 10000"/>
                  <a:gd name="connsiteY69-11492" fmla="*/ 5623 h 10408"/>
                  <a:gd name="connsiteX70-11493" fmla="*/ 9185 w 10000"/>
                  <a:gd name="connsiteY70-11494" fmla="*/ 5660 h 10408"/>
                  <a:gd name="connsiteX71-11495" fmla="*/ 9360 w 10000"/>
                  <a:gd name="connsiteY71-11496" fmla="*/ 5716 h 10408"/>
                  <a:gd name="connsiteX72-11497" fmla="*/ 9523 w 10000"/>
                  <a:gd name="connsiteY72-11498" fmla="*/ 5790 h 10408"/>
                  <a:gd name="connsiteX73-11499" fmla="*/ 9597 w 10000"/>
                  <a:gd name="connsiteY73-11500" fmla="*/ 5840 h 10408"/>
                  <a:gd name="connsiteX74-11501" fmla="*/ 9668 w 10000"/>
                  <a:gd name="connsiteY74-11502" fmla="*/ 5892 h 10408"/>
                  <a:gd name="connsiteX75-11503" fmla="*/ 9734 w 10000"/>
                  <a:gd name="connsiteY75-11504" fmla="*/ 5951 h 10408"/>
                  <a:gd name="connsiteX76-11505" fmla="*/ 9794 w 10000"/>
                  <a:gd name="connsiteY76-11506" fmla="*/ 6019 h 10408"/>
                  <a:gd name="connsiteX77-11507" fmla="*/ 9846 w 10000"/>
                  <a:gd name="connsiteY77-11508" fmla="*/ 6096 h 10408"/>
                  <a:gd name="connsiteX78-11509" fmla="*/ 9892 w 10000"/>
                  <a:gd name="connsiteY78-11510" fmla="*/ 6176 h 10408"/>
                  <a:gd name="connsiteX79-11511" fmla="*/ 9930 w 10000"/>
                  <a:gd name="connsiteY79-11512" fmla="*/ 6267 h 10408"/>
                  <a:gd name="connsiteX80-11513" fmla="*/ 9960 w 10000"/>
                  <a:gd name="connsiteY80-11514" fmla="*/ 6366 h 10408"/>
                  <a:gd name="connsiteX81-11515" fmla="*/ 9982 w 10000"/>
                  <a:gd name="connsiteY81-11516" fmla="*/ 6473 h 10408"/>
                  <a:gd name="connsiteX82-11517" fmla="*/ 9995 w 10000"/>
                  <a:gd name="connsiteY82-11518" fmla="*/ 6591 h 10408"/>
                  <a:gd name="connsiteX83-11519" fmla="*/ 10000 w 10000"/>
                  <a:gd name="connsiteY83-11520" fmla="*/ 6774 h 10408"/>
                  <a:gd name="connsiteX84-11521" fmla="*/ 9992 w 10000"/>
                  <a:gd name="connsiteY84-11522" fmla="*/ 6946 h 10408"/>
                  <a:gd name="connsiteX85-11523" fmla="*/ 9972 w 10000"/>
                  <a:gd name="connsiteY85-11524" fmla="*/ 7100 h 10408"/>
                  <a:gd name="connsiteX86-11525" fmla="*/ 9939 w 10000"/>
                  <a:gd name="connsiteY86-11526" fmla="*/ 7247 h 10408"/>
                  <a:gd name="connsiteX87-11527" fmla="*/ 9897 w 10000"/>
                  <a:gd name="connsiteY87-11528" fmla="*/ 7378 h 10408"/>
                  <a:gd name="connsiteX88-11529" fmla="*/ 9843 w 10000"/>
                  <a:gd name="connsiteY88-11530" fmla="*/ 7501 h 10408"/>
                  <a:gd name="connsiteX89-11531" fmla="*/ 9779 w 10000"/>
                  <a:gd name="connsiteY89-11532" fmla="*/ 7606 h 10408"/>
                  <a:gd name="connsiteX90-11533" fmla="*/ 9707 w 10000"/>
                  <a:gd name="connsiteY90-11534" fmla="*/ 7703 h 10408"/>
                  <a:gd name="connsiteX91-11535" fmla="*/ 9627 w 10000"/>
                  <a:gd name="connsiteY91-11536" fmla="*/ 7790 h 10408"/>
                  <a:gd name="connsiteX92-11537" fmla="*/ 9538 w 10000"/>
                  <a:gd name="connsiteY92-11538" fmla="*/ 7865 h 10408"/>
                  <a:gd name="connsiteX93-11539" fmla="*/ 9443 w 10000"/>
                  <a:gd name="connsiteY93-11540" fmla="*/ 7930 h 10408"/>
                  <a:gd name="connsiteX94-11541" fmla="*/ 9342 w 10000"/>
                  <a:gd name="connsiteY94-11542" fmla="*/ 7985 h 10408"/>
                  <a:gd name="connsiteX95-11543" fmla="*/ 9234 w 10000"/>
                  <a:gd name="connsiteY95-11544" fmla="*/ 8033 h 10408"/>
                  <a:gd name="connsiteX96-11545" fmla="*/ 9121 w 10000"/>
                  <a:gd name="connsiteY96-11546" fmla="*/ 8070 h 10408"/>
                  <a:gd name="connsiteX97-11547" fmla="*/ 9005 w 10000"/>
                  <a:gd name="connsiteY97-11548" fmla="*/ 8100 h 10408"/>
                  <a:gd name="connsiteX98-11549" fmla="*/ 8885 w 10000"/>
                  <a:gd name="connsiteY98-11550" fmla="*/ 8119 h 10408"/>
                  <a:gd name="connsiteX99-11551" fmla="*/ 8637 w 10000"/>
                  <a:gd name="connsiteY99-11552" fmla="*/ 8140 h 10408"/>
                  <a:gd name="connsiteX100-11553" fmla="*/ 8383 w 10000"/>
                  <a:gd name="connsiteY100-11554" fmla="*/ 8133 h 10408"/>
                  <a:gd name="connsiteX101-11555" fmla="*/ 8129 w 10000"/>
                  <a:gd name="connsiteY101-11556" fmla="*/ 8103 h 10408"/>
                  <a:gd name="connsiteX102-11557" fmla="*/ 7879 w 10000"/>
                  <a:gd name="connsiteY102-11558" fmla="*/ 8051 h 10408"/>
                  <a:gd name="connsiteX103-11559" fmla="*/ 7639 w 10000"/>
                  <a:gd name="connsiteY103-11560" fmla="*/ 7983 h 10408"/>
                  <a:gd name="connsiteX104-11561" fmla="*/ 7414 w 10000"/>
                  <a:gd name="connsiteY104-11562" fmla="*/ 7898 h 10408"/>
                  <a:gd name="connsiteX105-11563" fmla="*/ 7212 w 10000"/>
                  <a:gd name="connsiteY105-11564" fmla="*/ 7804 h 10408"/>
                  <a:gd name="connsiteX106-11565" fmla="*/ 7036 w 10000"/>
                  <a:gd name="connsiteY106-11566" fmla="*/ 7703 h 10408"/>
                  <a:gd name="connsiteX0-11567" fmla="*/ 7036 w 10000"/>
                  <a:gd name="connsiteY0-11568" fmla="*/ 7703 h 10286"/>
                  <a:gd name="connsiteX1-11569" fmla="*/ 5871 w 10000"/>
                  <a:gd name="connsiteY1-11570" fmla="*/ 6145 h 10286"/>
                  <a:gd name="connsiteX2-11571" fmla="*/ 4690 w 10000"/>
                  <a:gd name="connsiteY2-11572" fmla="*/ 6402 h 10286"/>
                  <a:gd name="connsiteX3-11573" fmla="*/ 3311 w 10000"/>
                  <a:gd name="connsiteY3-11574" fmla="*/ 6960 h 10286"/>
                  <a:gd name="connsiteX4-11575" fmla="*/ 2064 w 10000"/>
                  <a:gd name="connsiteY4-11576" fmla="*/ 7752 h 10286"/>
                  <a:gd name="connsiteX5-11577" fmla="*/ 676 w 10000"/>
                  <a:gd name="connsiteY5-11578" fmla="*/ 9206 h 10286"/>
                  <a:gd name="connsiteX6-11579" fmla="*/ 0 w 10000"/>
                  <a:gd name="connsiteY6-11580" fmla="*/ 10286 h 10286"/>
                  <a:gd name="connsiteX7-11581" fmla="*/ 0 w 10000"/>
                  <a:gd name="connsiteY7-11582" fmla="*/ 9523 h 10286"/>
                  <a:gd name="connsiteX8-11583" fmla="*/ 10 w 10000"/>
                  <a:gd name="connsiteY8-11584" fmla="*/ 9012 h 10286"/>
                  <a:gd name="connsiteX9-11585" fmla="*/ 28 w 10000"/>
                  <a:gd name="connsiteY9-11586" fmla="*/ 8472 h 10286"/>
                  <a:gd name="connsiteX10-11587" fmla="*/ 58 w 10000"/>
                  <a:gd name="connsiteY10-11588" fmla="*/ 7919 h 10286"/>
                  <a:gd name="connsiteX11-11589" fmla="*/ 98 w 10000"/>
                  <a:gd name="connsiteY11-11590" fmla="*/ 7350 h 10286"/>
                  <a:gd name="connsiteX12-11591" fmla="*/ 148 w 10000"/>
                  <a:gd name="connsiteY12-11592" fmla="*/ 6774 h 10286"/>
                  <a:gd name="connsiteX13-11593" fmla="*/ 212 w 10000"/>
                  <a:gd name="connsiteY13-11594" fmla="*/ 6204 h 10286"/>
                  <a:gd name="connsiteX14-11595" fmla="*/ 286 w 10000"/>
                  <a:gd name="connsiteY14-11596" fmla="*/ 5637 h 10286"/>
                  <a:gd name="connsiteX15-11597" fmla="*/ 374 w 10000"/>
                  <a:gd name="connsiteY15-11598" fmla="*/ 5090 h 10286"/>
                  <a:gd name="connsiteX16-11599" fmla="*/ 475 w 10000"/>
                  <a:gd name="connsiteY16-11600" fmla="*/ 4560 h 10286"/>
                  <a:gd name="connsiteX17-11601" fmla="*/ 530 w 10000"/>
                  <a:gd name="connsiteY17-11602" fmla="*/ 4309 h 10286"/>
                  <a:gd name="connsiteX18-11603" fmla="*/ 588 w 10000"/>
                  <a:gd name="connsiteY18-11604" fmla="*/ 4063 h 10286"/>
                  <a:gd name="connsiteX19-11605" fmla="*/ 652 w 10000"/>
                  <a:gd name="connsiteY19-11606" fmla="*/ 3825 h 10286"/>
                  <a:gd name="connsiteX20-11607" fmla="*/ 717 w 10000"/>
                  <a:gd name="connsiteY20-11608" fmla="*/ 3602 h 10286"/>
                  <a:gd name="connsiteX21-11609" fmla="*/ 787 w 10000"/>
                  <a:gd name="connsiteY21-11610" fmla="*/ 3387 h 10286"/>
                  <a:gd name="connsiteX22-11611" fmla="*/ 861 w 10000"/>
                  <a:gd name="connsiteY22-11612" fmla="*/ 3183 h 10286"/>
                  <a:gd name="connsiteX23-11613" fmla="*/ 938 w 10000"/>
                  <a:gd name="connsiteY23-11614" fmla="*/ 2992 h 10286"/>
                  <a:gd name="connsiteX24-11615" fmla="*/ 1019 w 10000"/>
                  <a:gd name="connsiteY24-11616" fmla="*/ 2812 h 10286"/>
                  <a:gd name="connsiteX25-11617" fmla="*/ 1105 w 10000"/>
                  <a:gd name="connsiteY25-11618" fmla="*/ 2652 h 10286"/>
                  <a:gd name="connsiteX26-11619" fmla="*/ 1194 w 10000"/>
                  <a:gd name="connsiteY26-11620" fmla="*/ 2501 h 10286"/>
                  <a:gd name="connsiteX27-11621" fmla="*/ 1640 w 10000"/>
                  <a:gd name="connsiteY27-11622" fmla="*/ 1819 h 10286"/>
                  <a:gd name="connsiteX28-11623" fmla="*/ 1865 w 10000"/>
                  <a:gd name="connsiteY28-11624" fmla="*/ 1481 h 10286"/>
                  <a:gd name="connsiteX29-11625" fmla="*/ 1950 w 10000"/>
                  <a:gd name="connsiteY29-11626" fmla="*/ 1360 h 10286"/>
                  <a:gd name="connsiteX30-11627" fmla="*/ 2095 w 10000"/>
                  <a:gd name="connsiteY30-11628" fmla="*/ 1166 h 10286"/>
                  <a:gd name="connsiteX31-11629" fmla="*/ 2333 w 10000"/>
                  <a:gd name="connsiteY31-11630" fmla="*/ 869 h 10286"/>
                  <a:gd name="connsiteX32-11631" fmla="*/ 2455 w 10000"/>
                  <a:gd name="connsiteY32-11632" fmla="*/ 730 h 10286"/>
                  <a:gd name="connsiteX33-11633" fmla="*/ 2583 w 10000"/>
                  <a:gd name="connsiteY33-11634" fmla="*/ 598 h 10286"/>
                  <a:gd name="connsiteX34-11635" fmla="*/ 2711 w 10000"/>
                  <a:gd name="connsiteY34-11636" fmla="*/ 479 h 10286"/>
                  <a:gd name="connsiteX35-11637" fmla="*/ 2844 w 10000"/>
                  <a:gd name="connsiteY35-11638" fmla="*/ 365 h 10286"/>
                  <a:gd name="connsiteX36-11639" fmla="*/ 2981 w 10000"/>
                  <a:gd name="connsiteY36-11640" fmla="*/ 264 h 10286"/>
                  <a:gd name="connsiteX37-11641" fmla="*/ 3121 w 10000"/>
                  <a:gd name="connsiteY37-11642" fmla="*/ 172 h 10286"/>
                  <a:gd name="connsiteX38-11643" fmla="*/ 3188 w 10000"/>
                  <a:gd name="connsiteY38-11644" fmla="*/ 137 h 10286"/>
                  <a:gd name="connsiteX39-11645" fmla="*/ 3268 w 10000"/>
                  <a:gd name="connsiteY39-11646" fmla="*/ 105 h 10286"/>
                  <a:gd name="connsiteX40-11647" fmla="*/ 3463 w 10000"/>
                  <a:gd name="connsiteY40-11648" fmla="*/ 54 h 10286"/>
                  <a:gd name="connsiteX41-11649" fmla="*/ 3698 w 10000"/>
                  <a:gd name="connsiteY41-11650" fmla="*/ 16 h 10286"/>
                  <a:gd name="connsiteX42-11651" fmla="*/ 3966 w 10000"/>
                  <a:gd name="connsiteY42-11652" fmla="*/ 0 h 10286"/>
                  <a:gd name="connsiteX43-11653" fmla="*/ 4258 w 10000"/>
                  <a:gd name="connsiteY43-11654" fmla="*/ 5 h 10286"/>
                  <a:gd name="connsiteX44-11655" fmla="*/ 4569 w 10000"/>
                  <a:gd name="connsiteY44-11656" fmla="*/ 33 h 10286"/>
                  <a:gd name="connsiteX45-11657" fmla="*/ 4892 w 10000"/>
                  <a:gd name="connsiteY45-11658" fmla="*/ 80 h 10286"/>
                  <a:gd name="connsiteX46-11659" fmla="*/ 5217 w 10000"/>
                  <a:gd name="connsiteY46-11660" fmla="*/ 156 h 10286"/>
                  <a:gd name="connsiteX47-11661" fmla="*/ 5379 w 10000"/>
                  <a:gd name="connsiteY47-11662" fmla="*/ 204 h 10286"/>
                  <a:gd name="connsiteX48-11663" fmla="*/ 5539 w 10000"/>
                  <a:gd name="connsiteY48-11664" fmla="*/ 256 h 10286"/>
                  <a:gd name="connsiteX49-11665" fmla="*/ 5850 w 10000"/>
                  <a:gd name="connsiteY49-11666" fmla="*/ 390 h 10286"/>
                  <a:gd name="connsiteX50-11667" fmla="*/ 6000 w 10000"/>
                  <a:gd name="connsiteY50-11668" fmla="*/ 467 h 10286"/>
                  <a:gd name="connsiteX51-11669" fmla="*/ 6145 w 10000"/>
                  <a:gd name="connsiteY51-11670" fmla="*/ 551 h 10286"/>
                  <a:gd name="connsiteX52-11671" fmla="*/ 6281 w 10000"/>
                  <a:gd name="connsiteY52-11672" fmla="*/ 640 h 10286"/>
                  <a:gd name="connsiteX53-11673" fmla="*/ 6413 w 10000"/>
                  <a:gd name="connsiteY53-11674" fmla="*/ 743 h 10286"/>
                  <a:gd name="connsiteX54-11675" fmla="*/ 6534 w 10000"/>
                  <a:gd name="connsiteY54-11676" fmla="*/ 853 h 10286"/>
                  <a:gd name="connsiteX55-11677" fmla="*/ 6648 w 10000"/>
                  <a:gd name="connsiteY55-11678" fmla="*/ 970 h 10286"/>
                  <a:gd name="connsiteX56-11679" fmla="*/ 6751 w 10000"/>
                  <a:gd name="connsiteY56-11680" fmla="*/ 1097 h 10286"/>
                  <a:gd name="connsiteX57-11681" fmla="*/ 6844 w 10000"/>
                  <a:gd name="connsiteY57-11682" fmla="*/ 1235 h 10286"/>
                  <a:gd name="connsiteX58-11683" fmla="*/ 6925 w 10000"/>
                  <a:gd name="connsiteY58-11684" fmla="*/ 1378 h 10286"/>
                  <a:gd name="connsiteX59-11685" fmla="*/ 6994 w 10000"/>
                  <a:gd name="connsiteY59-11686" fmla="*/ 1533 h 10286"/>
                  <a:gd name="connsiteX60-11687" fmla="*/ 7048 w 10000"/>
                  <a:gd name="connsiteY60-11688" fmla="*/ 1697 h 10286"/>
                  <a:gd name="connsiteX61-11689" fmla="*/ 7070 w 10000"/>
                  <a:gd name="connsiteY61-11690" fmla="*/ 1784 h 10286"/>
                  <a:gd name="connsiteX62-11691" fmla="*/ 7088 w 10000"/>
                  <a:gd name="connsiteY62-11692" fmla="*/ 1874 h 10286"/>
                  <a:gd name="connsiteX63-11693" fmla="*/ 7786 w 10000"/>
                  <a:gd name="connsiteY63-11694" fmla="*/ 5698 h 10286"/>
                  <a:gd name="connsiteX64-11695" fmla="*/ 7987 w 10000"/>
                  <a:gd name="connsiteY64-11696" fmla="*/ 5657 h 10286"/>
                  <a:gd name="connsiteX65-11697" fmla="*/ 8280 w 10000"/>
                  <a:gd name="connsiteY65-11698" fmla="*/ 5615 h 10286"/>
                  <a:gd name="connsiteX66-11699" fmla="*/ 8450 w 10000"/>
                  <a:gd name="connsiteY66-11700" fmla="*/ 5602 h 10286"/>
                  <a:gd name="connsiteX67-11701" fmla="*/ 8630 w 10000"/>
                  <a:gd name="connsiteY67-11702" fmla="*/ 5599 h 10286"/>
                  <a:gd name="connsiteX68-11703" fmla="*/ 8815 w 10000"/>
                  <a:gd name="connsiteY68-11704" fmla="*/ 5604 h 10286"/>
                  <a:gd name="connsiteX69-11705" fmla="*/ 9003 w 10000"/>
                  <a:gd name="connsiteY69-11706" fmla="*/ 5623 h 10286"/>
                  <a:gd name="connsiteX70-11707" fmla="*/ 9185 w 10000"/>
                  <a:gd name="connsiteY70-11708" fmla="*/ 5660 h 10286"/>
                  <a:gd name="connsiteX71-11709" fmla="*/ 9360 w 10000"/>
                  <a:gd name="connsiteY71-11710" fmla="*/ 5716 h 10286"/>
                  <a:gd name="connsiteX72-11711" fmla="*/ 9523 w 10000"/>
                  <a:gd name="connsiteY72-11712" fmla="*/ 5790 h 10286"/>
                  <a:gd name="connsiteX73-11713" fmla="*/ 9597 w 10000"/>
                  <a:gd name="connsiteY73-11714" fmla="*/ 5840 h 10286"/>
                  <a:gd name="connsiteX74-11715" fmla="*/ 9668 w 10000"/>
                  <a:gd name="connsiteY74-11716" fmla="*/ 5892 h 10286"/>
                  <a:gd name="connsiteX75-11717" fmla="*/ 9734 w 10000"/>
                  <a:gd name="connsiteY75-11718" fmla="*/ 5951 h 10286"/>
                  <a:gd name="connsiteX76-11719" fmla="*/ 9794 w 10000"/>
                  <a:gd name="connsiteY76-11720" fmla="*/ 6019 h 10286"/>
                  <a:gd name="connsiteX77-11721" fmla="*/ 9846 w 10000"/>
                  <a:gd name="connsiteY77-11722" fmla="*/ 6096 h 10286"/>
                  <a:gd name="connsiteX78-11723" fmla="*/ 9892 w 10000"/>
                  <a:gd name="connsiteY78-11724" fmla="*/ 6176 h 10286"/>
                  <a:gd name="connsiteX79-11725" fmla="*/ 9930 w 10000"/>
                  <a:gd name="connsiteY79-11726" fmla="*/ 6267 h 10286"/>
                  <a:gd name="connsiteX80-11727" fmla="*/ 9960 w 10000"/>
                  <a:gd name="connsiteY80-11728" fmla="*/ 6366 h 10286"/>
                  <a:gd name="connsiteX81-11729" fmla="*/ 9982 w 10000"/>
                  <a:gd name="connsiteY81-11730" fmla="*/ 6473 h 10286"/>
                  <a:gd name="connsiteX82-11731" fmla="*/ 9995 w 10000"/>
                  <a:gd name="connsiteY82-11732" fmla="*/ 6591 h 10286"/>
                  <a:gd name="connsiteX83-11733" fmla="*/ 10000 w 10000"/>
                  <a:gd name="connsiteY83-11734" fmla="*/ 6774 h 10286"/>
                  <a:gd name="connsiteX84-11735" fmla="*/ 9992 w 10000"/>
                  <a:gd name="connsiteY84-11736" fmla="*/ 6946 h 10286"/>
                  <a:gd name="connsiteX85-11737" fmla="*/ 9972 w 10000"/>
                  <a:gd name="connsiteY85-11738" fmla="*/ 7100 h 10286"/>
                  <a:gd name="connsiteX86-11739" fmla="*/ 9939 w 10000"/>
                  <a:gd name="connsiteY86-11740" fmla="*/ 7247 h 10286"/>
                  <a:gd name="connsiteX87-11741" fmla="*/ 9897 w 10000"/>
                  <a:gd name="connsiteY87-11742" fmla="*/ 7378 h 10286"/>
                  <a:gd name="connsiteX88-11743" fmla="*/ 9843 w 10000"/>
                  <a:gd name="connsiteY88-11744" fmla="*/ 7501 h 10286"/>
                  <a:gd name="connsiteX89-11745" fmla="*/ 9779 w 10000"/>
                  <a:gd name="connsiteY89-11746" fmla="*/ 7606 h 10286"/>
                  <a:gd name="connsiteX90-11747" fmla="*/ 9707 w 10000"/>
                  <a:gd name="connsiteY90-11748" fmla="*/ 7703 h 10286"/>
                  <a:gd name="connsiteX91-11749" fmla="*/ 9627 w 10000"/>
                  <a:gd name="connsiteY91-11750" fmla="*/ 7790 h 10286"/>
                  <a:gd name="connsiteX92-11751" fmla="*/ 9538 w 10000"/>
                  <a:gd name="connsiteY92-11752" fmla="*/ 7865 h 10286"/>
                  <a:gd name="connsiteX93-11753" fmla="*/ 9443 w 10000"/>
                  <a:gd name="connsiteY93-11754" fmla="*/ 7930 h 10286"/>
                  <a:gd name="connsiteX94-11755" fmla="*/ 9342 w 10000"/>
                  <a:gd name="connsiteY94-11756" fmla="*/ 7985 h 10286"/>
                  <a:gd name="connsiteX95-11757" fmla="*/ 9234 w 10000"/>
                  <a:gd name="connsiteY95-11758" fmla="*/ 8033 h 10286"/>
                  <a:gd name="connsiteX96-11759" fmla="*/ 9121 w 10000"/>
                  <a:gd name="connsiteY96-11760" fmla="*/ 8070 h 10286"/>
                  <a:gd name="connsiteX97-11761" fmla="*/ 9005 w 10000"/>
                  <a:gd name="connsiteY97-11762" fmla="*/ 8100 h 10286"/>
                  <a:gd name="connsiteX98-11763" fmla="*/ 8885 w 10000"/>
                  <a:gd name="connsiteY98-11764" fmla="*/ 8119 h 10286"/>
                  <a:gd name="connsiteX99-11765" fmla="*/ 8637 w 10000"/>
                  <a:gd name="connsiteY99-11766" fmla="*/ 8140 h 10286"/>
                  <a:gd name="connsiteX100-11767" fmla="*/ 8383 w 10000"/>
                  <a:gd name="connsiteY100-11768" fmla="*/ 8133 h 10286"/>
                  <a:gd name="connsiteX101-11769" fmla="*/ 8129 w 10000"/>
                  <a:gd name="connsiteY101-11770" fmla="*/ 8103 h 10286"/>
                  <a:gd name="connsiteX102-11771" fmla="*/ 7879 w 10000"/>
                  <a:gd name="connsiteY102-11772" fmla="*/ 8051 h 10286"/>
                  <a:gd name="connsiteX103-11773" fmla="*/ 7639 w 10000"/>
                  <a:gd name="connsiteY103-11774" fmla="*/ 7983 h 10286"/>
                  <a:gd name="connsiteX104-11775" fmla="*/ 7414 w 10000"/>
                  <a:gd name="connsiteY104-11776" fmla="*/ 7898 h 10286"/>
                  <a:gd name="connsiteX105-11777" fmla="*/ 7212 w 10000"/>
                  <a:gd name="connsiteY105-11778" fmla="*/ 7804 h 10286"/>
                  <a:gd name="connsiteX106-11779" fmla="*/ 7036 w 10000"/>
                  <a:gd name="connsiteY106-11780" fmla="*/ 7703 h 10286"/>
                  <a:gd name="connsiteX0-11781" fmla="*/ 7212 w 10000"/>
                  <a:gd name="connsiteY0-11782" fmla="*/ 7804 h 10286"/>
                  <a:gd name="connsiteX1-11783" fmla="*/ 5871 w 10000"/>
                  <a:gd name="connsiteY1-11784" fmla="*/ 6145 h 10286"/>
                  <a:gd name="connsiteX2-11785" fmla="*/ 4690 w 10000"/>
                  <a:gd name="connsiteY2-11786" fmla="*/ 6402 h 10286"/>
                  <a:gd name="connsiteX3-11787" fmla="*/ 3311 w 10000"/>
                  <a:gd name="connsiteY3-11788" fmla="*/ 6960 h 10286"/>
                  <a:gd name="connsiteX4-11789" fmla="*/ 2064 w 10000"/>
                  <a:gd name="connsiteY4-11790" fmla="*/ 7752 h 10286"/>
                  <a:gd name="connsiteX5-11791" fmla="*/ 676 w 10000"/>
                  <a:gd name="connsiteY5-11792" fmla="*/ 9206 h 10286"/>
                  <a:gd name="connsiteX6-11793" fmla="*/ 0 w 10000"/>
                  <a:gd name="connsiteY6-11794" fmla="*/ 10286 h 10286"/>
                  <a:gd name="connsiteX7-11795" fmla="*/ 0 w 10000"/>
                  <a:gd name="connsiteY7-11796" fmla="*/ 9523 h 10286"/>
                  <a:gd name="connsiteX8-11797" fmla="*/ 10 w 10000"/>
                  <a:gd name="connsiteY8-11798" fmla="*/ 9012 h 10286"/>
                  <a:gd name="connsiteX9-11799" fmla="*/ 28 w 10000"/>
                  <a:gd name="connsiteY9-11800" fmla="*/ 8472 h 10286"/>
                  <a:gd name="connsiteX10-11801" fmla="*/ 58 w 10000"/>
                  <a:gd name="connsiteY10-11802" fmla="*/ 7919 h 10286"/>
                  <a:gd name="connsiteX11-11803" fmla="*/ 98 w 10000"/>
                  <a:gd name="connsiteY11-11804" fmla="*/ 7350 h 10286"/>
                  <a:gd name="connsiteX12-11805" fmla="*/ 148 w 10000"/>
                  <a:gd name="connsiteY12-11806" fmla="*/ 6774 h 10286"/>
                  <a:gd name="connsiteX13-11807" fmla="*/ 212 w 10000"/>
                  <a:gd name="connsiteY13-11808" fmla="*/ 6204 h 10286"/>
                  <a:gd name="connsiteX14-11809" fmla="*/ 286 w 10000"/>
                  <a:gd name="connsiteY14-11810" fmla="*/ 5637 h 10286"/>
                  <a:gd name="connsiteX15-11811" fmla="*/ 374 w 10000"/>
                  <a:gd name="connsiteY15-11812" fmla="*/ 5090 h 10286"/>
                  <a:gd name="connsiteX16-11813" fmla="*/ 475 w 10000"/>
                  <a:gd name="connsiteY16-11814" fmla="*/ 4560 h 10286"/>
                  <a:gd name="connsiteX17-11815" fmla="*/ 530 w 10000"/>
                  <a:gd name="connsiteY17-11816" fmla="*/ 4309 h 10286"/>
                  <a:gd name="connsiteX18-11817" fmla="*/ 588 w 10000"/>
                  <a:gd name="connsiteY18-11818" fmla="*/ 4063 h 10286"/>
                  <a:gd name="connsiteX19-11819" fmla="*/ 652 w 10000"/>
                  <a:gd name="connsiteY19-11820" fmla="*/ 3825 h 10286"/>
                  <a:gd name="connsiteX20-11821" fmla="*/ 717 w 10000"/>
                  <a:gd name="connsiteY20-11822" fmla="*/ 3602 h 10286"/>
                  <a:gd name="connsiteX21-11823" fmla="*/ 787 w 10000"/>
                  <a:gd name="connsiteY21-11824" fmla="*/ 3387 h 10286"/>
                  <a:gd name="connsiteX22-11825" fmla="*/ 861 w 10000"/>
                  <a:gd name="connsiteY22-11826" fmla="*/ 3183 h 10286"/>
                  <a:gd name="connsiteX23-11827" fmla="*/ 938 w 10000"/>
                  <a:gd name="connsiteY23-11828" fmla="*/ 2992 h 10286"/>
                  <a:gd name="connsiteX24-11829" fmla="*/ 1019 w 10000"/>
                  <a:gd name="connsiteY24-11830" fmla="*/ 2812 h 10286"/>
                  <a:gd name="connsiteX25-11831" fmla="*/ 1105 w 10000"/>
                  <a:gd name="connsiteY25-11832" fmla="*/ 2652 h 10286"/>
                  <a:gd name="connsiteX26-11833" fmla="*/ 1194 w 10000"/>
                  <a:gd name="connsiteY26-11834" fmla="*/ 2501 h 10286"/>
                  <a:gd name="connsiteX27-11835" fmla="*/ 1640 w 10000"/>
                  <a:gd name="connsiteY27-11836" fmla="*/ 1819 h 10286"/>
                  <a:gd name="connsiteX28-11837" fmla="*/ 1865 w 10000"/>
                  <a:gd name="connsiteY28-11838" fmla="*/ 1481 h 10286"/>
                  <a:gd name="connsiteX29-11839" fmla="*/ 1950 w 10000"/>
                  <a:gd name="connsiteY29-11840" fmla="*/ 1360 h 10286"/>
                  <a:gd name="connsiteX30-11841" fmla="*/ 2095 w 10000"/>
                  <a:gd name="connsiteY30-11842" fmla="*/ 1166 h 10286"/>
                  <a:gd name="connsiteX31-11843" fmla="*/ 2333 w 10000"/>
                  <a:gd name="connsiteY31-11844" fmla="*/ 869 h 10286"/>
                  <a:gd name="connsiteX32-11845" fmla="*/ 2455 w 10000"/>
                  <a:gd name="connsiteY32-11846" fmla="*/ 730 h 10286"/>
                  <a:gd name="connsiteX33-11847" fmla="*/ 2583 w 10000"/>
                  <a:gd name="connsiteY33-11848" fmla="*/ 598 h 10286"/>
                  <a:gd name="connsiteX34-11849" fmla="*/ 2711 w 10000"/>
                  <a:gd name="connsiteY34-11850" fmla="*/ 479 h 10286"/>
                  <a:gd name="connsiteX35-11851" fmla="*/ 2844 w 10000"/>
                  <a:gd name="connsiteY35-11852" fmla="*/ 365 h 10286"/>
                  <a:gd name="connsiteX36-11853" fmla="*/ 2981 w 10000"/>
                  <a:gd name="connsiteY36-11854" fmla="*/ 264 h 10286"/>
                  <a:gd name="connsiteX37-11855" fmla="*/ 3121 w 10000"/>
                  <a:gd name="connsiteY37-11856" fmla="*/ 172 h 10286"/>
                  <a:gd name="connsiteX38-11857" fmla="*/ 3188 w 10000"/>
                  <a:gd name="connsiteY38-11858" fmla="*/ 137 h 10286"/>
                  <a:gd name="connsiteX39-11859" fmla="*/ 3268 w 10000"/>
                  <a:gd name="connsiteY39-11860" fmla="*/ 105 h 10286"/>
                  <a:gd name="connsiteX40-11861" fmla="*/ 3463 w 10000"/>
                  <a:gd name="connsiteY40-11862" fmla="*/ 54 h 10286"/>
                  <a:gd name="connsiteX41-11863" fmla="*/ 3698 w 10000"/>
                  <a:gd name="connsiteY41-11864" fmla="*/ 16 h 10286"/>
                  <a:gd name="connsiteX42-11865" fmla="*/ 3966 w 10000"/>
                  <a:gd name="connsiteY42-11866" fmla="*/ 0 h 10286"/>
                  <a:gd name="connsiteX43-11867" fmla="*/ 4258 w 10000"/>
                  <a:gd name="connsiteY43-11868" fmla="*/ 5 h 10286"/>
                  <a:gd name="connsiteX44-11869" fmla="*/ 4569 w 10000"/>
                  <a:gd name="connsiteY44-11870" fmla="*/ 33 h 10286"/>
                  <a:gd name="connsiteX45-11871" fmla="*/ 4892 w 10000"/>
                  <a:gd name="connsiteY45-11872" fmla="*/ 80 h 10286"/>
                  <a:gd name="connsiteX46-11873" fmla="*/ 5217 w 10000"/>
                  <a:gd name="connsiteY46-11874" fmla="*/ 156 h 10286"/>
                  <a:gd name="connsiteX47-11875" fmla="*/ 5379 w 10000"/>
                  <a:gd name="connsiteY47-11876" fmla="*/ 204 h 10286"/>
                  <a:gd name="connsiteX48-11877" fmla="*/ 5539 w 10000"/>
                  <a:gd name="connsiteY48-11878" fmla="*/ 256 h 10286"/>
                  <a:gd name="connsiteX49-11879" fmla="*/ 5850 w 10000"/>
                  <a:gd name="connsiteY49-11880" fmla="*/ 390 h 10286"/>
                  <a:gd name="connsiteX50-11881" fmla="*/ 6000 w 10000"/>
                  <a:gd name="connsiteY50-11882" fmla="*/ 467 h 10286"/>
                  <a:gd name="connsiteX51-11883" fmla="*/ 6145 w 10000"/>
                  <a:gd name="connsiteY51-11884" fmla="*/ 551 h 10286"/>
                  <a:gd name="connsiteX52-11885" fmla="*/ 6281 w 10000"/>
                  <a:gd name="connsiteY52-11886" fmla="*/ 640 h 10286"/>
                  <a:gd name="connsiteX53-11887" fmla="*/ 6413 w 10000"/>
                  <a:gd name="connsiteY53-11888" fmla="*/ 743 h 10286"/>
                  <a:gd name="connsiteX54-11889" fmla="*/ 6534 w 10000"/>
                  <a:gd name="connsiteY54-11890" fmla="*/ 853 h 10286"/>
                  <a:gd name="connsiteX55-11891" fmla="*/ 6648 w 10000"/>
                  <a:gd name="connsiteY55-11892" fmla="*/ 970 h 10286"/>
                  <a:gd name="connsiteX56-11893" fmla="*/ 6751 w 10000"/>
                  <a:gd name="connsiteY56-11894" fmla="*/ 1097 h 10286"/>
                  <a:gd name="connsiteX57-11895" fmla="*/ 6844 w 10000"/>
                  <a:gd name="connsiteY57-11896" fmla="*/ 1235 h 10286"/>
                  <a:gd name="connsiteX58-11897" fmla="*/ 6925 w 10000"/>
                  <a:gd name="connsiteY58-11898" fmla="*/ 1378 h 10286"/>
                  <a:gd name="connsiteX59-11899" fmla="*/ 6994 w 10000"/>
                  <a:gd name="connsiteY59-11900" fmla="*/ 1533 h 10286"/>
                  <a:gd name="connsiteX60-11901" fmla="*/ 7048 w 10000"/>
                  <a:gd name="connsiteY60-11902" fmla="*/ 1697 h 10286"/>
                  <a:gd name="connsiteX61-11903" fmla="*/ 7070 w 10000"/>
                  <a:gd name="connsiteY61-11904" fmla="*/ 1784 h 10286"/>
                  <a:gd name="connsiteX62-11905" fmla="*/ 7088 w 10000"/>
                  <a:gd name="connsiteY62-11906" fmla="*/ 1874 h 10286"/>
                  <a:gd name="connsiteX63-11907" fmla="*/ 7786 w 10000"/>
                  <a:gd name="connsiteY63-11908" fmla="*/ 5698 h 10286"/>
                  <a:gd name="connsiteX64-11909" fmla="*/ 7987 w 10000"/>
                  <a:gd name="connsiteY64-11910" fmla="*/ 5657 h 10286"/>
                  <a:gd name="connsiteX65-11911" fmla="*/ 8280 w 10000"/>
                  <a:gd name="connsiteY65-11912" fmla="*/ 5615 h 10286"/>
                  <a:gd name="connsiteX66-11913" fmla="*/ 8450 w 10000"/>
                  <a:gd name="connsiteY66-11914" fmla="*/ 5602 h 10286"/>
                  <a:gd name="connsiteX67-11915" fmla="*/ 8630 w 10000"/>
                  <a:gd name="connsiteY67-11916" fmla="*/ 5599 h 10286"/>
                  <a:gd name="connsiteX68-11917" fmla="*/ 8815 w 10000"/>
                  <a:gd name="connsiteY68-11918" fmla="*/ 5604 h 10286"/>
                  <a:gd name="connsiteX69-11919" fmla="*/ 9003 w 10000"/>
                  <a:gd name="connsiteY69-11920" fmla="*/ 5623 h 10286"/>
                  <a:gd name="connsiteX70-11921" fmla="*/ 9185 w 10000"/>
                  <a:gd name="connsiteY70-11922" fmla="*/ 5660 h 10286"/>
                  <a:gd name="connsiteX71-11923" fmla="*/ 9360 w 10000"/>
                  <a:gd name="connsiteY71-11924" fmla="*/ 5716 h 10286"/>
                  <a:gd name="connsiteX72-11925" fmla="*/ 9523 w 10000"/>
                  <a:gd name="connsiteY72-11926" fmla="*/ 5790 h 10286"/>
                  <a:gd name="connsiteX73-11927" fmla="*/ 9597 w 10000"/>
                  <a:gd name="connsiteY73-11928" fmla="*/ 5840 h 10286"/>
                  <a:gd name="connsiteX74-11929" fmla="*/ 9668 w 10000"/>
                  <a:gd name="connsiteY74-11930" fmla="*/ 5892 h 10286"/>
                  <a:gd name="connsiteX75-11931" fmla="*/ 9734 w 10000"/>
                  <a:gd name="connsiteY75-11932" fmla="*/ 5951 h 10286"/>
                  <a:gd name="connsiteX76-11933" fmla="*/ 9794 w 10000"/>
                  <a:gd name="connsiteY76-11934" fmla="*/ 6019 h 10286"/>
                  <a:gd name="connsiteX77-11935" fmla="*/ 9846 w 10000"/>
                  <a:gd name="connsiteY77-11936" fmla="*/ 6096 h 10286"/>
                  <a:gd name="connsiteX78-11937" fmla="*/ 9892 w 10000"/>
                  <a:gd name="connsiteY78-11938" fmla="*/ 6176 h 10286"/>
                  <a:gd name="connsiteX79-11939" fmla="*/ 9930 w 10000"/>
                  <a:gd name="connsiteY79-11940" fmla="*/ 6267 h 10286"/>
                  <a:gd name="connsiteX80-11941" fmla="*/ 9960 w 10000"/>
                  <a:gd name="connsiteY80-11942" fmla="*/ 6366 h 10286"/>
                  <a:gd name="connsiteX81-11943" fmla="*/ 9982 w 10000"/>
                  <a:gd name="connsiteY81-11944" fmla="*/ 6473 h 10286"/>
                  <a:gd name="connsiteX82-11945" fmla="*/ 9995 w 10000"/>
                  <a:gd name="connsiteY82-11946" fmla="*/ 6591 h 10286"/>
                  <a:gd name="connsiteX83-11947" fmla="*/ 10000 w 10000"/>
                  <a:gd name="connsiteY83-11948" fmla="*/ 6774 h 10286"/>
                  <a:gd name="connsiteX84-11949" fmla="*/ 9992 w 10000"/>
                  <a:gd name="connsiteY84-11950" fmla="*/ 6946 h 10286"/>
                  <a:gd name="connsiteX85-11951" fmla="*/ 9972 w 10000"/>
                  <a:gd name="connsiteY85-11952" fmla="*/ 7100 h 10286"/>
                  <a:gd name="connsiteX86-11953" fmla="*/ 9939 w 10000"/>
                  <a:gd name="connsiteY86-11954" fmla="*/ 7247 h 10286"/>
                  <a:gd name="connsiteX87-11955" fmla="*/ 9897 w 10000"/>
                  <a:gd name="connsiteY87-11956" fmla="*/ 7378 h 10286"/>
                  <a:gd name="connsiteX88-11957" fmla="*/ 9843 w 10000"/>
                  <a:gd name="connsiteY88-11958" fmla="*/ 7501 h 10286"/>
                  <a:gd name="connsiteX89-11959" fmla="*/ 9779 w 10000"/>
                  <a:gd name="connsiteY89-11960" fmla="*/ 7606 h 10286"/>
                  <a:gd name="connsiteX90-11961" fmla="*/ 9707 w 10000"/>
                  <a:gd name="connsiteY90-11962" fmla="*/ 7703 h 10286"/>
                  <a:gd name="connsiteX91-11963" fmla="*/ 9627 w 10000"/>
                  <a:gd name="connsiteY91-11964" fmla="*/ 7790 h 10286"/>
                  <a:gd name="connsiteX92-11965" fmla="*/ 9538 w 10000"/>
                  <a:gd name="connsiteY92-11966" fmla="*/ 7865 h 10286"/>
                  <a:gd name="connsiteX93-11967" fmla="*/ 9443 w 10000"/>
                  <a:gd name="connsiteY93-11968" fmla="*/ 7930 h 10286"/>
                  <a:gd name="connsiteX94-11969" fmla="*/ 9342 w 10000"/>
                  <a:gd name="connsiteY94-11970" fmla="*/ 7985 h 10286"/>
                  <a:gd name="connsiteX95-11971" fmla="*/ 9234 w 10000"/>
                  <a:gd name="connsiteY95-11972" fmla="*/ 8033 h 10286"/>
                  <a:gd name="connsiteX96-11973" fmla="*/ 9121 w 10000"/>
                  <a:gd name="connsiteY96-11974" fmla="*/ 8070 h 10286"/>
                  <a:gd name="connsiteX97-11975" fmla="*/ 9005 w 10000"/>
                  <a:gd name="connsiteY97-11976" fmla="*/ 8100 h 10286"/>
                  <a:gd name="connsiteX98-11977" fmla="*/ 8885 w 10000"/>
                  <a:gd name="connsiteY98-11978" fmla="*/ 8119 h 10286"/>
                  <a:gd name="connsiteX99-11979" fmla="*/ 8637 w 10000"/>
                  <a:gd name="connsiteY99-11980" fmla="*/ 8140 h 10286"/>
                  <a:gd name="connsiteX100-11981" fmla="*/ 8383 w 10000"/>
                  <a:gd name="connsiteY100-11982" fmla="*/ 8133 h 10286"/>
                  <a:gd name="connsiteX101-11983" fmla="*/ 8129 w 10000"/>
                  <a:gd name="connsiteY101-11984" fmla="*/ 8103 h 10286"/>
                  <a:gd name="connsiteX102-11985" fmla="*/ 7879 w 10000"/>
                  <a:gd name="connsiteY102-11986" fmla="*/ 8051 h 10286"/>
                  <a:gd name="connsiteX103-11987" fmla="*/ 7639 w 10000"/>
                  <a:gd name="connsiteY103-11988" fmla="*/ 7983 h 10286"/>
                  <a:gd name="connsiteX104-11989" fmla="*/ 7414 w 10000"/>
                  <a:gd name="connsiteY104-11990" fmla="*/ 7898 h 10286"/>
                  <a:gd name="connsiteX105-11991" fmla="*/ 7212 w 10000"/>
                  <a:gd name="connsiteY105-11992" fmla="*/ 7804 h 10286"/>
                  <a:gd name="connsiteX0-11993" fmla="*/ 7414 w 10000"/>
                  <a:gd name="connsiteY0-11994" fmla="*/ 7898 h 10286"/>
                  <a:gd name="connsiteX1-11995" fmla="*/ 5871 w 10000"/>
                  <a:gd name="connsiteY1-11996" fmla="*/ 6145 h 10286"/>
                  <a:gd name="connsiteX2-11997" fmla="*/ 4690 w 10000"/>
                  <a:gd name="connsiteY2-11998" fmla="*/ 6402 h 10286"/>
                  <a:gd name="connsiteX3-11999" fmla="*/ 3311 w 10000"/>
                  <a:gd name="connsiteY3-12000" fmla="*/ 6960 h 10286"/>
                  <a:gd name="connsiteX4-12001" fmla="*/ 2064 w 10000"/>
                  <a:gd name="connsiteY4-12002" fmla="*/ 7752 h 10286"/>
                  <a:gd name="connsiteX5-12003" fmla="*/ 676 w 10000"/>
                  <a:gd name="connsiteY5-12004" fmla="*/ 9206 h 10286"/>
                  <a:gd name="connsiteX6-12005" fmla="*/ 0 w 10000"/>
                  <a:gd name="connsiteY6-12006" fmla="*/ 10286 h 10286"/>
                  <a:gd name="connsiteX7-12007" fmla="*/ 0 w 10000"/>
                  <a:gd name="connsiteY7-12008" fmla="*/ 9523 h 10286"/>
                  <a:gd name="connsiteX8-12009" fmla="*/ 10 w 10000"/>
                  <a:gd name="connsiteY8-12010" fmla="*/ 9012 h 10286"/>
                  <a:gd name="connsiteX9-12011" fmla="*/ 28 w 10000"/>
                  <a:gd name="connsiteY9-12012" fmla="*/ 8472 h 10286"/>
                  <a:gd name="connsiteX10-12013" fmla="*/ 58 w 10000"/>
                  <a:gd name="connsiteY10-12014" fmla="*/ 7919 h 10286"/>
                  <a:gd name="connsiteX11-12015" fmla="*/ 98 w 10000"/>
                  <a:gd name="connsiteY11-12016" fmla="*/ 7350 h 10286"/>
                  <a:gd name="connsiteX12-12017" fmla="*/ 148 w 10000"/>
                  <a:gd name="connsiteY12-12018" fmla="*/ 6774 h 10286"/>
                  <a:gd name="connsiteX13-12019" fmla="*/ 212 w 10000"/>
                  <a:gd name="connsiteY13-12020" fmla="*/ 6204 h 10286"/>
                  <a:gd name="connsiteX14-12021" fmla="*/ 286 w 10000"/>
                  <a:gd name="connsiteY14-12022" fmla="*/ 5637 h 10286"/>
                  <a:gd name="connsiteX15-12023" fmla="*/ 374 w 10000"/>
                  <a:gd name="connsiteY15-12024" fmla="*/ 5090 h 10286"/>
                  <a:gd name="connsiteX16-12025" fmla="*/ 475 w 10000"/>
                  <a:gd name="connsiteY16-12026" fmla="*/ 4560 h 10286"/>
                  <a:gd name="connsiteX17-12027" fmla="*/ 530 w 10000"/>
                  <a:gd name="connsiteY17-12028" fmla="*/ 4309 h 10286"/>
                  <a:gd name="connsiteX18-12029" fmla="*/ 588 w 10000"/>
                  <a:gd name="connsiteY18-12030" fmla="*/ 4063 h 10286"/>
                  <a:gd name="connsiteX19-12031" fmla="*/ 652 w 10000"/>
                  <a:gd name="connsiteY19-12032" fmla="*/ 3825 h 10286"/>
                  <a:gd name="connsiteX20-12033" fmla="*/ 717 w 10000"/>
                  <a:gd name="connsiteY20-12034" fmla="*/ 3602 h 10286"/>
                  <a:gd name="connsiteX21-12035" fmla="*/ 787 w 10000"/>
                  <a:gd name="connsiteY21-12036" fmla="*/ 3387 h 10286"/>
                  <a:gd name="connsiteX22-12037" fmla="*/ 861 w 10000"/>
                  <a:gd name="connsiteY22-12038" fmla="*/ 3183 h 10286"/>
                  <a:gd name="connsiteX23-12039" fmla="*/ 938 w 10000"/>
                  <a:gd name="connsiteY23-12040" fmla="*/ 2992 h 10286"/>
                  <a:gd name="connsiteX24-12041" fmla="*/ 1019 w 10000"/>
                  <a:gd name="connsiteY24-12042" fmla="*/ 2812 h 10286"/>
                  <a:gd name="connsiteX25-12043" fmla="*/ 1105 w 10000"/>
                  <a:gd name="connsiteY25-12044" fmla="*/ 2652 h 10286"/>
                  <a:gd name="connsiteX26-12045" fmla="*/ 1194 w 10000"/>
                  <a:gd name="connsiteY26-12046" fmla="*/ 2501 h 10286"/>
                  <a:gd name="connsiteX27-12047" fmla="*/ 1640 w 10000"/>
                  <a:gd name="connsiteY27-12048" fmla="*/ 1819 h 10286"/>
                  <a:gd name="connsiteX28-12049" fmla="*/ 1865 w 10000"/>
                  <a:gd name="connsiteY28-12050" fmla="*/ 1481 h 10286"/>
                  <a:gd name="connsiteX29-12051" fmla="*/ 1950 w 10000"/>
                  <a:gd name="connsiteY29-12052" fmla="*/ 1360 h 10286"/>
                  <a:gd name="connsiteX30-12053" fmla="*/ 2095 w 10000"/>
                  <a:gd name="connsiteY30-12054" fmla="*/ 1166 h 10286"/>
                  <a:gd name="connsiteX31-12055" fmla="*/ 2333 w 10000"/>
                  <a:gd name="connsiteY31-12056" fmla="*/ 869 h 10286"/>
                  <a:gd name="connsiteX32-12057" fmla="*/ 2455 w 10000"/>
                  <a:gd name="connsiteY32-12058" fmla="*/ 730 h 10286"/>
                  <a:gd name="connsiteX33-12059" fmla="*/ 2583 w 10000"/>
                  <a:gd name="connsiteY33-12060" fmla="*/ 598 h 10286"/>
                  <a:gd name="connsiteX34-12061" fmla="*/ 2711 w 10000"/>
                  <a:gd name="connsiteY34-12062" fmla="*/ 479 h 10286"/>
                  <a:gd name="connsiteX35-12063" fmla="*/ 2844 w 10000"/>
                  <a:gd name="connsiteY35-12064" fmla="*/ 365 h 10286"/>
                  <a:gd name="connsiteX36-12065" fmla="*/ 2981 w 10000"/>
                  <a:gd name="connsiteY36-12066" fmla="*/ 264 h 10286"/>
                  <a:gd name="connsiteX37-12067" fmla="*/ 3121 w 10000"/>
                  <a:gd name="connsiteY37-12068" fmla="*/ 172 h 10286"/>
                  <a:gd name="connsiteX38-12069" fmla="*/ 3188 w 10000"/>
                  <a:gd name="connsiteY38-12070" fmla="*/ 137 h 10286"/>
                  <a:gd name="connsiteX39-12071" fmla="*/ 3268 w 10000"/>
                  <a:gd name="connsiteY39-12072" fmla="*/ 105 h 10286"/>
                  <a:gd name="connsiteX40-12073" fmla="*/ 3463 w 10000"/>
                  <a:gd name="connsiteY40-12074" fmla="*/ 54 h 10286"/>
                  <a:gd name="connsiteX41-12075" fmla="*/ 3698 w 10000"/>
                  <a:gd name="connsiteY41-12076" fmla="*/ 16 h 10286"/>
                  <a:gd name="connsiteX42-12077" fmla="*/ 3966 w 10000"/>
                  <a:gd name="connsiteY42-12078" fmla="*/ 0 h 10286"/>
                  <a:gd name="connsiteX43-12079" fmla="*/ 4258 w 10000"/>
                  <a:gd name="connsiteY43-12080" fmla="*/ 5 h 10286"/>
                  <a:gd name="connsiteX44-12081" fmla="*/ 4569 w 10000"/>
                  <a:gd name="connsiteY44-12082" fmla="*/ 33 h 10286"/>
                  <a:gd name="connsiteX45-12083" fmla="*/ 4892 w 10000"/>
                  <a:gd name="connsiteY45-12084" fmla="*/ 80 h 10286"/>
                  <a:gd name="connsiteX46-12085" fmla="*/ 5217 w 10000"/>
                  <a:gd name="connsiteY46-12086" fmla="*/ 156 h 10286"/>
                  <a:gd name="connsiteX47-12087" fmla="*/ 5379 w 10000"/>
                  <a:gd name="connsiteY47-12088" fmla="*/ 204 h 10286"/>
                  <a:gd name="connsiteX48-12089" fmla="*/ 5539 w 10000"/>
                  <a:gd name="connsiteY48-12090" fmla="*/ 256 h 10286"/>
                  <a:gd name="connsiteX49-12091" fmla="*/ 5850 w 10000"/>
                  <a:gd name="connsiteY49-12092" fmla="*/ 390 h 10286"/>
                  <a:gd name="connsiteX50-12093" fmla="*/ 6000 w 10000"/>
                  <a:gd name="connsiteY50-12094" fmla="*/ 467 h 10286"/>
                  <a:gd name="connsiteX51-12095" fmla="*/ 6145 w 10000"/>
                  <a:gd name="connsiteY51-12096" fmla="*/ 551 h 10286"/>
                  <a:gd name="connsiteX52-12097" fmla="*/ 6281 w 10000"/>
                  <a:gd name="connsiteY52-12098" fmla="*/ 640 h 10286"/>
                  <a:gd name="connsiteX53-12099" fmla="*/ 6413 w 10000"/>
                  <a:gd name="connsiteY53-12100" fmla="*/ 743 h 10286"/>
                  <a:gd name="connsiteX54-12101" fmla="*/ 6534 w 10000"/>
                  <a:gd name="connsiteY54-12102" fmla="*/ 853 h 10286"/>
                  <a:gd name="connsiteX55-12103" fmla="*/ 6648 w 10000"/>
                  <a:gd name="connsiteY55-12104" fmla="*/ 970 h 10286"/>
                  <a:gd name="connsiteX56-12105" fmla="*/ 6751 w 10000"/>
                  <a:gd name="connsiteY56-12106" fmla="*/ 1097 h 10286"/>
                  <a:gd name="connsiteX57-12107" fmla="*/ 6844 w 10000"/>
                  <a:gd name="connsiteY57-12108" fmla="*/ 1235 h 10286"/>
                  <a:gd name="connsiteX58-12109" fmla="*/ 6925 w 10000"/>
                  <a:gd name="connsiteY58-12110" fmla="*/ 1378 h 10286"/>
                  <a:gd name="connsiteX59-12111" fmla="*/ 6994 w 10000"/>
                  <a:gd name="connsiteY59-12112" fmla="*/ 1533 h 10286"/>
                  <a:gd name="connsiteX60-12113" fmla="*/ 7048 w 10000"/>
                  <a:gd name="connsiteY60-12114" fmla="*/ 1697 h 10286"/>
                  <a:gd name="connsiteX61-12115" fmla="*/ 7070 w 10000"/>
                  <a:gd name="connsiteY61-12116" fmla="*/ 1784 h 10286"/>
                  <a:gd name="connsiteX62-12117" fmla="*/ 7088 w 10000"/>
                  <a:gd name="connsiteY62-12118" fmla="*/ 1874 h 10286"/>
                  <a:gd name="connsiteX63-12119" fmla="*/ 7786 w 10000"/>
                  <a:gd name="connsiteY63-12120" fmla="*/ 5698 h 10286"/>
                  <a:gd name="connsiteX64-12121" fmla="*/ 7987 w 10000"/>
                  <a:gd name="connsiteY64-12122" fmla="*/ 5657 h 10286"/>
                  <a:gd name="connsiteX65-12123" fmla="*/ 8280 w 10000"/>
                  <a:gd name="connsiteY65-12124" fmla="*/ 5615 h 10286"/>
                  <a:gd name="connsiteX66-12125" fmla="*/ 8450 w 10000"/>
                  <a:gd name="connsiteY66-12126" fmla="*/ 5602 h 10286"/>
                  <a:gd name="connsiteX67-12127" fmla="*/ 8630 w 10000"/>
                  <a:gd name="connsiteY67-12128" fmla="*/ 5599 h 10286"/>
                  <a:gd name="connsiteX68-12129" fmla="*/ 8815 w 10000"/>
                  <a:gd name="connsiteY68-12130" fmla="*/ 5604 h 10286"/>
                  <a:gd name="connsiteX69-12131" fmla="*/ 9003 w 10000"/>
                  <a:gd name="connsiteY69-12132" fmla="*/ 5623 h 10286"/>
                  <a:gd name="connsiteX70-12133" fmla="*/ 9185 w 10000"/>
                  <a:gd name="connsiteY70-12134" fmla="*/ 5660 h 10286"/>
                  <a:gd name="connsiteX71-12135" fmla="*/ 9360 w 10000"/>
                  <a:gd name="connsiteY71-12136" fmla="*/ 5716 h 10286"/>
                  <a:gd name="connsiteX72-12137" fmla="*/ 9523 w 10000"/>
                  <a:gd name="connsiteY72-12138" fmla="*/ 5790 h 10286"/>
                  <a:gd name="connsiteX73-12139" fmla="*/ 9597 w 10000"/>
                  <a:gd name="connsiteY73-12140" fmla="*/ 5840 h 10286"/>
                  <a:gd name="connsiteX74-12141" fmla="*/ 9668 w 10000"/>
                  <a:gd name="connsiteY74-12142" fmla="*/ 5892 h 10286"/>
                  <a:gd name="connsiteX75-12143" fmla="*/ 9734 w 10000"/>
                  <a:gd name="connsiteY75-12144" fmla="*/ 5951 h 10286"/>
                  <a:gd name="connsiteX76-12145" fmla="*/ 9794 w 10000"/>
                  <a:gd name="connsiteY76-12146" fmla="*/ 6019 h 10286"/>
                  <a:gd name="connsiteX77-12147" fmla="*/ 9846 w 10000"/>
                  <a:gd name="connsiteY77-12148" fmla="*/ 6096 h 10286"/>
                  <a:gd name="connsiteX78-12149" fmla="*/ 9892 w 10000"/>
                  <a:gd name="connsiteY78-12150" fmla="*/ 6176 h 10286"/>
                  <a:gd name="connsiteX79-12151" fmla="*/ 9930 w 10000"/>
                  <a:gd name="connsiteY79-12152" fmla="*/ 6267 h 10286"/>
                  <a:gd name="connsiteX80-12153" fmla="*/ 9960 w 10000"/>
                  <a:gd name="connsiteY80-12154" fmla="*/ 6366 h 10286"/>
                  <a:gd name="connsiteX81-12155" fmla="*/ 9982 w 10000"/>
                  <a:gd name="connsiteY81-12156" fmla="*/ 6473 h 10286"/>
                  <a:gd name="connsiteX82-12157" fmla="*/ 9995 w 10000"/>
                  <a:gd name="connsiteY82-12158" fmla="*/ 6591 h 10286"/>
                  <a:gd name="connsiteX83-12159" fmla="*/ 10000 w 10000"/>
                  <a:gd name="connsiteY83-12160" fmla="*/ 6774 h 10286"/>
                  <a:gd name="connsiteX84-12161" fmla="*/ 9992 w 10000"/>
                  <a:gd name="connsiteY84-12162" fmla="*/ 6946 h 10286"/>
                  <a:gd name="connsiteX85-12163" fmla="*/ 9972 w 10000"/>
                  <a:gd name="connsiteY85-12164" fmla="*/ 7100 h 10286"/>
                  <a:gd name="connsiteX86-12165" fmla="*/ 9939 w 10000"/>
                  <a:gd name="connsiteY86-12166" fmla="*/ 7247 h 10286"/>
                  <a:gd name="connsiteX87-12167" fmla="*/ 9897 w 10000"/>
                  <a:gd name="connsiteY87-12168" fmla="*/ 7378 h 10286"/>
                  <a:gd name="connsiteX88-12169" fmla="*/ 9843 w 10000"/>
                  <a:gd name="connsiteY88-12170" fmla="*/ 7501 h 10286"/>
                  <a:gd name="connsiteX89-12171" fmla="*/ 9779 w 10000"/>
                  <a:gd name="connsiteY89-12172" fmla="*/ 7606 h 10286"/>
                  <a:gd name="connsiteX90-12173" fmla="*/ 9707 w 10000"/>
                  <a:gd name="connsiteY90-12174" fmla="*/ 7703 h 10286"/>
                  <a:gd name="connsiteX91-12175" fmla="*/ 9627 w 10000"/>
                  <a:gd name="connsiteY91-12176" fmla="*/ 7790 h 10286"/>
                  <a:gd name="connsiteX92-12177" fmla="*/ 9538 w 10000"/>
                  <a:gd name="connsiteY92-12178" fmla="*/ 7865 h 10286"/>
                  <a:gd name="connsiteX93-12179" fmla="*/ 9443 w 10000"/>
                  <a:gd name="connsiteY93-12180" fmla="*/ 7930 h 10286"/>
                  <a:gd name="connsiteX94-12181" fmla="*/ 9342 w 10000"/>
                  <a:gd name="connsiteY94-12182" fmla="*/ 7985 h 10286"/>
                  <a:gd name="connsiteX95-12183" fmla="*/ 9234 w 10000"/>
                  <a:gd name="connsiteY95-12184" fmla="*/ 8033 h 10286"/>
                  <a:gd name="connsiteX96-12185" fmla="*/ 9121 w 10000"/>
                  <a:gd name="connsiteY96-12186" fmla="*/ 8070 h 10286"/>
                  <a:gd name="connsiteX97-12187" fmla="*/ 9005 w 10000"/>
                  <a:gd name="connsiteY97-12188" fmla="*/ 8100 h 10286"/>
                  <a:gd name="connsiteX98-12189" fmla="*/ 8885 w 10000"/>
                  <a:gd name="connsiteY98-12190" fmla="*/ 8119 h 10286"/>
                  <a:gd name="connsiteX99-12191" fmla="*/ 8637 w 10000"/>
                  <a:gd name="connsiteY99-12192" fmla="*/ 8140 h 10286"/>
                  <a:gd name="connsiteX100-12193" fmla="*/ 8383 w 10000"/>
                  <a:gd name="connsiteY100-12194" fmla="*/ 8133 h 10286"/>
                  <a:gd name="connsiteX101-12195" fmla="*/ 8129 w 10000"/>
                  <a:gd name="connsiteY101-12196" fmla="*/ 8103 h 10286"/>
                  <a:gd name="connsiteX102-12197" fmla="*/ 7879 w 10000"/>
                  <a:gd name="connsiteY102-12198" fmla="*/ 8051 h 10286"/>
                  <a:gd name="connsiteX103-12199" fmla="*/ 7639 w 10000"/>
                  <a:gd name="connsiteY103-12200" fmla="*/ 7983 h 10286"/>
                  <a:gd name="connsiteX104-12201" fmla="*/ 7414 w 10000"/>
                  <a:gd name="connsiteY104-12202" fmla="*/ 7898 h 10286"/>
                  <a:gd name="connsiteX0-12203" fmla="*/ 7639 w 10000"/>
                  <a:gd name="connsiteY0-12204" fmla="*/ 7983 h 10286"/>
                  <a:gd name="connsiteX1-12205" fmla="*/ 5871 w 10000"/>
                  <a:gd name="connsiteY1-12206" fmla="*/ 6145 h 10286"/>
                  <a:gd name="connsiteX2-12207" fmla="*/ 4690 w 10000"/>
                  <a:gd name="connsiteY2-12208" fmla="*/ 6402 h 10286"/>
                  <a:gd name="connsiteX3-12209" fmla="*/ 3311 w 10000"/>
                  <a:gd name="connsiteY3-12210" fmla="*/ 6960 h 10286"/>
                  <a:gd name="connsiteX4-12211" fmla="*/ 2064 w 10000"/>
                  <a:gd name="connsiteY4-12212" fmla="*/ 7752 h 10286"/>
                  <a:gd name="connsiteX5-12213" fmla="*/ 676 w 10000"/>
                  <a:gd name="connsiteY5-12214" fmla="*/ 9206 h 10286"/>
                  <a:gd name="connsiteX6-12215" fmla="*/ 0 w 10000"/>
                  <a:gd name="connsiteY6-12216" fmla="*/ 10286 h 10286"/>
                  <a:gd name="connsiteX7-12217" fmla="*/ 0 w 10000"/>
                  <a:gd name="connsiteY7-12218" fmla="*/ 9523 h 10286"/>
                  <a:gd name="connsiteX8-12219" fmla="*/ 10 w 10000"/>
                  <a:gd name="connsiteY8-12220" fmla="*/ 9012 h 10286"/>
                  <a:gd name="connsiteX9-12221" fmla="*/ 28 w 10000"/>
                  <a:gd name="connsiteY9-12222" fmla="*/ 8472 h 10286"/>
                  <a:gd name="connsiteX10-12223" fmla="*/ 58 w 10000"/>
                  <a:gd name="connsiteY10-12224" fmla="*/ 7919 h 10286"/>
                  <a:gd name="connsiteX11-12225" fmla="*/ 98 w 10000"/>
                  <a:gd name="connsiteY11-12226" fmla="*/ 7350 h 10286"/>
                  <a:gd name="connsiteX12-12227" fmla="*/ 148 w 10000"/>
                  <a:gd name="connsiteY12-12228" fmla="*/ 6774 h 10286"/>
                  <a:gd name="connsiteX13-12229" fmla="*/ 212 w 10000"/>
                  <a:gd name="connsiteY13-12230" fmla="*/ 6204 h 10286"/>
                  <a:gd name="connsiteX14-12231" fmla="*/ 286 w 10000"/>
                  <a:gd name="connsiteY14-12232" fmla="*/ 5637 h 10286"/>
                  <a:gd name="connsiteX15-12233" fmla="*/ 374 w 10000"/>
                  <a:gd name="connsiteY15-12234" fmla="*/ 5090 h 10286"/>
                  <a:gd name="connsiteX16-12235" fmla="*/ 475 w 10000"/>
                  <a:gd name="connsiteY16-12236" fmla="*/ 4560 h 10286"/>
                  <a:gd name="connsiteX17-12237" fmla="*/ 530 w 10000"/>
                  <a:gd name="connsiteY17-12238" fmla="*/ 4309 h 10286"/>
                  <a:gd name="connsiteX18-12239" fmla="*/ 588 w 10000"/>
                  <a:gd name="connsiteY18-12240" fmla="*/ 4063 h 10286"/>
                  <a:gd name="connsiteX19-12241" fmla="*/ 652 w 10000"/>
                  <a:gd name="connsiteY19-12242" fmla="*/ 3825 h 10286"/>
                  <a:gd name="connsiteX20-12243" fmla="*/ 717 w 10000"/>
                  <a:gd name="connsiteY20-12244" fmla="*/ 3602 h 10286"/>
                  <a:gd name="connsiteX21-12245" fmla="*/ 787 w 10000"/>
                  <a:gd name="connsiteY21-12246" fmla="*/ 3387 h 10286"/>
                  <a:gd name="connsiteX22-12247" fmla="*/ 861 w 10000"/>
                  <a:gd name="connsiteY22-12248" fmla="*/ 3183 h 10286"/>
                  <a:gd name="connsiteX23-12249" fmla="*/ 938 w 10000"/>
                  <a:gd name="connsiteY23-12250" fmla="*/ 2992 h 10286"/>
                  <a:gd name="connsiteX24-12251" fmla="*/ 1019 w 10000"/>
                  <a:gd name="connsiteY24-12252" fmla="*/ 2812 h 10286"/>
                  <a:gd name="connsiteX25-12253" fmla="*/ 1105 w 10000"/>
                  <a:gd name="connsiteY25-12254" fmla="*/ 2652 h 10286"/>
                  <a:gd name="connsiteX26-12255" fmla="*/ 1194 w 10000"/>
                  <a:gd name="connsiteY26-12256" fmla="*/ 2501 h 10286"/>
                  <a:gd name="connsiteX27-12257" fmla="*/ 1640 w 10000"/>
                  <a:gd name="connsiteY27-12258" fmla="*/ 1819 h 10286"/>
                  <a:gd name="connsiteX28-12259" fmla="*/ 1865 w 10000"/>
                  <a:gd name="connsiteY28-12260" fmla="*/ 1481 h 10286"/>
                  <a:gd name="connsiteX29-12261" fmla="*/ 1950 w 10000"/>
                  <a:gd name="connsiteY29-12262" fmla="*/ 1360 h 10286"/>
                  <a:gd name="connsiteX30-12263" fmla="*/ 2095 w 10000"/>
                  <a:gd name="connsiteY30-12264" fmla="*/ 1166 h 10286"/>
                  <a:gd name="connsiteX31-12265" fmla="*/ 2333 w 10000"/>
                  <a:gd name="connsiteY31-12266" fmla="*/ 869 h 10286"/>
                  <a:gd name="connsiteX32-12267" fmla="*/ 2455 w 10000"/>
                  <a:gd name="connsiteY32-12268" fmla="*/ 730 h 10286"/>
                  <a:gd name="connsiteX33-12269" fmla="*/ 2583 w 10000"/>
                  <a:gd name="connsiteY33-12270" fmla="*/ 598 h 10286"/>
                  <a:gd name="connsiteX34-12271" fmla="*/ 2711 w 10000"/>
                  <a:gd name="connsiteY34-12272" fmla="*/ 479 h 10286"/>
                  <a:gd name="connsiteX35-12273" fmla="*/ 2844 w 10000"/>
                  <a:gd name="connsiteY35-12274" fmla="*/ 365 h 10286"/>
                  <a:gd name="connsiteX36-12275" fmla="*/ 2981 w 10000"/>
                  <a:gd name="connsiteY36-12276" fmla="*/ 264 h 10286"/>
                  <a:gd name="connsiteX37-12277" fmla="*/ 3121 w 10000"/>
                  <a:gd name="connsiteY37-12278" fmla="*/ 172 h 10286"/>
                  <a:gd name="connsiteX38-12279" fmla="*/ 3188 w 10000"/>
                  <a:gd name="connsiteY38-12280" fmla="*/ 137 h 10286"/>
                  <a:gd name="connsiteX39-12281" fmla="*/ 3268 w 10000"/>
                  <a:gd name="connsiteY39-12282" fmla="*/ 105 h 10286"/>
                  <a:gd name="connsiteX40-12283" fmla="*/ 3463 w 10000"/>
                  <a:gd name="connsiteY40-12284" fmla="*/ 54 h 10286"/>
                  <a:gd name="connsiteX41-12285" fmla="*/ 3698 w 10000"/>
                  <a:gd name="connsiteY41-12286" fmla="*/ 16 h 10286"/>
                  <a:gd name="connsiteX42-12287" fmla="*/ 3966 w 10000"/>
                  <a:gd name="connsiteY42-12288" fmla="*/ 0 h 10286"/>
                  <a:gd name="connsiteX43-12289" fmla="*/ 4258 w 10000"/>
                  <a:gd name="connsiteY43-12290" fmla="*/ 5 h 10286"/>
                  <a:gd name="connsiteX44-12291" fmla="*/ 4569 w 10000"/>
                  <a:gd name="connsiteY44-12292" fmla="*/ 33 h 10286"/>
                  <a:gd name="connsiteX45-12293" fmla="*/ 4892 w 10000"/>
                  <a:gd name="connsiteY45-12294" fmla="*/ 80 h 10286"/>
                  <a:gd name="connsiteX46-12295" fmla="*/ 5217 w 10000"/>
                  <a:gd name="connsiteY46-12296" fmla="*/ 156 h 10286"/>
                  <a:gd name="connsiteX47-12297" fmla="*/ 5379 w 10000"/>
                  <a:gd name="connsiteY47-12298" fmla="*/ 204 h 10286"/>
                  <a:gd name="connsiteX48-12299" fmla="*/ 5539 w 10000"/>
                  <a:gd name="connsiteY48-12300" fmla="*/ 256 h 10286"/>
                  <a:gd name="connsiteX49-12301" fmla="*/ 5850 w 10000"/>
                  <a:gd name="connsiteY49-12302" fmla="*/ 390 h 10286"/>
                  <a:gd name="connsiteX50-12303" fmla="*/ 6000 w 10000"/>
                  <a:gd name="connsiteY50-12304" fmla="*/ 467 h 10286"/>
                  <a:gd name="connsiteX51-12305" fmla="*/ 6145 w 10000"/>
                  <a:gd name="connsiteY51-12306" fmla="*/ 551 h 10286"/>
                  <a:gd name="connsiteX52-12307" fmla="*/ 6281 w 10000"/>
                  <a:gd name="connsiteY52-12308" fmla="*/ 640 h 10286"/>
                  <a:gd name="connsiteX53-12309" fmla="*/ 6413 w 10000"/>
                  <a:gd name="connsiteY53-12310" fmla="*/ 743 h 10286"/>
                  <a:gd name="connsiteX54-12311" fmla="*/ 6534 w 10000"/>
                  <a:gd name="connsiteY54-12312" fmla="*/ 853 h 10286"/>
                  <a:gd name="connsiteX55-12313" fmla="*/ 6648 w 10000"/>
                  <a:gd name="connsiteY55-12314" fmla="*/ 970 h 10286"/>
                  <a:gd name="connsiteX56-12315" fmla="*/ 6751 w 10000"/>
                  <a:gd name="connsiteY56-12316" fmla="*/ 1097 h 10286"/>
                  <a:gd name="connsiteX57-12317" fmla="*/ 6844 w 10000"/>
                  <a:gd name="connsiteY57-12318" fmla="*/ 1235 h 10286"/>
                  <a:gd name="connsiteX58-12319" fmla="*/ 6925 w 10000"/>
                  <a:gd name="connsiteY58-12320" fmla="*/ 1378 h 10286"/>
                  <a:gd name="connsiteX59-12321" fmla="*/ 6994 w 10000"/>
                  <a:gd name="connsiteY59-12322" fmla="*/ 1533 h 10286"/>
                  <a:gd name="connsiteX60-12323" fmla="*/ 7048 w 10000"/>
                  <a:gd name="connsiteY60-12324" fmla="*/ 1697 h 10286"/>
                  <a:gd name="connsiteX61-12325" fmla="*/ 7070 w 10000"/>
                  <a:gd name="connsiteY61-12326" fmla="*/ 1784 h 10286"/>
                  <a:gd name="connsiteX62-12327" fmla="*/ 7088 w 10000"/>
                  <a:gd name="connsiteY62-12328" fmla="*/ 1874 h 10286"/>
                  <a:gd name="connsiteX63-12329" fmla="*/ 7786 w 10000"/>
                  <a:gd name="connsiteY63-12330" fmla="*/ 5698 h 10286"/>
                  <a:gd name="connsiteX64-12331" fmla="*/ 7987 w 10000"/>
                  <a:gd name="connsiteY64-12332" fmla="*/ 5657 h 10286"/>
                  <a:gd name="connsiteX65-12333" fmla="*/ 8280 w 10000"/>
                  <a:gd name="connsiteY65-12334" fmla="*/ 5615 h 10286"/>
                  <a:gd name="connsiteX66-12335" fmla="*/ 8450 w 10000"/>
                  <a:gd name="connsiteY66-12336" fmla="*/ 5602 h 10286"/>
                  <a:gd name="connsiteX67-12337" fmla="*/ 8630 w 10000"/>
                  <a:gd name="connsiteY67-12338" fmla="*/ 5599 h 10286"/>
                  <a:gd name="connsiteX68-12339" fmla="*/ 8815 w 10000"/>
                  <a:gd name="connsiteY68-12340" fmla="*/ 5604 h 10286"/>
                  <a:gd name="connsiteX69-12341" fmla="*/ 9003 w 10000"/>
                  <a:gd name="connsiteY69-12342" fmla="*/ 5623 h 10286"/>
                  <a:gd name="connsiteX70-12343" fmla="*/ 9185 w 10000"/>
                  <a:gd name="connsiteY70-12344" fmla="*/ 5660 h 10286"/>
                  <a:gd name="connsiteX71-12345" fmla="*/ 9360 w 10000"/>
                  <a:gd name="connsiteY71-12346" fmla="*/ 5716 h 10286"/>
                  <a:gd name="connsiteX72-12347" fmla="*/ 9523 w 10000"/>
                  <a:gd name="connsiteY72-12348" fmla="*/ 5790 h 10286"/>
                  <a:gd name="connsiteX73-12349" fmla="*/ 9597 w 10000"/>
                  <a:gd name="connsiteY73-12350" fmla="*/ 5840 h 10286"/>
                  <a:gd name="connsiteX74-12351" fmla="*/ 9668 w 10000"/>
                  <a:gd name="connsiteY74-12352" fmla="*/ 5892 h 10286"/>
                  <a:gd name="connsiteX75-12353" fmla="*/ 9734 w 10000"/>
                  <a:gd name="connsiteY75-12354" fmla="*/ 5951 h 10286"/>
                  <a:gd name="connsiteX76-12355" fmla="*/ 9794 w 10000"/>
                  <a:gd name="connsiteY76-12356" fmla="*/ 6019 h 10286"/>
                  <a:gd name="connsiteX77-12357" fmla="*/ 9846 w 10000"/>
                  <a:gd name="connsiteY77-12358" fmla="*/ 6096 h 10286"/>
                  <a:gd name="connsiteX78-12359" fmla="*/ 9892 w 10000"/>
                  <a:gd name="connsiteY78-12360" fmla="*/ 6176 h 10286"/>
                  <a:gd name="connsiteX79-12361" fmla="*/ 9930 w 10000"/>
                  <a:gd name="connsiteY79-12362" fmla="*/ 6267 h 10286"/>
                  <a:gd name="connsiteX80-12363" fmla="*/ 9960 w 10000"/>
                  <a:gd name="connsiteY80-12364" fmla="*/ 6366 h 10286"/>
                  <a:gd name="connsiteX81-12365" fmla="*/ 9982 w 10000"/>
                  <a:gd name="connsiteY81-12366" fmla="*/ 6473 h 10286"/>
                  <a:gd name="connsiteX82-12367" fmla="*/ 9995 w 10000"/>
                  <a:gd name="connsiteY82-12368" fmla="*/ 6591 h 10286"/>
                  <a:gd name="connsiteX83-12369" fmla="*/ 10000 w 10000"/>
                  <a:gd name="connsiteY83-12370" fmla="*/ 6774 h 10286"/>
                  <a:gd name="connsiteX84-12371" fmla="*/ 9992 w 10000"/>
                  <a:gd name="connsiteY84-12372" fmla="*/ 6946 h 10286"/>
                  <a:gd name="connsiteX85-12373" fmla="*/ 9972 w 10000"/>
                  <a:gd name="connsiteY85-12374" fmla="*/ 7100 h 10286"/>
                  <a:gd name="connsiteX86-12375" fmla="*/ 9939 w 10000"/>
                  <a:gd name="connsiteY86-12376" fmla="*/ 7247 h 10286"/>
                  <a:gd name="connsiteX87-12377" fmla="*/ 9897 w 10000"/>
                  <a:gd name="connsiteY87-12378" fmla="*/ 7378 h 10286"/>
                  <a:gd name="connsiteX88-12379" fmla="*/ 9843 w 10000"/>
                  <a:gd name="connsiteY88-12380" fmla="*/ 7501 h 10286"/>
                  <a:gd name="connsiteX89-12381" fmla="*/ 9779 w 10000"/>
                  <a:gd name="connsiteY89-12382" fmla="*/ 7606 h 10286"/>
                  <a:gd name="connsiteX90-12383" fmla="*/ 9707 w 10000"/>
                  <a:gd name="connsiteY90-12384" fmla="*/ 7703 h 10286"/>
                  <a:gd name="connsiteX91-12385" fmla="*/ 9627 w 10000"/>
                  <a:gd name="connsiteY91-12386" fmla="*/ 7790 h 10286"/>
                  <a:gd name="connsiteX92-12387" fmla="*/ 9538 w 10000"/>
                  <a:gd name="connsiteY92-12388" fmla="*/ 7865 h 10286"/>
                  <a:gd name="connsiteX93-12389" fmla="*/ 9443 w 10000"/>
                  <a:gd name="connsiteY93-12390" fmla="*/ 7930 h 10286"/>
                  <a:gd name="connsiteX94-12391" fmla="*/ 9342 w 10000"/>
                  <a:gd name="connsiteY94-12392" fmla="*/ 7985 h 10286"/>
                  <a:gd name="connsiteX95-12393" fmla="*/ 9234 w 10000"/>
                  <a:gd name="connsiteY95-12394" fmla="*/ 8033 h 10286"/>
                  <a:gd name="connsiteX96-12395" fmla="*/ 9121 w 10000"/>
                  <a:gd name="connsiteY96-12396" fmla="*/ 8070 h 10286"/>
                  <a:gd name="connsiteX97-12397" fmla="*/ 9005 w 10000"/>
                  <a:gd name="connsiteY97-12398" fmla="*/ 8100 h 10286"/>
                  <a:gd name="connsiteX98-12399" fmla="*/ 8885 w 10000"/>
                  <a:gd name="connsiteY98-12400" fmla="*/ 8119 h 10286"/>
                  <a:gd name="connsiteX99-12401" fmla="*/ 8637 w 10000"/>
                  <a:gd name="connsiteY99-12402" fmla="*/ 8140 h 10286"/>
                  <a:gd name="connsiteX100-12403" fmla="*/ 8383 w 10000"/>
                  <a:gd name="connsiteY100-12404" fmla="*/ 8133 h 10286"/>
                  <a:gd name="connsiteX101-12405" fmla="*/ 8129 w 10000"/>
                  <a:gd name="connsiteY101-12406" fmla="*/ 8103 h 10286"/>
                  <a:gd name="connsiteX102-12407" fmla="*/ 7879 w 10000"/>
                  <a:gd name="connsiteY102-12408" fmla="*/ 8051 h 10286"/>
                  <a:gd name="connsiteX103-12409" fmla="*/ 7639 w 10000"/>
                  <a:gd name="connsiteY103-12410" fmla="*/ 7983 h 10286"/>
                  <a:gd name="connsiteX0-12411" fmla="*/ 7879 w 10000"/>
                  <a:gd name="connsiteY0-12412" fmla="*/ 8051 h 10286"/>
                  <a:gd name="connsiteX1-12413" fmla="*/ 5871 w 10000"/>
                  <a:gd name="connsiteY1-12414" fmla="*/ 6145 h 10286"/>
                  <a:gd name="connsiteX2-12415" fmla="*/ 4690 w 10000"/>
                  <a:gd name="connsiteY2-12416" fmla="*/ 6402 h 10286"/>
                  <a:gd name="connsiteX3-12417" fmla="*/ 3311 w 10000"/>
                  <a:gd name="connsiteY3-12418" fmla="*/ 6960 h 10286"/>
                  <a:gd name="connsiteX4-12419" fmla="*/ 2064 w 10000"/>
                  <a:gd name="connsiteY4-12420" fmla="*/ 7752 h 10286"/>
                  <a:gd name="connsiteX5-12421" fmla="*/ 676 w 10000"/>
                  <a:gd name="connsiteY5-12422" fmla="*/ 9206 h 10286"/>
                  <a:gd name="connsiteX6-12423" fmla="*/ 0 w 10000"/>
                  <a:gd name="connsiteY6-12424" fmla="*/ 10286 h 10286"/>
                  <a:gd name="connsiteX7-12425" fmla="*/ 0 w 10000"/>
                  <a:gd name="connsiteY7-12426" fmla="*/ 9523 h 10286"/>
                  <a:gd name="connsiteX8-12427" fmla="*/ 10 w 10000"/>
                  <a:gd name="connsiteY8-12428" fmla="*/ 9012 h 10286"/>
                  <a:gd name="connsiteX9-12429" fmla="*/ 28 w 10000"/>
                  <a:gd name="connsiteY9-12430" fmla="*/ 8472 h 10286"/>
                  <a:gd name="connsiteX10-12431" fmla="*/ 58 w 10000"/>
                  <a:gd name="connsiteY10-12432" fmla="*/ 7919 h 10286"/>
                  <a:gd name="connsiteX11-12433" fmla="*/ 98 w 10000"/>
                  <a:gd name="connsiteY11-12434" fmla="*/ 7350 h 10286"/>
                  <a:gd name="connsiteX12-12435" fmla="*/ 148 w 10000"/>
                  <a:gd name="connsiteY12-12436" fmla="*/ 6774 h 10286"/>
                  <a:gd name="connsiteX13-12437" fmla="*/ 212 w 10000"/>
                  <a:gd name="connsiteY13-12438" fmla="*/ 6204 h 10286"/>
                  <a:gd name="connsiteX14-12439" fmla="*/ 286 w 10000"/>
                  <a:gd name="connsiteY14-12440" fmla="*/ 5637 h 10286"/>
                  <a:gd name="connsiteX15-12441" fmla="*/ 374 w 10000"/>
                  <a:gd name="connsiteY15-12442" fmla="*/ 5090 h 10286"/>
                  <a:gd name="connsiteX16-12443" fmla="*/ 475 w 10000"/>
                  <a:gd name="connsiteY16-12444" fmla="*/ 4560 h 10286"/>
                  <a:gd name="connsiteX17-12445" fmla="*/ 530 w 10000"/>
                  <a:gd name="connsiteY17-12446" fmla="*/ 4309 h 10286"/>
                  <a:gd name="connsiteX18-12447" fmla="*/ 588 w 10000"/>
                  <a:gd name="connsiteY18-12448" fmla="*/ 4063 h 10286"/>
                  <a:gd name="connsiteX19-12449" fmla="*/ 652 w 10000"/>
                  <a:gd name="connsiteY19-12450" fmla="*/ 3825 h 10286"/>
                  <a:gd name="connsiteX20-12451" fmla="*/ 717 w 10000"/>
                  <a:gd name="connsiteY20-12452" fmla="*/ 3602 h 10286"/>
                  <a:gd name="connsiteX21-12453" fmla="*/ 787 w 10000"/>
                  <a:gd name="connsiteY21-12454" fmla="*/ 3387 h 10286"/>
                  <a:gd name="connsiteX22-12455" fmla="*/ 861 w 10000"/>
                  <a:gd name="connsiteY22-12456" fmla="*/ 3183 h 10286"/>
                  <a:gd name="connsiteX23-12457" fmla="*/ 938 w 10000"/>
                  <a:gd name="connsiteY23-12458" fmla="*/ 2992 h 10286"/>
                  <a:gd name="connsiteX24-12459" fmla="*/ 1019 w 10000"/>
                  <a:gd name="connsiteY24-12460" fmla="*/ 2812 h 10286"/>
                  <a:gd name="connsiteX25-12461" fmla="*/ 1105 w 10000"/>
                  <a:gd name="connsiteY25-12462" fmla="*/ 2652 h 10286"/>
                  <a:gd name="connsiteX26-12463" fmla="*/ 1194 w 10000"/>
                  <a:gd name="connsiteY26-12464" fmla="*/ 2501 h 10286"/>
                  <a:gd name="connsiteX27-12465" fmla="*/ 1640 w 10000"/>
                  <a:gd name="connsiteY27-12466" fmla="*/ 1819 h 10286"/>
                  <a:gd name="connsiteX28-12467" fmla="*/ 1865 w 10000"/>
                  <a:gd name="connsiteY28-12468" fmla="*/ 1481 h 10286"/>
                  <a:gd name="connsiteX29-12469" fmla="*/ 1950 w 10000"/>
                  <a:gd name="connsiteY29-12470" fmla="*/ 1360 h 10286"/>
                  <a:gd name="connsiteX30-12471" fmla="*/ 2095 w 10000"/>
                  <a:gd name="connsiteY30-12472" fmla="*/ 1166 h 10286"/>
                  <a:gd name="connsiteX31-12473" fmla="*/ 2333 w 10000"/>
                  <a:gd name="connsiteY31-12474" fmla="*/ 869 h 10286"/>
                  <a:gd name="connsiteX32-12475" fmla="*/ 2455 w 10000"/>
                  <a:gd name="connsiteY32-12476" fmla="*/ 730 h 10286"/>
                  <a:gd name="connsiteX33-12477" fmla="*/ 2583 w 10000"/>
                  <a:gd name="connsiteY33-12478" fmla="*/ 598 h 10286"/>
                  <a:gd name="connsiteX34-12479" fmla="*/ 2711 w 10000"/>
                  <a:gd name="connsiteY34-12480" fmla="*/ 479 h 10286"/>
                  <a:gd name="connsiteX35-12481" fmla="*/ 2844 w 10000"/>
                  <a:gd name="connsiteY35-12482" fmla="*/ 365 h 10286"/>
                  <a:gd name="connsiteX36-12483" fmla="*/ 2981 w 10000"/>
                  <a:gd name="connsiteY36-12484" fmla="*/ 264 h 10286"/>
                  <a:gd name="connsiteX37-12485" fmla="*/ 3121 w 10000"/>
                  <a:gd name="connsiteY37-12486" fmla="*/ 172 h 10286"/>
                  <a:gd name="connsiteX38-12487" fmla="*/ 3188 w 10000"/>
                  <a:gd name="connsiteY38-12488" fmla="*/ 137 h 10286"/>
                  <a:gd name="connsiteX39-12489" fmla="*/ 3268 w 10000"/>
                  <a:gd name="connsiteY39-12490" fmla="*/ 105 h 10286"/>
                  <a:gd name="connsiteX40-12491" fmla="*/ 3463 w 10000"/>
                  <a:gd name="connsiteY40-12492" fmla="*/ 54 h 10286"/>
                  <a:gd name="connsiteX41-12493" fmla="*/ 3698 w 10000"/>
                  <a:gd name="connsiteY41-12494" fmla="*/ 16 h 10286"/>
                  <a:gd name="connsiteX42-12495" fmla="*/ 3966 w 10000"/>
                  <a:gd name="connsiteY42-12496" fmla="*/ 0 h 10286"/>
                  <a:gd name="connsiteX43-12497" fmla="*/ 4258 w 10000"/>
                  <a:gd name="connsiteY43-12498" fmla="*/ 5 h 10286"/>
                  <a:gd name="connsiteX44-12499" fmla="*/ 4569 w 10000"/>
                  <a:gd name="connsiteY44-12500" fmla="*/ 33 h 10286"/>
                  <a:gd name="connsiteX45-12501" fmla="*/ 4892 w 10000"/>
                  <a:gd name="connsiteY45-12502" fmla="*/ 80 h 10286"/>
                  <a:gd name="connsiteX46-12503" fmla="*/ 5217 w 10000"/>
                  <a:gd name="connsiteY46-12504" fmla="*/ 156 h 10286"/>
                  <a:gd name="connsiteX47-12505" fmla="*/ 5379 w 10000"/>
                  <a:gd name="connsiteY47-12506" fmla="*/ 204 h 10286"/>
                  <a:gd name="connsiteX48-12507" fmla="*/ 5539 w 10000"/>
                  <a:gd name="connsiteY48-12508" fmla="*/ 256 h 10286"/>
                  <a:gd name="connsiteX49-12509" fmla="*/ 5850 w 10000"/>
                  <a:gd name="connsiteY49-12510" fmla="*/ 390 h 10286"/>
                  <a:gd name="connsiteX50-12511" fmla="*/ 6000 w 10000"/>
                  <a:gd name="connsiteY50-12512" fmla="*/ 467 h 10286"/>
                  <a:gd name="connsiteX51-12513" fmla="*/ 6145 w 10000"/>
                  <a:gd name="connsiteY51-12514" fmla="*/ 551 h 10286"/>
                  <a:gd name="connsiteX52-12515" fmla="*/ 6281 w 10000"/>
                  <a:gd name="connsiteY52-12516" fmla="*/ 640 h 10286"/>
                  <a:gd name="connsiteX53-12517" fmla="*/ 6413 w 10000"/>
                  <a:gd name="connsiteY53-12518" fmla="*/ 743 h 10286"/>
                  <a:gd name="connsiteX54-12519" fmla="*/ 6534 w 10000"/>
                  <a:gd name="connsiteY54-12520" fmla="*/ 853 h 10286"/>
                  <a:gd name="connsiteX55-12521" fmla="*/ 6648 w 10000"/>
                  <a:gd name="connsiteY55-12522" fmla="*/ 970 h 10286"/>
                  <a:gd name="connsiteX56-12523" fmla="*/ 6751 w 10000"/>
                  <a:gd name="connsiteY56-12524" fmla="*/ 1097 h 10286"/>
                  <a:gd name="connsiteX57-12525" fmla="*/ 6844 w 10000"/>
                  <a:gd name="connsiteY57-12526" fmla="*/ 1235 h 10286"/>
                  <a:gd name="connsiteX58-12527" fmla="*/ 6925 w 10000"/>
                  <a:gd name="connsiteY58-12528" fmla="*/ 1378 h 10286"/>
                  <a:gd name="connsiteX59-12529" fmla="*/ 6994 w 10000"/>
                  <a:gd name="connsiteY59-12530" fmla="*/ 1533 h 10286"/>
                  <a:gd name="connsiteX60-12531" fmla="*/ 7048 w 10000"/>
                  <a:gd name="connsiteY60-12532" fmla="*/ 1697 h 10286"/>
                  <a:gd name="connsiteX61-12533" fmla="*/ 7070 w 10000"/>
                  <a:gd name="connsiteY61-12534" fmla="*/ 1784 h 10286"/>
                  <a:gd name="connsiteX62-12535" fmla="*/ 7088 w 10000"/>
                  <a:gd name="connsiteY62-12536" fmla="*/ 1874 h 10286"/>
                  <a:gd name="connsiteX63-12537" fmla="*/ 7786 w 10000"/>
                  <a:gd name="connsiteY63-12538" fmla="*/ 5698 h 10286"/>
                  <a:gd name="connsiteX64-12539" fmla="*/ 7987 w 10000"/>
                  <a:gd name="connsiteY64-12540" fmla="*/ 5657 h 10286"/>
                  <a:gd name="connsiteX65-12541" fmla="*/ 8280 w 10000"/>
                  <a:gd name="connsiteY65-12542" fmla="*/ 5615 h 10286"/>
                  <a:gd name="connsiteX66-12543" fmla="*/ 8450 w 10000"/>
                  <a:gd name="connsiteY66-12544" fmla="*/ 5602 h 10286"/>
                  <a:gd name="connsiteX67-12545" fmla="*/ 8630 w 10000"/>
                  <a:gd name="connsiteY67-12546" fmla="*/ 5599 h 10286"/>
                  <a:gd name="connsiteX68-12547" fmla="*/ 8815 w 10000"/>
                  <a:gd name="connsiteY68-12548" fmla="*/ 5604 h 10286"/>
                  <a:gd name="connsiteX69-12549" fmla="*/ 9003 w 10000"/>
                  <a:gd name="connsiteY69-12550" fmla="*/ 5623 h 10286"/>
                  <a:gd name="connsiteX70-12551" fmla="*/ 9185 w 10000"/>
                  <a:gd name="connsiteY70-12552" fmla="*/ 5660 h 10286"/>
                  <a:gd name="connsiteX71-12553" fmla="*/ 9360 w 10000"/>
                  <a:gd name="connsiteY71-12554" fmla="*/ 5716 h 10286"/>
                  <a:gd name="connsiteX72-12555" fmla="*/ 9523 w 10000"/>
                  <a:gd name="connsiteY72-12556" fmla="*/ 5790 h 10286"/>
                  <a:gd name="connsiteX73-12557" fmla="*/ 9597 w 10000"/>
                  <a:gd name="connsiteY73-12558" fmla="*/ 5840 h 10286"/>
                  <a:gd name="connsiteX74-12559" fmla="*/ 9668 w 10000"/>
                  <a:gd name="connsiteY74-12560" fmla="*/ 5892 h 10286"/>
                  <a:gd name="connsiteX75-12561" fmla="*/ 9734 w 10000"/>
                  <a:gd name="connsiteY75-12562" fmla="*/ 5951 h 10286"/>
                  <a:gd name="connsiteX76-12563" fmla="*/ 9794 w 10000"/>
                  <a:gd name="connsiteY76-12564" fmla="*/ 6019 h 10286"/>
                  <a:gd name="connsiteX77-12565" fmla="*/ 9846 w 10000"/>
                  <a:gd name="connsiteY77-12566" fmla="*/ 6096 h 10286"/>
                  <a:gd name="connsiteX78-12567" fmla="*/ 9892 w 10000"/>
                  <a:gd name="connsiteY78-12568" fmla="*/ 6176 h 10286"/>
                  <a:gd name="connsiteX79-12569" fmla="*/ 9930 w 10000"/>
                  <a:gd name="connsiteY79-12570" fmla="*/ 6267 h 10286"/>
                  <a:gd name="connsiteX80-12571" fmla="*/ 9960 w 10000"/>
                  <a:gd name="connsiteY80-12572" fmla="*/ 6366 h 10286"/>
                  <a:gd name="connsiteX81-12573" fmla="*/ 9982 w 10000"/>
                  <a:gd name="connsiteY81-12574" fmla="*/ 6473 h 10286"/>
                  <a:gd name="connsiteX82-12575" fmla="*/ 9995 w 10000"/>
                  <a:gd name="connsiteY82-12576" fmla="*/ 6591 h 10286"/>
                  <a:gd name="connsiteX83-12577" fmla="*/ 10000 w 10000"/>
                  <a:gd name="connsiteY83-12578" fmla="*/ 6774 h 10286"/>
                  <a:gd name="connsiteX84-12579" fmla="*/ 9992 w 10000"/>
                  <a:gd name="connsiteY84-12580" fmla="*/ 6946 h 10286"/>
                  <a:gd name="connsiteX85-12581" fmla="*/ 9972 w 10000"/>
                  <a:gd name="connsiteY85-12582" fmla="*/ 7100 h 10286"/>
                  <a:gd name="connsiteX86-12583" fmla="*/ 9939 w 10000"/>
                  <a:gd name="connsiteY86-12584" fmla="*/ 7247 h 10286"/>
                  <a:gd name="connsiteX87-12585" fmla="*/ 9897 w 10000"/>
                  <a:gd name="connsiteY87-12586" fmla="*/ 7378 h 10286"/>
                  <a:gd name="connsiteX88-12587" fmla="*/ 9843 w 10000"/>
                  <a:gd name="connsiteY88-12588" fmla="*/ 7501 h 10286"/>
                  <a:gd name="connsiteX89-12589" fmla="*/ 9779 w 10000"/>
                  <a:gd name="connsiteY89-12590" fmla="*/ 7606 h 10286"/>
                  <a:gd name="connsiteX90-12591" fmla="*/ 9707 w 10000"/>
                  <a:gd name="connsiteY90-12592" fmla="*/ 7703 h 10286"/>
                  <a:gd name="connsiteX91-12593" fmla="*/ 9627 w 10000"/>
                  <a:gd name="connsiteY91-12594" fmla="*/ 7790 h 10286"/>
                  <a:gd name="connsiteX92-12595" fmla="*/ 9538 w 10000"/>
                  <a:gd name="connsiteY92-12596" fmla="*/ 7865 h 10286"/>
                  <a:gd name="connsiteX93-12597" fmla="*/ 9443 w 10000"/>
                  <a:gd name="connsiteY93-12598" fmla="*/ 7930 h 10286"/>
                  <a:gd name="connsiteX94-12599" fmla="*/ 9342 w 10000"/>
                  <a:gd name="connsiteY94-12600" fmla="*/ 7985 h 10286"/>
                  <a:gd name="connsiteX95-12601" fmla="*/ 9234 w 10000"/>
                  <a:gd name="connsiteY95-12602" fmla="*/ 8033 h 10286"/>
                  <a:gd name="connsiteX96-12603" fmla="*/ 9121 w 10000"/>
                  <a:gd name="connsiteY96-12604" fmla="*/ 8070 h 10286"/>
                  <a:gd name="connsiteX97-12605" fmla="*/ 9005 w 10000"/>
                  <a:gd name="connsiteY97-12606" fmla="*/ 8100 h 10286"/>
                  <a:gd name="connsiteX98-12607" fmla="*/ 8885 w 10000"/>
                  <a:gd name="connsiteY98-12608" fmla="*/ 8119 h 10286"/>
                  <a:gd name="connsiteX99-12609" fmla="*/ 8637 w 10000"/>
                  <a:gd name="connsiteY99-12610" fmla="*/ 8140 h 10286"/>
                  <a:gd name="connsiteX100-12611" fmla="*/ 8383 w 10000"/>
                  <a:gd name="connsiteY100-12612" fmla="*/ 8133 h 10286"/>
                  <a:gd name="connsiteX101-12613" fmla="*/ 8129 w 10000"/>
                  <a:gd name="connsiteY101-12614" fmla="*/ 8103 h 10286"/>
                  <a:gd name="connsiteX102-12615" fmla="*/ 7879 w 10000"/>
                  <a:gd name="connsiteY102-12616" fmla="*/ 8051 h 10286"/>
                  <a:gd name="connsiteX0-12617" fmla="*/ 8129 w 10000"/>
                  <a:gd name="connsiteY0-12618" fmla="*/ 8103 h 10286"/>
                  <a:gd name="connsiteX1-12619" fmla="*/ 5871 w 10000"/>
                  <a:gd name="connsiteY1-12620" fmla="*/ 6145 h 10286"/>
                  <a:gd name="connsiteX2-12621" fmla="*/ 4690 w 10000"/>
                  <a:gd name="connsiteY2-12622" fmla="*/ 6402 h 10286"/>
                  <a:gd name="connsiteX3-12623" fmla="*/ 3311 w 10000"/>
                  <a:gd name="connsiteY3-12624" fmla="*/ 6960 h 10286"/>
                  <a:gd name="connsiteX4-12625" fmla="*/ 2064 w 10000"/>
                  <a:gd name="connsiteY4-12626" fmla="*/ 7752 h 10286"/>
                  <a:gd name="connsiteX5-12627" fmla="*/ 676 w 10000"/>
                  <a:gd name="connsiteY5-12628" fmla="*/ 9206 h 10286"/>
                  <a:gd name="connsiteX6-12629" fmla="*/ 0 w 10000"/>
                  <a:gd name="connsiteY6-12630" fmla="*/ 10286 h 10286"/>
                  <a:gd name="connsiteX7-12631" fmla="*/ 0 w 10000"/>
                  <a:gd name="connsiteY7-12632" fmla="*/ 9523 h 10286"/>
                  <a:gd name="connsiteX8-12633" fmla="*/ 10 w 10000"/>
                  <a:gd name="connsiteY8-12634" fmla="*/ 9012 h 10286"/>
                  <a:gd name="connsiteX9-12635" fmla="*/ 28 w 10000"/>
                  <a:gd name="connsiteY9-12636" fmla="*/ 8472 h 10286"/>
                  <a:gd name="connsiteX10-12637" fmla="*/ 58 w 10000"/>
                  <a:gd name="connsiteY10-12638" fmla="*/ 7919 h 10286"/>
                  <a:gd name="connsiteX11-12639" fmla="*/ 98 w 10000"/>
                  <a:gd name="connsiteY11-12640" fmla="*/ 7350 h 10286"/>
                  <a:gd name="connsiteX12-12641" fmla="*/ 148 w 10000"/>
                  <a:gd name="connsiteY12-12642" fmla="*/ 6774 h 10286"/>
                  <a:gd name="connsiteX13-12643" fmla="*/ 212 w 10000"/>
                  <a:gd name="connsiteY13-12644" fmla="*/ 6204 h 10286"/>
                  <a:gd name="connsiteX14-12645" fmla="*/ 286 w 10000"/>
                  <a:gd name="connsiteY14-12646" fmla="*/ 5637 h 10286"/>
                  <a:gd name="connsiteX15-12647" fmla="*/ 374 w 10000"/>
                  <a:gd name="connsiteY15-12648" fmla="*/ 5090 h 10286"/>
                  <a:gd name="connsiteX16-12649" fmla="*/ 475 w 10000"/>
                  <a:gd name="connsiteY16-12650" fmla="*/ 4560 h 10286"/>
                  <a:gd name="connsiteX17-12651" fmla="*/ 530 w 10000"/>
                  <a:gd name="connsiteY17-12652" fmla="*/ 4309 h 10286"/>
                  <a:gd name="connsiteX18-12653" fmla="*/ 588 w 10000"/>
                  <a:gd name="connsiteY18-12654" fmla="*/ 4063 h 10286"/>
                  <a:gd name="connsiteX19-12655" fmla="*/ 652 w 10000"/>
                  <a:gd name="connsiteY19-12656" fmla="*/ 3825 h 10286"/>
                  <a:gd name="connsiteX20-12657" fmla="*/ 717 w 10000"/>
                  <a:gd name="connsiteY20-12658" fmla="*/ 3602 h 10286"/>
                  <a:gd name="connsiteX21-12659" fmla="*/ 787 w 10000"/>
                  <a:gd name="connsiteY21-12660" fmla="*/ 3387 h 10286"/>
                  <a:gd name="connsiteX22-12661" fmla="*/ 861 w 10000"/>
                  <a:gd name="connsiteY22-12662" fmla="*/ 3183 h 10286"/>
                  <a:gd name="connsiteX23-12663" fmla="*/ 938 w 10000"/>
                  <a:gd name="connsiteY23-12664" fmla="*/ 2992 h 10286"/>
                  <a:gd name="connsiteX24-12665" fmla="*/ 1019 w 10000"/>
                  <a:gd name="connsiteY24-12666" fmla="*/ 2812 h 10286"/>
                  <a:gd name="connsiteX25-12667" fmla="*/ 1105 w 10000"/>
                  <a:gd name="connsiteY25-12668" fmla="*/ 2652 h 10286"/>
                  <a:gd name="connsiteX26-12669" fmla="*/ 1194 w 10000"/>
                  <a:gd name="connsiteY26-12670" fmla="*/ 2501 h 10286"/>
                  <a:gd name="connsiteX27-12671" fmla="*/ 1640 w 10000"/>
                  <a:gd name="connsiteY27-12672" fmla="*/ 1819 h 10286"/>
                  <a:gd name="connsiteX28-12673" fmla="*/ 1865 w 10000"/>
                  <a:gd name="connsiteY28-12674" fmla="*/ 1481 h 10286"/>
                  <a:gd name="connsiteX29-12675" fmla="*/ 1950 w 10000"/>
                  <a:gd name="connsiteY29-12676" fmla="*/ 1360 h 10286"/>
                  <a:gd name="connsiteX30-12677" fmla="*/ 2095 w 10000"/>
                  <a:gd name="connsiteY30-12678" fmla="*/ 1166 h 10286"/>
                  <a:gd name="connsiteX31-12679" fmla="*/ 2333 w 10000"/>
                  <a:gd name="connsiteY31-12680" fmla="*/ 869 h 10286"/>
                  <a:gd name="connsiteX32-12681" fmla="*/ 2455 w 10000"/>
                  <a:gd name="connsiteY32-12682" fmla="*/ 730 h 10286"/>
                  <a:gd name="connsiteX33-12683" fmla="*/ 2583 w 10000"/>
                  <a:gd name="connsiteY33-12684" fmla="*/ 598 h 10286"/>
                  <a:gd name="connsiteX34-12685" fmla="*/ 2711 w 10000"/>
                  <a:gd name="connsiteY34-12686" fmla="*/ 479 h 10286"/>
                  <a:gd name="connsiteX35-12687" fmla="*/ 2844 w 10000"/>
                  <a:gd name="connsiteY35-12688" fmla="*/ 365 h 10286"/>
                  <a:gd name="connsiteX36-12689" fmla="*/ 2981 w 10000"/>
                  <a:gd name="connsiteY36-12690" fmla="*/ 264 h 10286"/>
                  <a:gd name="connsiteX37-12691" fmla="*/ 3121 w 10000"/>
                  <a:gd name="connsiteY37-12692" fmla="*/ 172 h 10286"/>
                  <a:gd name="connsiteX38-12693" fmla="*/ 3188 w 10000"/>
                  <a:gd name="connsiteY38-12694" fmla="*/ 137 h 10286"/>
                  <a:gd name="connsiteX39-12695" fmla="*/ 3268 w 10000"/>
                  <a:gd name="connsiteY39-12696" fmla="*/ 105 h 10286"/>
                  <a:gd name="connsiteX40-12697" fmla="*/ 3463 w 10000"/>
                  <a:gd name="connsiteY40-12698" fmla="*/ 54 h 10286"/>
                  <a:gd name="connsiteX41-12699" fmla="*/ 3698 w 10000"/>
                  <a:gd name="connsiteY41-12700" fmla="*/ 16 h 10286"/>
                  <a:gd name="connsiteX42-12701" fmla="*/ 3966 w 10000"/>
                  <a:gd name="connsiteY42-12702" fmla="*/ 0 h 10286"/>
                  <a:gd name="connsiteX43-12703" fmla="*/ 4258 w 10000"/>
                  <a:gd name="connsiteY43-12704" fmla="*/ 5 h 10286"/>
                  <a:gd name="connsiteX44-12705" fmla="*/ 4569 w 10000"/>
                  <a:gd name="connsiteY44-12706" fmla="*/ 33 h 10286"/>
                  <a:gd name="connsiteX45-12707" fmla="*/ 4892 w 10000"/>
                  <a:gd name="connsiteY45-12708" fmla="*/ 80 h 10286"/>
                  <a:gd name="connsiteX46-12709" fmla="*/ 5217 w 10000"/>
                  <a:gd name="connsiteY46-12710" fmla="*/ 156 h 10286"/>
                  <a:gd name="connsiteX47-12711" fmla="*/ 5379 w 10000"/>
                  <a:gd name="connsiteY47-12712" fmla="*/ 204 h 10286"/>
                  <a:gd name="connsiteX48-12713" fmla="*/ 5539 w 10000"/>
                  <a:gd name="connsiteY48-12714" fmla="*/ 256 h 10286"/>
                  <a:gd name="connsiteX49-12715" fmla="*/ 5850 w 10000"/>
                  <a:gd name="connsiteY49-12716" fmla="*/ 390 h 10286"/>
                  <a:gd name="connsiteX50-12717" fmla="*/ 6000 w 10000"/>
                  <a:gd name="connsiteY50-12718" fmla="*/ 467 h 10286"/>
                  <a:gd name="connsiteX51-12719" fmla="*/ 6145 w 10000"/>
                  <a:gd name="connsiteY51-12720" fmla="*/ 551 h 10286"/>
                  <a:gd name="connsiteX52-12721" fmla="*/ 6281 w 10000"/>
                  <a:gd name="connsiteY52-12722" fmla="*/ 640 h 10286"/>
                  <a:gd name="connsiteX53-12723" fmla="*/ 6413 w 10000"/>
                  <a:gd name="connsiteY53-12724" fmla="*/ 743 h 10286"/>
                  <a:gd name="connsiteX54-12725" fmla="*/ 6534 w 10000"/>
                  <a:gd name="connsiteY54-12726" fmla="*/ 853 h 10286"/>
                  <a:gd name="connsiteX55-12727" fmla="*/ 6648 w 10000"/>
                  <a:gd name="connsiteY55-12728" fmla="*/ 970 h 10286"/>
                  <a:gd name="connsiteX56-12729" fmla="*/ 6751 w 10000"/>
                  <a:gd name="connsiteY56-12730" fmla="*/ 1097 h 10286"/>
                  <a:gd name="connsiteX57-12731" fmla="*/ 6844 w 10000"/>
                  <a:gd name="connsiteY57-12732" fmla="*/ 1235 h 10286"/>
                  <a:gd name="connsiteX58-12733" fmla="*/ 6925 w 10000"/>
                  <a:gd name="connsiteY58-12734" fmla="*/ 1378 h 10286"/>
                  <a:gd name="connsiteX59-12735" fmla="*/ 6994 w 10000"/>
                  <a:gd name="connsiteY59-12736" fmla="*/ 1533 h 10286"/>
                  <a:gd name="connsiteX60-12737" fmla="*/ 7048 w 10000"/>
                  <a:gd name="connsiteY60-12738" fmla="*/ 1697 h 10286"/>
                  <a:gd name="connsiteX61-12739" fmla="*/ 7070 w 10000"/>
                  <a:gd name="connsiteY61-12740" fmla="*/ 1784 h 10286"/>
                  <a:gd name="connsiteX62-12741" fmla="*/ 7088 w 10000"/>
                  <a:gd name="connsiteY62-12742" fmla="*/ 1874 h 10286"/>
                  <a:gd name="connsiteX63-12743" fmla="*/ 7786 w 10000"/>
                  <a:gd name="connsiteY63-12744" fmla="*/ 5698 h 10286"/>
                  <a:gd name="connsiteX64-12745" fmla="*/ 7987 w 10000"/>
                  <a:gd name="connsiteY64-12746" fmla="*/ 5657 h 10286"/>
                  <a:gd name="connsiteX65-12747" fmla="*/ 8280 w 10000"/>
                  <a:gd name="connsiteY65-12748" fmla="*/ 5615 h 10286"/>
                  <a:gd name="connsiteX66-12749" fmla="*/ 8450 w 10000"/>
                  <a:gd name="connsiteY66-12750" fmla="*/ 5602 h 10286"/>
                  <a:gd name="connsiteX67-12751" fmla="*/ 8630 w 10000"/>
                  <a:gd name="connsiteY67-12752" fmla="*/ 5599 h 10286"/>
                  <a:gd name="connsiteX68-12753" fmla="*/ 8815 w 10000"/>
                  <a:gd name="connsiteY68-12754" fmla="*/ 5604 h 10286"/>
                  <a:gd name="connsiteX69-12755" fmla="*/ 9003 w 10000"/>
                  <a:gd name="connsiteY69-12756" fmla="*/ 5623 h 10286"/>
                  <a:gd name="connsiteX70-12757" fmla="*/ 9185 w 10000"/>
                  <a:gd name="connsiteY70-12758" fmla="*/ 5660 h 10286"/>
                  <a:gd name="connsiteX71-12759" fmla="*/ 9360 w 10000"/>
                  <a:gd name="connsiteY71-12760" fmla="*/ 5716 h 10286"/>
                  <a:gd name="connsiteX72-12761" fmla="*/ 9523 w 10000"/>
                  <a:gd name="connsiteY72-12762" fmla="*/ 5790 h 10286"/>
                  <a:gd name="connsiteX73-12763" fmla="*/ 9597 w 10000"/>
                  <a:gd name="connsiteY73-12764" fmla="*/ 5840 h 10286"/>
                  <a:gd name="connsiteX74-12765" fmla="*/ 9668 w 10000"/>
                  <a:gd name="connsiteY74-12766" fmla="*/ 5892 h 10286"/>
                  <a:gd name="connsiteX75-12767" fmla="*/ 9734 w 10000"/>
                  <a:gd name="connsiteY75-12768" fmla="*/ 5951 h 10286"/>
                  <a:gd name="connsiteX76-12769" fmla="*/ 9794 w 10000"/>
                  <a:gd name="connsiteY76-12770" fmla="*/ 6019 h 10286"/>
                  <a:gd name="connsiteX77-12771" fmla="*/ 9846 w 10000"/>
                  <a:gd name="connsiteY77-12772" fmla="*/ 6096 h 10286"/>
                  <a:gd name="connsiteX78-12773" fmla="*/ 9892 w 10000"/>
                  <a:gd name="connsiteY78-12774" fmla="*/ 6176 h 10286"/>
                  <a:gd name="connsiteX79-12775" fmla="*/ 9930 w 10000"/>
                  <a:gd name="connsiteY79-12776" fmla="*/ 6267 h 10286"/>
                  <a:gd name="connsiteX80-12777" fmla="*/ 9960 w 10000"/>
                  <a:gd name="connsiteY80-12778" fmla="*/ 6366 h 10286"/>
                  <a:gd name="connsiteX81-12779" fmla="*/ 9982 w 10000"/>
                  <a:gd name="connsiteY81-12780" fmla="*/ 6473 h 10286"/>
                  <a:gd name="connsiteX82-12781" fmla="*/ 9995 w 10000"/>
                  <a:gd name="connsiteY82-12782" fmla="*/ 6591 h 10286"/>
                  <a:gd name="connsiteX83-12783" fmla="*/ 10000 w 10000"/>
                  <a:gd name="connsiteY83-12784" fmla="*/ 6774 h 10286"/>
                  <a:gd name="connsiteX84-12785" fmla="*/ 9992 w 10000"/>
                  <a:gd name="connsiteY84-12786" fmla="*/ 6946 h 10286"/>
                  <a:gd name="connsiteX85-12787" fmla="*/ 9972 w 10000"/>
                  <a:gd name="connsiteY85-12788" fmla="*/ 7100 h 10286"/>
                  <a:gd name="connsiteX86-12789" fmla="*/ 9939 w 10000"/>
                  <a:gd name="connsiteY86-12790" fmla="*/ 7247 h 10286"/>
                  <a:gd name="connsiteX87-12791" fmla="*/ 9897 w 10000"/>
                  <a:gd name="connsiteY87-12792" fmla="*/ 7378 h 10286"/>
                  <a:gd name="connsiteX88-12793" fmla="*/ 9843 w 10000"/>
                  <a:gd name="connsiteY88-12794" fmla="*/ 7501 h 10286"/>
                  <a:gd name="connsiteX89-12795" fmla="*/ 9779 w 10000"/>
                  <a:gd name="connsiteY89-12796" fmla="*/ 7606 h 10286"/>
                  <a:gd name="connsiteX90-12797" fmla="*/ 9707 w 10000"/>
                  <a:gd name="connsiteY90-12798" fmla="*/ 7703 h 10286"/>
                  <a:gd name="connsiteX91-12799" fmla="*/ 9627 w 10000"/>
                  <a:gd name="connsiteY91-12800" fmla="*/ 7790 h 10286"/>
                  <a:gd name="connsiteX92-12801" fmla="*/ 9538 w 10000"/>
                  <a:gd name="connsiteY92-12802" fmla="*/ 7865 h 10286"/>
                  <a:gd name="connsiteX93-12803" fmla="*/ 9443 w 10000"/>
                  <a:gd name="connsiteY93-12804" fmla="*/ 7930 h 10286"/>
                  <a:gd name="connsiteX94-12805" fmla="*/ 9342 w 10000"/>
                  <a:gd name="connsiteY94-12806" fmla="*/ 7985 h 10286"/>
                  <a:gd name="connsiteX95-12807" fmla="*/ 9234 w 10000"/>
                  <a:gd name="connsiteY95-12808" fmla="*/ 8033 h 10286"/>
                  <a:gd name="connsiteX96-12809" fmla="*/ 9121 w 10000"/>
                  <a:gd name="connsiteY96-12810" fmla="*/ 8070 h 10286"/>
                  <a:gd name="connsiteX97-12811" fmla="*/ 9005 w 10000"/>
                  <a:gd name="connsiteY97-12812" fmla="*/ 8100 h 10286"/>
                  <a:gd name="connsiteX98-12813" fmla="*/ 8885 w 10000"/>
                  <a:gd name="connsiteY98-12814" fmla="*/ 8119 h 10286"/>
                  <a:gd name="connsiteX99-12815" fmla="*/ 8637 w 10000"/>
                  <a:gd name="connsiteY99-12816" fmla="*/ 8140 h 10286"/>
                  <a:gd name="connsiteX100-12817" fmla="*/ 8383 w 10000"/>
                  <a:gd name="connsiteY100-12818" fmla="*/ 8133 h 10286"/>
                  <a:gd name="connsiteX101-12819" fmla="*/ 8129 w 10000"/>
                  <a:gd name="connsiteY101-12820" fmla="*/ 8103 h 10286"/>
                  <a:gd name="connsiteX0-12821" fmla="*/ 8383 w 10000"/>
                  <a:gd name="connsiteY0-12822" fmla="*/ 8133 h 10286"/>
                  <a:gd name="connsiteX1-12823" fmla="*/ 5871 w 10000"/>
                  <a:gd name="connsiteY1-12824" fmla="*/ 6145 h 10286"/>
                  <a:gd name="connsiteX2-12825" fmla="*/ 4690 w 10000"/>
                  <a:gd name="connsiteY2-12826" fmla="*/ 6402 h 10286"/>
                  <a:gd name="connsiteX3-12827" fmla="*/ 3311 w 10000"/>
                  <a:gd name="connsiteY3-12828" fmla="*/ 6960 h 10286"/>
                  <a:gd name="connsiteX4-12829" fmla="*/ 2064 w 10000"/>
                  <a:gd name="connsiteY4-12830" fmla="*/ 7752 h 10286"/>
                  <a:gd name="connsiteX5-12831" fmla="*/ 676 w 10000"/>
                  <a:gd name="connsiteY5-12832" fmla="*/ 9206 h 10286"/>
                  <a:gd name="connsiteX6-12833" fmla="*/ 0 w 10000"/>
                  <a:gd name="connsiteY6-12834" fmla="*/ 10286 h 10286"/>
                  <a:gd name="connsiteX7-12835" fmla="*/ 0 w 10000"/>
                  <a:gd name="connsiteY7-12836" fmla="*/ 9523 h 10286"/>
                  <a:gd name="connsiteX8-12837" fmla="*/ 10 w 10000"/>
                  <a:gd name="connsiteY8-12838" fmla="*/ 9012 h 10286"/>
                  <a:gd name="connsiteX9-12839" fmla="*/ 28 w 10000"/>
                  <a:gd name="connsiteY9-12840" fmla="*/ 8472 h 10286"/>
                  <a:gd name="connsiteX10-12841" fmla="*/ 58 w 10000"/>
                  <a:gd name="connsiteY10-12842" fmla="*/ 7919 h 10286"/>
                  <a:gd name="connsiteX11-12843" fmla="*/ 98 w 10000"/>
                  <a:gd name="connsiteY11-12844" fmla="*/ 7350 h 10286"/>
                  <a:gd name="connsiteX12-12845" fmla="*/ 148 w 10000"/>
                  <a:gd name="connsiteY12-12846" fmla="*/ 6774 h 10286"/>
                  <a:gd name="connsiteX13-12847" fmla="*/ 212 w 10000"/>
                  <a:gd name="connsiteY13-12848" fmla="*/ 6204 h 10286"/>
                  <a:gd name="connsiteX14-12849" fmla="*/ 286 w 10000"/>
                  <a:gd name="connsiteY14-12850" fmla="*/ 5637 h 10286"/>
                  <a:gd name="connsiteX15-12851" fmla="*/ 374 w 10000"/>
                  <a:gd name="connsiteY15-12852" fmla="*/ 5090 h 10286"/>
                  <a:gd name="connsiteX16-12853" fmla="*/ 475 w 10000"/>
                  <a:gd name="connsiteY16-12854" fmla="*/ 4560 h 10286"/>
                  <a:gd name="connsiteX17-12855" fmla="*/ 530 w 10000"/>
                  <a:gd name="connsiteY17-12856" fmla="*/ 4309 h 10286"/>
                  <a:gd name="connsiteX18-12857" fmla="*/ 588 w 10000"/>
                  <a:gd name="connsiteY18-12858" fmla="*/ 4063 h 10286"/>
                  <a:gd name="connsiteX19-12859" fmla="*/ 652 w 10000"/>
                  <a:gd name="connsiteY19-12860" fmla="*/ 3825 h 10286"/>
                  <a:gd name="connsiteX20-12861" fmla="*/ 717 w 10000"/>
                  <a:gd name="connsiteY20-12862" fmla="*/ 3602 h 10286"/>
                  <a:gd name="connsiteX21-12863" fmla="*/ 787 w 10000"/>
                  <a:gd name="connsiteY21-12864" fmla="*/ 3387 h 10286"/>
                  <a:gd name="connsiteX22-12865" fmla="*/ 861 w 10000"/>
                  <a:gd name="connsiteY22-12866" fmla="*/ 3183 h 10286"/>
                  <a:gd name="connsiteX23-12867" fmla="*/ 938 w 10000"/>
                  <a:gd name="connsiteY23-12868" fmla="*/ 2992 h 10286"/>
                  <a:gd name="connsiteX24-12869" fmla="*/ 1019 w 10000"/>
                  <a:gd name="connsiteY24-12870" fmla="*/ 2812 h 10286"/>
                  <a:gd name="connsiteX25-12871" fmla="*/ 1105 w 10000"/>
                  <a:gd name="connsiteY25-12872" fmla="*/ 2652 h 10286"/>
                  <a:gd name="connsiteX26-12873" fmla="*/ 1194 w 10000"/>
                  <a:gd name="connsiteY26-12874" fmla="*/ 2501 h 10286"/>
                  <a:gd name="connsiteX27-12875" fmla="*/ 1640 w 10000"/>
                  <a:gd name="connsiteY27-12876" fmla="*/ 1819 h 10286"/>
                  <a:gd name="connsiteX28-12877" fmla="*/ 1865 w 10000"/>
                  <a:gd name="connsiteY28-12878" fmla="*/ 1481 h 10286"/>
                  <a:gd name="connsiteX29-12879" fmla="*/ 1950 w 10000"/>
                  <a:gd name="connsiteY29-12880" fmla="*/ 1360 h 10286"/>
                  <a:gd name="connsiteX30-12881" fmla="*/ 2095 w 10000"/>
                  <a:gd name="connsiteY30-12882" fmla="*/ 1166 h 10286"/>
                  <a:gd name="connsiteX31-12883" fmla="*/ 2333 w 10000"/>
                  <a:gd name="connsiteY31-12884" fmla="*/ 869 h 10286"/>
                  <a:gd name="connsiteX32-12885" fmla="*/ 2455 w 10000"/>
                  <a:gd name="connsiteY32-12886" fmla="*/ 730 h 10286"/>
                  <a:gd name="connsiteX33-12887" fmla="*/ 2583 w 10000"/>
                  <a:gd name="connsiteY33-12888" fmla="*/ 598 h 10286"/>
                  <a:gd name="connsiteX34-12889" fmla="*/ 2711 w 10000"/>
                  <a:gd name="connsiteY34-12890" fmla="*/ 479 h 10286"/>
                  <a:gd name="connsiteX35-12891" fmla="*/ 2844 w 10000"/>
                  <a:gd name="connsiteY35-12892" fmla="*/ 365 h 10286"/>
                  <a:gd name="connsiteX36-12893" fmla="*/ 2981 w 10000"/>
                  <a:gd name="connsiteY36-12894" fmla="*/ 264 h 10286"/>
                  <a:gd name="connsiteX37-12895" fmla="*/ 3121 w 10000"/>
                  <a:gd name="connsiteY37-12896" fmla="*/ 172 h 10286"/>
                  <a:gd name="connsiteX38-12897" fmla="*/ 3188 w 10000"/>
                  <a:gd name="connsiteY38-12898" fmla="*/ 137 h 10286"/>
                  <a:gd name="connsiteX39-12899" fmla="*/ 3268 w 10000"/>
                  <a:gd name="connsiteY39-12900" fmla="*/ 105 h 10286"/>
                  <a:gd name="connsiteX40-12901" fmla="*/ 3463 w 10000"/>
                  <a:gd name="connsiteY40-12902" fmla="*/ 54 h 10286"/>
                  <a:gd name="connsiteX41-12903" fmla="*/ 3698 w 10000"/>
                  <a:gd name="connsiteY41-12904" fmla="*/ 16 h 10286"/>
                  <a:gd name="connsiteX42-12905" fmla="*/ 3966 w 10000"/>
                  <a:gd name="connsiteY42-12906" fmla="*/ 0 h 10286"/>
                  <a:gd name="connsiteX43-12907" fmla="*/ 4258 w 10000"/>
                  <a:gd name="connsiteY43-12908" fmla="*/ 5 h 10286"/>
                  <a:gd name="connsiteX44-12909" fmla="*/ 4569 w 10000"/>
                  <a:gd name="connsiteY44-12910" fmla="*/ 33 h 10286"/>
                  <a:gd name="connsiteX45-12911" fmla="*/ 4892 w 10000"/>
                  <a:gd name="connsiteY45-12912" fmla="*/ 80 h 10286"/>
                  <a:gd name="connsiteX46-12913" fmla="*/ 5217 w 10000"/>
                  <a:gd name="connsiteY46-12914" fmla="*/ 156 h 10286"/>
                  <a:gd name="connsiteX47-12915" fmla="*/ 5379 w 10000"/>
                  <a:gd name="connsiteY47-12916" fmla="*/ 204 h 10286"/>
                  <a:gd name="connsiteX48-12917" fmla="*/ 5539 w 10000"/>
                  <a:gd name="connsiteY48-12918" fmla="*/ 256 h 10286"/>
                  <a:gd name="connsiteX49-12919" fmla="*/ 5850 w 10000"/>
                  <a:gd name="connsiteY49-12920" fmla="*/ 390 h 10286"/>
                  <a:gd name="connsiteX50-12921" fmla="*/ 6000 w 10000"/>
                  <a:gd name="connsiteY50-12922" fmla="*/ 467 h 10286"/>
                  <a:gd name="connsiteX51-12923" fmla="*/ 6145 w 10000"/>
                  <a:gd name="connsiteY51-12924" fmla="*/ 551 h 10286"/>
                  <a:gd name="connsiteX52-12925" fmla="*/ 6281 w 10000"/>
                  <a:gd name="connsiteY52-12926" fmla="*/ 640 h 10286"/>
                  <a:gd name="connsiteX53-12927" fmla="*/ 6413 w 10000"/>
                  <a:gd name="connsiteY53-12928" fmla="*/ 743 h 10286"/>
                  <a:gd name="connsiteX54-12929" fmla="*/ 6534 w 10000"/>
                  <a:gd name="connsiteY54-12930" fmla="*/ 853 h 10286"/>
                  <a:gd name="connsiteX55-12931" fmla="*/ 6648 w 10000"/>
                  <a:gd name="connsiteY55-12932" fmla="*/ 970 h 10286"/>
                  <a:gd name="connsiteX56-12933" fmla="*/ 6751 w 10000"/>
                  <a:gd name="connsiteY56-12934" fmla="*/ 1097 h 10286"/>
                  <a:gd name="connsiteX57-12935" fmla="*/ 6844 w 10000"/>
                  <a:gd name="connsiteY57-12936" fmla="*/ 1235 h 10286"/>
                  <a:gd name="connsiteX58-12937" fmla="*/ 6925 w 10000"/>
                  <a:gd name="connsiteY58-12938" fmla="*/ 1378 h 10286"/>
                  <a:gd name="connsiteX59-12939" fmla="*/ 6994 w 10000"/>
                  <a:gd name="connsiteY59-12940" fmla="*/ 1533 h 10286"/>
                  <a:gd name="connsiteX60-12941" fmla="*/ 7048 w 10000"/>
                  <a:gd name="connsiteY60-12942" fmla="*/ 1697 h 10286"/>
                  <a:gd name="connsiteX61-12943" fmla="*/ 7070 w 10000"/>
                  <a:gd name="connsiteY61-12944" fmla="*/ 1784 h 10286"/>
                  <a:gd name="connsiteX62-12945" fmla="*/ 7088 w 10000"/>
                  <a:gd name="connsiteY62-12946" fmla="*/ 1874 h 10286"/>
                  <a:gd name="connsiteX63-12947" fmla="*/ 7786 w 10000"/>
                  <a:gd name="connsiteY63-12948" fmla="*/ 5698 h 10286"/>
                  <a:gd name="connsiteX64-12949" fmla="*/ 7987 w 10000"/>
                  <a:gd name="connsiteY64-12950" fmla="*/ 5657 h 10286"/>
                  <a:gd name="connsiteX65-12951" fmla="*/ 8280 w 10000"/>
                  <a:gd name="connsiteY65-12952" fmla="*/ 5615 h 10286"/>
                  <a:gd name="connsiteX66-12953" fmla="*/ 8450 w 10000"/>
                  <a:gd name="connsiteY66-12954" fmla="*/ 5602 h 10286"/>
                  <a:gd name="connsiteX67-12955" fmla="*/ 8630 w 10000"/>
                  <a:gd name="connsiteY67-12956" fmla="*/ 5599 h 10286"/>
                  <a:gd name="connsiteX68-12957" fmla="*/ 8815 w 10000"/>
                  <a:gd name="connsiteY68-12958" fmla="*/ 5604 h 10286"/>
                  <a:gd name="connsiteX69-12959" fmla="*/ 9003 w 10000"/>
                  <a:gd name="connsiteY69-12960" fmla="*/ 5623 h 10286"/>
                  <a:gd name="connsiteX70-12961" fmla="*/ 9185 w 10000"/>
                  <a:gd name="connsiteY70-12962" fmla="*/ 5660 h 10286"/>
                  <a:gd name="connsiteX71-12963" fmla="*/ 9360 w 10000"/>
                  <a:gd name="connsiteY71-12964" fmla="*/ 5716 h 10286"/>
                  <a:gd name="connsiteX72-12965" fmla="*/ 9523 w 10000"/>
                  <a:gd name="connsiteY72-12966" fmla="*/ 5790 h 10286"/>
                  <a:gd name="connsiteX73-12967" fmla="*/ 9597 w 10000"/>
                  <a:gd name="connsiteY73-12968" fmla="*/ 5840 h 10286"/>
                  <a:gd name="connsiteX74-12969" fmla="*/ 9668 w 10000"/>
                  <a:gd name="connsiteY74-12970" fmla="*/ 5892 h 10286"/>
                  <a:gd name="connsiteX75-12971" fmla="*/ 9734 w 10000"/>
                  <a:gd name="connsiteY75-12972" fmla="*/ 5951 h 10286"/>
                  <a:gd name="connsiteX76-12973" fmla="*/ 9794 w 10000"/>
                  <a:gd name="connsiteY76-12974" fmla="*/ 6019 h 10286"/>
                  <a:gd name="connsiteX77-12975" fmla="*/ 9846 w 10000"/>
                  <a:gd name="connsiteY77-12976" fmla="*/ 6096 h 10286"/>
                  <a:gd name="connsiteX78-12977" fmla="*/ 9892 w 10000"/>
                  <a:gd name="connsiteY78-12978" fmla="*/ 6176 h 10286"/>
                  <a:gd name="connsiteX79-12979" fmla="*/ 9930 w 10000"/>
                  <a:gd name="connsiteY79-12980" fmla="*/ 6267 h 10286"/>
                  <a:gd name="connsiteX80-12981" fmla="*/ 9960 w 10000"/>
                  <a:gd name="connsiteY80-12982" fmla="*/ 6366 h 10286"/>
                  <a:gd name="connsiteX81-12983" fmla="*/ 9982 w 10000"/>
                  <a:gd name="connsiteY81-12984" fmla="*/ 6473 h 10286"/>
                  <a:gd name="connsiteX82-12985" fmla="*/ 9995 w 10000"/>
                  <a:gd name="connsiteY82-12986" fmla="*/ 6591 h 10286"/>
                  <a:gd name="connsiteX83-12987" fmla="*/ 10000 w 10000"/>
                  <a:gd name="connsiteY83-12988" fmla="*/ 6774 h 10286"/>
                  <a:gd name="connsiteX84-12989" fmla="*/ 9992 w 10000"/>
                  <a:gd name="connsiteY84-12990" fmla="*/ 6946 h 10286"/>
                  <a:gd name="connsiteX85-12991" fmla="*/ 9972 w 10000"/>
                  <a:gd name="connsiteY85-12992" fmla="*/ 7100 h 10286"/>
                  <a:gd name="connsiteX86-12993" fmla="*/ 9939 w 10000"/>
                  <a:gd name="connsiteY86-12994" fmla="*/ 7247 h 10286"/>
                  <a:gd name="connsiteX87-12995" fmla="*/ 9897 w 10000"/>
                  <a:gd name="connsiteY87-12996" fmla="*/ 7378 h 10286"/>
                  <a:gd name="connsiteX88-12997" fmla="*/ 9843 w 10000"/>
                  <a:gd name="connsiteY88-12998" fmla="*/ 7501 h 10286"/>
                  <a:gd name="connsiteX89-12999" fmla="*/ 9779 w 10000"/>
                  <a:gd name="connsiteY89-13000" fmla="*/ 7606 h 10286"/>
                  <a:gd name="connsiteX90-13001" fmla="*/ 9707 w 10000"/>
                  <a:gd name="connsiteY90-13002" fmla="*/ 7703 h 10286"/>
                  <a:gd name="connsiteX91-13003" fmla="*/ 9627 w 10000"/>
                  <a:gd name="connsiteY91-13004" fmla="*/ 7790 h 10286"/>
                  <a:gd name="connsiteX92-13005" fmla="*/ 9538 w 10000"/>
                  <a:gd name="connsiteY92-13006" fmla="*/ 7865 h 10286"/>
                  <a:gd name="connsiteX93-13007" fmla="*/ 9443 w 10000"/>
                  <a:gd name="connsiteY93-13008" fmla="*/ 7930 h 10286"/>
                  <a:gd name="connsiteX94-13009" fmla="*/ 9342 w 10000"/>
                  <a:gd name="connsiteY94-13010" fmla="*/ 7985 h 10286"/>
                  <a:gd name="connsiteX95-13011" fmla="*/ 9234 w 10000"/>
                  <a:gd name="connsiteY95-13012" fmla="*/ 8033 h 10286"/>
                  <a:gd name="connsiteX96-13013" fmla="*/ 9121 w 10000"/>
                  <a:gd name="connsiteY96-13014" fmla="*/ 8070 h 10286"/>
                  <a:gd name="connsiteX97-13015" fmla="*/ 9005 w 10000"/>
                  <a:gd name="connsiteY97-13016" fmla="*/ 8100 h 10286"/>
                  <a:gd name="connsiteX98-13017" fmla="*/ 8885 w 10000"/>
                  <a:gd name="connsiteY98-13018" fmla="*/ 8119 h 10286"/>
                  <a:gd name="connsiteX99-13019" fmla="*/ 8637 w 10000"/>
                  <a:gd name="connsiteY99-13020" fmla="*/ 8140 h 10286"/>
                  <a:gd name="connsiteX100-13021" fmla="*/ 8383 w 10000"/>
                  <a:gd name="connsiteY100-13022" fmla="*/ 8133 h 10286"/>
                  <a:gd name="connsiteX0-13023" fmla="*/ 8637 w 10000"/>
                  <a:gd name="connsiteY0-13024" fmla="*/ 8140 h 10286"/>
                  <a:gd name="connsiteX1-13025" fmla="*/ 5871 w 10000"/>
                  <a:gd name="connsiteY1-13026" fmla="*/ 6145 h 10286"/>
                  <a:gd name="connsiteX2-13027" fmla="*/ 4690 w 10000"/>
                  <a:gd name="connsiteY2-13028" fmla="*/ 6402 h 10286"/>
                  <a:gd name="connsiteX3-13029" fmla="*/ 3311 w 10000"/>
                  <a:gd name="connsiteY3-13030" fmla="*/ 6960 h 10286"/>
                  <a:gd name="connsiteX4-13031" fmla="*/ 2064 w 10000"/>
                  <a:gd name="connsiteY4-13032" fmla="*/ 7752 h 10286"/>
                  <a:gd name="connsiteX5-13033" fmla="*/ 676 w 10000"/>
                  <a:gd name="connsiteY5-13034" fmla="*/ 9206 h 10286"/>
                  <a:gd name="connsiteX6-13035" fmla="*/ 0 w 10000"/>
                  <a:gd name="connsiteY6-13036" fmla="*/ 10286 h 10286"/>
                  <a:gd name="connsiteX7-13037" fmla="*/ 0 w 10000"/>
                  <a:gd name="connsiteY7-13038" fmla="*/ 9523 h 10286"/>
                  <a:gd name="connsiteX8-13039" fmla="*/ 10 w 10000"/>
                  <a:gd name="connsiteY8-13040" fmla="*/ 9012 h 10286"/>
                  <a:gd name="connsiteX9-13041" fmla="*/ 28 w 10000"/>
                  <a:gd name="connsiteY9-13042" fmla="*/ 8472 h 10286"/>
                  <a:gd name="connsiteX10-13043" fmla="*/ 58 w 10000"/>
                  <a:gd name="connsiteY10-13044" fmla="*/ 7919 h 10286"/>
                  <a:gd name="connsiteX11-13045" fmla="*/ 98 w 10000"/>
                  <a:gd name="connsiteY11-13046" fmla="*/ 7350 h 10286"/>
                  <a:gd name="connsiteX12-13047" fmla="*/ 148 w 10000"/>
                  <a:gd name="connsiteY12-13048" fmla="*/ 6774 h 10286"/>
                  <a:gd name="connsiteX13-13049" fmla="*/ 212 w 10000"/>
                  <a:gd name="connsiteY13-13050" fmla="*/ 6204 h 10286"/>
                  <a:gd name="connsiteX14-13051" fmla="*/ 286 w 10000"/>
                  <a:gd name="connsiteY14-13052" fmla="*/ 5637 h 10286"/>
                  <a:gd name="connsiteX15-13053" fmla="*/ 374 w 10000"/>
                  <a:gd name="connsiteY15-13054" fmla="*/ 5090 h 10286"/>
                  <a:gd name="connsiteX16-13055" fmla="*/ 475 w 10000"/>
                  <a:gd name="connsiteY16-13056" fmla="*/ 4560 h 10286"/>
                  <a:gd name="connsiteX17-13057" fmla="*/ 530 w 10000"/>
                  <a:gd name="connsiteY17-13058" fmla="*/ 4309 h 10286"/>
                  <a:gd name="connsiteX18-13059" fmla="*/ 588 w 10000"/>
                  <a:gd name="connsiteY18-13060" fmla="*/ 4063 h 10286"/>
                  <a:gd name="connsiteX19-13061" fmla="*/ 652 w 10000"/>
                  <a:gd name="connsiteY19-13062" fmla="*/ 3825 h 10286"/>
                  <a:gd name="connsiteX20-13063" fmla="*/ 717 w 10000"/>
                  <a:gd name="connsiteY20-13064" fmla="*/ 3602 h 10286"/>
                  <a:gd name="connsiteX21-13065" fmla="*/ 787 w 10000"/>
                  <a:gd name="connsiteY21-13066" fmla="*/ 3387 h 10286"/>
                  <a:gd name="connsiteX22-13067" fmla="*/ 861 w 10000"/>
                  <a:gd name="connsiteY22-13068" fmla="*/ 3183 h 10286"/>
                  <a:gd name="connsiteX23-13069" fmla="*/ 938 w 10000"/>
                  <a:gd name="connsiteY23-13070" fmla="*/ 2992 h 10286"/>
                  <a:gd name="connsiteX24-13071" fmla="*/ 1019 w 10000"/>
                  <a:gd name="connsiteY24-13072" fmla="*/ 2812 h 10286"/>
                  <a:gd name="connsiteX25-13073" fmla="*/ 1105 w 10000"/>
                  <a:gd name="connsiteY25-13074" fmla="*/ 2652 h 10286"/>
                  <a:gd name="connsiteX26-13075" fmla="*/ 1194 w 10000"/>
                  <a:gd name="connsiteY26-13076" fmla="*/ 2501 h 10286"/>
                  <a:gd name="connsiteX27-13077" fmla="*/ 1640 w 10000"/>
                  <a:gd name="connsiteY27-13078" fmla="*/ 1819 h 10286"/>
                  <a:gd name="connsiteX28-13079" fmla="*/ 1865 w 10000"/>
                  <a:gd name="connsiteY28-13080" fmla="*/ 1481 h 10286"/>
                  <a:gd name="connsiteX29-13081" fmla="*/ 1950 w 10000"/>
                  <a:gd name="connsiteY29-13082" fmla="*/ 1360 h 10286"/>
                  <a:gd name="connsiteX30-13083" fmla="*/ 2095 w 10000"/>
                  <a:gd name="connsiteY30-13084" fmla="*/ 1166 h 10286"/>
                  <a:gd name="connsiteX31-13085" fmla="*/ 2333 w 10000"/>
                  <a:gd name="connsiteY31-13086" fmla="*/ 869 h 10286"/>
                  <a:gd name="connsiteX32-13087" fmla="*/ 2455 w 10000"/>
                  <a:gd name="connsiteY32-13088" fmla="*/ 730 h 10286"/>
                  <a:gd name="connsiteX33-13089" fmla="*/ 2583 w 10000"/>
                  <a:gd name="connsiteY33-13090" fmla="*/ 598 h 10286"/>
                  <a:gd name="connsiteX34-13091" fmla="*/ 2711 w 10000"/>
                  <a:gd name="connsiteY34-13092" fmla="*/ 479 h 10286"/>
                  <a:gd name="connsiteX35-13093" fmla="*/ 2844 w 10000"/>
                  <a:gd name="connsiteY35-13094" fmla="*/ 365 h 10286"/>
                  <a:gd name="connsiteX36-13095" fmla="*/ 2981 w 10000"/>
                  <a:gd name="connsiteY36-13096" fmla="*/ 264 h 10286"/>
                  <a:gd name="connsiteX37-13097" fmla="*/ 3121 w 10000"/>
                  <a:gd name="connsiteY37-13098" fmla="*/ 172 h 10286"/>
                  <a:gd name="connsiteX38-13099" fmla="*/ 3188 w 10000"/>
                  <a:gd name="connsiteY38-13100" fmla="*/ 137 h 10286"/>
                  <a:gd name="connsiteX39-13101" fmla="*/ 3268 w 10000"/>
                  <a:gd name="connsiteY39-13102" fmla="*/ 105 h 10286"/>
                  <a:gd name="connsiteX40-13103" fmla="*/ 3463 w 10000"/>
                  <a:gd name="connsiteY40-13104" fmla="*/ 54 h 10286"/>
                  <a:gd name="connsiteX41-13105" fmla="*/ 3698 w 10000"/>
                  <a:gd name="connsiteY41-13106" fmla="*/ 16 h 10286"/>
                  <a:gd name="connsiteX42-13107" fmla="*/ 3966 w 10000"/>
                  <a:gd name="connsiteY42-13108" fmla="*/ 0 h 10286"/>
                  <a:gd name="connsiteX43-13109" fmla="*/ 4258 w 10000"/>
                  <a:gd name="connsiteY43-13110" fmla="*/ 5 h 10286"/>
                  <a:gd name="connsiteX44-13111" fmla="*/ 4569 w 10000"/>
                  <a:gd name="connsiteY44-13112" fmla="*/ 33 h 10286"/>
                  <a:gd name="connsiteX45-13113" fmla="*/ 4892 w 10000"/>
                  <a:gd name="connsiteY45-13114" fmla="*/ 80 h 10286"/>
                  <a:gd name="connsiteX46-13115" fmla="*/ 5217 w 10000"/>
                  <a:gd name="connsiteY46-13116" fmla="*/ 156 h 10286"/>
                  <a:gd name="connsiteX47-13117" fmla="*/ 5379 w 10000"/>
                  <a:gd name="connsiteY47-13118" fmla="*/ 204 h 10286"/>
                  <a:gd name="connsiteX48-13119" fmla="*/ 5539 w 10000"/>
                  <a:gd name="connsiteY48-13120" fmla="*/ 256 h 10286"/>
                  <a:gd name="connsiteX49-13121" fmla="*/ 5850 w 10000"/>
                  <a:gd name="connsiteY49-13122" fmla="*/ 390 h 10286"/>
                  <a:gd name="connsiteX50-13123" fmla="*/ 6000 w 10000"/>
                  <a:gd name="connsiteY50-13124" fmla="*/ 467 h 10286"/>
                  <a:gd name="connsiteX51-13125" fmla="*/ 6145 w 10000"/>
                  <a:gd name="connsiteY51-13126" fmla="*/ 551 h 10286"/>
                  <a:gd name="connsiteX52-13127" fmla="*/ 6281 w 10000"/>
                  <a:gd name="connsiteY52-13128" fmla="*/ 640 h 10286"/>
                  <a:gd name="connsiteX53-13129" fmla="*/ 6413 w 10000"/>
                  <a:gd name="connsiteY53-13130" fmla="*/ 743 h 10286"/>
                  <a:gd name="connsiteX54-13131" fmla="*/ 6534 w 10000"/>
                  <a:gd name="connsiteY54-13132" fmla="*/ 853 h 10286"/>
                  <a:gd name="connsiteX55-13133" fmla="*/ 6648 w 10000"/>
                  <a:gd name="connsiteY55-13134" fmla="*/ 970 h 10286"/>
                  <a:gd name="connsiteX56-13135" fmla="*/ 6751 w 10000"/>
                  <a:gd name="connsiteY56-13136" fmla="*/ 1097 h 10286"/>
                  <a:gd name="connsiteX57-13137" fmla="*/ 6844 w 10000"/>
                  <a:gd name="connsiteY57-13138" fmla="*/ 1235 h 10286"/>
                  <a:gd name="connsiteX58-13139" fmla="*/ 6925 w 10000"/>
                  <a:gd name="connsiteY58-13140" fmla="*/ 1378 h 10286"/>
                  <a:gd name="connsiteX59-13141" fmla="*/ 6994 w 10000"/>
                  <a:gd name="connsiteY59-13142" fmla="*/ 1533 h 10286"/>
                  <a:gd name="connsiteX60-13143" fmla="*/ 7048 w 10000"/>
                  <a:gd name="connsiteY60-13144" fmla="*/ 1697 h 10286"/>
                  <a:gd name="connsiteX61-13145" fmla="*/ 7070 w 10000"/>
                  <a:gd name="connsiteY61-13146" fmla="*/ 1784 h 10286"/>
                  <a:gd name="connsiteX62-13147" fmla="*/ 7088 w 10000"/>
                  <a:gd name="connsiteY62-13148" fmla="*/ 1874 h 10286"/>
                  <a:gd name="connsiteX63-13149" fmla="*/ 7786 w 10000"/>
                  <a:gd name="connsiteY63-13150" fmla="*/ 5698 h 10286"/>
                  <a:gd name="connsiteX64-13151" fmla="*/ 7987 w 10000"/>
                  <a:gd name="connsiteY64-13152" fmla="*/ 5657 h 10286"/>
                  <a:gd name="connsiteX65-13153" fmla="*/ 8280 w 10000"/>
                  <a:gd name="connsiteY65-13154" fmla="*/ 5615 h 10286"/>
                  <a:gd name="connsiteX66-13155" fmla="*/ 8450 w 10000"/>
                  <a:gd name="connsiteY66-13156" fmla="*/ 5602 h 10286"/>
                  <a:gd name="connsiteX67-13157" fmla="*/ 8630 w 10000"/>
                  <a:gd name="connsiteY67-13158" fmla="*/ 5599 h 10286"/>
                  <a:gd name="connsiteX68-13159" fmla="*/ 8815 w 10000"/>
                  <a:gd name="connsiteY68-13160" fmla="*/ 5604 h 10286"/>
                  <a:gd name="connsiteX69-13161" fmla="*/ 9003 w 10000"/>
                  <a:gd name="connsiteY69-13162" fmla="*/ 5623 h 10286"/>
                  <a:gd name="connsiteX70-13163" fmla="*/ 9185 w 10000"/>
                  <a:gd name="connsiteY70-13164" fmla="*/ 5660 h 10286"/>
                  <a:gd name="connsiteX71-13165" fmla="*/ 9360 w 10000"/>
                  <a:gd name="connsiteY71-13166" fmla="*/ 5716 h 10286"/>
                  <a:gd name="connsiteX72-13167" fmla="*/ 9523 w 10000"/>
                  <a:gd name="connsiteY72-13168" fmla="*/ 5790 h 10286"/>
                  <a:gd name="connsiteX73-13169" fmla="*/ 9597 w 10000"/>
                  <a:gd name="connsiteY73-13170" fmla="*/ 5840 h 10286"/>
                  <a:gd name="connsiteX74-13171" fmla="*/ 9668 w 10000"/>
                  <a:gd name="connsiteY74-13172" fmla="*/ 5892 h 10286"/>
                  <a:gd name="connsiteX75-13173" fmla="*/ 9734 w 10000"/>
                  <a:gd name="connsiteY75-13174" fmla="*/ 5951 h 10286"/>
                  <a:gd name="connsiteX76-13175" fmla="*/ 9794 w 10000"/>
                  <a:gd name="connsiteY76-13176" fmla="*/ 6019 h 10286"/>
                  <a:gd name="connsiteX77-13177" fmla="*/ 9846 w 10000"/>
                  <a:gd name="connsiteY77-13178" fmla="*/ 6096 h 10286"/>
                  <a:gd name="connsiteX78-13179" fmla="*/ 9892 w 10000"/>
                  <a:gd name="connsiteY78-13180" fmla="*/ 6176 h 10286"/>
                  <a:gd name="connsiteX79-13181" fmla="*/ 9930 w 10000"/>
                  <a:gd name="connsiteY79-13182" fmla="*/ 6267 h 10286"/>
                  <a:gd name="connsiteX80-13183" fmla="*/ 9960 w 10000"/>
                  <a:gd name="connsiteY80-13184" fmla="*/ 6366 h 10286"/>
                  <a:gd name="connsiteX81-13185" fmla="*/ 9982 w 10000"/>
                  <a:gd name="connsiteY81-13186" fmla="*/ 6473 h 10286"/>
                  <a:gd name="connsiteX82-13187" fmla="*/ 9995 w 10000"/>
                  <a:gd name="connsiteY82-13188" fmla="*/ 6591 h 10286"/>
                  <a:gd name="connsiteX83-13189" fmla="*/ 10000 w 10000"/>
                  <a:gd name="connsiteY83-13190" fmla="*/ 6774 h 10286"/>
                  <a:gd name="connsiteX84-13191" fmla="*/ 9992 w 10000"/>
                  <a:gd name="connsiteY84-13192" fmla="*/ 6946 h 10286"/>
                  <a:gd name="connsiteX85-13193" fmla="*/ 9972 w 10000"/>
                  <a:gd name="connsiteY85-13194" fmla="*/ 7100 h 10286"/>
                  <a:gd name="connsiteX86-13195" fmla="*/ 9939 w 10000"/>
                  <a:gd name="connsiteY86-13196" fmla="*/ 7247 h 10286"/>
                  <a:gd name="connsiteX87-13197" fmla="*/ 9897 w 10000"/>
                  <a:gd name="connsiteY87-13198" fmla="*/ 7378 h 10286"/>
                  <a:gd name="connsiteX88-13199" fmla="*/ 9843 w 10000"/>
                  <a:gd name="connsiteY88-13200" fmla="*/ 7501 h 10286"/>
                  <a:gd name="connsiteX89-13201" fmla="*/ 9779 w 10000"/>
                  <a:gd name="connsiteY89-13202" fmla="*/ 7606 h 10286"/>
                  <a:gd name="connsiteX90-13203" fmla="*/ 9707 w 10000"/>
                  <a:gd name="connsiteY90-13204" fmla="*/ 7703 h 10286"/>
                  <a:gd name="connsiteX91-13205" fmla="*/ 9627 w 10000"/>
                  <a:gd name="connsiteY91-13206" fmla="*/ 7790 h 10286"/>
                  <a:gd name="connsiteX92-13207" fmla="*/ 9538 w 10000"/>
                  <a:gd name="connsiteY92-13208" fmla="*/ 7865 h 10286"/>
                  <a:gd name="connsiteX93-13209" fmla="*/ 9443 w 10000"/>
                  <a:gd name="connsiteY93-13210" fmla="*/ 7930 h 10286"/>
                  <a:gd name="connsiteX94-13211" fmla="*/ 9342 w 10000"/>
                  <a:gd name="connsiteY94-13212" fmla="*/ 7985 h 10286"/>
                  <a:gd name="connsiteX95-13213" fmla="*/ 9234 w 10000"/>
                  <a:gd name="connsiteY95-13214" fmla="*/ 8033 h 10286"/>
                  <a:gd name="connsiteX96-13215" fmla="*/ 9121 w 10000"/>
                  <a:gd name="connsiteY96-13216" fmla="*/ 8070 h 10286"/>
                  <a:gd name="connsiteX97-13217" fmla="*/ 9005 w 10000"/>
                  <a:gd name="connsiteY97-13218" fmla="*/ 8100 h 10286"/>
                  <a:gd name="connsiteX98-13219" fmla="*/ 8885 w 10000"/>
                  <a:gd name="connsiteY98-13220" fmla="*/ 8119 h 10286"/>
                  <a:gd name="connsiteX99-13221" fmla="*/ 8637 w 10000"/>
                  <a:gd name="connsiteY99-13222" fmla="*/ 8140 h 10286"/>
                  <a:gd name="connsiteX0-13223" fmla="*/ 8885 w 10000"/>
                  <a:gd name="connsiteY0-13224" fmla="*/ 8119 h 10286"/>
                  <a:gd name="connsiteX1-13225" fmla="*/ 5871 w 10000"/>
                  <a:gd name="connsiteY1-13226" fmla="*/ 6145 h 10286"/>
                  <a:gd name="connsiteX2-13227" fmla="*/ 4690 w 10000"/>
                  <a:gd name="connsiteY2-13228" fmla="*/ 6402 h 10286"/>
                  <a:gd name="connsiteX3-13229" fmla="*/ 3311 w 10000"/>
                  <a:gd name="connsiteY3-13230" fmla="*/ 6960 h 10286"/>
                  <a:gd name="connsiteX4-13231" fmla="*/ 2064 w 10000"/>
                  <a:gd name="connsiteY4-13232" fmla="*/ 7752 h 10286"/>
                  <a:gd name="connsiteX5-13233" fmla="*/ 676 w 10000"/>
                  <a:gd name="connsiteY5-13234" fmla="*/ 9206 h 10286"/>
                  <a:gd name="connsiteX6-13235" fmla="*/ 0 w 10000"/>
                  <a:gd name="connsiteY6-13236" fmla="*/ 10286 h 10286"/>
                  <a:gd name="connsiteX7-13237" fmla="*/ 0 w 10000"/>
                  <a:gd name="connsiteY7-13238" fmla="*/ 9523 h 10286"/>
                  <a:gd name="connsiteX8-13239" fmla="*/ 10 w 10000"/>
                  <a:gd name="connsiteY8-13240" fmla="*/ 9012 h 10286"/>
                  <a:gd name="connsiteX9-13241" fmla="*/ 28 w 10000"/>
                  <a:gd name="connsiteY9-13242" fmla="*/ 8472 h 10286"/>
                  <a:gd name="connsiteX10-13243" fmla="*/ 58 w 10000"/>
                  <a:gd name="connsiteY10-13244" fmla="*/ 7919 h 10286"/>
                  <a:gd name="connsiteX11-13245" fmla="*/ 98 w 10000"/>
                  <a:gd name="connsiteY11-13246" fmla="*/ 7350 h 10286"/>
                  <a:gd name="connsiteX12-13247" fmla="*/ 148 w 10000"/>
                  <a:gd name="connsiteY12-13248" fmla="*/ 6774 h 10286"/>
                  <a:gd name="connsiteX13-13249" fmla="*/ 212 w 10000"/>
                  <a:gd name="connsiteY13-13250" fmla="*/ 6204 h 10286"/>
                  <a:gd name="connsiteX14-13251" fmla="*/ 286 w 10000"/>
                  <a:gd name="connsiteY14-13252" fmla="*/ 5637 h 10286"/>
                  <a:gd name="connsiteX15-13253" fmla="*/ 374 w 10000"/>
                  <a:gd name="connsiteY15-13254" fmla="*/ 5090 h 10286"/>
                  <a:gd name="connsiteX16-13255" fmla="*/ 475 w 10000"/>
                  <a:gd name="connsiteY16-13256" fmla="*/ 4560 h 10286"/>
                  <a:gd name="connsiteX17-13257" fmla="*/ 530 w 10000"/>
                  <a:gd name="connsiteY17-13258" fmla="*/ 4309 h 10286"/>
                  <a:gd name="connsiteX18-13259" fmla="*/ 588 w 10000"/>
                  <a:gd name="connsiteY18-13260" fmla="*/ 4063 h 10286"/>
                  <a:gd name="connsiteX19-13261" fmla="*/ 652 w 10000"/>
                  <a:gd name="connsiteY19-13262" fmla="*/ 3825 h 10286"/>
                  <a:gd name="connsiteX20-13263" fmla="*/ 717 w 10000"/>
                  <a:gd name="connsiteY20-13264" fmla="*/ 3602 h 10286"/>
                  <a:gd name="connsiteX21-13265" fmla="*/ 787 w 10000"/>
                  <a:gd name="connsiteY21-13266" fmla="*/ 3387 h 10286"/>
                  <a:gd name="connsiteX22-13267" fmla="*/ 861 w 10000"/>
                  <a:gd name="connsiteY22-13268" fmla="*/ 3183 h 10286"/>
                  <a:gd name="connsiteX23-13269" fmla="*/ 938 w 10000"/>
                  <a:gd name="connsiteY23-13270" fmla="*/ 2992 h 10286"/>
                  <a:gd name="connsiteX24-13271" fmla="*/ 1019 w 10000"/>
                  <a:gd name="connsiteY24-13272" fmla="*/ 2812 h 10286"/>
                  <a:gd name="connsiteX25-13273" fmla="*/ 1105 w 10000"/>
                  <a:gd name="connsiteY25-13274" fmla="*/ 2652 h 10286"/>
                  <a:gd name="connsiteX26-13275" fmla="*/ 1194 w 10000"/>
                  <a:gd name="connsiteY26-13276" fmla="*/ 2501 h 10286"/>
                  <a:gd name="connsiteX27-13277" fmla="*/ 1640 w 10000"/>
                  <a:gd name="connsiteY27-13278" fmla="*/ 1819 h 10286"/>
                  <a:gd name="connsiteX28-13279" fmla="*/ 1865 w 10000"/>
                  <a:gd name="connsiteY28-13280" fmla="*/ 1481 h 10286"/>
                  <a:gd name="connsiteX29-13281" fmla="*/ 1950 w 10000"/>
                  <a:gd name="connsiteY29-13282" fmla="*/ 1360 h 10286"/>
                  <a:gd name="connsiteX30-13283" fmla="*/ 2095 w 10000"/>
                  <a:gd name="connsiteY30-13284" fmla="*/ 1166 h 10286"/>
                  <a:gd name="connsiteX31-13285" fmla="*/ 2333 w 10000"/>
                  <a:gd name="connsiteY31-13286" fmla="*/ 869 h 10286"/>
                  <a:gd name="connsiteX32-13287" fmla="*/ 2455 w 10000"/>
                  <a:gd name="connsiteY32-13288" fmla="*/ 730 h 10286"/>
                  <a:gd name="connsiteX33-13289" fmla="*/ 2583 w 10000"/>
                  <a:gd name="connsiteY33-13290" fmla="*/ 598 h 10286"/>
                  <a:gd name="connsiteX34-13291" fmla="*/ 2711 w 10000"/>
                  <a:gd name="connsiteY34-13292" fmla="*/ 479 h 10286"/>
                  <a:gd name="connsiteX35-13293" fmla="*/ 2844 w 10000"/>
                  <a:gd name="connsiteY35-13294" fmla="*/ 365 h 10286"/>
                  <a:gd name="connsiteX36-13295" fmla="*/ 2981 w 10000"/>
                  <a:gd name="connsiteY36-13296" fmla="*/ 264 h 10286"/>
                  <a:gd name="connsiteX37-13297" fmla="*/ 3121 w 10000"/>
                  <a:gd name="connsiteY37-13298" fmla="*/ 172 h 10286"/>
                  <a:gd name="connsiteX38-13299" fmla="*/ 3188 w 10000"/>
                  <a:gd name="connsiteY38-13300" fmla="*/ 137 h 10286"/>
                  <a:gd name="connsiteX39-13301" fmla="*/ 3268 w 10000"/>
                  <a:gd name="connsiteY39-13302" fmla="*/ 105 h 10286"/>
                  <a:gd name="connsiteX40-13303" fmla="*/ 3463 w 10000"/>
                  <a:gd name="connsiteY40-13304" fmla="*/ 54 h 10286"/>
                  <a:gd name="connsiteX41-13305" fmla="*/ 3698 w 10000"/>
                  <a:gd name="connsiteY41-13306" fmla="*/ 16 h 10286"/>
                  <a:gd name="connsiteX42-13307" fmla="*/ 3966 w 10000"/>
                  <a:gd name="connsiteY42-13308" fmla="*/ 0 h 10286"/>
                  <a:gd name="connsiteX43-13309" fmla="*/ 4258 w 10000"/>
                  <a:gd name="connsiteY43-13310" fmla="*/ 5 h 10286"/>
                  <a:gd name="connsiteX44-13311" fmla="*/ 4569 w 10000"/>
                  <a:gd name="connsiteY44-13312" fmla="*/ 33 h 10286"/>
                  <a:gd name="connsiteX45-13313" fmla="*/ 4892 w 10000"/>
                  <a:gd name="connsiteY45-13314" fmla="*/ 80 h 10286"/>
                  <a:gd name="connsiteX46-13315" fmla="*/ 5217 w 10000"/>
                  <a:gd name="connsiteY46-13316" fmla="*/ 156 h 10286"/>
                  <a:gd name="connsiteX47-13317" fmla="*/ 5379 w 10000"/>
                  <a:gd name="connsiteY47-13318" fmla="*/ 204 h 10286"/>
                  <a:gd name="connsiteX48-13319" fmla="*/ 5539 w 10000"/>
                  <a:gd name="connsiteY48-13320" fmla="*/ 256 h 10286"/>
                  <a:gd name="connsiteX49-13321" fmla="*/ 5850 w 10000"/>
                  <a:gd name="connsiteY49-13322" fmla="*/ 390 h 10286"/>
                  <a:gd name="connsiteX50-13323" fmla="*/ 6000 w 10000"/>
                  <a:gd name="connsiteY50-13324" fmla="*/ 467 h 10286"/>
                  <a:gd name="connsiteX51-13325" fmla="*/ 6145 w 10000"/>
                  <a:gd name="connsiteY51-13326" fmla="*/ 551 h 10286"/>
                  <a:gd name="connsiteX52-13327" fmla="*/ 6281 w 10000"/>
                  <a:gd name="connsiteY52-13328" fmla="*/ 640 h 10286"/>
                  <a:gd name="connsiteX53-13329" fmla="*/ 6413 w 10000"/>
                  <a:gd name="connsiteY53-13330" fmla="*/ 743 h 10286"/>
                  <a:gd name="connsiteX54-13331" fmla="*/ 6534 w 10000"/>
                  <a:gd name="connsiteY54-13332" fmla="*/ 853 h 10286"/>
                  <a:gd name="connsiteX55-13333" fmla="*/ 6648 w 10000"/>
                  <a:gd name="connsiteY55-13334" fmla="*/ 970 h 10286"/>
                  <a:gd name="connsiteX56-13335" fmla="*/ 6751 w 10000"/>
                  <a:gd name="connsiteY56-13336" fmla="*/ 1097 h 10286"/>
                  <a:gd name="connsiteX57-13337" fmla="*/ 6844 w 10000"/>
                  <a:gd name="connsiteY57-13338" fmla="*/ 1235 h 10286"/>
                  <a:gd name="connsiteX58-13339" fmla="*/ 6925 w 10000"/>
                  <a:gd name="connsiteY58-13340" fmla="*/ 1378 h 10286"/>
                  <a:gd name="connsiteX59-13341" fmla="*/ 6994 w 10000"/>
                  <a:gd name="connsiteY59-13342" fmla="*/ 1533 h 10286"/>
                  <a:gd name="connsiteX60-13343" fmla="*/ 7048 w 10000"/>
                  <a:gd name="connsiteY60-13344" fmla="*/ 1697 h 10286"/>
                  <a:gd name="connsiteX61-13345" fmla="*/ 7070 w 10000"/>
                  <a:gd name="connsiteY61-13346" fmla="*/ 1784 h 10286"/>
                  <a:gd name="connsiteX62-13347" fmla="*/ 7088 w 10000"/>
                  <a:gd name="connsiteY62-13348" fmla="*/ 1874 h 10286"/>
                  <a:gd name="connsiteX63-13349" fmla="*/ 7786 w 10000"/>
                  <a:gd name="connsiteY63-13350" fmla="*/ 5698 h 10286"/>
                  <a:gd name="connsiteX64-13351" fmla="*/ 7987 w 10000"/>
                  <a:gd name="connsiteY64-13352" fmla="*/ 5657 h 10286"/>
                  <a:gd name="connsiteX65-13353" fmla="*/ 8280 w 10000"/>
                  <a:gd name="connsiteY65-13354" fmla="*/ 5615 h 10286"/>
                  <a:gd name="connsiteX66-13355" fmla="*/ 8450 w 10000"/>
                  <a:gd name="connsiteY66-13356" fmla="*/ 5602 h 10286"/>
                  <a:gd name="connsiteX67-13357" fmla="*/ 8630 w 10000"/>
                  <a:gd name="connsiteY67-13358" fmla="*/ 5599 h 10286"/>
                  <a:gd name="connsiteX68-13359" fmla="*/ 8815 w 10000"/>
                  <a:gd name="connsiteY68-13360" fmla="*/ 5604 h 10286"/>
                  <a:gd name="connsiteX69-13361" fmla="*/ 9003 w 10000"/>
                  <a:gd name="connsiteY69-13362" fmla="*/ 5623 h 10286"/>
                  <a:gd name="connsiteX70-13363" fmla="*/ 9185 w 10000"/>
                  <a:gd name="connsiteY70-13364" fmla="*/ 5660 h 10286"/>
                  <a:gd name="connsiteX71-13365" fmla="*/ 9360 w 10000"/>
                  <a:gd name="connsiteY71-13366" fmla="*/ 5716 h 10286"/>
                  <a:gd name="connsiteX72-13367" fmla="*/ 9523 w 10000"/>
                  <a:gd name="connsiteY72-13368" fmla="*/ 5790 h 10286"/>
                  <a:gd name="connsiteX73-13369" fmla="*/ 9597 w 10000"/>
                  <a:gd name="connsiteY73-13370" fmla="*/ 5840 h 10286"/>
                  <a:gd name="connsiteX74-13371" fmla="*/ 9668 w 10000"/>
                  <a:gd name="connsiteY74-13372" fmla="*/ 5892 h 10286"/>
                  <a:gd name="connsiteX75-13373" fmla="*/ 9734 w 10000"/>
                  <a:gd name="connsiteY75-13374" fmla="*/ 5951 h 10286"/>
                  <a:gd name="connsiteX76-13375" fmla="*/ 9794 w 10000"/>
                  <a:gd name="connsiteY76-13376" fmla="*/ 6019 h 10286"/>
                  <a:gd name="connsiteX77-13377" fmla="*/ 9846 w 10000"/>
                  <a:gd name="connsiteY77-13378" fmla="*/ 6096 h 10286"/>
                  <a:gd name="connsiteX78-13379" fmla="*/ 9892 w 10000"/>
                  <a:gd name="connsiteY78-13380" fmla="*/ 6176 h 10286"/>
                  <a:gd name="connsiteX79-13381" fmla="*/ 9930 w 10000"/>
                  <a:gd name="connsiteY79-13382" fmla="*/ 6267 h 10286"/>
                  <a:gd name="connsiteX80-13383" fmla="*/ 9960 w 10000"/>
                  <a:gd name="connsiteY80-13384" fmla="*/ 6366 h 10286"/>
                  <a:gd name="connsiteX81-13385" fmla="*/ 9982 w 10000"/>
                  <a:gd name="connsiteY81-13386" fmla="*/ 6473 h 10286"/>
                  <a:gd name="connsiteX82-13387" fmla="*/ 9995 w 10000"/>
                  <a:gd name="connsiteY82-13388" fmla="*/ 6591 h 10286"/>
                  <a:gd name="connsiteX83-13389" fmla="*/ 10000 w 10000"/>
                  <a:gd name="connsiteY83-13390" fmla="*/ 6774 h 10286"/>
                  <a:gd name="connsiteX84-13391" fmla="*/ 9992 w 10000"/>
                  <a:gd name="connsiteY84-13392" fmla="*/ 6946 h 10286"/>
                  <a:gd name="connsiteX85-13393" fmla="*/ 9972 w 10000"/>
                  <a:gd name="connsiteY85-13394" fmla="*/ 7100 h 10286"/>
                  <a:gd name="connsiteX86-13395" fmla="*/ 9939 w 10000"/>
                  <a:gd name="connsiteY86-13396" fmla="*/ 7247 h 10286"/>
                  <a:gd name="connsiteX87-13397" fmla="*/ 9897 w 10000"/>
                  <a:gd name="connsiteY87-13398" fmla="*/ 7378 h 10286"/>
                  <a:gd name="connsiteX88-13399" fmla="*/ 9843 w 10000"/>
                  <a:gd name="connsiteY88-13400" fmla="*/ 7501 h 10286"/>
                  <a:gd name="connsiteX89-13401" fmla="*/ 9779 w 10000"/>
                  <a:gd name="connsiteY89-13402" fmla="*/ 7606 h 10286"/>
                  <a:gd name="connsiteX90-13403" fmla="*/ 9707 w 10000"/>
                  <a:gd name="connsiteY90-13404" fmla="*/ 7703 h 10286"/>
                  <a:gd name="connsiteX91-13405" fmla="*/ 9627 w 10000"/>
                  <a:gd name="connsiteY91-13406" fmla="*/ 7790 h 10286"/>
                  <a:gd name="connsiteX92-13407" fmla="*/ 9538 w 10000"/>
                  <a:gd name="connsiteY92-13408" fmla="*/ 7865 h 10286"/>
                  <a:gd name="connsiteX93-13409" fmla="*/ 9443 w 10000"/>
                  <a:gd name="connsiteY93-13410" fmla="*/ 7930 h 10286"/>
                  <a:gd name="connsiteX94-13411" fmla="*/ 9342 w 10000"/>
                  <a:gd name="connsiteY94-13412" fmla="*/ 7985 h 10286"/>
                  <a:gd name="connsiteX95-13413" fmla="*/ 9234 w 10000"/>
                  <a:gd name="connsiteY95-13414" fmla="*/ 8033 h 10286"/>
                  <a:gd name="connsiteX96-13415" fmla="*/ 9121 w 10000"/>
                  <a:gd name="connsiteY96-13416" fmla="*/ 8070 h 10286"/>
                  <a:gd name="connsiteX97-13417" fmla="*/ 9005 w 10000"/>
                  <a:gd name="connsiteY97-13418" fmla="*/ 8100 h 10286"/>
                  <a:gd name="connsiteX98-13419" fmla="*/ 8885 w 10000"/>
                  <a:gd name="connsiteY98-13420" fmla="*/ 8119 h 10286"/>
                  <a:gd name="connsiteX0-13421" fmla="*/ 9005 w 10000"/>
                  <a:gd name="connsiteY0-13422" fmla="*/ 8100 h 10286"/>
                  <a:gd name="connsiteX1-13423" fmla="*/ 5871 w 10000"/>
                  <a:gd name="connsiteY1-13424" fmla="*/ 6145 h 10286"/>
                  <a:gd name="connsiteX2-13425" fmla="*/ 4690 w 10000"/>
                  <a:gd name="connsiteY2-13426" fmla="*/ 6402 h 10286"/>
                  <a:gd name="connsiteX3-13427" fmla="*/ 3311 w 10000"/>
                  <a:gd name="connsiteY3-13428" fmla="*/ 6960 h 10286"/>
                  <a:gd name="connsiteX4-13429" fmla="*/ 2064 w 10000"/>
                  <a:gd name="connsiteY4-13430" fmla="*/ 7752 h 10286"/>
                  <a:gd name="connsiteX5-13431" fmla="*/ 676 w 10000"/>
                  <a:gd name="connsiteY5-13432" fmla="*/ 9206 h 10286"/>
                  <a:gd name="connsiteX6-13433" fmla="*/ 0 w 10000"/>
                  <a:gd name="connsiteY6-13434" fmla="*/ 10286 h 10286"/>
                  <a:gd name="connsiteX7-13435" fmla="*/ 0 w 10000"/>
                  <a:gd name="connsiteY7-13436" fmla="*/ 9523 h 10286"/>
                  <a:gd name="connsiteX8-13437" fmla="*/ 10 w 10000"/>
                  <a:gd name="connsiteY8-13438" fmla="*/ 9012 h 10286"/>
                  <a:gd name="connsiteX9-13439" fmla="*/ 28 w 10000"/>
                  <a:gd name="connsiteY9-13440" fmla="*/ 8472 h 10286"/>
                  <a:gd name="connsiteX10-13441" fmla="*/ 58 w 10000"/>
                  <a:gd name="connsiteY10-13442" fmla="*/ 7919 h 10286"/>
                  <a:gd name="connsiteX11-13443" fmla="*/ 98 w 10000"/>
                  <a:gd name="connsiteY11-13444" fmla="*/ 7350 h 10286"/>
                  <a:gd name="connsiteX12-13445" fmla="*/ 148 w 10000"/>
                  <a:gd name="connsiteY12-13446" fmla="*/ 6774 h 10286"/>
                  <a:gd name="connsiteX13-13447" fmla="*/ 212 w 10000"/>
                  <a:gd name="connsiteY13-13448" fmla="*/ 6204 h 10286"/>
                  <a:gd name="connsiteX14-13449" fmla="*/ 286 w 10000"/>
                  <a:gd name="connsiteY14-13450" fmla="*/ 5637 h 10286"/>
                  <a:gd name="connsiteX15-13451" fmla="*/ 374 w 10000"/>
                  <a:gd name="connsiteY15-13452" fmla="*/ 5090 h 10286"/>
                  <a:gd name="connsiteX16-13453" fmla="*/ 475 w 10000"/>
                  <a:gd name="connsiteY16-13454" fmla="*/ 4560 h 10286"/>
                  <a:gd name="connsiteX17-13455" fmla="*/ 530 w 10000"/>
                  <a:gd name="connsiteY17-13456" fmla="*/ 4309 h 10286"/>
                  <a:gd name="connsiteX18-13457" fmla="*/ 588 w 10000"/>
                  <a:gd name="connsiteY18-13458" fmla="*/ 4063 h 10286"/>
                  <a:gd name="connsiteX19-13459" fmla="*/ 652 w 10000"/>
                  <a:gd name="connsiteY19-13460" fmla="*/ 3825 h 10286"/>
                  <a:gd name="connsiteX20-13461" fmla="*/ 717 w 10000"/>
                  <a:gd name="connsiteY20-13462" fmla="*/ 3602 h 10286"/>
                  <a:gd name="connsiteX21-13463" fmla="*/ 787 w 10000"/>
                  <a:gd name="connsiteY21-13464" fmla="*/ 3387 h 10286"/>
                  <a:gd name="connsiteX22-13465" fmla="*/ 861 w 10000"/>
                  <a:gd name="connsiteY22-13466" fmla="*/ 3183 h 10286"/>
                  <a:gd name="connsiteX23-13467" fmla="*/ 938 w 10000"/>
                  <a:gd name="connsiteY23-13468" fmla="*/ 2992 h 10286"/>
                  <a:gd name="connsiteX24-13469" fmla="*/ 1019 w 10000"/>
                  <a:gd name="connsiteY24-13470" fmla="*/ 2812 h 10286"/>
                  <a:gd name="connsiteX25-13471" fmla="*/ 1105 w 10000"/>
                  <a:gd name="connsiteY25-13472" fmla="*/ 2652 h 10286"/>
                  <a:gd name="connsiteX26-13473" fmla="*/ 1194 w 10000"/>
                  <a:gd name="connsiteY26-13474" fmla="*/ 2501 h 10286"/>
                  <a:gd name="connsiteX27-13475" fmla="*/ 1640 w 10000"/>
                  <a:gd name="connsiteY27-13476" fmla="*/ 1819 h 10286"/>
                  <a:gd name="connsiteX28-13477" fmla="*/ 1865 w 10000"/>
                  <a:gd name="connsiteY28-13478" fmla="*/ 1481 h 10286"/>
                  <a:gd name="connsiteX29-13479" fmla="*/ 1950 w 10000"/>
                  <a:gd name="connsiteY29-13480" fmla="*/ 1360 h 10286"/>
                  <a:gd name="connsiteX30-13481" fmla="*/ 2095 w 10000"/>
                  <a:gd name="connsiteY30-13482" fmla="*/ 1166 h 10286"/>
                  <a:gd name="connsiteX31-13483" fmla="*/ 2333 w 10000"/>
                  <a:gd name="connsiteY31-13484" fmla="*/ 869 h 10286"/>
                  <a:gd name="connsiteX32-13485" fmla="*/ 2455 w 10000"/>
                  <a:gd name="connsiteY32-13486" fmla="*/ 730 h 10286"/>
                  <a:gd name="connsiteX33-13487" fmla="*/ 2583 w 10000"/>
                  <a:gd name="connsiteY33-13488" fmla="*/ 598 h 10286"/>
                  <a:gd name="connsiteX34-13489" fmla="*/ 2711 w 10000"/>
                  <a:gd name="connsiteY34-13490" fmla="*/ 479 h 10286"/>
                  <a:gd name="connsiteX35-13491" fmla="*/ 2844 w 10000"/>
                  <a:gd name="connsiteY35-13492" fmla="*/ 365 h 10286"/>
                  <a:gd name="connsiteX36-13493" fmla="*/ 2981 w 10000"/>
                  <a:gd name="connsiteY36-13494" fmla="*/ 264 h 10286"/>
                  <a:gd name="connsiteX37-13495" fmla="*/ 3121 w 10000"/>
                  <a:gd name="connsiteY37-13496" fmla="*/ 172 h 10286"/>
                  <a:gd name="connsiteX38-13497" fmla="*/ 3188 w 10000"/>
                  <a:gd name="connsiteY38-13498" fmla="*/ 137 h 10286"/>
                  <a:gd name="connsiteX39-13499" fmla="*/ 3268 w 10000"/>
                  <a:gd name="connsiteY39-13500" fmla="*/ 105 h 10286"/>
                  <a:gd name="connsiteX40-13501" fmla="*/ 3463 w 10000"/>
                  <a:gd name="connsiteY40-13502" fmla="*/ 54 h 10286"/>
                  <a:gd name="connsiteX41-13503" fmla="*/ 3698 w 10000"/>
                  <a:gd name="connsiteY41-13504" fmla="*/ 16 h 10286"/>
                  <a:gd name="connsiteX42-13505" fmla="*/ 3966 w 10000"/>
                  <a:gd name="connsiteY42-13506" fmla="*/ 0 h 10286"/>
                  <a:gd name="connsiteX43-13507" fmla="*/ 4258 w 10000"/>
                  <a:gd name="connsiteY43-13508" fmla="*/ 5 h 10286"/>
                  <a:gd name="connsiteX44-13509" fmla="*/ 4569 w 10000"/>
                  <a:gd name="connsiteY44-13510" fmla="*/ 33 h 10286"/>
                  <a:gd name="connsiteX45-13511" fmla="*/ 4892 w 10000"/>
                  <a:gd name="connsiteY45-13512" fmla="*/ 80 h 10286"/>
                  <a:gd name="connsiteX46-13513" fmla="*/ 5217 w 10000"/>
                  <a:gd name="connsiteY46-13514" fmla="*/ 156 h 10286"/>
                  <a:gd name="connsiteX47-13515" fmla="*/ 5379 w 10000"/>
                  <a:gd name="connsiteY47-13516" fmla="*/ 204 h 10286"/>
                  <a:gd name="connsiteX48-13517" fmla="*/ 5539 w 10000"/>
                  <a:gd name="connsiteY48-13518" fmla="*/ 256 h 10286"/>
                  <a:gd name="connsiteX49-13519" fmla="*/ 5850 w 10000"/>
                  <a:gd name="connsiteY49-13520" fmla="*/ 390 h 10286"/>
                  <a:gd name="connsiteX50-13521" fmla="*/ 6000 w 10000"/>
                  <a:gd name="connsiteY50-13522" fmla="*/ 467 h 10286"/>
                  <a:gd name="connsiteX51-13523" fmla="*/ 6145 w 10000"/>
                  <a:gd name="connsiteY51-13524" fmla="*/ 551 h 10286"/>
                  <a:gd name="connsiteX52-13525" fmla="*/ 6281 w 10000"/>
                  <a:gd name="connsiteY52-13526" fmla="*/ 640 h 10286"/>
                  <a:gd name="connsiteX53-13527" fmla="*/ 6413 w 10000"/>
                  <a:gd name="connsiteY53-13528" fmla="*/ 743 h 10286"/>
                  <a:gd name="connsiteX54-13529" fmla="*/ 6534 w 10000"/>
                  <a:gd name="connsiteY54-13530" fmla="*/ 853 h 10286"/>
                  <a:gd name="connsiteX55-13531" fmla="*/ 6648 w 10000"/>
                  <a:gd name="connsiteY55-13532" fmla="*/ 970 h 10286"/>
                  <a:gd name="connsiteX56-13533" fmla="*/ 6751 w 10000"/>
                  <a:gd name="connsiteY56-13534" fmla="*/ 1097 h 10286"/>
                  <a:gd name="connsiteX57-13535" fmla="*/ 6844 w 10000"/>
                  <a:gd name="connsiteY57-13536" fmla="*/ 1235 h 10286"/>
                  <a:gd name="connsiteX58-13537" fmla="*/ 6925 w 10000"/>
                  <a:gd name="connsiteY58-13538" fmla="*/ 1378 h 10286"/>
                  <a:gd name="connsiteX59-13539" fmla="*/ 6994 w 10000"/>
                  <a:gd name="connsiteY59-13540" fmla="*/ 1533 h 10286"/>
                  <a:gd name="connsiteX60-13541" fmla="*/ 7048 w 10000"/>
                  <a:gd name="connsiteY60-13542" fmla="*/ 1697 h 10286"/>
                  <a:gd name="connsiteX61-13543" fmla="*/ 7070 w 10000"/>
                  <a:gd name="connsiteY61-13544" fmla="*/ 1784 h 10286"/>
                  <a:gd name="connsiteX62-13545" fmla="*/ 7088 w 10000"/>
                  <a:gd name="connsiteY62-13546" fmla="*/ 1874 h 10286"/>
                  <a:gd name="connsiteX63-13547" fmla="*/ 7786 w 10000"/>
                  <a:gd name="connsiteY63-13548" fmla="*/ 5698 h 10286"/>
                  <a:gd name="connsiteX64-13549" fmla="*/ 7987 w 10000"/>
                  <a:gd name="connsiteY64-13550" fmla="*/ 5657 h 10286"/>
                  <a:gd name="connsiteX65-13551" fmla="*/ 8280 w 10000"/>
                  <a:gd name="connsiteY65-13552" fmla="*/ 5615 h 10286"/>
                  <a:gd name="connsiteX66-13553" fmla="*/ 8450 w 10000"/>
                  <a:gd name="connsiteY66-13554" fmla="*/ 5602 h 10286"/>
                  <a:gd name="connsiteX67-13555" fmla="*/ 8630 w 10000"/>
                  <a:gd name="connsiteY67-13556" fmla="*/ 5599 h 10286"/>
                  <a:gd name="connsiteX68-13557" fmla="*/ 8815 w 10000"/>
                  <a:gd name="connsiteY68-13558" fmla="*/ 5604 h 10286"/>
                  <a:gd name="connsiteX69-13559" fmla="*/ 9003 w 10000"/>
                  <a:gd name="connsiteY69-13560" fmla="*/ 5623 h 10286"/>
                  <a:gd name="connsiteX70-13561" fmla="*/ 9185 w 10000"/>
                  <a:gd name="connsiteY70-13562" fmla="*/ 5660 h 10286"/>
                  <a:gd name="connsiteX71-13563" fmla="*/ 9360 w 10000"/>
                  <a:gd name="connsiteY71-13564" fmla="*/ 5716 h 10286"/>
                  <a:gd name="connsiteX72-13565" fmla="*/ 9523 w 10000"/>
                  <a:gd name="connsiteY72-13566" fmla="*/ 5790 h 10286"/>
                  <a:gd name="connsiteX73-13567" fmla="*/ 9597 w 10000"/>
                  <a:gd name="connsiteY73-13568" fmla="*/ 5840 h 10286"/>
                  <a:gd name="connsiteX74-13569" fmla="*/ 9668 w 10000"/>
                  <a:gd name="connsiteY74-13570" fmla="*/ 5892 h 10286"/>
                  <a:gd name="connsiteX75-13571" fmla="*/ 9734 w 10000"/>
                  <a:gd name="connsiteY75-13572" fmla="*/ 5951 h 10286"/>
                  <a:gd name="connsiteX76-13573" fmla="*/ 9794 w 10000"/>
                  <a:gd name="connsiteY76-13574" fmla="*/ 6019 h 10286"/>
                  <a:gd name="connsiteX77-13575" fmla="*/ 9846 w 10000"/>
                  <a:gd name="connsiteY77-13576" fmla="*/ 6096 h 10286"/>
                  <a:gd name="connsiteX78-13577" fmla="*/ 9892 w 10000"/>
                  <a:gd name="connsiteY78-13578" fmla="*/ 6176 h 10286"/>
                  <a:gd name="connsiteX79-13579" fmla="*/ 9930 w 10000"/>
                  <a:gd name="connsiteY79-13580" fmla="*/ 6267 h 10286"/>
                  <a:gd name="connsiteX80-13581" fmla="*/ 9960 w 10000"/>
                  <a:gd name="connsiteY80-13582" fmla="*/ 6366 h 10286"/>
                  <a:gd name="connsiteX81-13583" fmla="*/ 9982 w 10000"/>
                  <a:gd name="connsiteY81-13584" fmla="*/ 6473 h 10286"/>
                  <a:gd name="connsiteX82-13585" fmla="*/ 9995 w 10000"/>
                  <a:gd name="connsiteY82-13586" fmla="*/ 6591 h 10286"/>
                  <a:gd name="connsiteX83-13587" fmla="*/ 10000 w 10000"/>
                  <a:gd name="connsiteY83-13588" fmla="*/ 6774 h 10286"/>
                  <a:gd name="connsiteX84-13589" fmla="*/ 9992 w 10000"/>
                  <a:gd name="connsiteY84-13590" fmla="*/ 6946 h 10286"/>
                  <a:gd name="connsiteX85-13591" fmla="*/ 9972 w 10000"/>
                  <a:gd name="connsiteY85-13592" fmla="*/ 7100 h 10286"/>
                  <a:gd name="connsiteX86-13593" fmla="*/ 9939 w 10000"/>
                  <a:gd name="connsiteY86-13594" fmla="*/ 7247 h 10286"/>
                  <a:gd name="connsiteX87-13595" fmla="*/ 9897 w 10000"/>
                  <a:gd name="connsiteY87-13596" fmla="*/ 7378 h 10286"/>
                  <a:gd name="connsiteX88-13597" fmla="*/ 9843 w 10000"/>
                  <a:gd name="connsiteY88-13598" fmla="*/ 7501 h 10286"/>
                  <a:gd name="connsiteX89-13599" fmla="*/ 9779 w 10000"/>
                  <a:gd name="connsiteY89-13600" fmla="*/ 7606 h 10286"/>
                  <a:gd name="connsiteX90-13601" fmla="*/ 9707 w 10000"/>
                  <a:gd name="connsiteY90-13602" fmla="*/ 7703 h 10286"/>
                  <a:gd name="connsiteX91-13603" fmla="*/ 9627 w 10000"/>
                  <a:gd name="connsiteY91-13604" fmla="*/ 7790 h 10286"/>
                  <a:gd name="connsiteX92-13605" fmla="*/ 9538 w 10000"/>
                  <a:gd name="connsiteY92-13606" fmla="*/ 7865 h 10286"/>
                  <a:gd name="connsiteX93-13607" fmla="*/ 9443 w 10000"/>
                  <a:gd name="connsiteY93-13608" fmla="*/ 7930 h 10286"/>
                  <a:gd name="connsiteX94-13609" fmla="*/ 9342 w 10000"/>
                  <a:gd name="connsiteY94-13610" fmla="*/ 7985 h 10286"/>
                  <a:gd name="connsiteX95-13611" fmla="*/ 9234 w 10000"/>
                  <a:gd name="connsiteY95-13612" fmla="*/ 8033 h 10286"/>
                  <a:gd name="connsiteX96-13613" fmla="*/ 9121 w 10000"/>
                  <a:gd name="connsiteY96-13614" fmla="*/ 8070 h 10286"/>
                  <a:gd name="connsiteX97-13615" fmla="*/ 9005 w 10000"/>
                  <a:gd name="connsiteY97-13616" fmla="*/ 8100 h 10286"/>
                  <a:gd name="connsiteX0-13617" fmla="*/ 9121 w 10000"/>
                  <a:gd name="connsiteY0-13618" fmla="*/ 8070 h 10286"/>
                  <a:gd name="connsiteX1-13619" fmla="*/ 5871 w 10000"/>
                  <a:gd name="connsiteY1-13620" fmla="*/ 6145 h 10286"/>
                  <a:gd name="connsiteX2-13621" fmla="*/ 4690 w 10000"/>
                  <a:gd name="connsiteY2-13622" fmla="*/ 6402 h 10286"/>
                  <a:gd name="connsiteX3-13623" fmla="*/ 3311 w 10000"/>
                  <a:gd name="connsiteY3-13624" fmla="*/ 6960 h 10286"/>
                  <a:gd name="connsiteX4-13625" fmla="*/ 2064 w 10000"/>
                  <a:gd name="connsiteY4-13626" fmla="*/ 7752 h 10286"/>
                  <a:gd name="connsiteX5-13627" fmla="*/ 676 w 10000"/>
                  <a:gd name="connsiteY5-13628" fmla="*/ 9206 h 10286"/>
                  <a:gd name="connsiteX6-13629" fmla="*/ 0 w 10000"/>
                  <a:gd name="connsiteY6-13630" fmla="*/ 10286 h 10286"/>
                  <a:gd name="connsiteX7-13631" fmla="*/ 0 w 10000"/>
                  <a:gd name="connsiteY7-13632" fmla="*/ 9523 h 10286"/>
                  <a:gd name="connsiteX8-13633" fmla="*/ 10 w 10000"/>
                  <a:gd name="connsiteY8-13634" fmla="*/ 9012 h 10286"/>
                  <a:gd name="connsiteX9-13635" fmla="*/ 28 w 10000"/>
                  <a:gd name="connsiteY9-13636" fmla="*/ 8472 h 10286"/>
                  <a:gd name="connsiteX10-13637" fmla="*/ 58 w 10000"/>
                  <a:gd name="connsiteY10-13638" fmla="*/ 7919 h 10286"/>
                  <a:gd name="connsiteX11-13639" fmla="*/ 98 w 10000"/>
                  <a:gd name="connsiteY11-13640" fmla="*/ 7350 h 10286"/>
                  <a:gd name="connsiteX12-13641" fmla="*/ 148 w 10000"/>
                  <a:gd name="connsiteY12-13642" fmla="*/ 6774 h 10286"/>
                  <a:gd name="connsiteX13-13643" fmla="*/ 212 w 10000"/>
                  <a:gd name="connsiteY13-13644" fmla="*/ 6204 h 10286"/>
                  <a:gd name="connsiteX14-13645" fmla="*/ 286 w 10000"/>
                  <a:gd name="connsiteY14-13646" fmla="*/ 5637 h 10286"/>
                  <a:gd name="connsiteX15-13647" fmla="*/ 374 w 10000"/>
                  <a:gd name="connsiteY15-13648" fmla="*/ 5090 h 10286"/>
                  <a:gd name="connsiteX16-13649" fmla="*/ 475 w 10000"/>
                  <a:gd name="connsiteY16-13650" fmla="*/ 4560 h 10286"/>
                  <a:gd name="connsiteX17-13651" fmla="*/ 530 w 10000"/>
                  <a:gd name="connsiteY17-13652" fmla="*/ 4309 h 10286"/>
                  <a:gd name="connsiteX18-13653" fmla="*/ 588 w 10000"/>
                  <a:gd name="connsiteY18-13654" fmla="*/ 4063 h 10286"/>
                  <a:gd name="connsiteX19-13655" fmla="*/ 652 w 10000"/>
                  <a:gd name="connsiteY19-13656" fmla="*/ 3825 h 10286"/>
                  <a:gd name="connsiteX20-13657" fmla="*/ 717 w 10000"/>
                  <a:gd name="connsiteY20-13658" fmla="*/ 3602 h 10286"/>
                  <a:gd name="connsiteX21-13659" fmla="*/ 787 w 10000"/>
                  <a:gd name="connsiteY21-13660" fmla="*/ 3387 h 10286"/>
                  <a:gd name="connsiteX22-13661" fmla="*/ 861 w 10000"/>
                  <a:gd name="connsiteY22-13662" fmla="*/ 3183 h 10286"/>
                  <a:gd name="connsiteX23-13663" fmla="*/ 938 w 10000"/>
                  <a:gd name="connsiteY23-13664" fmla="*/ 2992 h 10286"/>
                  <a:gd name="connsiteX24-13665" fmla="*/ 1019 w 10000"/>
                  <a:gd name="connsiteY24-13666" fmla="*/ 2812 h 10286"/>
                  <a:gd name="connsiteX25-13667" fmla="*/ 1105 w 10000"/>
                  <a:gd name="connsiteY25-13668" fmla="*/ 2652 h 10286"/>
                  <a:gd name="connsiteX26-13669" fmla="*/ 1194 w 10000"/>
                  <a:gd name="connsiteY26-13670" fmla="*/ 2501 h 10286"/>
                  <a:gd name="connsiteX27-13671" fmla="*/ 1640 w 10000"/>
                  <a:gd name="connsiteY27-13672" fmla="*/ 1819 h 10286"/>
                  <a:gd name="connsiteX28-13673" fmla="*/ 1865 w 10000"/>
                  <a:gd name="connsiteY28-13674" fmla="*/ 1481 h 10286"/>
                  <a:gd name="connsiteX29-13675" fmla="*/ 1950 w 10000"/>
                  <a:gd name="connsiteY29-13676" fmla="*/ 1360 h 10286"/>
                  <a:gd name="connsiteX30-13677" fmla="*/ 2095 w 10000"/>
                  <a:gd name="connsiteY30-13678" fmla="*/ 1166 h 10286"/>
                  <a:gd name="connsiteX31-13679" fmla="*/ 2333 w 10000"/>
                  <a:gd name="connsiteY31-13680" fmla="*/ 869 h 10286"/>
                  <a:gd name="connsiteX32-13681" fmla="*/ 2455 w 10000"/>
                  <a:gd name="connsiteY32-13682" fmla="*/ 730 h 10286"/>
                  <a:gd name="connsiteX33-13683" fmla="*/ 2583 w 10000"/>
                  <a:gd name="connsiteY33-13684" fmla="*/ 598 h 10286"/>
                  <a:gd name="connsiteX34-13685" fmla="*/ 2711 w 10000"/>
                  <a:gd name="connsiteY34-13686" fmla="*/ 479 h 10286"/>
                  <a:gd name="connsiteX35-13687" fmla="*/ 2844 w 10000"/>
                  <a:gd name="connsiteY35-13688" fmla="*/ 365 h 10286"/>
                  <a:gd name="connsiteX36-13689" fmla="*/ 2981 w 10000"/>
                  <a:gd name="connsiteY36-13690" fmla="*/ 264 h 10286"/>
                  <a:gd name="connsiteX37-13691" fmla="*/ 3121 w 10000"/>
                  <a:gd name="connsiteY37-13692" fmla="*/ 172 h 10286"/>
                  <a:gd name="connsiteX38-13693" fmla="*/ 3188 w 10000"/>
                  <a:gd name="connsiteY38-13694" fmla="*/ 137 h 10286"/>
                  <a:gd name="connsiteX39-13695" fmla="*/ 3268 w 10000"/>
                  <a:gd name="connsiteY39-13696" fmla="*/ 105 h 10286"/>
                  <a:gd name="connsiteX40-13697" fmla="*/ 3463 w 10000"/>
                  <a:gd name="connsiteY40-13698" fmla="*/ 54 h 10286"/>
                  <a:gd name="connsiteX41-13699" fmla="*/ 3698 w 10000"/>
                  <a:gd name="connsiteY41-13700" fmla="*/ 16 h 10286"/>
                  <a:gd name="connsiteX42-13701" fmla="*/ 3966 w 10000"/>
                  <a:gd name="connsiteY42-13702" fmla="*/ 0 h 10286"/>
                  <a:gd name="connsiteX43-13703" fmla="*/ 4258 w 10000"/>
                  <a:gd name="connsiteY43-13704" fmla="*/ 5 h 10286"/>
                  <a:gd name="connsiteX44-13705" fmla="*/ 4569 w 10000"/>
                  <a:gd name="connsiteY44-13706" fmla="*/ 33 h 10286"/>
                  <a:gd name="connsiteX45-13707" fmla="*/ 4892 w 10000"/>
                  <a:gd name="connsiteY45-13708" fmla="*/ 80 h 10286"/>
                  <a:gd name="connsiteX46-13709" fmla="*/ 5217 w 10000"/>
                  <a:gd name="connsiteY46-13710" fmla="*/ 156 h 10286"/>
                  <a:gd name="connsiteX47-13711" fmla="*/ 5379 w 10000"/>
                  <a:gd name="connsiteY47-13712" fmla="*/ 204 h 10286"/>
                  <a:gd name="connsiteX48-13713" fmla="*/ 5539 w 10000"/>
                  <a:gd name="connsiteY48-13714" fmla="*/ 256 h 10286"/>
                  <a:gd name="connsiteX49-13715" fmla="*/ 5850 w 10000"/>
                  <a:gd name="connsiteY49-13716" fmla="*/ 390 h 10286"/>
                  <a:gd name="connsiteX50-13717" fmla="*/ 6000 w 10000"/>
                  <a:gd name="connsiteY50-13718" fmla="*/ 467 h 10286"/>
                  <a:gd name="connsiteX51-13719" fmla="*/ 6145 w 10000"/>
                  <a:gd name="connsiteY51-13720" fmla="*/ 551 h 10286"/>
                  <a:gd name="connsiteX52-13721" fmla="*/ 6281 w 10000"/>
                  <a:gd name="connsiteY52-13722" fmla="*/ 640 h 10286"/>
                  <a:gd name="connsiteX53-13723" fmla="*/ 6413 w 10000"/>
                  <a:gd name="connsiteY53-13724" fmla="*/ 743 h 10286"/>
                  <a:gd name="connsiteX54-13725" fmla="*/ 6534 w 10000"/>
                  <a:gd name="connsiteY54-13726" fmla="*/ 853 h 10286"/>
                  <a:gd name="connsiteX55-13727" fmla="*/ 6648 w 10000"/>
                  <a:gd name="connsiteY55-13728" fmla="*/ 970 h 10286"/>
                  <a:gd name="connsiteX56-13729" fmla="*/ 6751 w 10000"/>
                  <a:gd name="connsiteY56-13730" fmla="*/ 1097 h 10286"/>
                  <a:gd name="connsiteX57-13731" fmla="*/ 6844 w 10000"/>
                  <a:gd name="connsiteY57-13732" fmla="*/ 1235 h 10286"/>
                  <a:gd name="connsiteX58-13733" fmla="*/ 6925 w 10000"/>
                  <a:gd name="connsiteY58-13734" fmla="*/ 1378 h 10286"/>
                  <a:gd name="connsiteX59-13735" fmla="*/ 6994 w 10000"/>
                  <a:gd name="connsiteY59-13736" fmla="*/ 1533 h 10286"/>
                  <a:gd name="connsiteX60-13737" fmla="*/ 7048 w 10000"/>
                  <a:gd name="connsiteY60-13738" fmla="*/ 1697 h 10286"/>
                  <a:gd name="connsiteX61-13739" fmla="*/ 7070 w 10000"/>
                  <a:gd name="connsiteY61-13740" fmla="*/ 1784 h 10286"/>
                  <a:gd name="connsiteX62-13741" fmla="*/ 7088 w 10000"/>
                  <a:gd name="connsiteY62-13742" fmla="*/ 1874 h 10286"/>
                  <a:gd name="connsiteX63-13743" fmla="*/ 7786 w 10000"/>
                  <a:gd name="connsiteY63-13744" fmla="*/ 5698 h 10286"/>
                  <a:gd name="connsiteX64-13745" fmla="*/ 7987 w 10000"/>
                  <a:gd name="connsiteY64-13746" fmla="*/ 5657 h 10286"/>
                  <a:gd name="connsiteX65-13747" fmla="*/ 8280 w 10000"/>
                  <a:gd name="connsiteY65-13748" fmla="*/ 5615 h 10286"/>
                  <a:gd name="connsiteX66-13749" fmla="*/ 8450 w 10000"/>
                  <a:gd name="connsiteY66-13750" fmla="*/ 5602 h 10286"/>
                  <a:gd name="connsiteX67-13751" fmla="*/ 8630 w 10000"/>
                  <a:gd name="connsiteY67-13752" fmla="*/ 5599 h 10286"/>
                  <a:gd name="connsiteX68-13753" fmla="*/ 8815 w 10000"/>
                  <a:gd name="connsiteY68-13754" fmla="*/ 5604 h 10286"/>
                  <a:gd name="connsiteX69-13755" fmla="*/ 9003 w 10000"/>
                  <a:gd name="connsiteY69-13756" fmla="*/ 5623 h 10286"/>
                  <a:gd name="connsiteX70-13757" fmla="*/ 9185 w 10000"/>
                  <a:gd name="connsiteY70-13758" fmla="*/ 5660 h 10286"/>
                  <a:gd name="connsiteX71-13759" fmla="*/ 9360 w 10000"/>
                  <a:gd name="connsiteY71-13760" fmla="*/ 5716 h 10286"/>
                  <a:gd name="connsiteX72-13761" fmla="*/ 9523 w 10000"/>
                  <a:gd name="connsiteY72-13762" fmla="*/ 5790 h 10286"/>
                  <a:gd name="connsiteX73-13763" fmla="*/ 9597 w 10000"/>
                  <a:gd name="connsiteY73-13764" fmla="*/ 5840 h 10286"/>
                  <a:gd name="connsiteX74-13765" fmla="*/ 9668 w 10000"/>
                  <a:gd name="connsiteY74-13766" fmla="*/ 5892 h 10286"/>
                  <a:gd name="connsiteX75-13767" fmla="*/ 9734 w 10000"/>
                  <a:gd name="connsiteY75-13768" fmla="*/ 5951 h 10286"/>
                  <a:gd name="connsiteX76-13769" fmla="*/ 9794 w 10000"/>
                  <a:gd name="connsiteY76-13770" fmla="*/ 6019 h 10286"/>
                  <a:gd name="connsiteX77-13771" fmla="*/ 9846 w 10000"/>
                  <a:gd name="connsiteY77-13772" fmla="*/ 6096 h 10286"/>
                  <a:gd name="connsiteX78-13773" fmla="*/ 9892 w 10000"/>
                  <a:gd name="connsiteY78-13774" fmla="*/ 6176 h 10286"/>
                  <a:gd name="connsiteX79-13775" fmla="*/ 9930 w 10000"/>
                  <a:gd name="connsiteY79-13776" fmla="*/ 6267 h 10286"/>
                  <a:gd name="connsiteX80-13777" fmla="*/ 9960 w 10000"/>
                  <a:gd name="connsiteY80-13778" fmla="*/ 6366 h 10286"/>
                  <a:gd name="connsiteX81-13779" fmla="*/ 9982 w 10000"/>
                  <a:gd name="connsiteY81-13780" fmla="*/ 6473 h 10286"/>
                  <a:gd name="connsiteX82-13781" fmla="*/ 9995 w 10000"/>
                  <a:gd name="connsiteY82-13782" fmla="*/ 6591 h 10286"/>
                  <a:gd name="connsiteX83-13783" fmla="*/ 10000 w 10000"/>
                  <a:gd name="connsiteY83-13784" fmla="*/ 6774 h 10286"/>
                  <a:gd name="connsiteX84-13785" fmla="*/ 9992 w 10000"/>
                  <a:gd name="connsiteY84-13786" fmla="*/ 6946 h 10286"/>
                  <a:gd name="connsiteX85-13787" fmla="*/ 9972 w 10000"/>
                  <a:gd name="connsiteY85-13788" fmla="*/ 7100 h 10286"/>
                  <a:gd name="connsiteX86-13789" fmla="*/ 9939 w 10000"/>
                  <a:gd name="connsiteY86-13790" fmla="*/ 7247 h 10286"/>
                  <a:gd name="connsiteX87-13791" fmla="*/ 9897 w 10000"/>
                  <a:gd name="connsiteY87-13792" fmla="*/ 7378 h 10286"/>
                  <a:gd name="connsiteX88-13793" fmla="*/ 9843 w 10000"/>
                  <a:gd name="connsiteY88-13794" fmla="*/ 7501 h 10286"/>
                  <a:gd name="connsiteX89-13795" fmla="*/ 9779 w 10000"/>
                  <a:gd name="connsiteY89-13796" fmla="*/ 7606 h 10286"/>
                  <a:gd name="connsiteX90-13797" fmla="*/ 9707 w 10000"/>
                  <a:gd name="connsiteY90-13798" fmla="*/ 7703 h 10286"/>
                  <a:gd name="connsiteX91-13799" fmla="*/ 9627 w 10000"/>
                  <a:gd name="connsiteY91-13800" fmla="*/ 7790 h 10286"/>
                  <a:gd name="connsiteX92-13801" fmla="*/ 9538 w 10000"/>
                  <a:gd name="connsiteY92-13802" fmla="*/ 7865 h 10286"/>
                  <a:gd name="connsiteX93-13803" fmla="*/ 9443 w 10000"/>
                  <a:gd name="connsiteY93-13804" fmla="*/ 7930 h 10286"/>
                  <a:gd name="connsiteX94-13805" fmla="*/ 9342 w 10000"/>
                  <a:gd name="connsiteY94-13806" fmla="*/ 7985 h 10286"/>
                  <a:gd name="connsiteX95-13807" fmla="*/ 9234 w 10000"/>
                  <a:gd name="connsiteY95-13808" fmla="*/ 8033 h 10286"/>
                  <a:gd name="connsiteX96-13809" fmla="*/ 9121 w 10000"/>
                  <a:gd name="connsiteY96-13810" fmla="*/ 8070 h 10286"/>
                  <a:gd name="connsiteX0-13811" fmla="*/ 9234 w 10000"/>
                  <a:gd name="connsiteY0-13812" fmla="*/ 8033 h 10286"/>
                  <a:gd name="connsiteX1-13813" fmla="*/ 5871 w 10000"/>
                  <a:gd name="connsiteY1-13814" fmla="*/ 6145 h 10286"/>
                  <a:gd name="connsiteX2-13815" fmla="*/ 4690 w 10000"/>
                  <a:gd name="connsiteY2-13816" fmla="*/ 6402 h 10286"/>
                  <a:gd name="connsiteX3-13817" fmla="*/ 3311 w 10000"/>
                  <a:gd name="connsiteY3-13818" fmla="*/ 6960 h 10286"/>
                  <a:gd name="connsiteX4-13819" fmla="*/ 2064 w 10000"/>
                  <a:gd name="connsiteY4-13820" fmla="*/ 7752 h 10286"/>
                  <a:gd name="connsiteX5-13821" fmla="*/ 676 w 10000"/>
                  <a:gd name="connsiteY5-13822" fmla="*/ 9206 h 10286"/>
                  <a:gd name="connsiteX6-13823" fmla="*/ 0 w 10000"/>
                  <a:gd name="connsiteY6-13824" fmla="*/ 10286 h 10286"/>
                  <a:gd name="connsiteX7-13825" fmla="*/ 0 w 10000"/>
                  <a:gd name="connsiteY7-13826" fmla="*/ 9523 h 10286"/>
                  <a:gd name="connsiteX8-13827" fmla="*/ 10 w 10000"/>
                  <a:gd name="connsiteY8-13828" fmla="*/ 9012 h 10286"/>
                  <a:gd name="connsiteX9-13829" fmla="*/ 28 w 10000"/>
                  <a:gd name="connsiteY9-13830" fmla="*/ 8472 h 10286"/>
                  <a:gd name="connsiteX10-13831" fmla="*/ 58 w 10000"/>
                  <a:gd name="connsiteY10-13832" fmla="*/ 7919 h 10286"/>
                  <a:gd name="connsiteX11-13833" fmla="*/ 98 w 10000"/>
                  <a:gd name="connsiteY11-13834" fmla="*/ 7350 h 10286"/>
                  <a:gd name="connsiteX12-13835" fmla="*/ 148 w 10000"/>
                  <a:gd name="connsiteY12-13836" fmla="*/ 6774 h 10286"/>
                  <a:gd name="connsiteX13-13837" fmla="*/ 212 w 10000"/>
                  <a:gd name="connsiteY13-13838" fmla="*/ 6204 h 10286"/>
                  <a:gd name="connsiteX14-13839" fmla="*/ 286 w 10000"/>
                  <a:gd name="connsiteY14-13840" fmla="*/ 5637 h 10286"/>
                  <a:gd name="connsiteX15-13841" fmla="*/ 374 w 10000"/>
                  <a:gd name="connsiteY15-13842" fmla="*/ 5090 h 10286"/>
                  <a:gd name="connsiteX16-13843" fmla="*/ 475 w 10000"/>
                  <a:gd name="connsiteY16-13844" fmla="*/ 4560 h 10286"/>
                  <a:gd name="connsiteX17-13845" fmla="*/ 530 w 10000"/>
                  <a:gd name="connsiteY17-13846" fmla="*/ 4309 h 10286"/>
                  <a:gd name="connsiteX18-13847" fmla="*/ 588 w 10000"/>
                  <a:gd name="connsiteY18-13848" fmla="*/ 4063 h 10286"/>
                  <a:gd name="connsiteX19-13849" fmla="*/ 652 w 10000"/>
                  <a:gd name="connsiteY19-13850" fmla="*/ 3825 h 10286"/>
                  <a:gd name="connsiteX20-13851" fmla="*/ 717 w 10000"/>
                  <a:gd name="connsiteY20-13852" fmla="*/ 3602 h 10286"/>
                  <a:gd name="connsiteX21-13853" fmla="*/ 787 w 10000"/>
                  <a:gd name="connsiteY21-13854" fmla="*/ 3387 h 10286"/>
                  <a:gd name="connsiteX22-13855" fmla="*/ 861 w 10000"/>
                  <a:gd name="connsiteY22-13856" fmla="*/ 3183 h 10286"/>
                  <a:gd name="connsiteX23-13857" fmla="*/ 938 w 10000"/>
                  <a:gd name="connsiteY23-13858" fmla="*/ 2992 h 10286"/>
                  <a:gd name="connsiteX24-13859" fmla="*/ 1019 w 10000"/>
                  <a:gd name="connsiteY24-13860" fmla="*/ 2812 h 10286"/>
                  <a:gd name="connsiteX25-13861" fmla="*/ 1105 w 10000"/>
                  <a:gd name="connsiteY25-13862" fmla="*/ 2652 h 10286"/>
                  <a:gd name="connsiteX26-13863" fmla="*/ 1194 w 10000"/>
                  <a:gd name="connsiteY26-13864" fmla="*/ 2501 h 10286"/>
                  <a:gd name="connsiteX27-13865" fmla="*/ 1640 w 10000"/>
                  <a:gd name="connsiteY27-13866" fmla="*/ 1819 h 10286"/>
                  <a:gd name="connsiteX28-13867" fmla="*/ 1865 w 10000"/>
                  <a:gd name="connsiteY28-13868" fmla="*/ 1481 h 10286"/>
                  <a:gd name="connsiteX29-13869" fmla="*/ 1950 w 10000"/>
                  <a:gd name="connsiteY29-13870" fmla="*/ 1360 h 10286"/>
                  <a:gd name="connsiteX30-13871" fmla="*/ 2095 w 10000"/>
                  <a:gd name="connsiteY30-13872" fmla="*/ 1166 h 10286"/>
                  <a:gd name="connsiteX31-13873" fmla="*/ 2333 w 10000"/>
                  <a:gd name="connsiteY31-13874" fmla="*/ 869 h 10286"/>
                  <a:gd name="connsiteX32-13875" fmla="*/ 2455 w 10000"/>
                  <a:gd name="connsiteY32-13876" fmla="*/ 730 h 10286"/>
                  <a:gd name="connsiteX33-13877" fmla="*/ 2583 w 10000"/>
                  <a:gd name="connsiteY33-13878" fmla="*/ 598 h 10286"/>
                  <a:gd name="connsiteX34-13879" fmla="*/ 2711 w 10000"/>
                  <a:gd name="connsiteY34-13880" fmla="*/ 479 h 10286"/>
                  <a:gd name="connsiteX35-13881" fmla="*/ 2844 w 10000"/>
                  <a:gd name="connsiteY35-13882" fmla="*/ 365 h 10286"/>
                  <a:gd name="connsiteX36-13883" fmla="*/ 2981 w 10000"/>
                  <a:gd name="connsiteY36-13884" fmla="*/ 264 h 10286"/>
                  <a:gd name="connsiteX37-13885" fmla="*/ 3121 w 10000"/>
                  <a:gd name="connsiteY37-13886" fmla="*/ 172 h 10286"/>
                  <a:gd name="connsiteX38-13887" fmla="*/ 3188 w 10000"/>
                  <a:gd name="connsiteY38-13888" fmla="*/ 137 h 10286"/>
                  <a:gd name="connsiteX39-13889" fmla="*/ 3268 w 10000"/>
                  <a:gd name="connsiteY39-13890" fmla="*/ 105 h 10286"/>
                  <a:gd name="connsiteX40-13891" fmla="*/ 3463 w 10000"/>
                  <a:gd name="connsiteY40-13892" fmla="*/ 54 h 10286"/>
                  <a:gd name="connsiteX41-13893" fmla="*/ 3698 w 10000"/>
                  <a:gd name="connsiteY41-13894" fmla="*/ 16 h 10286"/>
                  <a:gd name="connsiteX42-13895" fmla="*/ 3966 w 10000"/>
                  <a:gd name="connsiteY42-13896" fmla="*/ 0 h 10286"/>
                  <a:gd name="connsiteX43-13897" fmla="*/ 4258 w 10000"/>
                  <a:gd name="connsiteY43-13898" fmla="*/ 5 h 10286"/>
                  <a:gd name="connsiteX44-13899" fmla="*/ 4569 w 10000"/>
                  <a:gd name="connsiteY44-13900" fmla="*/ 33 h 10286"/>
                  <a:gd name="connsiteX45-13901" fmla="*/ 4892 w 10000"/>
                  <a:gd name="connsiteY45-13902" fmla="*/ 80 h 10286"/>
                  <a:gd name="connsiteX46-13903" fmla="*/ 5217 w 10000"/>
                  <a:gd name="connsiteY46-13904" fmla="*/ 156 h 10286"/>
                  <a:gd name="connsiteX47-13905" fmla="*/ 5379 w 10000"/>
                  <a:gd name="connsiteY47-13906" fmla="*/ 204 h 10286"/>
                  <a:gd name="connsiteX48-13907" fmla="*/ 5539 w 10000"/>
                  <a:gd name="connsiteY48-13908" fmla="*/ 256 h 10286"/>
                  <a:gd name="connsiteX49-13909" fmla="*/ 5850 w 10000"/>
                  <a:gd name="connsiteY49-13910" fmla="*/ 390 h 10286"/>
                  <a:gd name="connsiteX50-13911" fmla="*/ 6000 w 10000"/>
                  <a:gd name="connsiteY50-13912" fmla="*/ 467 h 10286"/>
                  <a:gd name="connsiteX51-13913" fmla="*/ 6145 w 10000"/>
                  <a:gd name="connsiteY51-13914" fmla="*/ 551 h 10286"/>
                  <a:gd name="connsiteX52-13915" fmla="*/ 6281 w 10000"/>
                  <a:gd name="connsiteY52-13916" fmla="*/ 640 h 10286"/>
                  <a:gd name="connsiteX53-13917" fmla="*/ 6413 w 10000"/>
                  <a:gd name="connsiteY53-13918" fmla="*/ 743 h 10286"/>
                  <a:gd name="connsiteX54-13919" fmla="*/ 6534 w 10000"/>
                  <a:gd name="connsiteY54-13920" fmla="*/ 853 h 10286"/>
                  <a:gd name="connsiteX55-13921" fmla="*/ 6648 w 10000"/>
                  <a:gd name="connsiteY55-13922" fmla="*/ 970 h 10286"/>
                  <a:gd name="connsiteX56-13923" fmla="*/ 6751 w 10000"/>
                  <a:gd name="connsiteY56-13924" fmla="*/ 1097 h 10286"/>
                  <a:gd name="connsiteX57-13925" fmla="*/ 6844 w 10000"/>
                  <a:gd name="connsiteY57-13926" fmla="*/ 1235 h 10286"/>
                  <a:gd name="connsiteX58-13927" fmla="*/ 6925 w 10000"/>
                  <a:gd name="connsiteY58-13928" fmla="*/ 1378 h 10286"/>
                  <a:gd name="connsiteX59-13929" fmla="*/ 6994 w 10000"/>
                  <a:gd name="connsiteY59-13930" fmla="*/ 1533 h 10286"/>
                  <a:gd name="connsiteX60-13931" fmla="*/ 7048 w 10000"/>
                  <a:gd name="connsiteY60-13932" fmla="*/ 1697 h 10286"/>
                  <a:gd name="connsiteX61-13933" fmla="*/ 7070 w 10000"/>
                  <a:gd name="connsiteY61-13934" fmla="*/ 1784 h 10286"/>
                  <a:gd name="connsiteX62-13935" fmla="*/ 7088 w 10000"/>
                  <a:gd name="connsiteY62-13936" fmla="*/ 1874 h 10286"/>
                  <a:gd name="connsiteX63-13937" fmla="*/ 7786 w 10000"/>
                  <a:gd name="connsiteY63-13938" fmla="*/ 5698 h 10286"/>
                  <a:gd name="connsiteX64-13939" fmla="*/ 7987 w 10000"/>
                  <a:gd name="connsiteY64-13940" fmla="*/ 5657 h 10286"/>
                  <a:gd name="connsiteX65-13941" fmla="*/ 8280 w 10000"/>
                  <a:gd name="connsiteY65-13942" fmla="*/ 5615 h 10286"/>
                  <a:gd name="connsiteX66-13943" fmla="*/ 8450 w 10000"/>
                  <a:gd name="connsiteY66-13944" fmla="*/ 5602 h 10286"/>
                  <a:gd name="connsiteX67-13945" fmla="*/ 8630 w 10000"/>
                  <a:gd name="connsiteY67-13946" fmla="*/ 5599 h 10286"/>
                  <a:gd name="connsiteX68-13947" fmla="*/ 8815 w 10000"/>
                  <a:gd name="connsiteY68-13948" fmla="*/ 5604 h 10286"/>
                  <a:gd name="connsiteX69-13949" fmla="*/ 9003 w 10000"/>
                  <a:gd name="connsiteY69-13950" fmla="*/ 5623 h 10286"/>
                  <a:gd name="connsiteX70-13951" fmla="*/ 9185 w 10000"/>
                  <a:gd name="connsiteY70-13952" fmla="*/ 5660 h 10286"/>
                  <a:gd name="connsiteX71-13953" fmla="*/ 9360 w 10000"/>
                  <a:gd name="connsiteY71-13954" fmla="*/ 5716 h 10286"/>
                  <a:gd name="connsiteX72-13955" fmla="*/ 9523 w 10000"/>
                  <a:gd name="connsiteY72-13956" fmla="*/ 5790 h 10286"/>
                  <a:gd name="connsiteX73-13957" fmla="*/ 9597 w 10000"/>
                  <a:gd name="connsiteY73-13958" fmla="*/ 5840 h 10286"/>
                  <a:gd name="connsiteX74-13959" fmla="*/ 9668 w 10000"/>
                  <a:gd name="connsiteY74-13960" fmla="*/ 5892 h 10286"/>
                  <a:gd name="connsiteX75-13961" fmla="*/ 9734 w 10000"/>
                  <a:gd name="connsiteY75-13962" fmla="*/ 5951 h 10286"/>
                  <a:gd name="connsiteX76-13963" fmla="*/ 9794 w 10000"/>
                  <a:gd name="connsiteY76-13964" fmla="*/ 6019 h 10286"/>
                  <a:gd name="connsiteX77-13965" fmla="*/ 9846 w 10000"/>
                  <a:gd name="connsiteY77-13966" fmla="*/ 6096 h 10286"/>
                  <a:gd name="connsiteX78-13967" fmla="*/ 9892 w 10000"/>
                  <a:gd name="connsiteY78-13968" fmla="*/ 6176 h 10286"/>
                  <a:gd name="connsiteX79-13969" fmla="*/ 9930 w 10000"/>
                  <a:gd name="connsiteY79-13970" fmla="*/ 6267 h 10286"/>
                  <a:gd name="connsiteX80-13971" fmla="*/ 9960 w 10000"/>
                  <a:gd name="connsiteY80-13972" fmla="*/ 6366 h 10286"/>
                  <a:gd name="connsiteX81-13973" fmla="*/ 9982 w 10000"/>
                  <a:gd name="connsiteY81-13974" fmla="*/ 6473 h 10286"/>
                  <a:gd name="connsiteX82-13975" fmla="*/ 9995 w 10000"/>
                  <a:gd name="connsiteY82-13976" fmla="*/ 6591 h 10286"/>
                  <a:gd name="connsiteX83-13977" fmla="*/ 10000 w 10000"/>
                  <a:gd name="connsiteY83-13978" fmla="*/ 6774 h 10286"/>
                  <a:gd name="connsiteX84-13979" fmla="*/ 9992 w 10000"/>
                  <a:gd name="connsiteY84-13980" fmla="*/ 6946 h 10286"/>
                  <a:gd name="connsiteX85-13981" fmla="*/ 9972 w 10000"/>
                  <a:gd name="connsiteY85-13982" fmla="*/ 7100 h 10286"/>
                  <a:gd name="connsiteX86-13983" fmla="*/ 9939 w 10000"/>
                  <a:gd name="connsiteY86-13984" fmla="*/ 7247 h 10286"/>
                  <a:gd name="connsiteX87-13985" fmla="*/ 9897 w 10000"/>
                  <a:gd name="connsiteY87-13986" fmla="*/ 7378 h 10286"/>
                  <a:gd name="connsiteX88-13987" fmla="*/ 9843 w 10000"/>
                  <a:gd name="connsiteY88-13988" fmla="*/ 7501 h 10286"/>
                  <a:gd name="connsiteX89-13989" fmla="*/ 9779 w 10000"/>
                  <a:gd name="connsiteY89-13990" fmla="*/ 7606 h 10286"/>
                  <a:gd name="connsiteX90-13991" fmla="*/ 9707 w 10000"/>
                  <a:gd name="connsiteY90-13992" fmla="*/ 7703 h 10286"/>
                  <a:gd name="connsiteX91-13993" fmla="*/ 9627 w 10000"/>
                  <a:gd name="connsiteY91-13994" fmla="*/ 7790 h 10286"/>
                  <a:gd name="connsiteX92-13995" fmla="*/ 9538 w 10000"/>
                  <a:gd name="connsiteY92-13996" fmla="*/ 7865 h 10286"/>
                  <a:gd name="connsiteX93-13997" fmla="*/ 9443 w 10000"/>
                  <a:gd name="connsiteY93-13998" fmla="*/ 7930 h 10286"/>
                  <a:gd name="connsiteX94-13999" fmla="*/ 9342 w 10000"/>
                  <a:gd name="connsiteY94-14000" fmla="*/ 7985 h 10286"/>
                  <a:gd name="connsiteX95-14001" fmla="*/ 9234 w 10000"/>
                  <a:gd name="connsiteY95-14002" fmla="*/ 8033 h 10286"/>
                  <a:gd name="connsiteX0-14003" fmla="*/ 9234 w 10000"/>
                  <a:gd name="connsiteY0-14004" fmla="*/ 8033 h 10286"/>
                  <a:gd name="connsiteX1-14005" fmla="*/ 5871 w 10000"/>
                  <a:gd name="connsiteY1-14006" fmla="*/ 6145 h 10286"/>
                  <a:gd name="connsiteX2-14007" fmla="*/ 4690 w 10000"/>
                  <a:gd name="connsiteY2-14008" fmla="*/ 6402 h 10286"/>
                  <a:gd name="connsiteX3-14009" fmla="*/ 3311 w 10000"/>
                  <a:gd name="connsiteY3-14010" fmla="*/ 6960 h 10286"/>
                  <a:gd name="connsiteX4-14011" fmla="*/ 2064 w 10000"/>
                  <a:gd name="connsiteY4-14012" fmla="*/ 7752 h 10286"/>
                  <a:gd name="connsiteX5-14013" fmla="*/ 676 w 10000"/>
                  <a:gd name="connsiteY5-14014" fmla="*/ 9206 h 10286"/>
                  <a:gd name="connsiteX6-14015" fmla="*/ 0 w 10000"/>
                  <a:gd name="connsiteY6-14016" fmla="*/ 10286 h 10286"/>
                  <a:gd name="connsiteX7-14017" fmla="*/ 0 w 10000"/>
                  <a:gd name="connsiteY7-14018" fmla="*/ 9523 h 10286"/>
                  <a:gd name="connsiteX8-14019" fmla="*/ 10 w 10000"/>
                  <a:gd name="connsiteY8-14020" fmla="*/ 9012 h 10286"/>
                  <a:gd name="connsiteX9-14021" fmla="*/ 28 w 10000"/>
                  <a:gd name="connsiteY9-14022" fmla="*/ 8472 h 10286"/>
                  <a:gd name="connsiteX10-14023" fmla="*/ 58 w 10000"/>
                  <a:gd name="connsiteY10-14024" fmla="*/ 7919 h 10286"/>
                  <a:gd name="connsiteX11-14025" fmla="*/ 98 w 10000"/>
                  <a:gd name="connsiteY11-14026" fmla="*/ 7350 h 10286"/>
                  <a:gd name="connsiteX12-14027" fmla="*/ 148 w 10000"/>
                  <a:gd name="connsiteY12-14028" fmla="*/ 6774 h 10286"/>
                  <a:gd name="connsiteX13-14029" fmla="*/ 212 w 10000"/>
                  <a:gd name="connsiteY13-14030" fmla="*/ 6204 h 10286"/>
                  <a:gd name="connsiteX14-14031" fmla="*/ 286 w 10000"/>
                  <a:gd name="connsiteY14-14032" fmla="*/ 5637 h 10286"/>
                  <a:gd name="connsiteX15-14033" fmla="*/ 374 w 10000"/>
                  <a:gd name="connsiteY15-14034" fmla="*/ 5090 h 10286"/>
                  <a:gd name="connsiteX16-14035" fmla="*/ 475 w 10000"/>
                  <a:gd name="connsiteY16-14036" fmla="*/ 4560 h 10286"/>
                  <a:gd name="connsiteX17-14037" fmla="*/ 530 w 10000"/>
                  <a:gd name="connsiteY17-14038" fmla="*/ 4309 h 10286"/>
                  <a:gd name="connsiteX18-14039" fmla="*/ 588 w 10000"/>
                  <a:gd name="connsiteY18-14040" fmla="*/ 4063 h 10286"/>
                  <a:gd name="connsiteX19-14041" fmla="*/ 652 w 10000"/>
                  <a:gd name="connsiteY19-14042" fmla="*/ 3825 h 10286"/>
                  <a:gd name="connsiteX20-14043" fmla="*/ 717 w 10000"/>
                  <a:gd name="connsiteY20-14044" fmla="*/ 3602 h 10286"/>
                  <a:gd name="connsiteX21-14045" fmla="*/ 787 w 10000"/>
                  <a:gd name="connsiteY21-14046" fmla="*/ 3387 h 10286"/>
                  <a:gd name="connsiteX22-14047" fmla="*/ 861 w 10000"/>
                  <a:gd name="connsiteY22-14048" fmla="*/ 3183 h 10286"/>
                  <a:gd name="connsiteX23-14049" fmla="*/ 938 w 10000"/>
                  <a:gd name="connsiteY23-14050" fmla="*/ 2992 h 10286"/>
                  <a:gd name="connsiteX24-14051" fmla="*/ 1019 w 10000"/>
                  <a:gd name="connsiteY24-14052" fmla="*/ 2812 h 10286"/>
                  <a:gd name="connsiteX25-14053" fmla="*/ 1105 w 10000"/>
                  <a:gd name="connsiteY25-14054" fmla="*/ 2652 h 10286"/>
                  <a:gd name="connsiteX26-14055" fmla="*/ 1194 w 10000"/>
                  <a:gd name="connsiteY26-14056" fmla="*/ 2501 h 10286"/>
                  <a:gd name="connsiteX27-14057" fmla="*/ 1640 w 10000"/>
                  <a:gd name="connsiteY27-14058" fmla="*/ 1819 h 10286"/>
                  <a:gd name="connsiteX28-14059" fmla="*/ 1865 w 10000"/>
                  <a:gd name="connsiteY28-14060" fmla="*/ 1481 h 10286"/>
                  <a:gd name="connsiteX29-14061" fmla="*/ 1950 w 10000"/>
                  <a:gd name="connsiteY29-14062" fmla="*/ 1360 h 10286"/>
                  <a:gd name="connsiteX30-14063" fmla="*/ 2095 w 10000"/>
                  <a:gd name="connsiteY30-14064" fmla="*/ 1166 h 10286"/>
                  <a:gd name="connsiteX31-14065" fmla="*/ 2333 w 10000"/>
                  <a:gd name="connsiteY31-14066" fmla="*/ 869 h 10286"/>
                  <a:gd name="connsiteX32-14067" fmla="*/ 2455 w 10000"/>
                  <a:gd name="connsiteY32-14068" fmla="*/ 730 h 10286"/>
                  <a:gd name="connsiteX33-14069" fmla="*/ 2583 w 10000"/>
                  <a:gd name="connsiteY33-14070" fmla="*/ 598 h 10286"/>
                  <a:gd name="connsiteX34-14071" fmla="*/ 2711 w 10000"/>
                  <a:gd name="connsiteY34-14072" fmla="*/ 479 h 10286"/>
                  <a:gd name="connsiteX35-14073" fmla="*/ 2844 w 10000"/>
                  <a:gd name="connsiteY35-14074" fmla="*/ 365 h 10286"/>
                  <a:gd name="connsiteX36-14075" fmla="*/ 2981 w 10000"/>
                  <a:gd name="connsiteY36-14076" fmla="*/ 264 h 10286"/>
                  <a:gd name="connsiteX37-14077" fmla="*/ 3121 w 10000"/>
                  <a:gd name="connsiteY37-14078" fmla="*/ 172 h 10286"/>
                  <a:gd name="connsiteX38-14079" fmla="*/ 3188 w 10000"/>
                  <a:gd name="connsiteY38-14080" fmla="*/ 137 h 10286"/>
                  <a:gd name="connsiteX39-14081" fmla="*/ 3268 w 10000"/>
                  <a:gd name="connsiteY39-14082" fmla="*/ 105 h 10286"/>
                  <a:gd name="connsiteX40-14083" fmla="*/ 3463 w 10000"/>
                  <a:gd name="connsiteY40-14084" fmla="*/ 54 h 10286"/>
                  <a:gd name="connsiteX41-14085" fmla="*/ 3698 w 10000"/>
                  <a:gd name="connsiteY41-14086" fmla="*/ 16 h 10286"/>
                  <a:gd name="connsiteX42-14087" fmla="*/ 3966 w 10000"/>
                  <a:gd name="connsiteY42-14088" fmla="*/ 0 h 10286"/>
                  <a:gd name="connsiteX43-14089" fmla="*/ 4258 w 10000"/>
                  <a:gd name="connsiteY43-14090" fmla="*/ 5 h 10286"/>
                  <a:gd name="connsiteX44-14091" fmla="*/ 4569 w 10000"/>
                  <a:gd name="connsiteY44-14092" fmla="*/ 33 h 10286"/>
                  <a:gd name="connsiteX45-14093" fmla="*/ 4892 w 10000"/>
                  <a:gd name="connsiteY45-14094" fmla="*/ 80 h 10286"/>
                  <a:gd name="connsiteX46-14095" fmla="*/ 5217 w 10000"/>
                  <a:gd name="connsiteY46-14096" fmla="*/ 156 h 10286"/>
                  <a:gd name="connsiteX47-14097" fmla="*/ 5379 w 10000"/>
                  <a:gd name="connsiteY47-14098" fmla="*/ 204 h 10286"/>
                  <a:gd name="connsiteX48-14099" fmla="*/ 5539 w 10000"/>
                  <a:gd name="connsiteY48-14100" fmla="*/ 256 h 10286"/>
                  <a:gd name="connsiteX49-14101" fmla="*/ 5850 w 10000"/>
                  <a:gd name="connsiteY49-14102" fmla="*/ 390 h 10286"/>
                  <a:gd name="connsiteX50-14103" fmla="*/ 6000 w 10000"/>
                  <a:gd name="connsiteY50-14104" fmla="*/ 467 h 10286"/>
                  <a:gd name="connsiteX51-14105" fmla="*/ 6145 w 10000"/>
                  <a:gd name="connsiteY51-14106" fmla="*/ 551 h 10286"/>
                  <a:gd name="connsiteX52-14107" fmla="*/ 6281 w 10000"/>
                  <a:gd name="connsiteY52-14108" fmla="*/ 640 h 10286"/>
                  <a:gd name="connsiteX53-14109" fmla="*/ 6413 w 10000"/>
                  <a:gd name="connsiteY53-14110" fmla="*/ 743 h 10286"/>
                  <a:gd name="connsiteX54-14111" fmla="*/ 6534 w 10000"/>
                  <a:gd name="connsiteY54-14112" fmla="*/ 853 h 10286"/>
                  <a:gd name="connsiteX55-14113" fmla="*/ 6648 w 10000"/>
                  <a:gd name="connsiteY55-14114" fmla="*/ 970 h 10286"/>
                  <a:gd name="connsiteX56-14115" fmla="*/ 6751 w 10000"/>
                  <a:gd name="connsiteY56-14116" fmla="*/ 1097 h 10286"/>
                  <a:gd name="connsiteX57-14117" fmla="*/ 6844 w 10000"/>
                  <a:gd name="connsiteY57-14118" fmla="*/ 1235 h 10286"/>
                  <a:gd name="connsiteX58-14119" fmla="*/ 6925 w 10000"/>
                  <a:gd name="connsiteY58-14120" fmla="*/ 1378 h 10286"/>
                  <a:gd name="connsiteX59-14121" fmla="*/ 6994 w 10000"/>
                  <a:gd name="connsiteY59-14122" fmla="*/ 1533 h 10286"/>
                  <a:gd name="connsiteX60-14123" fmla="*/ 7048 w 10000"/>
                  <a:gd name="connsiteY60-14124" fmla="*/ 1697 h 10286"/>
                  <a:gd name="connsiteX61-14125" fmla="*/ 7070 w 10000"/>
                  <a:gd name="connsiteY61-14126" fmla="*/ 1784 h 10286"/>
                  <a:gd name="connsiteX62-14127" fmla="*/ 7088 w 10000"/>
                  <a:gd name="connsiteY62-14128" fmla="*/ 1874 h 10286"/>
                  <a:gd name="connsiteX63-14129" fmla="*/ 7786 w 10000"/>
                  <a:gd name="connsiteY63-14130" fmla="*/ 5698 h 10286"/>
                  <a:gd name="connsiteX64-14131" fmla="*/ 7987 w 10000"/>
                  <a:gd name="connsiteY64-14132" fmla="*/ 5657 h 10286"/>
                  <a:gd name="connsiteX65-14133" fmla="*/ 8280 w 10000"/>
                  <a:gd name="connsiteY65-14134" fmla="*/ 5615 h 10286"/>
                  <a:gd name="connsiteX66-14135" fmla="*/ 8450 w 10000"/>
                  <a:gd name="connsiteY66-14136" fmla="*/ 5602 h 10286"/>
                  <a:gd name="connsiteX67-14137" fmla="*/ 8630 w 10000"/>
                  <a:gd name="connsiteY67-14138" fmla="*/ 5599 h 10286"/>
                  <a:gd name="connsiteX68-14139" fmla="*/ 8815 w 10000"/>
                  <a:gd name="connsiteY68-14140" fmla="*/ 5604 h 10286"/>
                  <a:gd name="connsiteX69-14141" fmla="*/ 9003 w 10000"/>
                  <a:gd name="connsiteY69-14142" fmla="*/ 5623 h 10286"/>
                  <a:gd name="connsiteX70-14143" fmla="*/ 9185 w 10000"/>
                  <a:gd name="connsiteY70-14144" fmla="*/ 5660 h 10286"/>
                  <a:gd name="connsiteX71-14145" fmla="*/ 9360 w 10000"/>
                  <a:gd name="connsiteY71-14146" fmla="*/ 5716 h 10286"/>
                  <a:gd name="connsiteX72-14147" fmla="*/ 9523 w 10000"/>
                  <a:gd name="connsiteY72-14148" fmla="*/ 5790 h 10286"/>
                  <a:gd name="connsiteX73-14149" fmla="*/ 9597 w 10000"/>
                  <a:gd name="connsiteY73-14150" fmla="*/ 5840 h 10286"/>
                  <a:gd name="connsiteX74-14151" fmla="*/ 9668 w 10000"/>
                  <a:gd name="connsiteY74-14152" fmla="*/ 5892 h 10286"/>
                  <a:gd name="connsiteX75-14153" fmla="*/ 9734 w 10000"/>
                  <a:gd name="connsiteY75-14154" fmla="*/ 5951 h 10286"/>
                  <a:gd name="connsiteX76-14155" fmla="*/ 9794 w 10000"/>
                  <a:gd name="connsiteY76-14156" fmla="*/ 6019 h 10286"/>
                  <a:gd name="connsiteX77-14157" fmla="*/ 9846 w 10000"/>
                  <a:gd name="connsiteY77-14158" fmla="*/ 6096 h 10286"/>
                  <a:gd name="connsiteX78-14159" fmla="*/ 9892 w 10000"/>
                  <a:gd name="connsiteY78-14160" fmla="*/ 6176 h 10286"/>
                  <a:gd name="connsiteX79-14161" fmla="*/ 9930 w 10000"/>
                  <a:gd name="connsiteY79-14162" fmla="*/ 6267 h 10286"/>
                  <a:gd name="connsiteX80-14163" fmla="*/ 9960 w 10000"/>
                  <a:gd name="connsiteY80-14164" fmla="*/ 6366 h 10286"/>
                  <a:gd name="connsiteX81-14165" fmla="*/ 9982 w 10000"/>
                  <a:gd name="connsiteY81-14166" fmla="*/ 6473 h 10286"/>
                  <a:gd name="connsiteX82-14167" fmla="*/ 9995 w 10000"/>
                  <a:gd name="connsiteY82-14168" fmla="*/ 6591 h 10286"/>
                  <a:gd name="connsiteX83-14169" fmla="*/ 10000 w 10000"/>
                  <a:gd name="connsiteY83-14170" fmla="*/ 6774 h 10286"/>
                  <a:gd name="connsiteX84-14171" fmla="*/ 9992 w 10000"/>
                  <a:gd name="connsiteY84-14172" fmla="*/ 6946 h 10286"/>
                  <a:gd name="connsiteX85-14173" fmla="*/ 9972 w 10000"/>
                  <a:gd name="connsiteY85-14174" fmla="*/ 7100 h 10286"/>
                  <a:gd name="connsiteX86-14175" fmla="*/ 9939 w 10000"/>
                  <a:gd name="connsiteY86-14176" fmla="*/ 7247 h 10286"/>
                  <a:gd name="connsiteX87-14177" fmla="*/ 9897 w 10000"/>
                  <a:gd name="connsiteY87-14178" fmla="*/ 7378 h 10286"/>
                  <a:gd name="connsiteX88-14179" fmla="*/ 9843 w 10000"/>
                  <a:gd name="connsiteY88-14180" fmla="*/ 7501 h 10286"/>
                  <a:gd name="connsiteX89-14181" fmla="*/ 9779 w 10000"/>
                  <a:gd name="connsiteY89-14182" fmla="*/ 7606 h 10286"/>
                  <a:gd name="connsiteX90-14183" fmla="*/ 9707 w 10000"/>
                  <a:gd name="connsiteY90-14184" fmla="*/ 7703 h 10286"/>
                  <a:gd name="connsiteX91-14185" fmla="*/ 9627 w 10000"/>
                  <a:gd name="connsiteY91-14186" fmla="*/ 7790 h 10286"/>
                  <a:gd name="connsiteX92-14187" fmla="*/ 9538 w 10000"/>
                  <a:gd name="connsiteY92-14188" fmla="*/ 7865 h 10286"/>
                  <a:gd name="connsiteX93-14189" fmla="*/ 9342 w 10000"/>
                  <a:gd name="connsiteY93-14190" fmla="*/ 7985 h 10286"/>
                  <a:gd name="connsiteX94-14191" fmla="*/ 9234 w 10000"/>
                  <a:gd name="connsiteY94-14192" fmla="*/ 8033 h 10286"/>
                  <a:gd name="connsiteX0-14193" fmla="*/ 9342 w 10000"/>
                  <a:gd name="connsiteY0-14194" fmla="*/ 7985 h 10286"/>
                  <a:gd name="connsiteX1-14195" fmla="*/ 5871 w 10000"/>
                  <a:gd name="connsiteY1-14196" fmla="*/ 6145 h 10286"/>
                  <a:gd name="connsiteX2-14197" fmla="*/ 4690 w 10000"/>
                  <a:gd name="connsiteY2-14198" fmla="*/ 6402 h 10286"/>
                  <a:gd name="connsiteX3-14199" fmla="*/ 3311 w 10000"/>
                  <a:gd name="connsiteY3-14200" fmla="*/ 6960 h 10286"/>
                  <a:gd name="connsiteX4-14201" fmla="*/ 2064 w 10000"/>
                  <a:gd name="connsiteY4-14202" fmla="*/ 7752 h 10286"/>
                  <a:gd name="connsiteX5-14203" fmla="*/ 676 w 10000"/>
                  <a:gd name="connsiteY5-14204" fmla="*/ 9206 h 10286"/>
                  <a:gd name="connsiteX6-14205" fmla="*/ 0 w 10000"/>
                  <a:gd name="connsiteY6-14206" fmla="*/ 10286 h 10286"/>
                  <a:gd name="connsiteX7-14207" fmla="*/ 0 w 10000"/>
                  <a:gd name="connsiteY7-14208" fmla="*/ 9523 h 10286"/>
                  <a:gd name="connsiteX8-14209" fmla="*/ 10 w 10000"/>
                  <a:gd name="connsiteY8-14210" fmla="*/ 9012 h 10286"/>
                  <a:gd name="connsiteX9-14211" fmla="*/ 28 w 10000"/>
                  <a:gd name="connsiteY9-14212" fmla="*/ 8472 h 10286"/>
                  <a:gd name="connsiteX10-14213" fmla="*/ 58 w 10000"/>
                  <a:gd name="connsiteY10-14214" fmla="*/ 7919 h 10286"/>
                  <a:gd name="connsiteX11-14215" fmla="*/ 98 w 10000"/>
                  <a:gd name="connsiteY11-14216" fmla="*/ 7350 h 10286"/>
                  <a:gd name="connsiteX12-14217" fmla="*/ 148 w 10000"/>
                  <a:gd name="connsiteY12-14218" fmla="*/ 6774 h 10286"/>
                  <a:gd name="connsiteX13-14219" fmla="*/ 212 w 10000"/>
                  <a:gd name="connsiteY13-14220" fmla="*/ 6204 h 10286"/>
                  <a:gd name="connsiteX14-14221" fmla="*/ 286 w 10000"/>
                  <a:gd name="connsiteY14-14222" fmla="*/ 5637 h 10286"/>
                  <a:gd name="connsiteX15-14223" fmla="*/ 374 w 10000"/>
                  <a:gd name="connsiteY15-14224" fmla="*/ 5090 h 10286"/>
                  <a:gd name="connsiteX16-14225" fmla="*/ 475 w 10000"/>
                  <a:gd name="connsiteY16-14226" fmla="*/ 4560 h 10286"/>
                  <a:gd name="connsiteX17-14227" fmla="*/ 530 w 10000"/>
                  <a:gd name="connsiteY17-14228" fmla="*/ 4309 h 10286"/>
                  <a:gd name="connsiteX18-14229" fmla="*/ 588 w 10000"/>
                  <a:gd name="connsiteY18-14230" fmla="*/ 4063 h 10286"/>
                  <a:gd name="connsiteX19-14231" fmla="*/ 652 w 10000"/>
                  <a:gd name="connsiteY19-14232" fmla="*/ 3825 h 10286"/>
                  <a:gd name="connsiteX20-14233" fmla="*/ 717 w 10000"/>
                  <a:gd name="connsiteY20-14234" fmla="*/ 3602 h 10286"/>
                  <a:gd name="connsiteX21-14235" fmla="*/ 787 w 10000"/>
                  <a:gd name="connsiteY21-14236" fmla="*/ 3387 h 10286"/>
                  <a:gd name="connsiteX22-14237" fmla="*/ 861 w 10000"/>
                  <a:gd name="connsiteY22-14238" fmla="*/ 3183 h 10286"/>
                  <a:gd name="connsiteX23-14239" fmla="*/ 938 w 10000"/>
                  <a:gd name="connsiteY23-14240" fmla="*/ 2992 h 10286"/>
                  <a:gd name="connsiteX24-14241" fmla="*/ 1019 w 10000"/>
                  <a:gd name="connsiteY24-14242" fmla="*/ 2812 h 10286"/>
                  <a:gd name="connsiteX25-14243" fmla="*/ 1105 w 10000"/>
                  <a:gd name="connsiteY25-14244" fmla="*/ 2652 h 10286"/>
                  <a:gd name="connsiteX26-14245" fmla="*/ 1194 w 10000"/>
                  <a:gd name="connsiteY26-14246" fmla="*/ 2501 h 10286"/>
                  <a:gd name="connsiteX27-14247" fmla="*/ 1640 w 10000"/>
                  <a:gd name="connsiteY27-14248" fmla="*/ 1819 h 10286"/>
                  <a:gd name="connsiteX28-14249" fmla="*/ 1865 w 10000"/>
                  <a:gd name="connsiteY28-14250" fmla="*/ 1481 h 10286"/>
                  <a:gd name="connsiteX29-14251" fmla="*/ 1950 w 10000"/>
                  <a:gd name="connsiteY29-14252" fmla="*/ 1360 h 10286"/>
                  <a:gd name="connsiteX30-14253" fmla="*/ 2095 w 10000"/>
                  <a:gd name="connsiteY30-14254" fmla="*/ 1166 h 10286"/>
                  <a:gd name="connsiteX31-14255" fmla="*/ 2333 w 10000"/>
                  <a:gd name="connsiteY31-14256" fmla="*/ 869 h 10286"/>
                  <a:gd name="connsiteX32-14257" fmla="*/ 2455 w 10000"/>
                  <a:gd name="connsiteY32-14258" fmla="*/ 730 h 10286"/>
                  <a:gd name="connsiteX33-14259" fmla="*/ 2583 w 10000"/>
                  <a:gd name="connsiteY33-14260" fmla="*/ 598 h 10286"/>
                  <a:gd name="connsiteX34-14261" fmla="*/ 2711 w 10000"/>
                  <a:gd name="connsiteY34-14262" fmla="*/ 479 h 10286"/>
                  <a:gd name="connsiteX35-14263" fmla="*/ 2844 w 10000"/>
                  <a:gd name="connsiteY35-14264" fmla="*/ 365 h 10286"/>
                  <a:gd name="connsiteX36-14265" fmla="*/ 2981 w 10000"/>
                  <a:gd name="connsiteY36-14266" fmla="*/ 264 h 10286"/>
                  <a:gd name="connsiteX37-14267" fmla="*/ 3121 w 10000"/>
                  <a:gd name="connsiteY37-14268" fmla="*/ 172 h 10286"/>
                  <a:gd name="connsiteX38-14269" fmla="*/ 3188 w 10000"/>
                  <a:gd name="connsiteY38-14270" fmla="*/ 137 h 10286"/>
                  <a:gd name="connsiteX39-14271" fmla="*/ 3268 w 10000"/>
                  <a:gd name="connsiteY39-14272" fmla="*/ 105 h 10286"/>
                  <a:gd name="connsiteX40-14273" fmla="*/ 3463 w 10000"/>
                  <a:gd name="connsiteY40-14274" fmla="*/ 54 h 10286"/>
                  <a:gd name="connsiteX41-14275" fmla="*/ 3698 w 10000"/>
                  <a:gd name="connsiteY41-14276" fmla="*/ 16 h 10286"/>
                  <a:gd name="connsiteX42-14277" fmla="*/ 3966 w 10000"/>
                  <a:gd name="connsiteY42-14278" fmla="*/ 0 h 10286"/>
                  <a:gd name="connsiteX43-14279" fmla="*/ 4258 w 10000"/>
                  <a:gd name="connsiteY43-14280" fmla="*/ 5 h 10286"/>
                  <a:gd name="connsiteX44-14281" fmla="*/ 4569 w 10000"/>
                  <a:gd name="connsiteY44-14282" fmla="*/ 33 h 10286"/>
                  <a:gd name="connsiteX45-14283" fmla="*/ 4892 w 10000"/>
                  <a:gd name="connsiteY45-14284" fmla="*/ 80 h 10286"/>
                  <a:gd name="connsiteX46-14285" fmla="*/ 5217 w 10000"/>
                  <a:gd name="connsiteY46-14286" fmla="*/ 156 h 10286"/>
                  <a:gd name="connsiteX47-14287" fmla="*/ 5379 w 10000"/>
                  <a:gd name="connsiteY47-14288" fmla="*/ 204 h 10286"/>
                  <a:gd name="connsiteX48-14289" fmla="*/ 5539 w 10000"/>
                  <a:gd name="connsiteY48-14290" fmla="*/ 256 h 10286"/>
                  <a:gd name="connsiteX49-14291" fmla="*/ 5850 w 10000"/>
                  <a:gd name="connsiteY49-14292" fmla="*/ 390 h 10286"/>
                  <a:gd name="connsiteX50-14293" fmla="*/ 6000 w 10000"/>
                  <a:gd name="connsiteY50-14294" fmla="*/ 467 h 10286"/>
                  <a:gd name="connsiteX51-14295" fmla="*/ 6145 w 10000"/>
                  <a:gd name="connsiteY51-14296" fmla="*/ 551 h 10286"/>
                  <a:gd name="connsiteX52-14297" fmla="*/ 6281 w 10000"/>
                  <a:gd name="connsiteY52-14298" fmla="*/ 640 h 10286"/>
                  <a:gd name="connsiteX53-14299" fmla="*/ 6413 w 10000"/>
                  <a:gd name="connsiteY53-14300" fmla="*/ 743 h 10286"/>
                  <a:gd name="connsiteX54-14301" fmla="*/ 6534 w 10000"/>
                  <a:gd name="connsiteY54-14302" fmla="*/ 853 h 10286"/>
                  <a:gd name="connsiteX55-14303" fmla="*/ 6648 w 10000"/>
                  <a:gd name="connsiteY55-14304" fmla="*/ 970 h 10286"/>
                  <a:gd name="connsiteX56-14305" fmla="*/ 6751 w 10000"/>
                  <a:gd name="connsiteY56-14306" fmla="*/ 1097 h 10286"/>
                  <a:gd name="connsiteX57-14307" fmla="*/ 6844 w 10000"/>
                  <a:gd name="connsiteY57-14308" fmla="*/ 1235 h 10286"/>
                  <a:gd name="connsiteX58-14309" fmla="*/ 6925 w 10000"/>
                  <a:gd name="connsiteY58-14310" fmla="*/ 1378 h 10286"/>
                  <a:gd name="connsiteX59-14311" fmla="*/ 6994 w 10000"/>
                  <a:gd name="connsiteY59-14312" fmla="*/ 1533 h 10286"/>
                  <a:gd name="connsiteX60-14313" fmla="*/ 7048 w 10000"/>
                  <a:gd name="connsiteY60-14314" fmla="*/ 1697 h 10286"/>
                  <a:gd name="connsiteX61-14315" fmla="*/ 7070 w 10000"/>
                  <a:gd name="connsiteY61-14316" fmla="*/ 1784 h 10286"/>
                  <a:gd name="connsiteX62-14317" fmla="*/ 7088 w 10000"/>
                  <a:gd name="connsiteY62-14318" fmla="*/ 1874 h 10286"/>
                  <a:gd name="connsiteX63-14319" fmla="*/ 7786 w 10000"/>
                  <a:gd name="connsiteY63-14320" fmla="*/ 5698 h 10286"/>
                  <a:gd name="connsiteX64-14321" fmla="*/ 7987 w 10000"/>
                  <a:gd name="connsiteY64-14322" fmla="*/ 5657 h 10286"/>
                  <a:gd name="connsiteX65-14323" fmla="*/ 8280 w 10000"/>
                  <a:gd name="connsiteY65-14324" fmla="*/ 5615 h 10286"/>
                  <a:gd name="connsiteX66-14325" fmla="*/ 8450 w 10000"/>
                  <a:gd name="connsiteY66-14326" fmla="*/ 5602 h 10286"/>
                  <a:gd name="connsiteX67-14327" fmla="*/ 8630 w 10000"/>
                  <a:gd name="connsiteY67-14328" fmla="*/ 5599 h 10286"/>
                  <a:gd name="connsiteX68-14329" fmla="*/ 8815 w 10000"/>
                  <a:gd name="connsiteY68-14330" fmla="*/ 5604 h 10286"/>
                  <a:gd name="connsiteX69-14331" fmla="*/ 9003 w 10000"/>
                  <a:gd name="connsiteY69-14332" fmla="*/ 5623 h 10286"/>
                  <a:gd name="connsiteX70-14333" fmla="*/ 9185 w 10000"/>
                  <a:gd name="connsiteY70-14334" fmla="*/ 5660 h 10286"/>
                  <a:gd name="connsiteX71-14335" fmla="*/ 9360 w 10000"/>
                  <a:gd name="connsiteY71-14336" fmla="*/ 5716 h 10286"/>
                  <a:gd name="connsiteX72-14337" fmla="*/ 9523 w 10000"/>
                  <a:gd name="connsiteY72-14338" fmla="*/ 5790 h 10286"/>
                  <a:gd name="connsiteX73-14339" fmla="*/ 9597 w 10000"/>
                  <a:gd name="connsiteY73-14340" fmla="*/ 5840 h 10286"/>
                  <a:gd name="connsiteX74-14341" fmla="*/ 9668 w 10000"/>
                  <a:gd name="connsiteY74-14342" fmla="*/ 5892 h 10286"/>
                  <a:gd name="connsiteX75-14343" fmla="*/ 9734 w 10000"/>
                  <a:gd name="connsiteY75-14344" fmla="*/ 5951 h 10286"/>
                  <a:gd name="connsiteX76-14345" fmla="*/ 9794 w 10000"/>
                  <a:gd name="connsiteY76-14346" fmla="*/ 6019 h 10286"/>
                  <a:gd name="connsiteX77-14347" fmla="*/ 9846 w 10000"/>
                  <a:gd name="connsiteY77-14348" fmla="*/ 6096 h 10286"/>
                  <a:gd name="connsiteX78-14349" fmla="*/ 9892 w 10000"/>
                  <a:gd name="connsiteY78-14350" fmla="*/ 6176 h 10286"/>
                  <a:gd name="connsiteX79-14351" fmla="*/ 9930 w 10000"/>
                  <a:gd name="connsiteY79-14352" fmla="*/ 6267 h 10286"/>
                  <a:gd name="connsiteX80-14353" fmla="*/ 9960 w 10000"/>
                  <a:gd name="connsiteY80-14354" fmla="*/ 6366 h 10286"/>
                  <a:gd name="connsiteX81-14355" fmla="*/ 9982 w 10000"/>
                  <a:gd name="connsiteY81-14356" fmla="*/ 6473 h 10286"/>
                  <a:gd name="connsiteX82-14357" fmla="*/ 9995 w 10000"/>
                  <a:gd name="connsiteY82-14358" fmla="*/ 6591 h 10286"/>
                  <a:gd name="connsiteX83-14359" fmla="*/ 10000 w 10000"/>
                  <a:gd name="connsiteY83-14360" fmla="*/ 6774 h 10286"/>
                  <a:gd name="connsiteX84-14361" fmla="*/ 9992 w 10000"/>
                  <a:gd name="connsiteY84-14362" fmla="*/ 6946 h 10286"/>
                  <a:gd name="connsiteX85-14363" fmla="*/ 9972 w 10000"/>
                  <a:gd name="connsiteY85-14364" fmla="*/ 7100 h 10286"/>
                  <a:gd name="connsiteX86-14365" fmla="*/ 9939 w 10000"/>
                  <a:gd name="connsiteY86-14366" fmla="*/ 7247 h 10286"/>
                  <a:gd name="connsiteX87-14367" fmla="*/ 9897 w 10000"/>
                  <a:gd name="connsiteY87-14368" fmla="*/ 7378 h 10286"/>
                  <a:gd name="connsiteX88-14369" fmla="*/ 9843 w 10000"/>
                  <a:gd name="connsiteY88-14370" fmla="*/ 7501 h 10286"/>
                  <a:gd name="connsiteX89-14371" fmla="*/ 9779 w 10000"/>
                  <a:gd name="connsiteY89-14372" fmla="*/ 7606 h 10286"/>
                  <a:gd name="connsiteX90-14373" fmla="*/ 9707 w 10000"/>
                  <a:gd name="connsiteY90-14374" fmla="*/ 7703 h 10286"/>
                  <a:gd name="connsiteX91-14375" fmla="*/ 9627 w 10000"/>
                  <a:gd name="connsiteY91-14376" fmla="*/ 7790 h 10286"/>
                  <a:gd name="connsiteX92-14377" fmla="*/ 9538 w 10000"/>
                  <a:gd name="connsiteY92-14378" fmla="*/ 7865 h 10286"/>
                  <a:gd name="connsiteX93-14379" fmla="*/ 9342 w 10000"/>
                  <a:gd name="connsiteY93-14380" fmla="*/ 7985 h 10286"/>
                  <a:gd name="connsiteX0-14381" fmla="*/ 9538 w 10000"/>
                  <a:gd name="connsiteY0-14382" fmla="*/ 7865 h 10286"/>
                  <a:gd name="connsiteX1-14383" fmla="*/ 5871 w 10000"/>
                  <a:gd name="connsiteY1-14384" fmla="*/ 6145 h 10286"/>
                  <a:gd name="connsiteX2-14385" fmla="*/ 4690 w 10000"/>
                  <a:gd name="connsiteY2-14386" fmla="*/ 6402 h 10286"/>
                  <a:gd name="connsiteX3-14387" fmla="*/ 3311 w 10000"/>
                  <a:gd name="connsiteY3-14388" fmla="*/ 6960 h 10286"/>
                  <a:gd name="connsiteX4-14389" fmla="*/ 2064 w 10000"/>
                  <a:gd name="connsiteY4-14390" fmla="*/ 7752 h 10286"/>
                  <a:gd name="connsiteX5-14391" fmla="*/ 676 w 10000"/>
                  <a:gd name="connsiteY5-14392" fmla="*/ 9206 h 10286"/>
                  <a:gd name="connsiteX6-14393" fmla="*/ 0 w 10000"/>
                  <a:gd name="connsiteY6-14394" fmla="*/ 10286 h 10286"/>
                  <a:gd name="connsiteX7-14395" fmla="*/ 0 w 10000"/>
                  <a:gd name="connsiteY7-14396" fmla="*/ 9523 h 10286"/>
                  <a:gd name="connsiteX8-14397" fmla="*/ 10 w 10000"/>
                  <a:gd name="connsiteY8-14398" fmla="*/ 9012 h 10286"/>
                  <a:gd name="connsiteX9-14399" fmla="*/ 28 w 10000"/>
                  <a:gd name="connsiteY9-14400" fmla="*/ 8472 h 10286"/>
                  <a:gd name="connsiteX10-14401" fmla="*/ 58 w 10000"/>
                  <a:gd name="connsiteY10-14402" fmla="*/ 7919 h 10286"/>
                  <a:gd name="connsiteX11-14403" fmla="*/ 98 w 10000"/>
                  <a:gd name="connsiteY11-14404" fmla="*/ 7350 h 10286"/>
                  <a:gd name="connsiteX12-14405" fmla="*/ 148 w 10000"/>
                  <a:gd name="connsiteY12-14406" fmla="*/ 6774 h 10286"/>
                  <a:gd name="connsiteX13-14407" fmla="*/ 212 w 10000"/>
                  <a:gd name="connsiteY13-14408" fmla="*/ 6204 h 10286"/>
                  <a:gd name="connsiteX14-14409" fmla="*/ 286 w 10000"/>
                  <a:gd name="connsiteY14-14410" fmla="*/ 5637 h 10286"/>
                  <a:gd name="connsiteX15-14411" fmla="*/ 374 w 10000"/>
                  <a:gd name="connsiteY15-14412" fmla="*/ 5090 h 10286"/>
                  <a:gd name="connsiteX16-14413" fmla="*/ 475 w 10000"/>
                  <a:gd name="connsiteY16-14414" fmla="*/ 4560 h 10286"/>
                  <a:gd name="connsiteX17-14415" fmla="*/ 530 w 10000"/>
                  <a:gd name="connsiteY17-14416" fmla="*/ 4309 h 10286"/>
                  <a:gd name="connsiteX18-14417" fmla="*/ 588 w 10000"/>
                  <a:gd name="connsiteY18-14418" fmla="*/ 4063 h 10286"/>
                  <a:gd name="connsiteX19-14419" fmla="*/ 652 w 10000"/>
                  <a:gd name="connsiteY19-14420" fmla="*/ 3825 h 10286"/>
                  <a:gd name="connsiteX20-14421" fmla="*/ 717 w 10000"/>
                  <a:gd name="connsiteY20-14422" fmla="*/ 3602 h 10286"/>
                  <a:gd name="connsiteX21-14423" fmla="*/ 787 w 10000"/>
                  <a:gd name="connsiteY21-14424" fmla="*/ 3387 h 10286"/>
                  <a:gd name="connsiteX22-14425" fmla="*/ 861 w 10000"/>
                  <a:gd name="connsiteY22-14426" fmla="*/ 3183 h 10286"/>
                  <a:gd name="connsiteX23-14427" fmla="*/ 938 w 10000"/>
                  <a:gd name="connsiteY23-14428" fmla="*/ 2992 h 10286"/>
                  <a:gd name="connsiteX24-14429" fmla="*/ 1019 w 10000"/>
                  <a:gd name="connsiteY24-14430" fmla="*/ 2812 h 10286"/>
                  <a:gd name="connsiteX25-14431" fmla="*/ 1105 w 10000"/>
                  <a:gd name="connsiteY25-14432" fmla="*/ 2652 h 10286"/>
                  <a:gd name="connsiteX26-14433" fmla="*/ 1194 w 10000"/>
                  <a:gd name="connsiteY26-14434" fmla="*/ 2501 h 10286"/>
                  <a:gd name="connsiteX27-14435" fmla="*/ 1640 w 10000"/>
                  <a:gd name="connsiteY27-14436" fmla="*/ 1819 h 10286"/>
                  <a:gd name="connsiteX28-14437" fmla="*/ 1865 w 10000"/>
                  <a:gd name="connsiteY28-14438" fmla="*/ 1481 h 10286"/>
                  <a:gd name="connsiteX29-14439" fmla="*/ 1950 w 10000"/>
                  <a:gd name="connsiteY29-14440" fmla="*/ 1360 h 10286"/>
                  <a:gd name="connsiteX30-14441" fmla="*/ 2095 w 10000"/>
                  <a:gd name="connsiteY30-14442" fmla="*/ 1166 h 10286"/>
                  <a:gd name="connsiteX31-14443" fmla="*/ 2333 w 10000"/>
                  <a:gd name="connsiteY31-14444" fmla="*/ 869 h 10286"/>
                  <a:gd name="connsiteX32-14445" fmla="*/ 2455 w 10000"/>
                  <a:gd name="connsiteY32-14446" fmla="*/ 730 h 10286"/>
                  <a:gd name="connsiteX33-14447" fmla="*/ 2583 w 10000"/>
                  <a:gd name="connsiteY33-14448" fmla="*/ 598 h 10286"/>
                  <a:gd name="connsiteX34-14449" fmla="*/ 2711 w 10000"/>
                  <a:gd name="connsiteY34-14450" fmla="*/ 479 h 10286"/>
                  <a:gd name="connsiteX35-14451" fmla="*/ 2844 w 10000"/>
                  <a:gd name="connsiteY35-14452" fmla="*/ 365 h 10286"/>
                  <a:gd name="connsiteX36-14453" fmla="*/ 2981 w 10000"/>
                  <a:gd name="connsiteY36-14454" fmla="*/ 264 h 10286"/>
                  <a:gd name="connsiteX37-14455" fmla="*/ 3121 w 10000"/>
                  <a:gd name="connsiteY37-14456" fmla="*/ 172 h 10286"/>
                  <a:gd name="connsiteX38-14457" fmla="*/ 3188 w 10000"/>
                  <a:gd name="connsiteY38-14458" fmla="*/ 137 h 10286"/>
                  <a:gd name="connsiteX39-14459" fmla="*/ 3268 w 10000"/>
                  <a:gd name="connsiteY39-14460" fmla="*/ 105 h 10286"/>
                  <a:gd name="connsiteX40-14461" fmla="*/ 3463 w 10000"/>
                  <a:gd name="connsiteY40-14462" fmla="*/ 54 h 10286"/>
                  <a:gd name="connsiteX41-14463" fmla="*/ 3698 w 10000"/>
                  <a:gd name="connsiteY41-14464" fmla="*/ 16 h 10286"/>
                  <a:gd name="connsiteX42-14465" fmla="*/ 3966 w 10000"/>
                  <a:gd name="connsiteY42-14466" fmla="*/ 0 h 10286"/>
                  <a:gd name="connsiteX43-14467" fmla="*/ 4258 w 10000"/>
                  <a:gd name="connsiteY43-14468" fmla="*/ 5 h 10286"/>
                  <a:gd name="connsiteX44-14469" fmla="*/ 4569 w 10000"/>
                  <a:gd name="connsiteY44-14470" fmla="*/ 33 h 10286"/>
                  <a:gd name="connsiteX45-14471" fmla="*/ 4892 w 10000"/>
                  <a:gd name="connsiteY45-14472" fmla="*/ 80 h 10286"/>
                  <a:gd name="connsiteX46-14473" fmla="*/ 5217 w 10000"/>
                  <a:gd name="connsiteY46-14474" fmla="*/ 156 h 10286"/>
                  <a:gd name="connsiteX47-14475" fmla="*/ 5379 w 10000"/>
                  <a:gd name="connsiteY47-14476" fmla="*/ 204 h 10286"/>
                  <a:gd name="connsiteX48-14477" fmla="*/ 5539 w 10000"/>
                  <a:gd name="connsiteY48-14478" fmla="*/ 256 h 10286"/>
                  <a:gd name="connsiteX49-14479" fmla="*/ 5850 w 10000"/>
                  <a:gd name="connsiteY49-14480" fmla="*/ 390 h 10286"/>
                  <a:gd name="connsiteX50-14481" fmla="*/ 6000 w 10000"/>
                  <a:gd name="connsiteY50-14482" fmla="*/ 467 h 10286"/>
                  <a:gd name="connsiteX51-14483" fmla="*/ 6145 w 10000"/>
                  <a:gd name="connsiteY51-14484" fmla="*/ 551 h 10286"/>
                  <a:gd name="connsiteX52-14485" fmla="*/ 6281 w 10000"/>
                  <a:gd name="connsiteY52-14486" fmla="*/ 640 h 10286"/>
                  <a:gd name="connsiteX53-14487" fmla="*/ 6413 w 10000"/>
                  <a:gd name="connsiteY53-14488" fmla="*/ 743 h 10286"/>
                  <a:gd name="connsiteX54-14489" fmla="*/ 6534 w 10000"/>
                  <a:gd name="connsiteY54-14490" fmla="*/ 853 h 10286"/>
                  <a:gd name="connsiteX55-14491" fmla="*/ 6648 w 10000"/>
                  <a:gd name="connsiteY55-14492" fmla="*/ 970 h 10286"/>
                  <a:gd name="connsiteX56-14493" fmla="*/ 6751 w 10000"/>
                  <a:gd name="connsiteY56-14494" fmla="*/ 1097 h 10286"/>
                  <a:gd name="connsiteX57-14495" fmla="*/ 6844 w 10000"/>
                  <a:gd name="connsiteY57-14496" fmla="*/ 1235 h 10286"/>
                  <a:gd name="connsiteX58-14497" fmla="*/ 6925 w 10000"/>
                  <a:gd name="connsiteY58-14498" fmla="*/ 1378 h 10286"/>
                  <a:gd name="connsiteX59-14499" fmla="*/ 6994 w 10000"/>
                  <a:gd name="connsiteY59-14500" fmla="*/ 1533 h 10286"/>
                  <a:gd name="connsiteX60-14501" fmla="*/ 7048 w 10000"/>
                  <a:gd name="connsiteY60-14502" fmla="*/ 1697 h 10286"/>
                  <a:gd name="connsiteX61-14503" fmla="*/ 7070 w 10000"/>
                  <a:gd name="connsiteY61-14504" fmla="*/ 1784 h 10286"/>
                  <a:gd name="connsiteX62-14505" fmla="*/ 7088 w 10000"/>
                  <a:gd name="connsiteY62-14506" fmla="*/ 1874 h 10286"/>
                  <a:gd name="connsiteX63-14507" fmla="*/ 7786 w 10000"/>
                  <a:gd name="connsiteY63-14508" fmla="*/ 5698 h 10286"/>
                  <a:gd name="connsiteX64-14509" fmla="*/ 7987 w 10000"/>
                  <a:gd name="connsiteY64-14510" fmla="*/ 5657 h 10286"/>
                  <a:gd name="connsiteX65-14511" fmla="*/ 8280 w 10000"/>
                  <a:gd name="connsiteY65-14512" fmla="*/ 5615 h 10286"/>
                  <a:gd name="connsiteX66-14513" fmla="*/ 8450 w 10000"/>
                  <a:gd name="connsiteY66-14514" fmla="*/ 5602 h 10286"/>
                  <a:gd name="connsiteX67-14515" fmla="*/ 8630 w 10000"/>
                  <a:gd name="connsiteY67-14516" fmla="*/ 5599 h 10286"/>
                  <a:gd name="connsiteX68-14517" fmla="*/ 8815 w 10000"/>
                  <a:gd name="connsiteY68-14518" fmla="*/ 5604 h 10286"/>
                  <a:gd name="connsiteX69-14519" fmla="*/ 9003 w 10000"/>
                  <a:gd name="connsiteY69-14520" fmla="*/ 5623 h 10286"/>
                  <a:gd name="connsiteX70-14521" fmla="*/ 9185 w 10000"/>
                  <a:gd name="connsiteY70-14522" fmla="*/ 5660 h 10286"/>
                  <a:gd name="connsiteX71-14523" fmla="*/ 9360 w 10000"/>
                  <a:gd name="connsiteY71-14524" fmla="*/ 5716 h 10286"/>
                  <a:gd name="connsiteX72-14525" fmla="*/ 9523 w 10000"/>
                  <a:gd name="connsiteY72-14526" fmla="*/ 5790 h 10286"/>
                  <a:gd name="connsiteX73-14527" fmla="*/ 9597 w 10000"/>
                  <a:gd name="connsiteY73-14528" fmla="*/ 5840 h 10286"/>
                  <a:gd name="connsiteX74-14529" fmla="*/ 9668 w 10000"/>
                  <a:gd name="connsiteY74-14530" fmla="*/ 5892 h 10286"/>
                  <a:gd name="connsiteX75-14531" fmla="*/ 9734 w 10000"/>
                  <a:gd name="connsiteY75-14532" fmla="*/ 5951 h 10286"/>
                  <a:gd name="connsiteX76-14533" fmla="*/ 9794 w 10000"/>
                  <a:gd name="connsiteY76-14534" fmla="*/ 6019 h 10286"/>
                  <a:gd name="connsiteX77-14535" fmla="*/ 9846 w 10000"/>
                  <a:gd name="connsiteY77-14536" fmla="*/ 6096 h 10286"/>
                  <a:gd name="connsiteX78-14537" fmla="*/ 9892 w 10000"/>
                  <a:gd name="connsiteY78-14538" fmla="*/ 6176 h 10286"/>
                  <a:gd name="connsiteX79-14539" fmla="*/ 9930 w 10000"/>
                  <a:gd name="connsiteY79-14540" fmla="*/ 6267 h 10286"/>
                  <a:gd name="connsiteX80-14541" fmla="*/ 9960 w 10000"/>
                  <a:gd name="connsiteY80-14542" fmla="*/ 6366 h 10286"/>
                  <a:gd name="connsiteX81-14543" fmla="*/ 9982 w 10000"/>
                  <a:gd name="connsiteY81-14544" fmla="*/ 6473 h 10286"/>
                  <a:gd name="connsiteX82-14545" fmla="*/ 9995 w 10000"/>
                  <a:gd name="connsiteY82-14546" fmla="*/ 6591 h 10286"/>
                  <a:gd name="connsiteX83-14547" fmla="*/ 10000 w 10000"/>
                  <a:gd name="connsiteY83-14548" fmla="*/ 6774 h 10286"/>
                  <a:gd name="connsiteX84-14549" fmla="*/ 9992 w 10000"/>
                  <a:gd name="connsiteY84-14550" fmla="*/ 6946 h 10286"/>
                  <a:gd name="connsiteX85-14551" fmla="*/ 9972 w 10000"/>
                  <a:gd name="connsiteY85-14552" fmla="*/ 7100 h 10286"/>
                  <a:gd name="connsiteX86-14553" fmla="*/ 9939 w 10000"/>
                  <a:gd name="connsiteY86-14554" fmla="*/ 7247 h 10286"/>
                  <a:gd name="connsiteX87-14555" fmla="*/ 9897 w 10000"/>
                  <a:gd name="connsiteY87-14556" fmla="*/ 7378 h 10286"/>
                  <a:gd name="connsiteX88-14557" fmla="*/ 9843 w 10000"/>
                  <a:gd name="connsiteY88-14558" fmla="*/ 7501 h 10286"/>
                  <a:gd name="connsiteX89-14559" fmla="*/ 9779 w 10000"/>
                  <a:gd name="connsiteY89-14560" fmla="*/ 7606 h 10286"/>
                  <a:gd name="connsiteX90-14561" fmla="*/ 9707 w 10000"/>
                  <a:gd name="connsiteY90-14562" fmla="*/ 7703 h 10286"/>
                  <a:gd name="connsiteX91-14563" fmla="*/ 9627 w 10000"/>
                  <a:gd name="connsiteY91-14564" fmla="*/ 7790 h 10286"/>
                  <a:gd name="connsiteX92-14565" fmla="*/ 9538 w 10000"/>
                  <a:gd name="connsiteY92-14566" fmla="*/ 7865 h 10286"/>
                  <a:gd name="connsiteX0-14567" fmla="*/ 9627 w 10000"/>
                  <a:gd name="connsiteY0-14568" fmla="*/ 7790 h 10286"/>
                  <a:gd name="connsiteX1-14569" fmla="*/ 5871 w 10000"/>
                  <a:gd name="connsiteY1-14570" fmla="*/ 6145 h 10286"/>
                  <a:gd name="connsiteX2-14571" fmla="*/ 4690 w 10000"/>
                  <a:gd name="connsiteY2-14572" fmla="*/ 6402 h 10286"/>
                  <a:gd name="connsiteX3-14573" fmla="*/ 3311 w 10000"/>
                  <a:gd name="connsiteY3-14574" fmla="*/ 6960 h 10286"/>
                  <a:gd name="connsiteX4-14575" fmla="*/ 2064 w 10000"/>
                  <a:gd name="connsiteY4-14576" fmla="*/ 7752 h 10286"/>
                  <a:gd name="connsiteX5-14577" fmla="*/ 676 w 10000"/>
                  <a:gd name="connsiteY5-14578" fmla="*/ 9206 h 10286"/>
                  <a:gd name="connsiteX6-14579" fmla="*/ 0 w 10000"/>
                  <a:gd name="connsiteY6-14580" fmla="*/ 10286 h 10286"/>
                  <a:gd name="connsiteX7-14581" fmla="*/ 0 w 10000"/>
                  <a:gd name="connsiteY7-14582" fmla="*/ 9523 h 10286"/>
                  <a:gd name="connsiteX8-14583" fmla="*/ 10 w 10000"/>
                  <a:gd name="connsiteY8-14584" fmla="*/ 9012 h 10286"/>
                  <a:gd name="connsiteX9-14585" fmla="*/ 28 w 10000"/>
                  <a:gd name="connsiteY9-14586" fmla="*/ 8472 h 10286"/>
                  <a:gd name="connsiteX10-14587" fmla="*/ 58 w 10000"/>
                  <a:gd name="connsiteY10-14588" fmla="*/ 7919 h 10286"/>
                  <a:gd name="connsiteX11-14589" fmla="*/ 98 w 10000"/>
                  <a:gd name="connsiteY11-14590" fmla="*/ 7350 h 10286"/>
                  <a:gd name="connsiteX12-14591" fmla="*/ 148 w 10000"/>
                  <a:gd name="connsiteY12-14592" fmla="*/ 6774 h 10286"/>
                  <a:gd name="connsiteX13-14593" fmla="*/ 212 w 10000"/>
                  <a:gd name="connsiteY13-14594" fmla="*/ 6204 h 10286"/>
                  <a:gd name="connsiteX14-14595" fmla="*/ 286 w 10000"/>
                  <a:gd name="connsiteY14-14596" fmla="*/ 5637 h 10286"/>
                  <a:gd name="connsiteX15-14597" fmla="*/ 374 w 10000"/>
                  <a:gd name="connsiteY15-14598" fmla="*/ 5090 h 10286"/>
                  <a:gd name="connsiteX16-14599" fmla="*/ 475 w 10000"/>
                  <a:gd name="connsiteY16-14600" fmla="*/ 4560 h 10286"/>
                  <a:gd name="connsiteX17-14601" fmla="*/ 530 w 10000"/>
                  <a:gd name="connsiteY17-14602" fmla="*/ 4309 h 10286"/>
                  <a:gd name="connsiteX18-14603" fmla="*/ 588 w 10000"/>
                  <a:gd name="connsiteY18-14604" fmla="*/ 4063 h 10286"/>
                  <a:gd name="connsiteX19-14605" fmla="*/ 652 w 10000"/>
                  <a:gd name="connsiteY19-14606" fmla="*/ 3825 h 10286"/>
                  <a:gd name="connsiteX20-14607" fmla="*/ 717 w 10000"/>
                  <a:gd name="connsiteY20-14608" fmla="*/ 3602 h 10286"/>
                  <a:gd name="connsiteX21-14609" fmla="*/ 787 w 10000"/>
                  <a:gd name="connsiteY21-14610" fmla="*/ 3387 h 10286"/>
                  <a:gd name="connsiteX22-14611" fmla="*/ 861 w 10000"/>
                  <a:gd name="connsiteY22-14612" fmla="*/ 3183 h 10286"/>
                  <a:gd name="connsiteX23-14613" fmla="*/ 938 w 10000"/>
                  <a:gd name="connsiteY23-14614" fmla="*/ 2992 h 10286"/>
                  <a:gd name="connsiteX24-14615" fmla="*/ 1019 w 10000"/>
                  <a:gd name="connsiteY24-14616" fmla="*/ 2812 h 10286"/>
                  <a:gd name="connsiteX25-14617" fmla="*/ 1105 w 10000"/>
                  <a:gd name="connsiteY25-14618" fmla="*/ 2652 h 10286"/>
                  <a:gd name="connsiteX26-14619" fmla="*/ 1194 w 10000"/>
                  <a:gd name="connsiteY26-14620" fmla="*/ 2501 h 10286"/>
                  <a:gd name="connsiteX27-14621" fmla="*/ 1640 w 10000"/>
                  <a:gd name="connsiteY27-14622" fmla="*/ 1819 h 10286"/>
                  <a:gd name="connsiteX28-14623" fmla="*/ 1865 w 10000"/>
                  <a:gd name="connsiteY28-14624" fmla="*/ 1481 h 10286"/>
                  <a:gd name="connsiteX29-14625" fmla="*/ 1950 w 10000"/>
                  <a:gd name="connsiteY29-14626" fmla="*/ 1360 h 10286"/>
                  <a:gd name="connsiteX30-14627" fmla="*/ 2095 w 10000"/>
                  <a:gd name="connsiteY30-14628" fmla="*/ 1166 h 10286"/>
                  <a:gd name="connsiteX31-14629" fmla="*/ 2333 w 10000"/>
                  <a:gd name="connsiteY31-14630" fmla="*/ 869 h 10286"/>
                  <a:gd name="connsiteX32-14631" fmla="*/ 2455 w 10000"/>
                  <a:gd name="connsiteY32-14632" fmla="*/ 730 h 10286"/>
                  <a:gd name="connsiteX33-14633" fmla="*/ 2583 w 10000"/>
                  <a:gd name="connsiteY33-14634" fmla="*/ 598 h 10286"/>
                  <a:gd name="connsiteX34-14635" fmla="*/ 2711 w 10000"/>
                  <a:gd name="connsiteY34-14636" fmla="*/ 479 h 10286"/>
                  <a:gd name="connsiteX35-14637" fmla="*/ 2844 w 10000"/>
                  <a:gd name="connsiteY35-14638" fmla="*/ 365 h 10286"/>
                  <a:gd name="connsiteX36-14639" fmla="*/ 2981 w 10000"/>
                  <a:gd name="connsiteY36-14640" fmla="*/ 264 h 10286"/>
                  <a:gd name="connsiteX37-14641" fmla="*/ 3121 w 10000"/>
                  <a:gd name="connsiteY37-14642" fmla="*/ 172 h 10286"/>
                  <a:gd name="connsiteX38-14643" fmla="*/ 3188 w 10000"/>
                  <a:gd name="connsiteY38-14644" fmla="*/ 137 h 10286"/>
                  <a:gd name="connsiteX39-14645" fmla="*/ 3268 w 10000"/>
                  <a:gd name="connsiteY39-14646" fmla="*/ 105 h 10286"/>
                  <a:gd name="connsiteX40-14647" fmla="*/ 3463 w 10000"/>
                  <a:gd name="connsiteY40-14648" fmla="*/ 54 h 10286"/>
                  <a:gd name="connsiteX41-14649" fmla="*/ 3698 w 10000"/>
                  <a:gd name="connsiteY41-14650" fmla="*/ 16 h 10286"/>
                  <a:gd name="connsiteX42-14651" fmla="*/ 3966 w 10000"/>
                  <a:gd name="connsiteY42-14652" fmla="*/ 0 h 10286"/>
                  <a:gd name="connsiteX43-14653" fmla="*/ 4258 w 10000"/>
                  <a:gd name="connsiteY43-14654" fmla="*/ 5 h 10286"/>
                  <a:gd name="connsiteX44-14655" fmla="*/ 4569 w 10000"/>
                  <a:gd name="connsiteY44-14656" fmla="*/ 33 h 10286"/>
                  <a:gd name="connsiteX45-14657" fmla="*/ 4892 w 10000"/>
                  <a:gd name="connsiteY45-14658" fmla="*/ 80 h 10286"/>
                  <a:gd name="connsiteX46-14659" fmla="*/ 5217 w 10000"/>
                  <a:gd name="connsiteY46-14660" fmla="*/ 156 h 10286"/>
                  <a:gd name="connsiteX47-14661" fmla="*/ 5379 w 10000"/>
                  <a:gd name="connsiteY47-14662" fmla="*/ 204 h 10286"/>
                  <a:gd name="connsiteX48-14663" fmla="*/ 5539 w 10000"/>
                  <a:gd name="connsiteY48-14664" fmla="*/ 256 h 10286"/>
                  <a:gd name="connsiteX49-14665" fmla="*/ 5850 w 10000"/>
                  <a:gd name="connsiteY49-14666" fmla="*/ 390 h 10286"/>
                  <a:gd name="connsiteX50-14667" fmla="*/ 6000 w 10000"/>
                  <a:gd name="connsiteY50-14668" fmla="*/ 467 h 10286"/>
                  <a:gd name="connsiteX51-14669" fmla="*/ 6145 w 10000"/>
                  <a:gd name="connsiteY51-14670" fmla="*/ 551 h 10286"/>
                  <a:gd name="connsiteX52-14671" fmla="*/ 6281 w 10000"/>
                  <a:gd name="connsiteY52-14672" fmla="*/ 640 h 10286"/>
                  <a:gd name="connsiteX53-14673" fmla="*/ 6413 w 10000"/>
                  <a:gd name="connsiteY53-14674" fmla="*/ 743 h 10286"/>
                  <a:gd name="connsiteX54-14675" fmla="*/ 6534 w 10000"/>
                  <a:gd name="connsiteY54-14676" fmla="*/ 853 h 10286"/>
                  <a:gd name="connsiteX55-14677" fmla="*/ 6648 w 10000"/>
                  <a:gd name="connsiteY55-14678" fmla="*/ 970 h 10286"/>
                  <a:gd name="connsiteX56-14679" fmla="*/ 6751 w 10000"/>
                  <a:gd name="connsiteY56-14680" fmla="*/ 1097 h 10286"/>
                  <a:gd name="connsiteX57-14681" fmla="*/ 6844 w 10000"/>
                  <a:gd name="connsiteY57-14682" fmla="*/ 1235 h 10286"/>
                  <a:gd name="connsiteX58-14683" fmla="*/ 6925 w 10000"/>
                  <a:gd name="connsiteY58-14684" fmla="*/ 1378 h 10286"/>
                  <a:gd name="connsiteX59-14685" fmla="*/ 6994 w 10000"/>
                  <a:gd name="connsiteY59-14686" fmla="*/ 1533 h 10286"/>
                  <a:gd name="connsiteX60-14687" fmla="*/ 7048 w 10000"/>
                  <a:gd name="connsiteY60-14688" fmla="*/ 1697 h 10286"/>
                  <a:gd name="connsiteX61-14689" fmla="*/ 7070 w 10000"/>
                  <a:gd name="connsiteY61-14690" fmla="*/ 1784 h 10286"/>
                  <a:gd name="connsiteX62-14691" fmla="*/ 7088 w 10000"/>
                  <a:gd name="connsiteY62-14692" fmla="*/ 1874 h 10286"/>
                  <a:gd name="connsiteX63-14693" fmla="*/ 7786 w 10000"/>
                  <a:gd name="connsiteY63-14694" fmla="*/ 5698 h 10286"/>
                  <a:gd name="connsiteX64-14695" fmla="*/ 7987 w 10000"/>
                  <a:gd name="connsiteY64-14696" fmla="*/ 5657 h 10286"/>
                  <a:gd name="connsiteX65-14697" fmla="*/ 8280 w 10000"/>
                  <a:gd name="connsiteY65-14698" fmla="*/ 5615 h 10286"/>
                  <a:gd name="connsiteX66-14699" fmla="*/ 8450 w 10000"/>
                  <a:gd name="connsiteY66-14700" fmla="*/ 5602 h 10286"/>
                  <a:gd name="connsiteX67-14701" fmla="*/ 8630 w 10000"/>
                  <a:gd name="connsiteY67-14702" fmla="*/ 5599 h 10286"/>
                  <a:gd name="connsiteX68-14703" fmla="*/ 8815 w 10000"/>
                  <a:gd name="connsiteY68-14704" fmla="*/ 5604 h 10286"/>
                  <a:gd name="connsiteX69-14705" fmla="*/ 9003 w 10000"/>
                  <a:gd name="connsiteY69-14706" fmla="*/ 5623 h 10286"/>
                  <a:gd name="connsiteX70-14707" fmla="*/ 9185 w 10000"/>
                  <a:gd name="connsiteY70-14708" fmla="*/ 5660 h 10286"/>
                  <a:gd name="connsiteX71-14709" fmla="*/ 9360 w 10000"/>
                  <a:gd name="connsiteY71-14710" fmla="*/ 5716 h 10286"/>
                  <a:gd name="connsiteX72-14711" fmla="*/ 9523 w 10000"/>
                  <a:gd name="connsiteY72-14712" fmla="*/ 5790 h 10286"/>
                  <a:gd name="connsiteX73-14713" fmla="*/ 9597 w 10000"/>
                  <a:gd name="connsiteY73-14714" fmla="*/ 5840 h 10286"/>
                  <a:gd name="connsiteX74-14715" fmla="*/ 9668 w 10000"/>
                  <a:gd name="connsiteY74-14716" fmla="*/ 5892 h 10286"/>
                  <a:gd name="connsiteX75-14717" fmla="*/ 9734 w 10000"/>
                  <a:gd name="connsiteY75-14718" fmla="*/ 5951 h 10286"/>
                  <a:gd name="connsiteX76-14719" fmla="*/ 9794 w 10000"/>
                  <a:gd name="connsiteY76-14720" fmla="*/ 6019 h 10286"/>
                  <a:gd name="connsiteX77-14721" fmla="*/ 9846 w 10000"/>
                  <a:gd name="connsiteY77-14722" fmla="*/ 6096 h 10286"/>
                  <a:gd name="connsiteX78-14723" fmla="*/ 9892 w 10000"/>
                  <a:gd name="connsiteY78-14724" fmla="*/ 6176 h 10286"/>
                  <a:gd name="connsiteX79-14725" fmla="*/ 9930 w 10000"/>
                  <a:gd name="connsiteY79-14726" fmla="*/ 6267 h 10286"/>
                  <a:gd name="connsiteX80-14727" fmla="*/ 9960 w 10000"/>
                  <a:gd name="connsiteY80-14728" fmla="*/ 6366 h 10286"/>
                  <a:gd name="connsiteX81-14729" fmla="*/ 9982 w 10000"/>
                  <a:gd name="connsiteY81-14730" fmla="*/ 6473 h 10286"/>
                  <a:gd name="connsiteX82-14731" fmla="*/ 9995 w 10000"/>
                  <a:gd name="connsiteY82-14732" fmla="*/ 6591 h 10286"/>
                  <a:gd name="connsiteX83-14733" fmla="*/ 10000 w 10000"/>
                  <a:gd name="connsiteY83-14734" fmla="*/ 6774 h 10286"/>
                  <a:gd name="connsiteX84-14735" fmla="*/ 9992 w 10000"/>
                  <a:gd name="connsiteY84-14736" fmla="*/ 6946 h 10286"/>
                  <a:gd name="connsiteX85-14737" fmla="*/ 9972 w 10000"/>
                  <a:gd name="connsiteY85-14738" fmla="*/ 7100 h 10286"/>
                  <a:gd name="connsiteX86-14739" fmla="*/ 9939 w 10000"/>
                  <a:gd name="connsiteY86-14740" fmla="*/ 7247 h 10286"/>
                  <a:gd name="connsiteX87-14741" fmla="*/ 9897 w 10000"/>
                  <a:gd name="connsiteY87-14742" fmla="*/ 7378 h 10286"/>
                  <a:gd name="connsiteX88-14743" fmla="*/ 9843 w 10000"/>
                  <a:gd name="connsiteY88-14744" fmla="*/ 7501 h 10286"/>
                  <a:gd name="connsiteX89-14745" fmla="*/ 9779 w 10000"/>
                  <a:gd name="connsiteY89-14746" fmla="*/ 7606 h 10286"/>
                  <a:gd name="connsiteX90-14747" fmla="*/ 9707 w 10000"/>
                  <a:gd name="connsiteY90-14748" fmla="*/ 7703 h 10286"/>
                  <a:gd name="connsiteX91-14749" fmla="*/ 9627 w 10000"/>
                  <a:gd name="connsiteY91-14750" fmla="*/ 7790 h 10286"/>
                  <a:gd name="connsiteX0-14751" fmla="*/ 9707 w 10000"/>
                  <a:gd name="connsiteY0-14752" fmla="*/ 7703 h 10286"/>
                  <a:gd name="connsiteX1-14753" fmla="*/ 5871 w 10000"/>
                  <a:gd name="connsiteY1-14754" fmla="*/ 6145 h 10286"/>
                  <a:gd name="connsiteX2-14755" fmla="*/ 4690 w 10000"/>
                  <a:gd name="connsiteY2-14756" fmla="*/ 6402 h 10286"/>
                  <a:gd name="connsiteX3-14757" fmla="*/ 3311 w 10000"/>
                  <a:gd name="connsiteY3-14758" fmla="*/ 6960 h 10286"/>
                  <a:gd name="connsiteX4-14759" fmla="*/ 2064 w 10000"/>
                  <a:gd name="connsiteY4-14760" fmla="*/ 7752 h 10286"/>
                  <a:gd name="connsiteX5-14761" fmla="*/ 676 w 10000"/>
                  <a:gd name="connsiteY5-14762" fmla="*/ 9206 h 10286"/>
                  <a:gd name="connsiteX6-14763" fmla="*/ 0 w 10000"/>
                  <a:gd name="connsiteY6-14764" fmla="*/ 10286 h 10286"/>
                  <a:gd name="connsiteX7-14765" fmla="*/ 0 w 10000"/>
                  <a:gd name="connsiteY7-14766" fmla="*/ 9523 h 10286"/>
                  <a:gd name="connsiteX8-14767" fmla="*/ 10 w 10000"/>
                  <a:gd name="connsiteY8-14768" fmla="*/ 9012 h 10286"/>
                  <a:gd name="connsiteX9-14769" fmla="*/ 28 w 10000"/>
                  <a:gd name="connsiteY9-14770" fmla="*/ 8472 h 10286"/>
                  <a:gd name="connsiteX10-14771" fmla="*/ 58 w 10000"/>
                  <a:gd name="connsiteY10-14772" fmla="*/ 7919 h 10286"/>
                  <a:gd name="connsiteX11-14773" fmla="*/ 98 w 10000"/>
                  <a:gd name="connsiteY11-14774" fmla="*/ 7350 h 10286"/>
                  <a:gd name="connsiteX12-14775" fmla="*/ 148 w 10000"/>
                  <a:gd name="connsiteY12-14776" fmla="*/ 6774 h 10286"/>
                  <a:gd name="connsiteX13-14777" fmla="*/ 212 w 10000"/>
                  <a:gd name="connsiteY13-14778" fmla="*/ 6204 h 10286"/>
                  <a:gd name="connsiteX14-14779" fmla="*/ 286 w 10000"/>
                  <a:gd name="connsiteY14-14780" fmla="*/ 5637 h 10286"/>
                  <a:gd name="connsiteX15-14781" fmla="*/ 374 w 10000"/>
                  <a:gd name="connsiteY15-14782" fmla="*/ 5090 h 10286"/>
                  <a:gd name="connsiteX16-14783" fmla="*/ 475 w 10000"/>
                  <a:gd name="connsiteY16-14784" fmla="*/ 4560 h 10286"/>
                  <a:gd name="connsiteX17-14785" fmla="*/ 530 w 10000"/>
                  <a:gd name="connsiteY17-14786" fmla="*/ 4309 h 10286"/>
                  <a:gd name="connsiteX18-14787" fmla="*/ 588 w 10000"/>
                  <a:gd name="connsiteY18-14788" fmla="*/ 4063 h 10286"/>
                  <a:gd name="connsiteX19-14789" fmla="*/ 652 w 10000"/>
                  <a:gd name="connsiteY19-14790" fmla="*/ 3825 h 10286"/>
                  <a:gd name="connsiteX20-14791" fmla="*/ 717 w 10000"/>
                  <a:gd name="connsiteY20-14792" fmla="*/ 3602 h 10286"/>
                  <a:gd name="connsiteX21-14793" fmla="*/ 787 w 10000"/>
                  <a:gd name="connsiteY21-14794" fmla="*/ 3387 h 10286"/>
                  <a:gd name="connsiteX22-14795" fmla="*/ 861 w 10000"/>
                  <a:gd name="connsiteY22-14796" fmla="*/ 3183 h 10286"/>
                  <a:gd name="connsiteX23-14797" fmla="*/ 938 w 10000"/>
                  <a:gd name="connsiteY23-14798" fmla="*/ 2992 h 10286"/>
                  <a:gd name="connsiteX24-14799" fmla="*/ 1019 w 10000"/>
                  <a:gd name="connsiteY24-14800" fmla="*/ 2812 h 10286"/>
                  <a:gd name="connsiteX25-14801" fmla="*/ 1105 w 10000"/>
                  <a:gd name="connsiteY25-14802" fmla="*/ 2652 h 10286"/>
                  <a:gd name="connsiteX26-14803" fmla="*/ 1194 w 10000"/>
                  <a:gd name="connsiteY26-14804" fmla="*/ 2501 h 10286"/>
                  <a:gd name="connsiteX27-14805" fmla="*/ 1640 w 10000"/>
                  <a:gd name="connsiteY27-14806" fmla="*/ 1819 h 10286"/>
                  <a:gd name="connsiteX28-14807" fmla="*/ 1865 w 10000"/>
                  <a:gd name="connsiteY28-14808" fmla="*/ 1481 h 10286"/>
                  <a:gd name="connsiteX29-14809" fmla="*/ 1950 w 10000"/>
                  <a:gd name="connsiteY29-14810" fmla="*/ 1360 h 10286"/>
                  <a:gd name="connsiteX30-14811" fmla="*/ 2095 w 10000"/>
                  <a:gd name="connsiteY30-14812" fmla="*/ 1166 h 10286"/>
                  <a:gd name="connsiteX31-14813" fmla="*/ 2333 w 10000"/>
                  <a:gd name="connsiteY31-14814" fmla="*/ 869 h 10286"/>
                  <a:gd name="connsiteX32-14815" fmla="*/ 2455 w 10000"/>
                  <a:gd name="connsiteY32-14816" fmla="*/ 730 h 10286"/>
                  <a:gd name="connsiteX33-14817" fmla="*/ 2583 w 10000"/>
                  <a:gd name="connsiteY33-14818" fmla="*/ 598 h 10286"/>
                  <a:gd name="connsiteX34-14819" fmla="*/ 2711 w 10000"/>
                  <a:gd name="connsiteY34-14820" fmla="*/ 479 h 10286"/>
                  <a:gd name="connsiteX35-14821" fmla="*/ 2844 w 10000"/>
                  <a:gd name="connsiteY35-14822" fmla="*/ 365 h 10286"/>
                  <a:gd name="connsiteX36-14823" fmla="*/ 2981 w 10000"/>
                  <a:gd name="connsiteY36-14824" fmla="*/ 264 h 10286"/>
                  <a:gd name="connsiteX37-14825" fmla="*/ 3121 w 10000"/>
                  <a:gd name="connsiteY37-14826" fmla="*/ 172 h 10286"/>
                  <a:gd name="connsiteX38-14827" fmla="*/ 3188 w 10000"/>
                  <a:gd name="connsiteY38-14828" fmla="*/ 137 h 10286"/>
                  <a:gd name="connsiteX39-14829" fmla="*/ 3268 w 10000"/>
                  <a:gd name="connsiteY39-14830" fmla="*/ 105 h 10286"/>
                  <a:gd name="connsiteX40-14831" fmla="*/ 3463 w 10000"/>
                  <a:gd name="connsiteY40-14832" fmla="*/ 54 h 10286"/>
                  <a:gd name="connsiteX41-14833" fmla="*/ 3698 w 10000"/>
                  <a:gd name="connsiteY41-14834" fmla="*/ 16 h 10286"/>
                  <a:gd name="connsiteX42-14835" fmla="*/ 3966 w 10000"/>
                  <a:gd name="connsiteY42-14836" fmla="*/ 0 h 10286"/>
                  <a:gd name="connsiteX43-14837" fmla="*/ 4258 w 10000"/>
                  <a:gd name="connsiteY43-14838" fmla="*/ 5 h 10286"/>
                  <a:gd name="connsiteX44-14839" fmla="*/ 4569 w 10000"/>
                  <a:gd name="connsiteY44-14840" fmla="*/ 33 h 10286"/>
                  <a:gd name="connsiteX45-14841" fmla="*/ 4892 w 10000"/>
                  <a:gd name="connsiteY45-14842" fmla="*/ 80 h 10286"/>
                  <a:gd name="connsiteX46-14843" fmla="*/ 5217 w 10000"/>
                  <a:gd name="connsiteY46-14844" fmla="*/ 156 h 10286"/>
                  <a:gd name="connsiteX47-14845" fmla="*/ 5379 w 10000"/>
                  <a:gd name="connsiteY47-14846" fmla="*/ 204 h 10286"/>
                  <a:gd name="connsiteX48-14847" fmla="*/ 5539 w 10000"/>
                  <a:gd name="connsiteY48-14848" fmla="*/ 256 h 10286"/>
                  <a:gd name="connsiteX49-14849" fmla="*/ 5850 w 10000"/>
                  <a:gd name="connsiteY49-14850" fmla="*/ 390 h 10286"/>
                  <a:gd name="connsiteX50-14851" fmla="*/ 6000 w 10000"/>
                  <a:gd name="connsiteY50-14852" fmla="*/ 467 h 10286"/>
                  <a:gd name="connsiteX51-14853" fmla="*/ 6145 w 10000"/>
                  <a:gd name="connsiteY51-14854" fmla="*/ 551 h 10286"/>
                  <a:gd name="connsiteX52-14855" fmla="*/ 6281 w 10000"/>
                  <a:gd name="connsiteY52-14856" fmla="*/ 640 h 10286"/>
                  <a:gd name="connsiteX53-14857" fmla="*/ 6413 w 10000"/>
                  <a:gd name="connsiteY53-14858" fmla="*/ 743 h 10286"/>
                  <a:gd name="connsiteX54-14859" fmla="*/ 6534 w 10000"/>
                  <a:gd name="connsiteY54-14860" fmla="*/ 853 h 10286"/>
                  <a:gd name="connsiteX55-14861" fmla="*/ 6648 w 10000"/>
                  <a:gd name="connsiteY55-14862" fmla="*/ 970 h 10286"/>
                  <a:gd name="connsiteX56-14863" fmla="*/ 6751 w 10000"/>
                  <a:gd name="connsiteY56-14864" fmla="*/ 1097 h 10286"/>
                  <a:gd name="connsiteX57-14865" fmla="*/ 6844 w 10000"/>
                  <a:gd name="connsiteY57-14866" fmla="*/ 1235 h 10286"/>
                  <a:gd name="connsiteX58-14867" fmla="*/ 6925 w 10000"/>
                  <a:gd name="connsiteY58-14868" fmla="*/ 1378 h 10286"/>
                  <a:gd name="connsiteX59-14869" fmla="*/ 6994 w 10000"/>
                  <a:gd name="connsiteY59-14870" fmla="*/ 1533 h 10286"/>
                  <a:gd name="connsiteX60-14871" fmla="*/ 7048 w 10000"/>
                  <a:gd name="connsiteY60-14872" fmla="*/ 1697 h 10286"/>
                  <a:gd name="connsiteX61-14873" fmla="*/ 7070 w 10000"/>
                  <a:gd name="connsiteY61-14874" fmla="*/ 1784 h 10286"/>
                  <a:gd name="connsiteX62-14875" fmla="*/ 7088 w 10000"/>
                  <a:gd name="connsiteY62-14876" fmla="*/ 1874 h 10286"/>
                  <a:gd name="connsiteX63-14877" fmla="*/ 7786 w 10000"/>
                  <a:gd name="connsiteY63-14878" fmla="*/ 5698 h 10286"/>
                  <a:gd name="connsiteX64-14879" fmla="*/ 7987 w 10000"/>
                  <a:gd name="connsiteY64-14880" fmla="*/ 5657 h 10286"/>
                  <a:gd name="connsiteX65-14881" fmla="*/ 8280 w 10000"/>
                  <a:gd name="connsiteY65-14882" fmla="*/ 5615 h 10286"/>
                  <a:gd name="connsiteX66-14883" fmla="*/ 8450 w 10000"/>
                  <a:gd name="connsiteY66-14884" fmla="*/ 5602 h 10286"/>
                  <a:gd name="connsiteX67-14885" fmla="*/ 8630 w 10000"/>
                  <a:gd name="connsiteY67-14886" fmla="*/ 5599 h 10286"/>
                  <a:gd name="connsiteX68-14887" fmla="*/ 8815 w 10000"/>
                  <a:gd name="connsiteY68-14888" fmla="*/ 5604 h 10286"/>
                  <a:gd name="connsiteX69-14889" fmla="*/ 9003 w 10000"/>
                  <a:gd name="connsiteY69-14890" fmla="*/ 5623 h 10286"/>
                  <a:gd name="connsiteX70-14891" fmla="*/ 9185 w 10000"/>
                  <a:gd name="connsiteY70-14892" fmla="*/ 5660 h 10286"/>
                  <a:gd name="connsiteX71-14893" fmla="*/ 9360 w 10000"/>
                  <a:gd name="connsiteY71-14894" fmla="*/ 5716 h 10286"/>
                  <a:gd name="connsiteX72-14895" fmla="*/ 9523 w 10000"/>
                  <a:gd name="connsiteY72-14896" fmla="*/ 5790 h 10286"/>
                  <a:gd name="connsiteX73-14897" fmla="*/ 9597 w 10000"/>
                  <a:gd name="connsiteY73-14898" fmla="*/ 5840 h 10286"/>
                  <a:gd name="connsiteX74-14899" fmla="*/ 9668 w 10000"/>
                  <a:gd name="connsiteY74-14900" fmla="*/ 5892 h 10286"/>
                  <a:gd name="connsiteX75-14901" fmla="*/ 9734 w 10000"/>
                  <a:gd name="connsiteY75-14902" fmla="*/ 5951 h 10286"/>
                  <a:gd name="connsiteX76-14903" fmla="*/ 9794 w 10000"/>
                  <a:gd name="connsiteY76-14904" fmla="*/ 6019 h 10286"/>
                  <a:gd name="connsiteX77-14905" fmla="*/ 9846 w 10000"/>
                  <a:gd name="connsiteY77-14906" fmla="*/ 6096 h 10286"/>
                  <a:gd name="connsiteX78-14907" fmla="*/ 9892 w 10000"/>
                  <a:gd name="connsiteY78-14908" fmla="*/ 6176 h 10286"/>
                  <a:gd name="connsiteX79-14909" fmla="*/ 9930 w 10000"/>
                  <a:gd name="connsiteY79-14910" fmla="*/ 6267 h 10286"/>
                  <a:gd name="connsiteX80-14911" fmla="*/ 9960 w 10000"/>
                  <a:gd name="connsiteY80-14912" fmla="*/ 6366 h 10286"/>
                  <a:gd name="connsiteX81-14913" fmla="*/ 9982 w 10000"/>
                  <a:gd name="connsiteY81-14914" fmla="*/ 6473 h 10286"/>
                  <a:gd name="connsiteX82-14915" fmla="*/ 9995 w 10000"/>
                  <a:gd name="connsiteY82-14916" fmla="*/ 6591 h 10286"/>
                  <a:gd name="connsiteX83-14917" fmla="*/ 10000 w 10000"/>
                  <a:gd name="connsiteY83-14918" fmla="*/ 6774 h 10286"/>
                  <a:gd name="connsiteX84-14919" fmla="*/ 9992 w 10000"/>
                  <a:gd name="connsiteY84-14920" fmla="*/ 6946 h 10286"/>
                  <a:gd name="connsiteX85-14921" fmla="*/ 9972 w 10000"/>
                  <a:gd name="connsiteY85-14922" fmla="*/ 7100 h 10286"/>
                  <a:gd name="connsiteX86-14923" fmla="*/ 9939 w 10000"/>
                  <a:gd name="connsiteY86-14924" fmla="*/ 7247 h 10286"/>
                  <a:gd name="connsiteX87-14925" fmla="*/ 9897 w 10000"/>
                  <a:gd name="connsiteY87-14926" fmla="*/ 7378 h 10286"/>
                  <a:gd name="connsiteX88-14927" fmla="*/ 9843 w 10000"/>
                  <a:gd name="connsiteY88-14928" fmla="*/ 7501 h 10286"/>
                  <a:gd name="connsiteX89-14929" fmla="*/ 9779 w 10000"/>
                  <a:gd name="connsiteY89-14930" fmla="*/ 7606 h 10286"/>
                  <a:gd name="connsiteX90-14931" fmla="*/ 9707 w 10000"/>
                  <a:gd name="connsiteY90-14932" fmla="*/ 7703 h 10286"/>
                  <a:gd name="connsiteX0-14933" fmla="*/ 9779 w 10000"/>
                  <a:gd name="connsiteY0-14934" fmla="*/ 7606 h 10286"/>
                  <a:gd name="connsiteX1-14935" fmla="*/ 5871 w 10000"/>
                  <a:gd name="connsiteY1-14936" fmla="*/ 6145 h 10286"/>
                  <a:gd name="connsiteX2-14937" fmla="*/ 4690 w 10000"/>
                  <a:gd name="connsiteY2-14938" fmla="*/ 6402 h 10286"/>
                  <a:gd name="connsiteX3-14939" fmla="*/ 3311 w 10000"/>
                  <a:gd name="connsiteY3-14940" fmla="*/ 6960 h 10286"/>
                  <a:gd name="connsiteX4-14941" fmla="*/ 2064 w 10000"/>
                  <a:gd name="connsiteY4-14942" fmla="*/ 7752 h 10286"/>
                  <a:gd name="connsiteX5-14943" fmla="*/ 676 w 10000"/>
                  <a:gd name="connsiteY5-14944" fmla="*/ 9206 h 10286"/>
                  <a:gd name="connsiteX6-14945" fmla="*/ 0 w 10000"/>
                  <a:gd name="connsiteY6-14946" fmla="*/ 10286 h 10286"/>
                  <a:gd name="connsiteX7-14947" fmla="*/ 0 w 10000"/>
                  <a:gd name="connsiteY7-14948" fmla="*/ 9523 h 10286"/>
                  <a:gd name="connsiteX8-14949" fmla="*/ 10 w 10000"/>
                  <a:gd name="connsiteY8-14950" fmla="*/ 9012 h 10286"/>
                  <a:gd name="connsiteX9-14951" fmla="*/ 28 w 10000"/>
                  <a:gd name="connsiteY9-14952" fmla="*/ 8472 h 10286"/>
                  <a:gd name="connsiteX10-14953" fmla="*/ 58 w 10000"/>
                  <a:gd name="connsiteY10-14954" fmla="*/ 7919 h 10286"/>
                  <a:gd name="connsiteX11-14955" fmla="*/ 98 w 10000"/>
                  <a:gd name="connsiteY11-14956" fmla="*/ 7350 h 10286"/>
                  <a:gd name="connsiteX12-14957" fmla="*/ 148 w 10000"/>
                  <a:gd name="connsiteY12-14958" fmla="*/ 6774 h 10286"/>
                  <a:gd name="connsiteX13-14959" fmla="*/ 212 w 10000"/>
                  <a:gd name="connsiteY13-14960" fmla="*/ 6204 h 10286"/>
                  <a:gd name="connsiteX14-14961" fmla="*/ 286 w 10000"/>
                  <a:gd name="connsiteY14-14962" fmla="*/ 5637 h 10286"/>
                  <a:gd name="connsiteX15-14963" fmla="*/ 374 w 10000"/>
                  <a:gd name="connsiteY15-14964" fmla="*/ 5090 h 10286"/>
                  <a:gd name="connsiteX16-14965" fmla="*/ 475 w 10000"/>
                  <a:gd name="connsiteY16-14966" fmla="*/ 4560 h 10286"/>
                  <a:gd name="connsiteX17-14967" fmla="*/ 530 w 10000"/>
                  <a:gd name="connsiteY17-14968" fmla="*/ 4309 h 10286"/>
                  <a:gd name="connsiteX18-14969" fmla="*/ 588 w 10000"/>
                  <a:gd name="connsiteY18-14970" fmla="*/ 4063 h 10286"/>
                  <a:gd name="connsiteX19-14971" fmla="*/ 652 w 10000"/>
                  <a:gd name="connsiteY19-14972" fmla="*/ 3825 h 10286"/>
                  <a:gd name="connsiteX20-14973" fmla="*/ 717 w 10000"/>
                  <a:gd name="connsiteY20-14974" fmla="*/ 3602 h 10286"/>
                  <a:gd name="connsiteX21-14975" fmla="*/ 787 w 10000"/>
                  <a:gd name="connsiteY21-14976" fmla="*/ 3387 h 10286"/>
                  <a:gd name="connsiteX22-14977" fmla="*/ 861 w 10000"/>
                  <a:gd name="connsiteY22-14978" fmla="*/ 3183 h 10286"/>
                  <a:gd name="connsiteX23-14979" fmla="*/ 938 w 10000"/>
                  <a:gd name="connsiteY23-14980" fmla="*/ 2992 h 10286"/>
                  <a:gd name="connsiteX24-14981" fmla="*/ 1019 w 10000"/>
                  <a:gd name="connsiteY24-14982" fmla="*/ 2812 h 10286"/>
                  <a:gd name="connsiteX25-14983" fmla="*/ 1105 w 10000"/>
                  <a:gd name="connsiteY25-14984" fmla="*/ 2652 h 10286"/>
                  <a:gd name="connsiteX26-14985" fmla="*/ 1194 w 10000"/>
                  <a:gd name="connsiteY26-14986" fmla="*/ 2501 h 10286"/>
                  <a:gd name="connsiteX27-14987" fmla="*/ 1640 w 10000"/>
                  <a:gd name="connsiteY27-14988" fmla="*/ 1819 h 10286"/>
                  <a:gd name="connsiteX28-14989" fmla="*/ 1865 w 10000"/>
                  <a:gd name="connsiteY28-14990" fmla="*/ 1481 h 10286"/>
                  <a:gd name="connsiteX29-14991" fmla="*/ 1950 w 10000"/>
                  <a:gd name="connsiteY29-14992" fmla="*/ 1360 h 10286"/>
                  <a:gd name="connsiteX30-14993" fmla="*/ 2095 w 10000"/>
                  <a:gd name="connsiteY30-14994" fmla="*/ 1166 h 10286"/>
                  <a:gd name="connsiteX31-14995" fmla="*/ 2333 w 10000"/>
                  <a:gd name="connsiteY31-14996" fmla="*/ 869 h 10286"/>
                  <a:gd name="connsiteX32-14997" fmla="*/ 2455 w 10000"/>
                  <a:gd name="connsiteY32-14998" fmla="*/ 730 h 10286"/>
                  <a:gd name="connsiteX33-14999" fmla="*/ 2583 w 10000"/>
                  <a:gd name="connsiteY33-15000" fmla="*/ 598 h 10286"/>
                  <a:gd name="connsiteX34-15001" fmla="*/ 2711 w 10000"/>
                  <a:gd name="connsiteY34-15002" fmla="*/ 479 h 10286"/>
                  <a:gd name="connsiteX35-15003" fmla="*/ 2844 w 10000"/>
                  <a:gd name="connsiteY35-15004" fmla="*/ 365 h 10286"/>
                  <a:gd name="connsiteX36-15005" fmla="*/ 2981 w 10000"/>
                  <a:gd name="connsiteY36-15006" fmla="*/ 264 h 10286"/>
                  <a:gd name="connsiteX37-15007" fmla="*/ 3121 w 10000"/>
                  <a:gd name="connsiteY37-15008" fmla="*/ 172 h 10286"/>
                  <a:gd name="connsiteX38-15009" fmla="*/ 3188 w 10000"/>
                  <a:gd name="connsiteY38-15010" fmla="*/ 137 h 10286"/>
                  <a:gd name="connsiteX39-15011" fmla="*/ 3268 w 10000"/>
                  <a:gd name="connsiteY39-15012" fmla="*/ 105 h 10286"/>
                  <a:gd name="connsiteX40-15013" fmla="*/ 3463 w 10000"/>
                  <a:gd name="connsiteY40-15014" fmla="*/ 54 h 10286"/>
                  <a:gd name="connsiteX41-15015" fmla="*/ 3698 w 10000"/>
                  <a:gd name="connsiteY41-15016" fmla="*/ 16 h 10286"/>
                  <a:gd name="connsiteX42-15017" fmla="*/ 3966 w 10000"/>
                  <a:gd name="connsiteY42-15018" fmla="*/ 0 h 10286"/>
                  <a:gd name="connsiteX43-15019" fmla="*/ 4258 w 10000"/>
                  <a:gd name="connsiteY43-15020" fmla="*/ 5 h 10286"/>
                  <a:gd name="connsiteX44-15021" fmla="*/ 4569 w 10000"/>
                  <a:gd name="connsiteY44-15022" fmla="*/ 33 h 10286"/>
                  <a:gd name="connsiteX45-15023" fmla="*/ 4892 w 10000"/>
                  <a:gd name="connsiteY45-15024" fmla="*/ 80 h 10286"/>
                  <a:gd name="connsiteX46-15025" fmla="*/ 5217 w 10000"/>
                  <a:gd name="connsiteY46-15026" fmla="*/ 156 h 10286"/>
                  <a:gd name="connsiteX47-15027" fmla="*/ 5379 w 10000"/>
                  <a:gd name="connsiteY47-15028" fmla="*/ 204 h 10286"/>
                  <a:gd name="connsiteX48-15029" fmla="*/ 5539 w 10000"/>
                  <a:gd name="connsiteY48-15030" fmla="*/ 256 h 10286"/>
                  <a:gd name="connsiteX49-15031" fmla="*/ 5850 w 10000"/>
                  <a:gd name="connsiteY49-15032" fmla="*/ 390 h 10286"/>
                  <a:gd name="connsiteX50-15033" fmla="*/ 6000 w 10000"/>
                  <a:gd name="connsiteY50-15034" fmla="*/ 467 h 10286"/>
                  <a:gd name="connsiteX51-15035" fmla="*/ 6145 w 10000"/>
                  <a:gd name="connsiteY51-15036" fmla="*/ 551 h 10286"/>
                  <a:gd name="connsiteX52-15037" fmla="*/ 6281 w 10000"/>
                  <a:gd name="connsiteY52-15038" fmla="*/ 640 h 10286"/>
                  <a:gd name="connsiteX53-15039" fmla="*/ 6413 w 10000"/>
                  <a:gd name="connsiteY53-15040" fmla="*/ 743 h 10286"/>
                  <a:gd name="connsiteX54-15041" fmla="*/ 6534 w 10000"/>
                  <a:gd name="connsiteY54-15042" fmla="*/ 853 h 10286"/>
                  <a:gd name="connsiteX55-15043" fmla="*/ 6648 w 10000"/>
                  <a:gd name="connsiteY55-15044" fmla="*/ 970 h 10286"/>
                  <a:gd name="connsiteX56-15045" fmla="*/ 6751 w 10000"/>
                  <a:gd name="connsiteY56-15046" fmla="*/ 1097 h 10286"/>
                  <a:gd name="connsiteX57-15047" fmla="*/ 6844 w 10000"/>
                  <a:gd name="connsiteY57-15048" fmla="*/ 1235 h 10286"/>
                  <a:gd name="connsiteX58-15049" fmla="*/ 6925 w 10000"/>
                  <a:gd name="connsiteY58-15050" fmla="*/ 1378 h 10286"/>
                  <a:gd name="connsiteX59-15051" fmla="*/ 6994 w 10000"/>
                  <a:gd name="connsiteY59-15052" fmla="*/ 1533 h 10286"/>
                  <a:gd name="connsiteX60-15053" fmla="*/ 7048 w 10000"/>
                  <a:gd name="connsiteY60-15054" fmla="*/ 1697 h 10286"/>
                  <a:gd name="connsiteX61-15055" fmla="*/ 7070 w 10000"/>
                  <a:gd name="connsiteY61-15056" fmla="*/ 1784 h 10286"/>
                  <a:gd name="connsiteX62-15057" fmla="*/ 7088 w 10000"/>
                  <a:gd name="connsiteY62-15058" fmla="*/ 1874 h 10286"/>
                  <a:gd name="connsiteX63-15059" fmla="*/ 7786 w 10000"/>
                  <a:gd name="connsiteY63-15060" fmla="*/ 5698 h 10286"/>
                  <a:gd name="connsiteX64-15061" fmla="*/ 7987 w 10000"/>
                  <a:gd name="connsiteY64-15062" fmla="*/ 5657 h 10286"/>
                  <a:gd name="connsiteX65-15063" fmla="*/ 8280 w 10000"/>
                  <a:gd name="connsiteY65-15064" fmla="*/ 5615 h 10286"/>
                  <a:gd name="connsiteX66-15065" fmla="*/ 8450 w 10000"/>
                  <a:gd name="connsiteY66-15066" fmla="*/ 5602 h 10286"/>
                  <a:gd name="connsiteX67-15067" fmla="*/ 8630 w 10000"/>
                  <a:gd name="connsiteY67-15068" fmla="*/ 5599 h 10286"/>
                  <a:gd name="connsiteX68-15069" fmla="*/ 8815 w 10000"/>
                  <a:gd name="connsiteY68-15070" fmla="*/ 5604 h 10286"/>
                  <a:gd name="connsiteX69-15071" fmla="*/ 9003 w 10000"/>
                  <a:gd name="connsiteY69-15072" fmla="*/ 5623 h 10286"/>
                  <a:gd name="connsiteX70-15073" fmla="*/ 9185 w 10000"/>
                  <a:gd name="connsiteY70-15074" fmla="*/ 5660 h 10286"/>
                  <a:gd name="connsiteX71-15075" fmla="*/ 9360 w 10000"/>
                  <a:gd name="connsiteY71-15076" fmla="*/ 5716 h 10286"/>
                  <a:gd name="connsiteX72-15077" fmla="*/ 9523 w 10000"/>
                  <a:gd name="connsiteY72-15078" fmla="*/ 5790 h 10286"/>
                  <a:gd name="connsiteX73-15079" fmla="*/ 9597 w 10000"/>
                  <a:gd name="connsiteY73-15080" fmla="*/ 5840 h 10286"/>
                  <a:gd name="connsiteX74-15081" fmla="*/ 9668 w 10000"/>
                  <a:gd name="connsiteY74-15082" fmla="*/ 5892 h 10286"/>
                  <a:gd name="connsiteX75-15083" fmla="*/ 9734 w 10000"/>
                  <a:gd name="connsiteY75-15084" fmla="*/ 5951 h 10286"/>
                  <a:gd name="connsiteX76-15085" fmla="*/ 9794 w 10000"/>
                  <a:gd name="connsiteY76-15086" fmla="*/ 6019 h 10286"/>
                  <a:gd name="connsiteX77-15087" fmla="*/ 9846 w 10000"/>
                  <a:gd name="connsiteY77-15088" fmla="*/ 6096 h 10286"/>
                  <a:gd name="connsiteX78-15089" fmla="*/ 9892 w 10000"/>
                  <a:gd name="connsiteY78-15090" fmla="*/ 6176 h 10286"/>
                  <a:gd name="connsiteX79-15091" fmla="*/ 9930 w 10000"/>
                  <a:gd name="connsiteY79-15092" fmla="*/ 6267 h 10286"/>
                  <a:gd name="connsiteX80-15093" fmla="*/ 9960 w 10000"/>
                  <a:gd name="connsiteY80-15094" fmla="*/ 6366 h 10286"/>
                  <a:gd name="connsiteX81-15095" fmla="*/ 9982 w 10000"/>
                  <a:gd name="connsiteY81-15096" fmla="*/ 6473 h 10286"/>
                  <a:gd name="connsiteX82-15097" fmla="*/ 9995 w 10000"/>
                  <a:gd name="connsiteY82-15098" fmla="*/ 6591 h 10286"/>
                  <a:gd name="connsiteX83-15099" fmla="*/ 10000 w 10000"/>
                  <a:gd name="connsiteY83-15100" fmla="*/ 6774 h 10286"/>
                  <a:gd name="connsiteX84-15101" fmla="*/ 9992 w 10000"/>
                  <a:gd name="connsiteY84-15102" fmla="*/ 6946 h 10286"/>
                  <a:gd name="connsiteX85-15103" fmla="*/ 9972 w 10000"/>
                  <a:gd name="connsiteY85-15104" fmla="*/ 7100 h 10286"/>
                  <a:gd name="connsiteX86-15105" fmla="*/ 9939 w 10000"/>
                  <a:gd name="connsiteY86-15106" fmla="*/ 7247 h 10286"/>
                  <a:gd name="connsiteX87-15107" fmla="*/ 9897 w 10000"/>
                  <a:gd name="connsiteY87-15108" fmla="*/ 7378 h 10286"/>
                  <a:gd name="connsiteX88-15109" fmla="*/ 9843 w 10000"/>
                  <a:gd name="connsiteY88-15110" fmla="*/ 7501 h 10286"/>
                  <a:gd name="connsiteX89-15111" fmla="*/ 9779 w 10000"/>
                  <a:gd name="connsiteY89-15112" fmla="*/ 7606 h 10286"/>
                  <a:gd name="connsiteX0-15113" fmla="*/ 9843 w 10000"/>
                  <a:gd name="connsiteY0-15114" fmla="*/ 7501 h 10286"/>
                  <a:gd name="connsiteX1-15115" fmla="*/ 5871 w 10000"/>
                  <a:gd name="connsiteY1-15116" fmla="*/ 6145 h 10286"/>
                  <a:gd name="connsiteX2-15117" fmla="*/ 4690 w 10000"/>
                  <a:gd name="connsiteY2-15118" fmla="*/ 6402 h 10286"/>
                  <a:gd name="connsiteX3-15119" fmla="*/ 3311 w 10000"/>
                  <a:gd name="connsiteY3-15120" fmla="*/ 6960 h 10286"/>
                  <a:gd name="connsiteX4-15121" fmla="*/ 2064 w 10000"/>
                  <a:gd name="connsiteY4-15122" fmla="*/ 7752 h 10286"/>
                  <a:gd name="connsiteX5-15123" fmla="*/ 676 w 10000"/>
                  <a:gd name="connsiteY5-15124" fmla="*/ 9206 h 10286"/>
                  <a:gd name="connsiteX6-15125" fmla="*/ 0 w 10000"/>
                  <a:gd name="connsiteY6-15126" fmla="*/ 10286 h 10286"/>
                  <a:gd name="connsiteX7-15127" fmla="*/ 0 w 10000"/>
                  <a:gd name="connsiteY7-15128" fmla="*/ 9523 h 10286"/>
                  <a:gd name="connsiteX8-15129" fmla="*/ 10 w 10000"/>
                  <a:gd name="connsiteY8-15130" fmla="*/ 9012 h 10286"/>
                  <a:gd name="connsiteX9-15131" fmla="*/ 28 w 10000"/>
                  <a:gd name="connsiteY9-15132" fmla="*/ 8472 h 10286"/>
                  <a:gd name="connsiteX10-15133" fmla="*/ 58 w 10000"/>
                  <a:gd name="connsiteY10-15134" fmla="*/ 7919 h 10286"/>
                  <a:gd name="connsiteX11-15135" fmla="*/ 98 w 10000"/>
                  <a:gd name="connsiteY11-15136" fmla="*/ 7350 h 10286"/>
                  <a:gd name="connsiteX12-15137" fmla="*/ 148 w 10000"/>
                  <a:gd name="connsiteY12-15138" fmla="*/ 6774 h 10286"/>
                  <a:gd name="connsiteX13-15139" fmla="*/ 212 w 10000"/>
                  <a:gd name="connsiteY13-15140" fmla="*/ 6204 h 10286"/>
                  <a:gd name="connsiteX14-15141" fmla="*/ 286 w 10000"/>
                  <a:gd name="connsiteY14-15142" fmla="*/ 5637 h 10286"/>
                  <a:gd name="connsiteX15-15143" fmla="*/ 374 w 10000"/>
                  <a:gd name="connsiteY15-15144" fmla="*/ 5090 h 10286"/>
                  <a:gd name="connsiteX16-15145" fmla="*/ 475 w 10000"/>
                  <a:gd name="connsiteY16-15146" fmla="*/ 4560 h 10286"/>
                  <a:gd name="connsiteX17-15147" fmla="*/ 530 w 10000"/>
                  <a:gd name="connsiteY17-15148" fmla="*/ 4309 h 10286"/>
                  <a:gd name="connsiteX18-15149" fmla="*/ 588 w 10000"/>
                  <a:gd name="connsiteY18-15150" fmla="*/ 4063 h 10286"/>
                  <a:gd name="connsiteX19-15151" fmla="*/ 652 w 10000"/>
                  <a:gd name="connsiteY19-15152" fmla="*/ 3825 h 10286"/>
                  <a:gd name="connsiteX20-15153" fmla="*/ 717 w 10000"/>
                  <a:gd name="connsiteY20-15154" fmla="*/ 3602 h 10286"/>
                  <a:gd name="connsiteX21-15155" fmla="*/ 787 w 10000"/>
                  <a:gd name="connsiteY21-15156" fmla="*/ 3387 h 10286"/>
                  <a:gd name="connsiteX22-15157" fmla="*/ 861 w 10000"/>
                  <a:gd name="connsiteY22-15158" fmla="*/ 3183 h 10286"/>
                  <a:gd name="connsiteX23-15159" fmla="*/ 938 w 10000"/>
                  <a:gd name="connsiteY23-15160" fmla="*/ 2992 h 10286"/>
                  <a:gd name="connsiteX24-15161" fmla="*/ 1019 w 10000"/>
                  <a:gd name="connsiteY24-15162" fmla="*/ 2812 h 10286"/>
                  <a:gd name="connsiteX25-15163" fmla="*/ 1105 w 10000"/>
                  <a:gd name="connsiteY25-15164" fmla="*/ 2652 h 10286"/>
                  <a:gd name="connsiteX26-15165" fmla="*/ 1194 w 10000"/>
                  <a:gd name="connsiteY26-15166" fmla="*/ 2501 h 10286"/>
                  <a:gd name="connsiteX27-15167" fmla="*/ 1640 w 10000"/>
                  <a:gd name="connsiteY27-15168" fmla="*/ 1819 h 10286"/>
                  <a:gd name="connsiteX28-15169" fmla="*/ 1865 w 10000"/>
                  <a:gd name="connsiteY28-15170" fmla="*/ 1481 h 10286"/>
                  <a:gd name="connsiteX29-15171" fmla="*/ 1950 w 10000"/>
                  <a:gd name="connsiteY29-15172" fmla="*/ 1360 h 10286"/>
                  <a:gd name="connsiteX30-15173" fmla="*/ 2095 w 10000"/>
                  <a:gd name="connsiteY30-15174" fmla="*/ 1166 h 10286"/>
                  <a:gd name="connsiteX31-15175" fmla="*/ 2333 w 10000"/>
                  <a:gd name="connsiteY31-15176" fmla="*/ 869 h 10286"/>
                  <a:gd name="connsiteX32-15177" fmla="*/ 2455 w 10000"/>
                  <a:gd name="connsiteY32-15178" fmla="*/ 730 h 10286"/>
                  <a:gd name="connsiteX33-15179" fmla="*/ 2583 w 10000"/>
                  <a:gd name="connsiteY33-15180" fmla="*/ 598 h 10286"/>
                  <a:gd name="connsiteX34-15181" fmla="*/ 2711 w 10000"/>
                  <a:gd name="connsiteY34-15182" fmla="*/ 479 h 10286"/>
                  <a:gd name="connsiteX35-15183" fmla="*/ 2844 w 10000"/>
                  <a:gd name="connsiteY35-15184" fmla="*/ 365 h 10286"/>
                  <a:gd name="connsiteX36-15185" fmla="*/ 2981 w 10000"/>
                  <a:gd name="connsiteY36-15186" fmla="*/ 264 h 10286"/>
                  <a:gd name="connsiteX37-15187" fmla="*/ 3121 w 10000"/>
                  <a:gd name="connsiteY37-15188" fmla="*/ 172 h 10286"/>
                  <a:gd name="connsiteX38-15189" fmla="*/ 3188 w 10000"/>
                  <a:gd name="connsiteY38-15190" fmla="*/ 137 h 10286"/>
                  <a:gd name="connsiteX39-15191" fmla="*/ 3268 w 10000"/>
                  <a:gd name="connsiteY39-15192" fmla="*/ 105 h 10286"/>
                  <a:gd name="connsiteX40-15193" fmla="*/ 3463 w 10000"/>
                  <a:gd name="connsiteY40-15194" fmla="*/ 54 h 10286"/>
                  <a:gd name="connsiteX41-15195" fmla="*/ 3698 w 10000"/>
                  <a:gd name="connsiteY41-15196" fmla="*/ 16 h 10286"/>
                  <a:gd name="connsiteX42-15197" fmla="*/ 3966 w 10000"/>
                  <a:gd name="connsiteY42-15198" fmla="*/ 0 h 10286"/>
                  <a:gd name="connsiteX43-15199" fmla="*/ 4258 w 10000"/>
                  <a:gd name="connsiteY43-15200" fmla="*/ 5 h 10286"/>
                  <a:gd name="connsiteX44-15201" fmla="*/ 4569 w 10000"/>
                  <a:gd name="connsiteY44-15202" fmla="*/ 33 h 10286"/>
                  <a:gd name="connsiteX45-15203" fmla="*/ 4892 w 10000"/>
                  <a:gd name="connsiteY45-15204" fmla="*/ 80 h 10286"/>
                  <a:gd name="connsiteX46-15205" fmla="*/ 5217 w 10000"/>
                  <a:gd name="connsiteY46-15206" fmla="*/ 156 h 10286"/>
                  <a:gd name="connsiteX47-15207" fmla="*/ 5379 w 10000"/>
                  <a:gd name="connsiteY47-15208" fmla="*/ 204 h 10286"/>
                  <a:gd name="connsiteX48-15209" fmla="*/ 5539 w 10000"/>
                  <a:gd name="connsiteY48-15210" fmla="*/ 256 h 10286"/>
                  <a:gd name="connsiteX49-15211" fmla="*/ 5850 w 10000"/>
                  <a:gd name="connsiteY49-15212" fmla="*/ 390 h 10286"/>
                  <a:gd name="connsiteX50-15213" fmla="*/ 6000 w 10000"/>
                  <a:gd name="connsiteY50-15214" fmla="*/ 467 h 10286"/>
                  <a:gd name="connsiteX51-15215" fmla="*/ 6145 w 10000"/>
                  <a:gd name="connsiteY51-15216" fmla="*/ 551 h 10286"/>
                  <a:gd name="connsiteX52-15217" fmla="*/ 6281 w 10000"/>
                  <a:gd name="connsiteY52-15218" fmla="*/ 640 h 10286"/>
                  <a:gd name="connsiteX53-15219" fmla="*/ 6413 w 10000"/>
                  <a:gd name="connsiteY53-15220" fmla="*/ 743 h 10286"/>
                  <a:gd name="connsiteX54-15221" fmla="*/ 6534 w 10000"/>
                  <a:gd name="connsiteY54-15222" fmla="*/ 853 h 10286"/>
                  <a:gd name="connsiteX55-15223" fmla="*/ 6648 w 10000"/>
                  <a:gd name="connsiteY55-15224" fmla="*/ 970 h 10286"/>
                  <a:gd name="connsiteX56-15225" fmla="*/ 6751 w 10000"/>
                  <a:gd name="connsiteY56-15226" fmla="*/ 1097 h 10286"/>
                  <a:gd name="connsiteX57-15227" fmla="*/ 6844 w 10000"/>
                  <a:gd name="connsiteY57-15228" fmla="*/ 1235 h 10286"/>
                  <a:gd name="connsiteX58-15229" fmla="*/ 6925 w 10000"/>
                  <a:gd name="connsiteY58-15230" fmla="*/ 1378 h 10286"/>
                  <a:gd name="connsiteX59-15231" fmla="*/ 6994 w 10000"/>
                  <a:gd name="connsiteY59-15232" fmla="*/ 1533 h 10286"/>
                  <a:gd name="connsiteX60-15233" fmla="*/ 7048 w 10000"/>
                  <a:gd name="connsiteY60-15234" fmla="*/ 1697 h 10286"/>
                  <a:gd name="connsiteX61-15235" fmla="*/ 7070 w 10000"/>
                  <a:gd name="connsiteY61-15236" fmla="*/ 1784 h 10286"/>
                  <a:gd name="connsiteX62-15237" fmla="*/ 7088 w 10000"/>
                  <a:gd name="connsiteY62-15238" fmla="*/ 1874 h 10286"/>
                  <a:gd name="connsiteX63-15239" fmla="*/ 7786 w 10000"/>
                  <a:gd name="connsiteY63-15240" fmla="*/ 5698 h 10286"/>
                  <a:gd name="connsiteX64-15241" fmla="*/ 7987 w 10000"/>
                  <a:gd name="connsiteY64-15242" fmla="*/ 5657 h 10286"/>
                  <a:gd name="connsiteX65-15243" fmla="*/ 8280 w 10000"/>
                  <a:gd name="connsiteY65-15244" fmla="*/ 5615 h 10286"/>
                  <a:gd name="connsiteX66-15245" fmla="*/ 8450 w 10000"/>
                  <a:gd name="connsiteY66-15246" fmla="*/ 5602 h 10286"/>
                  <a:gd name="connsiteX67-15247" fmla="*/ 8630 w 10000"/>
                  <a:gd name="connsiteY67-15248" fmla="*/ 5599 h 10286"/>
                  <a:gd name="connsiteX68-15249" fmla="*/ 8815 w 10000"/>
                  <a:gd name="connsiteY68-15250" fmla="*/ 5604 h 10286"/>
                  <a:gd name="connsiteX69-15251" fmla="*/ 9003 w 10000"/>
                  <a:gd name="connsiteY69-15252" fmla="*/ 5623 h 10286"/>
                  <a:gd name="connsiteX70-15253" fmla="*/ 9185 w 10000"/>
                  <a:gd name="connsiteY70-15254" fmla="*/ 5660 h 10286"/>
                  <a:gd name="connsiteX71-15255" fmla="*/ 9360 w 10000"/>
                  <a:gd name="connsiteY71-15256" fmla="*/ 5716 h 10286"/>
                  <a:gd name="connsiteX72-15257" fmla="*/ 9523 w 10000"/>
                  <a:gd name="connsiteY72-15258" fmla="*/ 5790 h 10286"/>
                  <a:gd name="connsiteX73-15259" fmla="*/ 9597 w 10000"/>
                  <a:gd name="connsiteY73-15260" fmla="*/ 5840 h 10286"/>
                  <a:gd name="connsiteX74-15261" fmla="*/ 9668 w 10000"/>
                  <a:gd name="connsiteY74-15262" fmla="*/ 5892 h 10286"/>
                  <a:gd name="connsiteX75-15263" fmla="*/ 9734 w 10000"/>
                  <a:gd name="connsiteY75-15264" fmla="*/ 5951 h 10286"/>
                  <a:gd name="connsiteX76-15265" fmla="*/ 9794 w 10000"/>
                  <a:gd name="connsiteY76-15266" fmla="*/ 6019 h 10286"/>
                  <a:gd name="connsiteX77-15267" fmla="*/ 9846 w 10000"/>
                  <a:gd name="connsiteY77-15268" fmla="*/ 6096 h 10286"/>
                  <a:gd name="connsiteX78-15269" fmla="*/ 9892 w 10000"/>
                  <a:gd name="connsiteY78-15270" fmla="*/ 6176 h 10286"/>
                  <a:gd name="connsiteX79-15271" fmla="*/ 9930 w 10000"/>
                  <a:gd name="connsiteY79-15272" fmla="*/ 6267 h 10286"/>
                  <a:gd name="connsiteX80-15273" fmla="*/ 9960 w 10000"/>
                  <a:gd name="connsiteY80-15274" fmla="*/ 6366 h 10286"/>
                  <a:gd name="connsiteX81-15275" fmla="*/ 9982 w 10000"/>
                  <a:gd name="connsiteY81-15276" fmla="*/ 6473 h 10286"/>
                  <a:gd name="connsiteX82-15277" fmla="*/ 9995 w 10000"/>
                  <a:gd name="connsiteY82-15278" fmla="*/ 6591 h 10286"/>
                  <a:gd name="connsiteX83-15279" fmla="*/ 10000 w 10000"/>
                  <a:gd name="connsiteY83-15280" fmla="*/ 6774 h 10286"/>
                  <a:gd name="connsiteX84-15281" fmla="*/ 9992 w 10000"/>
                  <a:gd name="connsiteY84-15282" fmla="*/ 6946 h 10286"/>
                  <a:gd name="connsiteX85-15283" fmla="*/ 9972 w 10000"/>
                  <a:gd name="connsiteY85-15284" fmla="*/ 7100 h 10286"/>
                  <a:gd name="connsiteX86-15285" fmla="*/ 9939 w 10000"/>
                  <a:gd name="connsiteY86-15286" fmla="*/ 7247 h 10286"/>
                  <a:gd name="connsiteX87-15287" fmla="*/ 9897 w 10000"/>
                  <a:gd name="connsiteY87-15288" fmla="*/ 7378 h 10286"/>
                  <a:gd name="connsiteX88-15289" fmla="*/ 9843 w 10000"/>
                  <a:gd name="connsiteY88-15290" fmla="*/ 7501 h 10286"/>
                  <a:gd name="connsiteX0-15291" fmla="*/ 9897 w 10000"/>
                  <a:gd name="connsiteY0-15292" fmla="*/ 7378 h 10286"/>
                  <a:gd name="connsiteX1-15293" fmla="*/ 5871 w 10000"/>
                  <a:gd name="connsiteY1-15294" fmla="*/ 6145 h 10286"/>
                  <a:gd name="connsiteX2-15295" fmla="*/ 4690 w 10000"/>
                  <a:gd name="connsiteY2-15296" fmla="*/ 6402 h 10286"/>
                  <a:gd name="connsiteX3-15297" fmla="*/ 3311 w 10000"/>
                  <a:gd name="connsiteY3-15298" fmla="*/ 6960 h 10286"/>
                  <a:gd name="connsiteX4-15299" fmla="*/ 2064 w 10000"/>
                  <a:gd name="connsiteY4-15300" fmla="*/ 7752 h 10286"/>
                  <a:gd name="connsiteX5-15301" fmla="*/ 676 w 10000"/>
                  <a:gd name="connsiteY5-15302" fmla="*/ 9206 h 10286"/>
                  <a:gd name="connsiteX6-15303" fmla="*/ 0 w 10000"/>
                  <a:gd name="connsiteY6-15304" fmla="*/ 10286 h 10286"/>
                  <a:gd name="connsiteX7-15305" fmla="*/ 0 w 10000"/>
                  <a:gd name="connsiteY7-15306" fmla="*/ 9523 h 10286"/>
                  <a:gd name="connsiteX8-15307" fmla="*/ 10 w 10000"/>
                  <a:gd name="connsiteY8-15308" fmla="*/ 9012 h 10286"/>
                  <a:gd name="connsiteX9-15309" fmla="*/ 28 w 10000"/>
                  <a:gd name="connsiteY9-15310" fmla="*/ 8472 h 10286"/>
                  <a:gd name="connsiteX10-15311" fmla="*/ 58 w 10000"/>
                  <a:gd name="connsiteY10-15312" fmla="*/ 7919 h 10286"/>
                  <a:gd name="connsiteX11-15313" fmla="*/ 98 w 10000"/>
                  <a:gd name="connsiteY11-15314" fmla="*/ 7350 h 10286"/>
                  <a:gd name="connsiteX12-15315" fmla="*/ 148 w 10000"/>
                  <a:gd name="connsiteY12-15316" fmla="*/ 6774 h 10286"/>
                  <a:gd name="connsiteX13-15317" fmla="*/ 212 w 10000"/>
                  <a:gd name="connsiteY13-15318" fmla="*/ 6204 h 10286"/>
                  <a:gd name="connsiteX14-15319" fmla="*/ 286 w 10000"/>
                  <a:gd name="connsiteY14-15320" fmla="*/ 5637 h 10286"/>
                  <a:gd name="connsiteX15-15321" fmla="*/ 374 w 10000"/>
                  <a:gd name="connsiteY15-15322" fmla="*/ 5090 h 10286"/>
                  <a:gd name="connsiteX16-15323" fmla="*/ 475 w 10000"/>
                  <a:gd name="connsiteY16-15324" fmla="*/ 4560 h 10286"/>
                  <a:gd name="connsiteX17-15325" fmla="*/ 530 w 10000"/>
                  <a:gd name="connsiteY17-15326" fmla="*/ 4309 h 10286"/>
                  <a:gd name="connsiteX18-15327" fmla="*/ 588 w 10000"/>
                  <a:gd name="connsiteY18-15328" fmla="*/ 4063 h 10286"/>
                  <a:gd name="connsiteX19-15329" fmla="*/ 652 w 10000"/>
                  <a:gd name="connsiteY19-15330" fmla="*/ 3825 h 10286"/>
                  <a:gd name="connsiteX20-15331" fmla="*/ 717 w 10000"/>
                  <a:gd name="connsiteY20-15332" fmla="*/ 3602 h 10286"/>
                  <a:gd name="connsiteX21-15333" fmla="*/ 787 w 10000"/>
                  <a:gd name="connsiteY21-15334" fmla="*/ 3387 h 10286"/>
                  <a:gd name="connsiteX22-15335" fmla="*/ 861 w 10000"/>
                  <a:gd name="connsiteY22-15336" fmla="*/ 3183 h 10286"/>
                  <a:gd name="connsiteX23-15337" fmla="*/ 938 w 10000"/>
                  <a:gd name="connsiteY23-15338" fmla="*/ 2992 h 10286"/>
                  <a:gd name="connsiteX24-15339" fmla="*/ 1019 w 10000"/>
                  <a:gd name="connsiteY24-15340" fmla="*/ 2812 h 10286"/>
                  <a:gd name="connsiteX25-15341" fmla="*/ 1105 w 10000"/>
                  <a:gd name="connsiteY25-15342" fmla="*/ 2652 h 10286"/>
                  <a:gd name="connsiteX26-15343" fmla="*/ 1194 w 10000"/>
                  <a:gd name="connsiteY26-15344" fmla="*/ 2501 h 10286"/>
                  <a:gd name="connsiteX27-15345" fmla="*/ 1640 w 10000"/>
                  <a:gd name="connsiteY27-15346" fmla="*/ 1819 h 10286"/>
                  <a:gd name="connsiteX28-15347" fmla="*/ 1865 w 10000"/>
                  <a:gd name="connsiteY28-15348" fmla="*/ 1481 h 10286"/>
                  <a:gd name="connsiteX29-15349" fmla="*/ 1950 w 10000"/>
                  <a:gd name="connsiteY29-15350" fmla="*/ 1360 h 10286"/>
                  <a:gd name="connsiteX30-15351" fmla="*/ 2095 w 10000"/>
                  <a:gd name="connsiteY30-15352" fmla="*/ 1166 h 10286"/>
                  <a:gd name="connsiteX31-15353" fmla="*/ 2333 w 10000"/>
                  <a:gd name="connsiteY31-15354" fmla="*/ 869 h 10286"/>
                  <a:gd name="connsiteX32-15355" fmla="*/ 2455 w 10000"/>
                  <a:gd name="connsiteY32-15356" fmla="*/ 730 h 10286"/>
                  <a:gd name="connsiteX33-15357" fmla="*/ 2583 w 10000"/>
                  <a:gd name="connsiteY33-15358" fmla="*/ 598 h 10286"/>
                  <a:gd name="connsiteX34-15359" fmla="*/ 2711 w 10000"/>
                  <a:gd name="connsiteY34-15360" fmla="*/ 479 h 10286"/>
                  <a:gd name="connsiteX35-15361" fmla="*/ 2844 w 10000"/>
                  <a:gd name="connsiteY35-15362" fmla="*/ 365 h 10286"/>
                  <a:gd name="connsiteX36-15363" fmla="*/ 2981 w 10000"/>
                  <a:gd name="connsiteY36-15364" fmla="*/ 264 h 10286"/>
                  <a:gd name="connsiteX37-15365" fmla="*/ 3121 w 10000"/>
                  <a:gd name="connsiteY37-15366" fmla="*/ 172 h 10286"/>
                  <a:gd name="connsiteX38-15367" fmla="*/ 3188 w 10000"/>
                  <a:gd name="connsiteY38-15368" fmla="*/ 137 h 10286"/>
                  <a:gd name="connsiteX39-15369" fmla="*/ 3268 w 10000"/>
                  <a:gd name="connsiteY39-15370" fmla="*/ 105 h 10286"/>
                  <a:gd name="connsiteX40-15371" fmla="*/ 3463 w 10000"/>
                  <a:gd name="connsiteY40-15372" fmla="*/ 54 h 10286"/>
                  <a:gd name="connsiteX41-15373" fmla="*/ 3698 w 10000"/>
                  <a:gd name="connsiteY41-15374" fmla="*/ 16 h 10286"/>
                  <a:gd name="connsiteX42-15375" fmla="*/ 3966 w 10000"/>
                  <a:gd name="connsiteY42-15376" fmla="*/ 0 h 10286"/>
                  <a:gd name="connsiteX43-15377" fmla="*/ 4258 w 10000"/>
                  <a:gd name="connsiteY43-15378" fmla="*/ 5 h 10286"/>
                  <a:gd name="connsiteX44-15379" fmla="*/ 4569 w 10000"/>
                  <a:gd name="connsiteY44-15380" fmla="*/ 33 h 10286"/>
                  <a:gd name="connsiteX45-15381" fmla="*/ 4892 w 10000"/>
                  <a:gd name="connsiteY45-15382" fmla="*/ 80 h 10286"/>
                  <a:gd name="connsiteX46-15383" fmla="*/ 5217 w 10000"/>
                  <a:gd name="connsiteY46-15384" fmla="*/ 156 h 10286"/>
                  <a:gd name="connsiteX47-15385" fmla="*/ 5379 w 10000"/>
                  <a:gd name="connsiteY47-15386" fmla="*/ 204 h 10286"/>
                  <a:gd name="connsiteX48-15387" fmla="*/ 5539 w 10000"/>
                  <a:gd name="connsiteY48-15388" fmla="*/ 256 h 10286"/>
                  <a:gd name="connsiteX49-15389" fmla="*/ 5850 w 10000"/>
                  <a:gd name="connsiteY49-15390" fmla="*/ 390 h 10286"/>
                  <a:gd name="connsiteX50-15391" fmla="*/ 6000 w 10000"/>
                  <a:gd name="connsiteY50-15392" fmla="*/ 467 h 10286"/>
                  <a:gd name="connsiteX51-15393" fmla="*/ 6145 w 10000"/>
                  <a:gd name="connsiteY51-15394" fmla="*/ 551 h 10286"/>
                  <a:gd name="connsiteX52-15395" fmla="*/ 6281 w 10000"/>
                  <a:gd name="connsiteY52-15396" fmla="*/ 640 h 10286"/>
                  <a:gd name="connsiteX53-15397" fmla="*/ 6413 w 10000"/>
                  <a:gd name="connsiteY53-15398" fmla="*/ 743 h 10286"/>
                  <a:gd name="connsiteX54-15399" fmla="*/ 6534 w 10000"/>
                  <a:gd name="connsiteY54-15400" fmla="*/ 853 h 10286"/>
                  <a:gd name="connsiteX55-15401" fmla="*/ 6648 w 10000"/>
                  <a:gd name="connsiteY55-15402" fmla="*/ 970 h 10286"/>
                  <a:gd name="connsiteX56-15403" fmla="*/ 6751 w 10000"/>
                  <a:gd name="connsiteY56-15404" fmla="*/ 1097 h 10286"/>
                  <a:gd name="connsiteX57-15405" fmla="*/ 6844 w 10000"/>
                  <a:gd name="connsiteY57-15406" fmla="*/ 1235 h 10286"/>
                  <a:gd name="connsiteX58-15407" fmla="*/ 6925 w 10000"/>
                  <a:gd name="connsiteY58-15408" fmla="*/ 1378 h 10286"/>
                  <a:gd name="connsiteX59-15409" fmla="*/ 6994 w 10000"/>
                  <a:gd name="connsiteY59-15410" fmla="*/ 1533 h 10286"/>
                  <a:gd name="connsiteX60-15411" fmla="*/ 7048 w 10000"/>
                  <a:gd name="connsiteY60-15412" fmla="*/ 1697 h 10286"/>
                  <a:gd name="connsiteX61-15413" fmla="*/ 7070 w 10000"/>
                  <a:gd name="connsiteY61-15414" fmla="*/ 1784 h 10286"/>
                  <a:gd name="connsiteX62-15415" fmla="*/ 7088 w 10000"/>
                  <a:gd name="connsiteY62-15416" fmla="*/ 1874 h 10286"/>
                  <a:gd name="connsiteX63-15417" fmla="*/ 7786 w 10000"/>
                  <a:gd name="connsiteY63-15418" fmla="*/ 5698 h 10286"/>
                  <a:gd name="connsiteX64-15419" fmla="*/ 7987 w 10000"/>
                  <a:gd name="connsiteY64-15420" fmla="*/ 5657 h 10286"/>
                  <a:gd name="connsiteX65-15421" fmla="*/ 8280 w 10000"/>
                  <a:gd name="connsiteY65-15422" fmla="*/ 5615 h 10286"/>
                  <a:gd name="connsiteX66-15423" fmla="*/ 8450 w 10000"/>
                  <a:gd name="connsiteY66-15424" fmla="*/ 5602 h 10286"/>
                  <a:gd name="connsiteX67-15425" fmla="*/ 8630 w 10000"/>
                  <a:gd name="connsiteY67-15426" fmla="*/ 5599 h 10286"/>
                  <a:gd name="connsiteX68-15427" fmla="*/ 8815 w 10000"/>
                  <a:gd name="connsiteY68-15428" fmla="*/ 5604 h 10286"/>
                  <a:gd name="connsiteX69-15429" fmla="*/ 9003 w 10000"/>
                  <a:gd name="connsiteY69-15430" fmla="*/ 5623 h 10286"/>
                  <a:gd name="connsiteX70-15431" fmla="*/ 9185 w 10000"/>
                  <a:gd name="connsiteY70-15432" fmla="*/ 5660 h 10286"/>
                  <a:gd name="connsiteX71-15433" fmla="*/ 9360 w 10000"/>
                  <a:gd name="connsiteY71-15434" fmla="*/ 5716 h 10286"/>
                  <a:gd name="connsiteX72-15435" fmla="*/ 9523 w 10000"/>
                  <a:gd name="connsiteY72-15436" fmla="*/ 5790 h 10286"/>
                  <a:gd name="connsiteX73-15437" fmla="*/ 9597 w 10000"/>
                  <a:gd name="connsiteY73-15438" fmla="*/ 5840 h 10286"/>
                  <a:gd name="connsiteX74-15439" fmla="*/ 9668 w 10000"/>
                  <a:gd name="connsiteY74-15440" fmla="*/ 5892 h 10286"/>
                  <a:gd name="connsiteX75-15441" fmla="*/ 9734 w 10000"/>
                  <a:gd name="connsiteY75-15442" fmla="*/ 5951 h 10286"/>
                  <a:gd name="connsiteX76-15443" fmla="*/ 9794 w 10000"/>
                  <a:gd name="connsiteY76-15444" fmla="*/ 6019 h 10286"/>
                  <a:gd name="connsiteX77-15445" fmla="*/ 9846 w 10000"/>
                  <a:gd name="connsiteY77-15446" fmla="*/ 6096 h 10286"/>
                  <a:gd name="connsiteX78-15447" fmla="*/ 9892 w 10000"/>
                  <a:gd name="connsiteY78-15448" fmla="*/ 6176 h 10286"/>
                  <a:gd name="connsiteX79-15449" fmla="*/ 9930 w 10000"/>
                  <a:gd name="connsiteY79-15450" fmla="*/ 6267 h 10286"/>
                  <a:gd name="connsiteX80-15451" fmla="*/ 9960 w 10000"/>
                  <a:gd name="connsiteY80-15452" fmla="*/ 6366 h 10286"/>
                  <a:gd name="connsiteX81-15453" fmla="*/ 9982 w 10000"/>
                  <a:gd name="connsiteY81-15454" fmla="*/ 6473 h 10286"/>
                  <a:gd name="connsiteX82-15455" fmla="*/ 9995 w 10000"/>
                  <a:gd name="connsiteY82-15456" fmla="*/ 6591 h 10286"/>
                  <a:gd name="connsiteX83-15457" fmla="*/ 10000 w 10000"/>
                  <a:gd name="connsiteY83-15458" fmla="*/ 6774 h 10286"/>
                  <a:gd name="connsiteX84-15459" fmla="*/ 9992 w 10000"/>
                  <a:gd name="connsiteY84-15460" fmla="*/ 6946 h 10286"/>
                  <a:gd name="connsiteX85-15461" fmla="*/ 9972 w 10000"/>
                  <a:gd name="connsiteY85-15462" fmla="*/ 7100 h 10286"/>
                  <a:gd name="connsiteX86-15463" fmla="*/ 9939 w 10000"/>
                  <a:gd name="connsiteY86-15464" fmla="*/ 7247 h 10286"/>
                  <a:gd name="connsiteX87-15465" fmla="*/ 9897 w 10000"/>
                  <a:gd name="connsiteY87-15466" fmla="*/ 7378 h 10286"/>
                  <a:gd name="connsiteX0-15467" fmla="*/ 9939 w 10000"/>
                  <a:gd name="connsiteY0-15468" fmla="*/ 7247 h 10286"/>
                  <a:gd name="connsiteX1-15469" fmla="*/ 5871 w 10000"/>
                  <a:gd name="connsiteY1-15470" fmla="*/ 6145 h 10286"/>
                  <a:gd name="connsiteX2-15471" fmla="*/ 4690 w 10000"/>
                  <a:gd name="connsiteY2-15472" fmla="*/ 6402 h 10286"/>
                  <a:gd name="connsiteX3-15473" fmla="*/ 3311 w 10000"/>
                  <a:gd name="connsiteY3-15474" fmla="*/ 6960 h 10286"/>
                  <a:gd name="connsiteX4-15475" fmla="*/ 2064 w 10000"/>
                  <a:gd name="connsiteY4-15476" fmla="*/ 7752 h 10286"/>
                  <a:gd name="connsiteX5-15477" fmla="*/ 676 w 10000"/>
                  <a:gd name="connsiteY5-15478" fmla="*/ 9206 h 10286"/>
                  <a:gd name="connsiteX6-15479" fmla="*/ 0 w 10000"/>
                  <a:gd name="connsiteY6-15480" fmla="*/ 10286 h 10286"/>
                  <a:gd name="connsiteX7-15481" fmla="*/ 0 w 10000"/>
                  <a:gd name="connsiteY7-15482" fmla="*/ 9523 h 10286"/>
                  <a:gd name="connsiteX8-15483" fmla="*/ 10 w 10000"/>
                  <a:gd name="connsiteY8-15484" fmla="*/ 9012 h 10286"/>
                  <a:gd name="connsiteX9-15485" fmla="*/ 28 w 10000"/>
                  <a:gd name="connsiteY9-15486" fmla="*/ 8472 h 10286"/>
                  <a:gd name="connsiteX10-15487" fmla="*/ 58 w 10000"/>
                  <a:gd name="connsiteY10-15488" fmla="*/ 7919 h 10286"/>
                  <a:gd name="connsiteX11-15489" fmla="*/ 98 w 10000"/>
                  <a:gd name="connsiteY11-15490" fmla="*/ 7350 h 10286"/>
                  <a:gd name="connsiteX12-15491" fmla="*/ 148 w 10000"/>
                  <a:gd name="connsiteY12-15492" fmla="*/ 6774 h 10286"/>
                  <a:gd name="connsiteX13-15493" fmla="*/ 212 w 10000"/>
                  <a:gd name="connsiteY13-15494" fmla="*/ 6204 h 10286"/>
                  <a:gd name="connsiteX14-15495" fmla="*/ 286 w 10000"/>
                  <a:gd name="connsiteY14-15496" fmla="*/ 5637 h 10286"/>
                  <a:gd name="connsiteX15-15497" fmla="*/ 374 w 10000"/>
                  <a:gd name="connsiteY15-15498" fmla="*/ 5090 h 10286"/>
                  <a:gd name="connsiteX16-15499" fmla="*/ 475 w 10000"/>
                  <a:gd name="connsiteY16-15500" fmla="*/ 4560 h 10286"/>
                  <a:gd name="connsiteX17-15501" fmla="*/ 530 w 10000"/>
                  <a:gd name="connsiteY17-15502" fmla="*/ 4309 h 10286"/>
                  <a:gd name="connsiteX18-15503" fmla="*/ 588 w 10000"/>
                  <a:gd name="connsiteY18-15504" fmla="*/ 4063 h 10286"/>
                  <a:gd name="connsiteX19-15505" fmla="*/ 652 w 10000"/>
                  <a:gd name="connsiteY19-15506" fmla="*/ 3825 h 10286"/>
                  <a:gd name="connsiteX20-15507" fmla="*/ 717 w 10000"/>
                  <a:gd name="connsiteY20-15508" fmla="*/ 3602 h 10286"/>
                  <a:gd name="connsiteX21-15509" fmla="*/ 787 w 10000"/>
                  <a:gd name="connsiteY21-15510" fmla="*/ 3387 h 10286"/>
                  <a:gd name="connsiteX22-15511" fmla="*/ 861 w 10000"/>
                  <a:gd name="connsiteY22-15512" fmla="*/ 3183 h 10286"/>
                  <a:gd name="connsiteX23-15513" fmla="*/ 938 w 10000"/>
                  <a:gd name="connsiteY23-15514" fmla="*/ 2992 h 10286"/>
                  <a:gd name="connsiteX24-15515" fmla="*/ 1019 w 10000"/>
                  <a:gd name="connsiteY24-15516" fmla="*/ 2812 h 10286"/>
                  <a:gd name="connsiteX25-15517" fmla="*/ 1105 w 10000"/>
                  <a:gd name="connsiteY25-15518" fmla="*/ 2652 h 10286"/>
                  <a:gd name="connsiteX26-15519" fmla="*/ 1194 w 10000"/>
                  <a:gd name="connsiteY26-15520" fmla="*/ 2501 h 10286"/>
                  <a:gd name="connsiteX27-15521" fmla="*/ 1640 w 10000"/>
                  <a:gd name="connsiteY27-15522" fmla="*/ 1819 h 10286"/>
                  <a:gd name="connsiteX28-15523" fmla="*/ 1865 w 10000"/>
                  <a:gd name="connsiteY28-15524" fmla="*/ 1481 h 10286"/>
                  <a:gd name="connsiteX29-15525" fmla="*/ 1950 w 10000"/>
                  <a:gd name="connsiteY29-15526" fmla="*/ 1360 h 10286"/>
                  <a:gd name="connsiteX30-15527" fmla="*/ 2095 w 10000"/>
                  <a:gd name="connsiteY30-15528" fmla="*/ 1166 h 10286"/>
                  <a:gd name="connsiteX31-15529" fmla="*/ 2333 w 10000"/>
                  <a:gd name="connsiteY31-15530" fmla="*/ 869 h 10286"/>
                  <a:gd name="connsiteX32-15531" fmla="*/ 2455 w 10000"/>
                  <a:gd name="connsiteY32-15532" fmla="*/ 730 h 10286"/>
                  <a:gd name="connsiteX33-15533" fmla="*/ 2583 w 10000"/>
                  <a:gd name="connsiteY33-15534" fmla="*/ 598 h 10286"/>
                  <a:gd name="connsiteX34-15535" fmla="*/ 2711 w 10000"/>
                  <a:gd name="connsiteY34-15536" fmla="*/ 479 h 10286"/>
                  <a:gd name="connsiteX35-15537" fmla="*/ 2844 w 10000"/>
                  <a:gd name="connsiteY35-15538" fmla="*/ 365 h 10286"/>
                  <a:gd name="connsiteX36-15539" fmla="*/ 2981 w 10000"/>
                  <a:gd name="connsiteY36-15540" fmla="*/ 264 h 10286"/>
                  <a:gd name="connsiteX37-15541" fmla="*/ 3121 w 10000"/>
                  <a:gd name="connsiteY37-15542" fmla="*/ 172 h 10286"/>
                  <a:gd name="connsiteX38-15543" fmla="*/ 3188 w 10000"/>
                  <a:gd name="connsiteY38-15544" fmla="*/ 137 h 10286"/>
                  <a:gd name="connsiteX39-15545" fmla="*/ 3268 w 10000"/>
                  <a:gd name="connsiteY39-15546" fmla="*/ 105 h 10286"/>
                  <a:gd name="connsiteX40-15547" fmla="*/ 3463 w 10000"/>
                  <a:gd name="connsiteY40-15548" fmla="*/ 54 h 10286"/>
                  <a:gd name="connsiteX41-15549" fmla="*/ 3698 w 10000"/>
                  <a:gd name="connsiteY41-15550" fmla="*/ 16 h 10286"/>
                  <a:gd name="connsiteX42-15551" fmla="*/ 3966 w 10000"/>
                  <a:gd name="connsiteY42-15552" fmla="*/ 0 h 10286"/>
                  <a:gd name="connsiteX43-15553" fmla="*/ 4258 w 10000"/>
                  <a:gd name="connsiteY43-15554" fmla="*/ 5 h 10286"/>
                  <a:gd name="connsiteX44-15555" fmla="*/ 4569 w 10000"/>
                  <a:gd name="connsiteY44-15556" fmla="*/ 33 h 10286"/>
                  <a:gd name="connsiteX45-15557" fmla="*/ 4892 w 10000"/>
                  <a:gd name="connsiteY45-15558" fmla="*/ 80 h 10286"/>
                  <a:gd name="connsiteX46-15559" fmla="*/ 5217 w 10000"/>
                  <a:gd name="connsiteY46-15560" fmla="*/ 156 h 10286"/>
                  <a:gd name="connsiteX47-15561" fmla="*/ 5379 w 10000"/>
                  <a:gd name="connsiteY47-15562" fmla="*/ 204 h 10286"/>
                  <a:gd name="connsiteX48-15563" fmla="*/ 5539 w 10000"/>
                  <a:gd name="connsiteY48-15564" fmla="*/ 256 h 10286"/>
                  <a:gd name="connsiteX49-15565" fmla="*/ 5850 w 10000"/>
                  <a:gd name="connsiteY49-15566" fmla="*/ 390 h 10286"/>
                  <a:gd name="connsiteX50-15567" fmla="*/ 6000 w 10000"/>
                  <a:gd name="connsiteY50-15568" fmla="*/ 467 h 10286"/>
                  <a:gd name="connsiteX51-15569" fmla="*/ 6145 w 10000"/>
                  <a:gd name="connsiteY51-15570" fmla="*/ 551 h 10286"/>
                  <a:gd name="connsiteX52-15571" fmla="*/ 6281 w 10000"/>
                  <a:gd name="connsiteY52-15572" fmla="*/ 640 h 10286"/>
                  <a:gd name="connsiteX53-15573" fmla="*/ 6413 w 10000"/>
                  <a:gd name="connsiteY53-15574" fmla="*/ 743 h 10286"/>
                  <a:gd name="connsiteX54-15575" fmla="*/ 6534 w 10000"/>
                  <a:gd name="connsiteY54-15576" fmla="*/ 853 h 10286"/>
                  <a:gd name="connsiteX55-15577" fmla="*/ 6648 w 10000"/>
                  <a:gd name="connsiteY55-15578" fmla="*/ 970 h 10286"/>
                  <a:gd name="connsiteX56-15579" fmla="*/ 6751 w 10000"/>
                  <a:gd name="connsiteY56-15580" fmla="*/ 1097 h 10286"/>
                  <a:gd name="connsiteX57-15581" fmla="*/ 6844 w 10000"/>
                  <a:gd name="connsiteY57-15582" fmla="*/ 1235 h 10286"/>
                  <a:gd name="connsiteX58-15583" fmla="*/ 6925 w 10000"/>
                  <a:gd name="connsiteY58-15584" fmla="*/ 1378 h 10286"/>
                  <a:gd name="connsiteX59-15585" fmla="*/ 6994 w 10000"/>
                  <a:gd name="connsiteY59-15586" fmla="*/ 1533 h 10286"/>
                  <a:gd name="connsiteX60-15587" fmla="*/ 7048 w 10000"/>
                  <a:gd name="connsiteY60-15588" fmla="*/ 1697 h 10286"/>
                  <a:gd name="connsiteX61-15589" fmla="*/ 7070 w 10000"/>
                  <a:gd name="connsiteY61-15590" fmla="*/ 1784 h 10286"/>
                  <a:gd name="connsiteX62-15591" fmla="*/ 7088 w 10000"/>
                  <a:gd name="connsiteY62-15592" fmla="*/ 1874 h 10286"/>
                  <a:gd name="connsiteX63-15593" fmla="*/ 7786 w 10000"/>
                  <a:gd name="connsiteY63-15594" fmla="*/ 5698 h 10286"/>
                  <a:gd name="connsiteX64-15595" fmla="*/ 7987 w 10000"/>
                  <a:gd name="connsiteY64-15596" fmla="*/ 5657 h 10286"/>
                  <a:gd name="connsiteX65-15597" fmla="*/ 8280 w 10000"/>
                  <a:gd name="connsiteY65-15598" fmla="*/ 5615 h 10286"/>
                  <a:gd name="connsiteX66-15599" fmla="*/ 8450 w 10000"/>
                  <a:gd name="connsiteY66-15600" fmla="*/ 5602 h 10286"/>
                  <a:gd name="connsiteX67-15601" fmla="*/ 8630 w 10000"/>
                  <a:gd name="connsiteY67-15602" fmla="*/ 5599 h 10286"/>
                  <a:gd name="connsiteX68-15603" fmla="*/ 8815 w 10000"/>
                  <a:gd name="connsiteY68-15604" fmla="*/ 5604 h 10286"/>
                  <a:gd name="connsiteX69-15605" fmla="*/ 9003 w 10000"/>
                  <a:gd name="connsiteY69-15606" fmla="*/ 5623 h 10286"/>
                  <a:gd name="connsiteX70-15607" fmla="*/ 9185 w 10000"/>
                  <a:gd name="connsiteY70-15608" fmla="*/ 5660 h 10286"/>
                  <a:gd name="connsiteX71-15609" fmla="*/ 9360 w 10000"/>
                  <a:gd name="connsiteY71-15610" fmla="*/ 5716 h 10286"/>
                  <a:gd name="connsiteX72-15611" fmla="*/ 9523 w 10000"/>
                  <a:gd name="connsiteY72-15612" fmla="*/ 5790 h 10286"/>
                  <a:gd name="connsiteX73-15613" fmla="*/ 9597 w 10000"/>
                  <a:gd name="connsiteY73-15614" fmla="*/ 5840 h 10286"/>
                  <a:gd name="connsiteX74-15615" fmla="*/ 9668 w 10000"/>
                  <a:gd name="connsiteY74-15616" fmla="*/ 5892 h 10286"/>
                  <a:gd name="connsiteX75-15617" fmla="*/ 9734 w 10000"/>
                  <a:gd name="connsiteY75-15618" fmla="*/ 5951 h 10286"/>
                  <a:gd name="connsiteX76-15619" fmla="*/ 9794 w 10000"/>
                  <a:gd name="connsiteY76-15620" fmla="*/ 6019 h 10286"/>
                  <a:gd name="connsiteX77-15621" fmla="*/ 9846 w 10000"/>
                  <a:gd name="connsiteY77-15622" fmla="*/ 6096 h 10286"/>
                  <a:gd name="connsiteX78-15623" fmla="*/ 9892 w 10000"/>
                  <a:gd name="connsiteY78-15624" fmla="*/ 6176 h 10286"/>
                  <a:gd name="connsiteX79-15625" fmla="*/ 9930 w 10000"/>
                  <a:gd name="connsiteY79-15626" fmla="*/ 6267 h 10286"/>
                  <a:gd name="connsiteX80-15627" fmla="*/ 9960 w 10000"/>
                  <a:gd name="connsiteY80-15628" fmla="*/ 6366 h 10286"/>
                  <a:gd name="connsiteX81-15629" fmla="*/ 9982 w 10000"/>
                  <a:gd name="connsiteY81-15630" fmla="*/ 6473 h 10286"/>
                  <a:gd name="connsiteX82-15631" fmla="*/ 9995 w 10000"/>
                  <a:gd name="connsiteY82-15632" fmla="*/ 6591 h 10286"/>
                  <a:gd name="connsiteX83-15633" fmla="*/ 10000 w 10000"/>
                  <a:gd name="connsiteY83-15634" fmla="*/ 6774 h 10286"/>
                  <a:gd name="connsiteX84-15635" fmla="*/ 9992 w 10000"/>
                  <a:gd name="connsiteY84-15636" fmla="*/ 6946 h 10286"/>
                  <a:gd name="connsiteX85-15637" fmla="*/ 9972 w 10000"/>
                  <a:gd name="connsiteY85-15638" fmla="*/ 7100 h 10286"/>
                  <a:gd name="connsiteX86-15639" fmla="*/ 9939 w 10000"/>
                  <a:gd name="connsiteY86-15640" fmla="*/ 7247 h 10286"/>
                  <a:gd name="connsiteX0-15641" fmla="*/ 9972 w 10000"/>
                  <a:gd name="connsiteY0-15642" fmla="*/ 7100 h 10286"/>
                  <a:gd name="connsiteX1-15643" fmla="*/ 5871 w 10000"/>
                  <a:gd name="connsiteY1-15644" fmla="*/ 6145 h 10286"/>
                  <a:gd name="connsiteX2-15645" fmla="*/ 4690 w 10000"/>
                  <a:gd name="connsiteY2-15646" fmla="*/ 6402 h 10286"/>
                  <a:gd name="connsiteX3-15647" fmla="*/ 3311 w 10000"/>
                  <a:gd name="connsiteY3-15648" fmla="*/ 6960 h 10286"/>
                  <a:gd name="connsiteX4-15649" fmla="*/ 2064 w 10000"/>
                  <a:gd name="connsiteY4-15650" fmla="*/ 7752 h 10286"/>
                  <a:gd name="connsiteX5-15651" fmla="*/ 676 w 10000"/>
                  <a:gd name="connsiteY5-15652" fmla="*/ 9206 h 10286"/>
                  <a:gd name="connsiteX6-15653" fmla="*/ 0 w 10000"/>
                  <a:gd name="connsiteY6-15654" fmla="*/ 10286 h 10286"/>
                  <a:gd name="connsiteX7-15655" fmla="*/ 0 w 10000"/>
                  <a:gd name="connsiteY7-15656" fmla="*/ 9523 h 10286"/>
                  <a:gd name="connsiteX8-15657" fmla="*/ 10 w 10000"/>
                  <a:gd name="connsiteY8-15658" fmla="*/ 9012 h 10286"/>
                  <a:gd name="connsiteX9-15659" fmla="*/ 28 w 10000"/>
                  <a:gd name="connsiteY9-15660" fmla="*/ 8472 h 10286"/>
                  <a:gd name="connsiteX10-15661" fmla="*/ 58 w 10000"/>
                  <a:gd name="connsiteY10-15662" fmla="*/ 7919 h 10286"/>
                  <a:gd name="connsiteX11-15663" fmla="*/ 98 w 10000"/>
                  <a:gd name="connsiteY11-15664" fmla="*/ 7350 h 10286"/>
                  <a:gd name="connsiteX12-15665" fmla="*/ 148 w 10000"/>
                  <a:gd name="connsiteY12-15666" fmla="*/ 6774 h 10286"/>
                  <a:gd name="connsiteX13-15667" fmla="*/ 212 w 10000"/>
                  <a:gd name="connsiteY13-15668" fmla="*/ 6204 h 10286"/>
                  <a:gd name="connsiteX14-15669" fmla="*/ 286 w 10000"/>
                  <a:gd name="connsiteY14-15670" fmla="*/ 5637 h 10286"/>
                  <a:gd name="connsiteX15-15671" fmla="*/ 374 w 10000"/>
                  <a:gd name="connsiteY15-15672" fmla="*/ 5090 h 10286"/>
                  <a:gd name="connsiteX16-15673" fmla="*/ 475 w 10000"/>
                  <a:gd name="connsiteY16-15674" fmla="*/ 4560 h 10286"/>
                  <a:gd name="connsiteX17-15675" fmla="*/ 530 w 10000"/>
                  <a:gd name="connsiteY17-15676" fmla="*/ 4309 h 10286"/>
                  <a:gd name="connsiteX18-15677" fmla="*/ 588 w 10000"/>
                  <a:gd name="connsiteY18-15678" fmla="*/ 4063 h 10286"/>
                  <a:gd name="connsiteX19-15679" fmla="*/ 652 w 10000"/>
                  <a:gd name="connsiteY19-15680" fmla="*/ 3825 h 10286"/>
                  <a:gd name="connsiteX20-15681" fmla="*/ 717 w 10000"/>
                  <a:gd name="connsiteY20-15682" fmla="*/ 3602 h 10286"/>
                  <a:gd name="connsiteX21-15683" fmla="*/ 787 w 10000"/>
                  <a:gd name="connsiteY21-15684" fmla="*/ 3387 h 10286"/>
                  <a:gd name="connsiteX22-15685" fmla="*/ 861 w 10000"/>
                  <a:gd name="connsiteY22-15686" fmla="*/ 3183 h 10286"/>
                  <a:gd name="connsiteX23-15687" fmla="*/ 938 w 10000"/>
                  <a:gd name="connsiteY23-15688" fmla="*/ 2992 h 10286"/>
                  <a:gd name="connsiteX24-15689" fmla="*/ 1019 w 10000"/>
                  <a:gd name="connsiteY24-15690" fmla="*/ 2812 h 10286"/>
                  <a:gd name="connsiteX25-15691" fmla="*/ 1105 w 10000"/>
                  <a:gd name="connsiteY25-15692" fmla="*/ 2652 h 10286"/>
                  <a:gd name="connsiteX26-15693" fmla="*/ 1194 w 10000"/>
                  <a:gd name="connsiteY26-15694" fmla="*/ 2501 h 10286"/>
                  <a:gd name="connsiteX27-15695" fmla="*/ 1640 w 10000"/>
                  <a:gd name="connsiteY27-15696" fmla="*/ 1819 h 10286"/>
                  <a:gd name="connsiteX28-15697" fmla="*/ 1865 w 10000"/>
                  <a:gd name="connsiteY28-15698" fmla="*/ 1481 h 10286"/>
                  <a:gd name="connsiteX29-15699" fmla="*/ 1950 w 10000"/>
                  <a:gd name="connsiteY29-15700" fmla="*/ 1360 h 10286"/>
                  <a:gd name="connsiteX30-15701" fmla="*/ 2095 w 10000"/>
                  <a:gd name="connsiteY30-15702" fmla="*/ 1166 h 10286"/>
                  <a:gd name="connsiteX31-15703" fmla="*/ 2333 w 10000"/>
                  <a:gd name="connsiteY31-15704" fmla="*/ 869 h 10286"/>
                  <a:gd name="connsiteX32-15705" fmla="*/ 2455 w 10000"/>
                  <a:gd name="connsiteY32-15706" fmla="*/ 730 h 10286"/>
                  <a:gd name="connsiteX33-15707" fmla="*/ 2583 w 10000"/>
                  <a:gd name="connsiteY33-15708" fmla="*/ 598 h 10286"/>
                  <a:gd name="connsiteX34-15709" fmla="*/ 2711 w 10000"/>
                  <a:gd name="connsiteY34-15710" fmla="*/ 479 h 10286"/>
                  <a:gd name="connsiteX35-15711" fmla="*/ 2844 w 10000"/>
                  <a:gd name="connsiteY35-15712" fmla="*/ 365 h 10286"/>
                  <a:gd name="connsiteX36-15713" fmla="*/ 2981 w 10000"/>
                  <a:gd name="connsiteY36-15714" fmla="*/ 264 h 10286"/>
                  <a:gd name="connsiteX37-15715" fmla="*/ 3121 w 10000"/>
                  <a:gd name="connsiteY37-15716" fmla="*/ 172 h 10286"/>
                  <a:gd name="connsiteX38-15717" fmla="*/ 3188 w 10000"/>
                  <a:gd name="connsiteY38-15718" fmla="*/ 137 h 10286"/>
                  <a:gd name="connsiteX39-15719" fmla="*/ 3268 w 10000"/>
                  <a:gd name="connsiteY39-15720" fmla="*/ 105 h 10286"/>
                  <a:gd name="connsiteX40-15721" fmla="*/ 3463 w 10000"/>
                  <a:gd name="connsiteY40-15722" fmla="*/ 54 h 10286"/>
                  <a:gd name="connsiteX41-15723" fmla="*/ 3698 w 10000"/>
                  <a:gd name="connsiteY41-15724" fmla="*/ 16 h 10286"/>
                  <a:gd name="connsiteX42-15725" fmla="*/ 3966 w 10000"/>
                  <a:gd name="connsiteY42-15726" fmla="*/ 0 h 10286"/>
                  <a:gd name="connsiteX43-15727" fmla="*/ 4258 w 10000"/>
                  <a:gd name="connsiteY43-15728" fmla="*/ 5 h 10286"/>
                  <a:gd name="connsiteX44-15729" fmla="*/ 4569 w 10000"/>
                  <a:gd name="connsiteY44-15730" fmla="*/ 33 h 10286"/>
                  <a:gd name="connsiteX45-15731" fmla="*/ 4892 w 10000"/>
                  <a:gd name="connsiteY45-15732" fmla="*/ 80 h 10286"/>
                  <a:gd name="connsiteX46-15733" fmla="*/ 5217 w 10000"/>
                  <a:gd name="connsiteY46-15734" fmla="*/ 156 h 10286"/>
                  <a:gd name="connsiteX47-15735" fmla="*/ 5379 w 10000"/>
                  <a:gd name="connsiteY47-15736" fmla="*/ 204 h 10286"/>
                  <a:gd name="connsiteX48-15737" fmla="*/ 5539 w 10000"/>
                  <a:gd name="connsiteY48-15738" fmla="*/ 256 h 10286"/>
                  <a:gd name="connsiteX49-15739" fmla="*/ 5850 w 10000"/>
                  <a:gd name="connsiteY49-15740" fmla="*/ 390 h 10286"/>
                  <a:gd name="connsiteX50-15741" fmla="*/ 6000 w 10000"/>
                  <a:gd name="connsiteY50-15742" fmla="*/ 467 h 10286"/>
                  <a:gd name="connsiteX51-15743" fmla="*/ 6145 w 10000"/>
                  <a:gd name="connsiteY51-15744" fmla="*/ 551 h 10286"/>
                  <a:gd name="connsiteX52-15745" fmla="*/ 6281 w 10000"/>
                  <a:gd name="connsiteY52-15746" fmla="*/ 640 h 10286"/>
                  <a:gd name="connsiteX53-15747" fmla="*/ 6413 w 10000"/>
                  <a:gd name="connsiteY53-15748" fmla="*/ 743 h 10286"/>
                  <a:gd name="connsiteX54-15749" fmla="*/ 6534 w 10000"/>
                  <a:gd name="connsiteY54-15750" fmla="*/ 853 h 10286"/>
                  <a:gd name="connsiteX55-15751" fmla="*/ 6648 w 10000"/>
                  <a:gd name="connsiteY55-15752" fmla="*/ 970 h 10286"/>
                  <a:gd name="connsiteX56-15753" fmla="*/ 6751 w 10000"/>
                  <a:gd name="connsiteY56-15754" fmla="*/ 1097 h 10286"/>
                  <a:gd name="connsiteX57-15755" fmla="*/ 6844 w 10000"/>
                  <a:gd name="connsiteY57-15756" fmla="*/ 1235 h 10286"/>
                  <a:gd name="connsiteX58-15757" fmla="*/ 6925 w 10000"/>
                  <a:gd name="connsiteY58-15758" fmla="*/ 1378 h 10286"/>
                  <a:gd name="connsiteX59-15759" fmla="*/ 6994 w 10000"/>
                  <a:gd name="connsiteY59-15760" fmla="*/ 1533 h 10286"/>
                  <a:gd name="connsiteX60-15761" fmla="*/ 7048 w 10000"/>
                  <a:gd name="connsiteY60-15762" fmla="*/ 1697 h 10286"/>
                  <a:gd name="connsiteX61-15763" fmla="*/ 7070 w 10000"/>
                  <a:gd name="connsiteY61-15764" fmla="*/ 1784 h 10286"/>
                  <a:gd name="connsiteX62-15765" fmla="*/ 7088 w 10000"/>
                  <a:gd name="connsiteY62-15766" fmla="*/ 1874 h 10286"/>
                  <a:gd name="connsiteX63-15767" fmla="*/ 7786 w 10000"/>
                  <a:gd name="connsiteY63-15768" fmla="*/ 5698 h 10286"/>
                  <a:gd name="connsiteX64-15769" fmla="*/ 7987 w 10000"/>
                  <a:gd name="connsiteY64-15770" fmla="*/ 5657 h 10286"/>
                  <a:gd name="connsiteX65-15771" fmla="*/ 8280 w 10000"/>
                  <a:gd name="connsiteY65-15772" fmla="*/ 5615 h 10286"/>
                  <a:gd name="connsiteX66-15773" fmla="*/ 8450 w 10000"/>
                  <a:gd name="connsiteY66-15774" fmla="*/ 5602 h 10286"/>
                  <a:gd name="connsiteX67-15775" fmla="*/ 8630 w 10000"/>
                  <a:gd name="connsiteY67-15776" fmla="*/ 5599 h 10286"/>
                  <a:gd name="connsiteX68-15777" fmla="*/ 8815 w 10000"/>
                  <a:gd name="connsiteY68-15778" fmla="*/ 5604 h 10286"/>
                  <a:gd name="connsiteX69-15779" fmla="*/ 9003 w 10000"/>
                  <a:gd name="connsiteY69-15780" fmla="*/ 5623 h 10286"/>
                  <a:gd name="connsiteX70-15781" fmla="*/ 9185 w 10000"/>
                  <a:gd name="connsiteY70-15782" fmla="*/ 5660 h 10286"/>
                  <a:gd name="connsiteX71-15783" fmla="*/ 9360 w 10000"/>
                  <a:gd name="connsiteY71-15784" fmla="*/ 5716 h 10286"/>
                  <a:gd name="connsiteX72-15785" fmla="*/ 9523 w 10000"/>
                  <a:gd name="connsiteY72-15786" fmla="*/ 5790 h 10286"/>
                  <a:gd name="connsiteX73-15787" fmla="*/ 9597 w 10000"/>
                  <a:gd name="connsiteY73-15788" fmla="*/ 5840 h 10286"/>
                  <a:gd name="connsiteX74-15789" fmla="*/ 9668 w 10000"/>
                  <a:gd name="connsiteY74-15790" fmla="*/ 5892 h 10286"/>
                  <a:gd name="connsiteX75-15791" fmla="*/ 9734 w 10000"/>
                  <a:gd name="connsiteY75-15792" fmla="*/ 5951 h 10286"/>
                  <a:gd name="connsiteX76-15793" fmla="*/ 9794 w 10000"/>
                  <a:gd name="connsiteY76-15794" fmla="*/ 6019 h 10286"/>
                  <a:gd name="connsiteX77-15795" fmla="*/ 9846 w 10000"/>
                  <a:gd name="connsiteY77-15796" fmla="*/ 6096 h 10286"/>
                  <a:gd name="connsiteX78-15797" fmla="*/ 9892 w 10000"/>
                  <a:gd name="connsiteY78-15798" fmla="*/ 6176 h 10286"/>
                  <a:gd name="connsiteX79-15799" fmla="*/ 9930 w 10000"/>
                  <a:gd name="connsiteY79-15800" fmla="*/ 6267 h 10286"/>
                  <a:gd name="connsiteX80-15801" fmla="*/ 9960 w 10000"/>
                  <a:gd name="connsiteY80-15802" fmla="*/ 6366 h 10286"/>
                  <a:gd name="connsiteX81-15803" fmla="*/ 9982 w 10000"/>
                  <a:gd name="connsiteY81-15804" fmla="*/ 6473 h 10286"/>
                  <a:gd name="connsiteX82-15805" fmla="*/ 9995 w 10000"/>
                  <a:gd name="connsiteY82-15806" fmla="*/ 6591 h 10286"/>
                  <a:gd name="connsiteX83-15807" fmla="*/ 10000 w 10000"/>
                  <a:gd name="connsiteY83-15808" fmla="*/ 6774 h 10286"/>
                  <a:gd name="connsiteX84-15809" fmla="*/ 9992 w 10000"/>
                  <a:gd name="connsiteY84-15810" fmla="*/ 6946 h 10286"/>
                  <a:gd name="connsiteX85-15811" fmla="*/ 9972 w 10000"/>
                  <a:gd name="connsiteY85-15812" fmla="*/ 7100 h 10286"/>
                  <a:gd name="connsiteX0-15813" fmla="*/ 9992 w 10000"/>
                  <a:gd name="connsiteY0-15814" fmla="*/ 6946 h 10286"/>
                  <a:gd name="connsiteX1-15815" fmla="*/ 5871 w 10000"/>
                  <a:gd name="connsiteY1-15816" fmla="*/ 6145 h 10286"/>
                  <a:gd name="connsiteX2-15817" fmla="*/ 4690 w 10000"/>
                  <a:gd name="connsiteY2-15818" fmla="*/ 6402 h 10286"/>
                  <a:gd name="connsiteX3-15819" fmla="*/ 3311 w 10000"/>
                  <a:gd name="connsiteY3-15820" fmla="*/ 6960 h 10286"/>
                  <a:gd name="connsiteX4-15821" fmla="*/ 2064 w 10000"/>
                  <a:gd name="connsiteY4-15822" fmla="*/ 7752 h 10286"/>
                  <a:gd name="connsiteX5-15823" fmla="*/ 676 w 10000"/>
                  <a:gd name="connsiteY5-15824" fmla="*/ 9206 h 10286"/>
                  <a:gd name="connsiteX6-15825" fmla="*/ 0 w 10000"/>
                  <a:gd name="connsiteY6-15826" fmla="*/ 10286 h 10286"/>
                  <a:gd name="connsiteX7-15827" fmla="*/ 0 w 10000"/>
                  <a:gd name="connsiteY7-15828" fmla="*/ 9523 h 10286"/>
                  <a:gd name="connsiteX8-15829" fmla="*/ 10 w 10000"/>
                  <a:gd name="connsiteY8-15830" fmla="*/ 9012 h 10286"/>
                  <a:gd name="connsiteX9-15831" fmla="*/ 28 w 10000"/>
                  <a:gd name="connsiteY9-15832" fmla="*/ 8472 h 10286"/>
                  <a:gd name="connsiteX10-15833" fmla="*/ 58 w 10000"/>
                  <a:gd name="connsiteY10-15834" fmla="*/ 7919 h 10286"/>
                  <a:gd name="connsiteX11-15835" fmla="*/ 98 w 10000"/>
                  <a:gd name="connsiteY11-15836" fmla="*/ 7350 h 10286"/>
                  <a:gd name="connsiteX12-15837" fmla="*/ 148 w 10000"/>
                  <a:gd name="connsiteY12-15838" fmla="*/ 6774 h 10286"/>
                  <a:gd name="connsiteX13-15839" fmla="*/ 212 w 10000"/>
                  <a:gd name="connsiteY13-15840" fmla="*/ 6204 h 10286"/>
                  <a:gd name="connsiteX14-15841" fmla="*/ 286 w 10000"/>
                  <a:gd name="connsiteY14-15842" fmla="*/ 5637 h 10286"/>
                  <a:gd name="connsiteX15-15843" fmla="*/ 374 w 10000"/>
                  <a:gd name="connsiteY15-15844" fmla="*/ 5090 h 10286"/>
                  <a:gd name="connsiteX16-15845" fmla="*/ 475 w 10000"/>
                  <a:gd name="connsiteY16-15846" fmla="*/ 4560 h 10286"/>
                  <a:gd name="connsiteX17-15847" fmla="*/ 530 w 10000"/>
                  <a:gd name="connsiteY17-15848" fmla="*/ 4309 h 10286"/>
                  <a:gd name="connsiteX18-15849" fmla="*/ 588 w 10000"/>
                  <a:gd name="connsiteY18-15850" fmla="*/ 4063 h 10286"/>
                  <a:gd name="connsiteX19-15851" fmla="*/ 652 w 10000"/>
                  <a:gd name="connsiteY19-15852" fmla="*/ 3825 h 10286"/>
                  <a:gd name="connsiteX20-15853" fmla="*/ 717 w 10000"/>
                  <a:gd name="connsiteY20-15854" fmla="*/ 3602 h 10286"/>
                  <a:gd name="connsiteX21-15855" fmla="*/ 787 w 10000"/>
                  <a:gd name="connsiteY21-15856" fmla="*/ 3387 h 10286"/>
                  <a:gd name="connsiteX22-15857" fmla="*/ 861 w 10000"/>
                  <a:gd name="connsiteY22-15858" fmla="*/ 3183 h 10286"/>
                  <a:gd name="connsiteX23-15859" fmla="*/ 938 w 10000"/>
                  <a:gd name="connsiteY23-15860" fmla="*/ 2992 h 10286"/>
                  <a:gd name="connsiteX24-15861" fmla="*/ 1019 w 10000"/>
                  <a:gd name="connsiteY24-15862" fmla="*/ 2812 h 10286"/>
                  <a:gd name="connsiteX25-15863" fmla="*/ 1105 w 10000"/>
                  <a:gd name="connsiteY25-15864" fmla="*/ 2652 h 10286"/>
                  <a:gd name="connsiteX26-15865" fmla="*/ 1194 w 10000"/>
                  <a:gd name="connsiteY26-15866" fmla="*/ 2501 h 10286"/>
                  <a:gd name="connsiteX27-15867" fmla="*/ 1640 w 10000"/>
                  <a:gd name="connsiteY27-15868" fmla="*/ 1819 h 10286"/>
                  <a:gd name="connsiteX28-15869" fmla="*/ 1865 w 10000"/>
                  <a:gd name="connsiteY28-15870" fmla="*/ 1481 h 10286"/>
                  <a:gd name="connsiteX29-15871" fmla="*/ 1950 w 10000"/>
                  <a:gd name="connsiteY29-15872" fmla="*/ 1360 h 10286"/>
                  <a:gd name="connsiteX30-15873" fmla="*/ 2095 w 10000"/>
                  <a:gd name="connsiteY30-15874" fmla="*/ 1166 h 10286"/>
                  <a:gd name="connsiteX31-15875" fmla="*/ 2333 w 10000"/>
                  <a:gd name="connsiteY31-15876" fmla="*/ 869 h 10286"/>
                  <a:gd name="connsiteX32-15877" fmla="*/ 2455 w 10000"/>
                  <a:gd name="connsiteY32-15878" fmla="*/ 730 h 10286"/>
                  <a:gd name="connsiteX33-15879" fmla="*/ 2583 w 10000"/>
                  <a:gd name="connsiteY33-15880" fmla="*/ 598 h 10286"/>
                  <a:gd name="connsiteX34-15881" fmla="*/ 2711 w 10000"/>
                  <a:gd name="connsiteY34-15882" fmla="*/ 479 h 10286"/>
                  <a:gd name="connsiteX35-15883" fmla="*/ 2844 w 10000"/>
                  <a:gd name="connsiteY35-15884" fmla="*/ 365 h 10286"/>
                  <a:gd name="connsiteX36-15885" fmla="*/ 2981 w 10000"/>
                  <a:gd name="connsiteY36-15886" fmla="*/ 264 h 10286"/>
                  <a:gd name="connsiteX37-15887" fmla="*/ 3121 w 10000"/>
                  <a:gd name="connsiteY37-15888" fmla="*/ 172 h 10286"/>
                  <a:gd name="connsiteX38-15889" fmla="*/ 3188 w 10000"/>
                  <a:gd name="connsiteY38-15890" fmla="*/ 137 h 10286"/>
                  <a:gd name="connsiteX39-15891" fmla="*/ 3268 w 10000"/>
                  <a:gd name="connsiteY39-15892" fmla="*/ 105 h 10286"/>
                  <a:gd name="connsiteX40-15893" fmla="*/ 3463 w 10000"/>
                  <a:gd name="connsiteY40-15894" fmla="*/ 54 h 10286"/>
                  <a:gd name="connsiteX41-15895" fmla="*/ 3698 w 10000"/>
                  <a:gd name="connsiteY41-15896" fmla="*/ 16 h 10286"/>
                  <a:gd name="connsiteX42-15897" fmla="*/ 3966 w 10000"/>
                  <a:gd name="connsiteY42-15898" fmla="*/ 0 h 10286"/>
                  <a:gd name="connsiteX43-15899" fmla="*/ 4258 w 10000"/>
                  <a:gd name="connsiteY43-15900" fmla="*/ 5 h 10286"/>
                  <a:gd name="connsiteX44-15901" fmla="*/ 4569 w 10000"/>
                  <a:gd name="connsiteY44-15902" fmla="*/ 33 h 10286"/>
                  <a:gd name="connsiteX45-15903" fmla="*/ 4892 w 10000"/>
                  <a:gd name="connsiteY45-15904" fmla="*/ 80 h 10286"/>
                  <a:gd name="connsiteX46-15905" fmla="*/ 5217 w 10000"/>
                  <a:gd name="connsiteY46-15906" fmla="*/ 156 h 10286"/>
                  <a:gd name="connsiteX47-15907" fmla="*/ 5379 w 10000"/>
                  <a:gd name="connsiteY47-15908" fmla="*/ 204 h 10286"/>
                  <a:gd name="connsiteX48-15909" fmla="*/ 5539 w 10000"/>
                  <a:gd name="connsiteY48-15910" fmla="*/ 256 h 10286"/>
                  <a:gd name="connsiteX49-15911" fmla="*/ 5850 w 10000"/>
                  <a:gd name="connsiteY49-15912" fmla="*/ 390 h 10286"/>
                  <a:gd name="connsiteX50-15913" fmla="*/ 6000 w 10000"/>
                  <a:gd name="connsiteY50-15914" fmla="*/ 467 h 10286"/>
                  <a:gd name="connsiteX51-15915" fmla="*/ 6145 w 10000"/>
                  <a:gd name="connsiteY51-15916" fmla="*/ 551 h 10286"/>
                  <a:gd name="connsiteX52-15917" fmla="*/ 6281 w 10000"/>
                  <a:gd name="connsiteY52-15918" fmla="*/ 640 h 10286"/>
                  <a:gd name="connsiteX53-15919" fmla="*/ 6413 w 10000"/>
                  <a:gd name="connsiteY53-15920" fmla="*/ 743 h 10286"/>
                  <a:gd name="connsiteX54-15921" fmla="*/ 6534 w 10000"/>
                  <a:gd name="connsiteY54-15922" fmla="*/ 853 h 10286"/>
                  <a:gd name="connsiteX55-15923" fmla="*/ 6648 w 10000"/>
                  <a:gd name="connsiteY55-15924" fmla="*/ 970 h 10286"/>
                  <a:gd name="connsiteX56-15925" fmla="*/ 6751 w 10000"/>
                  <a:gd name="connsiteY56-15926" fmla="*/ 1097 h 10286"/>
                  <a:gd name="connsiteX57-15927" fmla="*/ 6844 w 10000"/>
                  <a:gd name="connsiteY57-15928" fmla="*/ 1235 h 10286"/>
                  <a:gd name="connsiteX58-15929" fmla="*/ 6925 w 10000"/>
                  <a:gd name="connsiteY58-15930" fmla="*/ 1378 h 10286"/>
                  <a:gd name="connsiteX59-15931" fmla="*/ 6994 w 10000"/>
                  <a:gd name="connsiteY59-15932" fmla="*/ 1533 h 10286"/>
                  <a:gd name="connsiteX60-15933" fmla="*/ 7048 w 10000"/>
                  <a:gd name="connsiteY60-15934" fmla="*/ 1697 h 10286"/>
                  <a:gd name="connsiteX61-15935" fmla="*/ 7070 w 10000"/>
                  <a:gd name="connsiteY61-15936" fmla="*/ 1784 h 10286"/>
                  <a:gd name="connsiteX62-15937" fmla="*/ 7088 w 10000"/>
                  <a:gd name="connsiteY62-15938" fmla="*/ 1874 h 10286"/>
                  <a:gd name="connsiteX63-15939" fmla="*/ 7786 w 10000"/>
                  <a:gd name="connsiteY63-15940" fmla="*/ 5698 h 10286"/>
                  <a:gd name="connsiteX64-15941" fmla="*/ 7987 w 10000"/>
                  <a:gd name="connsiteY64-15942" fmla="*/ 5657 h 10286"/>
                  <a:gd name="connsiteX65-15943" fmla="*/ 8280 w 10000"/>
                  <a:gd name="connsiteY65-15944" fmla="*/ 5615 h 10286"/>
                  <a:gd name="connsiteX66-15945" fmla="*/ 8450 w 10000"/>
                  <a:gd name="connsiteY66-15946" fmla="*/ 5602 h 10286"/>
                  <a:gd name="connsiteX67-15947" fmla="*/ 8630 w 10000"/>
                  <a:gd name="connsiteY67-15948" fmla="*/ 5599 h 10286"/>
                  <a:gd name="connsiteX68-15949" fmla="*/ 8815 w 10000"/>
                  <a:gd name="connsiteY68-15950" fmla="*/ 5604 h 10286"/>
                  <a:gd name="connsiteX69-15951" fmla="*/ 9003 w 10000"/>
                  <a:gd name="connsiteY69-15952" fmla="*/ 5623 h 10286"/>
                  <a:gd name="connsiteX70-15953" fmla="*/ 9185 w 10000"/>
                  <a:gd name="connsiteY70-15954" fmla="*/ 5660 h 10286"/>
                  <a:gd name="connsiteX71-15955" fmla="*/ 9360 w 10000"/>
                  <a:gd name="connsiteY71-15956" fmla="*/ 5716 h 10286"/>
                  <a:gd name="connsiteX72-15957" fmla="*/ 9523 w 10000"/>
                  <a:gd name="connsiteY72-15958" fmla="*/ 5790 h 10286"/>
                  <a:gd name="connsiteX73-15959" fmla="*/ 9597 w 10000"/>
                  <a:gd name="connsiteY73-15960" fmla="*/ 5840 h 10286"/>
                  <a:gd name="connsiteX74-15961" fmla="*/ 9668 w 10000"/>
                  <a:gd name="connsiteY74-15962" fmla="*/ 5892 h 10286"/>
                  <a:gd name="connsiteX75-15963" fmla="*/ 9734 w 10000"/>
                  <a:gd name="connsiteY75-15964" fmla="*/ 5951 h 10286"/>
                  <a:gd name="connsiteX76-15965" fmla="*/ 9794 w 10000"/>
                  <a:gd name="connsiteY76-15966" fmla="*/ 6019 h 10286"/>
                  <a:gd name="connsiteX77-15967" fmla="*/ 9846 w 10000"/>
                  <a:gd name="connsiteY77-15968" fmla="*/ 6096 h 10286"/>
                  <a:gd name="connsiteX78-15969" fmla="*/ 9892 w 10000"/>
                  <a:gd name="connsiteY78-15970" fmla="*/ 6176 h 10286"/>
                  <a:gd name="connsiteX79-15971" fmla="*/ 9930 w 10000"/>
                  <a:gd name="connsiteY79-15972" fmla="*/ 6267 h 10286"/>
                  <a:gd name="connsiteX80-15973" fmla="*/ 9960 w 10000"/>
                  <a:gd name="connsiteY80-15974" fmla="*/ 6366 h 10286"/>
                  <a:gd name="connsiteX81-15975" fmla="*/ 9982 w 10000"/>
                  <a:gd name="connsiteY81-15976" fmla="*/ 6473 h 10286"/>
                  <a:gd name="connsiteX82-15977" fmla="*/ 9995 w 10000"/>
                  <a:gd name="connsiteY82-15978" fmla="*/ 6591 h 10286"/>
                  <a:gd name="connsiteX83-15979" fmla="*/ 10000 w 10000"/>
                  <a:gd name="connsiteY83-15980" fmla="*/ 6774 h 10286"/>
                  <a:gd name="connsiteX84-15981" fmla="*/ 9992 w 10000"/>
                  <a:gd name="connsiteY84-15982" fmla="*/ 6946 h 10286"/>
                  <a:gd name="connsiteX0-15983" fmla="*/ 10000 w 10000"/>
                  <a:gd name="connsiteY0-15984" fmla="*/ 6774 h 10286"/>
                  <a:gd name="connsiteX1-15985" fmla="*/ 5871 w 10000"/>
                  <a:gd name="connsiteY1-15986" fmla="*/ 6145 h 10286"/>
                  <a:gd name="connsiteX2-15987" fmla="*/ 4690 w 10000"/>
                  <a:gd name="connsiteY2-15988" fmla="*/ 6402 h 10286"/>
                  <a:gd name="connsiteX3-15989" fmla="*/ 3311 w 10000"/>
                  <a:gd name="connsiteY3-15990" fmla="*/ 6960 h 10286"/>
                  <a:gd name="connsiteX4-15991" fmla="*/ 2064 w 10000"/>
                  <a:gd name="connsiteY4-15992" fmla="*/ 7752 h 10286"/>
                  <a:gd name="connsiteX5-15993" fmla="*/ 676 w 10000"/>
                  <a:gd name="connsiteY5-15994" fmla="*/ 9206 h 10286"/>
                  <a:gd name="connsiteX6-15995" fmla="*/ 0 w 10000"/>
                  <a:gd name="connsiteY6-15996" fmla="*/ 10286 h 10286"/>
                  <a:gd name="connsiteX7-15997" fmla="*/ 0 w 10000"/>
                  <a:gd name="connsiteY7-15998" fmla="*/ 9523 h 10286"/>
                  <a:gd name="connsiteX8-15999" fmla="*/ 10 w 10000"/>
                  <a:gd name="connsiteY8-16000" fmla="*/ 9012 h 10286"/>
                  <a:gd name="connsiteX9-16001" fmla="*/ 28 w 10000"/>
                  <a:gd name="connsiteY9-16002" fmla="*/ 8472 h 10286"/>
                  <a:gd name="connsiteX10-16003" fmla="*/ 58 w 10000"/>
                  <a:gd name="connsiteY10-16004" fmla="*/ 7919 h 10286"/>
                  <a:gd name="connsiteX11-16005" fmla="*/ 98 w 10000"/>
                  <a:gd name="connsiteY11-16006" fmla="*/ 7350 h 10286"/>
                  <a:gd name="connsiteX12-16007" fmla="*/ 148 w 10000"/>
                  <a:gd name="connsiteY12-16008" fmla="*/ 6774 h 10286"/>
                  <a:gd name="connsiteX13-16009" fmla="*/ 212 w 10000"/>
                  <a:gd name="connsiteY13-16010" fmla="*/ 6204 h 10286"/>
                  <a:gd name="connsiteX14-16011" fmla="*/ 286 w 10000"/>
                  <a:gd name="connsiteY14-16012" fmla="*/ 5637 h 10286"/>
                  <a:gd name="connsiteX15-16013" fmla="*/ 374 w 10000"/>
                  <a:gd name="connsiteY15-16014" fmla="*/ 5090 h 10286"/>
                  <a:gd name="connsiteX16-16015" fmla="*/ 475 w 10000"/>
                  <a:gd name="connsiteY16-16016" fmla="*/ 4560 h 10286"/>
                  <a:gd name="connsiteX17-16017" fmla="*/ 530 w 10000"/>
                  <a:gd name="connsiteY17-16018" fmla="*/ 4309 h 10286"/>
                  <a:gd name="connsiteX18-16019" fmla="*/ 588 w 10000"/>
                  <a:gd name="connsiteY18-16020" fmla="*/ 4063 h 10286"/>
                  <a:gd name="connsiteX19-16021" fmla="*/ 652 w 10000"/>
                  <a:gd name="connsiteY19-16022" fmla="*/ 3825 h 10286"/>
                  <a:gd name="connsiteX20-16023" fmla="*/ 717 w 10000"/>
                  <a:gd name="connsiteY20-16024" fmla="*/ 3602 h 10286"/>
                  <a:gd name="connsiteX21-16025" fmla="*/ 787 w 10000"/>
                  <a:gd name="connsiteY21-16026" fmla="*/ 3387 h 10286"/>
                  <a:gd name="connsiteX22-16027" fmla="*/ 861 w 10000"/>
                  <a:gd name="connsiteY22-16028" fmla="*/ 3183 h 10286"/>
                  <a:gd name="connsiteX23-16029" fmla="*/ 938 w 10000"/>
                  <a:gd name="connsiteY23-16030" fmla="*/ 2992 h 10286"/>
                  <a:gd name="connsiteX24-16031" fmla="*/ 1019 w 10000"/>
                  <a:gd name="connsiteY24-16032" fmla="*/ 2812 h 10286"/>
                  <a:gd name="connsiteX25-16033" fmla="*/ 1105 w 10000"/>
                  <a:gd name="connsiteY25-16034" fmla="*/ 2652 h 10286"/>
                  <a:gd name="connsiteX26-16035" fmla="*/ 1194 w 10000"/>
                  <a:gd name="connsiteY26-16036" fmla="*/ 2501 h 10286"/>
                  <a:gd name="connsiteX27-16037" fmla="*/ 1640 w 10000"/>
                  <a:gd name="connsiteY27-16038" fmla="*/ 1819 h 10286"/>
                  <a:gd name="connsiteX28-16039" fmla="*/ 1865 w 10000"/>
                  <a:gd name="connsiteY28-16040" fmla="*/ 1481 h 10286"/>
                  <a:gd name="connsiteX29-16041" fmla="*/ 1950 w 10000"/>
                  <a:gd name="connsiteY29-16042" fmla="*/ 1360 h 10286"/>
                  <a:gd name="connsiteX30-16043" fmla="*/ 2095 w 10000"/>
                  <a:gd name="connsiteY30-16044" fmla="*/ 1166 h 10286"/>
                  <a:gd name="connsiteX31-16045" fmla="*/ 2333 w 10000"/>
                  <a:gd name="connsiteY31-16046" fmla="*/ 869 h 10286"/>
                  <a:gd name="connsiteX32-16047" fmla="*/ 2455 w 10000"/>
                  <a:gd name="connsiteY32-16048" fmla="*/ 730 h 10286"/>
                  <a:gd name="connsiteX33-16049" fmla="*/ 2583 w 10000"/>
                  <a:gd name="connsiteY33-16050" fmla="*/ 598 h 10286"/>
                  <a:gd name="connsiteX34-16051" fmla="*/ 2711 w 10000"/>
                  <a:gd name="connsiteY34-16052" fmla="*/ 479 h 10286"/>
                  <a:gd name="connsiteX35-16053" fmla="*/ 2844 w 10000"/>
                  <a:gd name="connsiteY35-16054" fmla="*/ 365 h 10286"/>
                  <a:gd name="connsiteX36-16055" fmla="*/ 2981 w 10000"/>
                  <a:gd name="connsiteY36-16056" fmla="*/ 264 h 10286"/>
                  <a:gd name="connsiteX37-16057" fmla="*/ 3121 w 10000"/>
                  <a:gd name="connsiteY37-16058" fmla="*/ 172 h 10286"/>
                  <a:gd name="connsiteX38-16059" fmla="*/ 3188 w 10000"/>
                  <a:gd name="connsiteY38-16060" fmla="*/ 137 h 10286"/>
                  <a:gd name="connsiteX39-16061" fmla="*/ 3268 w 10000"/>
                  <a:gd name="connsiteY39-16062" fmla="*/ 105 h 10286"/>
                  <a:gd name="connsiteX40-16063" fmla="*/ 3463 w 10000"/>
                  <a:gd name="connsiteY40-16064" fmla="*/ 54 h 10286"/>
                  <a:gd name="connsiteX41-16065" fmla="*/ 3698 w 10000"/>
                  <a:gd name="connsiteY41-16066" fmla="*/ 16 h 10286"/>
                  <a:gd name="connsiteX42-16067" fmla="*/ 3966 w 10000"/>
                  <a:gd name="connsiteY42-16068" fmla="*/ 0 h 10286"/>
                  <a:gd name="connsiteX43-16069" fmla="*/ 4258 w 10000"/>
                  <a:gd name="connsiteY43-16070" fmla="*/ 5 h 10286"/>
                  <a:gd name="connsiteX44-16071" fmla="*/ 4569 w 10000"/>
                  <a:gd name="connsiteY44-16072" fmla="*/ 33 h 10286"/>
                  <a:gd name="connsiteX45-16073" fmla="*/ 4892 w 10000"/>
                  <a:gd name="connsiteY45-16074" fmla="*/ 80 h 10286"/>
                  <a:gd name="connsiteX46-16075" fmla="*/ 5217 w 10000"/>
                  <a:gd name="connsiteY46-16076" fmla="*/ 156 h 10286"/>
                  <a:gd name="connsiteX47-16077" fmla="*/ 5379 w 10000"/>
                  <a:gd name="connsiteY47-16078" fmla="*/ 204 h 10286"/>
                  <a:gd name="connsiteX48-16079" fmla="*/ 5539 w 10000"/>
                  <a:gd name="connsiteY48-16080" fmla="*/ 256 h 10286"/>
                  <a:gd name="connsiteX49-16081" fmla="*/ 5850 w 10000"/>
                  <a:gd name="connsiteY49-16082" fmla="*/ 390 h 10286"/>
                  <a:gd name="connsiteX50-16083" fmla="*/ 6000 w 10000"/>
                  <a:gd name="connsiteY50-16084" fmla="*/ 467 h 10286"/>
                  <a:gd name="connsiteX51-16085" fmla="*/ 6145 w 10000"/>
                  <a:gd name="connsiteY51-16086" fmla="*/ 551 h 10286"/>
                  <a:gd name="connsiteX52-16087" fmla="*/ 6281 w 10000"/>
                  <a:gd name="connsiteY52-16088" fmla="*/ 640 h 10286"/>
                  <a:gd name="connsiteX53-16089" fmla="*/ 6413 w 10000"/>
                  <a:gd name="connsiteY53-16090" fmla="*/ 743 h 10286"/>
                  <a:gd name="connsiteX54-16091" fmla="*/ 6534 w 10000"/>
                  <a:gd name="connsiteY54-16092" fmla="*/ 853 h 10286"/>
                  <a:gd name="connsiteX55-16093" fmla="*/ 6648 w 10000"/>
                  <a:gd name="connsiteY55-16094" fmla="*/ 970 h 10286"/>
                  <a:gd name="connsiteX56-16095" fmla="*/ 6751 w 10000"/>
                  <a:gd name="connsiteY56-16096" fmla="*/ 1097 h 10286"/>
                  <a:gd name="connsiteX57-16097" fmla="*/ 6844 w 10000"/>
                  <a:gd name="connsiteY57-16098" fmla="*/ 1235 h 10286"/>
                  <a:gd name="connsiteX58-16099" fmla="*/ 6925 w 10000"/>
                  <a:gd name="connsiteY58-16100" fmla="*/ 1378 h 10286"/>
                  <a:gd name="connsiteX59-16101" fmla="*/ 6994 w 10000"/>
                  <a:gd name="connsiteY59-16102" fmla="*/ 1533 h 10286"/>
                  <a:gd name="connsiteX60-16103" fmla="*/ 7048 w 10000"/>
                  <a:gd name="connsiteY60-16104" fmla="*/ 1697 h 10286"/>
                  <a:gd name="connsiteX61-16105" fmla="*/ 7070 w 10000"/>
                  <a:gd name="connsiteY61-16106" fmla="*/ 1784 h 10286"/>
                  <a:gd name="connsiteX62-16107" fmla="*/ 7088 w 10000"/>
                  <a:gd name="connsiteY62-16108" fmla="*/ 1874 h 10286"/>
                  <a:gd name="connsiteX63-16109" fmla="*/ 7786 w 10000"/>
                  <a:gd name="connsiteY63-16110" fmla="*/ 5698 h 10286"/>
                  <a:gd name="connsiteX64-16111" fmla="*/ 7987 w 10000"/>
                  <a:gd name="connsiteY64-16112" fmla="*/ 5657 h 10286"/>
                  <a:gd name="connsiteX65-16113" fmla="*/ 8280 w 10000"/>
                  <a:gd name="connsiteY65-16114" fmla="*/ 5615 h 10286"/>
                  <a:gd name="connsiteX66-16115" fmla="*/ 8450 w 10000"/>
                  <a:gd name="connsiteY66-16116" fmla="*/ 5602 h 10286"/>
                  <a:gd name="connsiteX67-16117" fmla="*/ 8630 w 10000"/>
                  <a:gd name="connsiteY67-16118" fmla="*/ 5599 h 10286"/>
                  <a:gd name="connsiteX68-16119" fmla="*/ 8815 w 10000"/>
                  <a:gd name="connsiteY68-16120" fmla="*/ 5604 h 10286"/>
                  <a:gd name="connsiteX69-16121" fmla="*/ 9003 w 10000"/>
                  <a:gd name="connsiteY69-16122" fmla="*/ 5623 h 10286"/>
                  <a:gd name="connsiteX70-16123" fmla="*/ 9185 w 10000"/>
                  <a:gd name="connsiteY70-16124" fmla="*/ 5660 h 10286"/>
                  <a:gd name="connsiteX71-16125" fmla="*/ 9360 w 10000"/>
                  <a:gd name="connsiteY71-16126" fmla="*/ 5716 h 10286"/>
                  <a:gd name="connsiteX72-16127" fmla="*/ 9523 w 10000"/>
                  <a:gd name="connsiteY72-16128" fmla="*/ 5790 h 10286"/>
                  <a:gd name="connsiteX73-16129" fmla="*/ 9597 w 10000"/>
                  <a:gd name="connsiteY73-16130" fmla="*/ 5840 h 10286"/>
                  <a:gd name="connsiteX74-16131" fmla="*/ 9668 w 10000"/>
                  <a:gd name="connsiteY74-16132" fmla="*/ 5892 h 10286"/>
                  <a:gd name="connsiteX75-16133" fmla="*/ 9734 w 10000"/>
                  <a:gd name="connsiteY75-16134" fmla="*/ 5951 h 10286"/>
                  <a:gd name="connsiteX76-16135" fmla="*/ 9794 w 10000"/>
                  <a:gd name="connsiteY76-16136" fmla="*/ 6019 h 10286"/>
                  <a:gd name="connsiteX77-16137" fmla="*/ 9846 w 10000"/>
                  <a:gd name="connsiteY77-16138" fmla="*/ 6096 h 10286"/>
                  <a:gd name="connsiteX78-16139" fmla="*/ 9892 w 10000"/>
                  <a:gd name="connsiteY78-16140" fmla="*/ 6176 h 10286"/>
                  <a:gd name="connsiteX79-16141" fmla="*/ 9930 w 10000"/>
                  <a:gd name="connsiteY79-16142" fmla="*/ 6267 h 10286"/>
                  <a:gd name="connsiteX80-16143" fmla="*/ 9960 w 10000"/>
                  <a:gd name="connsiteY80-16144" fmla="*/ 6366 h 10286"/>
                  <a:gd name="connsiteX81-16145" fmla="*/ 9982 w 10000"/>
                  <a:gd name="connsiteY81-16146" fmla="*/ 6473 h 10286"/>
                  <a:gd name="connsiteX82-16147" fmla="*/ 9995 w 10000"/>
                  <a:gd name="connsiteY82-16148" fmla="*/ 6591 h 10286"/>
                  <a:gd name="connsiteX83-16149" fmla="*/ 10000 w 10000"/>
                  <a:gd name="connsiteY83-16150" fmla="*/ 6774 h 10286"/>
                  <a:gd name="connsiteX0-16151" fmla="*/ 9995 w 9995"/>
                  <a:gd name="connsiteY0-16152" fmla="*/ 6591 h 10286"/>
                  <a:gd name="connsiteX1-16153" fmla="*/ 5871 w 9995"/>
                  <a:gd name="connsiteY1-16154" fmla="*/ 6145 h 10286"/>
                  <a:gd name="connsiteX2-16155" fmla="*/ 4690 w 9995"/>
                  <a:gd name="connsiteY2-16156" fmla="*/ 6402 h 10286"/>
                  <a:gd name="connsiteX3-16157" fmla="*/ 3311 w 9995"/>
                  <a:gd name="connsiteY3-16158" fmla="*/ 6960 h 10286"/>
                  <a:gd name="connsiteX4-16159" fmla="*/ 2064 w 9995"/>
                  <a:gd name="connsiteY4-16160" fmla="*/ 7752 h 10286"/>
                  <a:gd name="connsiteX5-16161" fmla="*/ 676 w 9995"/>
                  <a:gd name="connsiteY5-16162" fmla="*/ 9206 h 10286"/>
                  <a:gd name="connsiteX6-16163" fmla="*/ 0 w 9995"/>
                  <a:gd name="connsiteY6-16164" fmla="*/ 10286 h 10286"/>
                  <a:gd name="connsiteX7-16165" fmla="*/ 0 w 9995"/>
                  <a:gd name="connsiteY7-16166" fmla="*/ 9523 h 10286"/>
                  <a:gd name="connsiteX8-16167" fmla="*/ 10 w 9995"/>
                  <a:gd name="connsiteY8-16168" fmla="*/ 9012 h 10286"/>
                  <a:gd name="connsiteX9-16169" fmla="*/ 28 w 9995"/>
                  <a:gd name="connsiteY9-16170" fmla="*/ 8472 h 10286"/>
                  <a:gd name="connsiteX10-16171" fmla="*/ 58 w 9995"/>
                  <a:gd name="connsiteY10-16172" fmla="*/ 7919 h 10286"/>
                  <a:gd name="connsiteX11-16173" fmla="*/ 98 w 9995"/>
                  <a:gd name="connsiteY11-16174" fmla="*/ 7350 h 10286"/>
                  <a:gd name="connsiteX12-16175" fmla="*/ 148 w 9995"/>
                  <a:gd name="connsiteY12-16176" fmla="*/ 6774 h 10286"/>
                  <a:gd name="connsiteX13-16177" fmla="*/ 212 w 9995"/>
                  <a:gd name="connsiteY13-16178" fmla="*/ 6204 h 10286"/>
                  <a:gd name="connsiteX14-16179" fmla="*/ 286 w 9995"/>
                  <a:gd name="connsiteY14-16180" fmla="*/ 5637 h 10286"/>
                  <a:gd name="connsiteX15-16181" fmla="*/ 374 w 9995"/>
                  <a:gd name="connsiteY15-16182" fmla="*/ 5090 h 10286"/>
                  <a:gd name="connsiteX16-16183" fmla="*/ 475 w 9995"/>
                  <a:gd name="connsiteY16-16184" fmla="*/ 4560 h 10286"/>
                  <a:gd name="connsiteX17-16185" fmla="*/ 530 w 9995"/>
                  <a:gd name="connsiteY17-16186" fmla="*/ 4309 h 10286"/>
                  <a:gd name="connsiteX18-16187" fmla="*/ 588 w 9995"/>
                  <a:gd name="connsiteY18-16188" fmla="*/ 4063 h 10286"/>
                  <a:gd name="connsiteX19-16189" fmla="*/ 652 w 9995"/>
                  <a:gd name="connsiteY19-16190" fmla="*/ 3825 h 10286"/>
                  <a:gd name="connsiteX20-16191" fmla="*/ 717 w 9995"/>
                  <a:gd name="connsiteY20-16192" fmla="*/ 3602 h 10286"/>
                  <a:gd name="connsiteX21-16193" fmla="*/ 787 w 9995"/>
                  <a:gd name="connsiteY21-16194" fmla="*/ 3387 h 10286"/>
                  <a:gd name="connsiteX22-16195" fmla="*/ 861 w 9995"/>
                  <a:gd name="connsiteY22-16196" fmla="*/ 3183 h 10286"/>
                  <a:gd name="connsiteX23-16197" fmla="*/ 938 w 9995"/>
                  <a:gd name="connsiteY23-16198" fmla="*/ 2992 h 10286"/>
                  <a:gd name="connsiteX24-16199" fmla="*/ 1019 w 9995"/>
                  <a:gd name="connsiteY24-16200" fmla="*/ 2812 h 10286"/>
                  <a:gd name="connsiteX25-16201" fmla="*/ 1105 w 9995"/>
                  <a:gd name="connsiteY25-16202" fmla="*/ 2652 h 10286"/>
                  <a:gd name="connsiteX26-16203" fmla="*/ 1194 w 9995"/>
                  <a:gd name="connsiteY26-16204" fmla="*/ 2501 h 10286"/>
                  <a:gd name="connsiteX27-16205" fmla="*/ 1640 w 9995"/>
                  <a:gd name="connsiteY27-16206" fmla="*/ 1819 h 10286"/>
                  <a:gd name="connsiteX28-16207" fmla="*/ 1865 w 9995"/>
                  <a:gd name="connsiteY28-16208" fmla="*/ 1481 h 10286"/>
                  <a:gd name="connsiteX29-16209" fmla="*/ 1950 w 9995"/>
                  <a:gd name="connsiteY29-16210" fmla="*/ 1360 h 10286"/>
                  <a:gd name="connsiteX30-16211" fmla="*/ 2095 w 9995"/>
                  <a:gd name="connsiteY30-16212" fmla="*/ 1166 h 10286"/>
                  <a:gd name="connsiteX31-16213" fmla="*/ 2333 w 9995"/>
                  <a:gd name="connsiteY31-16214" fmla="*/ 869 h 10286"/>
                  <a:gd name="connsiteX32-16215" fmla="*/ 2455 w 9995"/>
                  <a:gd name="connsiteY32-16216" fmla="*/ 730 h 10286"/>
                  <a:gd name="connsiteX33-16217" fmla="*/ 2583 w 9995"/>
                  <a:gd name="connsiteY33-16218" fmla="*/ 598 h 10286"/>
                  <a:gd name="connsiteX34-16219" fmla="*/ 2711 w 9995"/>
                  <a:gd name="connsiteY34-16220" fmla="*/ 479 h 10286"/>
                  <a:gd name="connsiteX35-16221" fmla="*/ 2844 w 9995"/>
                  <a:gd name="connsiteY35-16222" fmla="*/ 365 h 10286"/>
                  <a:gd name="connsiteX36-16223" fmla="*/ 2981 w 9995"/>
                  <a:gd name="connsiteY36-16224" fmla="*/ 264 h 10286"/>
                  <a:gd name="connsiteX37-16225" fmla="*/ 3121 w 9995"/>
                  <a:gd name="connsiteY37-16226" fmla="*/ 172 h 10286"/>
                  <a:gd name="connsiteX38-16227" fmla="*/ 3188 w 9995"/>
                  <a:gd name="connsiteY38-16228" fmla="*/ 137 h 10286"/>
                  <a:gd name="connsiteX39-16229" fmla="*/ 3268 w 9995"/>
                  <a:gd name="connsiteY39-16230" fmla="*/ 105 h 10286"/>
                  <a:gd name="connsiteX40-16231" fmla="*/ 3463 w 9995"/>
                  <a:gd name="connsiteY40-16232" fmla="*/ 54 h 10286"/>
                  <a:gd name="connsiteX41-16233" fmla="*/ 3698 w 9995"/>
                  <a:gd name="connsiteY41-16234" fmla="*/ 16 h 10286"/>
                  <a:gd name="connsiteX42-16235" fmla="*/ 3966 w 9995"/>
                  <a:gd name="connsiteY42-16236" fmla="*/ 0 h 10286"/>
                  <a:gd name="connsiteX43-16237" fmla="*/ 4258 w 9995"/>
                  <a:gd name="connsiteY43-16238" fmla="*/ 5 h 10286"/>
                  <a:gd name="connsiteX44-16239" fmla="*/ 4569 w 9995"/>
                  <a:gd name="connsiteY44-16240" fmla="*/ 33 h 10286"/>
                  <a:gd name="connsiteX45-16241" fmla="*/ 4892 w 9995"/>
                  <a:gd name="connsiteY45-16242" fmla="*/ 80 h 10286"/>
                  <a:gd name="connsiteX46-16243" fmla="*/ 5217 w 9995"/>
                  <a:gd name="connsiteY46-16244" fmla="*/ 156 h 10286"/>
                  <a:gd name="connsiteX47-16245" fmla="*/ 5379 w 9995"/>
                  <a:gd name="connsiteY47-16246" fmla="*/ 204 h 10286"/>
                  <a:gd name="connsiteX48-16247" fmla="*/ 5539 w 9995"/>
                  <a:gd name="connsiteY48-16248" fmla="*/ 256 h 10286"/>
                  <a:gd name="connsiteX49-16249" fmla="*/ 5850 w 9995"/>
                  <a:gd name="connsiteY49-16250" fmla="*/ 390 h 10286"/>
                  <a:gd name="connsiteX50-16251" fmla="*/ 6000 w 9995"/>
                  <a:gd name="connsiteY50-16252" fmla="*/ 467 h 10286"/>
                  <a:gd name="connsiteX51-16253" fmla="*/ 6145 w 9995"/>
                  <a:gd name="connsiteY51-16254" fmla="*/ 551 h 10286"/>
                  <a:gd name="connsiteX52-16255" fmla="*/ 6281 w 9995"/>
                  <a:gd name="connsiteY52-16256" fmla="*/ 640 h 10286"/>
                  <a:gd name="connsiteX53-16257" fmla="*/ 6413 w 9995"/>
                  <a:gd name="connsiteY53-16258" fmla="*/ 743 h 10286"/>
                  <a:gd name="connsiteX54-16259" fmla="*/ 6534 w 9995"/>
                  <a:gd name="connsiteY54-16260" fmla="*/ 853 h 10286"/>
                  <a:gd name="connsiteX55-16261" fmla="*/ 6648 w 9995"/>
                  <a:gd name="connsiteY55-16262" fmla="*/ 970 h 10286"/>
                  <a:gd name="connsiteX56-16263" fmla="*/ 6751 w 9995"/>
                  <a:gd name="connsiteY56-16264" fmla="*/ 1097 h 10286"/>
                  <a:gd name="connsiteX57-16265" fmla="*/ 6844 w 9995"/>
                  <a:gd name="connsiteY57-16266" fmla="*/ 1235 h 10286"/>
                  <a:gd name="connsiteX58-16267" fmla="*/ 6925 w 9995"/>
                  <a:gd name="connsiteY58-16268" fmla="*/ 1378 h 10286"/>
                  <a:gd name="connsiteX59-16269" fmla="*/ 6994 w 9995"/>
                  <a:gd name="connsiteY59-16270" fmla="*/ 1533 h 10286"/>
                  <a:gd name="connsiteX60-16271" fmla="*/ 7048 w 9995"/>
                  <a:gd name="connsiteY60-16272" fmla="*/ 1697 h 10286"/>
                  <a:gd name="connsiteX61-16273" fmla="*/ 7070 w 9995"/>
                  <a:gd name="connsiteY61-16274" fmla="*/ 1784 h 10286"/>
                  <a:gd name="connsiteX62-16275" fmla="*/ 7088 w 9995"/>
                  <a:gd name="connsiteY62-16276" fmla="*/ 1874 h 10286"/>
                  <a:gd name="connsiteX63-16277" fmla="*/ 7786 w 9995"/>
                  <a:gd name="connsiteY63-16278" fmla="*/ 5698 h 10286"/>
                  <a:gd name="connsiteX64-16279" fmla="*/ 7987 w 9995"/>
                  <a:gd name="connsiteY64-16280" fmla="*/ 5657 h 10286"/>
                  <a:gd name="connsiteX65-16281" fmla="*/ 8280 w 9995"/>
                  <a:gd name="connsiteY65-16282" fmla="*/ 5615 h 10286"/>
                  <a:gd name="connsiteX66-16283" fmla="*/ 8450 w 9995"/>
                  <a:gd name="connsiteY66-16284" fmla="*/ 5602 h 10286"/>
                  <a:gd name="connsiteX67-16285" fmla="*/ 8630 w 9995"/>
                  <a:gd name="connsiteY67-16286" fmla="*/ 5599 h 10286"/>
                  <a:gd name="connsiteX68-16287" fmla="*/ 8815 w 9995"/>
                  <a:gd name="connsiteY68-16288" fmla="*/ 5604 h 10286"/>
                  <a:gd name="connsiteX69-16289" fmla="*/ 9003 w 9995"/>
                  <a:gd name="connsiteY69-16290" fmla="*/ 5623 h 10286"/>
                  <a:gd name="connsiteX70-16291" fmla="*/ 9185 w 9995"/>
                  <a:gd name="connsiteY70-16292" fmla="*/ 5660 h 10286"/>
                  <a:gd name="connsiteX71-16293" fmla="*/ 9360 w 9995"/>
                  <a:gd name="connsiteY71-16294" fmla="*/ 5716 h 10286"/>
                  <a:gd name="connsiteX72-16295" fmla="*/ 9523 w 9995"/>
                  <a:gd name="connsiteY72-16296" fmla="*/ 5790 h 10286"/>
                  <a:gd name="connsiteX73-16297" fmla="*/ 9597 w 9995"/>
                  <a:gd name="connsiteY73-16298" fmla="*/ 5840 h 10286"/>
                  <a:gd name="connsiteX74-16299" fmla="*/ 9668 w 9995"/>
                  <a:gd name="connsiteY74-16300" fmla="*/ 5892 h 10286"/>
                  <a:gd name="connsiteX75-16301" fmla="*/ 9734 w 9995"/>
                  <a:gd name="connsiteY75-16302" fmla="*/ 5951 h 10286"/>
                  <a:gd name="connsiteX76-16303" fmla="*/ 9794 w 9995"/>
                  <a:gd name="connsiteY76-16304" fmla="*/ 6019 h 10286"/>
                  <a:gd name="connsiteX77-16305" fmla="*/ 9846 w 9995"/>
                  <a:gd name="connsiteY77-16306" fmla="*/ 6096 h 10286"/>
                  <a:gd name="connsiteX78-16307" fmla="*/ 9892 w 9995"/>
                  <a:gd name="connsiteY78-16308" fmla="*/ 6176 h 10286"/>
                  <a:gd name="connsiteX79-16309" fmla="*/ 9930 w 9995"/>
                  <a:gd name="connsiteY79-16310" fmla="*/ 6267 h 10286"/>
                  <a:gd name="connsiteX80-16311" fmla="*/ 9960 w 9995"/>
                  <a:gd name="connsiteY80-16312" fmla="*/ 6366 h 10286"/>
                  <a:gd name="connsiteX81-16313" fmla="*/ 9982 w 9995"/>
                  <a:gd name="connsiteY81-16314" fmla="*/ 6473 h 10286"/>
                  <a:gd name="connsiteX82-16315" fmla="*/ 9995 w 9995"/>
                  <a:gd name="connsiteY82-16316" fmla="*/ 6591 h 10286"/>
                  <a:gd name="connsiteX0-16317" fmla="*/ 9987 w 9987"/>
                  <a:gd name="connsiteY0-16318" fmla="*/ 6293 h 10000"/>
                  <a:gd name="connsiteX1-16319" fmla="*/ 5874 w 9987"/>
                  <a:gd name="connsiteY1-16320" fmla="*/ 5974 h 10000"/>
                  <a:gd name="connsiteX2-16321" fmla="*/ 4692 w 9987"/>
                  <a:gd name="connsiteY2-16322" fmla="*/ 6224 h 10000"/>
                  <a:gd name="connsiteX3-16323" fmla="*/ 3313 w 9987"/>
                  <a:gd name="connsiteY3-16324" fmla="*/ 6766 h 10000"/>
                  <a:gd name="connsiteX4-16325" fmla="*/ 2065 w 9987"/>
                  <a:gd name="connsiteY4-16326" fmla="*/ 7536 h 10000"/>
                  <a:gd name="connsiteX5-16327" fmla="*/ 676 w 9987"/>
                  <a:gd name="connsiteY5-16328" fmla="*/ 8950 h 10000"/>
                  <a:gd name="connsiteX6-16329" fmla="*/ 0 w 9987"/>
                  <a:gd name="connsiteY6-16330" fmla="*/ 10000 h 10000"/>
                  <a:gd name="connsiteX7-16331" fmla="*/ 0 w 9987"/>
                  <a:gd name="connsiteY7-16332" fmla="*/ 9258 h 10000"/>
                  <a:gd name="connsiteX8-16333" fmla="*/ 10 w 9987"/>
                  <a:gd name="connsiteY8-16334" fmla="*/ 8761 h 10000"/>
                  <a:gd name="connsiteX9-16335" fmla="*/ 28 w 9987"/>
                  <a:gd name="connsiteY9-16336" fmla="*/ 8236 h 10000"/>
                  <a:gd name="connsiteX10-16337" fmla="*/ 58 w 9987"/>
                  <a:gd name="connsiteY10-16338" fmla="*/ 7699 h 10000"/>
                  <a:gd name="connsiteX11-16339" fmla="*/ 98 w 9987"/>
                  <a:gd name="connsiteY11-16340" fmla="*/ 7146 h 10000"/>
                  <a:gd name="connsiteX12-16341" fmla="*/ 148 w 9987"/>
                  <a:gd name="connsiteY12-16342" fmla="*/ 6586 h 10000"/>
                  <a:gd name="connsiteX13-16343" fmla="*/ 212 w 9987"/>
                  <a:gd name="connsiteY13-16344" fmla="*/ 6031 h 10000"/>
                  <a:gd name="connsiteX14-16345" fmla="*/ 286 w 9987"/>
                  <a:gd name="connsiteY14-16346" fmla="*/ 5480 h 10000"/>
                  <a:gd name="connsiteX15-16347" fmla="*/ 374 w 9987"/>
                  <a:gd name="connsiteY15-16348" fmla="*/ 4948 h 10000"/>
                  <a:gd name="connsiteX16-16349" fmla="*/ 475 w 9987"/>
                  <a:gd name="connsiteY16-16350" fmla="*/ 4433 h 10000"/>
                  <a:gd name="connsiteX17-16351" fmla="*/ 530 w 9987"/>
                  <a:gd name="connsiteY17-16352" fmla="*/ 4189 h 10000"/>
                  <a:gd name="connsiteX18-16353" fmla="*/ 588 w 9987"/>
                  <a:gd name="connsiteY18-16354" fmla="*/ 3950 h 10000"/>
                  <a:gd name="connsiteX19-16355" fmla="*/ 652 w 9987"/>
                  <a:gd name="connsiteY19-16356" fmla="*/ 3719 h 10000"/>
                  <a:gd name="connsiteX20-16357" fmla="*/ 717 w 9987"/>
                  <a:gd name="connsiteY20-16358" fmla="*/ 3502 h 10000"/>
                  <a:gd name="connsiteX21-16359" fmla="*/ 787 w 9987"/>
                  <a:gd name="connsiteY21-16360" fmla="*/ 3293 h 10000"/>
                  <a:gd name="connsiteX22-16361" fmla="*/ 861 w 9987"/>
                  <a:gd name="connsiteY22-16362" fmla="*/ 3094 h 10000"/>
                  <a:gd name="connsiteX23-16363" fmla="*/ 938 w 9987"/>
                  <a:gd name="connsiteY23-16364" fmla="*/ 2909 h 10000"/>
                  <a:gd name="connsiteX24-16365" fmla="*/ 1020 w 9987"/>
                  <a:gd name="connsiteY24-16366" fmla="*/ 2734 h 10000"/>
                  <a:gd name="connsiteX25-16367" fmla="*/ 1106 w 9987"/>
                  <a:gd name="connsiteY25-16368" fmla="*/ 2578 h 10000"/>
                  <a:gd name="connsiteX26-16369" fmla="*/ 1195 w 9987"/>
                  <a:gd name="connsiteY26-16370" fmla="*/ 2431 h 10000"/>
                  <a:gd name="connsiteX27-16371" fmla="*/ 1641 w 9987"/>
                  <a:gd name="connsiteY27-16372" fmla="*/ 1768 h 10000"/>
                  <a:gd name="connsiteX28-16373" fmla="*/ 1866 w 9987"/>
                  <a:gd name="connsiteY28-16374" fmla="*/ 1440 h 10000"/>
                  <a:gd name="connsiteX29-16375" fmla="*/ 1951 w 9987"/>
                  <a:gd name="connsiteY29-16376" fmla="*/ 1322 h 10000"/>
                  <a:gd name="connsiteX30-16377" fmla="*/ 2096 w 9987"/>
                  <a:gd name="connsiteY30-16378" fmla="*/ 1134 h 10000"/>
                  <a:gd name="connsiteX31-16379" fmla="*/ 2334 w 9987"/>
                  <a:gd name="connsiteY31-16380" fmla="*/ 845 h 10000"/>
                  <a:gd name="connsiteX32-16381" fmla="*/ 2456 w 9987"/>
                  <a:gd name="connsiteY32-16382" fmla="*/ 710 h 10000"/>
                  <a:gd name="connsiteX33-16383" fmla="*/ 2584 w 9987"/>
                  <a:gd name="connsiteY33-16384" fmla="*/ 581 h 10000"/>
                  <a:gd name="connsiteX34-16385" fmla="*/ 2712 w 9987"/>
                  <a:gd name="connsiteY34-16386" fmla="*/ 466 h 10000"/>
                  <a:gd name="connsiteX35-16387" fmla="*/ 2845 w 9987"/>
                  <a:gd name="connsiteY35-16388" fmla="*/ 355 h 10000"/>
                  <a:gd name="connsiteX36-16389" fmla="*/ 2982 w 9987"/>
                  <a:gd name="connsiteY36-16390" fmla="*/ 257 h 10000"/>
                  <a:gd name="connsiteX37-16391" fmla="*/ 3123 w 9987"/>
                  <a:gd name="connsiteY37-16392" fmla="*/ 167 h 10000"/>
                  <a:gd name="connsiteX38-16393" fmla="*/ 3190 w 9987"/>
                  <a:gd name="connsiteY38-16394" fmla="*/ 133 h 10000"/>
                  <a:gd name="connsiteX39-16395" fmla="*/ 3270 w 9987"/>
                  <a:gd name="connsiteY39-16396" fmla="*/ 102 h 10000"/>
                  <a:gd name="connsiteX40-16397" fmla="*/ 3465 w 9987"/>
                  <a:gd name="connsiteY40-16398" fmla="*/ 52 h 10000"/>
                  <a:gd name="connsiteX41-16399" fmla="*/ 3700 w 9987"/>
                  <a:gd name="connsiteY41-16400" fmla="*/ 16 h 10000"/>
                  <a:gd name="connsiteX42-16401" fmla="*/ 3968 w 9987"/>
                  <a:gd name="connsiteY42-16402" fmla="*/ 0 h 10000"/>
                  <a:gd name="connsiteX43-16403" fmla="*/ 4260 w 9987"/>
                  <a:gd name="connsiteY43-16404" fmla="*/ 5 h 10000"/>
                  <a:gd name="connsiteX44-16405" fmla="*/ 4571 w 9987"/>
                  <a:gd name="connsiteY44-16406" fmla="*/ 32 h 10000"/>
                  <a:gd name="connsiteX45-16407" fmla="*/ 4894 w 9987"/>
                  <a:gd name="connsiteY45-16408" fmla="*/ 78 h 10000"/>
                  <a:gd name="connsiteX46-16409" fmla="*/ 5220 w 9987"/>
                  <a:gd name="connsiteY46-16410" fmla="*/ 152 h 10000"/>
                  <a:gd name="connsiteX47-16411" fmla="*/ 5382 w 9987"/>
                  <a:gd name="connsiteY47-16412" fmla="*/ 198 h 10000"/>
                  <a:gd name="connsiteX48-16413" fmla="*/ 5542 w 9987"/>
                  <a:gd name="connsiteY48-16414" fmla="*/ 249 h 10000"/>
                  <a:gd name="connsiteX49-16415" fmla="*/ 5853 w 9987"/>
                  <a:gd name="connsiteY49-16416" fmla="*/ 379 h 10000"/>
                  <a:gd name="connsiteX50-16417" fmla="*/ 6003 w 9987"/>
                  <a:gd name="connsiteY50-16418" fmla="*/ 454 h 10000"/>
                  <a:gd name="connsiteX51-16419" fmla="*/ 6148 w 9987"/>
                  <a:gd name="connsiteY51-16420" fmla="*/ 536 h 10000"/>
                  <a:gd name="connsiteX52-16421" fmla="*/ 6284 w 9987"/>
                  <a:gd name="connsiteY52-16422" fmla="*/ 622 h 10000"/>
                  <a:gd name="connsiteX53-16423" fmla="*/ 6416 w 9987"/>
                  <a:gd name="connsiteY53-16424" fmla="*/ 722 h 10000"/>
                  <a:gd name="connsiteX54-16425" fmla="*/ 6537 w 9987"/>
                  <a:gd name="connsiteY54-16426" fmla="*/ 829 h 10000"/>
                  <a:gd name="connsiteX55-16427" fmla="*/ 6651 w 9987"/>
                  <a:gd name="connsiteY55-16428" fmla="*/ 943 h 10000"/>
                  <a:gd name="connsiteX56-16429" fmla="*/ 6754 w 9987"/>
                  <a:gd name="connsiteY56-16430" fmla="*/ 1066 h 10000"/>
                  <a:gd name="connsiteX57-16431" fmla="*/ 6847 w 9987"/>
                  <a:gd name="connsiteY57-16432" fmla="*/ 1201 h 10000"/>
                  <a:gd name="connsiteX58-16433" fmla="*/ 6928 w 9987"/>
                  <a:gd name="connsiteY58-16434" fmla="*/ 1340 h 10000"/>
                  <a:gd name="connsiteX59-16435" fmla="*/ 6997 w 9987"/>
                  <a:gd name="connsiteY59-16436" fmla="*/ 1490 h 10000"/>
                  <a:gd name="connsiteX60-16437" fmla="*/ 7052 w 9987"/>
                  <a:gd name="connsiteY60-16438" fmla="*/ 1650 h 10000"/>
                  <a:gd name="connsiteX61-16439" fmla="*/ 7074 w 9987"/>
                  <a:gd name="connsiteY61-16440" fmla="*/ 1734 h 10000"/>
                  <a:gd name="connsiteX62-16441" fmla="*/ 7092 w 9987"/>
                  <a:gd name="connsiteY62-16442" fmla="*/ 1822 h 10000"/>
                  <a:gd name="connsiteX63-16443" fmla="*/ 7790 w 9987"/>
                  <a:gd name="connsiteY63-16444" fmla="*/ 5540 h 10000"/>
                  <a:gd name="connsiteX64-16445" fmla="*/ 7991 w 9987"/>
                  <a:gd name="connsiteY64-16446" fmla="*/ 5500 h 10000"/>
                  <a:gd name="connsiteX65-16447" fmla="*/ 8284 w 9987"/>
                  <a:gd name="connsiteY65-16448" fmla="*/ 5459 h 10000"/>
                  <a:gd name="connsiteX66-16449" fmla="*/ 8454 w 9987"/>
                  <a:gd name="connsiteY66-16450" fmla="*/ 5446 h 10000"/>
                  <a:gd name="connsiteX67-16451" fmla="*/ 8634 w 9987"/>
                  <a:gd name="connsiteY67-16452" fmla="*/ 5443 h 10000"/>
                  <a:gd name="connsiteX68-16453" fmla="*/ 8819 w 9987"/>
                  <a:gd name="connsiteY68-16454" fmla="*/ 5448 h 10000"/>
                  <a:gd name="connsiteX69-16455" fmla="*/ 9008 w 9987"/>
                  <a:gd name="connsiteY69-16456" fmla="*/ 5467 h 10000"/>
                  <a:gd name="connsiteX70-16457" fmla="*/ 9190 w 9987"/>
                  <a:gd name="connsiteY70-16458" fmla="*/ 5503 h 10000"/>
                  <a:gd name="connsiteX71-16459" fmla="*/ 9365 w 9987"/>
                  <a:gd name="connsiteY71-16460" fmla="*/ 5557 h 10000"/>
                  <a:gd name="connsiteX72-16461" fmla="*/ 9528 w 9987"/>
                  <a:gd name="connsiteY72-16462" fmla="*/ 5629 h 10000"/>
                  <a:gd name="connsiteX73-16463" fmla="*/ 9602 w 9987"/>
                  <a:gd name="connsiteY73-16464" fmla="*/ 5678 h 10000"/>
                  <a:gd name="connsiteX74-16465" fmla="*/ 9673 w 9987"/>
                  <a:gd name="connsiteY74-16466" fmla="*/ 5728 h 10000"/>
                  <a:gd name="connsiteX75-16467" fmla="*/ 9739 w 9987"/>
                  <a:gd name="connsiteY75-16468" fmla="*/ 5786 h 10000"/>
                  <a:gd name="connsiteX76-16469" fmla="*/ 9799 w 9987"/>
                  <a:gd name="connsiteY76-16470" fmla="*/ 5852 h 10000"/>
                  <a:gd name="connsiteX77-16471" fmla="*/ 9851 w 9987"/>
                  <a:gd name="connsiteY77-16472" fmla="*/ 5927 h 10000"/>
                  <a:gd name="connsiteX78-16473" fmla="*/ 9897 w 9987"/>
                  <a:gd name="connsiteY78-16474" fmla="*/ 6004 h 10000"/>
                  <a:gd name="connsiteX79-16475" fmla="*/ 9935 w 9987"/>
                  <a:gd name="connsiteY79-16476" fmla="*/ 6093 h 10000"/>
                  <a:gd name="connsiteX80-16477" fmla="*/ 9965 w 9987"/>
                  <a:gd name="connsiteY80-16478" fmla="*/ 6189 h 10000"/>
                  <a:gd name="connsiteX81-16479" fmla="*/ 9987 w 9987"/>
                  <a:gd name="connsiteY81-16480" fmla="*/ 6293 h 10000"/>
                  <a:gd name="connsiteX0-16481" fmla="*/ 9978 w 9978"/>
                  <a:gd name="connsiteY0-16482" fmla="*/ 6189 h 10000"/>
                  <a:gd name="connsiteX1-16483" fmla="*/ 5882 w 9978"/>
                  <a:gd name="connsiteY1-16484" fmla="*/ 5974 h 10000"/>
                  <a:gd name="connsiteX2-16485" fmla="*/ 4698 w 9978"/>
                  <a:gd name="connsiteY2-16486" fmla="*/ 6224 h 10000"/>
                  <a:gd name="connsiteX3-16487" fmla="*/ 3317 w 9978"/>
                  <a:gd name="connsiteY3-16488" fmla="*/ 6766 h 10000"/>
                  <a:gd name="connsiteX4-16489" fmla="*/ 2068 w 9978"/>
                  <a:gd name="connsiteY4-16490" fmla="*/ 7536 h 10000"/>
                  <a:gd name="connsiteX5-16491" fmla="*/ 677 w 9978"/>
                  <a:gd name="connsiteY5-16492" fmla="*/ 8950 h 10000"/>
                  <a:gd name="connsiteX6-16493" fmla="*/ 0 w 9978"/>
                  <a:gd name="connsiteY6-16494" fmla="*/ 10000 h 10000"/>
                  <a:gd name="connsiteX7-16495" fmla="*/ 0 w 9978"/>
                  <a:gd name="connsiteY7-16496" fmla="*/ 9258 h 10000"/>
                  <a:gd name="connsiteX8-16497" fmla="*/ 10 w 9978"/>
                  <a:gd name="connsiteY8-16498" fmla="*/ 8761 h 10000"/>
                  <a:gd name="connsiteX9-16499" fmla="*/ 28 w 9978"/>
                  <a:gd name="connsiteY9-16500" fmla="*/ 8236 h 10000"/>
                  <a:gd name="connsiteX10-16501" fmla="*/ 58 w 9978"/>
                  <a:gd name="connsiteY10-16502" fmla="*/ 7699 h 10000"/>
                  <a:gd name="connsiteX11-16503" fmla="*/ 98 w 9978"/>
                  <a:gd name="connsiteY11-16504" fmla="*/ 7146 h 10000"/>
                  <a:gd name="connsiteX12-16505" fmla="*/ 148 w 9978"/>
                  <a:gd name="connsiteY12-16506" fmla="*/ 6586 h 10000"/>
                  <a:gd name="connsiteX13-16507" fmla="*/ 212 w 9978"/>
                  <a:gd name="connsiteY13-16508" fmla="*/ 6031 h 10000"/>
                  <a:gd name="connsiteX14-16509" fmla="*/ 286 w 9978"/>
                  <a:gd name="connsiteY14-16510" fmla="*/ 5480 h 10000"/>
                  <a:gd name="connsiteX15-16511" fmla="*/ 374 w 9978"/>
                  <a:gd name="connsiteY15-16512" fmla="*/ 4948 h 10000"/>
                  <a:gd name="connsiteX16-16513" fmla="*/ 476 w 9978"/>
                  <a:gd name="connsiteY16-16514" fmla="*/ 4433 h 10000"/>
                  <a:gd name="connsiteX17-16515" fmla="*/ 531 w 9978"/>
                  <a:gd name="connsiteY17-16516" fmla="*/ 4189 h 10000"/>
                  <a:gd name="connsiteX18-16517" fmla="*/ 589 w 9978"/>
                  <a:gd name="connsiteY18-16518" fmla="*/ 3950 h 10000"/>
                  <a:gd name="connsiteX19-16519" fmla="*/ 653 w 9978"/>
                  <a:gd name="connsiteY19-16520" fmla="*/ 3719 h 10000"/>
                  <a:gd name="connsiteX20-16521" fmla="*/ 718 w 9978"/>
                  <a:gd name="connsiteY20-16522" fmla="*/ 3502 h 10000"/>
                  <a:gd name="connsiteX21-16523" fmla="*/ 788 w 9978"/>
                  <a:gd name="connsiteY21-16524" fmla="*/ 3293 h 10000"/>
                  <a:gd name="connsiteX22-16525" fmla="*/ 862 w 9978"/>
                  <a:gd name="connsiteY22-16526" fmla="*/ 3094 h 10000"/>
                  <a:gd name="connsiteX23-16527" fmla="*/ 939 w 9978"/>
                  <a:gd name="connsiteY23-16528" fmla="*/ 2909 h 10000"/>
                  <a:gd name="connsiteX24-16529" fmla="*/ 1021 w 9978"/>
                  <a:gd name="connsiteY24-16530" fmla="*/ 2734 h 10000"/>
                  <a:gd name="connsiteX25-16531" fmla="*/ 1107 w 9978"/>
                  <a:gd name="connsiteY25-16532" fmla="*/ 2578 h 10000"/>
                  <a:gd name="connsiteX26-16533" fmla="*/ 1197 w 9978"/>
                  <a:gd name="connsiteY26-16534" fmla="*/ 2431 h 10000"/>
                  <a:gd name="connsiteX27-16535" fmla="*/ 1643 w 9978"/>
                  <a:gd name="connsiteY27-16536" fmla="*/ 1768 h 10000"/>
                  <a:gd name="connsiteX28-16537" fmla="*/ 1868 w 9978"/>
                  <a:gd name="connsiteY28-16538" fmla="*/ 1440 h 10000"/>
                  <a:gd name="connsiteX29-16539" fmla="*/ 1954 w 9978"/>
                  <a:gd name="connsiteY29-16540" fmla="*/ 1322 h 10000"/>
                  <a:gd name="connsiteX30-16541" fmla="*/ 2099 w 9978"/>
                  <a:gd name="connsiteY30-16542" fmla="*/ 1134 h 10000"/>
                  <a:gd name="connsiteX31-16543" fmla="*/ 2337 w 9978"/>
                  <a:gd name="connsiteY31-16544" fmla="*/ 845 h 10000"/>
                  <a:gd name="connsiteX32-16545" fmla="*/ 2459 w 9978"/>
                  <a:gd name="connsiteY32-16546" fmla="*/ 710 h 10000"/>
                  <a:gd name="connsiteX33-16547" fmla="*/ 2587 w 9978"/>
                  <a:gd name="connsiteY33-16548" fmla="*/ 581 h 10000"/>
                  <a:gd name="connsiteX34-16549" fmla="*/ 2716 w 9978"/>
                  <a:gd name="connsiteY34-16550" fmla="*/ 466 h 10000"/>
                  <a:gd name="connsiteX35-16551" fmla="*/ 2849 w 9978"/>
                  <a:gd name="connsiteY35-16552" fmla="*/ 355 h 10000"/>
                  <a:gd name="connsiteX36-16553" fmla="*/ 2986 w 9978"/>
                  <a:gd name="connsiteY36-16554" fmla="*/ 257 h 10000"/>
                  <a:gd name="connsiteX37-16555" fmla="*/ 3127 w 9978"/>
                  <a:gd name="connsiteY37-16556" fmla="*/ 167 h 10000"/>
                  <a:gd name="connsiteX38-16557" fmla="*/ 3194 w 9978"/>
                  <a:gd name="connsiteY38-16558" fmla="*/ 133 h 10000"/>
                  <a:gd name="connsiteX39-16559" fmla="*/ 3274 w 9978"/>
                  <a:gd name="connsiteY39-16560" fmla="*/ 102 h 10000"/>
                  <a:gd name="connsiteX40-16561" fmla="*/ 3470 w 9978"/>
                  <a:gd name="connsiteY40-16562" fmla="*/ 52 h 10000"/>
                  <a:gd name="connsiteX41-16563" fmla="*/ 3705 w 9978"/>
                  <a:gd name="connsiteY41-16564" fmla="*/ 16 h 10000"/>
                  <a:gd name="connsiteX42-16565" fmla="*/ 3973 w 9978"/>
                  <a:gd name="connsiteY42-16566" fmla="*/ 0 h 10000"/>
                  <a:gd name="connsiteX43-16567" fmla="*/ 4266 w 9978"/>
                  <a:gd name="connsiteY43-16568" fmla="*/ 5 h 10000"/>
                  <a:gd name="connsiteX44-16569" fmla="*/ 4577 w 9978"/>
                  <a:gd name="connsiteY44-16570" fmla="*/ 32 h 10000"/>
                  <a:gd name="connsiteX45-16571" fmla="*/ 4900 w 9978"/>
                  <a:gd name="connsiteY45-16572" fmla="*/ 78 h 10000"/>
                  <a:gd name="connsiteX46-16573" fmla="*/ 5227 w 9978"/>
                  <a:gd name="connsiteY46-16574" fmla="*/ 152 h 10000"/>
                  <a:gd name="connsiteX47-16575" fmla="*/ 5389 w 9978"/>
                  <a:gd name="connsiteY47-16576" fmla="*/ 198 h 10000"/>
                  <a:gd name="connsiteX48-16577" fmla="*/ 5549 w 9978"/>
                  <a:gd name="connsiteY48-16578" fmla="*/ 249 h 10000"/>
                  <a:gd name="connsiteX49-16579" fmla="*/ 5861 w 9978"/>
                  <a:gd name="connsiteY49-16580" fmla="*/ 379 h 10000"/>
                  <a:gd name="connsiteX50-16581" fmla="*/ 6011 w 9978"/>
                  <a:gd name="connsiteY50-16582" fmla="*/ 454 h 10000"/>
                  <a:gd name="connsiteX51-16583" fmla="*/ 6156 w 9978"/>
                  <a:gd name="connsiteY51-16584" fmla="*/ 536 h 10000"/>
                  <a:gd name="connsiteX52-16585" fmla="*/ 6292 w 9978"/>
                  <a:gd name="connsiteY52-16586" fmla="*/ 622 h 10000"/>
                  <a:gd name="connsiteX53-16587" fmla="*/ 6424 w 9978"/>
                  <a:gd name="connsiteY53-16588" fmla="*/ 722 h 10000"/>
                  <a:gd name="connsiteX54-16589" fmla="*/ 6546 w 9978"/>
                  <a:gd name="connsiteY54-16590" fmla="*/ 829 h 10000"/>
                  <a:gd name="connsiteX55-16591" fmla="*/ 6660 w 9978"/>
                  <a:gd name="connsiteY55-16592" fmla="*/ 943 h 10000"/>
                  <a:gd name="connsiteX56-16593" fmla="*/ 6763 w 9978"/>
                  <a:gd name="connsiteY56-16594" fmla="*/ 1066 h 10000"/>
                  <a:gd name="connsiteX57-16595" fmla="*/ 6856 w 9978"/>
                  <a:gd name="connsiteY57-16596" fmla="*/ 1201 h 10000"/>
                  <a:gd name="connsiteX58-16597" fmla="*/ 6937 w 9978"/>
                  <a:gd name="connsiteY58-16598" fmla="*/ 1340 h 10000"/>
                  <a:gd name="connsiteX59-16599" fmla="*/ 7006 w 9978"/>
                  <a:gd name="connsiteY59-16600" fmla="*/ 1490 h 10000"/>
                  <a:gd name="connsiteX60-16601" fmla="*/ 7061 w 9978"/>
                  <a:gd name="connsiteY60-16602" fmla="*/ 1650 h 10000"/>
                  <a:gd name="connsiteX61-16603" fmla="*/ 7083 w 9978"/>
                  <a:gd name="connsiteY61-16604" fmla="*/ 1734 h 10000"/>
                  <a:gd name="connsiteX62-16605" fmla="*/ 7101 w 9978"/>
                  <a:gd name="connsiteY62-16606" fmla="*/ 1822 h 10000"/>
                  <a:gd name="connsiteX63-16607" fmla="*/ 7800 w 9978"/>
                  <a:gd name="connsiteY63-16608" fmla="*/ 5540 h 10000"/>
                  <a:gd name="connsiteX64-16609" fmla="*/ 8001 w 9978"/>
                  <a:gd name="connsiteY64-16610" fmla="*/ 5500 h 10000"/>
                  <a:gd name="connsiteX65-16611" fmla="*/ 8295 w 9978"/>
                  <a:gd name="connsiteY65-16612" fmla="*/ 5459 h 10000"/>
                  <a:gd name="connsiteX66-16613" fmla="*/ 8465 w 9978"/>
                  <a:gd name="connsiteY66-16614" fmla="*/ 5446 h 10000"/>
                  <a:gd name="connsiteX67-16615" fmla="*/ 8645 w 9978"/>
                  <a:gd name="connsiteY67-16616" fmla="*/ 5443 h 10000"/>
                  <a:gd name="connsiteX68-16617" fmla="*/ 8830 w 9978"/>
                  <a:gd name="connsiteY68-16618" fmla="*/ 5448 h 10000"/>
                  <a:gd name="connsiteX69-16619" fmla="*/ 9020 w 9978"/>
                  <a:gd name="connsiteY69-16620" fmla="*/ 5467 h 10000"/>
                  <a:gd name="connsiteX70-16621" fmla="*/ 9202 w 9978"/>
                  <a:gd name="connsiteY70-16622" fmla="*/ 5503 h 10000"/>
                  <a:gd name="connsiteX71-16623" fmla="*/ 9377 w 9978"/>
                  <a:gd name="connsiteY71-16624" fmla="*/ 5557 h 10000"/>
                  <a:gd name="connsiteX72-16625" fmla="*/ 9540 w 9978"/>
                  <a:gd name="connsiteY72-16626" fmla="*/ 5629 h 10000"/>
                  <a:gd name="connsiteX73-16627" fmla="*/ 9614 w 9978"/>
                  <a:gd name="connsiteY73-16628" fmla="*/ 5678 h 10000"/>
                  <a:gd name="connsiteX74-16629" fmla="*/ 9686 w 9978"/>
                  <a:gd name="connsiteY74-16630" fmla="*/ 5728 h 10000"/>
                  <a:gd name="connsiteX75-16631" fmla="*/ 9752 w 9978"/>
                  <a:gd name="connsiteY75-16632" fmla="*/ 5786 h 10000"/>
                  <a:gd name="connsiteX76-16633" fmla="*/ 9812 w 9978"/>
                  <a:gd name="connsiteY76-16634" fmla="*/ 5852 h 10000"/>
                  <a:gd name="connsiteX77-16635" fmla="*/ 9864 w 9978"/>
                  <a:gd name="connsiteY77-16636" fmla="*/ 5927 h 10000"/>
                  <a:gd name="connsiteX78-16637" fmla="*/ 9910 w 9978"/>
                  <a:gd name="connsiteY78-16638" fmla="*/ 6004 h 10000"/>
                  <a:gd name="connsiteX79-16639" fmla="*/ 9948 w 9978"/>
                  <a:gd name="connsiteY79-16640" fmla="*/ 6093 h 10000"/>
                  <a:gd name="connsiteX80-16641" fmla="*/ 9978 w 9978"/>
                  <a:gd name="connsiteY80-16642" fmla="*/ 6189 h 10000"/>
                  <a:gd name="connsiteX0-16643" fmla="*/ 9970 w 9970"/>
                  <a:gd name="connsiteY0-16644" fmla="*/ 6093 h 10000"/>
                  <a:gd name="connsiteX1-16645" fmla="*/ 5895 w 9970"/>
                  <a:gd name="connsiteY1-16646" fmla="*/ 5974 h 10000"/>
                  <a:gd name="connsiteX2-16647" fmla="*/ 4708 w 9970"/>
                  <a:gd name="connsiteY2-16648" fmla="*/ 6224 h 10000"/>
                  <a:gd name="connsiteX3-16649" fmla="*/ 3324 w 9970"/>
                  <a:gd name="connsiteY3-16650" fmla="*/ 6766 h 10000"/>
                  <a:gd name="connsiteX4-16651" fmla="*/ 2073 w 9970"/>
                  <a:gd name="connsiteY4-16652" fmla="*/ 7536 h 10000"/>
                  <a:gd name="connsiteX5-16653" fmla="*/ 678 w 9970"/>
                  <a:gd name="connsiteY5-16654" fmla="*/ 8950 h 10000"/>
                  <a:gd name="connsiteX6-16655" fmla="*/ 0 w 9970"/>
                  <a:gd name="connsiteY6-16656" fmla="*/ 10000 h 10000"/>
                  <a:gd name="connsiteX7-16657" fmla="*/ 0 w 9970"/>
                  <a:gd name="connsiteY7-16658" fmla="*/ 9258 h 10000"/>
                  <a:gd name="connsiteX8-16659" fmla="*/ 10 w 9970"/>
                  <a:gd name="connsiteY8-16660" fmla="*/ 8761 h 10000"/>
                  <a:gd name="connsiteX9-16661" fmla="*/ 28 w 9970"/>
                  <a:gd name="connsiteY9-16662" fmla="*/ 8236 h 10000"/>
                  <a:gd name="connsiteX10-16663" fmla="*/ 58 w 9970"/>
                  <a:gd name="connsiteY10-16664" fmla="*/ 7699 h 10000"/>
                  <a:gd name="connsiteX11-16665" fmla="*/ 98 w 9970"/>
                  <a:gd name="connsiteY11-16666" fmla="*/ 7146 h 10000"/>
                  <a:gd name="connsiteX12-16667" fmla="*/ 148 w 9970"/>
                  <a:gd name="connsiteY12-16668" fmla="*/ 6586 h 10000"/>
                  <a:gd name="connsiteX13-16669" fmla="*/ 212 w 9970"/>
                  <a:gd name="connsiteY13-16670" fmla="*/ 6031 h 10000"/>
                  <a:gd name="connsiteX14-16671" fmla="*/ 287 w 9970"/>
                  <a:gd name="connsiteY14-16672" fmla="*/ 5480 h 10000"/>
                  <a:gd name="connsiteX15-16673" fmla="*/ 375 w 9970"/>
                  <a:gd name="connsiteY15-16674" fmla="*/ 4948 h 10000"/>
                  <a:gd name="connsiteX16-16675" fmla="*/ 477 w 9970"/>
                  <a:gd name="connsiteY16-16676" fmla="*/ 4433 h 10000"/>
                  <a:gd name="connsiteX17-16677" fmla="*/ 532 w 9970"/>
                  <a:gd name="connsiteY17-16678" fmla="*/ 4189 h 10000"/>
                  <a:gd name="connsiteX18-16679" fmla="*/ 590 w 9970"/>
                  <a:gd name="connsiteY18-16680" fmla="*/ 3950 h 10000"/>
                  <a:gd name="connsiteX19-16681" fmla="*/ 654 w 9970"/>
                  <a:gd name="connsiteY19-16682" fmla="*/ 3719 h 10000"/>
                  <a:gd name="connsiteX20-16683" fmla="*/ 720 w 9970"/>
                  <a:gd name="connsiteY20-16684" fmla="*/ 3502 h 10000"/>
                  <a:gd name="connsiteX21-16685" fmla="*/ 790 w 9970"/>
                  <a:gd name="connsiteY21-16686" fmla="*/ 3293 h 10000"/>
                  <a:gd name="connsiteX22-16687" fmla="*/ 864 w 9970"/>
                  <a:gd name="connsiteY22-16688" fmla="*/ 3094 h 10000"/>
                  <a:gd name="connsiteX23-16689" fmla="*/ 941 w 9970"/>
                  <a:gd name="connsiteY23-16690" fmla="*/ 2909 h 10000"/>
                  <a:gd name="connsiteX24-16691" fmla="*/ 1023 w 9970"/>
                  <a:gd name="connsiteY24-16692" fmla="*/ 2734 h 10000"/>
                  <a:gd name="connsiteX25-16693" fmla="*/ 1109 w 9970"/>
                  <a:gd name="connsiteY25-16694" fmla="*/ 2578 h 10000"/>
                  <a:gd name="connsiteX26-16695" fmla="*/ 1200 w 9970"/>
                  <a:gd name="connsiteY26-16696" fmla="*/ 2431 h 10000"/>
                  <a:gd name="connsiteX27-16697" fmla="*/ 1647 w 9970"/>
                  <a:gd name="connsiteY27-16698" fmla="*/ 1768 h 10000"/>
                  <a:gd name="connsiteX28-16699" fmla="*/ 1872 w 9970"/>
                  <a:gd name="connsiteY28-16700" fmla="*/ 1440 h 10000"/>
                  <a:gd name="connsiteX29-16701" fmla="*/ 1958 w 9970"/>
                  <a:gd name="connsiteY29-16702" fmla="*/ 1322 h 10000"/>
                  <a:gd name="connsiteX30-16703" fmla="*/ 2104 w 9970"/>
                  <a:gd name="connsiteY30-16704" fmla="*/ 1134 h 10000"/>
                  <a:gd name="connsiteX31-16705" fmla="*/ 2342 w 9970"/>
                  <a:gd name="connsiteY31-16706" fmla="*/ 845 h 10000"/>
                  <a:gd name="connsiteX32-16707" fmla="*/ 2464 w 9970"/>
                  <a:gd name="connsiteY32-16708" fmla="*/ 710 h 10000"/>
                  <a:gd name="connsiteX33-16709" fmla="*/ 2593 w 9970"/>
                  <a:gd name="connsiteY33-16710" fmla="*/ 581 h 10000"/>
                  <a:gd name="connsiteX34-16711" fmla="*/ 2722 w 9970"/>
                  <a:gd name="connsiteY34-16712" fmla="*/ 466 h 10000"/>
                  <a:gd name="connsiteX35-16713" fmla="*/ 2855 w 9970"/>
                  <a:gd name="connsiteY35-16714" fmla="*/ 355 h 10000"/>
                  <a:gd name="connsiteX36-16715" fmla="*/ 2993 w 9970"/>
                  <a:gd name="connsiteY36-16716" fmla="*/ 257 h 10000"/>
                  <a:gd name="connsiteX37-16717" fmla="*/ 3134 w 9970"/>
                  <a:gd name="connsiteY37-16718" fmla="*/ 167 h 10000"/>
                  <a:gd name="connsiteX38-16719" fmla="*/ 3201 w 9970"/>
                  <a:gd name="connsiteY38-16720" fmla="*/ 133 h 10000"/>
                  <a:gd name="connsiteX39-16721" fmla="*/ 3281 w 9970"/>
                  <a:gd name="connsiteY39-16722" fmla="*/ 102 h 10000"/>
                  <a:gd name="connsiteX40-16723" fmla="*/ 3478 w 9970"/>
                  <a:gd name="connsiteY40-16724" fmla="*/ 52 h 10000"/>
                  <a:gd name="connsiteX41-16725" fmla="*/ 3713 w 9970"/>
                  <a:gd name="connsiteY41-16726" fmla="*/ 16 h 10000"/>
                  <a:gd name="connsiteX42-16727" fmla="*/ 3982 w 9970"/>
                  <a:gd name="connsiteY42-16728" fmla="*/ 0 h 10000"/>
                  <a:gd name="connsiteX43-16729" fmla="*/ 4275 w 9970"/>
                  <a:gd name="connsiteY43-16730" fmla="*/ 5 h 10000"/>
                  <a:gd name="connsiteX44-16731" fmla="*/ 4587 w 9970"/>
                  <a:gd name="connsiteY44-16732" fmla="*/ 32 h 10000"/>
                  <a:gd name="connsiteX45-16733" fmla="*/ 4911 w 9970"/>
                  <a:gd name="connsiteY45-16734" fmla="*/ 78 h 10000"/>
                  <a:gd name="connsiteX46-16735" fmla="*/ 5239 w 9970"/>
                  <a:gd name="connsiteY46-16736" fmla="*/ 152 h 10000"/>
                  <a:gd name="connsiteX47-16737" fmla="*/ 5401 w 9970"/>
                  <a:gd name="connsiteY47-16738" fmla="*/ 198 h 10000"/>
                  <a:gd name="connsiteX48-16739" fmla="*/ 5561 w 9970"/>
                  <a:gd name="connsiteY48-16740" fmla="*/ 249 h 10000"/>
                  <a:gd name="connsiteX49-16741" fmla="*/ 5874 w 9970"/>
                  <a:gd name="connsiteY49-16742" fmla="*/ 379 h 10000"/>
                  <a:gd name="connsiteX50-16743" fmla="*/ 6024 w 9970"/>
                  <a:gd name="connsiteY50-16744" fmla="*/ 454 h 10000"/>
                  <a:gd name="connsiteX51-16745" fmla="*/ 6170 w 9970"/>
                  <a:gd name="connsiteY51-16746" fmla="*/ 536 h 10000"/>
                  <a:gd name="connsiteX52-16747" fmla="*/ 6306 w 9970"/>
                  <a:gd name="connsiteY52-16748" fmla="*/ 622 h 10000"/>
                  <a:gd name="connsiteX53-16749" fmla="*/ 6438 w 9970"/>
                  <a:gd name="connsiteY53-16750" fmla="*/ 722 h 10000"/>
                  <a:gd name="connsiteX54-16751" fmla="*/ 6560 w 9970"/>
                  <a:gd name="connsiteY54-16752" fmla="*/ 829 h 10000"/>
                  <a:gd name="connsiteX55-16753" fmla="*/ 6675 w 9970"/>
                  <a:gd name="connsiteY55-16754" fmla="*/ 943 h 10000"/>
                  <a:gd name="connsiteX56-16755" fmla="*/ 6778 w 9970"/>
                  <a:gd name="connsiteY56-16756" fmla="*/ 1066 h 10000"/>
                  <a:gd name="connsiteX57-16757" fmla="*/ 6871 w 9970"/>
                  <a:gd name="connsiteY57-16758" fmla="*/ 1201 h 10000"/>
                  <a:gd name="connsiteX58-16759" fmla="*/ 6952 w 9970"/>
                  <a:gd name="connsiteY58-16760" fmla="*/ 1340 h 10000"/>
                  <a:gd name="connsiteX59-16761" fmla="*/ 7021 w 9970"/>
                  <a:gd name="connsiteY59-16762" fmla="*/ 1490 h 10000"/>
                  <a:gd name="connsiteX60-16763" fmla="*/ 7077 w 9970"/>
                  <a:gd name="connsiteY60-16764" fmla="*/ 1650 h 10000"/>
                  <a:gd name="connsiteX61-16765" fmla="*/ 7099 w 9970"/>
                  <a:gd name="connsiteY61-16766" fmla="*/ 1734 h 10000"/>
                  <a:gd name="connsiteX62-16767" fmla="*/ 7117 w 9970"/>
                  <a:gd name="connsiteY62-16768" fmla="*/ 1822 h 10000"/>
                  <a:gd name="connsiteX63-16769" fmla="*/ 7817 w 9970"/>
                  <a:gd name="connsiteY63-16770" fmla="*/ 5540 h 10000"/>
                  <a:gd name="connsiteX64-16771" fmla="*/ 8019 w 9970"/>
                  <a:gd name="connsiteY64-16772" fmla="*/ 5500 h 10000"/>
                  <a:gd name="connsiteX65-16773" fmla="*/ 8313 w 9970"/>
                  <a:gd name="connsiteY65-16774" fmla="*/ 5459 h 10000"/>
                  <a:gd name="connsiteX66-16775" fmla="*/ 8484 w 9970"/>
                  <a:gd name="connsiteY66-16776" fmla="*/ 5446 h 10000"/>
                  <a:gd name="connsiteX67-16777" fmla="*/ 8664 w 9970"/>
                  <a:gd name="connsiteY67-16778" fmla="*/ 5443 h 10000"/>
                  <a:gd name="connsiteX68-16779" fmla="*/ 8849 w 9970"/>
                  <a:gd name="connsiteY68-16780" fmla="*/ 5448 h 10000"/>
                  <a:gd name="connsiteX69-16781" fmla="*/ 9040 w 9970"/>
                  <a:gd name="connsiteY69-16782" fmla="*/ 5467 h 10000"/>
                  <a:gd name="connsiteX70-16783" fmla="*/ 9222 w 9970"/>
                  <a:gd name="connsiteY70-16784" fmla="*/ 5503 h 10000"/>
                  <a:gd name="connsiteX71-16785" fmla="*/ 9398 w 9970"/>
                  <a:gd name="connsiteY71-16786" fmla="*/ 5557 h 10000"/>
                  <a:gd name="connsiteX72-16787" fmla="*/ 9561 w 9970"/>
                  <a:gd name="connsiteY72-16788" fmla="*/ 5629 h 10000"/>
                  <a:gd name="connsiteX73-16789" fmla="*/ 9635 w 9970"/>
                  <a:gd name="connsiteY73-16790" fmla="*/ 5678 h 10000"/>
                  <a:gd name="connsiteX74-16791" fmla="*/ 9707 w 9970"/>
                  <a:gd name="connsiteY74-16792" fmla="*/ 5728 h 10000"/>
                  <a:gd name="connsiteX75-16793" fmla="*/ 9774 w 9970"/>
                  <a:gd name="connsiteY75-16794" fmla="*/ 5786 h 10000"/>
                  <a:gd name="connsiteX76-16795" fmla="*/ 9834 w 9970"/>
                  <a:gd name="connsiteY76-16796" fmla="*/ 5852 h 10000"/>
                  <a:gd name="connsiteX77-16797" fmla="*/ 9886 w 9970"/>
                  <a:gd name="connsiteY77-16798" fmla="*/ 5927 h 10000"/>
                  <a:gd name="connsiteX78-16799" fmla="*/ 9932 w 9970"/>
                  <a:gd name="connsiteY78-16800" fmla="*/ 6004 h 10000"/>
                  <a:gd name="connsiteX79-16801" fmla="*/ 9970 w 9970"/>
                  <a:gd name="connsiteY79-16802" fmla="*/ 6093 h 10000"/>
                  <a:gd name="connsiteX0-16803" fmla="*/ 9962 w 9962"/>
                  <a:gd name="connsiteY0-16804" fmla="*/ 6004 h 10000"/>
                  <a:gd name="connsiteX1-16805" fmla="*/ 5913 w 9962"/>
                  <a:gd name="connsiteY1-16806" fmla="*/ 5974 h 10000"/>
                  <a:gd name="connsiteX2-16807" fmla="*/ 4722 w 9962"/>
                  <a:gd name="connsiteY2-16808" fmla="*/ 6224 h 10000"/>
                  <a:gd name="connsiteX3-16809" fmla="*/ 3334 w 9962"/>
                  <a:gd name="connsiteY3-16810" fmla="*/ 6766 h 10000"/>
                  <a:gd name="connsiteX4-16811" fmla="*/ 2079 w 9962"/>
                  <a:gd name="connsiteY4-16812" fmla="*/ 7536 h 10000"/>
                  <a:gd name="connsiteX5-16813" fmla="*/ 680 w 9962"/>
                  <a:gd name="connsiteY5-16814" fmla="*/ 8950 h 10000"/>
                  <a:gd name="connsiteX6-16815" fmla="*/ 0 w 9962"/>
                  <a:gd name="connsiteY6-16816" fmla="*/ 10000 h 10000"/>
                  <a:gd name="connsiteX7-16817" fmla="*/ 0 w 9962"/>
                  <a:gd name="connsiteY7-16818" fmla="*/ 9258 h 10000"/>
                  <a:gd name="connsiteX8-16819" fmla="*/ 10 w 9962"/>
                  <a:gd name="connsiteY8-16820" fmla="*/ 8761 h 10000"/>
                  <a:gd name="connsiteX9-16821" fmla="*/ 28 w 9962"/>
                  <a:gd name="connsiteY9-16822" fmla="*/ 8236 h 10000"/>
                  <a:gd name="connsiteX10-16823" fmla="*/ 58 w 9962"/>
                  <a:gd name="connsiteY10-16824" fmla="*/ 7699 h 10000"/>
                  <a:gd name="connsiteX11-16825" fmla="*/ 98 w 9962"/>
                  <a:gd name="connsiteY11-16826" fmla="*/ 7146 h 10000"/>
                  <a:gd name="connsiteX12-16827" fmla="*/ 148 w 9962"/>
                  <a:gd name="connsiteY12-16828" fmla="*/ 6586 h 10000"/>
                  <a:gd name="connsiteX13-16829" fmla="*/ 213 w 9962"/>
                  <a:gd name="connsiteY13-16830" fmla="*/ 6031 h 10000"/>
                  <a:gd name="connsiteX14-16831" fmla="*/ 288 w 9962"/>
                  <a:gd name="connsiteY14-16832" fmla="*/ 5480 h 10000"/>
                  <a:gd name="connsiteX15-16833" fmla="*/ 376 w 9962"/>
                  <a:gd name="connsiteY15-16834" fmla="*/ 4948 h 10000"/>
                  <a:gd name="connsiteX16-16835" fmla="*/ 478 w 9962"/>
                  <a:gd name="connsiteY16-16836" fmla="*/ 4433 h 10000"/>
                  <a:gd name="connsiteX17-16837" fmla="*/ 534 w 9962"/>
                  <a:gd name="connsiteY17-16838" fmla="*/ 4189 h 10000"/>
                  <a:gd name="connsiteX18-16839" fmla="*/ 592 w 9962"/>
                  <a:gd name="connsiteY18-16840" fmla="*/ 3950 h 10000"/>
                  <a:gd name="connsiteX19-16841" fmla="*/ 656 w 9962"/>
                  <a:gd name="connsiteY19-16842" fmla="*/ 3719 h 10000"/>
                  <a:gd name="connsiteX20-16843" fmla="*/ 722 w 9962"/>
                  <a:gd name="connsiteY20-16844" fmla="*/ 3502 h 10000"/>
                  <a:gd name="connsiteX21-16845" fmla="*/ 792 w 9962"/>
                  <a:gd name="connsiteY21-16846" fmla="*/ 3293 h 10000"/>
                  <a:gd name="connsiteX22-16847" fmla="*/ 867 w 9962"/>
                  <a:gd name="connsiteY22-16848" fmla="*/ 3094 h 10000"/>
                  <a:gd name="connsiteX23-16849" fmla="*/ 944 w 9962"/>
                  <a:gd name="connsiteY23-16850" fmla="*/ 2909 h 10000"/>
                  <a:gd name="connsiteX24-16851" fmla="*/ 1026 w 9962"/>
                  <a:gd name="connsiteY24-16852" fmla="*/ 2734 h 10000"/>
                  <a:gd name="connsiteX25-16853" fmla="*/ 1112 w 9962"/>
                  <a:gd name="connsiteY25-16854" fmla="*/ 2578 h 10000"/>
                  <a:gd name="connsiteX26-16855" fmla="*/ 1204 w 9962"/>
                  <a:gd name="connsiteY26-16856" fmla="*/ 2431 h 10000"/>
                  <a:gd name="connsiteX27-16857" fmla="*/ 1652 w 9962"/>
                  <a:gd name="connsiteY27-16858" fmla="*/ 1768 h 10000"/>
                  <a:gd name="connsiteX28-16859" fmla="*/ 1878 w 9962"/>
                  <a:gd name="connsiteY28-16860" fmla="*/ 1440 h 10000"/>
                  <a:gd name="connsiteX29-16861" fmla="*/ 1964 w 9962"/>
                  <a:gd name="connsiteY29-16862" fmla="*/ 1322 h 10000"/>
                  <a:gd name="connsiteX30-16863" fmla="*/ 2110 w 9962"/>
                  <a:gd name="connsiteY30-16864" fmla="*/ 1134 h 10000"/>
                  <a:gd name="connsiteX31-16865" fmla="*/ 2349 w 9962"/>
                  <a:gd name="connsiteY31-16866" fmla="*/ 845 h 10000"/>
                  <a:gd name="connsiteX32-16867" fmla="*/ 2471 w 9962"/>
                  <a:gd name="connsiteY32-16868" fmla="*/ 710 h 10000"/>
                  <a:gd name="connsiteX33-16869" fmla="*/ 2601 w 9962"/>
                  <a:gd name="connsiteY33-16870" fmla="*/ 581 h 10000"/>
                  <a:gd name="connsiteX34-16871" fmla="*/ 2730 w 9962"/>
                  <a:gd name="connsiteY34-16872" fmla="*/ 466 h 10000"/>
                  <a:gd name="connsiteX35-16873" fmla="*/ 2864 w 9962"/>
                  <a:gd name="connsiteY35-16874" fmla="*/ 355 h 10000"/>
                  <a:gd name="connsiteX36-16875" fmla="*/ 3002 w 9962"/>
                  <a:gd name="connsiteY36-16876" fmla="*/ 257 h 10000"/>
                  <a:gd name="connsiteX37-16877" fmla="*/ 3143 w 9962"/>
                  <a:gd name="connsiteY37-16878" fmla="*/ 167 h 10000"/>
                  <a:gd name="connsiteX38-16879" fmla="*/ 3211 w 9962"/>
                  <a:gd name="connsiteY38-16880" fmla="*/ 133 h 10000"/>
                  <a:gd name="connsiteX39-16881" fmla="*/ 3291 w 9962"/>
                  <a:gd name="connsiteY39-16882" fmla="*/ 102 h 10000"/>
                  <a:gd name="connsiteX40-16883" fmla="*/ 3488 w 9962"/>
                  <a:gd name="connsiteY40-16884" fmla="*/ 52 h 10000"/>
                  <a:gd name="connsiteX41-16885" fmla="*/ 3724 w 9962"/>
                  <a:gd name="connsiteY41-16886" fmla="*/ 16 h 10000"/>
                  <a:gd name="connsiteX42-16887" fmla="*/ 3994 w 9962"/>
                  <a:gd name="connsiteY42-16888" fmla="*/ 0 h 10000"/>
                  <a:gd name="connsiteX43-16889" fmla="*/ 4288 w 9962"/>
                  <a:gd name="connsiteY43-16890" fmla="*/ 5 h 10000"/>
                  <a:gd name="connsiteX44-16891" fmla="*/ 4601 w 9962"/>
                  <a:gd name="connsiteY44-16892" fmla="*/ 32 h 10000"/>
                  <a:gd name="connsiteX45-16893" fmla="*/ 4926 w 9962"/>
                  <a:gd name="connsiteY45-16894" fmla="*/ 78 h 10000"/>
                  <a:gd name="connsiteX46-16895" fmla="*/ 5255 w 9962"/>
                  <a:gd name="connsiteY46-16896" fmla="*/ 152 h 10000"/>
                  <a:gd name="connsiteX47-16897" fmla="*/ 5417 w 9962"/>
                  <a:gd name="connsiteY47-16898" fmla="*/ 198 h 10000"/>
                  <a:gd name="connsiteX48-16899" fmla="*/ 5578 w 9962"/>
                  <a:gd name="connsiteY48-16900" fmla="*/ 249 h 10000"/>
                  <a:gd name="connsiteX49-16901" fmla="*/ 5892 w 9962"/>
                  <a:gd name="connsiteY49-16902" fmla="*/ 379 h 10000"/>
                  <a:gd name="connsiteX50-16903" fmla="*/ 6042 w 9962"/>
                  <a:gd name="connsiteY50-16904" fmla="*/ 454 h 10000"/>
                  <a:gd name="connsiteX51-16905" fmla="*/ 6189 w 9962"/>
                  <a:gd name="connsiteY51-16906" fmla="*/ 536 h 10000"/>
                  <a:gd name="connsiteX52-16907" fmla="*/ 6325 w 9962"/>
                  <a:gd name="connsiteY52-16908" fmla="*/ 622 h 10000"/>
                  <a:gd name="connsiteX53-16909" fmla="*/ 6457 w 9962"/>
                  <a:gd name="connsiteY53-16910" fmla="*/ 722 h 10000"/>
                  <a:gd name="connsiteX54-16911" fmla="*/ 6580 w 9962"/>
                  <a:gd name="connsiteY54-16912" fmla="*/ 829 h 10000"/>
                  <a:gd name="connsiteX55-16913" fmla="*/ 6695 w 9962"/>
                  <a:gd name="connsiteY55-16914" fmla="*/ 943 h 10000"/>
                  <a:gd name="connsiteX56-16915" fmla="*/ 6798 w 9962"/>
                  <a:gd name="connsiteY56-16916" fmla="*/ 1066 h 10000"/>
                  <a:gd name="connsiteX57-16917" fmla="*/ 6892 w 9962"/>
                  <a:gd name="connsiteY57-16918" fmla="*/ 1201 h 10000"/>
                  <a:gd name="connsiteX58-16919" fmla="*/ 6973 w 9962"/>
                  <a:gd name="connsiteY58-16920" fmla="*/ 1340 h 10000"/>
                  <a:gd name="connsiteX59-16921" fmla="*/ 7042 w 9962"/>
                  <a:gd name="connsiteY59-16922" fmla="*/ 1490 h 10000"/>
                  <a:gd name="connsiteX60-16923" fmla="*/ 7098 w 9962"/>
                  <a:gd name="connsiteY60-16924" fmla="*/ 1650 h 10000"/>
                  <a:gd name="connsiteX61-16925" fmla="*/ 7120 w 9962"/>
                  <a:gd name="connsiteY61-16926" fmla="*/ 1734 h 10000"/>
                  <a:gd name="connsiteX62-16927" fmla="*/ 7138 w 9962"/>
                  <a:gd name="connsiteY62-16928" fmla="*/ 1822 h 10000"/>
                  <a:gd name="connsiteX63-16929" fmla="*/ 7841 w 9962"/>
                  <a:gd name="connsiteY63-16930" fmla="*/ 5540 h 10000"/>
                  <a:gd name="connsiteX64-16931" fmla="*/ 8043 w 9962"/>
                  <a:gd name="connsiteY64-16932" fmla="*/ 5500 h 10000"/>
                  <a:gd name="connsiteX65-16933" fmla="*/ 8338 w 9962"/>
                  <a:gd name="connsiteY65-16934" fmla="*/ 5459 h 10000"/>
                  <a:gd name="connsiteX66-16935" fmla="*/ 8510 w 9962"/>
                  <a:gd name="connsiteY66-16936" fmla="*/ 5446 h 10000"/>
                  <a:gd name="connsiteX67-16937" fmla="*/ 8690 w 9962"/>
                  <a:gd name="connsiteY67-16938" fmla="*/ 5443 h 10000"/>
                  <a:gd name="connsiteX68-16939" fmla="*/ 8876 w 9962"/>
                  <a:gd name="connsiteY68-16940" fmla="*/ 5448 h 10000"/>
                  <a:gd name="connsiteX69-16941" fmla="*/ 9067 w 9962"/>
                  <a:gd name="connsiteY69-16942" fmla="*/ 5467 h 10000"/>
                  <a:gd name="connsiteX70-16943" fmla="*/ 9250 w 9962"/>
                  <a:gd name="connsiteY70-16944" fmla="*/ 5503 h 10000"/>
                  <a:gd name="connsiteX71-16945" fmla="*/ 9426 w 9962"/>
                  <a:gd name="connsiteY71-16946" fmla="*/ 5557 h 10000"/>
                  <a:gd name="connsiteX72-16947" fmla="*/ 9590 w 9962"/>
                  <a:gd name="connsiteY72-16948" fmla="*/ 5629 h 10000"/>
                  <a:gd name="connsiteX73-16949" fmla="*/ 9664 w 9962"/>
                  <a:gd name="connsiteY73-16950" fmla="*/ 5678 h 10000"/>
                  <a:gd name="connsiteX74-16951" fmla="*/ 9736 w 9962"/>
                  <a:gd name="connsiteY74-16952" fmla="*/ 5728 h 10000"/>
                  <a:gd name="connsiteX75-16953" fmla="*/ 9803 w 9962"/>
                  <a:gd name="connsiteY75-16954" fmla="*/ 5786 h 10000"/>
                  <a:gd name="connsiteX76-16955" fmla="*/ 9864 w 9962"/>
                  <a:gd name="connsiteY76-16956" fmla="*/ 5852 h 10000"/>
                  <a:gd name="connsiteX77-16957" fmla="*/ 9916 w 9962"/>
                  <a:gd name="connsiteY77-16958" fmla="*/ 5927 h 10000"/>
                  <a:gd name="connsiteX78-16959" fmla="*/ 9962 w 9962"/>
                  <a:gd name="connsiteY78-16960" fmla="*/ 6004 h 10000"/>
                  <a:gd name="connsiteX0-16961" fmla="*/ 9954 w 9954"/>
                  <a:gd name="connsiteY0-16962" fmla="*/ 5927 h 10000"/>
                  <a:gd name="connsiteX1-16963" fmla="*/ 5936 w 9954"/>
                  <a:gd name="connsiteY1-16964" fmla="*/ 5974 h 10000"/>
                  <a:gd name="connsiteX2-16965" fmla="*/ 4740 w 9954"/>
                  <a:gd name="connsiteY2-16966" fmla="*/ 6224 h 10000"/>
                  <a:gd name="connsiteX3-16967" fmla="*/ 3347 w 9954"/>
                  <a:gd name="connsiteY3-16968" fmla="*/ 6766 h 10000"/>
                  <a:gd name="connsiteX4-16969" fmla="*/ 2087 w 9954"/>
                  <a:gd name="connsiteY4-16970" fmla="*/ 7536 h 10000"/>
                  <a:gd name="connsiteX5-16971" fmla="*/ 683 w 9954"/>
                  <a:gd name="connsiteY5-16972" fmla="*/ 8950 h 10000"/>
                  <a:gd name="connsiteX6-16973" fmla="*/ 0 w 9954"/>
                  <a:gd name="connsiteY6-16974" fmla="*/ 10000 h 10000"/>
                  <a:gd name="connsiteX7-16975" fmla="*/ 0 w 9954"/>
                  <a:gd name="connsiteY7-16976" fmla="*/ 9258 h 10000"/>
                  <a:gd name="connsiteX8-16977" fmla="*/ 10 w 9954"/>
                  <a:gd name="connsiteY8-16978" fmla="*/ 8761 h 10000"/>
                  <a:gd name="connsiteX9-16979" fmla="*/ 28 w 9954"/>
                  <a:gd name="connsiteY9-16980" fmla="*/ 8236 h 10000"/>
                  <a:gd name="connsiteX10-16981" fmla="*/ 58 w 9954"/>
                  <a:gd name="connsiteY10-16982" fmla="*/ 7699 h 10000"/>
                  <a:gd name="connsiteX11-16983" fmla="*/ 98 w 9954"/>
                  <a:gd name="connsiteY11-16984" fmla="*/ 7146 h 10000"/>
                  <a:gd name="connsiteX12-16985" fmla="*/ 149 w 9954"/>
                  <a:gd name="connsiteY12-16986" fmla="*/ 6586 h 10000"/>
                  <a:gd name="connsiteX13-16987" fmla="*/ 214 w 9954"/>
                  <a:gd name="connsiteY13-16988" fmla="*/ 6031 h 10000"/>
                  <a:gd name="connsiteX14-16989" fmla="*/ 289 w 9954"/>
                  <a:gd name="connsiteY14-16990" fmla="*/ 5480 h 10000"/>
                  <a:gd name="connsiteX15-16991" fmla="*/ 377 w 9954"/>
                  <a:gd name="connsiteY15-16992" fmla="*/ 4948 h 10000"/>
                  <a:gd name="connsiteX16-16993" fmla="*/ 480 w 9954"/>
                  <a:gd name="connsiteY16-16994" fmla="*/ 4433 h 10000"/>
                  <a:gd name="connsiteX17-16995" fmla="*/ 536 w 9954"/>
                  <a:gd name="connsiteY17-16996" fmla="*/ 4189 h 10000"/>
                  <a:gd name="connsiteX18-16997" fmla="*/ 594 w 9954"/>
                  <a:gd name="connsiteY18-16998" fmla="*/ 3950 h 10000"/>
                  <a:gd name="connsiteX19-16999" fmla="*/ 659 w 9954"/>
                  <a:gd name="connsiteY19-17000" fmla="*/ 3719 h 10000"/>
                  <a:gd name="connsiteX20-17001" fmla="*/ 725 w 9954"/>
                  <a:gd name="connsiteY20-17002" fmla="*/ 3502 h 10000"/>
                  <a:gd name="connsiteX21-17003" fmla="*/ 795 w 9954"/>
                  <a:gd name="connsiteY21-17004" fmla="*/ 3293 h 10000"/>
                  <a:gd name="connsiteX22-17005" fmla="*/ 870 w 9954"/>
                  <a:gd name="connsiteY22-17006" fmla="*/ 3094 h 10000"/>
                  <a:gd name="connsiteX23-17007" fmla="*/ 948 w 9954"/>
                  <a:gd name="connsiteY23-17008" fmla="*/ 2909 h 10000"/>
                  <a:gd name="connsiteX24-17009" fmla="*/ 1030 w 9954"/>
                  <a:gd name="connsiteY24-17010" fmla="*/ 2734 h 10000"/>
                  <a:gd name="connsiteX25-17011" fmla="*/ 1116 w 9954"/>
                  <a:gd name="connsiteY25-17012" fmla="*/ 2578 h 10000"/>
                  <a:gd name="connsiteX26-17013" fmla="*/ 1209 w 9954"/>
                  <a:gd name="connsiteY26-17014" fmla="*/ 2431 h 10000"/>
                  <a:gd name="connsiteX27-17015" fmla="*/ 1658 w 9954"/>
                  <a:gd name="connsiteY27-17016" fmla="*/ 1768 h 10000"/>
                  <a:gd name="connsiteX28-17017" fmla="*/ 1885 w 9954"/>
                  <a:gd name="connsiteY28-17018" fmla="*/ 1440 h 10000"/>
                  <a:gd name="connsiteX29-17019" fmla="*/ 1971 w 9954"/>
                  <a:gd name="connsiteY29-17020" fmla="*/ 1322 h 10000"/>
                  <a:gd name="connsiteX30-17021" fmla="*/ 2118 w 9954"/>
                  <a:gd name="connsiteY30-17022" fmla="*/ 1134 h 10000"/>
                  <a:gd name="connsiteX31-17023" fmla="*/ 2358 w 9954"/>
                  <a:gd name="connsiteY31-17024" fmla="*/ 845 h 10000"/>
                  <a:gd name="connsiteX32-17025" fmla="*/ 2480 w 9954"/>
                  <a:gd name="connsiteY32-17026" fmla="*/ 710 h 10000"/>
                  <a:gd name="connsiteX33-17027" fmla="*/ 2611 w 9954"/>
                  <a:gd name="connsiteY33-17028" fmla="*/ 581 h 10000"/>
                  <a:gd name="connsiteX34-17029" fmla="*/ 2740 w 9954"/>
                  <a:gd name="connsiteY34-17030" fmla="*/ 466 h 10000"/>
                  <a:gd name="connsiteX35-17031" fmla="*/ 2875 w 9954"/>
                  <a:gd name="connsiteY35-17032" fmla="*/ 355 h 10000"/>
                  <a:gd name="connsiteX36-17033" fmla="*/ 3013 w 9954"/>
                  <a:gd name="connsiteY36-17034" fmla="*/ 257 h 10000"/>
                  <a:gd name="connsiteX37-17035" fmla="*/ 3155 w 9954"/>
                  <a:gd name="connsiteY37-17036" fmla="*/ 167 h 10000"/>
                  <a:gd name="connsiteX38-17037" fmla="*/ 3223 w 9954"/>
                  <a:gd name="connsiteY38-17038" fmla="*/ 133 h 10000"/>
                  <a:gd name="connsiteX39-17039" fmla="*/ 3304 w 9954"/>
                  <a:gd name="connsiteY39-17040" fmla="*/ 102 h 10000"/>
                  <a:gd name="connsiteX40-17041" fmla="*/ 3501 w 9954"/>
                  <a:gd name="connsiteY40-17042" fmla="*/ 52 h 10000"/>
                  <a:gd name="connsiteX41-17043" fmla="*/ 3738 w 9954"/>
                  <a:gd name="connsiteY41-17044" fmla="*/ 16 h 10000"/>
                  <a:gd name="connsiteX42-17045" fmla="*/ 4009 w 9954"/>
                  <a:gd name="connsiteY42-17046" fmla="*/ 0 h 10000"/>
                  <a:gd name="connsiteX43-17047" fmla="*/ 4304 w 9954"/>
                  <a:gd name="connsiteY43-17048" fmla="*/ 5 h 10000"/>
                  <a:gd name="connsiteX44-17049" fmla="*/ 4619 w 9954"/>
                  <a:gd name="connsiteY44-17050" fmla="*/ 32 h 10000"/>
                  <a:gd name="connsiteX45-17051" fmla="*/ 4945 w 9954"/>
                  <a:gd name="connsiteY45-17052" fmla="*/ 78 h 10000"/>
                  <a:gd name="connsiteX46-17053" fmla="*/ 5275 w 9954"/>
                  <a:gd name="connsiteY46-17054" fmla="*/ 152 h 10000"/>
                  <a:gd name="connsiteX47-17055" fmla="*/ 5438 w 9954"/>
                  <a:gd name="connsiteY47-17056" fmla="*/ 198 h 10000"/>
                  <a:gd name="connsiteX48-17057" fmla="*/ 5599 w 9954"/>
                  <a:gd name="connsiteY48-17058" fmla="*/ 249 h 10000"/>
                  <a:gd name="connsiteX49-17059" fmla="*/ 5914 w 9954"/>
                  <a:gd name="connsiteY49-17060" fmla="*/ 379 h 10000"/>
                  <a:gd name="connsiteX50-17061" fmla="*/ 6065 w 9954"/>
                  <a:gd name="connsiteY50-17062" fmla="*/ 454 h 10000"/>
                  <a:gd name="connsiteX51-17063" fmla="*/ 6213 w 9954"/>
                  <a:gd name="connsiteY51-17064" fmla="*/ 536 h 10000"/>
                  <a:gd name="connsiteX52-17065" fmla="*/ 6349 w 9954"/>
                  <a:gd name="connsiteY52-17066" fmla="*/ 622 h 10000"/>
                  <a:gd name="connsiteX53-17067" fmla="*/ 6482 w 9954"/>
                  <a:gd name="connsiteY53-17068" fmla="*/ 722 h 10000"/>
                  <a:gd name="connsiteX54-17069" fmla="*/ 6605 w 9954"/>
                  <a:gd name="connsiteY54-17070" fmla="*/ 829 h 10000"/>
                  <a:gd name="connsiteX55-17071" fmla="*/ 6721 w 9954"/>
                  <a:gd name="connsiteY55-17072" fmla="*/ 943 h 10000"/>
                  <a:gd name="connsiteX56-17073" fmla="*/ 6824 w 9954"/>
                  <a:gd name="connsiteY56-17074" fmla="*/ 1066 h 10000"/>
                  <a:gd name="connsiteX57-17075" fmla="*/ 6918 w 9954"/>
                  <a:gd name="connsiteY57-17076" fmla="*/ 1201 h 10000"/>
                  <a:gd name="connsiteX58-17077" fmla="*/ 7000 w 9954"/>
                  <a:gd name="connsiteY58-17078" fmla="*/ 1340 h 10000"/>
                  <a:gd name="connsiteX59-17079" fmla="*/ 7069 w 9954"/>
                  <a:gd name="connsiteY59-17080" fmla="*/ 1490 h 10000"/>
                  <a:gd name="connsiteX60-17081" fmla="*/ 7125 w 9954"/>
                  <a:gd name="connsiteY60-17082" fmla="*/ 1650 h 10000"/>
                  <a:gd name="connsiteX61-17083" fmla="*/ 7147 w 9954"/>
                  <a:gd name="connsiteY61-17084" fmla="*/ 1734 h 10000"/>
                  <a:gd name="connsiteX62-17085" fmla="*/ 7165 w 9954"/>
                  <a:gd name="connsiteY62-17086" fmla="*/ 1822 h 10000"/>
                  <a:gd name="connsiteX63-17087" fmla="*/ 7871 w 9954"/>
                  <a:gd name="connsiteY63-17088" fmla="*/ 5540 h 10000"/>
                  <a:gd name="connsiteX64-17089" fmla="*/ 8074 w 9954"/>
                  <a:gd name="connsiteY64-17090" fmla="*/ 5500 h 10000"/>
                  <a:gd name="connsiteX65-17091" fmla="*/ 8370 w 9954"/>
                  <a:gd name="connsiteY65-17092" fmla="*/ 5459 h 10000"/>
                  <a:gd name="connsiteX66-17093" fmla="*/ 8542 w 9954"/>
                  <a:gd name="connsiteY66-17094" fmla="*/ 5446 h 10000"/>
                  <a:gd name="connsiteX67-17095" fmla="*/ 8723 w 9954"/>
                  <a:gd name="connsiteY67-17096" fmla="*/ 5443 h 10000"/>
                  <a:gd name="connsiteX68-17097" fmla="*/ 8910 w 9954"/>
                  <a:gd name="connsiteY68-17098" fmla="*/ 5448 h 10000"/>
                  <a:gd name="connsiteX69-17099" fmla="*/ 9102 w 9954"/>
                  <a:gd name="connsiteY69-17100" fmla="*/ 5467 h 10000"/>
                  <a:gd name="connsiteX70-17101" fmla="*/ 9285 w 9954"/>
                  <a:gd name="connsiteY70-17102" fmla="*/ 5503 h 10000"/>
                  <a:gd name="connsiteX71-17103" fmla="*/ 9462 w 9954"/>
                  <a:gd name="connsiteY71-17104" fmla="*/ 5557 h 10000"/>
                  <a:gd name="connsiteX72-17105" fmla="*/ 9627 w 9954"/>
                  <a:gd name="connsiteY72-17106" fmla="*/ 5629 h 10000"/>
                  <a:gd name="connsiteX73-17107" fmla="*/ 9701 w 9954"/>
                  <a:gd name="connsiteY73-17108" fmla="*/ 5678 h 10000"/>
                  <a:gd name="connsiteX74-17109" fmla="*/ 9773 w 9954"/>
                  <a:gd name="connsiteY74-17110" fmla="*/ 5728 h 10000"/>
                  <a:gd name="connsiteX75-17111" fmla="*/ 9840 w 9954"/>
                  <a:gd name="connsiteY75-17112" fmla="*/ 5786 h 10000"/>
                  <a:gd name="connsiteX76-17113" fmla="*/ 9902 w 9954"/>
                  <a:gd name="connsiteY76-17114" fmla="*/ 5852 h 10000"/>
                  <a:gd name="connsiteX77-17115" fmla="*/ 9954 w 9954"/>
                  <a:gd name="connsiteY77-17116" fmla="*/ 5927 h 10000"/>
                  <a:gd name="connsiteX0-17117" fmla="*/ 9948 w 9948"/>
                  <a:gd name="connsiteY0-17118" fmla="*/ 5852 h 10000"/>
                  <a:gd name="connsiteX1-17119" fmla="*/ 5963 w 9948"/>
                  <a:gd name="connsiteY1-17120" fmla="*/ 5974 h 10000"/>
                  <a:gd name="connsiteX2-17121" fmla="*/ 4762 w 9948"/>
                  <a:gd name="connsiteY2-17122" fmla="*/ 6224 h 10000"/>
                  <a:gd name="connsiteX3-17123" fmla="*/ 3362 w 9948"/>
                  <a:gd name="connsiteY3-17124" fmla="*/ 6766 h 10000"/>
                  <a:gd name="connsiteX4-17125" fmla="*/ 2097 w 9948"/>
                  <a:gd name="connsiteY4-17126" fmla="*/ 7536 h 10000"/>
                  <a:gd name="connsiteX5-17127" fmla="*/ 686 w 9948"/>
                  <a:gd name="connsiteY5-17128" fmla="*/ 8950 h 10000"/>
                  <a:gd name="connsiteX6-17129" fmla="*/ 0 w 9948"/>
                  <a:gd name="connsiteY6-17130" fmla="*/ 10000 h 10000"/>
                  <a:gd name="connsiteX7-17131" fmla="*/ 0 w 9948"/>
                  <a:gd name="connsiteY7-17132" fmla="*/ 9258 h 10000"/>
                  <a:gd name="connsiteX8-17133" fmla="*/ 10 w 9948"/>
                  <a:gd name="connsiteY8-17134" fmla="*/ 8761 h 10000"/>
                  <a:gd name="connsiteX9-17135" fmla="*/ 28 w 9948"/>
                  <a:gd name="connsiteY9-17136" fmla="*/ 8236 h 10000"/>
                  <a:gd name="connsiteX10-17137" fmla="*/ 58 w 9948"/>
                  <a:gd name="connsiteY10-17138" fmla="*/ 7699 h 10000"/>
                  <a:gd name="connsiteX11-17139" fmla="*/ 98 w 9948"/>
                  <a:gd name="connsiteY11-17140" fmla="*/ 7146 h 10000"/>
                  <a:gd name="connsiteX12-17141" fmla="*/ 150 w 9948"/>
                  <a:gd name="connsiteY12-17142" fmla="*/ 6586 h 10000"/>
                  <a:gd name="connsiteX13-17143" fmla="*/ 215 w 9948"/>
                  <a:gd name="connsiteY13-17144" fmla="*/ 6031 h 10000"/>
                  <a:gd name="connsiteX14-17145" fmla="*/ 290 w 9948"/>
                  <a:gd name="connsiteY14-17146" fmla="*/ 5480 h 10000"/>
                  <a:gd name="connsiteX15-17147" fmla="*/ 379 w 9948"/>
                  <a:gd name="connsiteY15-17148" fmla="*/ 4948 h 10000"/>
                  <a:gd name="connsiteX16-17149" fmla="*/ 482 w 9948"/>
                  <a:gd name="connsiteY16-17150" fmla="*/ 4433 h 10000"/>
                  <a:gd name="connsiteX17-17151" fmla="*/ 538 w 9948"/>
                  <a:gd name="connsiteY17-17152" fmla="*/ 4189 h 10000"/>
                  <a:gd name="connsiteX18-17153" fmla="*/ 597 w 9948"/>
                  <a:gd name="connsiteY18-17154" fmla="*/ 3950 h 10000"/>
                  <a:gd name="connsiteX19-17155" fmla="*/ 662 w 9948"/>
                  <a:gd name="connsiteY19-17156" fmla="*/ 3719 h 10000"/>
                  <a:gd name="connsiteX20-17157" fmla="*/ 728 w 9948"/>
                  <a:gd name="connsiteY20-17158" fmla="*/ 3502 h 10000"/>
                  <a:gd name="connsiteX21-17159" fmla="*/ 799 w 9948"/>
                  <a:gd name="connsiteY21-17160" fmla="*/ 3293 h 10000"/>
                  <a:gd name="connsiteX22-17161" fmla="*/ 874 w 9948"/>
                  <a:gd name="connsiteY22-17162" fmla="*/ 3094 h 10000"/>
                  <a:gd name="connsiteX23-17163" fmla="*/ 952 w 9948"/>
                  <a:gd name="connsiteY23-17164" fmla="*/ 2909 h 10000"/>
                  <a:gd name="connsiteX24-17165" fmla="*/ 1035 w 9948"/>
                  <a:gd name="connsiteY24-17166" fmla="*/ 2734 h 10000"/>
                  <a:gd name="connsiteX25-17167" fmla="*/ 1121 w 9948"/>
                  <a:gd name="connsiteY25-17168" fmla="*/ 2578 h 10000"/>
                  <a:gd name="connsiteX26-17169" fmla="*/ 1215 w 9948"/>
                  <a:gd name="connsiteY26-17170" fmla="*/ 2431 h 10000"/>
                  <a:gd name="connsiteX27-17171" fmla="*/ 1666 w 9948"/>
                  <a:gd name="connsiteY27-17172" fmla="*/ 1768 h 10000"/>
                  <a:gd name="connsiteX28-17173" fmla="*/ 1894 w 9948"/>
                  <a:gd name="connsiteY28-17174" fmla="*/ 1440 h 10000"/>
                  <a:gd name="connsiteX29-17175" fmla="*/ 1980 w 9948"/>
                  <a:gd name="connsiteY29-17176" fmla="*/ 1322 h 10000"/>
                  <a:gd name="connsiteX30-17177" fmla="*/ 2128 w 9948"/>
                  <a:gd name="connsiteY30-17178" fmla="*/ 1134 h 10000"/>
                  <a:gd name="connsiteX31-17179" fmla="*/ 2369 w 9948"/>
                  <a:gd name="connsiteY31-17180" fmla="*/ 845 h 10000"/>
                  <a:gd name="connsiteX32-17181" fmla="*/ 2491 w 9948"/>
                  <a:gd name="connsiteY32-17182" fmla="*/ 710 h 10000"/>
                  <a:gd name="connsiteX33-17183" fmla="*/ 2623 w 9948"/>
                  <a:gd name="connsiteY33-17184" fmla="*/ 581 h 10000"/>
                  <a:gd name="connsiteX34-17185" fmla="*/ 2753 w 9948"/>
                  <a:gd name="connsiteY34-17186" fmla="*/ 466 h 10000"/>
                  <a:gd name="connsiteX35-17187" fmla="*/ 2888 w 9948"/>
                  <a:gd name="connsiteY35-17188" fmla="*/ 355 h 10000"/>
                  <a:gd name="connsiteX36-17189" fmla="*/ 3027 w 9948"/>
                  <a:gd name="connsiteY36-17190" fmla="*/ 257 h 10000"/>
                  <a:gd name="connsiteX37-17191" fmla="*/ 3170 w 9948"/>
                  <a:gd name="connsiteY37-17192" fmla="*/ 167 h 10000"/>
                  <a:gd name="connsiteX38-17193" fmla="*/ 3238 w 9948"/>
                  <a:gd name="connsiteY38-17194" fmla="*/ 133 h 10000"/>
                  <a:gd name="connsiteX39-17195" fmla="*/ 3319 w 9948"/>
                  <a:gd name="connsiteY39-17196" fmla="*/ 102 h 10000"/>
                  <a:gd name="connsiteX40-17197" fmla="*/ 3517 w 9948"/>
                  <a:gd name="connsiteY40-17198" fmla="*/ 52 h 10000"/>
                  <a:gd name="connsiteX41-17199" fmla="*/ 3755 w 9948"/>
                  <a:gd name="connsiteY41-17200" fmla="*/ 16 h 10000"/>
                  <a:gd name="connsiteX42-17201" fmla="*/ 4028 w 9948"/>
                  <a:gd name="connsiteY42-17202" fmla="*/ 0 h 10000"/>
                  <a:gd name="connsiteX43-17203" fmla="*/ 4324 w 9948"/>
                  <a:gd name="connsiteY43-17204" fmla="*/ 5 h 10000"/>
                  <a:gd name="connsiteX44-17205" fmla="*/ 4640 w 9948"/>
                  <a:gd name="connsiteY44-17206" fmla="*/ 32 h 10000"/>
                  <a:gd name="connsiteX45-17207" fmla="*/ 4968 w 9948"/>
                  <a:gd name="connsiteY45-17208" fmla="*/ 78 h 10000"/>
                  <a:gd name="connsiteX46-17209" fmla="*/ 5299 w 9948"/>
                  <a:gd name="connsiteY46-17210" fmla="*/ 152 h 10000"/>
                  <a:gd name="connsiteX47-17211" fmla="*/ 5463 w 9948"/>
                  <a:gd name="connsiteY47-17212" fmla="*/ 198 h 10000"/>
                  <a:gd name="connsiteX48-17213" fmla="*/ 5625 w 9948"/>
                  <a:gd name="connsiteY48-17214" fmla="*/ 249 h 10000"/>
                  <a:gd name="connsiteX49-17215" fmla="*/ 5941 w 9948"/>
                  <a:gd name="connsiteY49-17216" fmla="*/ 379 h 10000"/>
                  <a:gd name="connsiteX50-17217" fmla="*/ 6093 w 9948"/>
                  <a:gd name="connsiteY50-17218" fmla="*/ 454 h 10000"/>
                  <a:gd name="connsiteX51-17219" fmla="*/ 6242 w 9948"/>
                  <a:gd name="connsiteY51-17220" fmla="*/ 536 h 10000"/>
                  <a:gd name="connsiteX52-17221" fmla="*/ 6378 w 9948"/>
                  <a:gd name="connsiteY52-17222" fmla="*/ 622 h 10000"/>
                  <a:gd name="connsiteX53-17223" fmla="*/ 6512 w 9948"/>
                  <a:gd name="connsiteY53-17224" fmla="*/ 722 h 10000"/>
                  <a:gd name="connsiteX54-17225" fmla="*/ 6636 w 9948"/>
                  <a:gd name="connsiteY54-17226" fmla="*/ 829 h 10000"/>
                  <a:gd name="connsiteX55-17227" fmla="*/ 6752 w 9948"/>
                  <a:gd name="connsiteY55-17228" fmla="*/ 943 h 10000"/>
                  <a:gd name="connsiteX56-17229" fmla="*/ 6856 w 9948"/>
                  <a:gd name="connsiteY56-17230" fmla="*/ 1066 h 10000"/>
                  <a:gd name="connsiteX57-17231" fmla="*/ 6950 w 9948"/>
                  <a:gd name="connsiteY57-17232" fmla="*/ 1201 h 10000"/>
                  <a:gd name="connsiteX58-17233" fmla="*/ 7032 w 9948"/>
                  <a:gd name="connsiteY58-17234" fmla="*/ 1340 h 10000"/>
                  <a:gd name="connsiteX59-17235" fmla="*/ 7102 w 9948"/>
                  <a:gd name="connsiteY59-17236" fmla="*/ 1490 h 10000"/>
                  <a:gd name="connsiteX60-17237" fmla="*/ 7158 w 9948"/>
                  <a:gd name="connsiteY60-17238" fmla="*/ 1650 h 10000"/>
                  <a:gd name="connsiteX61-17239" fmla="*/ 7180 w 9948"/>
                  <a:gd name="connsiteY61-17240" fmla="*/ 1734 h 10000"/>
                  <a:gd name="connsiteX62-17241" fmla="*/ 7198 w 9948"/>
                  <a:gd name="connsiteY62-17242" fmla="*/ 1822 h 10000"/>
                  <a:gd name="connsiteX63-17243" fmla="*/ 7907 w 9948"/>
                  <a:gd name="connsiteY63-17244" fmla="*/ 5540 h 10000"/>
                  <a:gd name="connsiteX64-17245" fmla="*/ 8111 w 9948"/>
                  <a:gd name="connsiteY64-17246" fmla="*/ 5500 h 10000"/>
                  <a:gd name="connsiteX65-17247" fmla="*/ 8409 w 9948"/>
                  <a:gd name="connsiteY65-17248" fmla="*/ 5459 h 10000"/>
                  <a:gd name="connsiteX66-17249" fmla="*/ 8581 w 9948"/>
                  <a:gd name="connsiteY66-17250" fmla="*/ 5446 h 10000"/>
                  <a:gd name="connsiteX67-17251" fmla="*/ 8763 w 9948"/>
                  <a:gd name="connsiteY67-17252" fmla="*/ 5443 h 10000"/>
                  <a:gd name="connsiteX68-17253" fmla="*/ 8951 w 9948"/>
                  <a:gd name="connsiteY68-17254" fmla="*/ 5448 h 10000"/>
                  <a:gd name="connsiteX69-17255" fmla="*/ 9144 w 9948"/>
                  <a:gd name="connsiteY69-17256" fmla="*/ 5467 h 10000"/>
                  <a:gd name="connsiteX70-17257" fmla="*/ 9328 w 9948"/>
                  <a:gd name="connsiteY70-17258" fmla="*/ 5503 h 10000"/>
                  <a:gd name="connsiteX71-17259" fmla="*/ 9506 w 9948"/>
                  <a:gd name="connsiteY71-17260" fmla="*/ 5557 h 10000"/>
                  <a:gd name="connsiteX72-17261" fmla="*/ 9671 w 9948"/>
                  <a:gd name="connsiteY72-17262" fmla="*/ 5629 h 10000"/>
                  <a:gd name="connsiteX73-17263" fmla="*/ 9746 w 9948"/>
                  <a:gd name="connsiteY73-17264" fmla="*/ 5678 h 10000"/>
                  <a:gd name="connsiteX74-17265" fmla="*/ 9818 w 9948"/>
                  <a:gd name="connsiteY74-17266" fmla="*/ 5728 h 10000"/>
                  <a:gd name="connsiteX75-17267" fmla="*/ 9885 w 9948"/>
                  <a:gd name="connsiteY75-17268" fmla="*/ 5786 h 10000"/>
                  <a:gd name="connsiteX76-17269" fmla="*/ 9948 w 9948"/>
                  <a:gd name="connsiteY76-17270" fmla="*/ 5852 h 10000"/>
                  <a:gd name="connsiteX0-17271" fmla="*/ 9937 w 9937"/>
                  <a:gd name="connsiteY0-17272" fmla="*/ 5786 h 10000"/>
                  <a:gd name="connsiteX1-17273" fmla="*/ 5994 w 9937"/>
                  <a:gd name="connsiteY1-17274" fmla="*/ 5974 h 10000"/>
                  <a:gd name="connsiteX2-17275" fmla="*/ 4787 w 9937"/>
                  <a:gd name="connsiteY2-17276" fmla="*/ 6224 h 10000"/>
                  <a:gd name="connsiteX3-17277" fmla="*/ 3380 w 9937"/>
                  <a:gd name="connsiteY3-17278" fmla="*/ 6766 h 10000"/>
                  <a:gd name="connsiteX4-17279" fmla="*/ 2108 w 9937"/>
                  <a:gd name="connsiteY4-17280" fmla="*/ 7536 h 10000"/>
                  <a:gd name="connsiteX5-17281" fmla="*/ 690 w 9937"/>
                  <a:gd name="connsiteY5-17282" fmla="*/ 8950 h 10000"/>
                  <a:gd name="connsiteX6-17283" fmla="*/ 0 w 9937"/>
                  <a:gd name="connsiteY6-17284" fmla="*/ 10000 h 10000"/>
                  <a:gd name="connsiteX7-17285" fmla="*/ 0 w 9937"/>
                  <a:gd name="connsiteY7-17286" fmla="*/ 9258 h 10000"/>
                  <a:gd name="connsiteX8-17287" fmla="*/ 10 w 9937"/>
                  <a:gd name="connsiteY8-17288" fmla="*/ 8761 h 10000"/>
                  <a:gd name="connsiteX9-17289" fmla="*/ 28 w 9937"/>
                  <a:gd name="connsiteY9-17290" fmla="*/ 8236 h 10000"/>
                  <a:gd name="connsiteX10-17291" fmla="*/ 58 w 9937"/>
                  <a:gd name="connsiteY10-17292" fmla="*/ 7699 h 10000"/>
                  <a:gd name="connsiteX11-17293" fmla="*/ 99 w 9937"/>
                  <a:gd name="connsiteY11-17294" fmla="*/ 7146 h 10000"/>
                  <a:gd name="connsiteX12-17295" fmla="*/ 151 w 9937"/>
                  <a:gd name="connsiteY12-17296" fmla="*/ 6586 h 10000"/>
                  <a:gd name="connsiteX13-17297" fmla="*/ 216 w 9937"/>
                  <a:gd name="connsiteY13-17298" fmla="*/ 6031 h 10000"/>
                  <a:gd name="connsiteX14-17299" fmla="*/ 292 w 9937"/>
                  <a:gd name="connsiteY14-17300" fmla="*/ 5480 h 10000"/>
                  <a:gd name="connsiteX15-17301" fmla="*/ 381 w 9937"/>
                  <a:gd name="connsiteY15-17302" fmla="*/ 4948 h 10000"/>
                  <a:gd name="connsiteX16-17303" fmla="*/ 485 w 9937"/>
                  <a:gd name="connsiteY16-17304" fmla="*/ 4433 h 10000"/>
                  <a:gd name="connsiteX17-17305" fmla="*/ 541 w 9937"/>
                  <a:gd name="connsiteY17-17306" fmla="*/ 4189 h 10000"/>
                  <a:gd name="connsiteX18-17307" fmla="*/ 600 w 9937"/>
                  <a:gd name="connsiteY18-17308" fmla="*/ 3950 h 10000"/>
                  <a:gd name="connsiteX19-17309" fmla="*/ 665 w 9937"/>
                  <a:gd name="connsiteY19-17310" fmla="*/ 3719 h 10000"/>
                  <a:gd name="connsiteX20-17311" fmla="*/ 732 w 9937"/>
                  <a:gd name="connsiteY20-17312" fmla="*/ 3502 h 10000"/>
                  <a:gd name="connsiteX21-17313" fmla="*/ 803 w 9937"/>
                  <a:gd name="connsiteY21-17314" fmla="*/ 3293 h 10000"/>
                  <a:gd name="connsiteX22-17315" fmla="*/ 879 w 9937"/>
                  <a:gd name="connsiteY22-17316" fmla="*/ 3094 h 10000"/>
                  <a:gd name="connsiteX23-17317" fmla="*/ 957 w 9937"/>
                  <a:gd name="connsiteY23-17318" fmla="*/ 2909 h 10000"/>
                  <a:gd name="connsiteX24-17319" fmla="*/ 1040 w 9937"/>
                  <a:gd name="connsiteY24-17320" fmla="*/ 2734 h 10000"/>
                  <a:gd name="connsiteX25-17321" fmla="*/ 1127 w 9937"/>
                  <a:gd name="connsiteY25-17322" fmla="*/ 2578 h 10000"/>
                  <a:gd name="connsiteX26-17323" fmla="*/ 1221 w 9937"/>
                  <a:gd name="connsiteY26-17324" fmla="*/ 2431 h 10000"/>
                  <a:gd name="connsiteX27-17325" fmla="*/ 1675 w 9937"/>
                  <a:gd name="connsiteY27-17326" fmla="*/ 1768 h 10000"/>
                  <a:gd name="connsiteX28-17327" fmla="*/ 1904 w 9937"/>
                  <a:gd name="connsiteY28-17328" fmla="*/ 1440 h 10000"/>
                  <a:gd name="connsiteX29-17329" fmla="*/ 1990 w 9937"/>
                  <a:gd name="connsiteY29-17330" fmla="*/ 1322 h 10000"/>
                  <a:gd name="connsiteX30-17331" fmla="*/ 2139 w 9937"/>
                  <a:gd name="connsiteY30-17332" fmla="*/ 1134 h 10000"/>
                  <a:gd name="connsiteX31-17333" fmla="*/ 2381 w 9937"/>
                  <a:gd name="connsiteY31-17334" fmla="*/ 845 h 10000"/>
                  <a:gd name="connsiteX32-17335" fmla="*/ 2504 w 9937"/>
                  <a:gd name="connsiteY32-17336" fmla="*/ 710 h 10000"/>
                  <a:gd name="connsiteX33-17337" fmla="*/ 2637 w 9937"/>
                  <a:gd name="connsiteY33-17338" fmla="*/ 581 h 10000"/>
                  <a:gd name="connsiteX34-17339" fmla="*/ 2767 w 9937"/>
                  <a:gd name="connsiteY34-17340" fmla="*/ 466 h 10000"/>
                  <a:gd name="connsiteX35-17341" fmla="*/ 2903 w 9937"/>
                  <a:gd name="connsiteY35-17342" fmla="*/ 355 h 10000"/>
                  <a:gd name="connsiteX36-17343" fmla="*/ 3043 w 9937"/>
                  <a:gd name="connsiteY36-17344" fmla="*/ 257 h 10000"/>
                  <a:gd name="connsiteX37-17345" fmla="*/ 3187 w 9937"/>
                  <a:gd name="connsiteY37-17346" fmla="*/ 167 h 10000"/>
                  <a:gd name="connsiteX38-17347" fmla="*/ 3255 w 9937"/>
                  <a:gd name="connsiteY38-17348" fmla="*/ 133 h 10000"/>
                  <a:gd name="connsiteX39-17349" fmla="*/ 3336 w 9937"/>
                  <a:gd name="connsiteY39-17350" fmla="*/ 102 h 10000"/>
                  <a:gd name="connsiteX40-17351" fmla="*/ 3535 w 9937"/>
                  <a:gd name="connsiteY40-17352" fmla="*/ 52 h 10000"/>
                  <a:gd name="connsiteX41-17353" fmla="*/ 3775 w 9937"/>
                  <a:gd name="connsiteY41-17354" fmla="*/ 16 h 10000"/>
                  <a:gd name="connsiteX42-17355" fmla="*/ 4049 w 9937"/>
                  <a:gd name="connsiteY42-17356" fmla="*/ 0 h 10000"/>
                  <a:gd name="connsiteX43-17357" fmla="*/ 4347 w 9937"/>
                  <a:gd name="connsiteY43-17358" fmla="*/ 5 h 10000"/>
                  <a:gd name="connsiteX44-17359" fmla="*/ 4664 w 9937"/>
                  <a:gd name="connsiteY44-17360" fmla="*/ 32 h 10000"/>
                  <a:gd name="connsiteX45-17361" fmla="*/ 4994 w 9937"/>
                  <a:gd name="connsiteY45-17362" fmla="*/ 78 h 10000"/>
                  <a:gd name="connsiteX46-17363" fmla="*/ 5327 w 9937"/>
                  <a:gd name="connsiteY46-17364" fmla="*/ 152 h 10000"/>
                  <a:gd name="connsiteX47-17365" fmla="*/ 5492 w 9937"/>
                  <a:gd name="connsiteY47-17366" fmla="*/ 198 h 10000"/>
                  <a:gd name="connsiteX48-17367" fmla="*/ 5654 w 9937"/>
                  <a:gd name="connsiteY48-17368" fmla="*/ 249 h 10000"/>
                  <a:gd name="connsiteX49-17369" fmla="*/ 5972 w 9937"/>
                  <a:gd name="connsiteY49-17370" fmla="*/ 379 h 10000"/>
                  <a:gd name="connsiteX50-17371" fmla="*/ 6125 w 9937"/>
                  <a:gd name="connsiteY50-17372" fmla="*/ 454 h 10000"/>
                  <a:gd name="connsiteX51-17373" fmla="*/ 6275 w 9937"/>
                  <a:gd name="connsiteY51-17374" fmla="*/ 536 h 10000"/>
                  <a:gd name="connsiteX52-17375" fmla="*/ 6411 w 9937"/>
                  <a:gd name="connsiteY52-17376" fmla="*/ 622 h 10000"/>
                  <a:gd name="connsiteX53-17377" fmla="*/ 6546 w 9937"/>
                  <a:gd name="connsiteY53-17378" fmla="*/ 722 h 10000"/>
                  <a:gd name="connsiteX54-17379" fmla="*/ 6671 w 9937"/>
                  <a:gd name="connsiteY54-17380" fmla="*/ 829 h 10000"/>
                  <a:gd name="connsiteX55-17381" fmla="*/ 6787 w 9937"/>
                  <a:gd name="connsiteY55-17382" fmla="*/ 943 h 10000"/>
                  <a:gd name="connsiteX56-17383" fmla="*/ 6892 w 9937"/>
                  <a:gd name="connsiteY56-17384" fmla="*/ 1066 h 10000"/>
                  <a:gd name="connsiteX57-17385" fmla="*/ 6986 w 9937"/>
                  <a:gd name="connsiteY57-17386" fmla="*/ 1201 h 10000"/>
                  <a:gd name="connsiteX58-17387" fmla="*/ 7069 w 9937"/>
                  <a:gd name="connsiteY58-17388" fmla="*/ 1340 h 10000"/>
                  <a:gd name="connsiteX59-17389" fmla="*/ 7139 w 9937"/>
                  <a:gd name="connsiteY59-17390" fmla="*/ 1490 h 10000"/>
                  <a:gd name="connsiteX60-17391" fmla="*/ 7195 w 9937"/>
                  <a:gd name="connsiteY60-17392" fmla="*/ 1650 h 10000"/>
                  <a:gd name="connsiteX61-17393" fmla="*/ 7218 w 9937"/>
                  <a:gd name="connsiteY61-17394" fmla="*/ 1734 h 10000"/>
                  <a:gd name="connsiteX62-17395" fmla="*/ 7236 w 9937"/>
                  <a:gd name="connsiteY62-17396" fmla="*/ 1822 h 10000"/>
                  <a:gd name="connsiteX63-17397" fmla="*/ 7948 w 9937"/>
                  <a:gd name="connsiteY63-17398" fmla="*/ 5540 h 10000"/>
                  <a:gd name="connsiteX64-17399" fmla="*/ 8153 w 9937"/>
                  <a:gd name="connsiteY64-17400" fmla="*/ 5500 h 10000"/>
                  <a:gd name="connsiteX65-17401" fmla="*/ 8453 w 9937"/>
                  <a:gd name="connsiteY65-17402" fmla="*/ 5459 h 10000"/>
                  <a:gd name="connsiteX66-17403" fmla="*/ 8626 w 9937"/>
                  <a:gd name="connsiteY66-17404" fmla="*/ 5446 h 10000"/>
                  <a:gd name="connsiteX67-17405" fmla="*/ 8809 w 9937"/>
                  <a:gd name="connsiteY67-17406" fmla="*/ 5443 h 10000"/>
                  <a:gd name="connsiteX68-17407" fmla="*/ 8998 w 9937"/>
                  <a:gd name="connsiteY68-17408" fmla="*/ 5448 h 10000"/>
                  <a:gd name="connsiteX69-17409" fmla="*/ 9192 w 9937"/>
                  <a:gd name="connsiteY69-17410" fmla="*/ 5467 h 10000"/>
                  <a:gd name="connsiteX70-17411" fmla="*/ 9377 w 9937"/>
                  <a:gd name="connsiteY70-17412" fmla="*/ 5503 h 10000"/>
                  <a:gd name="connsiteX71-17413" fmla="*/ 9556 w 9937"/>
                  <a:gd name="connsiteY71-17414" fmla="*/ 5557 h 10000"/>
                  <a:gd name="connsiteX72-17415" fmla="*/ 9722 w 9937"/>
                  <a:gd name="connsiteY72-17416" fmla="*/ 5629 h 10000"/>
                  <a:gd name="connsiteX73-17417" fmla="*/ 9797 w 9937"/>
                  <a:gd name="connsiteY73-17418" fmla="*/ 5678 h 10000"/>
                  <a:gd name="connsiteX74-17419" fmla="*/ 9869 w 9937"/>
                  <a:gd name="connsiteY74-17420" fmla="*/ 5728 h 10000"/>
                  <a:gd name="connsiteX75-17421" fmla="*/ 9937 w 9937"/>
                  <a:gd name="connsiteY75-17422" fmla="*/ 5786 h 10000"/>
                  <a:gd name="connsiteX0-17423" fmla="*/ 9932 w 9932"/>
                  <a:gd name="connsiteY0-17424" fmla="*/ 5728 h 10000"/>
                  <a:gd name="connsiteX1-17425" fmla="*/ 6032 w 9932"/>
                  <a:gd name="connsiteY1-17426" fmla="*/ 5974 h 10000"/>
                  <a:gd name="connsiteX2-17427" fmla="*/ 4817 w 9932"/>
                  <a:gd name="connsiteY2-17428" fmla="*/ 6224 h 10000"/>
                  <a:gd name="connsiteX3-17429" fmla="*/ 3401 w 9932"/>
                  <a:gd name="connsiteY3-17430" fmla="*/ 6766 h 10000"/>
                  <a:gd name="connsiteX4-17431" fmla="*/ 2121 w 9932"/>
                  <a:gd name="connsiteY4-17432" fmla="*/ 7536 h 10000"/>
                  <a:gd name="connsiteX5-17433" fmla="*/ 694 w 9932"/>
                  <a:gd name="connsiteY5-17434" fmla="*/ 8950 h 10000"/>
                  <a:gd name="connsiteX6-17435" fmla="*/ 0 w 9932"/>
                  <a:gd name="connsiteY6-17436" fmla="*/ 10000 h 10000"/>
                  <a:gd name="connsiteX7-17437" fmla="*/ 0 w 9932"/>
                  <a:gd name="connsiteY7-17438" fmla="*/ 9258 h 10000"/>
                  <a:gd name="connsiteX8-17439" fmla="*/ 10 w 9932"/>
                  <a:gd name="connsiteY8-17440" fmla="*/ 8761 h 10000"/>
                  <a:gd name="connsiteX9-17441" fmla="*/ 28 w 9932"/>
                  <a:gd name="connsiteY9-17442" fmla="*/ 8236 h 10000"/>
                  <a:gd name="connsiteX10-17443" fmla="*/ 58 w 9932"/>
                  <a:gd name="connsiteY10-17444" fmla="*/ 7699 h 10000"/>
                  <a:gd name="connsiteX11-17445" fmla="*/ 100 w 9932"/>
                  <a:gd name="connsiteY11-17446" fmla="*/ 7146 h 10000"/>
                  <a:gd name="connsiteX12-17447" fmla="*/ 152 w 9932"/>
                  <a:gd name="connsiteY12-17448" fmla="*/ 6586 h 10000"/>
                  <a:gd name="connsiteX13-17449" fmla="*/ 217 w 9932"/>
                  <a:gd name="connsiteY13-17450" fmla="*/ 6031 h 10000"/>
                  <a:gd name="connsiteX14-17451" fmla="*/ 294 w 9932"/>
                  <a:gd name="connsiteY14-17452" fmla="*/ 5480 h 10000"/>
                  <a:gd name="connsiteX15-17453" fmla="*/ 383 w 9932"/>
                  <a:gd name="connsiteY15-17454" fmla="*/ 4948 h 10000"/>
                  <a:gd name="connsiteX16-17455" fmla="*/ 488 w 9932"/>
                  <a:gd name="connsiteY16-17456" fmla="*/ 4433 h 10000"/>
                  <a:gd name="connsiteX17-17457" fmla="*/ 544 w 9932"/>
                  <a:gd name="connsiteY17-17458" fmla="*/ 4189 h 10000"/>
                  <a:gd name="connsiteX18-17459" fmla="*/ 604 w 9932"/>
                  <a:gd name="connsiteY18-17460" fmla="*/ 3950 h 10000"/>
                  <a:gd name="connsiteX19-17461" fmla="*/ 669 w 9932"/>
                  <a:gd name="connsiteY19-17462" fmla="*/ 3719 h 10000"/>
                  <a:gd name="connsiteX20-17463" fmla="*/ 737 w 9932"/>
                  <a:gd name="connsiteY20-17464" fmla="*/ 3502 h 10000"/>
                  <a:gd name="connsiteX21-17465" fmla="*/ 808 w 9932"/>
                  <a:gd name="connsiteY21-17466" fmla="*/ 3293 h 10000"/>
                  <a:gd name="connsiteX22-17467" fmla="*/ 885 w 9932"/>
                  <a:gd name="connsiteY22-17468" fmla="*/ 3094 h 10000"/>
                  <a:gd name="connsiteX23-17469" fmla="*/ 963 w 9932"/>
                  <a:gd name="connsiteY23-17470" fmla="*/ 2909 h 10000"/>
                  <a:gd name="connsiteX24-17471" fmla="*/ 1047 w 9932"/>
                  <a:gd name="connsiteY24-17472" fmla="*/ 2734 h 10000"/>
                  <a:gd name="connsiteX25-17473" fmla="*/ 1134 w 9932"/>
                  <a:gd name="connsiteY25-17474" fmla="*/ 2578 h 10000"/>
                  <a:gd name="connsiteX26-17475" fmla="*/ 1229 w 9932"/>
                  <a:gd name="connsiteY26-17476" fmla="*/ 2431 h 10000"/>
                  <a:gd name="connsiteX27-17477" fmla="*/ 1686 w 9932"/>
                  <a:gd name="connsiteY27-17478" fmla="*/ 1768 h 10000"/>
                  <a:gd name="connsiteX28-17479" fmla="*/ 1916 w 9932"/>
                  <a:gd name="connsiteY28-17480" fmla="*/ 1440 h 10000"/>
                  <a:gd name="connsiteX29-17481" fmla="*/ 2003 w 9932"/>
                  <a:gd name="connsiteY29-17482" fmla="*/ 1322 h 10000"/>
                  <a:gd name="connsiteX30-17483" fmla="*/ 2153 w 9932"/>
                  <a:gd name="connsiteY30-17484" fmla="*/ 1134 h 10000"/>
                  <a:gd name="connsiteX31-17485" fmla="*/ 2396 w 9932"/>
                  <a:gd name="connsiteY31-17486" fmla="*/ 845 h 10000"/>
                  <a:gd name="connsiteX32-17487" fmla="*/ 2520 w 9932"/>
                  <a:gd name="connsiteY32-17488" fmla="*/ 710 h 10000"/>
                  <a:gd name="connsiteX33-17489" fmla="*/ 2654 w 9932"/>
                  <a:gd name="connsiteY33-17490" fmla="*/ 581 h 10000"/>
                  <a:gd name="connsiteX34-17491" fmla="*/ 2785 w 9932"/>
                  <a:gd name="connsiteY34-17492" fmla="*/ 466 h 10000"/>
                  <a:gd name="connsiteX35-17493" fmla="*/ 2921 w 9932"/>
                  <a:gd name="connsiteY35-17494" fmla="*/ 355 h 10000"/>
                  <a:gd name="connsiteX36-17495" fmla="*/ 3062 w 9932"/>
                  <a:gd name="connsiteY36-17496" fmla="*/ 257 h 10000"/>
                  <a:gd name="connsiteX37-17497" fmla="*/ 3207 w 9932"/>
                  <a:gd name="connsiteY37-17498" fmla="*/ 167 h 10000"/>
                  <a:gd name="connsiteX38-17499" fmla="*/ 3276 w 9932"/>
                  <a:gd name="connsiteY38-17500" fmla="*/ 133 h 10000"/>
                  <a:gd name="connsiteX39-17501" fmla="*/ 3357 w 9932"/>
                  <a:gd name="connsiteY39-17502" fmla="*/ 102 h 10000"/>
                  <a:gd name="connsiteX40-17503" fmla="*/ 3557 w 9932"/>
                  <a:gd name="connsiteY40-17504" fmla="*/ 52 h 10000"/>
                  <a:gd name="connsiteX41-17505" fmla="*/ 3799 w 9932"/>
                  <a:gd name="connsiteY41-17506" fmla="*/ 16 h 10000"/>
                  <a:gd name="connsiteX42-17507" fmla="*/ 4075 w 9932"/>
                  <a:gd name="connsiteY42-17508" fmla="*/ 0 h 10000"/>
                  <a:gd name="connsiteX43-17509" fmla="*/ 4375 w 9932"/>
                  <a:gd name="connsiteY43-17510" fmla="*/ 5 h 10000"/>
                  <a:gd name="connsiteX44-17511" fmla="*/ 4694 w 9932"/>
                  <a:gd name="connsiteY44-17512" fmla="*/ 32 h 10000"/>
                  <a:gd name="connsiteX45-17513" fmla="*/ 5026 w 9932"/>
                  <a:gd name="connsiteY45-17514" fmla="*/ 78 h 10000"/>
                  <a:gd name="connsiteX46-17515" fmla="*/ 5361 w 9932"/>
                  <a:gd name="connsiteY46-17516" fmla="*/ 152 h 10000"/>
                  <a:gd name="connsiteX47-17517" fmla="*/ 5527 w 9932"/>
                  <a:gd name="connsiteY47-17518" fmla="*/ 198 h 10000"/>
                  <a:gd name="connsiteX48-17519" fmla="*/ 5690 w 9932"/>
                  <a:gd name="connsiteY48-17520" fmla="*/ 249 h 10000"/>
                  <a:gd name="connsiteX49-17521" fmla="*/ 6010 w 9932"/>
                  <a:gd name="connsiteY49-17522" fmla="*/ 379 h 10000"/>
                  <a:gd name="connsiteX50-17523" fmla="*/ 6164 w 9932"/>
                  <a:gd name="connsiteY50-17524" fmla="*/ 454 h 10000"/>
                  <a:gd name="connsiteX51-17525" fmla="*/ 6315 w 9932"/>
                  <a:gd name="connsiteY51-17526" fmla="*/ 536 h 10000"/>
                  <a:gd name="connsiteX52-17527" fmla="*/ 6452 w 9932"/>
                  <a:gd name="connsiteY52-17528" fmla="*/ 622 h 10000"/>
                  <a:gd name="connsiteX53-17529" fmla="*/ 6588 w 9932"/>
                  <a:gd name="connsiteY53-17530" fmla="*/ 722 h 10000"/>
                  <a:gd name="connsiteX54-17531" fmla="*/ 6713 w 9932"/>
                  <a:gd name="connsiteY54-17532" fmla="*/ 829 h 10000"/>
                  <a:gd name="connsiteX55-17533" fmla="*/ 6830 w 9932"/>
                  <a:gd name="connsiteY55-17534" fmla="*/ 943 h 10000"/>
                  <a:gd name="connsiteX56-17535" fmla="*/ 6936 w 9932"/>
                  <a:gd name="connsiteY56-17536" fmla="*/ 1066 h 10000"/>
                  <a:gd name="connsiteX57-17537" fmla="*/ 7030 w 9932"/>
                  <a:gd name="connsiteY57-17538" fmla="*/ 1201 h 10000"/>
                  <a:gd name="connsiteX58-17539" fmla="*/ 7114 w 9932"/>
                  <a:gd name="connsiteY58-17540" fmla="*/ 1340 h 10000"/>
                  <a:gd name="connsiteX59-17541" fmla="*/ 7184 w 9932"/>
                  <a:gd name="connsiteY59-17542" fmla="*/ 1490 h 10000"/>
                  <a:gd name="connsiteX60-17543" fmla="*/ 7241 w 9932"/>
                  <a:gd name="connsiteY60-17544" fmla="*/ 1650 h 10000"/>
                  <a:gd name="connsiteX61-17545" fmla="*/ 7264 w 9932"/>
                  <a:gd name="connsiteY61-17546" fmla="*/ 1734 h 10000"/>
                  <a:gd name="connsiteX62-17547" fmla="*/ 7282 w 9932"/>
                  <a:gd name="connsiteY62-17548" fmla="*/ 1822 h 10000"/>
                  <a:gd name="connsiteX63-17549" fmla="*/ 7998 w 9932"/>
                  <a:gd name="connsiteY63-17550" fmla="*/ 5540 h 10000"/>
                  <a:gd name="connsiteX64-17551" fmla="*/ 8205 w 9932"/>
                  <a:gd name="connsiteY64-17552" fmla="*/ 5500 h 10000"/>
                  <a:gd name="connsiteX65-17553" fmla="*/ 8507 w 9932"/>
                  <a:gd name="connsiteY65-17554" fmla="*/ 5459 h 10000"/>
                  <a:gd name="connsiteX66-17555" fmla="*/ 8681 w 9932"/>
                  <a:gd name="connsiteY66-17556" fmla="*/ 5446 h 10000"/>
                  <a:gd name="connsiteX67-17557" fmla="*/ 8865 w 9932"/>
                  <a:gd name="connsiteY67-17558" fmla="*/ 5443 h 10000"/>
                  <a:gd name="connsiteX68-17559" fmla="*/ 9055 w 9932"/>
                  <a:gd name="connsiteY68-17560" fmla="*/ 5448 h 10000"/>
                  <a:gd name="connsiteX69-17561" fmla="*/ 9250 w 9932"/>
                  <a:gd name="connsiteY69-17562" fmla="*/ 5467 h 10000"/>
                  <a:gd name="connsiteX70-17563" fmla="*/ 9436 w 9932"/>
                  <a:gd name="connsiteY70-17564" fmla="*/ 5503 h 10000"/>
                  <a:gd name="connsiteX71-17565" fmla="*/ 9617 w 9932"/>
                  <a:gd name="connsiteY71-17566" fmla="*/ 5557 h 10000"/>
                  <a:gd name="connsiteX72-17567" fmla="*/ 9784 w 9932"/>
                  <a:gd name="connsiteY72-17568" fmla="*/ 5629 h 10000"/>
                  <a:gd name="connsiteX73-17569" fmla="*/ 9859 w 9932"/>
                  <a:gd name="connsiteY73-17570" fmla="*/ 5678 h 10000"/>
                  <a:gd name="connsiteX74-17571" fmla="*/ 9932 w 9932"/>
                  <a:gd name="connsiteY74-17572" fmla="*/ 5728 h 10000"/>
                  <a:gd name="connsiteX0-17573" fmla="*/ 9927 w 9927"/>
                  <a:gd name="connsiteY0-17574" fmla="*/ 5678 h 10000"/>
                  <a:gd name="connsiteX1-17575" fmla="*/ 6073 w 9927"/>
                  <a:gd name="connsiteY1-17576" fmla="*/ 5974 h 10000"/>
                  <a:gd name="connsiteX2-17577" fmla="*/ 4850 w 9927"/>
                  <a:gd name="connsiteY2-17578" fmla="*/ 6224 h 10000"/>
                  <a:gd name="connsiteX3-17579" fmla="*/ 3424 w 9927"/>
                  <a:gd name="connsiteY3-17580" fmla="*/ 6766 h 10000"/>
                  <a:gd name="connsiteX4-17581" fmla="*/ 2136 w 9927"/>
                  <a:gd name="connsiteY4-17582" fmla="*/ 7536 h 10000"/>
                  <a:gd name="connsiteX5-17583" fmla="*/ 699 w 9927"/>
                  <a:gd name="connsiteY5-17584" fmla="*/ 8950 h 10000"/>
                  <a:gd name="connsiteX6-17585" fmla="*/ 0 w 9927"/>
                  <a:gd name="connsiteY6-17586" fmla="*/ 10000 h 10000"/>
                  <a:gd name="connsiteX7-17587" fmla="*/ 0 w 9927"/>
                  <a:gd name="connsiteY7-17588" fmla="*/ 9258 h 10000"/>
                  <a:gd name="connsiteX8-17589" fmla="*/ 10 w 9927"/>
                  <a:gd name="connsiteY8-17590" fmla="*/ 8761 h 10000"/>
                  <a:gd name="connsiteX9-17591" fmla="*/ 28 w 9927"/>
                  <a:gd name="connsiteY9-17592" fmla="*/ 8236 h 10000"/>
                  <a:gd name="connsiteX10-17593" fmla="*/ 58 w 9927"/>
                  <a:gd name="connsiteY10-17594" fmla="*/ 7699 h 10000"/>
                  <a:gd name="connsiteX11-17595" fmla="*/ 101 w 9927"/>
                  <a:gd name="connsiteY11-17596" fmla="*/ 7146 h 10000"/>
                  <a:gd name="connsiteX12-17597" fmla="*/ 153 w 9927"/>
                  <a:gd name="connsiteY12-17598" fmla="*/ 6586 h 10000"/>
                  <a:gd name="connsiteX13-17599" fmla="*/ 218 w 9927"/>
                  <a:gd name="connsiteY13-17600" fmla="*/ 6031 h 10000"/>
                  <a:gd name="connsiteX14-17601" fmla="*/ 296 w 9927"/>
                  <a:gd name="connsiteY14-17602" fmla="*/ 5480 h 10000"/>
                  <a:gd name="connsiteX15-17603" fmla="*/ 386 w 9927"/>
                  <a:gd name="connsiteY15-17604" fmla="*/ 4948 h 10000"/>
                  <a:gd name="connsiteX16-17605" fmla="*/ 491 w 9927"/>
                  <a:gd name="connsiteY16-17606" fmla="*/ 4433 h 10000"/>
                  <a:gd name="connsiteX17-17607" fmla="*/ 548 w 9927"/>
                  <a:gd name="connsiteY17-17608" fmla="*/ 4189 h 10000"/>
                  <a:gd name="connsiteX18-17609" fmla="*/ 608 w 9927"/>
                  <a:gd name="connsiteY18-17610" fmla="*/ 3950 h 10000"/>
                  <a:gd name="connsiteX19-17611" fmla="*/ 674 w 9927"/>
                  <a:gd name="connsiteY19-17612" fmla="*/ 3719 h 10000"/>
                  <a:gd name="connsiteX20-17613" fmla="*/ 742 w 9927"/>
                  <a:gd name="connsiteY20-17614" fmla="*/ 3502 h 10000"/>
                  <a:gd name="connsiteX21-17615" fmla="*/ 814 w 9927"/>
                  <a:gd name="connsiteY21-17616" fmla="*/ 3293 h 10000"/>
                  <a:gd name="connsiteX22-17617" fmla="*/ 891 w 9927"/>
                  <a:gd name="connsiteY22-17618" fmla="*/ 3094 h 10000"/>
                  <a:gd name="connsiteX23-17619" fmla="*/ 970 w 9927"/>
                  <a:gd name="connsiteY23-17620" fmla="*/ 2909 h 10000"/>
                  <a:gd name="connsiteX24-17621" fmla="*/ 1054 w 9927"/>
                  <a:gd name="connsiteY24-17622" fmla="*/ 2734 h 10000"/>
                  <a:gd name="connsiteX25-17623" fmla="*/ 1142 w 9927"/>
                  <a:gd name="connsiteY25-17624" fmla="*/ 2578 h 10000"/>
                  <a:gd name="connsiteX26-17625" fmla="*/ 1237 w 9927"/>
                  <a:gd name="connsiteY26-17626" fmla="*/ 2431 h 10000"/>
                  <a:gd name="connsiteX27-17627" fmla="*/ 1698 w 9927"/>
                  <a:gd name="connsiteY27-17628" fmla="*/ 1768 h 10000"/>
                  <a:gd name="connsiteX28-17629" fmla="*/ 1929 w 9927"/>
                  <a:gd name="connsiteY28-17630" fmla="*/ 1440 h 10000"/>
                  <a:gd name="connsiteX29-17631" fmla="*/ 2017 w 9927"/>
                  <a:gd name="connsiteY29-17632" fmla="*/ 1322 h 10000"/>
                  <a:gd name="connsiteX30-17633" fmla="*/ 2168 w 9927"/>
                  <a:gd name="connsiteY30-17634" fmla="*/ 1134 h 10000"/>
                  <a:gd name="connsiteX31-17635" fmla="*/ 2412 w 9927"/>
                  <a:gd name="connsiteY31-17636" fmla="*/ 845 h 10000"/>
                  <a:gd name="connsiteX32-17637" fmla="*/ 2537 w 9927"/>
                  <a:gd name="connsiteY32-17638" fmla="*/ 710 h 10000"/>
                  <a:gd name="connsiteX33-17639" fmla="*/ 2672 w 9927"/>
                  <a:gd name="connsiteY33-17640" fmla="*/ 581 h 10000"/>
                  <a:gd name="connsiteX34-17641" fmla="*/ 2804 w 9927"/>
                  <a:gd name="connsiteY34-17642" fmla="*/ 466 h 10000"/>
                  <a:gd name="connsiteX35-17643" fmla="*/ 2941 w 9927"/>
                  <a:gd name="connsiteY35-17644" fmla="*/ 355 h 10000"/>
                  <a:gd name="connsiteX36-17645" fmla="*/ 3083 w 9927"/>
                  <a:gd name="connsiteY36-17646" fmla="*/ 257 h 10000"/>
                  <a:gd name="connsiteX37-17647" fmla="*/ 3229 w 9927"/>
                  <a:gd name="connsiteY37-17648" fmla="*/ 167 h 10000"/>
                  <a:gd name="connsiteX38-17649" fmla="*/ 3298 w 9927"/>
                  <a:gd name="connsiteY38-17650" fmla="*/ 133 h 10000"/>
                  <a:gd name="connsiteX39-17651" fmla="*/ 3380 w 9927"/>
                  <a:gd name="connsiteY39-17652" fmla="*/ 102 h 10000"/>
                  <a:gd name="connsiteX40-17653" fmla="*/ 3581 w 9927"/>
                  <a:gd name="connsiteY40-17654" fmla="*/ 52 h 10000"/>
                  <a:gd name="connsiteX41-17655" fmla="*/ 3825 w 9927"/>
                  <a:gd name="connsiteY41-17656" fmla="*/ 16 h 10000"/>
                  <a:gd name="connsiteX42-17657" fmla="*/ 4103 w 9927"/>
                  <a:gd name="connsiteY42-17658" fmla="*/ 0 h 10000"/>
                  <a:gd name="connsiteX43-17659" fmla="*/ 4405 w 9927"/>
                  <a:gd name="connsiteY43-17660" fmla="*/ 5 h 10000"/>
                  <a:gd name="connsiteX44-17661" fmla="*/ 4726 w 9927"/>
                  <a:gd name="connsiteY44-17662" fmla="*/ 32 h 10000"/>
                  <a:gd name="connsiteX45-17663" fmla="*/ 5060 w 9927"/>
                  <a:gd name="connsiteY45-17664" fmla="*/ 78 h 10000"/>
                  <a:gd name="connsiteX46-17665" fmla="*/ 5398 w 9927"/>
                  <a:gd name="connsiteY46-17666" fmla="*/ 152 h 10000"/>
                  <a:gd name="connsiteX47-17667" fmla="*/ 5565 w 9927"/>
                  <a:gd name="connsiteY47-17668" fmla="*/ 198 h 10000"/>
                  <a:gd name="connsiteX48-17669" fmla="*/ 5729 w 9927"/>
                  <a:gd name="connsiteY48-17670" fmla="*/ 249 h 10000"/>
                  <a:gd name="connsiteX49-17671" fmla="*/ 6051 w 9927"/>
                  <a:gd name="connsiteY49-17672" fmla="*/ 379 h 10000"/>
                  <a:gd name="connsiteX50-17673" fmla="*/ 6206 w 9927"/>
                  <a:gd name="connsiteY50-17674" fmla="*/ 454 h 10000"/>
                  <a:gd name="connsiteX51-17675" fmla="*/ 6358 w 9927"/>
                  <a:gd name="connsiteY51-17676" fmla="*/ 536 h 10000"/>
                  <a:gd name="connsiteX52-17677" fmla="*/ 6496 w 9927"/>
                  <a:gd name="connsiteY52-17678" fmla="*/ 622 h 10000"/>
                  <a:gd name="connsiteX53-17679" fmla="*/ 6633 w 9927"/>
                  <a:gd name="connsiteY53-17680" fmla="*/ 722 h 10000"/>
                  <a:gd name="connsiteX54-17681" fmla="*/ 6759 w 9927"/>
                  <a:gd name="connsiteY54-17682" fmla="*/ 829 h 10000"/>
                  <a:gd name="connsiteX55-17683" fmla="*/ 6877 w 9927"/>
                  <a:gd name="connsiteY55-17684" fmla="*/ 943 h 10000"/>
                  <a:gd name="connsiteX56-17685" fmla="*/ 6983 w 9927"/>
                  <a:gd name="connsiteY56-17686" fmla="*/ 1066 h 10000"/>
                  <a:gd name="connsiteX57-17687" fmla="*/ 7078 w 9927"/>
                  <a:gd name="connsiteY57-17688" fmla="*/ 1201 h 10000"/>
                  <a:gd name="connsiteX58-17689" fmla="*/ 7163 w 9927"/>
                  <a:gd name="connsiteY58-17690" fmla="*/ 1340 h 10000"/>
                  <a:gd name="connsiteX59-17691" fmla="*/ 7233 w 9927"/>
                  <a:gd name="connsiteY59-17692" fmla="*/ 1490 h 10000"/>
                  <a:gd name="connsiteX60-17693" fmla="*/ 7291 w 9927"/>
                  <a:gd name="connsiteY60-17694" fmla="*/ 1650 h 10000"/>
                  <a:gd name="connsiteX61-17695" fmla="*/ 7314 w 9927"/>
                  <a:gd name="connsiteY61-17696" fmla="*/ 1734 h 10000"/>
                  <a:gd name="connsiteX62-17697" fmla="*/ 7332 w 9927"/>
                  <a:gd name="connsiteY62-17698" fmla="*/ 1822 h 10000"/>
                  <a:gd name="connsiteX63-17699" fmla="*/ 8053 w 9927"/>
                  <a:gd name="connsiteY63-17700" fmla="*/ 5540 h 10000"/>
                  <a:gd name="connsiteX64-17701" fmla="*/ 8261 w 9927"/>
                  <a:gd name="connsiteY64-17702" fmla="*/ 5500 h 10000"/>
                  <a:gd name="connsiteX65-17703" fmla="*/ 8565 w 9927"/>
                  <a:gd name="connsiteY65-17704" fmla="*/ 5459 h 10000"/>
                  <a:gd name="connsiteX66-17705" fmla="*/ 8740 w 9927"/>
                  <a:gd name="connsiteY66-17706" fmla="*/ 5446 h 10000"/>
                  <a:gd name="connsiteX67-17707" fmla="*/ 8926 w 9927"/>
                  <a:gd name="connsiteY67-17708" fmla="*/ 5443 h 10000"/>
                  <a:gd name="connsiteX68-17709" fmla="*/ 9117 w 9927"/>
                  <a:gd name="connsiteY68-17710" fmla="*/ 5448 h 10000"/>
                  <a:gd name="connsiteX69-17711" fmla="*/ 9313 w 9927"/>
                  <a:gd name="connsiteY69-17712" fmla="*/ 5467 h 10000"/>
                  <a:gd name="connsiteX70-17713" fmla="*/ 9501 w 9927"/>
                  <a:gd name="connsiteY70-17714" fmla="*/ 5503 h 10000"/>
                  <a:gd name="connsiteX71-17715" fmla="*/ 9683 w 9927"/>
                  <a:gd name="connsiteY71-17716" fmla="*/ 5557 h 10000"/>
                  <a:gd name="connsiteX72-17717" fmla="*/ 9851 w 9927"/>
                  <a:gd name="connsiteY72-17718" fmla="*/ 5629 h 10000"/>
                  <a:gd name="connsiteX73-17719" fmla="*/ 9927 w 9927"/>
                  <a:gd name="connsiteY73-17720" fmla="*/ 5678 h 10000"/>
                  <a:gd name="connsiteX0-17721" fmla="*/ 9923 w 9923"/>
                  <a:gd name="connsiteY0-17722" fmla="*/ 5629 h 10000"/>
                  <a:gd name="connsiteX1-17723" fmla="*/ 6118 w 9923"/>
                  <a:gd name="connsiteY1-17724" fmla="*/ 5974 h 10000"/>
                  <a:gd name="connsiteX2-17725" fmla="*/ 4886 w 9923"/>
                  <a:gd name="connsiteY2-17726" fmla="*/ 6224 h 10000"/>
                  <a:gd name="connsiteX3-17727" fmla="*/ 3449 w 9923"/>
                  <a:gd name="connsiteY3-17728" fmla="*/ 6766 h 10000"/>
                  <a:gd name="connsiteX4-17729" fmla="*/ 2152 w 9923"/>
                  <a:gd name="connsiteY4-17730" fmla="*/ 7536 h 10000"/>
                  <a:gd name="connsiteX5-17731" fmla="*/ 704 w 9923"/>
                  <a:gd name="connsiteY5-17732" fmla="*/ 8950 h 10000"/>
                  <a:gd name="connsiteX6-17733" fmla="*/ 0 w 9923"/>
                  <a:gd name="connsiteY6-17734" fmla="*/ 10000 h 10000"/>
                  <a:gd name="connsiteX7-17735" fmla="*/ 0 w 9923"/>
                  <a:gd name="connsiteY7-17736" fmla="*/ 9258 h 10000"/>
                  <a:gd name="connsiteX8-17737" fmla="*/ 10 w 9923"/>
                  <a:gd name="connsiteY8-17738" fmla="*/ 8761 h 10000"/>
                  <a:gd name="connsiteX9-17739" fmla="*/ 28 w 9923"/>
                  <a:gd name="connsiteY9-17740" fmla="*/ 8236 h 10000"/>
                  <a:gd name="connsiteX10-17741" fmla="*/ 58 w 9923"/>
                  <a:gd name="connsiteY10-17742" fmla="*/ 7699 h 10000"/>
                  <a:gd name="connsiteX11-17743" fmla="*/ 102 w 9923"/>
                  <a:gd name="connsiteY11-17744" fmla="*/ 7146 h 10000"/>
                  <a:gd name="connsiteX12-17745" fmla="*/ 154 w 9923"/>
                  <a:gd name="connsiteY12-17746" fmla="*/ 6586 h 10000"/>
                  <a:gd name="connsiteX13-17747" fmla="*/ 220 w 9923"/>
                  <a:gd name="connsiteY13-17748" fmla="*/ 6031 h 10000"/>
                  <a:gd name="connsiteX14-17749" fmla="*/ 298 w 9923"/>
                  <a:gd name="connsiteY14-17750" fmla="*/ 5480 h 10000"/>
                  <a:gd name="connsiteX15-17751" fmla="*/ 389 w 9923"/>
                  <a:gd name="connsiteY15-17752" fmla="*/ 4948 h 10000"/>
                  <a:gd name="connsiteX16-17753" fmla="*/ 495 w 9923"/>
                  <a:gd name="connsiteY16-17754" fmla="*/ 4433 h 10000"/>
                  <a:gd name="connsiteX17-17755" fmla="*/ 552 w 9923"/>
                  <a:gd name="connsiteY17-17756" fmla="*/ 4189 h 10000"/>
                  <a:gd name="connsiteX18-17757" fmla="*/ 612 w 9923"/>
                  <a:gd name="connsiteY18-17758" fmla="*/ 3950 h 10000"/>
                  <a:gd name="connsiteX19-17759" fmla="*/ 679 w 9923"/>
                  <a:gd name="connsiteY19-17760" fmla="*/ 3719 h 10000"/>
                  <a:gd name="connsiteX20-17761" fmla="*/ 747 w 9923"/>
                  <a:gd name="connsiteY20-17762" fmla="*/ 3502 h 10000"/>
                  <a:gd name="connsiteX21-17763" fmla="*/ 820 w 9923"/>
                  <a:gd name="connsiteY21-17764" fmla="*/ 3293 h 10000"/>
                  <a:gd name="connsiteX22-17765" fmla="*/ 898 w 9923"/>
                  <a:gd name="connsiteY22-17766" fmla="*/ 3094 h 10000"/>
                  <a:gd name="connsiteX23-17767" fmla="*/ 977 w 9923"/>
                  <a:gd name="connsiteY23-17768" fmla="*/ 2909 h 10000"/>
                  <a:gd name="connsiteX24-17769" fmla="*/ 1062 w 9923"/>
                  <a:gd name="connsiteY24-17770" fmla="*/ 2734 h 10000"/>
                  <a:gd name="connsiteX25-17771" fmla="*/ 1150 w 9923"/>
                  <a:gd name="connsiteY25-17772" fmla="*/ 2578 h 10000"/>
                  <a:gd name="connsiteX26-17773" fmla="*/ 1246 w 9923"/>
                  <a:gd name="connsiteY26-17774" fmla="*/ 2431 h 10000"/>
                  <a:gd name="connsiteX27-17775" fmla="*/ 1710 w 9923"/>
                  <a:gd name="connsiteY27-17776" fmla="*/ 1768 h 10000"/>
                  <a:gd name="connsiteX28-17777" fmla="*/ 1943 w 9923"/>
                  <a:gd name="connsiteY28-17778" fmla="*/ 1440 h 10000"/>
                  <a:gd name="connsiteX29-17779" fmla="*/ 2032 w 9923"/>
                  <a:gd name="connsiteY29-17780" fmla="*/ 1322 h 10000"/>
                  <a:gd name="connsiteX30-17781" fmla="*/ 2184 w 9923"/>
                  <a:gd name="connsiteY30-17782" fmla="*/ 1134 h 10000"/>
                  <a:gd name="connsiteX31-17783" fmla="*/ 2430 w 9923"/>
                  <a:gd name="connsiteY31-17784" fmla="*/ 845 h 10000"/>
                  <a:gd name="connsiteX32-17785" fmla="*/ 2556 w 9923"/>
                  <a:gd name="connsiteY32-17786" fmla="*/ 710 h 10000"/>
                  <a:gd name="connsiteX33-17787" fmla="*/ 2692 w 9923"/>
                  <a:gd name="connsiteY33-17788" fmla="*/ 581 h 10000"/>
                  <a:gd name="connsiteX34-17789" fmla="*/ 2825 w 9923"/>
                  <a:gd name="connsiteY34-17790" fmla="*/ 466 h 10000"/>
                  <a:gd name="connsiteX35-17791" fmla="*/ 2963 w 9923"/>
                  <a:gd name="connsiteY35-17792" fmla="*/ 355 h 10000"/>
                  <a:gd name="connsiteX36-17793" fmla="*/ 3106 w 9923"/>
                  <a:gd name="connsiteY36-17794" fmla="*/ 257 h 10000"/>
                  <a:gd name="connsiteX37-17795" fmla="*/ 3253 w 9923"/>
                  <a:gd name="connsiteY37-17796" fmla="*/ 167 h 10000"/>
                  <a:gd name="connsiteX38-17797" fmla="*/ 3322 w 9923"/>
                  <a:gd name="connsiteY38-17798" fmla="*/ 133 h 10000"/>
                  <a:gd name="connsiteX39-17799" fmla="*/ 3405 w 9923"/>
                  <a:gd name="connsiteY39-17800" fmla="*/ 102 h 10000"/>
                  <a:gd name="connsiteX40-17801" fmla="*/ 3607 w 9923"/>
                  <a:gd name="connsiteY40-17802" fmla="*/ 52 h 10000"/>
                  <a:gd name="connsiteX41-17803" fmla="*/ 3853 w 9923"/>
                  <a:gd name="connsiteY41-17804" fmla="*/ 16 h 10000"/>
                  <a:gd name="connsiteX42-17805" fmla="*/ 4133 w 9923"/>
                  <a:gd name="connsiteY42-17806" fmla="*/ 0 h 10000"/>
                  <a:gd name="connsiteX43-17807" fmla="*/ 4437 w 9923"/>
                  <a:gd name="connsiteY43-17808" fmla="*/ 5 h 10000"/>
                  <a:gd name="connsiteX44-17809" fmla="*/ 4761 w 9923"/>
                  <a:gd name="connsiteY44-17810" fmla="*/ 32 h 10000"/>
                  <a:gd name="connsiteX45-17811" fmla="*/ 5097 w 9923"/>
                  <a:gd name="connsiteY45-17812" fmla="*/ 78 h 10000"/>
                  <a:gd name="connsiteX46-17813" fmla="*/ 5438 w 9923"/>
                  <a:gd name="connsiteY46-17814" fmla="*/ 152 h 10000"/>
                  <a:gd name="connsiteX47-17815" fmla="*/ 5606 w 9923"/>
                  <a:gd name="connsiteY47-17816" fmla="*/ 198 h 10000"/>
                  <a:gd name="connsiteX48-17817" fmla="*/ 5771 w 9923"/>
                  <a:gd name="connsiteY48-17818" fmla="*/ 249 h 10000"/>
                  <a:gd name="connsiteX49-17819" fmla="*/ 6095 w 9923"/>
                  <a:gd name="connsiteY49-17820" fmla="*/ 379 h 10000"/>
                  <a:gd name="connsiteX50-17821" fmla="*/ 6252 w 9923"/>
                  <a:gd name="connsiteY50-17822" fmla="*/ 454 h 10000"/>
                  <a:gd name="connsiteX51-17823" fmla="*/ 6405 w 9923"/>
                  <a:gd name="connsiteY51-17824" fmla="*/ 536 h 10000"/>
                  <a:gd name="connsiteX52-17825" fmla="*/ 6544 w 9923"/>
                  <a:gd name="connsiteY52-17826" fmla="*/ 622 h 10000"/>
                  <a:gd name="connsiteX53-17827" fmla="*/ 6682 w 9923"/>
                  <a:gd name="connsiteY53-17828" fmla="*/ 722 h 10000"/>
                  <a:gd name="connsiteX54-17829" fmla="*/ 6809 w 9923"/>
                  <a:gd name="connsiteY54-17830" fmla="*/ 829 h 10000"/>
                  <a:gd name="connsiteX55-17831" fmla="*/ 6928 w 9923"/>
                  <a:gd name="connsiteY55-17832" fmla="*/ 943 h 10000"/>
                  <a:gd name="connsiteX56-17833" fmla="*/ 7034 w 9923"/>
                  <a:gd name="connsiteY56-17834" fmla="*/ 1066 h 10000"/>
                  <a:gd name="connsiteX57-17835" fmla="*/ 7130 w 9923"/>
                  <a:gd name="connsiteY57-17836" fmla="*/ 1201 h 10000"/>
                  <a:gd name="connsiteX58-17837" fmla="*/ 7216 w 9923"/>
                  <a:gd name="connsiteY58-17838" fmla="*/ 1340 h 10000"/>
                  <a:gd name="connsiteX59-17839" fmla="*/ 7286 w 9923"/>
                  <a:gd name="connsiteY59-17840" fmla="*/ 1490 h 10000"/>
                  <a:gd name="connsiteX60-17841" fmla="*/ 7345 w 9923"/>
                  <a:gd name="connsiteY60-17842" fmla="*/ 1650 h 10000"/>
                  <a:gd name="connsiteX61-17843" fmla="*/ 7368 w 9923"/>
                  <a:gd name="connsiteY61-17844" fmla="*/ 1734 h 10000"/>
                  <a:gd name="connsiteX62-17845" fmla="*/ 7386 w 9923"/>
                  <a:gd name="connsiteY62-17846" fmla="*/ 1822 h 10000"/>
                  <a:gd name="connsiteX63-17847" fmla="*/ 8112 w 9923"/>
                  <a:gd name="connsiteY63-17848" fmla="*/ 5540 h 10000"/>
                  <a:gd name="connsiteX64-17849" fmla="*/ 8322 w 9923"/>
                  <a:gd name="connsiteY64-17850" fmla="*/ 5500 h 10000"/>
                  <a:gd name="connsiteX65-17851" fmla="*/ 8628 w 9923"/>
                  <a:gd name="connsiteY65-17852" fmla="*/ 5459 h 10000"/>
                  <a:gd name="connsiteX66-17853" fmla="*/ 8804 w 9923"/>
                  <a:gd name="connsiteY66-17854" fmla="*/ 5446 h 10000"/>
                  <a:gd name="connsiteX67-17855" fmla="*/ 8992 w 9923"/>
                  <a:gd name="connsiteY67-17856" fmla="*/ 5443 h 10000"/>
                  <a:gd name="connsiteX68-17857" fmla="*/ 9184 w 9923"/>
                  <a:gd name="connsiteY68-17858" fmla="*/ 5448 h 10000"/>
                  <a:gd name="connsiteX69-17859" fmla="*/ 9381 w 9923"/>
                  <a:gd name="connsiteY69-17860" fmla="*/ 5467 h 10000"/>
                  <a:gd name="connsiteX70-17861" fmla="*/ 9571 w 9923"/>
                  <a:gd name="connsiteY70-17862" fmla="*/ 5503 h 10000"/>
                  <a:gd name="connsiteX71-17863" fmla="*/ 9754 w 9923"/>
                  <a:gd name="connsiteY71-17864" fmla="*/ 5557 h 10000"/>
                  <a:gd name="connsiteX72-17865" fmla="*/ 9923 w 9923"/>
                  <a:gd name="connsiteY72-17866" fmla="*/ 5629 h 10000"/>
                  <a:gd name="connsiteX0-17867" fmla="*/ 9830 w 9830"/>
                  <a:gd name="connsiteY0-17868" fmla="*/ 5557 h 10000"/>
                  <a:gd name="connsiteX1-17869" fmla="*/ 6165 w 9830"/>
                  <a:gd name="connsiteY1-17870" fmla="*/ 5974 h 10000"/>
                  <a:gd name="connsiteX2-17871" fmla="*/ 4924 w 9830"/>
                  <a:gd name="connsiteY2-17872" fmla="*/ 6224 h 10000"/>
                  <a:gd name="connsiteX3-17873" fmla="*/ 3476 w 9830"/>
                  <a:gd name="connsiteY3-17874" fmla="*/ 6766 h 10000"/>
                  <a:gd name="connsiteX4-17875" fmla="*/ 2169 w 9830"/>
                  <a:gd name="connsiteY4-17876" fmla="*/ 7536 h 10000"/>
                  <a:gd name="connsiteX5-17877" fmla="*/ 709 w 9830"/>
                  <a:gd name="connsiteY5-17878" fmla="*/ 8950 h 10000"/>
                  <a:gd name="connsiteX6-17879" fmla="*/ 0 w 9830"/>
                  <a:gd name="connsiteY6-17880" fmla="*/ 10000 h 10000"/>
                  <a:gd name="connsiteX7-17881" fmla="*/ 0 w 9830"/>
                  <a:gd name="connsiteY7-17882" fmla="*/ 9258 h 10000"/>
                  <a:gd name="connsiteX8-17883" fmla="*/ 10 w 9830"/>
                  <a:gd name="connsiteY8-17884" fmla="*/ 8761 h 10000"/>
                  <a:gd name="connsiteX9-17885" fmla="*/ 28 w 9830"/>
                  <a:gd name="connsiteY9-17886" fmla="*/ 8236 h 10000"/>
                  <a:gd name="connsiteX10-17887" fmla="*/ 58 w 9830"/>
                  <a:gd name="connsiteY10-17888" fmla="*/ 7699 h 10000"/>
                  <a:gd name="connsiteX11-17889" fmla="*/ 103 w 9830"/>
                  <a:gd name="connsiteY11-17890" fmla="*/ 7146 h 10000"/>
                  <a:gd name="connsiteX12-17891" fmla="*/ 155 w 9830"/>
                  <a:gd name="connsiteY12-17892" fmla="*/ 6586 h 10000"/>
                  <a:gd name="connsiteX13-17893" fmla="*/ 222 w 9830"/>
                  <a:gd name="connsiteY13-17894" fmla="*/ 6031 h 10000"/>
                  <a:gd name="connsiteX14-17895" fmla="*/ 300 w 9830"/>
                  <a:gd name="connsiteY14-17896" fmla="*/ 5480 h 10000"/>
                  <a:gd name="connsiteX15-17897" fmla="*/ 392 w 9830"/>
                  <a:gd name="connsiteY15-17898" fmla="*/ 4948 h 10000"/>
                  <a:gd name="connsiteX16-17899" fmla="*/ 499 w 9830"/>
                  <a:gd name="connsiteY16-17900" fmla="*/ 4433 h 10000"/>
                  <a:gd name="connsiteX17-17901" fmla="*/ 556 w 9830"/>
                  <a:gd name="connsiteY17-17902" fmla="*/ 4189 h 10000"/>
                  <a:gd name="connsiteX18-17903" fmla="*/ 617 w 9830"/>
                  <a:gd name="connsiteY18-17904" fmla="*/ 3950 h 10000"/>
                  <a:gd name="connsiteX19-17905" fmla="*/ 684 w 9830"/>
                  <a:gd name="connsiteY19-17906" fmla="*/ 3719 h 10000"/>
                  <a:gd name="connsiteX20-17907" fmla="*/ 753 w 9830"/>
                  <a:gd name="connsiteY20-17908" fmla="*/ 3502 h 10000"/>
                  <a:gd name="connsiteX21-17909" fmla="*/ 826 w 9830"/>
                  <a:gd name="connsiteY21-17910" fmla="*/ 3293 h 10000"/>
                  <a:gd name="connsiteX22-17911" fmla="*/ 905 w 9830"/>
                  <a:gd name="connsiteY22-17912" fmla="*/ 3094 h 10000"/>
                  <a:gd name="connsiteX23-17913" fmla="*/ 985 w 9830"/>
                  <a:gd name="connsiteY23-17914" fmla="*/ 2909 h 10000"/>
                  <a:gd name="connsiteX24-17915" fmla="*/ 1070 w 9830"/>
                  <a:gd name="connsiteY24-17916" fmla="*/ 2734 h 10000"/>
                  <a:gd name="connsiteX25-17917" fmla="*/ 1159 w 9830"/>
                  <a:gd name="connsiteY25-17918" fmla="*/ 2578 h 10000"/>
                  <a:gd name="connsiteX26-17919" fmla="*/ 1256 w 9830"/>
                  <a:gd name="connsiteY26-17920" fmla="*/ 2431 h 10000"/>
                  <a:gd name="connsiteX27-17921" fmla="*/ 1723 w 9830"/>
                  <a:gd name="connsiteY27-17922" fmla="*/ 1768 h 10000"/>
                  <a:gd name="connsiteX28-17923" fmla="*/ 1958 w 9830"/>
                  <a:gd name="connsiteY28-17924" fmla="*/ 1440 h 10000"/>
                  <a:gd name="connsiteX29-17925" fmla="*/ 2048 w 9830"/>
                  <a:gd name="connsiteY29-17926" fmla="*/ 1322 h 10000"/>
                  <a:gd name="connsiteX30-17927" fmla="*/ 2201 w 9830"/>
                  <a:gd name="connsiteY30-17928" fmla="*/ 1134 h 10000"/>
                  <a:gd name="connsiteX31-17929" fmla="*/ 2449 w 9830"/>
                  <a:gd name="connsiteY31-17930" fmla="*/ 845 h 10000"/>
                  <a:gd name="connsiteX32-17931" fmla="*/ 2576 w 9830"/>
                  <a:gd name="connsiteY32-17932" fmla="*/ 710 h 10000"/>
                  <a:gd name="connsiteX33-17933" fmla="*/ 2713 w 9830"/>
                  <a:gd name="connsiteY33-17934" fmla="*/ 581 h 10000"/>
                  <a:gd name="connsiteX34-17935" fmla="*/ 2847 w 9830"/>
                  <a:gd name="connsiteY34-17936" fmla="*/ 466 h 10000"/>
                  <a:gd name="connsiteX35-17937" fmla="*/ 2986 w 9830"/>
                  <a:gd name="connsiteY35-17938" fmla="*/ 355 h 10000"/>
                  <a:gd name="connsiteX36-17939" fmla="*/ 3130 w 9830"/>
                  <a:gd name="connsiteY36-17940" fmla="*/ 257 h 10000"/>
                  <a:gd name="connsiteX37-17941" fmla="*/ 3278 w 9830"/>
                  <a:gd name="connsiteY37-17942" fmla="*/ 167 h 10000"/>
                  <a:gd name="connsiteX38-17943" fmla="*/ 3348 w 9830"/>
                  <a:gd name="connsiteY38-17944" fmla="*/ 133 h 10000"/>
                  <a:gd name="connsiteX39-17945" fmla="*/ 3431 w 9830"/>
                  <a:gd name="connsiteY39-17946" fmla="*/ 102 h 10000"/>
                  <a:gd name="connsiteX40-17947" fmla="*/ 3635 w 9830"/>
                  <a:gd name="connsiteY40-17948" fmla="*/ 52 h 10000"/>
                  <a:gd name="connsiteX41-17949" fmla="*/ 3883 w 9830"/>
                  <a:gd name="connsiteY41-17950" fmla="*/ 16 h 10000"/>
                  <a:gd name="connsiteX42-17951" fmla="*/ 4165 w 9830"/>
                  <a:gd name="connsiteY42-17952" fmla="*/ 0 h 10000"/>
                  <a:gd name="connsiteX43-17953" fmla="*/ 4471 w 9830"/>
                  <a:gd name="connsiteY43-17954" fmla="*/ 5 h 10000"/>
                  <a:gd name="connsiteX44-17955" fmla="*/ 4798 w 9830"/>
                  <a:gd name="connsiteY44-17956" fmla="*/ 32 h 10000"/>
                  <a:gd name="connsiteX45-17957" fmla="*/ 5137 w 9830"/>
                  <a:gd name="connsiteY45-17958" fmla="*/ 78 h 10000"/>
                  <a:gd name="connsiteX46-17959" fmla="*/ 5480 w 9830"/>
                  <a:gd name="connsiteY46-17960" fmla="*/ 152 h 10000"/>
                  <a:gd name="connsiteX47-17961" fmla="*/ 5650 w 9830"/>
                  <a:gd name="connsiteY47-17962" fmla="*/ 198 h 10000"/>
                  <a:gd name="connsiteX48-17963" fmla="*/ 5816 w 9830"/>
                  <a:gd name="connsiteY48-17964" fmla="*/ 249 h 10000"/>
                  <a:gd name="connsiteX49-17965" fmla="*/ 6142 w 9830"/>
                  <a:gd name="connsiteY49-17966" fmla="*/ 379 h 10000"/>
                  <a:gd name="connsiteX50-17967" fmla="*/ 6301 w 9830"/>
                  <a:gd name="connsiteY50-17968" fmla="*/ 454 h 10000"/>
                  <a:gd name="connsiteX51-17969" fmla="*/ 6455 w 9830"/>
                  <a:gd name="connsiteY51-17970" fmla="*/ 536 h 10000"/>
                  <a:gd name="connsiteX52-17971" fmla="*/ 6595 w 9830"/>
                  <a:gd name="connsiteY52-17972" fmla="*/ 622 h 10000"/>
                  <a:gd name="connsiteX53-17973" fmla="*/ 6734 w 9830"/>
                  <a:gd name="connsiteY53-17974" fmla="*/ 722 h 10000"/>
                  <a:gd name="connsiteX54-17975" fmla="*/ 6862 w 9830"/>
                  <a:gd name="connsiteY54-17976" fmla="*/ 829 h 10000"/>
                  <a:gd name="connsiteX55-17977" fmla="*/ 6982 w 9830"/>
                  <a:gd name="connsiteY55-17978" fmla="*/ 943 h 10000"/>
                  <a:gd name="connsiteX56-17979" fmla="*/ 7089 w 9830"/>
                  <a:gd name="connsiteY56-17980" fmla="*/ 1066 h 10000"/>
                  <a:gd name="connsiteX57-17981" fmla="*/ 7185 w 9830"/>
                  <a:gd name="connsiteY57-17982" fmla="*/ 1201 h 10000"/>
                  <a:gd name="connsiteX58-17983" fmla="*/ 7272 w 9830"/>
                  <a:gd name="connsiteY58-17984" fmla="*/ 1340 h 10000"/>
                  <a:gd name="connsiteX59-17985" fmla="*/ 7343 w 9830"/>
                  <a:gd name="connsiteY59-17986" fmla="*/ 1490 h 10000"/>
                  <a:gd name="connsiteX60-17987" fmla="*/ 7402 w 9830"/>
                  <a:gd name="connsiteY60-17988" fmla="*/ 1650 h 10000"/>
                  <a:gd name="connsiteX61-17989" fmla="*/ 7425 w 9830"/>
                  <a:gd name="connsiteY61-17990" fmla="*/ 1734 h 10000"/>
                  <a:gd name="connsiteX62-17991" fmla="*/ 7443 w 9830"/>
                  <a:gd name="connsiteY62-17992" fmla="*/ 1822 h 10000"/>
                  <a:gd name="connsiteX63-17993" fmla="*/ 8175 w 9830"/>
                  <a:gd name="connsiteY63-17994" fmla="*/ 5540 h 10000"/>
                  <a:gd name="connsiteX64-17995" fmla="*/ 8387 w 9830"/>
                  <a:gd name="connsiteY64-17996" fmla="*/ 5500 h 10000"/>
                  <a:gd name="connsiteX65-17997" fmla="*/ 8695 w 9830"/>
                  <a:gd name="connsiteY65-17998" fmla="*/ 5459 h 10000"/>
                  <a:gd name="connsiteX66-17999" fmla="*/ 8872 w 9830"/>
                  <a:gd name="connsiteY66-18000" fmla="*/ 5446 h 10000"/>
                  <a:gd name="connsiteX67-18001" fmla="*/ 9062 w 9830"/>
                  <a:gd name="connsiteY67-18002" fmla="*/ 5443 h 10000"/>
                  <a:gd name="connsiteX68-18003" fmla="*/ 9255 w 9830"/>
                  <a:gd name="connsiteY68-18004" fmla="*/ 5448 h 10000"/>
                  <a:gd name="connsiteX69-18005" fmla="*/ 9454 w 9830"/>
                  <a:gd name="connsiteY69-18006" fmla="*/ 5467 h 10000"/>
                  <a:gd name="connsiteX70-18007" fmla="*/ 9645 w 9830"/>
                  <a:gd name="connsiteY70-18008" fmla="*/ 5503 h 10000"/>
                  <a:gd name="connsiteX71-18009" fmla="*/ 9830 w 9830"/>
                  <a:gd name="connsiteY71-18010" fmla="*/ 5557 h 10000"/>
                  <a:gd name="connsiteX0-18011" fmla="*/ 9812 w 9812"/>
                  <a:gd name="connsiteY0-18012" fmla="*/ 5503 h 10000"/>
                  <a:gd name="connsiteX1-18013" fmla="*/ 6272 w 9812"/>
                  <a:gd name="connsiteY1-18014" fmla="*/ 5974 h 10000"/>
                  <a:gd name="connsiteX2-18015" fmla="*/ 5009 w 9812"/>
                  <a:gd name="connsiteY2-18016" fmla="*/ 6224 h 10000"/>
                  <a:gd name="connsiteX3-18017" fmla="*/ 3536 w 9812"/>
                  <a:gd name="connsiteY3-18018" fmla="*/ 6766 h 10000"/>
                  <a:gd name="connsiteX4-18019" fmla="*/ 2207 w 9812"/>
                  <a:gd name="connsiteY4-18020" fmla="*/ 7536 h 10000"/>
                  <a:gd name="connsiteX5-18021" fmla="*/ 721 w 9812"/>
                  <a:gd name="connsiteY5-18022" fmla="*/ 8950 h 10000"/>
                  <a:gd name="connsiteX6-18023" fmla="*/ 0 w 9812"/>
                  <a:gd name="connsiteY6-18024" fmla="*/ 10000 h 10000"/>
                  <a:gd name="connsiteX7-18025" fmla="*/ 0 w 9812"/>
                  <a:gd name="connsiteY7-18026" fmla="*/ 9258 h 10000"/>
                  <a:gd name="connsiteX8-18027" fmla="*/ 10 w 9812"/>
                  <a:gd name="connsiteY8-18028" fmla="*/ 8761 h 10000"/>
                  <a:gd name="connsiteX9-18029" fmla="*/ 28 w 9812"/>
                  <a:gd name="connsiteY9-18030" fmla="*/ 8236 h 10000"/>
                  <a:gd name="connsiteX10-18031" fmla="*/ 59 w 9812"/>
                  <a:gd name="connsiteY10-18032" fmla="*/ 7699 h 10000"/>
                  <a:gd name="connsiteX11-18033" fmla="*/ 105 w 9812"/>
                  <a:gd name="connsiteY11-18034" fmla="*/ 7146 h 10000"/>
                  <a:gd name="connsiteX12-18035" fmla="*/ 158 w 9812"/>
                  <a:gd name="connsiteY12-18036" fmla="*/ 6586 h 10000"/>
                  <a:gd name="connsiteX13-18037" fmla="*/ 226 w 9812"/>
                  <a:gd name="connsiteY13-18038" fmla="*/ 6031 h 10000"/>
                  <a:gd name="connsiteX14-18039" fmla="*/ 305 w 9812"/>
                  <a:gd name="connsiteY14-18040" fmla="*/ 5480 h 10000"/>
                  <a:gd name="connsiteX15-18041" fmla="*/ 399 w 9812"/>
                  <a:gd name="connsiteY15-18042" fmla="*/ 4948 h 10000"/>
                  <a:gd name="connsiteX16-18043" fmla="*/ 508 w 9812"/>
                  <a:gd name="connsiteY16-18044" fmla="*/ 4433 h 10000"/>
                  <a:gd name="connsiteX17-18045" fmla="*/ 566 w 9812"/>
                  <a:gd name="connsiteY17-18046" fmla="*/ 4189 h 10000"/>
                  <a:gd name="connsiteX18-18047" fmla="*/ 628 w 9812"/>
                  <a:gd name="connsiteY18-18048" fmla="*/ 3950 h 10000"/>
                  <a:gd name="connsiteX19-18049" fmla="*/ 696 w 9812"/>
                  <a:gd name="connsiteY19-18050" fmla="*/ 3719 h 10000"/>
                  <a:gd name="connsiteX20-18051" fmla="*/ 766 w 9812"/>
                  <a:gd name="connsiteY20-18052" fmla="*/ 3502 h 10000"/>
                  <a:gd name="connsiteX21-18053" fmla="*/ 840 w 9812"/>
                  <a:gd name="connsiteY21-18054" fmla="*/ 3293 h 10000"/>
                  <a:gd name="connsiteX22-18055" fmla="*/ 921 w 9812"/>
                  <a:gd name="connsiteY22-18056" fmla="*/ 3094 h 10000"/>
                  <a:gd name="connsiteX23-18057" fmla="*/ 1002 w 9812"/>
                  <a:gd name="connsiteY23-18058" fmla="*/ 2909 h 10000"/>
                  <a:gd name="connsiteX24-18059" fmla="*/ 1089 w 9812"/>
                  <a:gd name="connsiteY24-18060" fmla="*/ 2734 h 10000"/>
                  <a:gd name="connsiteX25-18061" fmla="*/ 1179 w 9812"/>
                  <a:gd name="connsiteY25-18062" fmla="*/ 2578 h 10000"/>
                  <a:gd name="connsiteX26-18063" fmla="*/ 1278 w 9812"/>
                  <a:gd name="connsiteY26-18064" fmla="*/ 2431 h 10000"/>
                  <a:gd name="connsiteX27-18065" fmla="*/ 1753 w 9812"/>
                  <a:gd name="connsiteY27-18066" fmla="*/ 1768 h 10000"/>
                  <a:gd name="connsiteX28-18067" fmla="*/ 1992 w 9812"/>
                  <a:gd name="connsiteY28-18068" fmla="*/ 1440 h 10000"/>
                  <a:gd name="connsiteX29-18069" fmla="*/ 2083 w 9812"/>
                  <a:gd name="connsiteY29-18070" fmla="*/ 1322 h 10000"/>
                  <a:gd name="connsiteX30-18071" fmla="*/ 2239 w 9812"/>
                  <a:gd name="connsiteY30-18072" fmla="*/ 1134 h 10000"/>
                  <a:gd name="connsiteX31-18073" fmla="*/ 2491 w 9812"/>
                  <a:gd name="connsiteY31-18074" fmla="*/ 845 h 10000"/>
                  <a:gd name="connsiteX32-18075" fmla="*/ 2621 w 9812"/>
                  <a:gd name="connsiteY32-18076" fmla="*/ 710 h 10000"/>
                  <a:gd name="connsiteX33-18077" fmla="*/ 2760 w 9812"/>
                  <a:gd name="connsiteY33-18078" fmla="*/ 581 h 10000"/>
                  <a:gd name="connsiteX34-18079" fmla="*/ 2896 w 9812"/>
                  <a:gd name="connsiteY34-18080" fmla="*/ 466 h 10000"/>
                  <a:gd name="connsiteX35-18081" fmla="*/ 3038 w 9812"/>
                  <a:gd name="connsiteY35-18082" fmla="*/ 355 h 10000"/>
                  <a:gd name="connsiteX36-18083" fmla="*/ 3184 w 9812"/>
                  <a:gd name="connsiteY36-18084" fmla="*/ 257 h 10000"/>
                  <a:gd name="connsiteX37-18085" fmla="*/ 3335 w 9812"/>
                  <a:gd name="connsiteY37-18086" fmla="*/ 167 h 10000"/>
                  <a:gd name="connsiteX38-18087" fmla="*/ 3406 w 9812"/>
                  <a:gd name="connsiteY38-18088" fmla="*/ 133 h 10000"/>
                  <a:gd name="connsiteX39-18089" fmla="*/ 3490 w 9812"/>
                  <a:gd name="connsiteY39-18090" fmla="*/ 102 h 10000"/>
                  <a:gd name="connsiteX40-18091" fmla="*/ 3698 w 9812"/>
                  <a:gd name="connsiteY40-18092" fmla="*/ 52 h 10000"/>
                  <a:gd name="connsiteX41-18093" fmla="*/ 3950 w 9812"/>
                  <a:gd name="connsiteY41-18094" fmla="*/ 16 h 10000"/>
                  <a:gd name="connsiteX42-18095" fmla="*/ 4237 w 9812"/>
                  <a:gd name="connsiteY42-18096" fmla="*/ 0 h 10000"/>
                  <a:gd name="connsiteX43-18097" fmla="*/ 4548 w 9812"/>
                  <a:gd name="connsiteY43-18098" fmla="*/ 5 h 10000"/>
                  <a:gd name="connsiteX44-18099" fmla="*/ 4881 w 9812"/>
                  <a:gd name="connsiteY44-18100" fmla="*/ 32 h 10000"/>
                  <a:gd name="connsiteX45-18101" fmla="*/ 5226 w 9812"/>
                  <a:gd name="connsiteY45-18102" fmla="*/ 78 h 10000"/>
                  <a:gd name="connsiteX46-18103" fmla="*/ 5575 w 9812"/>
                  <a:gd name="connsiteY46-18104" fmla="*/ 152 h 10000"/>
                  <a:gd name="connsiteX47-18105" fmla="*/ 5748 w 9812"/>
                  <a:gd name="connsiteY47-18106" fmla="*/ 198 h 10000"/>
                  <a:gd name="connsiteX48-18107" fmla="*/ 5917 w 9812"/>
                  <a:gd name="connsiteY48-18108" fmla="*/ 249 h 10000"/>
                  <a:gd name="connsiteX49-18109" fmla="*/ 6248 w 9812"/>
                  <a:gd name="connsiteY49-18110" fmla="*/ 379 h 10000"/>
                  <a:gd name="connsiteX50-18111" fmla="*/ 6410 w 9812"/>
                  <a:gd name="connsiteY50-18112" fmla="*/ 454 h 10000"/>
                  <a:gd name="connsiteX51-18113" fmla="*/ 6567 w 9812"/>
                  <a:gd name="connsiteY51-18114" fmla="*/ 536 h 10000"/>
                  <a:gd name="connsiteX52-18115" fmla="*/ 6709 w 9812"/>
                  <a:gd name="connsiteY52-18116" fmla="*/ 622 h 10000"/>
                  <a:gd name="connsiteX53-18117" fmla="*/ 6850 w 9812"/>
                  <a:gd name="connsiteY53-18118" fmla="*/ 722 h 10000"/>
                  <a:gd name="connsiteX54-18119" fmla="*/ 6981 w 9812"/>
                  <a:gd name="connsiteY54-18120" fmla="*/ 829 h 10000"/>
                  <a:gd name="connsiteX55-18121" fmla="*/ 7103 w 9812"/>
                  <a:gd name="connsiteY55-18122" fmla="*/ 943 h 10000"/>
                  <a:gd name="connsiteX56-18123" fmla="*/ 7212 w 9812"/>
                  <a:gd name="connsiteY56-18124" fmla="*/ 1066 h 10000"/>
                  <a:gd name="connsiteX57-18125" fmla="*/ 7309 w 9812"/>
                  <a:gd name="connsiteY57-18126" fmla="*/ 1201 h 10000"/>
                  <a:gd name="connsiteX58-18127" fmla="*/ 7398 w 9812"/>
                  <a:gd name="connsiteY58-18128" fmla="*/ 1340 h 10000"/>
                  <a:gd name="connsiteX59-18129" fmla="*/ 7470 w 9812"/>
                  <a:gd name="connsiteY59-18130" fmla="*/ 1490 h 10000"/>
                  <a:gd name="connsiteX60-18131" fmla="*/ 7530 w 9812"/>
                  <a:gd name="connsiteY60-18132" fmla="*/ 1650 h 10000"/>
                  <a:gd name="connsiteX61-18133" fmla="*/ 7553 w 9812"/>
                  <a:gd name="connsiteY61-18134" fmla="*/ 1734 h 10000"/>
                  <a:gd name="connsiteX62-18135" fmla="*/ 7572 w 9812"/>
                  <a:gd name="connsiteY62-18136" fmla="*/ 1822 h 10000"/>
                  <a:gd name="connsiteX63-18137" fmla="*/ 8316 w 9812"/>
                  <a:gd name="connsiteY63-18138" fmla="*/ 5540 h 10000"/>
                  <a:gd name="connsiteX64-18139" fmla="*/ 8532 w 9812"/>
                  <a:gd name="connsiteY64-18140" fmla="*/ 5500 h 10000"/>
                  <a:gd name="connsiteX65-18141" fmla="*/ 8845 w 9812"/>
                  <a:gd name="connsiteY65-18142" fmla="*/ 5459 h 10000"/>
                  <a:gd name="connsiteX66-18143" fmla="*/ 9025 w 9812"/>
                  <a:gd name="connsiteY66-18144" fmla="*/ 5446 h 10000"/>
                  <a:gd name="connsiteX67-18145" fmla="*/ 9219 w 9812"/>
                  <a:gd name="connsiteY67-18146" fmla="*/ 5443 h 10000"/>
                  <a:gd name="connsiteX68-18147" fmla="*/ 9415 w 9812"/>
                  <a:gd name="connsiteY68-18148" fmla="*/ 5448 h 10000"/>
                  <a:gd name="connsiteX69-18149" fmla="*/ 9617 w 9812"/>
                  <a:gd name="connsiteY69-18150" fmla="*/ 5467 h 10000"/>
                  <a:gd name="connsiteX70-18151" fmla="*/ 9812 w 9812"/>
                  <a:gd name="connsiteY70-18152" fmla="*/ 5503 h 10000"/>
                  <a:gd name="connsiteX0-18153" fmla="*/ 9801 w 9801"/>
                  <a:gd name="connsiteY0-18154" fmla="*/ 5467 h 10000"/>
                  <a:gd name="connsiteX1-18155" fmla="*/ 6392 w 9801"/>
                  <a:gd name="connsiteY1-18156" fmla="*/ 5974 h 10000"/>
                  <a:gd name="connsiteX2-18157" fmla="*/ 5105 w 9801"/>
                  <a:gd name="connsiteY2-18158" fmla="*/ 6224 h 10000"/>
                  <a:gd name="connsiteX3-18159" fmla="*/ 3604 w 9801"/>
                  <a:gd name="connsiteY3-18160" fmla="*/ 6766 h 10000"/>
                  <a:gd name="connsiteX4-18161" fmla="*/ 2249 w 9801"/>
                  <a:gd name="connsiteY4-18162" fmla="*/ 7536 h 10000"/>
                  <a:gd name="connsiteX5-18163" fmla="*/ 735 w 9801"/>
                  <a:gd name="connsiteY5-18164" fmla="*/ 8950 h 10000"/>
                  <a:gd name="connsiteX6-18165" fmla="*/ 0 w 9801"/>
                  <a:gd name="connsiteY6-18166" fmla="*/ 10000 h 10000"/>
                  <a:gd name="connsiteX7-18167" fmla="*/ 0 w 9801"/>
                  <a:gd name="connsiteY7-18168" fmla="*/ 9258 h 10000"/>
                  <a:gd name="connsiteX8-18169" fmla="*/ 10 w 9801"/>
                  <a:gd name="connsiteY8-18170" fmla="*/ 8761 h 10000"/>
                  <a:gd name="connsiteX9-18171" fmla="*/ 29 w 9801"/>
                  <a:gd name="connsiteY9-18172" fmla="*/ 8236 h 10000"/>
                  <a:gd name="connsiteX10-18173" fmla="*/ 60 w 9801"/>
                  <a:gd name="connsiteY10-18174" fmla="*/ 7699 h 10000"/>
                  <a:gd name="connsiteX11-18175" fmla="*/ 107 w 9801"/>
                  <a:gd name="connsiteY11-18176" fmla="*/ 7146 h 10000"/>
                  <a:gd name="connsiteX12-18177" fmla="*/ 161 w 9801"/>
                  <a:gd name="connsiteY12-18178" fmla="*/ 6586 h 10000"/>
                  <a:gd name="connsiteX13-18179" fmla="*/ 230 w 9801"/>
                  <a:gd name="connsiteY13-18180" fmla="*/ 6031 h 10000"/>
                  <a:gd name="connsiteX14-18181" fmla="*/ 311 w 9801"/>
                  <a:gd name="connsiteY14-18182" fmla="*/ 5480 h 10000"/>
                  <a:gd name="connsiteX15-18183" fmla="*/ 407 w 9801"/>
                  <a:gd name="connsiteY15-18184" fmla="*/ 4948 h 10000"/>
                  <a:gd name="connsiteX16-18185" fmla="*/ 518 w 9801"/>
                  <a:gd name="connsiteY16-18186" fmla="*/ 4433 h 10000"/>
                  <a:gd name="connsiteX17-18187" fmla="*/ 577 w 9801"/>
                  <a:gd name="connsiteY17-18188" fmla="*/ 4189 h 10000"/>
                  <a:gd name="connsiteX18-18189" fmla="*/ 640 w 9801"/>
                  <a:gd name="connsiteY18-18190" fmla="*/ 3950 h 10000"/>
                  <a:gd name="connsiteX19-18191" fmla="*/ 709 w 9801"/>
                  <a:gd name="connsiteY19-18192" fmla="*/ 3719 h 10000"/>
                  <a:gd name="connsiteX20-18193" fmla="*/ 781 w 9801"/>
                  <a:gd name="connsiteY20-18194" fmla="*/ 3502 h 10000"/>
                  <a:gd name="connsiteX21-18195" fmla="*/ 856 w 9801"/>
                  <a:gd name="connsiteY21-18196" fmla="*/ 3293 h 10000"/>
                  <a:gd name="connsiteX22-18197" fmla="*/ 939 w 9801"/>
                  <a:gd name="connsiteY22-18198" fmla="*/ 3094 h 10000"/>
                  <a:gd name="connsiteX23-18199" fmla="*/ 1021 w 9801"/>
                  <a:gd name="connsiteY23-18200" fmla="*/ 2909 h 10000"/>
                  <a:gd name="connsiteX24-18201" fmla="*/ 1110 w 9801"/>
                  <a:gd name="connsiteY24-18202" fmla="*/ 2734 h 10000"/>
                  <a:gd name="connsiteX25-18203" fmla="*/ 1202 w 9801"/>
                  <a:gd name="connsiteY25-18204" fmla="*/ 2578 h 10000"/>
                  <a:gd name="connsiteX26-18205" fmla="*/ 1302 w 9801"/>
                  <a:gd name="connsiteY26-18206" fmla="*/ 2431 h 10000"/>
                  <a:gd name="connsiteX27-18207" fmla="*/ 1787 w 9801"/>
                  <a:gd name="connsiteY27-18208" fmla="*/ 1768 h 10000"/>
                  <a:gd name="connsiteX28-18209" fmla="*/ 2030 w 9801"/>
                  <a:gd name="connsiteY28-18210" fmla="*/ 1440 h 10000"/>
                  <a:gd name="connsiteX29-18211" fmla="*/ 2123 w 9801"/>
                  <a:gd name="connsiteY29-18212" fmla="*/ 1322 h 10000"/>
                  <a:gd name="connsiteX30-18213" fmla="*/ 2282 w 9801"/>
                  <a:gd name="connsiteY30-18214" fmla="*/ 1134 h 10000"/>
                  <a:gd name="connsiteX31-18215" fmla="*/ 2539 w 9801"/>
                  <a:gd name="connsiteY31-18216" fmla="*/ 845 h 10000"/>
                  <a:gd name="connsiteX32-18217" fmla="*/ 2671 w 9801"/>
                  <a:gd name="connsiteY32-18218" fmla="*/ 710 h 10000"/>
                  <a:gd name="connsiteX33-18219" fmla="*/ 2813 w 9801"/>
                  <a:gd name="connsiteY33-18220" fmla="*/ 581 h 10000"/>
                  <a:gd name="connsiteX34-18221" fmla="*/ 2951 w 9801"/>
                  <a:gd name="connsiteY34-18222" fmla="*/ 466 h 10000"/>
                  <a:gd name="connsiteX35-18223" fmla="*/ 3096 w 9801"/>
                  <a:gd name="connsiteY35-18224" fmla="*/ 355 h 10000"/>
                  <a:gd name="connsiteX36-18225" fmla="*/ 3245 w 9801"/>
                  <a:gd name="connsiteY36-18226" fmla="*/ 257 h 10000"/>
                  <a:gd name="connsiteX37-18227" fmla="*/ 3399 w 9801"/>
                  <a:gd name="connsiteY37-18228" fmla="*/ 167 h 10000"/>
                  <a:gd name="connsiteX38-18229" fmla="*/ 3471 w 9801"/>
                  <a:gd name="connsiteY38-18230" fmla="*/ 133 h 10000"/>
                  <a:gd name="connsiteX39-18231" fmla="*/ 3557 w 9801"/>
                  <a:gd name="connsiteY39-18232" fmla="*/ 102 h 10000"/>
                  <a:gd name="connsiteX40-18233" fmla="*/ 3769 w 9801"/>
                  <a:gd name="connsiteY40-18234" fmla="*/ 52 h 10000"/>
                  <a:gd name="connsiteX41-18235" fmla="*/ 4026 w 9801"/>
                  <a:gd name="connsiteY41-18236" fmla="*/ 16 h 10000"/>
                  <a:gd name="connsiteX42-18237" fmla="*/ 4318 w 9801"/>
                  <a:gd name="connsiteY42-18238" fmla="*/ 0 h 10000"/>
                  <a:gd name="connsiteX43-18239" fmla="*/ 4635 w 9801"/>
                  <a:gd name="connsiteY43-18240" fmla="*/ 5 h 10000"/>
                  <a:gd name="connsiteX44-18241" fmla="*/ 4975 w 9801"/>
                  <a:gd name="connsiteY44-18242" fmla="*/ 32 h 10000"/>
                  <a:gd name="connsiteX45-18243" fmla="*/ 5326 w 9801"/>
                  <a:gd name="connsiteY45-18244" fmla="*/ 78 h 10000"/>
                  <a:gd name="connsiteX46-18245" fmla="*/ 5682 w 9801"/>
                  <a:gd name="connsiteY46-18246" fmla="*/ 152 h 10000"/>
                  <a:gd name="connsiteX47-18247" fmla="*/ 5858 w 9801"/>
                  <a:gd name="connsiteY47-18248" fmla="*/ 198 h 10000"/>
                  <a:gd name="connsiteX48-18249" fmla="*/ 6030 w 9801"/>
                  <a:gd name="connsiteY48-18250" fmla="*/ 249 h 10000"/>
                  <a:gd name="connsiteX49-18251" fmla="*/ 6368 w 9801"/>
                  <a:gd name="connsiteY49-18252" fmla="*/ 379 h 10000"/>
                  <a:gd name="connsiteX50-18253" fmla="*/ 6533 w 9801"/>
                  <a:gd name="connsiteY50-18254" fmla="*/ 454 h 10000"/>
                  <a:gd name="connsiteX51-18255" fmla="*/ 6693 w 9801"/>
                  <a:gd name="connsiteY51-18256" fmla="*/ 536 h 10000"/>
                  <a:gd name="connsiteX52-18257" fmla="*/ 6838 w 9801"/>
                  <a:gd name="connsiteY52-18258" fmla="*/ 622 h 10000"/>
                  <a:gd name="connsiteX53-18259" fmla="*/ 6981 w 9801"/>
                  <a:gd name="connsiteY53-18260" fmla="*/ 722 h 10000"/>
                  <a:gd name="connsiteX54-18261" fmla="*/ 7115 w 9801"/>
                  <a:gd name="connsiteY54-18262" fmla="*/ 829 h 10000"/>
                  <a:gd name="connsiteX55-18263" fmla="*/ 7239 w 9801"/>
                  <a:gd name="connsiteY55-18264" fmla="*/ 943 h 10000"/>
                  <a:gd name="connsiteX56-18265" fmla="*/ 7350 w 9801"/>
                  <a:gd name="connsiteY56-18266" fmla="*/ 1066 h 10000"/>
                  <a:gd name="connsiteX57-18267" fmla="*/ 7449 w 9801"/>
                  <a:gd name="connsiteY57-18268" fmla="*/ 1201 h 10000"/>
                  <a:gd name="connsiteX58-18269" fmla="*/ 7540 w 9801"/>
                  <a:gd name="connsiteY58-18270" fmla="*/ 1340 h 10000"/>
                  <a:gd name="connsiteX59-18271" fmla="*/ 7613 w 9801"/>
                  <a:gd name="connsiteY59-18272" fmla="*/ 1490 h 10000"/>
                  <a:gd name="connsiteX60-18273" fmla="*/ 7674 w 9801"/>
                  <a:gd name="connsiteY60-18274" fmla="*/ 1650 h 10000"/>
                  <a:gd name="connsiteX61-18275" fmla="*/ 7698 w 9801"/>
                  <a:gd name="connsiteY61-18276" fmla="*/ 1734 h 10000"/>
                  <a:gd name="connsiteX62-18277" fmla="*/ 7717 w 9801"/>
                  <a:gd name="connsiteY62-18278" fmla="*/ 1822 h 10000"/>
                  <a:gd name="connsiteX63-18279" fmla="*/ 8475 w 9801"/>
                  <a:gd name="connsiteY63-18280" fmla="*/ 5540 h 10000"/>
                  <a:gd name="connsiteX64-18281" fmla="*/ 8695 w 9801"/>
                  <a:gd name="connsiteY64-18282" fmla="*/ 5500 h 10000"/>
                  <a:gd name="connsiteX65-18283" fmla="*/ 9014 w 9801"/>
                  <a:gd name="connsiteY65-18284" fmla="*/ 5459 h 10000"/>
                  <a:gd name="connsiteX66-18285" fmla="*/ 9198 w 9801"/>
                  <a:gd name="connsiteY66-18286" fmla="*/ 5446 h 10000"/>
                  <a:gd name="connsiteX67-18287" fmla="*/ 9396 w 9801"/>
                  <a:gd name="connsiteY67-18288" fmla="*/ 5443 h 10000"/>
                  <a:gd name="connsiteX68-18289" fmla="*/ 9595 w 9801"/>
                  <a:gd name="connsiteY68-18290" fmla="*/ 5448 h 10000"/>
                  <a:gd name="connsiteX69-18291" fmla="*/ 9801 w 9801"/>
                  <a:gd name="connsiteY69-18292" fmla="*/ 5467 h 10000"/>
                  <a:gd name="connsiteX0-18293" fmla="*/ 9790 w 9790"/>
                  <a:gd name="connsiteY0-18294" fmla="*/ 5448 h 10000"/>
                  <a:gd name="connsiteX1-18295" fmla="*/ 6522 w 9790"/>
                  <a:gd name="connsiteY1-18296" fmla="*/ 5974 h 10000"/>
                  <a:gd name="connsiteX2-18297" fmla="*/ 5209 w 9790"/>
                  <a:gd name="connsiteY2-18298" fmla="*/ 6224 h 10000"/>
                  <a:gd name="connsiteX3-18299" fmla="*/ 3677 w 9790"/>
                  <a:gd name="connsiteY3-18300" fmla="*/ 6766 h 10000"/>
                  <a:gd name="connsiteX4-18301" fmla="*/ 2295 w 9790"/>
                  <a:gd name="connsiteY4-18302" fmla="*/ 7536 h 10000"/>
                  <a:gd name="connsiteX5-18303" fmla="*/ 750 w 9790"/>
                  <a:gd name="connsiteY5-18304" fmla="*/ 8950 h 10000"/>
                  <a:gd name="connsiteX6-18305" fmla="*/ 0 w 9790"/>
                  <a:gd name="connsiteY6-18306" fmla="*/ 10000 h 10000"/>
                  <a:gd name="connsiteX7-18307" fmla="*/ 0 w 9790"/>
                  <a:gd name="connsiteY7-18308" fmla="*/ 9258 h 10000"/>
                  <a:gd name="connsiteX8-18309" fmla="*/ 10 w 9790"/>
                  <a:gd name="connsiteY8-18310" fmla="*/ 8761 h 10000"/>
                  <a:gd name="connsiteX9-18311" fmla="*/ 30 w 9790"/>
                  <a:gd name="connsiteY9-18312" fmla="*/ 8236 h 10000"/>
                  <a:gd name="connsiteX10-18313" fmla="*/ 61 w 9790"/>
                  <a:gd name="connsiteY10-18314" fmla="*/ 7699 h 10000"/>
                  <a:gd name="connsiteX11-18315" fmla="*/ 109 w 9790"/>
                  <a:gd name="connsiteY11-18316" fmla="*/ 7146 h 10000"/>
                  <a:gd name="connsiteX12-18317" fmla="*/ 164 w 9790"/>
                  <a:gd name="connsiteY12-18318" fmla="*/ 6586 h 10000"/>
                  <a:gd name="connsiteX13-18319" fmla="*/ 235 w 9790"/>
                  <a:gd name="connsiteY13-18320" fmla="*/ 6031 h 10000"/>
                  <a:gd name="connsiteX14-18321" fmla="*/ 317 w 9790"/>
                  <a:gd name="connsiteY14-18322" fmla="*/ 5480 h 10000"/>
                  <a:gd name="connsiteX15-18323" fmla="*/ 415 w 9790"/>
                  <a:gd name="connsiteY15-18324" fmla="*/ 4948 h 10000"/>
                  <a:gd name="connsiteX16-18325" fmla="*/ 529 w 9790"/>
                  <a:gd name="connsiteY16-18326" fmla="*/ 4433 h 10000"/>
                  <a:gd name="connsiteX17-18327" fmla="*/ 589 w 9790"/>
                  <a:gd name="connsiteY17-18328" fmla="*/ 4189 h 10000"/>
                  <a:gd name="connsiteX18-18329" fmla="*/ 653 w 9790"/>
                  <a:gd name="connsiteY18-18330" fmla="*/ 3950 h 10000"/>
                  <a:gd name="connsiteX19-18331" fmla="*/ 723 w 9790"/>
                  <a:gd name="connsiteY19-18332" fmla="*/ 3719 h 10000"/>
                  <a:gd name="connsiteX20-18333" fmla="*/ 797 w 9790"/>
                  <a:gd name="connsiteY20-18334" fmla="*/ 3502 h 10000"/>
                  <a:gd name="connsiteX21-18335" fmla="*/ 873 w 9790"/>
                  <a:gd name="connsiteY21-18336" fmla="*/ 3293 h 10000"/>
                  <a:gd name="connsiteX22-18337" fmla="*/ 958 w 9790"/>
                  <a:gd name="connsiteY22-18338" fmla="*/ 3094 h 10000"/>
                  <a:gd name="connsiteX23-18339" fmla="*/ 1042 w 9790"/>
                  <a:gd name="connsiteY23-18340" fmla="*/ 2909 h 10000"/>
                  <a:gd name="connsiteX24-18341" fmla="*/ 1133 w 9790"/>
                  <a:gd name="connsiteY24-18342" fmla="*/ 2734 h 10000"/>
                  <a:gd name="connsiteX25-18343" fmla="*/ 1226 w 9790"/>
                  <a:gd name="connsiteY25-18344" fmla="*/ 2578 h 10000"/>
                  <a:gd name="connsiteX26-18345" fmla="*/ 1328 w 9790"/>
                  <a:gd name="connsiteY26-18346" fmla="*/ 2431 h 10000"/>
                  <a:gd name="connsiteX27-18347" fmla="*/ 1823 w 9790"/>
                  <a:gd name="connsiteY27-18348" fmla="*/ 1768 h 10000"/>
                  <a:gd name="connsiteX28-18349" fmla="*/ 2071 w 9790"/>
                  <a:gd name="connsiteY28-18350" fmla="*/ 1440 h 10000"/>
                  <a:gd name="connsiteX29-18351" fmla="*/ 2166 w 9790"/>
                  <a:gd name="connsiteY29-18352" fmla="*/ 1322 h 10000"/>
                  <a:gd name="connsiteX30-18353" fmla="*/ 2328 w 9790"/>
                  <a:gd name="connsiteY30-18354" fmla="*/ 1134 h 10000"/>
                  <a:gd name="connsiteX31-18355" fmla="*/ 2591 w 9790"/>
                  <a:gd name="connsiteY31-18356" fmla="*/ 845 h 10000"/>
                  <a:gd name="connsiteX32-18357" fmla="*/ 2725 w 9790"/>
                  <a:gd name="connsiteY32-18358" fmla="*/ 710 h 10000"/>
                  <a:gd name="connsiteX33-18359" fmla="*/ 2870 w 9790"/>
                  <a:gd name="connsiteY33-18360" fmla="*/ 581 h 10000"/>
                  <a:gd name="connsiteX34-18361" fmla="*/ 3011 w 9790"/>
                  <a:gd name="connsiteY34-18362" fmla="*/ 466 h 10000"/>
                  <a:gd name="connsiteX35-18363" fmla="*/ 3159 w 9790"/>
                  <a:gd name="connsiteY35-18364" fmla="*/ 355 h 10000"/>
                  <a:gd name="connsiteX36-18365" fmla="*/ 3311 w 9790"/>
                  <a:gd name="connsiteY36-18366" fmla="*/ 257 h 10000"/>
                  <a:gd name="connsiteX37-18367" fmla="*/ 3468 w 9790"/>
                  <a:gd name="connsiteY37-18368" fmla="*/ 167 h 10000"/>
                  <a:gd name="connsiteX38-18369" fmla="*/ 3541 w 9790"/>
                  <a:gd name="connsiteY38-18370" fmla="*/ 133 h 10000"/>
                  <a:gd name="connsiteX39-18371" fmla="*/ 3629 w 9790"/>
                  <a:gd name="connsiteY39-18372" fmla="*/ 102 h 10000"/>
                  <a:gd name="connsiteX40-18373" fmla="*/ 3846 w 9790"/>
                  <a:gd name="connsiteY40-18374" fmla="*/ 52 h 10000"/>
                  <a:gd name="connsiteX41-18375" fmla="*/ 4108 w 9790"/>
                  <a:gd name="connsiteY41-18376" fmla="*/ 16 h 10000"/>
                  <a:gd name="connsiteX42-18377" fmla="*/ 4406 w 9790"/>
                  <a:gd name="connsiteY42-18378" fmla="*/ 0 h 10000"/>
                  <a:gd name="connsiteX43-18379" fmla="*/ 4729 w 9790"/>
                  <a:gd name="connsiteY43-18380" fmla="*/ 5 h 10000"/>
                  <a:gd name="connsiteX44-18381" fmla="*/ 5076 w 9790"/>
                  <a:gd name="connsiteY44-18382" fmla="*/ 32 h 10000"/>
                  <a:gd name="connsiteX45-18383" fmla="*/ 5434 w 9790"/>
                  <a:gd name="connsiteY45-18384" fmla="*/ 78 h 10000"/>
                  <a:gd name="connsiteX46-18385" fmla="*/ 5797 w 9790"/>
                  <a:gd name="connsiteY46-18386" fmla="*/ 152 h 10000"/>
                  <a:gd name="connsiteX47-18387" fmla="*/ 5977 w 9790"/>
                  <a:gd name="connsiteY47-18388" fmla="*/ 198 h 10000"/>
                  <a:gd name="connsiteX48-18389" fmla="*/ 6152 w 9790"/>
                  <a:gd name="connsiteY48-18390" fmla="*/ 249 h 10000"/>
                  <a:gd name="connsiteX49-18391" fmla="*/ 6497 w 9790"/>
                  <a:gd name="connsiteY49-18392" fmla="*/ 379 h 10000"/>
                  <a:gd name="connsiteX50-18393" fmla="*/ 6666 w 9790"/>
                  <a:gd name="connsiteY50-18394" fmla="*/ 454 h 10000"/>
                  <a:gd name="connsiteX51-18395" fmla="*/ 6829 w 9790"/>
                  <a:gd name="connsiteY51-18396" fmla="*/ 536 h 10000"/>
                  <a:gd name="connsiteX52-18397" fmla="*/ 6977 w 9790"/>
                  <a:gd name="connsiteY52-18398" fmla="*/ 622 h 10000"/>
                  <a:gd name="connsiteX53-18399" fmla="*/ 7123 w 9790"/>
                  <a:gd name="connsiteY53-18400" fmla="*/ 722 h 10000"/>
                  <a:gd name="connsiteX54-18401" fmla="*/ 7259 w 9790"/>
                  <a:gd name="connsiteY54-18402" fmla="*/ 829 h 10000"/>
                  <a:gd name="connsiteX55-18403" fmla="*/ 7386 w 9790"/>
                  <a:gd name="connsiteY55-18404" fmla="*/ 943 h 10000"/>
                  <a:gd name="connsiteX56-18405" fmla="*/ 7499 w 9790"/>
                  <a:gd name="connsiteY56-18406" fmla="*/ 1066 h 10000"/>
                  <a:gd name="connsiteX57-18407" fmla="*/ 7600 w 9790"/>
                  <a:gd name="connsiteY57-18408" fmla="*/ 1201 h 10000"/>
                  <a:gd name="connsiteX58-18409" fmla="*/ 7693 w 9790"/>
                  <a:gd name="connsiteY58-18410" fmla="*/ 1340 h 10000"/>
                  <a:gd name="connsiteX59-18411" fmla="*/ 7768 w 9790"/>
                  <a:gd name="connsiteY59-18412" fmla="*/ 1490 h 10000"/>
                  <a:gd name="connsiteX60-18413" fmla="*/ 7830 w 9790"/>
                  <a:gd name="connsiteY60-18414" fmla="*/ 1650 h 10000"/>
                  <a:gd name="connsiteX61-18415" fmla="*/ 7854 w 9790"/>
                  <a:gd name="connsiteY61-18416" fmla="*/ 1734 h 10000"/>
                  <a:gd name="connsiteX62-18417" fmla="*/ 7874 w 9790"/>
                  <a:gd name="connsiteY62-18418" fmla="*/ 1822 h 10000"/>
                  <a:gd name="connsiteX63-18419" fmla="*/ 8647 w 9790"/>
                  <a:gd name="connsiteY63-18420" fmla="*/ 5540 h 10000"/>
                  <a:gd name="connsiteX64-18421" fmla="*/ 8872 w 9790"/>
                  <a:gd name="connsiteY64-18422" fmla="*/ 5500 h 10000"/>
                  <a:gd name="connsiteX65-18423" fmla="*/ 9197 w 9790"/>
                  <a:gd name="connsiteY65-18424" fmla="*/ 5459 h 10000"/>
                  <a:gd name="connsiteX66-18425" fmla="*/ 9385 w 9790"/>
                  <a:gd name="connsiteY66-18426" fmla="*/ 5446 h 10000"/>
                  <a:gd name="connsiteX67-18427" fmla="*/ 9587 w 9790"/>
                  <a:gd name="connsiteY67-18428" fmla="*/ 5443 h 10000"/>
                  <a:gd name="connsiteX68-18429" fmla="*/ 9790 w 9790"/>
                  <a:gd name="connsiteY68-18430" fmla="*/ 5448 h 10000"/>
                  <a:gd name="connsiteX0-18431" fmla="*/ 9793 w 9793"/>
                  <a:gd name="connsiteY0-18432" fmla="*/ 5443 h 10000"/>
                  <a:gd name="connsiteX1-18433" fmla="*/ 6662 w 9793"/>
                  <a:gd name="connsiteY1-18434" fmla="*/ 5974 h 10000"/>
                  <a:gd name="connsiteX2-18435" fmla="*/ 5321 w 9793"/>
                  <a:gd name="connsiteY2-18436" fmla="*/ 6224 h 10000"/>
                  <a:gd name="connsiteX3-18437" fmla="*/ 3756 w 9793"/>
                  <a:gd name="connsiteY3-18438" fmla="*/ 6766 h 10000"/>
                  <a:gd name="connsiteX4-18439" fmla="*/ 2344 w 9793"/>
                  <a:gd name="connsiteY4-18440" fmla="*/ 7536 h 10000"/>
                  <a:gd name="connsiteX5-18441" fmla="*/ 766 w 9793"/>
                  <a:gd name="connsiteY5-18442" fmla="*/ 8950 h 10000"/>
                  <a:gd name="connsiteX6-18443" fmla="*/ 0 w 9793"/>
                  <a:gd name="connsiteY6-18444" fmla="*/ 10000 h 10000"/>
                  <a:gd name="connsiteX7-18445" fmla="*/ 0 w 9793"/>
                  <a:gd name="connsiteY7-18446" fmla="*/ 9258 h 10000"/>
                  <a:gd name="connsiteX8-18447" fmla="*/ 10 w 9793"/>
                  <a:gd name="connsiteY8-18448" fmla="*/ 8761 h 10000"/>
                  <a:gd name="connsiteX9-18449" fmla="*/ 31 w 9793"/>
                  <a:gd name="connsiteY9-18450" fmla="*/ 8236 h 10000"/>
                  <a:gd name="connsiteX10-18451" fmla="*/ 62 w 9793"/>
                  <a:gd name="connsiteY10-18452" fmla="*/ 7699 h 10000"/>
                  <a:gd name="connsiteX11-18453" fmla="*/ 111 w 9793"/>
                  <a:gd name="connsiteY11-18454" fmla="*/ 7146 h 10000"/>
                  <a:gd name="connsiteX12-18455" fmla="*/ 168 w 9793"/>
                  <a:gd name="connsiteY12-18456" fmla="*/ 6586 h 10000"/>
                  <a:gd name="connsiteX13-18457" fmla="*/ 240 w 9793"/>
                  <a:gd name="connsiteY13-18458" fmla="*/ 6031 h 10000"/>
                  <a:gd name="connsiteX14-18459" fmla="*/ 324 w 9793"/>
                  <a:gd name="connsiteY14-18460" fmla="*/ 5480 h 10000"/>
                  <a:gd name="connsiteX15-18461" fmla="*/ 424 w 9793"/>
                  <a:gd name="connsiteY15-18462" fmla="*/ 4948 h 10000"/>
                  <a:gd name="connsiteX16-18463" fmla="*/ 540 w 9793"/>
                  <a:gd name="connsiteY16-18464" fmla="*/ 4433 h 10000"/>
                  <a:gd name="connsiteX17-18465" fmla="*/ 602 w 9793"/>
                  <a:gd name="connsiteY17-18466" fmla="*/ 4189 h 10000"/>
                  <a:gd name="connsiteX18-18467" fmla="*/ 667 w 9793"/>
                  <a:gd name="connsiteY18-18468" fmla="*/ 3950 h 10000"/>
                  <a:gd name="connsiteX19-18469" fmla="*/ 739 w 9793"/>
                  <a:gd name="connsiteY19-18470" fmla="*/ 3719 h 10000"/>
                  <a:gd name="connsiteX20-18471" fmla="*/ 814 w 9793"/>
                  <a:gd name="connsiteY20-18472" fmla="*/ 3502 h 10000"/>
                  <a:gd name="connsiteX21-18473" fmla="*/ 892 w 9793"/>
                  <a:gd name="connsiteY21-18474" fmla="*/ 3293 h 10000"/>
                  <a:gd name="connsiteX22-18475" fmla="*/ 979 w 9793"/>
                  <a:gd name="connsiteY22-18476" fmla="*/ 3094 h 10000"/>
                  <a:gd name="connsiteX23-18477" fmla="*/ 1064 w 9793"/>
                  <a:gd name="connsiteY23-18478" fmla="*/ 2909 h 10000"/>
                  <a:gd name="connsiteX24-18479" fmla="*/ 1157 w 9793"/>
                  <a:gd name="connsiteY24-18480" fmla="*/ 2734 h 10000"/>
                  <a:gd name="connsiteX25-18481" fmla="*/ 1252 w 9793"/>
                  <a:gd name="connsiteY25-18482" fmla="*/ 2578 h 10000"/>
                  <a:gd name="connsiteX26-18483" fmla="*/ 1356 w 9793"/>
                  <a:gd name="connsiteY26-18484" fmla="*/ 2431 h 10000"/>
                  <a:gd name="connsiteX27-18485" fmla="*/ 1862 w 9793"/>
                  <a:gd name="connsiteY27-18486" fmla="*/ 1768 h 10000"/>
                  <a:gd name="connsiteX28-18487" fmla="*/ 2115 w 9793"/>
                  <a:gd name="connsiteY28-18488" fmla="*/ 1440 h 10000"/>
                  <a:gd name="connsiteX29-18489" fmla="*/ 2212 w 9793"/>
                  <a:gd name="connsiteY29-18490" fmla="*/ 1322 h 10000"/>
                  <a:gd name="connsiteX30-18491" fmla="*/ 2378 w 9793"/>
                  <a:gd name="connsiteY30-18492" fmla="*/ 1134 h 10000"/>
                  <a:gd name="connsiteX31-18493" fmla="*/ 2647 w 9793"/>
                  <a:gd name="connsiteY31-18494" fmla="*/ 845 h 10000"/>
                  <a:gd name="connsiteX32-18495" fmla="*/ 2783 w 9793"/>
                  <a:gd name="connsiteY32-18496" fmla="*/ 710 h 10000"/>
                  <a:gd name="connsiteX33-18497" fmla="*/ 2932 w 9793"/>
                  <a:gd name="connsiteY33-18498" fmla="*/ 581 h 10000"/>
                  <a:gd name="connsiteX34-18499" fmla="*/ 3076 w 9793"/>
                  <a:gd name="connsiteY34-18500" fmla="*/ 466 h 10000"/>
                  <a:gd name="connsiteX35-18501" fmla="*/ 3227 w 9793"/>
                  <a:gd name="connsiteY35-18502" fmla="*/ 355 h 10000"/>
                  <a:gd name="connsiteX36-18503" fmla="*/ 3382 w 9793"/>
                  <a:gd name="connsiteY36-18504" fmla="*/ 257 h 10000"/>
                  <a:gd name="connsiteX37-18505" fmla="*/ 3542 w 9793"/>
                  <a:gd name="connsiteY37-18506" fmla="*/ 167 h 10000"/>
                  <a:gd name="connsiteX38-18507" fmla="*/ 3617 w 9793"/>
                  <a:gd name="connsiteY38-18508" fmla="*/ 133 h 10000"/>
                  <a:gd name="connsiteX39-18509" fmla="*/ 3707 w 9793"/>
                  <a:gd name="connsiteY39-18510" fmla="*/ 102 h 10000"/>
                  <a:gd name="connsiteX40-18511" fmla="*/ 3928 w 9793"/>
                  <a:gd name="connsiteY40-18512" fmla="*/ 52 h 10000"/>
                  <a:gd name="connsiteX41-18513" fmla="*/ 4196 w 9793"/>
                  <a:gd name="connsiteY41-18514" fmla="*/ 16 h 10000"/>
                  <a:gd name="connsiteX42-18515" fmla="*/ 4501 w 9793"/>
                  <a:gd name="connsiteY42-18516" fmla="*/ 0 h 10000"/>
                  <a:gd name="connsiteX43-18517" fmla="*/ 4830 w 9793"/>
                  <a:gd name="connsiteY43-18518" fmla="*/ 5 h 10000"/>
                  <a:gd name="connsiteX44-18519" fmla="*/ 5185 w 9793"/>
                  <a:gd name="connsiteY44-18520" fmla="*/ 32 h 10000"/>
                  <a:gd name="connsiteX45-18521" fmla="*/ 5551 w 9793"/>
                  <a:gd name="connsiteY45-18522" fmla="*/ 78 h 10000"/>
                  <a:gd name="connsiteX46-18523" fmla="*/ 5921 w 9793"/>
                  <a:gd name="connsiteY46-18524" fmla="*/ 152 h 10000"/>
                  <a:gd name="connsiteX47-18525" fmla="*/ 6105 w 9793"/>
                  <a:gd name="connsiteY47-18526" fmla="*/ 198 h 10000"/>
                  <a:gd name="connsiteX48-18527" fmla="*/ 6284 w 9793"/>
                  <a:gd name="connsiteY48-18528" fmla="*/ 249 h 10000"/>
                  <a:gd name="connsiteX49-18529" fmla="*/ 6636 w 9793"/>
                  <a:gd name="connsiteY49-18530" fmla="*/ 379 h 10000"/>
                  <a:gd name="connsiteX50-18531" fmla="*/ 6809 w 9793"/>
                  <a:gd name="connsiteY50-18532" fmla="*/ 454 h 10000"/>
                  <a:gd name="connsiteX51-18533" fmla="*/ 6975 w 9793"/>
                  <a:gd name="connsiteY51-18534" fmla="*/ 536 h 10000"/>
                  <a:gd name="connsiteX52-18535" fmla="*/ 7127 w 9793"/>
                  <a:gd name="connsiteY52-18536" fmla="*/ 622 h 10000"/>
                  <a:gd name="connsiteX53-18537" fmla="*/ 7276 w 9793"/>
                  <a:gd name="connsiteY53-18538" fmla="*/ 722 h 10000"/>
                  <a:gd name="connsiteX54-18539" fmla="*/ 7415 w 9793"/>
                  <a:gd name="connsiteY54-18540" fmla="*/ 829 h 10000"/>
                  <a:gd name="connsiteX55-18541" fmla="*/ 7544 w 9793"/>
                  <a:gd name="connsiteY55-18542" fmla="*/ 943 h 10000"/>
                  <a:gd name="connsiteX56-18543" fmla="*/ 7660 w 9793"/>
                  <a:gd name="connsiteY56-18544" fmla="*/ 1066 h 10000"/>
                  <a:gd name="connsiteX57-18545" fmla="*/ 7763 w 9793"/>
                  <a:gd name="connsiteY57-18546" fmla="*/ 1201 h 10000"/>
                  <a:gd name="connsiteX58-18547" fmla="*/ 7858 w 9793"/>
                  <a:gd name="connsiteY58-18548" fmla="*/ 1340 h 10000"/>
                  <a:gd name="connsiteX59-18549" fmla="*/ 7935 w 9793"/>
                  <a:gd name="connsiteY59-18550" fmla="*/ 1490 h 10000"/>
                  <a:gd name="connsiteX60-18551" fmla="*/ 7998 w 9793"/>
                  <a:gd name="connsiteY60-18552" fmla="*/ 1650 h 10000"/>
                  <a:gd name="connsiteX61-18553" fmla="*/ 8022 w 9793"/>
                  <a:gd name="connsiteY61-18554" fmla="*/ 1734 h 10000"/>
                  <a:gd name="connsiteX62-18555" fmla="*/ 8043 w 9793"/>
                  <a:gd name="connsiteY62-18556" fmla="*/ 1822 h 10000"/>
                  <a:gd name="connsiteX63-18557" fmla="*/ 8832 w 9793"/>
                  <a:gd name="connsiteY63-18558" fmla="*/ 5540 h 10000"/>
                  <a:gd name="connsiteX64-18559" fmla="*/ 9062 w 9793"/>
                  <a:gd name="connsiteY64-18560" fmla="*/ 5500 h 10000"/>
                  <a:gd name="connsiteX65-18561" fmla="*/ 9394 w 9793"/>
                  <a:gd name="connsiteY65-18562" fmla="*/ 5459 h 10000"/>
                  <a:gd name="connsiteX66-18563" fmla="*/ 9586 w 9793"/>
                  <a:gd name="connsiteY66-18564" fmla="*/ 5446 h 10000"/>
                  <a:gd name="connsiteX67-18565" fmla="*/ 9793 w 9793"/>
                  <a:gd name="connsiteY67-18566" fmla="*/ 5443 h 10000"/>
                  <a:gd name="connsiteX0-18567" fmla="*/ 9789 w 9789"/>
                  <a:gd name="connsiteY0-18568" fmla="*/ 5446 h 10000"/>
                  <a:gd name="connsiteX1-18569" fmla="*/ 6803 w 9789"/>
                  <a:gd name="connsiteY1-18570" fmla="*/ 5974 h 10000"/>
                  <a:gd name="connsiteX2-18571" fmla="*/ 5433 w 9789"/>
                  <a:gd name="connsiteY2-18572" fmla="*/ 6224 h 10000"/>
                  <a:gd name="connsiteX3-18573" fmla="*/ 3835 w 9789"/>
                  <a:gd name="connsiteY3-18574" fmla="*/ 6766 h 10000"/>
                  <a:gd name="connsiteX4-18575" fmla="*/ 2394 w 9789"/>
                  <a:gd name="connsiteY4-18576" fmla="*/ 7536 h 10000"/>
                  <a:gd name="connsiteX5-18577" fmla="*/ 782 w 9789"/>
                  <a:gd name="connsiteY5-18578" fmla="*/ 8950 h 10000"/>
                  <a:gd name="connsiteX6-18579" fmla="*/ 0 w 9789"/>
                  <a:gd name="connsiteY6-18580" fmla="*/ 10000 h 10000"/>
                  <a:gd name="connsiteX7-18581" fmla="*/ 0 w 9789"/>
                  <a:gd name="connsiteY7-18582" fmla="*/ 9258 h 10000"/>
                  <a:gd name="connsiteX8-18583" fmla="*/ 10 w 9789"/>
                  <a:gd name="connsiteY8-18584" fmla="*/ 8761 h 10000"/>
                  <a:gd name="connsiteX9-18585" fmla="*/ 32 w 9789"/>
                  <a:gd name="connsiteY9-18586" fmla="*/ 8236 h 10000"/>
                  <a:gd name="connsiteX10-18587" fmla="*/ 63 w 9789"/>
                  <a:gd name="connsiteY10-18588" fmla="*/ 7699 h 10000"/>
                  <a:gd name="connsiteX11-18589" fmla="*/ 113 w 9789"/>
                  <a:gd name="connsiteY11-18590" fmla="*/ 7146 h 10000"/>
                  <a:gd name="connsiteX12-18591" fmla="*/ 172 w 9789"/>
                  <a:gd name="connsiteY12-18592" fmla="*/ 6586 h 10000"/>
                  <a:gd name="connsiteX13-18593" fmla="*/ 245 w 9789"/>
                  <a:gd name="connsiteY13-18594" fmla="*/ 6031 h 10000"/>
                  <a:gd name="connsiteX14-18595" fmla="*/ 331 w 9789"/>
                  <a:gd name="connsiteY14-18596" fmla="*/ 5480 h 10000"/>
                  <a:gd name="connsiteX15-18597" fmla="*/ 433 w 9789"/>
                  <a:gd name="connsiteY15-18598" fmla="*/ 4948 h 10000"/>
                  <a:gd name="connsiteX16-18599" fmla="*/ 551 w 9789"/>
                  <a:gd name="connsiteY16-18600" fmla="*/ 4433 h 10000"/>
                  <a:gd name="connsiteX17-18601" fmla="*/ 615 w 9789"/>
                  <a:gd name="connsiteY17-18602" fmla="*/ 4189 h 10000"/>
                  <a:gd name="connsiteX18-18603" fmla="*/ 681 w 9789"/>
                  <a:gd name="connsiteY18-18604" fmla="*/ 3950 h 10000"/>
                  <a:gd name="connsiteX19-18605" fmla="*/ 755 w 9789"/>
                  <a:gd name="connsiteY19-18606" fmla="*/ 3719 h 10000"/>
                  <a:gd name="connsiteX20-18607" fmla="*/ 831 w 9789"/>
                  <a:gd name="connsiteY20-18608" fmla="*/ 3502 h 10000"/>
                  <a:gd name="connsiteX21-18609" fmla="*/ 911 w 9789"/>
                  <a:gd name="connsiteY21-18610" fmla="*/ 3293 h 10000"/>
                  <a:gd name="connsiteX22-18611" fmla="*/ 1000 w 9789"/>
                  <a:gd name="connsiteY22-18612" fmla="*/ 3094 h 10000"/>
                  <a:gd name="connsiteX23-18613" fmla="*/ 1086 w 9789"/>
                  <a:gd name="connsiteY23-18614" fmla="*/ 2909 h 10000"/>
                  <a:gd name="connsiteX24-18615" fmla="*/ 1181 w 9789"/>
                  <a:gd name="connsiteY24-18616" fmla="*/ 2734 h 10000"/>
                  <a:gd name="connsiteX25-18617" fmla="*/ 1278 w 9789"/>
                  <a:gd name="connsiteY25-18618" fmla="*/ 2578 h 10000"/>
                  <a:gd name="connsiteX26-18619" fmla="*/ 1385 w 9789"/>
                  <a:gd name="connsiteY26-18620" fmla="*/ 2431 h 10000"/>
                  <a:gd name="connsiteX27-18621" fmla="*/ 1901 w 9789"/>
                  <a:gd name="connsiteY27-18622" fmla="*/ 1768 h 10000"/>
                  <a:gd name="connsiteX28-18623" fmla="*/ 2160 w 9789"/>
                  <a:gd name="connsiteY28-18624" fmla="*/ 1440 h 10000"/>
                  <a:gd name="connsiteX29-18625" fmla="*/ 2259 w 9789"/>
                  <a:gd name="connsiteY29-18626" fmla="*/ 1322 h 10000"/>
                  <a:gd name="connsiteX30-18627" fmla="*/ 2428 w 9789"/>
                  <a:gd name="connsiteY30-18628" fmla="*/ 1134 h 10000"/>
                  <a:gd name="connsiteX31-18629" fmla="*/ 2703 w 9789"/>
                  <a:gd name="connsiteY31-18630" fmla="*/ 845 h 10000"/>
                  <a:gd name="connsiteX32-18631" fmla="*/ 2842 w 9789"/>
                  <a:gd name="connsiteY32-18632" fmla="*/ 710 h 10000"/>
                  <a:gd name="connsiteX33-18633" fmla="*/ 2994 w 9789"/>
                  <a:gd name="connsiteY33-18634" fmla="*/ 581 h 10000"/>
                  <a:gd name="connsiteX34-18635" fmla="*/ 3141 w 9789"/>
                  <a:gd name="connsiteY34-18636" fmla="*/ 466 h 10000"/>
                  <a:gd name="connsiteX35-18637" fmla="*/ 3295 w 9789"/>
                  <a:gd name="connsiteY35-18638" fmla="*/ 355 h 10000"/>
                  <a:gd name="connsiteX36-18639" fmla="*/ 3453 w 9789"/>
                  <a:gd name="connsiteY36-18640" fmla="*/ 257 h 10000"/>
                  <a:gd name="connsiteX37-18641" fmla="*/ 3617 w 9789"/>
                  <a:gd name="connsiteY37-18642" fmla="*/ 167 h 10000"/>
                  <a:gd name="connsiteX38-18643" fmla="*/ 3693 w 9789"/>
                  <a:gd name="connsiteY38-18644" fmla="*/ 133 h 10000"/>
                  <a:gd name="connsiteX39-18645" fmla="*/ 3785 w 9789"/>
                  <a:gd name="connsiteY39-18646" fmla="*/ 102 h 10000"/>
                  <a:gd name="connsiteX40-18647" fmla="*/ 4011 w 9789"/>
                  <a:gd name="connsiteY40-18648" fmla="*/ 52 h 10000"/>
                  <a:gd name="connsiteX41-18649" fmla="*/ 4285 w 9789"/>
                  <a:gd name="connsiteY41-18650" fmla="*/ 16 h 10000"/>
                  <a:gd name="connsiteX42-18651" fmla="*/ 4596 w 9789"/>
                  <a:gd name="connsiteY42-18652" fmla="*/ 0 h 10000"/>
                  <a:gd name="connsiteX43-18653" fmla="*/ 4932 w 9789"/>
                  <a:gd name="connsiteY43-18654" fmla="*/ 5 h 10000"/>
                  <a:gd name="connsiteX44-18655" fmla="*/ 5295 w 9789"/>
                  <a:gd name="connsiteY44-18656" fmla="*/ 32 h 10000"/>
                  <a:gd name="connsiteX45-18657" fmla="*/ 5668 w 9789"/>
                  <a:gd name="connsiteY45-18658" fmla="*/ 78 h 10000"/>
                  <a:gd name="connsiteX46-18659" fmla="*/ 6046 w 9789"/>
                  <a:gd name="connsiteY46-18660" fmla="*/ 152 h 10000"/>
                  <a:gd name="connsiteX47-18661" fmla="*/ 6234 w 9789"/>
                  <a:gd name="connsiteY47-18662" fmla="*/ 198 h 10000"/>
                  <a:gd name="connsiteX48-18663" fmla="*/ 6417 w 9789"/>
                  <a:gd name="connsiteY48-18664" fmla="*/ 249 h 10000"/>
                  <a:gd name="connsiteX49-18665" fmla="*/ 6776 w 9789"/>
                  <a:gd name="connsiteY49-18666" fmla="*/ 379 h 10000"/>
                  <a:gd name="connsiteX50-18667" fmla="*/ 6953 w 9789"/>
                  <a:gd name="connsiteY50-18668" fmla="*/ 454 h 10000"/>
                  <a:gd name="connsiteX51-18669" fmla="*/ 7122 w 9789"/>
                  <a:gd name="connsiteY51-18670" fmla="*/ 536 h 10000"/>
                  <a:gd name="connsiteX52-18671" fmla="*/ 7278 w 9789"/>
                  <a:gd name="connsiteY52-18672" fmla="*/ 622 h 10000"/>
                  <a:gd name="connsiteX53-18673" fmla="*/ 7430 w 9789"/>
                  <a:gd name="connsiteY53-18674" fmla="*/ 722 h 10000"/>
                  <a:gd name="connsiteX54-18675" fmla="*/ 7572 w 9789"/>
                  <a:gd name="connsiteY54-18676" fmla="*/ 829 h 10000"/>
                  <a:gd name="connsiteX55-18677" fmla="*/ 7703 w 9789"/>
                  <a:gd name="connsiteY55-18678" fmla="*/ 943 h 10000"/>
                  <a:gd name="connsiteX56-18679" fmla="*/ 7822 w 9789"/>
                  <a:gd name="connsiteY56-18680" fmla="*/ 1066 h 10000"/>
                  <a:gd name="connsiteX57-18681" fmla="*/ 7927 w 9789"/>
                  <a:gd name="connsiteY57-18682" fmla="*/ 1201 h 10000"/>
                  <a:gd name="connsiteX58-18683" fmla="*/ 8024 w 9789"/>
                  <a:gd name="connsiteY58-18684" fmla="*/ 1340 h 10000"/>
                  <a:gd name="connsiteX59-18685" fmla="*/ 8103 w 9789"/>
                  <a:gd name="connsiteY59-18686" fmla="*/ 1490 h 10000"/>
                  <a:gd name="connsiteX60-18687" fmla="*/ 8167 w 9789"/>
                  <a:gd name="connsiteY60-18688" fmla="*/ 1650 h 10000"/>
                  <a:gd name="connsiteX61-18689" fmla="*/ 8192 w 9789"/>
                  <a:gd name="connsiteY61-18690" fmla="*/ 1734 h 10000"/>
                  <a:gd name="connsiteX62-18691" fmla="*/ 8213 w 9789"/>
                  <a:gd name="connsiteY62-18692" fmla="*/ 1822 h 10000"/>
                  <a:gd name="connsiteX63-18693" fmla="*/ 9019 w 9789"/>
                  <a:gd name="connsiteY63-18694" fmla="*/ 5540 h 10000"/>
                  <a:gd name="connsiteX64-18695" fmla="*/ 9254 w 9789"/>
                  <a:gd name="connsiteY64-18696" fmla="*/ 5500 h 10000"/>
                  <a:gd name="connsiteX65-18697" fmla="*/ 9593 w 9789"/>
                  <a:gd name="connsiteY65-18698" fmla="*/ 5459 h 10000"/>
                  <a:gd name="connsiteX66-18699" fmla="*/ 9789 w 9789"/>
                  <a:gd name="connsiteY66-18700" fmla="*/ 5446 h 10000"/>
                  <a:gd name="connsiteX0-18701" fmla="*/ 9800 w 9800"/>
                  <a:gd name="connsiteY0-18702" fmla="*/ 5459 h 10000"/>
                  <a:gd name="connsiteX1-18703" fmla="*/ 6950 w 9800"/>
                  <a:gd name="connsiteY1-18704" fmla="*/ 5974 h 10000"/>
                  <a:gd name="connsiteX2-18705" fmla="*/ 5550 w 9800"/>
                  <a:gd name="connsiteY2-18706" fmla="*/ 6224 h 10000"/>
                  <a:gd name="connsiteX3-18707" fmla="*/ 3918 w 9800"/>
                  <a:gd name="connsiteY3-18708" fmla="*/ 6766 h 10000"/>
                  <a:gd name="connsiteX4-18709" fmla="*/ 2446 w 9800"/>
                  <a:gd name="connsiteY4-18710" fmla="*/ 7536 h 10000"/>
                  <a:gd name="connsiteX5-18711" fmla="*/ 799 w 9800"/>
                  <a:gd name="connsiteY5-18712" fmla="*/ 8950 h 10000"/>
                  <a:gd name="connsiteX6-18713" fmla="*/ 0 w 9800"/>
                  <a:gd name="connsiteY6-18714" fmla="*/ 10000 h 10000"/>
                  <a:gd name="connsiteX7-18715" fmla="*/ 0 w 9800"/>
                  <a:gd name="connsiteY7-18716" fmla="*/ 9258 h 10000"/>
                  <a:gd name="connsiteX8-18717" fmla="*/ 10 w 9800"/>
                  <a:gd name="connsiteY8-18718" fmla="*/ 8761 h 10000"/>
                  <a:gd name="connsiteX9-18719" fmla="*/ 33 w 9800"/>
                  <a:gd name="connsiteY9-18720" fmla="*/ 8236 h 10000"/>
                  <a:gd name="connsiteX10-18721" fmla="*/ 64 w 9800"/>
                  <a:gd name="connsiteY10-18722" fmla="*/ 7699 h 10000"/>
                  <a:gd name="connsiteX11-18723" fmla="*/ 115 w 9800"/>
                  <a:gd name="connsiteY11-18724" fmla="*/ 7146 h 10000"/>
                  <a:gd name="connsiteX12-18725" fmla="*/ 176 w 9800"/>
                  <a:gd name="connsiteY12-18726" fmla="*/ 6586 h 10000"/>
                  <a:gd name="connsiteX13-18727" fmla="*/ 250 w 9800"/>
                  <a:gd name="connsiteY13-18728" fmla="*/ 6031 h 10000"/>
                  <a:gd name="connsiteX14-18729" fmla="*/ 338 w 9800"/>
                  <a:gd name="connsiteY14-18730" fmla="*/ 5480 h 10000"/>
                  <a:gd name="connsiteX15-18731" fmla="*/ 442 w 9800"/>
                  <a:gd name="connsiteY15-18732" fmla="*/ 4948 h 10000"/>
                  <a:gd name="connsiteX16-18733" fmla="*/ 563 w 9800"/>
                  <a:gd name="connsiteY16-18734" fmla="*/ 4433 h 10000"/>
                  <a:gd name="connsiteX17-18735" fmla="*/ 628 w 9800"/>
                  <a:gd name="connsiteY17-18736" fmla="*/ 4189 h 10000"/>
                  <a:gd name="connsiteX18-18737" fmla="*/ 696 w 9800"/>
                  <a:gd name="connsiteY18-18738" fmla="*/ 3950 h 10000"/>
                  <a:gd name="connsiteX19-18739" fmla="*/ 771 w 9800"/>
                  <a:gd name="connsiteY19-18740" fmla="*/ 3719 h 10000"/>
                  <a:gd name="connsiteX20-18741" fmla="*/ 849 w 9800"/>
                  <a:gd name="connsiteY20-18742" fmla="*/ 3502 h 10000"/>
                  <a:gd name="connsiteX21-18743" fmla="*/ 931 w 9800"/>
                  <a:gd name="connsiteY21-18744" fmla="*/ 3293 h 10000"/>
                  <a:gd name="connsiteX22-18745" fmla="*/ 1022 w 9800"/>
                  <a:gd name="connsiteY22-18746" fmla="*/ 3094 h 10000"/>
                  <a:gd name="connsiteX23-18747" fmla="*/ 1109 w 9800"/>
                  <a:gd name="connsiteY23-18748" fmla="*/ 2909 h 10000"/>
                  <a:gd name="connsiteX24-18749" fmla="*/ 1206 w 9800"/>
                  <a:gd name="connsiteY24-18750" fmla="*/ 2734 h 10000"/>
                  <a:gd name="connsiteX25-18751" fmla="*/ 1306 w 9800"/>
                  <a:gd name="connsiteY25-18752" fmla="*/ 2578 h 10000"/>
                  <a:gd name="connsiteX26-18753" fmla="*/ 1415 w 9800"/>
                  <a:gd name="connsiteY26-18754" fmla="*/ 2431 h 10000"/>
                  <a:gd name="connsiteX27-18755" fmla="*/ 1942 w 9800"/>
                  <a:gd name="connsiteY27-18756" fmla="*/ 1768 h 10000"/>
                  <a:gd name="connsiteX28-18757" fmla="*/ 2207 w 9800"/>
                  <a:gd name="connsiteY28-18758" fmla="*/ 1440 h 10000"/>
                  <a:gd name="connsiteX29-18759" fmla="*/ 2308 w 9800"/>
                  <a:gd name="connsiteY29-18760" fmla="*/ 1322 h 10000"/>
                  <a:gd name="connsiteX30-18761" fmla="*/ 2480 w 9800"/>
                  <a:gd name="connsiteY30-18762" fmla="*/ 1134 h 10000"/>
                  <a:gd name="connsiteX31-18763" fmla="*/ 2761 w 9800"/>
                  <a:gd name="connsiteY31-18764" fmla="*/ 845 h 10000"/>
                  <a:gd name="connsiteX32-18765" fmla="*/ 2903 w 9800"/>
                  <a:gd name="connsiteY32-18766" fmla="*/ 710 h 10000"/>
                  <a:gd name="connsiteX33-18767" fmla="*/ 3059 w 9800"/>
                  <a:gd name="connsiteY33-18768" fmla="*/ 581 h 10000"/>
                  <a:gd name="connsiteX34-18769" fmla="*/ 3209 w 9800"/>
                  <a:gd name="connsiteY34-18770" fmla="*/ 466 h 10000"/>
                  <a:gd name="connsiteX35-18771" fmla="*/ 3366 w 9800"/>
                  <a:gd name="connsiteY35-18772" fmla="*/ 355 h 10000"/>
                  <a:gd name="connsiteX36-18773" fmla="*/ 3527 w 9800"/>
                  <a:gd name="connsiteY36-18774" fmla="*/ 257 h 10000"/>
                  <a:gd name="connsiteX37-18775" fmla="*/ 3695 w 9800"/>
                  <a:gd name="connsiteY37-18776" fmla="*/ 167 h 10000"/>
                  <a:gd name="connsiteX38-18777" fmla="*/ 3773 w 9800"/>
                  <a:gd name="connsiteY38-18778" fmla="*/ 133 h 10000"/>
                  <a:gd name="connsiteX39-18779" fmla="*/ 3867 w 9800"/>
                  <a:gd name="connsiteY39-18780" fmla="*/ 102 h 10000"/>
                  <a:gd name="connsiteX40-18781" fmla="*/ 4097 w 9800"/>
                  <a:gd name="connsiteY40-18782" fmla="*/ 52 h 10000"/>
                  <a:gd name="connsiteX41-18783" fmla="*/ 4377 w 9800"/>
                  <a:gd name="connsiteY41-18784" fmla="*/ 16 h 10000"/>
                  <a:gd name="connsiteX42-18785" fmla="*/ 4695 w 9800"/>
                  <a:gd name="connsiteY42-18786" fmla="*/ 0 h 10000"/>
                  <a:gd name="connsiteX43-18787" fmla="*/ 5038 w 9800"/>
                  <a:gd name="connsiteY43-18788" fmla="*/ 5 h 10000"/>
                  <a:gd name="connsiteX44-18789" fmla="*/ 5409 w 9800"/>
                  <a:gd name="connsiteY44-18790" fmla="*/ 32 h 10000"/>
                  <a:gd name="connsiteX45-18791" fmla="*/ 5790 w 9800"/>
                  <a:gd name="connsiteY45-18792" fmla="*/ 78 h 10000"/>
                  <a:gd name="connsiteX46-18793" fmla="*/ 6176 w 9800"/>
                  <a:gd name="connsiteY46-18794" fmla="*/ 152 h 10000"/>
                  <a:gd name="connsiteX47-18795" fmla="*/ 6368 w 9800"/>
                  <a:gd name="connsiteY47-18796" fmla="*/ 198 h 10000"/>
                  <a:gd name="connsiteX48-18797" fmla="*/ 6555 w 9800"/>
                  <a:gd name="connsiteY48-18798" fmla="*/ 249 h 10000"/>
                  <a:gd name="connsiteX49-18799" fmla="*/ 6922 w 9800"/>
                  <a:gd name="connsiteY49-18800" fmla="*/ 379 h 10000"/>
                  <a:gd name="connsiteX50-18801" fmla="*/ 7103 w 9800"/>
                  <a:gd name="connsiteY50-18802" fmla="*/ 454 h 10000"/>
                  <a:gd name="connsiteX51-18803" fmla="*/ 7276 w 9800"/>
                  <a:gd name="connsiteY51-18804" fmla="*/ 536 h 10000"/>
                  <a:gd name="connsiteX52-18805" fmla="*/ 7435 w 9800"/>
                  <a:gd name="connsiteY52-18806" fmla="*/ 622 h 10000"/>
                  <a:gd name="connsiteX53-18807" fmla="*/ 7590 w 9800"/>
                  <a:gd name="connsiteY53-18808" fmla="*/ 722 h 10000"/>
                  <a:gd name="connsiteX54-18809" fmla="*/ 7735 w 9800"/>
                  <a:gd name="connsiteY54-18810" fmla="*/ 829 h 10000"/>
                  <a:gd name="connsiteX55-18811" fmla="*/ 7869 w 9800"/>
                  <a:gd name="connsiteY55-18812" fmla="*/ 943 h 10000"/>
                  <a:gd name="connsiteX56-18813" fmla="*/ 7991 w 9800"/>
                  <a:gd name="connsiteY56-18814" fmla="*/ 1066 h 10000"/>
                  <a:gd name="connsiteX57-18815" fmla="*/ 8098 w 9800"/>
                  <a:gd name="connsiteY57-18816" fmla="*/ 1201 h 10000"/>
                  <a:gd name="connsiteX58-18817" fmla="*/ 8197 w 9800"/>
                  <a:gd name="connsiteY58-18818" fmla="*/ 1340 h 10000"/>
                  <a:gd name="connsiteX59-18819" fmla="*/ 8278 w 9800"/>
                  <a:gd name="connsiteY59-18820" fmla="*/ 1490 h 10000"/>
                  <a:gd name="connsiteX60-18821" fmla="*/ 8343 w 9800"/>
                  <a:gd name="connsiteY60-18822" fmla="*/ 1650 h 10000"/>
                  <a:gd name="connsiteX61-18823" fmla="*/ 8369 w 9800"/>
                  <a:gd name="connsiteY61-18824" fmla="*/ 1734 h 10000"/>
                  <a:gd name="connsiteX62-18825" fmla="*/ 8390 w 9800"/>
                  <a:gd name="connsiteY62-18826" fmla="*/ 1822 h 10000"/>
                  <a:gd name="connsiteX63-18827" fmla="*/ 9213 w 9800"/>
                  <a:gd name="connsiteY63-18828" fmla="*/ 5540 h 10000"/>
                  <a:gd name="connsiteX64-18829" fmla="*/ 9453 w 9800"/>
                  <a:gd name="connsiteY64-18830" fmla="*/ 5500 h 10000"/>
                  <a:gd name="connsiteX65-18831" fmla="*/ 9800 w 9800"/>
                  <a:gd name="connsiteY65-18832" fmla="*/ 5459 h 10000"/>
                  <a:gd name="connsiteX0-18833" fmla="*/ 9646 w 9646"/>
                  <a:gd name="connsiteY0-18834" fmla="*/ 5500 h 10000"/>
                  <a:gd name="connsiteX1-18835" fmla="*/ 7092 w 9646"/>
                  <a:gd name="connsiteY1-18836" fmla="*/ 5974 h 10000"/>
                  <a:gd name="connsiteX2-18837" fmla="*/ 5663 w 9646"/>
                  <a:gd name="connsiteY2-18838" fmla="*/ 6224 h 10000"/>
                  <a:gd name="connsiteX3-18839" fmla="*/ 3998 w 9646"/>
                  <a:gd name="connsiteY3-18840" fmla="*/ 6766 h 10000"/>
                  <a:gd name="connsiteX4-18841" fmla="*/ 2496 w 9646"/>
                  <a:gd name="connsiteY4-18842" fmla="*/ 7536 h 10000"/>
                  <a:gd name="connsiteX5-18843" fmla="*/ 815 w 9646"/>
                  <a:gd name="connsiteY5-18844" fmla="*/ 8950 h 10000"/>
                  <a:gd name="connsiteX6-18845" fmla="*/ 0 w 9646"/>
                  <a:gd name="connsiteY6-18846" fmla="*/ 10000 h 10000"/>
                  <a:gd name="connsiteX7-18847" fmla="*/ 0 w 9646"/>
                  <a:gd name="connsiteY7-18848" fmla="*/ 9258 h 10000"/>
                  <a:gd name="connsiteX8-18849" fmla="*/ 10 w 9646"/>
                  <a:gd name="connsiteY8-18850" fmla="*/ 8761 h 10000"/>
                  <a:gd name="connsiteX9-18851" fmla="*/ 34 w 9646"/>
                  <a:gd name="connsiteY9-18852" fmla="*/ 8236 h 10000"/>
                  <a:gd name="connsiteX10-18853" fmla="*/ 65 w 9646"/>
                  <a:gd name="connsiteY10-18854" fmla="*/ 7699 h 10000"/>
                  <a:gd name="connsiteX11-18855" fmla="*/ 117 w 9646"/>
                  <a:gd name="connsiteY11-18856" fmla="*/ 7146 h 10000"/>
                  <a:gd name="connsiteX12-18857" fmla="*/ 180 w 9646"/>
                  <a:gd name="connsiteY12-18858" fmla="*/ 6586 h 10000"/>
                  <a:gd name="connsiteX13-18859" fmla="*/ 255 w 9646"/>
                  <a:gd name="connsiteY13-18860" fmla="*/ 6031 h 10000"/>
                  <a:gd name="connsiteX14-18861" fmla="*/ 345 w 9646"/>
                  <a:gd name="connsiteY14-18862" fmla="*/ 5480 h 10000"/>
                  <a:gd name="connsiteX15-18863" fmla="*/ 451 w 9646"/>
                  <a:gd name="connsiteY15-18864" fmla="*/ 4948 h 10000"/>
                  <a:gd name="connsiteX16-18865" fmla="*/ 574 w 9646"/>
                  <a:gd name="connsiteY16-18866" fmla="*/ 4433 h 10000"/>
                  <a:gd name="connsiteX17-18867" fmla="*/ 641 w 9646"/>
                  <a:gd name="connsiteY17-18868" fmla="*/ 4189 h 10000"/>
                  <a:gd name="connsiteX18-18869" fmla="*/ 710 w 9646"/>
                  <a:gd name="connsiteY18-18870" fmla="*/ 3950 h 10000"/>
                  <a:gd name="connsiteX19-18871" fmla="*/ 787 w 9646"/>
                  <a:gd name="connsiteY19-18872" fmla="*/ 3719 h 10000"/>
                  <a:gd name="connsiteX20-18873" fmla="*/ 866 w 9646"/>
                  <a:gd name="connsiteY20-18874" fmla="*/ 3502 h 10000"/>
                  <a:gd name="connsiteX21-18875" fmla="*/ 950 w 9646"/>
                  <a:gd name="connsiteY21-18876" fmla="*/ 3293 h 10000"/>
                  <a:gd name="connsiteX22-18877" fmla="*/ 1043 w 9646"/>
                  <a:gd name="connsiteY22-18878" fmla="*/ 3094 h 10000"/>
                  <a:gd name="connsiteX23-18879" fmla="*/ 1132 w 9646"/>
                  <a:gd name="connsiteY23-18880" fmla="*/ 2909 h 10000"/>
                  <a:gd name="connsiteX24-18881" fmla="*/ 1231 w 9646"/>
                  <a:gd name="connsiteY24-18882" fmla="*/ 2734 h 10000"/>
                  <a:gd name="connsiteX25-18883" fmla="*/ 1333 w 9646"/>
                  <a:gd name="connsiteY25-18884" fmla="*/ 2578 h 10000"/>
                  <a:gd name="connsiteX26-18885" fmla="*/ 1444 w 9646"/>
                  <a:gd name="connsiteY26-18886" fmla="*/ 2431 h 10000"/>
                  <a:gd name="connsiteX27-18887" fmla="*/ 1982 w 9646"/>
                  <a:gd name="connsiteY27-18888" fmla="*/ 1768 h 10000"/>
                  <a:gd name="connsiteX28-18889" fmla="*/ 2252 w 9646"/>
                  <a:gd name="connsiteY28-18890" fmla="*/ 1440 h 10000"/>
                  <a:gd name="connsiteX29-18891" fmla="*/ 2355 w 9646"/>
                  <a:gd name="connsiteY29-18892" fmla="*/ 1322 h 10000"/>
                  <a:gd name="connsiteX30-18893" fmla="*/ 2531 w 9646"/>
                  <a:gd name="connsiteY30-18894" fmla="*/ 1134 h 10000"/>
                  <a:gd name="connsiteX31-18895" fmla="*/ 2817 w 9646"/>
                  <a:gd name="connsiteY31-18896" fmla="*/ 845 h 10000"/>
                  <a:gd name="connsiteX32-18897" fmla="*/ 2962 w 9646"/>
                  <a:gd name="connsiteY32-18898" fmla="*/ 710 h 10000"/>
                  <a:gd name="connsiteX33-18899" fmla="*/ 3121 w 9646"/>
                  <a:gd name="connsiteY33-18900" fmla="*/ 581 h 10000"/>
                  <a:gd name="connsiteX34-18901" fmla="*/ 3274 w 9646"/>
                  <a:gd name="connsiteY34-18902" fmla="*/ 466 h 10000"/>
                  <a:gd name="connsiteX35-18903" fmla="*/ 3435 w 9646"/>
                  <a:gd name="connsiteY35-18904" fmla="*/ 355 h 10000"/>
                  <a:gd name="connsiteX36-18905" fmla="*/ 3599 w 9646"/>
                  <a:gd name="connsiteY36-18906" fmla="*/ 257 h 10000"/>
                  <a:gd name="connsiteX37-18907" fmla="*/ 3770 w 9646"/>
                  <a:gd name="connsiteY37-18908" fmla="*/ 167 h 10000"/>
                  <a:gd name="connsiteX38-18909" fmla="*/ 3850 w 9646"/>
                  <a:gd name="connsiteY38-18910" fmla="*/ 133 h 10000"/>
                  <a:gd name="connsiteX39-18911" fmla="*/ 3946 w 9646"/>
                  <a:gd name="connsiteY39-18912" fmla="*/ 102 h 10000"/>
                  <a:gd name="connsiteX40-18913" fmla="*/ 4181 w 9646"/>
                  <a:gd name="connsiteY40-18914" fmla="*/ 52 h 10000"/>
                  <a:gd name="connsiteX41-18915" fmla="*/ 4466 w 9646"/>
                  <a:gd name="connsiteY41-18916" fmla="*/ 16 h 10000"/>
                  <a:gd name="connsiteX42-18917" fmla="*/ 4791 w 9646"/>
                  <a:gd name="connsiteY42-18918" fmla="*/ 0 h 10000"/>
                  <a:gd name="connsiteX43-18919" fmla="*/ 5141 w 9646"/>
                  <a:gd name="connsiteY43-18920" fmla="*/ 5 h 10000"/>
                  <a:gd name="connsiteX44-18921" fmla="*/ 5519 w 9646"/>
                  <a:gd name="connsiteY44-18922" fmla="*/ 32 h 10000"/>
                  <a:gd name="connsiteX45-18923" fmla="*/ 5908 w 9646"/>
                  <a:gd name="connsiteY45-18924" fmla="*/ 78 h 10000"/>
                  <a:gd name="connsiteX46-18925" fmla="*/ 6302 w 9646"/>
                  <a:gd name="connsiteY46-18926" fmla="*/ 152 h 10000"/>
                  <a:gd name="connsiteX47-18927" fmla="*/ 6498 w 9646"/>
                  <a:gd name="connsiteY47-18928" fmla="*/ 198 h 10000"/>
                  <a:gd name="connsiteX48-18929" fmla="*/ 6689 w 9646"/>
                  <a:gd name="connsiteY48-18930" fmla="*/ 249 h 10000"/>
                  <a:gd name="connsiteX49-18931" fmla="*/ 7063 w 9646"/>
                  <a:gd name="connsiteY49-18932" fmla="*/ 379 h 10000"/>
                  <a:gd name="connsiteX50-18933" fmla="*/ 7248 w 9646"/>
                  <a:gd name="connsiteY50-18934" fmla="*/ 454 h 10000"/>
                  <a:gd name="connsiteX51-18935" fmla="*/ 7424 w 9646"/>
                  <a:gd name="connsiteY51-18936" fmla="*/ 536 h 10000"/>
                  <a:gd name="connsiteX52-18937" fmla="*/ 7587 w 9646"/>
                  <a:gd name="connsiteY52-18938" fmla="*/ 622 h 10000"/>
                  <a:gd name="connsiteX53-18939" fmla="*/ 7745 w 9646"/>
                  <a:gd name="connsiteY53-18940" fmla="*/ 722 h 10000"/>
                  <a:gd name="connsiteX54-18941" fmla="*/ 7893 w 9646"/>
                  <a:gd name="connsiteY54-18942" fmla="*/ 829 h 10000"/>
                  <a:gd name="connsiteX55-18943" fmla="*/ 8030 w 9646"/>
                  <a:gd name="connsiteY55-18944" fmla="*/ 943 h 10000"/>
                  <a:gd name="connsiteX56-18945" fmla="*/ 8154 w 9646"/>
                  <a:gd name="connsiteY56-18946" fmla="*/ 1066 h 10000"/>
                  <a:gd name="connsiteX57-18947" fmla="*/ 8263 w 9646"/>
                  <a:gd name="connsiteY57-18948" fmla="*/ 1201 h 10000"/>
                  <a:gd name="connsiteX58-18949" fmla="*/ 8364 w 9646"/>
                  <a:gd name="connsiteY58-18950" fmla="*/ 1340 h 10000"/>
                  <a:gd name="connsiteX59-18951" fmla="*/ 8447 w 9646"/>
                  <a:gd name="connsiteY59-18952" fmla="*/ 1490 h 10000"/>
                  <a:gd name="connsiteX60-18953" fmla="*/ 8513 w 9646"/>
                  <a:gd name="connsiteY60-18954" fmla="*/ 1650 h 10000"/>
                  <a:gd name="connsiteX61-18955" fmla="*/ 8540 w 9646"/>
                  <a:gd name="connsiteY61-18956" fmla="*/ 1734 h 10000"/>
                  <a:gd name="connsiteX62-18957" fmla="*/ 8561 w 9646"/>
                  <a:gd name="connsiteY62-18958" fmla="*/ 1822 h 10000"/>
                  <a:gd name="connsiteX63-18959" fmla="*/ 9401 w 9646"/>
                  <a:gd name="connsiteY63-18960" fmla="*/ 5540 h 10000"/>
                  <a:gd name="connsiteX64-18961" fmla="*/ 9646 w 9646"/>
                  <a:gd name="connsiteY64-18962" fmla="*/ 5500 h 10000"/>
                  <a:gd name="connsiteX0-18963" fmla="*/ 9746 w 9746"/>
                  <a:gd name="connsiteY0-18964" fmla="*/ 5540 h 10000"/>
                  <a:gd name="connsiteX1-18965" fmla="*/ 7352 w 9746"/>
                  <a:gd name="connsiteY1-18966" fmla="*/ 5974 h 10000"/>
                  <a:gd name="connsiteX2-18967" fmla="*/ 5871 w 9746"/>
                  <a:gd name="connsiteY2-18968" fmla="*/ 6224 h 10000"/>
                  <a:gd name="connsiteX3-18969" fmla="*/ 4145 w 9746"/>
                  <a:gd name="connsiteY3-18970" fmla="*/ 6766 h 10000"/>
                  <a:gd name="connsiteX4-18971" fmla="*/ 2588 w 9746"/>
                  <a:gd name="connsiteY4-18972" fmla="*/ 7536 h 10000"/>
                  <a:gd name="connsiteX5-18973" fmla="*/ 845 w 9746"/>
                  <a:gd name="connsiteY5-18974" fmla="*/ 8950 h 10000"/>
                  <a:gd name="connsiteX6-18975" fmla="*/ 0 w 9746"/>
                  <a:gd name="connsiteY6-18976" fmla="*/ 10000 h 10000"/>
                  <a:gd name="connsiteX7-18977" fmla="*/ 0 w 9746"/>
                  <a:gd name="connsiteY7-18978" fmla="*/ 9258 h 10000"/>
                  <a:gd name="connsiteX8-18979" fmla="*/ 10 w 9746"/>
                  <a:gd name="connsiteY8-18980" fmla="*/ 8761 h 10000"/>
                  <a:gd name="connsiteX9-18981" fmla="*/ 35 w 9746"/>
                  <a:gd name="connsiteY9-18982" fmla="*/ 8236 h 10000"/>
                  <a:gd name="connsiteX10-18983" fmla="*/ 67 w 9746"/>
                  <a:gd name="connsiteY10-18984" fmla="*/ 7699 h 10000"/>
                  <a:gd name="connsiteX11-18985" fmla="*/ 121 w 9746"/>
                  <a:gd name="connsiteY11-18986" fmla="*/ 7146 h 10000"/>
                  <a:gd name="connsiteX12-18987" fmla="*/ 187 w 9746"/>
                  <a:gd name="connsiteY12-18988" fmla="*/ 6586 h 10000"/>
                  <a:gd name="connsiteX13-18989" fmla="*/ 264 w 9746"/>
                  <a:gd name="connsiteY13-18990" fmla="*/ 6031 h 10000"/>
                  <a:gd name="connsiteX14-18991" fmla="*/ 358 w 9746"/>
                  <a:gd name="connsiteY14-18992" fmla="*/ 5480 h 10000"/>
                  <a:gd name="connsiteX15-18993" fmla="*/ 468 w 9746"/>
                  <a:gd name="connsiteY15-18994" fmla="*/ 4948 h 10000"/>
                  <a:gd name="connsiteX16-18995" fmla="*/ 595 w 9746"/>
                  <a:gd name="connsiteY16-18996" fmla="*/ 4433 h 10000"/>
                  <a:gd name="connsiteX17-18997" fmla="*/ 665 w 9746"/>
                  <a:gd name="connsiteY17-18998" fmla="*/ 4189 h 10000"/>
                  <a:gd name="connsiteX18-18999" fmla="*/ 736 w 9746"/>
                  <a:gd name="connsiteY18-19000" fmla="*/ 3950 h 10000"/>
                  <a:gd name="connsiteX19-19001" fmla="*/ 816 w 9746"/>
                  <a:gd name="connsiteY19-19002" fmla="*/ 3719 h 10000"/>
                  <a:gd name="connsiteX20-19003" fmla="*/ 898 w 9746"/>
                  <a:gd name="connsiteY20-19004" fmla="*/ 3502 h 10000"/>
                  <a:gd name="connsiteX21-19005" fmla="*/ 985 w 9746"/>
                  <a:gd name="connsiteY21-19006" fmla="*/ 3293 h 10000"/>
                  <a:gd name="connsiteX22-19007" fmla="*/ 1081 w 9746"/>
                  <a:gd name="connsiteY22-19008" fmla="*/ 3094 h 10000"/>
                  <a:gd name="connsiteX23-19009" fmla="*/ 1174 w 9746"/>
                  <a:gd name="connsiteY23-19010" fmla="*/ 2909 h 10000"/>
                  <a:gd name="connsiteX24-19011" fmla="*/ 1276 w 9746"/>
                  <a:gd name="connsiteY24-19012" fmla="*/ 2734 h 10000"/>
                  <a:gd name="connsiteX25-19013" fmla="*/ 1382 w 9746"/>
                  <a:gd name="connsiteY25-19014" fmla="*/ 2578 h 10000"/>
                  <a:gd name="connsiteX26-19015" fmla="*/ 1497 w 9746"/>
                  <a:gd name="connsiteY26-19016" fmla="*/ 2431 h 10000"/>
                  <a:gd name="connsiteX27-19017" fmla="*/ 2055 w 9746"/>
                  <a:gd name="connsiteY27-19018" fmla="*/ 1768 h 10000"/>
                  <a:gd name="connsiteX28-19019" fmla="*/ 2335 w 9746"/>
                  <a:gd name="connsiteY28-19020" fmla="*/ 1440 h 10000"/>
                  <a:gd name="connsiteX29-19021" fmla="*/ 2441 w 9746"/>
                  <a:gd name="connsiteY29-19022" fmla="*/ 1322 h 10000"/>
                  <a:gd name="connsiteX30-19023" fmla="*/ 2624 w 9746"/>
                  <a:gd name="connsiteY30-19024" fmla="*/ 1134 h 10000"/>
                  <a:gd name="connsiteX31-19025" fmla="*/ 2920 w 9746"/>
                  <a:gd name="connsiteY31-19026" fmla="*/ 845 h 10000"/>
                  <a:gd name="connsiteX32-19027" fmla="*/ 3071 w 9746"/>
                  <a:gd name="connsiteY32-19028" fmla="*/ 710 h 10000"/>
                  <a:gd name="connsiteX33-19029" fmla="*/ 3236 w 9746"/>
                  <a:gd name="connsiteY33-19030" fmla="*/ 581 h 10000"/>
                  <a:gd name="connsiteX34-19031" fmla="*/ 3394 w 9746"/>
                  <a:gd name="connsiteY34-19032" fmla="*/ 466 h 10000"/>
                  <a:gd name="connsiteX35-19033" fmla="*/ 3561 w 9746"/>
                  <a:gd name="connsiteY35-19034" fmla="*/ 355 h 10000"/>
                  <a:gd name="connsiteX36-19035" fmla="*/ 3731 w 9746"/>
                  <a:gd name="connsiteY36-19036" fmla="*/ 257 h 10000"/>
                  <a:gd name="connsiteX37-19037" fmla="*/ 3908 w 9746"/>
                  <a:gd name="connsiteY37-19038" fmla="*/ 167 h 10000"/>
                  <a:gd name="connsiteX38-19039" fmla="*/ 3991 w 9746"/>
                  <a:gd name="connsiteY38-19040" fmla="*/ 133 h 10000"/>
                  <a:gd name="connsiteX39-19041" fmla="*/ 4091 w 9746"/>
                  <a:gd name="connsiteY39-19042" fmla="*/ 102 h 10000"/>
                  <a:gd name="connsiteX40-19043" fmla="*/ 4334 w 9746"/>
                  <a:gd name="connsiteY40-19044" fmla="*/ 52 h 10000"/>
                  <a:gd name="connsiteX41-19045" fmla="*/ 4630 w 9746"/>
                  <a:gd name="connsiteY41-19046" fmla="*/ 16 h 10000"/>
                  <a:gd name="connsiteX42-19047" fmla="*/ 4967 w 9746"/>
                  <a:gd name="connsiteY42-19048" fmla="*/ 0 h 10000"/>
                  <a:gd name="connsiteX43-19049" fmla="*/ 5330 w 9746"/>
                  <a:gd name="connsiteY43-19050" fmla="*/ 5 h 10000"/>
                  <a:gd name="connsiteX44-19051" fmla="*/ 5722 w 9746"/>
                  <a:gd name="connsiteY44-19052" fmla="*/ 32 h 10000"/>
                  <a:gd name="connsiteX45-19053" fmla="*/ 6125 w 9746"/>
                  <a:gd name="connsiteY45-19054" fmla="*/ 78 h 10000"/>
                  <a:gd name="connsiteX46-19055" fmla="*/ 6533 w 9746"/>
                  <a:gd name="connsiteY46-19056" fmla="*/ 152 h 10000"/>
                  <a:gd name="connsiteX47-19057" fmla="*/ 6736 w 9746"/>
                  <a:gd name="connsiteY47-19058" fmla="*/ 198 h 10000"/>
                  <a:gd name="connsiteX48-19059" fmla="*/ 6934 w 9746"/>
                  <a:gd name="connsiteY48-19060" fmla="*/ 249 h 10000"/>
                  <a:gd name="connsiteX49-19061" fmla="*/ 7322 w 9746"/>
                  <a:gd name="connsiteY49-19062" fmla="*/ 379 h 10000"/>
                  <a:gd name="connsiteX50-19063" fmla="*/ 7514 w 9746"/>
                  <a:gd name="connsiteY50-19064" fmla="*/ 454 h 10000"/>
                  <a:gd name="connsiteX51-19065" fmla="*/ 7696 w 9746"/>
                  <a:gd name="connsiteY51-19066" fmla="*/ 536 h 10000"/>
                  <a:gd name="connsiteX52-19067" fmla="*/ 7865 w 9746"/>
                  <a:gd name="connsiteY52-19068" fmla="*/ 622 h 10000"/>
                  <a:gd name="connsiteX53-19069" fmla="*/ 8029 w 9746"/>
                  <a:gd name="connsiteY53-19070" fmla="*/ 722 h 10000"/>
                  <a:gd name="connsiteX54-19071" fmla="*/ 8183 w 9746"/>
                  <a:gd name="connsiteY54-19072" fmla="*/ 829 h 10000"/>
                  <a:gd name="connsiteX55-19073" fmla="*/ 8325 w 9746"/>
                  <a:gd name="connsiteY55-19074" fmla="*/ 943 h 10000"/>
                  <a:gd name="connsiteX56-19075" fmla="*/ 8453 w 9746"/>
                  <a:gd name="connsiteY56-19076" fmla="*/ 1066 h 10000"/>
                  <a:gd name="connsiteX57-19077" fmla="*/ 8566 w 9746"/>
                  <a:gd name="connsiteY57-19078" fmla="*/ 1201 h 10000"/>
                  <a:gd name="connsiteX58-19079" fmla="*/ 8671 w 9746"/>
                  <a:gd name="connsiteY58-19080" fmla="*/ 1340 h 10000"/>
                  <a:gd name="connsiteX59-19081" fmla="*/ 8757 w 9746"/>
                  <a:gd name="connsiteY59-19082" fmla="*/ 1490 h 10000"/>
                  <a:gd name="connsiteX60-19083" fmla="*/ 8825 w 9746"/>
                  <a:gd name="connsiteY60-19084" fmla="*/ 1650 h 10000"/>
                  <a:gd name="connsiteX61-19085" fmla="*/ 8853 w 9746"/>
                  <a:gd name="connsiteY61-19086" fmla="*/ 1734 h 10000"/>
                  <a:gd name="connsiteX62-19087" fmla="*/ 8875 w 9746"/>
                  <a:gd name="connsiteY62-19088" fmla="*/ 1822 h 10000"/>
                  <a:gd name="connsiteX63-19089" fmla="*/ 9746 w 9746"/>
                  <a:gd name="connsiteY63-19090" fmla="*/ 5540 h 10000"/>
                  <a:gd name="connsiteX0-19091" fmla="*/ 10000 w 10000"/>
                  <a:gd name="connsiteY0-19092" fmla="*/ 5540 h 10000"/>
                  <a:gd name="connsiteX1-19093" fmla="*/ 7544 w 10000"/>
                  <a:gd name="connsiteY1-19094" fmla="*/ 5974 h 10000"/>
                  <a:gd name="connsiteX2-19095" fmla="*/ 6024 w 10000"/>
                  <a:gd name="connsiteY2-19096" fmla="*/ 6224 h 10000"/>
                  <a:gd name="connsiteX3-19097" fmla="*/ 4253 w 10000"/>
                  <a:gd name="connsiteY3-19098" fmla="*/ 6766 h 10000"/>
                  <a:gd name="connsiteX4-19099" fmla="*/ 2655 w 10000"/>
                  <a:gd name="connsiteY4-19100" fmla="*/ 7536 h 10000"/>
                  <a:gd name="connsiteX5-19101" fmla="*/ 867 w 10000"/>
                  <a:gd name="connsiteY5-19102" fmla="*/ 8950 h 10000"/>
                  <a:gd name="connsiteX6-19103" fmla="*/ 0 w 10000"/>
                  <a:gd name="connsiteY6-19104" fmla="*/ 10000 h 10000"/>
                  <a:gd name="connsiteX7-19105" fmla="*/ 0 w 10000"/>
                  <a:gd name="connsiteY7-19106" fmla="*/ 9258 h 10000"/>
                  <a:gd name="connsiteX8-19107" fmla="*/ 10 w 10000"/>
                  <a:gd name="connsiteY8-19108" fmla="*/ 8761 h 10000"/>
                  <a:gd name="connsiteX9-19109" fmla="*/ 36 w 10000"/>
                  <a:gd name="connsiteY9-19110" fmla="*/ 8236 h 10000"/>
                  <a:gd name="connsiteX10-19111" fmla="*/ 69 w 10000"/>
                  <a:gd name="connsiteY10-19112" fmla="*/ 7699 h 10000"/>
                  <a:gd name="connsiteX11-19113" fmla="*/ 124 w 10000"/>
                  <a:gd name="connsiteY11-19114" fmla="*/ 7146 h 10000"/>
                  <a:gd name="connsiteX12-19115" fmla="*/ 192 w 10000"/>
                  <a:gd name="connsiteY12-19116" fmla="*/ 6586 h 10000"/>
                  <a:gd name="connsiteX13-19117" fmla="*/ 271 w 10000"/>
                  <a:gd name="connsiteY13-19118" fmla="*/ 6031 h 10000"/>
                  <a:gd name="connsiteX14-19119" fmla="*/ 367 w 10000"/>
                  <a:gd name="connsiteY14-19120" fmla="*/ 5480 h 10000"/>
                  <a:gd name="connsiteX15-19121" fmla="*/ 480 w 10000"/>
                  <a:gd name="connsiteY15-19122" fmla="*/ 4948 h 10000"/>
                  <a:gd name="connsiteX16-19123" fmla="*/ 611 w 10000"/>
                  <a:gd name="connsiteY16-19124" fmla="*/ 4433 h 10000"/>
                  <a:gd name="connsiteX17-19125" fmla="*/ 682 w 10000"/>
                  <a:gd name="connsiteY17-19126" fmla="*/ 4189 h 10000"/>
                  <a:gd name="connsiteX18-19127" fmla="*/ 755 w 10000"/>
                  <a:gd name="connsiteY18-19128" fmla="*/ 3950 h 10000"/>
                  <a:gd name="connsiteX19-19129" fmla="*/ 837 w 10000"/>
                  <a:gd name="connsiteY19-19130" fmla="*/ 3719 h 10000"/>
                  <a:gd name="connsiteX20-19131" fmla="*/ 921 w 10000"/>
                  <a:gd name="connsiteY20-19132" fmla="*/ 3502 h 10000"/>
                  <a:gd name="connsiteX21-19133" fmla="*/ 1011 w 10000"/>
                  <a:gd name="connsiteY21-19134" fmla="*/ 3293 h 10000"/>
                  <a:gd name="connsiteX22-19135" fmla="*/ 1109 w 10000"/>
                  <a:gd name="connsiteY22-19136" fmla="*/ 3094 h 10000"/>
                  <a:gd name="connsiteX23-19137" fmla="*/ 1205 w 10000"/>
                  <a:gd name="connsiteY23-19138" fmla="*/ 2909 h 10000"/>
                  <a:gd name="connsiteX24-19139" fmla="*/ 1309 w 10000"/>
                  <a:gd name="connsiteY24-19140" fmla="*/ 2734 h 10000"/>
                  <a:gd name="connsiteX25-19141" fmla="*/ 1418 w 10000"/>
                  <a:gd name="connsiteY25-19142" fmla="*/ 2578 h 10000"/>
                  <a:gd name="connsiteX26-19143" fmla="*/ 1536 w 10000"/>
                  <a:gd name="connsiteY26-19144" fmla="*/ 2431 h 10000"/>
                  <a:gd name="connsiteX27-19145" fmla="*/ 1935 w 10000"/>
                  <a:gd name="connsiteY27-19146" fmla="*/ 1847 h 10000"/>
                  <a:gd name="connsiteX28-19147" fmla="*/ 2396 w 10000"/>
                  <a:gd name="connsiteY28-19148" fmla="*/ 1440 h 10000"/>
                  <a:gd name="connsiteX29-19149" fmla="*/ 2505 w 10000"/>
                  <a:gd name="connsiteY29-19150" fmla="*/ 1322 h 10000"/>
                  <a:gd name="connsiteX30-19151" fmla="*/ 2692 w 10000"/>
                  <a:gd name="connsiteY30-19152" fmla="*/ 1134 h 10000"/>
                  <a:gd name="connsiteX31-19153" fmla="*/ 2996 w 10000"/>
                  <a:gd name="connsiteY31-19154" fmla="*/ 845 h 10000"/>
                  <a:gd name="connsiteX32-19155" fmla="*/ 3151 w 10000"/>
                  <a:gd name="connsiteY32-19156" fmla="*/ 710 h 10000"/>
                  <a:gd name="connsiteX33-19157" fmla="*/ 3320 w 10000"/>
                  <a:gd name="connsiteY33-19158" fmla="*/ 581 h 10000"/>
                  <a:gd name="connsiteX34-19159" fmla="*/ 3482 w 10000"/>
                  <a:gd name="connsiteY34-19160" fmla="*/ 466 h 10000"/>
                  <a:gd name="connsiteX35-19161" fmla="*/ 3654 w 10000"/>
                  <a:gd name="connsiteY35-19162" fmla="*/ 355 h 10000"/>
                  <a:gd name="connsiteX36-19163" fmla="*/ 3828 w 10000"/>
                  <a:gd name="connsiteY36-19164" fmla="*/ 257 h 10000"/>
                  <a:gd name="connsiteX37-19165" fmla="*/ 4010 w 10000"/>
                  <a:gd name="connsiteY37-19166" fmla="*/ 167 h 10000"/>
                  <a:gd name="connsiteX38-19167" fmla="*/ 4095 w 10000"/>
                  <a:gd name="connsiteY38-19168" fmla="*/ 133 h 10000"/>
                  <a:gd name="connsiteX39-19169" fmla="*/ 4198 w 10000"/>
                  <a:gd name="connsiteY39-19170" fmla="*/ 102 h 10000"/>
                  <a:gd name="connsiteX40-19171" fmla="*/ 4447 w 10000"/>
                  <a:gd name="connsiteY40-19172" fmla="*/ 52 h 10000"/>
                  <a:gd name="connsiteX41-19173" fmla="*/ 4751 w 10000"/>
                  <a:gd name="connsiteY41-19174" fmla="*/ 16 h 10000"/>
                  <a:gd name="connsiteX42-19175" fmla="*/ 5096 w 10000"/>
                  <a:gd name="connsiteY42-19176" fmla="*/ 0 h 10000"/>
                  <a:gd name="connsiteX43-19177" fmla="*/ 5469 w 10000"/>
                  <a:gd name="connsiteY43-19178" fmla="*/ 5 h 10000"/>
                  <a:gd name="connsiteX44-19179" fmla="*/ 5871 w 10000"/>
                  <a:gd name="connsiteY44-19180" fmla="*/ 32 h 10000"/>
                  <a:gd name="connsiteX45-19181" fmla="*/ 6285 w 10000"/>
                  <a:gd name="connsiteY45-19182" fmla="*/ 78 h 10000"/>
                  <a:gd name="connsiteX46-19183" fmla="*/ 6703 w 10000"/>
                  <a:gd name="connsiteY46-19184" fmla="*/ 152 h 10000"/>
                  <a:gd name="connsiteX47-19185" fmla="*/ 6912 w 10000"/>
                  <a:gd name="connsiteY47-19186" fmla="*/ 198 h 10000"/>
                  <a:gd name="connsiteX48-19187" fmla="*/ 7115 w 10000"/>
                  <a:gd name="connsiteY48-19188" fmla="*/ 249 h 10000"/>
                  <a:gd name="connsiteX49-19189" fmla="*/ 7513 w 10000"/>
                  <a:gd name="connsiteY49-19190" fmla="*/ 379 h 10000"/>
                  <a:gd name="connsiteX50-19191" fmla="*/ 7710 w 10000"/>
                  <a:gd name="connsiteY50-19192" fmla="*/ 454 h 10000"/>
                  <a:gd name="connsiteX51-19193" fmla="*/ 7897 w 10000"/>
                  <a:gd name="connsiteY51-19194" fmla="*/ 536 h 10000"/>
                  <a:gd name="connsiteX52-19195" fmla="*/ 8070 w 10000"/>
                  <a:gd name="connsiteY52-19196" fmla="*/ 622 h 10000"/>
                  <a:gd name="connsiteX53-19197" fmla="*/ 8238 w 10000"/>
                  <a:gd name="connsiteY53-19198" fmla="*/ 722 h 10000"/>
                  <a:gd name="connsiteX54-19199" fmla="*/ 8396 w 10000"/>
                  <a:gd name="connsiteY54-19200" fmla="*/ 829 h 10000"/>
                  <a:gd name="connsiteX55-19201" fmla="*/ 8542 w 10000"/>
                  <a:gd name="connsiteY55-19202" fmla="*/ 943 h 10000"/>
                  <a:gd name="connsiteX56-19203" fmla="*/ 8673 w 10000"/>
                  <a:gd name="connsiteY56-19204" fmla="*/ 1066 h 10000"/>
                  <a:gd name="connsiteX57-19205" fmla="*/ 8789 w 10000"/>
                  <a:gd name="connsiteY57-19206" fmla="*/ 1201 h 10000"/>
                  <a:gd name="connsiteX58-19207" fmla="*/ 8897 w 10000"/>
                  <a:gd name="connsiteY58-19208" fmla="*/ 1340 h 10000"/>
                  <a:gd name="connsiteX59-19209" fmla="*/ 8985 w 10000"/>
                  <a:gd name="connsiteY59-19210" fmla="*/ 1490 h 10000"/>
                  <a:gd name="connsiteX60-19211" fmla="*/ 9055 w 10000"/>
                  <a:gd name="connsiteY60-19212" fmla="*/ 1650 h 10000"/>
                  <a:gd name="connsiteX61-19213" fmla="*/ 9084 w 10000"/>
                  <a:gd name="connsiteY61-19214" fmla="*/ 1734 h 10000"/>
                  <a:gd name="connsiteX62-19215" fmla="*/ 9106 w 10000"/>
                  <a:gd name="connsiteY62-19216" fmla="*/ 1822 h 10000"/>
                  <a:gd name="connsiteX63-19217" fmla="*/ 10000 w 10000"/>
                  <a:gd name="connsiteY63-19218" fmla="*/ 55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  <a:cxn ang="0">
                    <a:pos x="connsiteX48-97" y="connsiteY48-98"/>
                  </a:cxn>
                  <a:cxn ang="0">
                    <a:pos x="connsiteX49-99" y="connsiteY49-100"/>
                  </a:cxn>
                  <a:cxn ang="0">
                    <a:pos x="connsiteX50-101" y="connsiteY50-102"/>
                  </a:cxn>
                  <a:cxn ang="0">
                    <a:pos x="connsiteX51-103" y="connsiteY51-104"/>
                  </a:cxn>
                  <a:cxn ang="0">
                    <a:pos x="connsiteX52-105" y="connsiteY52-106"/>
                  </a:cxn>
                  <a:cxn ang="0">
                    <a:pos x="connsiteX53-107" y="connsiteY53-108"/>
                  </a:cxn>
                  <a:cxn ang="0">
                    <a:pos x="connsiteX54-109" y="connsiteY54-110"/>
                  </a:cxn>
                  <a:cxn ang="0">
                    <a:pos x="connsiteX55-111" y="connsiteY55-112"/>
                  </a:cxn>
                  <a:cxn ang="0">
                    <a:pos x="connsiteX56-113" y="connsiteY56-114"/>
                  </a:cxn>
                  <a:cxn ang="0">
                    <a:pos x="connsiteX57-115" y="connsiteY57-116"/>
                  </a:cxn>
                  <a:cxn ang="0">
                    <a:pos x="connsiteX58-117" y="connsiteY58-118"/>
                  </a:cxn>
                  <a:cxn ang="0">
                    <a:pos x="connsiteX59-119" y="connsiteY59-120"/>
                  </a:cxn>
                  <a:cxn ang="0">
                    <a:pos x="connsiteX60-121" y="connsiteY60-122"/>
                  </a:cxn>
                  <a:cxn ang="0">
                    <a:pos x="connsiteX61-123" y="connsiteY61-124"/>
                  </a:cxn>
                  <a:cxn ang="0">
                    <a:pos x="connsiteX62-125" y="connsiteY62-126"/>
                  </a:cxn>
                  <a:cxn ang="0">
                    <a:pos x="connsiteX63-127" y="connsiteY63-128"/>
                  </a:cxn>
                </a:cxnLst>
                <a:rect l="l" t="t" r="r" b="b"/>
                <a:pathLst>
                  <a:path w="10000" h="10000">
                    <a:moveTo>
                      <a:pt x="10000" y="5540"/>
                    </a:moveTo>
                    <a:lnTo>
                      <a:pt x="7544" y="5974"/>
                    </a:lnTo>
                    <a:cubicBezTo>
                      <a:pt x="6414" y="5980"/>
                      <a:pt x="6467" y="6078"/>
                      <a:pt x="6024" y="6224"/>
                    </a:cubicBezTo>
                    <a:cubicBezTo>
                      <a:pt x="5586" y="6368"/>
                      <a:pt x="4816" y="6547"/>
                      <a:pt x="4253" y="6766"/>
                    </a:cubicBezTo>
                    <a:cubicBezTo>
                      <a:pt x="3689" y="6985"/>
                      <a:pt x="3244" y="7240"/>
                      <a:pt x="2655" y="7536"/>
                    </a:cubicBezTo>
                    <a:cubicBezTo>
                      <a:pt x="1776" y="8153"/>
                      <a:pt x="1523" y="8325"/>
                      <a:pt x="867" y="8950"/>
                    </a:cubicBezTo>
                    <a:cubicBezTo>
                      <a:pt x="427" y="9315"/>
                      <a:pt x="146" y="9948"/>
                      <a:pt x="0" y="10000"/>
                    </a:cubicBezTo>
                    <a:lnTo>
                      <a:pt x="0" y="9258"/>
                    </a:lnTo>
                    <a:cubicBezTo>
                      <a:pt x="3" y="9093"/>
                      <a:pt x="7" y="8928"/>
                      <a:pt x="10" y="8761"/>
                    </a:cubicBezTo>
                    <a:cubicBezTo>
                      <a:pt x="17" y="8587"/>
                      <a:pt x="24" y="8411"/>
                      <a:pt x="36" y="8236"/>
                    </a:cubicBezTo>
                    <a:cubicBezTo>
                      <a:pt x="48" y="8059"/>
                      <a:pt x="58" y="7878"/>
                      <a:pt x="69" y="7699"/>
                    </a:cubicBezTo>
                    <a:cubicBezTo>
                      <a:pt x="90" y="7516"/>
                      <a:pt x="110" y="7330"/>
                      <a:pt x="124" y="7146"/>
                    </a:cubicBezTo>
                    <a:cubicBezTo>
                      <a:pt x="149" y="6960"/>
                      <a:pt x="167" y="6773"/>
                      <a:pt x="192" y="6586"/>
                    </a:cubicBezTo>
                    <a:cubicBezTo>
                      <a:pt x="215" y="6401"/>
                      <a:pt x="245" y="6216"/>
                      <a:pt x="271" y="6031"/>
                    </a:cubicBezTo>
                    <a:cubicBezTo>
                      <a:pt x="307" y="5848"/>
                      <a:pt x="336" y="5666"/>
                      <a:pt x="367" y="5480"/>
                    </a:cubicBezTo>
                    <a:cubicBezTo>
                      <a:pt x="404" y="5304"/>
                      <a:pt x="442" y="5125"/>
                      <a:pt x="480" y="4948"/>
                    </a:cubicBezTo>
                    <a:cubicBezTo>
                      <a:pt x="524" y="4776"/>
                      <a:pt x="568" y="4605"/>
                      <a:pt x="611" y="4433"/>
                    </a:cubicBezTo>
                    <a:cubicBezTo>
                      <a:pt x="633" y="4353"/>
                      <a:pt x="657" y="4272"/>
                      <a:pt x="682" y="4189"/>
                    </a:cubicBezTo>
                    <a:cubicBezTo>
                      <a:pt x="705" y="4110"/>
                      <a:pt x="733" y="4029"/>
                      <a:pt x="755" y="3950"/>
                    </a:cubicBezTo>
                    <a:cubicBezTo>
                      <a:pt x="781" y="3873"/>
                      <a:pt x="809" y="3795"/>
                      <a:pt x="837" y="3719"/>
                    </a:cubicBezTo>
                    <a:cubicBezTo>
                      <a:pt x="865" y="3647"/>
                      <a:pt x="895" y="3575"/>
                      <a:pt x="921" y="3502"/>
                    </a:cubicBezTo>
                    <a:cubicBezTo>
                      <a:pt x="950" y="3432"/>
                      <a:pt x="981" y="3362"/>
                      <a:pt x="1011" y="3293"/>
                    </a:cubicBezTo>
                    <a:cubicBezTo>
                      <a:pt x="1042" y="3227"/>
                      <a:pt x="1072" y="3160"/>
                      <a:pt x="1109" y="3094"/>
                    </a:cubicBezTo>
                    <a:cubicBezTo>
                      <a:pt x="1138" y="3033"/>
                      <a:pt x="1172" y="2970"/>
                      <a:pt x="1205" y="2909"/>
                    </a:cubicBezTo>
                    <a:cubicBezTo>
                      <a:pt x="1239" y="2851"/>
                      <a:pt x="1275" y="2792"/>
                      <a:pt x="1309" y="2734"/>
                    </a:cubicBezTo>
                    <a:cubicBezTo>
                      <a:pt x="1344" y="2682"/>
                      <a:pt x="1384" y="2630"/>
                      <a:pt x="1418" y="2578"/>
                    </a:cubicBezTo>
                    <a:cubicBezTo>
                      <a:pt x="1457" y="2529"/>
                      <a:pt x="1497" y="2480"/>
                      <a:pt x="1536" y="2431"/>
                    </a:cubicBezTo>
                    <a:lnTo>
                      <a:pt x="1935" y="1847"/>
                    </a:lnTo>
                    <a:lnTo>
                      <a:pt x="2396" y="1440"/>
                    </a:lnTo>
                    <a:cubicBezTo>
                      <a:pt x="2430" y="1401"/>
                      <a:pt x="2469" y="1362"/>
                      <a:pt x="2505" y="1322"/>
                    </a:cubicBezTo>
                    <a:cubicBezTo>
                      <a:pt x="2567" y="1258"/>
                      <a:pt x="2631" y="1197"/>
                      <a:pt x="2692" y="1134"/>
                    </a:cubicBezTo>
                    <a:lnTo>
                      <a:pt x="2996" y="845"/>
                    </a:lnTo>
                    <a:cubicBezTo>
                      <a:pt x="3048" y="801"/>
                      <a:pt x="3099" y="754"/>
                      <a:pt x="3151" y="710"/>
                    </a:cubicBezTo>
                    <a:cubicBezTo>
                      <a:pt x="3210" y="668"/>
                      <a:pt x="3263" y="623"/>
                      <a:pt x="3320" y="581"/>
                    </a:cubicBezTo>
                    <a:cubicBezTo>
                      <a:pt x="3373" y="543"/>
                      <a:pt x="3426" y="504"/>
                      <a:pt x="3482" y="466"/>
                    </a:cubicBezTo>
                    <a:lnTo>
                      <a:pt x="3654" y="355"/>
                    </a:lnTo>
                    <a:lnTo>
                      <a:pt x="3828" y="257"/>
                    </a:lnTo>
                    <a:cubicBezTo>
                      <a:pt x="3891" y="227"/>
                      <a:pt x="3949" y="196"/>
                      <a:pt x="4010" y="167"/>
                    </a:cubicBezTo>
                    <a:cubicBezTo>
                      <a:pt x="4036" y="156"/>
                      <a:pt x="4067" y="145"/>
                      <a:pt x="4095" y="133"/>
                    </a:cubicBezTo>
                    <a:cubicBezTo>
                      <a:pt x="4131" y="123"/>
                      <a:pt x="4164" y="112"/>
                      <a:pt x="4198" y="102"/>
                    </a:cubicBezTo>
                    <a:lnTo>
                      <a:pt x="4447" y="52"/>
                    </a:lnTo>
                    <a:lnTo>
                      <a:pt x="4751" y="16"/>
                    </a:lnTo>
                    <a:lnTo>
                      <a:pt x="5096" y="0"/>
                    </a:lnTo>
                    <a:lnTo>
                      <a:pt x="5469" y="5"/>
                    </a:lnTo>
                    <a:lnTo>
                      <a:pt x="5871" y="32"/>
                    </a:lnTo>
                    <a:lnTo>
                      <a:pt x="6285" y="78"/>
                    </a:lnTo>
                    <a:lnTo>
                      <a:pt x="6703" y="152"/>
                    </a:lnTo>
                    <a:lnTo>
                      <a:pt x="6912" y="198"/>
                    </a:lnTo>
                    <a:lnTo>
                      <a:pt x="7115" y="249"/>
                    </a:lnTo>
                    <a:lnTo>
                      <a:pt x="7513" y="379"/>
                    </a:lnTo>
                    <a:lnTo>
                      <a:pt x="7710" y="454"/>
                    </a:lnTo>
                    <a:lnTo>
                      <a:pt x="7897" y="536"/>
                    </a:lnTo>
                    <a:lnTo>
                      <a:pt x="8070" y="622"/>
                    </a:lnTo>
                    <a:lnTo>
                      <a:pt x="8238" y="722"/>
                    </a:lnTo>
                    <a:cubicBezTo>
                      <a:pt x="8289" y="758"/>
                      <a:pt x="8342" y="793"/>
                      <a:pt x="8396" y="829"/>
                    </a:cubicBezTo>
                    <a:lnTo>
                      <a:pt x="8542" y="943"/>
                    </a:lnTo>
                    <a:cubicBezTo>
                      <a:pt x="8583" y="985"/>
                      <a:pt x="8627" y="1026"/>
                      <a:pt x="8673" y="1066"/>
                    </a:cubicBezTo>
                    <a:cubicBezTo>
                      <a:pt x="8714" y="1110"/>
                      <a:pt x="8752" y="1157"/>
                      <a:pt x="8789" y="1201"/>
                    </a:cubicBezTo>
                    <a:cubicBezTo>
                      <a:pt x="8827" y="1247"/>
                      <a:pt x="8860" y="1294"/>
                      <a:pt x="8897" y="1340"/>
                    </a:cubicBezTo>
                    <a:cubicBezTo>
                      <a:pt x="8927" y="1389"/>
                      <a:pt x="8954" y="1440"/>
                      <a:pt x="8985" y="1490"/>
                    </a:cubicBezTo>
                    <a:cubicBezTo>
                      <a:pt x="9006" y="1543"/>
                      <a:pt x="9033" y="1597"/>
                      <a:pt x="9055" y="1650"/>
                    </a:cubicBezTo>
                    <a:cubicBezTo>
                      <a:pt x="9063" y="1678"/>
                      <a:pt x="9073" y="1705"/>
                      <a:pt x="9084" y="1734"/>
                    </a:cubicBezTo>
                    <a:cubicBezTo>
                      <a:pt x="9093" y="1764"/>
                      <a:pt x="9100" y="1794"/>
                      <a:pt x="9106" y="1822"/>
                    </a:cubicBezTo>
                    <a:lnTo>
                      <a:pt x="10000" y="554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tx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93" name="Freeform 41">
                <a:extLst>
                  <a:ext uri="{FF2B5EF4-FFF2-40B4-BE49-F238E27FC236}">
                    <a16:creationId xmlns:a16="http://schemas.microsoft.com/office/drawing/2014/main" id="{8D1E856E-4501-4069-86D0-922903F4E4E2}"/>
                  </a:ext>
                </a:extLst>
              </p:cNvPr>
              <p:cNvSpPr/>
              <p:nvPr/>
            </p:nvSpPr>
            <p:spPr>
              <a:xfrm>
                <a:off x="7723993" y="-10545"/>
                <a:ext cx="462596" cy="402723"/>
              </a:xfrm>
              <a:custGeom>
                <a:avLst/>
                <a:gdLst>
                  <a:gd name="connsiteX0" fmla="*/ 6703 w 582965"/>
                  <a:gd name="connsiteY0" fmla="*/ 483965 h 488097"/>
                  <a:gd name="connsiteX1" fmla="*/ 11465 w 582965"/>
                  <a:gd name="connsiteY1" fmla="*/ 331565 h 488097"/>
                  <a:gd name="connsiteX2" fmla="*/ 44803 w 582965"/>
                  <a:gd name="connsiteY2" fmla="*/ 207740 h 488097"/>
                  <a:gd name="connsiteX3" fmla="*/ 104334 w 582965"/>
                  <a:gd name="connsiteY3" fmla="*/ 100584 h 488097"/>
                  <a:gd name="connsiteX4" fmla="*/ 187678 w 582965"/>
                  <a:gd name="connsiteY4" fmla="*/ 24384 h 488097"/>
                  <a:gd name="connsiteX5" fmla="*/ 268640 w 582965"/>
                  <a:gd name="connsiteY5" fmla="*/ 7715 h 488097"/>
                  <a:gd name="connsiteX6" fmla="*/ 390084 w 582965"/>
                  <a:gd name="connsiteY6" fmla="*/ 571 h 488097"/>
                  <a:gd name="connsiteX7" fmla="*/ 440090 w 582965"/>
                  <a:gd name="connsiteY7" fmla="*/ 7715 h 488097"/>
                  <a:gd name="connsiteX8" fmla="*/ 516290 w 582965"/>
                  <a:gd name="connsiteY8" fmla="*/ 64865 h 488097"/>
                  <a:gd name="connsiteX9" fmla="*/ 547247 w 582965"/>
                  <a:gd name="connsiteY9" fmla="*/ 145827 h 488097"/>
                  <a:gd name="connsiteX10" fmla="*/ 568678 w 582965"/>
                  <a:gd name="connsiteY10" fmla="*/ 257746 h 488097"/>
                  <a:gd name="connsiteX11" fmla="*/ 582965 w 582965"/>
                  <a:gd name="connsiteY11" fmla="*/ 348234 h 488097"/>
                  <a:gd name="connsiteX12" fmla="*/ 582965 w 582965"/>
                  <a:gd name="connsiteY12" fmla="*/ 348234 h 488097"/>
                  <a:gd name="connsiteX13" fmla="*/ 437709 w 582965"/>
                  <a:gd name="connsiteY13" fmla="*/ 369665 h 488097"/>
                  <a:gd name="connsiteX14" fmla="*/ 309122 w 582965"/>
                  <a:gd name="connsiteY14" fmla="*/ 388715 h 488097"/>
                  <a:gd name="connsiteX15" fmla="*/ 192440 w 582965"/>
                  <a:gd name="connsiteY15" fmla="*/ 412527 h 488097"/>
                  <a:gd name="connsiteX16" fmla="*/ 99572 w 582965"/>
                  <a:gd name="connsiteY16" fmla="*/ 443484 h 488097"/>
                  <a:gd name="connsiteX17" fmla="*/ 6703 w 582965"/>
                  <a:gd name="connsiteY17" fmla="*/ 483965 h 488097"/>
                  <a:gd name="connsiteX0-1" fmla="*/ 7232 w 583494"/>
                  <a:gd name="connsiteY0-2" fmla="*/ 483965 h 489046"/>
                  <a:gd name="connsiteX1-3" fmla="*/ 11994 w 583494"/>
                  <a:gd name="connsiteY1-4" fmla="*/ 331565 h 489046"/>
                  <a:gd name="connsiteX2-5" fmla="*/ 45332 w 583494"/>
                  <a:gd name="connsiteY2-6" fmla="*/ 207740 h 489046"/>
                  <a:gd name="connsiteX3-7" fmla="*/ 104863 w 583494"/>
                  <a:gd name="connsiteY3-8" fmla="*/ 100584 h 489046"/>
                  <a:gd name="connsiteX4-9" fmla="*/ 188207 w 583494"/>
                  <a:gd name="connsiteY4-10" fmla="*/ 24384 h 489046"/>
                  <a:gd name="connsiteX5-11" fmla="*/ 269169 w 583494"/>
                  <a:gd name="connsiteY5-12" fmla="*/ 7715 h 489046"/>
                  <a:gd name="connsiteX6-13" fmla="*/ 390613 w 583494"/>
                  <a:gd name="connsiteY6-14" fmla="*/ 571 h 489046"/>
                  <a:gd name="connsiteX7-15" fmla="*/ 440619 w 583494"/>
                  <a:gd name="connsiteY7-16" fmla="*/ 7715 h 489046"/>
                  <a:gd name="connsiteX8-17" fmla="*/ 516819 w 583494"/>
                  <a:gd name="connsiteY8-18" fmla="*/ 64865 h 489046"/>
                  <a:gd name="connsiteX9-19" fmla="*/ 547776 w 583494"/>
                  <a:gd name="connsiteY9-20" fmla="*/ 145827 h 489046"/>
                  <a:gd name="connsiteX10-21" fmla="*/ 569207 w 583494"/>
                  <a:gd name="connsiteY10-22" fmla="*/ 257746 h 489046"/>
                  <a:gd name="connsiteX11-23" fmla="*/ 583494 w 583494"/>
                  <a:gd name="connsiteY11-24" fmla="*/ 348234 h 489046"/>
                  <a:gd name="connsiteX12-25" fmla="*/ 583494 w 583494"/>
                  <a:gd name="connsiteY12-26" fmla="*/ 348234 h 489046"/>
                  <a:gd name="connsiteX13-27" fmla="*/ 438238 w 583494"/>
                  <a:gd name="connsiteY13-28" fmla="*/ 369665 h 489046"/>
                  <a:gd name="connsiteX14-29" fmla="*/ 309651 w 583494"/>
                  <a:gd name="connsiteY14-30" fmla="*/ 388715 h 489046"/>
                  <a:gd name="connsiteX15-31" fmla="*/ 192969 w 583494"/>
                  <a:gd name="connsiteY15-32" fmla="*/ 412527 h 489046"/>
                  <a:gd name="connsiteX16-33" fmla="*/ 107244 w 583494"/>
                  <a:gd name="connsiteY16-34" fmla="*/ 450627 h 489046"/>
                  <a:gd name="connsiteX17-35" fmla="*/ 7232 w 583494"/>
                  <a:gd name="connsiteY17-36" fmla="*/ 483965 h 489046"/>
                  <a:gd name="connsiteX0-37" fmla="*/ 7232 w 583494"/>
                  <a:gd name="connsiteY0-38" fmla="*/ 483965 h 489209"/>
                  <a:gd name="connsiteX1-39" fmla="*/ 11994 w 583494"/>
                  <a:gd name="connsiteY1-40" fmla="*/ 331565 h 489209"/>
                  <a:gd name="connsiteX2-41" fmla="*/ 45332 w 583494"/>
                  <a:gd name="connsiteY2-42" fmla="*/ 207740 h 489209"/>
                  <a:gd name="connsiteX3-43" fmla="*/ 104863 w 583494"/>
                  <a:gd name="connsiteY3-44" fmla="*/ 100584 h 489209"/>
                  <a:gd name="connsiteX4-45" fmla="*/ 188207 w 583494"/>
                  <a:gd name="connsiteY4-46" fmla="*/ 24384 h 489209"/>
                  <a:gd name="connsiteX5-47" fmla="*/ 269169 w 583494"/>
                  <a:gd name="connsiteY5-48" fmla="*/ 7715 h 489209"/>
                  <a:gd name="connsiteX6-49" fmla="*/ 390613 w 583494"/>
                  <a:gd name="connsiteY6-50" fmla="*/ 571 h 489209"/>
                  <a:gd name="connsiteX7-51" fmla="*/ 440619 w 583494"/>
                  <a:gd name="connsiteY7-52" fmla="*/ 7715 h 489209"/>
                  <a:gd name="connsiteX8-53" fmla="*/ 516819 w 583494"/>
                  <a:gd name="connsiteY8-54" fmla="*/ 64865 h 489209"/>
                  <a:gd name="connsiteX9-55" fmla="*/ 547776 w 583494"/>
                  <a:gd name="connsiteY9-56" fmla="*/ 145827 h 489209"/>
                  <a:gd name="connsiteX10-57" fmla="*/ 569207 w 583494"/>
                  <a:gd name="connsiteY10-58" fmla="*/ 257746 h 489209"/>
                  <a:gd name="connsiteX11-59" fmla="*/ 583494 w 583494"/>
                  <a:gd name="connsiteY11-60" fmla="*/ 348234 h 489209"/>
                  <a:gd name="connsiteX12-61" fmla="*/ 583494 w 583494"/>
                  <a:gd name="connsiteY12-62" fmla="*/ 348234 h 489209"/>
                  <a:gd name="connsiteX13-63" fmla="*/ 438238 w 583494"/>
                  <a:gd name="connsiteY13-64" fmla="*/ 369665 h 489209"/>
                  <a:gd name="connsiteX14-65" fmla="*/ 309651 w 583494"/>
                  <a:gd name="connsiteY14-66" fmla="*/ 388715 h 489209"/>
                  <a:gd name="connsiteX15-67" fmla="*/ 192969 w 583494"/>
                  <a:gd name="connsiteY15-68" fmla="*/ 417290 h 489209"/>
                  <a:gd name="connsiteX16-69" fmla="*/ 107244 w 583494"/>
                  <a:gd name="connsiteY16-70" fmla="*/ 450627 h 489209"/>
                  <a:gd name="connsiteX17-71" fmla="*/ 7232 w 583494"/>
                  <a:gd name="connsiteY17-72" fmla="*/ 483965 h 4892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583494" h="489209">
                    <a:moveTo>
                      <a:pt x="7232" y="483965"/>
                    </a:moveTo>
                    <a:cubicBezTo>
                      <a:pt x="-8643" y="464121"/>
                      <a:pt x="5644" y="377603"/>
                      <a:pt x="11994" y="331565"/>
                    </a:cubicBezTo>
                    <a:cubicBezTo>
                      <a:pt x="18344" y="285527"/>
                      <a:pt x="29854" y="246237"/>
                      <a:pt x="45332" y="207740"/>
                    </a:cubicBezTo>
                    <a:cubicBezTo>
                      <a:pt x="60810" y="169243"/>
                      <a:pt x="81051" y="131143"/>
                      <a:pt x="104863" y="100584"/>
                    </a:cubicBezTo>
                    <a:cubicBezTo>
                      <a:pt x="128676" y="70025"/>
                      <a:pt x="160823" y="39862"/>
                      <a:pt x="188207" y="24384"/>
                    </a:cubicBezTo>
                    <a:cubicBezTo>
                      <a:pt x="215591" y="8906"/>
                      <a:pt x="235435" y="11684"/>
                      <a:pt x="269169" y="7715"/>
                    </a:cubicBezTo>
                    <a:cubicBezTo>
                      <a:pt x="302903" y="3746"/>
                      <a:pt x="362038" y="571"/>
                      <a:pt x="390613" y="571"/>
                    </a:cubicBezTo>
                    <a:cubicBezTo>
                      <a:pt x="419188" y="571"/>
                      <a:pt x="419585" y="-3001"/>
                      <a:pt x="440619" y="7715"/>
                    </a:cubicBezTo>
                    <a:cubicBezTo>
                      <a:pt x="461653" y="18431"/>
                      <a:pt x="498960" y="41846"/>
                      <a:pt x="516819" y="64865"/>
                    </a:cubicBezTo>
                    <a:cubicBezTo>
                      <a:pt x="534678" y="87884"/>
                      <a:pt x="539045" y="113680"/>
                      <a:pt x="547776" y="145827"/>
                    </a:cubicBezTo>
                    <a:cubicBezTo>
                      <a:pt x="556507" y="177974"/>
                      <a:pt x="563254" y="224012"/>
                      <a:pt x="569207" y="257746"/>
                    </a:cubicBezTo>
                    <a:cubicBezTo>
                      <a:pt x="575160" y="291480"/>
                      <a:pt x="583494" y="348234"/>
                      <a:pt x="583494" y="348234"/>
                    </a:cubicBezTo>
                    <a:lnTo>
                      <a:pt x="583494" y="348234"/>
                    </a:lnTo>
                    <a:lnTo>
                      <a:pt x="438238" y="369665"/>
                    </a:lnTo>
                    <a:cubicBezTo>
                      <a:pt x="392598" y="376412"/>
                      <a:pt x="350529" y="380777"/>
                      <a:pt x="309651" y="388715"/>
                    </a:cubicBezTo>
                    <a:cubicBezTo>
                      <a:pt x="268773" y="396653"/>
                      <a:pt x="227894" y="408162"/>
                      <a:pt x="192969" y="417290"/>
                    </a:cubicBezTo>
                    <a:cubicBezTo>
                      <a:pt x="158044" y="426418"/>
                      <a:pt x="138200" y="439515"/>
                      <a:pt x="107244" y="450627"/>
                    </a:cubicBezTo>
                    <a:cubicBezTo>
                      <a:pt x="76288" y="461739"/>
                      <a:pt x="23107" y="503809"/>
                      <a:pt x="7232" y="483965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4C23C8F6-3009-4159-BBE6-2544F26CD6C3}"/>
                  </a:ext>
                </a:extLst>
              </p:cNvPr>
              <p:cNvSpPr/>
              <p:nvPr/>
            </p:nvSpPr>
            <p:spPr bwMode="auto">
              <a:xfrm>
                <a:off x="7591913" y="264555"/>
                <a:ext cx="758922" cy="226086"/>
              </a:xfrm>
              <a:custGeom>
                <a:avLst/>
                <a:gdLst>
                  <a:gd name="T0" fmla="*/ 0 w 6028"/>
                  <a:gd name="T1" fmla="*/ 1739 h 1739"/>
                  <a:gd name="T2" fmla="*/ 3 w 6028"/>
                  <a:gd name="T3" fmla="*/ 1716 h 1739"/>
                  <a:gd name="T4" fmla="*/ 13 w 6028"/>
                  <a:gd name="T5" fmla="*/ 1689 h 1739"/>
                  <a:gd name="T6" fmla="*/ 31 w 6028"/>
                  <a:gd name="T7" fmla="*/ 1660 h 1739"/>
                  <a:gd name="T8" fmla="*/ 56 w 6028"/>
                  <a:gd name="T9" fmla="*/ 1629 h 1739"/>
                  <a:gd name="T10" fmla="*/ 88 w 6028"/>
                  <a:gd name="T11" fmla="*/ 1595 h 1739"/>
                  <a:gd name="T12" fmla="*/ 127 w 6028"/>
                  <a:gd name="T13" fmla="*/ 1557 h 1739"/>
                  <a:gd name="T14" fmla="*/ 172 w 6028"/>
                  <a:gd name="T15" fmla="*/ 1519 h 1739"/>
                  <a:gd name="T16" fmla="*/ 223 w 6028"/>
                  <a:gd name="T17" fmla="*/ 1478 h 1739"/>
                  <a:gd name="T18" fmla="*/ 343 w 6028"/>
                  <a:gd name="T19" fmla="*/ 1391 h 1739"/>
                  <a:gd name="T20" fmla="*/ 485 w 6028"/>
                  <a:gd name="T21" fmla="*/ 1299 h 1739"/>
                  <a:gd name="T22" fmla="*/ 647 w 6028"/>
                  <a:gd name="T23" fmla="*/ 1204 h 1739"/>
                  <a:gd name="T24" fmla="*/ 827 w 6028"/>
                  <a:gd name="T25" fmla="*/ 1106 h 1739"/>
                  <a:gd name="T26" fmla="*/ 1022 w 6028"/>
                  <a:gd name="T27" fmla="*/ 1007 h 1739"/>
                  <a:gd name="T28" fmla="*/ 1231 w 6028"/>
                  <a:gd name="T29" fmla="*/ 909 h 1739"/>
                  <a:gd name="T30" fmla="*/ 1452 w 6028"/>
                  <a:gd name="T31" fmla="*/ 814 h 1739"/>
                  <a:gd name="T32" fmla="*/ 1682 w 6028"/>
                  <a:gd name="T33" fmla="*/ 722 h 1739"/>
                  <a:gd name="T34" fmla="*/ 1920 w 6028"/>
                  <a:gd name="T35" fmla="*/ 637 h 1739"/>
                  <a:gd name="T36" fmla="*/ 2164 w 6028"/>
                  <a:gd name="T37" fmla="*/ 559 h 1739"/>
                  <a:gd name="T38" fmla="*/ 2411 w 6028"/>
                  <a:gd name="T39" fmla="*/ 489 h 1739"/>
                  <a:gd name="T40" fmla="*/ 2535 w 6028"/>
                  <a:gd name="T41" fmla="*/ 458 h 1739"/>
                  <a:gd name="T42" fmla="*/ 2659 w 6028"/>
                  <a:gd name="T43" fmla="*/ 430 h 1739"/>
                  <a:gd name="T44" fmla="*/ 2865 w 6028"/>
                  <a:gd name="T45" fmla="*/ 387 h 1739"/>
                  <a:gd name="T46" fmla="*/ 3072 w 6028"/>
                  <a:gd name="T47" fmla="*/ 347 h 1739"/>
                  <a:gd name="T48" fmla="*/ 3490 w 6028"/>
                  <a:gd name="T49" fmla="*/ 274 h 1739"/>
                  <a:gd name="T50" fmla="*/ 3911 w 6028"/>
                  <a:gd name="T51" fmla="*/ 209 h 1739"/>
                  <a:gd name="T52" fmla="*/ 4335 w 6028"/>
                  <a:gd name="T53" fmla="*/ 154 h 1739"/>
                  <a:gd name="T54" fmla="*/ 4760 w 6028"/>
                  <a:gd name="T55" fmla="*/ 105 h 1739"/>
                  <a:gd name="T56" fmla="*/ 5184 w 6028"/>
                  <a:gd name="T57" fmla="*/ 64 h 1739"/>
                  <a:gd name="T58" fmla="*/ 5607 w 6028"/>
                  <a:gd name="T59" fmla="*/ 30 h 1739"/>
                  <a:gd name="T60" fmla="*/ 6028 w 6028"/>
                  <a:gd name="T61" fmla="*/ 0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28" h="1739">
                    <a:moveTo>
                      <a:pt x="0" y="1739"/>
                    </a:moveTo>
                    <a:lnTo>
                      <a:pt x="3" y="1716"/>
                    </a:lnTo>
                    <a:lnTo>
                      <a:pt x="13" y="1689"/>
                    </a:lnTo>
                    <a:lnTo>
                      <a:pt x="31" y="1660"/>
                    </a:lnTo>
                    <a:lnTo>
                      <a:pt x="56" y="1629"/>
                    </a:lnTo>
                    <a:lnTo>
                      <a:pt x="88" y="1595"/>
                    </a:lnTo>
                    <a:lnTo>
                      <a:pt x="127" y="1557"/>
                    </a:lnTo>
                    <a:lnTo>
                      <a:pt x="172" y="1519"/>
                    </a:lnTo>
                    <a:lnTo>
                      <a:pt x="223" y="1478"/>
                    </a:lnTo>
                    <a:lnTo>
                      <a:pt x="343" y="1391"/>
                    </a:lnTo>
                    <a:lnTo>
                      <a:pt x="485" y="1299"/>
                    </a:lnTo>
                    <a:lnTo>
                      <a:pt x="647" y="1204"/>
                    </a:lnTo>
                    <a:lnTo>
                      <a:pt x="827" y="1106"/>
                    </a:lnTo>
                    <a:lnTo>
                      <a:pt x="1022" y="1007"/>
                    </a:lnTo>
                    <a:lnTo>
                      <a:pt x="1231" y="909"/>
                    </a:lnTo>
                    <a:lnTo>
                      <a:pt x="1452" y="814"/>
                    </a:lnTo>
                    <a:lnTo>
                      <a:pt x="1682" y="722"/>
                    </a:lnTo>
                    <a:lnTo>
                      <a:pt x="1920" y="637"/>
                    </a:lnTo>
                    <a:lnTo>
                      <a:pt x="2164" y="559"/>
                    </a:lnTo>
                    <a:lnTo>
                      <a:pt x="2411" y="489"/>
                    </a:lnTo>
                    <a:lnTo>
                      <a:pt x="2535" y="458"/>
                    </a:lnTo>
                    <a:lnTo>
                      <a:pt x="2659" y="430"/>
                    </a:lnTo>
                    <a:lnTo>
                      <a:pt x="2865" y="387"/>
                    </a:lnTo>
                    <a:lnTo>
                      <a:pt x="3072" y="347"/>
                    </a:lnTo>
                    <a:lnTo>
                      <a:pt x="3490" y="274"/>
                    </a:lnTo>
                    <a:lnTo>
                      <a:pt x="3911" y="209"/>
                    </a:lnTo>
                    <a:lnTo>
                      <a:pt x="4335" y="154"/>
                    </a:lnTo>
                    <a:lnTo>
                      <a:pt x="4760" y="105"/>
                    </a:lnTo>
                    <a:lnTo>
                      <a:pt x="5184" y="64"/>
                    </a:lnTo>
                    <a:lnTo>
                      <a:pt x="5607" y="30"/>
                    </a:lnTo>
                    <a:lnTo>
                      <a:pt x="6028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4A011AB8-701C-4C77-AD56-404C161825C6}"/>
                  </a:ext>
                </a:extLst>
              </p:cNvPr>
              <p:cNvSpPr/>
              <p:nvPr/>
            </p:nvSpPr>
            <p:spPr bwMode="auto">
              <a:xfrm>
                <a:off x="7733122" y="259265"/>
                <a:ext cx="699270" cy="176486"/>
              </a:xfrm>
              <a:custGeom>
                <a:avLst/>
                <a:gdLst>
                  <a:gd name="T0" fmla="*/ 5464 w 5588"/>
                  <a:gd name="T1" fmla="*/ 1995 h 3344"/>
                  <a:gd name="T2" fmla="*/ 5220 w 5588"/>
                  <a:gd name="T3" fmla="*/ 2019 h 3344"/>
                  <a:gd name="T4" fmla="*/ 4983 w 5588"/>
                  <a:gd name="T5" fmla="*/ 2063 h 3344"/>
                  <a:gd name="T6" fmla="*/ 4751 w 5588"/>
                  <a:gd name="T7" fmla="*/ 2125 h 3344"/>
                  <a:gd name="T8" fmla="*/ 4411 w 5588"/>
                  <a:gd name="T9" fmla="*/ 2245 h 3344"/>
                  <a:gd name="T10" fmla="*/ 3970 w 5588"/>
                  <a:gd name="T11" fmla="*/ 2442 h 3344"/>
                  <a:gd name="T12" fmla="*/ 3318 w 5588"/>
                  <a:gd name="T13" fmla="*/ 2770 h 3344"/>
                  <a:gd name="T14" fmla="*/ 3017 w 5588"/>
                  <a:gd name="T15" fmla="*/ 2917 h 3344"/>
                  <a:gd name="T16" fmla="*/ 2656 w 5588"/>
                  <a:gd name="T17" fmla="*/ 3072 h 3344"/>
                  <a:gd name="T18" fmla="*/ 2430 w 5588"/>
                  <a:gd name="T19" fmla="*/ 3155 h 3344"/>
                  <a:gd name="T20" fmla="*/ 2198 w 5588"/>
                  <a:gd name="T21" fmla="*/ 3224 h 3344"/>
                  <a:gd name="T22" fmla="*/ 1962 w 5588"/>
                  <a:gd name="T23" fmla="*/ 3276 h 3344"/>
                  <a:gd name="T24" fmla="*/ 1594 w 5588"/>
                  <a:gd name="T25" fmla="*/ 3327 h 3344"/>
                  <a:gd name="T26" fmla="*/ 1342 w 5588"/>
                  <a:gd name="T27" fmla="*/ 3343 h 3344"/>
                  <a:gd name="T28" fmla="*/ 1088 w 5588"/>
                  <a:gd name="T29" fmla="*/ 3340 h 3344"/>
                  <a:gd name="T30" fmla="*/ 837 w 5588"/>
                  <a:gd name="T31" fmla="*/ 3313 h 3344"/>
                  <a:gd name="T32" fmla="*/ 591 w 5588"/>
                  <a:gd name="T33" fmla="*/ 3262 h 3344"/>
                  <a:gd name="T34" fmla="*/ 354 w 5588"/>
                  <a:gd name="T35" fmla="*/ 3180 h 3344"/>
                  <a:gd name="T36" fmla="*/ 130 w 5588"/>
                  <a:gd name="T37" fmla="*/ 3064 h 3344"/>
                  <a:gd name="T38" fmla="*/ 7 w 5588"/>
                  <a:gd name="T39" fmla="*/ 2777 h 3344"/>
                  <a:gd name="T40" fmla="*/ 1 w 5588"/>
                  <a:gd name="T41" fmla="*/ 2448 h 3344"/>
                  <a:gd name="T42" fmla="*/ 11 w 5588"/>
                  <a:gd name="T43" fmla="*/ 2226 h 3344"/>
                  <a:gd name="T44" fmla="*/ 33 w 5588"/>
                  <a:gd name="T45" fmla="*/ 2005 h 3344"/>
                  <a:gd name="T46" fmla="*/ 90 w 5588"/>
                  <a:gd name="T47" fmla="*/ 1679 h 3344"/>
                  <a:gd name="T48" fmla="*/ 145 w 5588"/>
                  <a:gd name="T49" fmla="*/ 1466 h 3344"/>
                  <a:gd name="T50" fmla="*/ 213 w 5588"/>
                  <a:gd name="T51" fmla="*/ 1260 h 3344"/>
                  <a:gd name="T52" fmla="*/ 296 w 5588"/>
                  <a:gd name="T53" fmla="*/ 1060 h 3344"/>
                  <a:gd name="T54" fmla="*/ 394 w 5588"/>
                  <a:gd name="T55" fmla="*/ 870 h 3344"/>
                  <a:gd name="T56" fmla="*/ 507 w 5588"/>
                  <a:gd name="T57" fmla="*/ 689 h 3344"/>
                  <a:gd name="T58" fmla="*/ 637 w 5588"/>
                  <a:gd name="T59" fmla="*/ 522 h 3344"/>
                  <a:gd name="T60" fmla="*/ 783 w 5588"/>
                  <a:gd name="T61" fmla="*/ 367 h 3344"/>
                  <a:gd name="T62" fmla="*/ 948 w 5588"/>
                  <a:gd name="T63" fmla="*/ 228 h 3344"/>
                  <a:gd name="T64" fmla="*/ 1129 w 5588"/>
                  <a:gd name="T65" fmla="*/ 105 h 3344"/>
                  <a:gd name="T66" fmla="*/ 1329 w 5588"/>
                  <a:gd name="T67" fmla="*/ 0 h 3344"/>
                  <a:gd name="connsiteX0" fmla="*/ 10000 w 10000"/>
                  <a:gd name="connsiteY0" fmla="*/ 5957 h 10000"/>
                  <a:gd name="connsiteX1" fmla="*/ 9778 w 10000"/>
                  <a:gd name="connsiteY1" fmla="*/ 5966 h 10000"/>
                  <a:gd name="connsiteX2" fmla="*/ 9558 w 10000"/>
                  <a:gd name="connsiteY2" fmla="*/ 5993 h 10000"/>
                  <a:gd name="connsiteX3" fmla="*/ 9341 w 10000"/>
                  <a:gd name="connsiteY3" fmla="*/ 6038 h 10000"/>
                  <a:gd name="connsiteX4" fmla="*/ 9128 w 10000"/>
                  <a:gd name="connsiteY4" fmla="*/ 6097 h 10000"/>
                  <a:gd name="connsiteX5" fmla="*/ 8917 w 10000"/>
                  <a:gd name="connsiteY5" fmla="*/ 6169 h 10000"/>
                  <a:gd name="connsiteX6" fmla="*/ 8708 w 10000"/>
                  <a:gd name="connsiteY6" fmla="*/ 6256 h 10000"/>
                  <a:gd name="connsiteX7" fmla="*/ 8502 w 10000"/>
                  <a:gd name="connsiteY7" fmla="*/ 6355 h 10000"/>
                  <a:gd name="connsiteX8" fmla="*/ 8296 w 10000"/>
                  <a:gd name="connsiteY8" fmla="*/ 6462 h 10000"/>
                  <a:gd name="connsiteX9" fmla="*/ 7894 w 10000"/>
                  <a:gd name="connsiteY9" fmla="*/ 6714 h 10000"/>
                  <a:gd name="connsiteX10" fmla="*/ 7496 w 10000"/>
                  <a:gd name="connsiteY10" fmla="*/ 6995 h 10000"/>
                  <a:gd name="connsiteX11" fmla="*/ 7105 w 10000"/>
                  <a:gd name="connsiteY11" fmla="*/ 7303 h 10000"/>
                  <a:gd name="connsiteX12" fmla="*/ 6714 w 10000"/>
                  <a:gd name="connsiteY12" fmla="*/ 7623 h 10000"/>
                  <a:gd name="connsiteX13" fmla="*/ 5938 w 10000"/>
                  <a:gd name="connsiteY13" fmla="*/ 8283 h 10000"/>
                  <a:gd name="connsiteX14" fmla="*/ 5546 w 10000"/>
                  <a:gd name="connsiteY14" fmla="*/ 8603 h 10000"/>
                  <a:gd name="connsiteX15" fmla="*/ 5399 w 10000"/>
                  <a:gd name="connsiteY15" fmla="*/ 8723 h 10000"/>
                  <a:gd name="connsiteX16" fmla="*/ 5152 w 10000"/>
                  <a:gd name="connsiteY16" fmla="*/ 8908 h 10000"/>
                  <a:gd name="connsiteX17" fmla="*/ 4753 w 10000"/>
                  <a:gd name="connsiteY17" fmla="*/ 9187 h 10000"/>
                  <a:gd name="connsiteX18" fmla="*/ 4551 w 10000"/>
                  <a:gd name="connsiteY18" fmla="*/ 9318 h 10000"/>
                  <a:gd name="connsiteX19" fmla="*/ 4349 w 10000"/>
                  <a:gd name="connsiteY19" fmla="*/ 9435 h 10000"/>
                  <a:gd name="connsiteX20" fmla="*/ 4143 w 10000"/>
                  <a:gd name="connsiteY20" fmla="*/ 9542 h 10000"/>
                  <a:gd name="connsiteX21" fmla="*/ 3933 w 10000"/>
                  <a:gd name="connsiteY21" fmla="*/ 9641 h 10000"/>
                  <a:gd name="connsiteX22" fmla="*/ 3724 w 10000"/>
                  <a:gd name="connsiteY22" fmla="*/ 9725 h 10000"/>
                  <a:gd name="connsiteX23" fmla="*/ 3511 w 10000"/>
                  <a:gd name="connsiteY23" fmla="*/ 9797 h 10000"/>
                  <a:gd name="connsiteX24" fmla="*/ 3074 w 10000"/>
                  <a:gd name="connsiteY24" fmla="*/ 9907 h 10000"/>
                  <a:gd name="connsiteX25" fmla="*/ 2853 w 10000"/>
                  <a:gd name="connsiteY25" fmla="*/ 9949 h 10000"/>
                  <a:gd name="connsiteX26" fmla="*/ 2627 w 10000"/>
                  <a:gd name="connsiteY26" fmla="*/ 9982 h 10000"/>
                  <a:gd name="connsiteX27" fmla="*/ 2402 w 10000"/>
                  <a:gd name="connsiteY27" fmla="*/ 9997 h 10000"/>
                  <a:gd name="connsiteX28" fmla="*/ 2174 w 10000"/>
                  <a:gd name="connsiteY28" fmla="*/ 10000 h 10000"/>
                  <a:gd name="connsiteX29" fmla="*/ 1947 w 10000"/>
                  <a:gd name="connsiteY29" fmla="*/ 9988 h 10000"/>
                  <a:gd name="connsiteX30" fmla="*/ 1722 w 10000"/>
                  <a:gd name="connsiteY30" fmla="*/ 9955 h 10000"/>
                  <a:gd name="connsiteX31" fmla="*/ 1498 w 10000"/>
                  <a:gd name="connsiteY31" fmla="*/ 9907 h 10000"/>
                  <a:gd name="connsiteX32" fmla="*/ 1276 w 10000"/>
                  <a:gd name="connsiteY32" fmla="*/ 9842 h 10000"/>
                  <a:gd name="connsiteX33" fmla="*/ 1058 w 10000"/>
                  <a:gd name="connsiteY33" fmla="*/ 9755 h 10000"/>
                  <a:gd name="connsiteX34" fmla="*/ 843 w 10000"/>
                  <a:gd name="connsiteY34" fmla="*/ 9644 h 10000"/>
                  <a:gd name="connsiteX35" fmla="*/ 634 w 10000"/>
                  <a:gd name="connsiteY35" fmla="*/ 9510 h 10000"/>
                  <a:gd name="connsiteX36" fmla="*/ 431 w 10000"/>
                  <a:gd name="connsiteY36" fmla="*/ 9351 h 10000"/>
                  <a:gd name="connsiteX37" fmla="*/ 233 w 10000"/>
                  <a:gd name="connsiteY37" fmla="*/ 9163 h 10000"/>
                  <a:gd name="connsiteX38" fmla="*/ 43 w 10000"/>
                  <a:gd name="connsiteY38" fmla="*/ 8953 h 10000"/>
                  <a:gd name="connsiteX39" fmla="*/ 13 w 10000"/>
                  <a:gd name="connsiteY39" fmla="*/ 8304 h 10000"/>
                  <a:gd name="connsiteX40" fmla="*/ 0 w 10000"/>
                  <a:gd name="connsiteY40" fmla="*/ 7653 h 10000"/>
                  <a:gd name="connsiteX41" fmla="*/ 2 w 10000"/>
                  <a:gd name="connsiteY41" fmla="*/ 7321 h 10000"/>
                  <a:gd name="connsiteX42" fmla="*/ 9 w 10000"/>
                  <a:gd name="connsiteY42" fmla="*/ 6989 h 10000"/>
                  <a:gd name="connsiteX43" fmla="*/ 20 w 10000"/>
                  <a:gd name="connsiteY43" fmla="*/ 6657 h 10000"/>
                  <a:gd name="connsiteX44" fmla="*/ 38 w 10000"/>
                  <a:gd name="connsiteY44" fmla="*/ 6328 h 10000"/>
                  <a:gd name="connsiteX45" fmla="*/ 59 w 10000"/>
                  <a:gd name="connsiteY45" fmla="*/ 5996 h 10000"/>
                  <a:gd name="connsiteX46" fmla="*/ 88 w 10000"/>
                  <a:gd name="connsiteY46" fmla="*/ 5667 h 10000"/>
                  <a:gd name="connsiteX47" fmla="*/ 161 w 10000"/>
                  <a:gd name="connsiteY47" fmla="*/ 5021 h 10000"/>
                  <a:gd name="connsiteX48" fmla="*/ 208 w 10000"/>
                  <a:gd name="connsiteY48" fmla="*/ 4701 h 10000"/>
                  <a:gd name="connsiteX49" fmla="*/ 259 w 10000"/>
                  <a:gd name="connsiteY49" fmla="*/ 4384 h 10000"/>
                  <a:gd name="connsiteX50" fmla="*/ 317 w 10000"/>
                  <a:gd name="connsiteY50" fmla="*/ 4070 h 10000"/>
                  <a:gd name="connsiteX51" fmla="*/ 381 w 10000"/>
                  <a:gd name="connsiteY51" fmla="*/ 3768 h 10000"/>
                  <a:gd name="connsiteX52" fmla="*/ 451 w 10000"/>
                  <a:gd name="connsiteY52" fmla="*/ 3466 h 10000"/>
                  <a:gd name="connsiteX53" fmla="*/ 530 w 10000"/>
                  <a:gd name="connsiteY53" fmla="*/ 3170 h 10000"/>
                  <a:gd name="connsiteX54" fmla="*/ 614 w 10000"/>
                  <a:gd name="connsiteY54" fmla="*/ 2880 h 10000"/>
                  <a:gd name="connsiteX55" fmla="*/ 705 w 10000"/>
                  <a:gd name="connsiteY55" fmla="*/ 2602 h 10000"/>
                  <a:gd name="connsiteX56" fmla="*/ 802 w 10000"/>
                  <a:gd name="connsiteY56" fmla="*/ 2327 h 10000"/>
                  <a:gd name="connsiteX57" fmla="*/ 907 w 10000"/>
                  <a:gd name="connsiteY57" fmla="*/ 2060 h 10000"/>
                  <a:gd name="connsiteX58" fmla="*/ 1020 w 10000"/>
                  <a:gd name="connsiteY58" fmla="*/ 1806 h 10000"/>
                  <a:gd name="connsiteX59" fmla="*/ 1140 w 10000"/>
                  <a:gd name="connsiteY59" fmla="*/ 1561 h 10000"/>
                  <a:gd name="connsiteX60" fmla="*/ 1267 w 10000"/>
                  <a:gd name="connsiteY60" fmla="*/ 1322 h 10000"/>
                  <a:gd name="connsiteX61" fmla="*/ 1401 w 10000"/>
                  <a:gd name="connsiteY61" fmla="*/ 1097 h 10000"/>
                  <a:gd name="connsiteX62" fmla="*/ 1546 w 10000"/>
                  <a:gd name="connsiteY62" fmla="*/ 882 h 10000"/>
                  <a:gd name="connsiteX63" fmla="*/ 1696 w 10000"/>
                  <a:gd name="connsiteY63" fmla="*/ 682 h 10000"/>
                  <a:gd name="connsiteX64" fmla="*/ 1854 w 10000"/>
                  <a:gd name="connsiteY64" fmla="*/ 490 h 10000"/>
                  <a:gd name="connsiteX65" fmla="*/ 2020 w 10000"/>
                  <a:gd name="connsiteY65" fmla="*/ 314 h 10000"/>
                  <a:gd name="connsiteX66" fmla="*/ 2196 w 10000"/>
                  <a:gd name="connsiteY66" fmla="*/ 150 h 10000"/>
                  <a:gd name="connsiteX67" fmla="*/ 2378 w 10000"/>
                  <a:gd name="connsiteY67" fmla="*/ 0 h 10000"/>
                  <a:gd name="connsiteX0-1" fmla="*/ 10000 w 10000"/>
                  <a:gd name="connsiteY0-2" fmla="*/ 5957 h 10000"/>
                  <a:gd name="connsiteX1-3" fmla="*/ 9778 w 10000"/>
                  <a:gd name="connsiteY1-4" fmla="*/ 5966 h 10000"/>
                  <a:gd name="connsiteX2-5" fmla="*/ 9558 w 10000"/>
                  <a:gd name="connsiteY2-6" fmla="*/ 5993 h 10000"/>
                  <a:gd name="connsiteX3-7" fmla="*/ 9341 w 10000"/>
                  <a:gd name="connsiteY3-8" fmla="*/ 6038 h 10000"/>
                  <a:gd name="connsiteX4-9" fmla="*/ 9128 w 10000"/>
                  <a:gd name="connsiteY4-10" fmla="*/ 6097 h 10000"/>
                  <a:gd name="connsiteX5-11" fmla="*/ 8917 w 10000"/>
                  <a:gd name="connsiteY5-12" fmla="*/ 6169 h 10000"/>
                  <a:gd name="connsiteX6-13" fmla="*/ 8708 w 10000"/>
                  <a:gd name="connsiteY6-14" fmla="*/ 6256 h 10000"/>
                  <a:gd name="connsiteX7-15" fmla="*/ 8502 w 10000"/>
                  <a:gd name="connsiteY7-16" fmla="*/ 6355 h 10000"/>
                  <a:gd name="connsiteX8-17" fmla="*/ 8296 w 10000"/>
                  <a:gd name="connsiteY8-18" fmla="*/ 6462 h 10000"/>
                  <a:gd name="connsiteX9-19" fmla="*/ 7894 w 10000"/>
                  <a:gd name="connsiteY9-20" fmla="*/ 6714 h 10000"/>
                  <a:gd name="connsiteX10-21" fmla="*/ 7496 w 10000"/>
                  <a:gd name="connsiteY10-22" fmla="*/ 6995 h 10000"/>
                  <a:gd name="connsiteX11-23" fmla="*/ 7105 w 10000"/>
                  <a:gd name="connsiteY11-24" fmla="*/ 7303 h 10000"/>
                  <a:gd name="connsiteX12-25" fmla="*/ 6714 w 10000"/>
                  <a:gd name="connsiteY12-26" fmla="*/ 7623 h 10000"/>
                  <a:gd name="connsiteX13-27" fmla="*/ 5938 w 10000"/>
                  <a:gd name="connsiteY13-28" fmla="*/ 8283 h 10000"/>
                  <a:gd name="connsiteX14-29" fmla="*/ 5546 w 10000"/>
                  <a:gd name="connsiteY14-30" fmla="*/ 8603 h 10000"/>
                  <a:gd name="connsiteX15-31" fmla="*/ 5399 w 10000"/>
                  <a:gd name="connsiteY15-32" fmla="*/ 8723 h 10000"/>
                  <a:gd name="connsiteX16-33" fmla="*/ 5152 w 10000"/>
                  <a:gd name="connsiteY16-34" fmla="*/ 8908 h 10000"/>
                  <a:gd name="connsiteX17-35" fmla="*/ 4753 w 10000"/>
                  <a:gd name="connsiteY17-36" fmla="*/ 9187 h 10000"/>
                  <a:gd name="connsiteX18-37" fmla="*/ 4551 w 10000"/>
                  <a:gd name="connsiteY18-38" fmla="*/ 9318 h 10000"/>
                  <a:gd name="connsiteX19-39" fmla="*/ 4349 w 10000"/>
                  <a:gd name="connsiteY19-40" fmla="*/ 9435 h 10000"/>
                  <a:gd name="connsiteX20-41" fmla="*/ 4143 w 10000"/>
                  <a:gd name="connsiteY20-42" fmla="*/ 9542 h 10000"/>
                  <a:gd name="connsiteX21-43" fmla="*/ 3933 w 10000"/>
                  <a:gd name="connsiteY21-44" fmla="*/ 9641 h 10000"/>
                  <a:gd name="connsiteX22-45" fmla="*/ 3724 w 10000"/>
                  <a:gd name="connsiteY22-46" fmla="*/ 9725 h 10000"/>
                  <a:gd name="connsiteX23-47" fmla="*/ 3511 w 10000"/>
                  <a:gd name="connsiteY23-48" fmla="*/ 9797 h 10000"/>
                  <a:gd name="connsiteX24-49" fmla="*/ 3074 w 10000"/>
                  <a:gd name="connsiteY24-50" fmla="*/ 9907 h 10000"/>
                  <a:gd name="connsiteX25-51" fmla="*/ 2853 w 10000"/>
                  <a:gd name="connsiteY25-52" fmla="*/ 9949 h 10000"/>
                  <a:gd name="connsiteX26-53" fmla="*/ 2627 w 10000"/>
                  <a:gd name="connsiteY26-54" fmla="*/ 9982 h 10000"/>
                  <a:gd name="connsiteX27-55" fmla="*/ 2402 w 10000"/>
                  <a:gd name="connsiteY27-56" fmla="*/ 9997 h 10000"/>
                  <a:gd name="connsiteX28-57" fmla="*/ 2174 w 10000"/>
                  <a:gd name="connsiteY28-58" fmla="*/ 10000 h 10000"/>
                  <a:gd name="connsiteX29-59" fmla="*/ 1947 w 10000"/>
                  <a:gd name="connsiteY29-60" fmla="*/ 9988 h 10000"/>
                  <a:gd name="connsiteX30-61" fmla="*/ 1722 w 10000"/>
                  <a:gd name="connsiteY30-62" fmla="*/ 9955 h 10000"/>
                  <a:gd name="connsiteX31-63" fmla="*/ 1498 w 10000"/>
                  <a:gd name="connsiteY31-64" fmla="*/ 9907 h 10000"/>
                  <a:gd name="connsiteX32-65" fmla="*/ 1276 w 10000"/>
                  <a:gd name="connsiteY32-66" fmla="*/ 9842 h 10000"/>
                  <a:gd name="connsiteX33-67" fmla="*/ 1058 w 10000"/>
                  <a:gd name="connsiteY33-68" fmla="*/ 9755 h 10000"/>
                  <a:gd name="connsiteX34-69" fmla="*/ 843 w 10000"/>
                  <a:gd name="connsiteY34-70" fmla="*/ 9644 h 10000"/>
                  <a:gd name="connsiteX35-71" fmla="*/ 634 w 10000"/>
                  <a:gd name="connsiteY35-72" fmla="*/ 9510 h 10000"/>
                  <a:gd name="connsiteX36-73" fmla="*/ 431 w 10000"/>
                  <a:gd name="connsiteY36-74" fmla="*/ 9351 h 10000"/>
                  <a:gd name="connsiteX37-75" fmla="*/ 233 w 10000"/>
                  <a:gd name="connsiteY37-76" fmla="*/ 9163 h 10000"/>
                  <a:gd name="connsiteX38-77" fmla="*/ 43 w 10000"/>
                  <a:gd name="connsiteY38-78" fmla="*/ 8953 h 10000"/>
                  <a:gd name="connsiteX39-79" fmla="*/ 13 w 10000"/>
                  <a:gd name="connsiteY39-80" fmla="*/ 8304 h 10000"/>
                  <a:gd name="connsiteX40-81" fmla="*/ 0 w 10000"/>
                  <a:gd name="connsiteY40-82" fmla="*/ 7653 h 10000"/>
                  <a:gd name="connsiteX41-83" fmla="*/ 2 w 10000"/>
                  <a:gd name="connsiteY41-84" fmla="*/ 7321 h 10000"/>
                  <a:gd name="connsiteX42-85" fmla="*/ 9 w 10000"/>
                  <a:gd name="connsiteY42-86" fmla="*/ 6989 h 10000"/>
                  <a:gd name="connsiteX43-87" fmla="*/ 20 w 10000"/>
                  <a:gd name="connsiteY43-88" fmla="*/ 6657 h 10000"/>
                  <a:gd name="connsiteX44-89" fmla="*/ 38 w 10000"/>
                  <a:gd name="connsiteY44-90" fmla="*/ 6328 h 10000"/>
                  <a:gd name="connsiteX45-91" fmla="*/ 59 w 10000"/>
                  <a:gd name="connsiteY45-92" fmla="*/ 5996 h 10000"/>
                  <a:gd name="connsiteX46-93" fmla="*/ 88 w 10000"/>
                  <a:gd name="connsiteY46-94" fmla="*/ 5667 h 10000"/>
                  <a:gd name="connsiteX47-95" fmla="*/ 161 w 10000"/>
                  <a:gd name="connsiteY47-96" fmla="*/ 5021 h 10000"/>
                  <a:gd name="connsiteX48-97" fmla="*/ 208 w 10000"/>
                  <a:gd name="connsiteY48-98" fmla="*/ 4701 h 10000"/>
                  <a:gd name="connsiteX49-99" fmla="*/ 259 w 10000"/>
                  <a:gd name="connsiteY49-100" fmla="*/ 4384 h 10000"/>
                  <a:gd name="connsiteX50-101" fmla="*/ 317 w 10000"/>
                  <a:gd name="connsiteY50-102" fmla="*/ 4070 h 10000"/>
                  <a:gd name="connsiteX51-103" fmla="*/ 381 w 10000"/>
                  <a:gd name="connsiteY51-104" fmla="*/ 3768 h 10000"/>
                  <a:gd name="connsiteX52-105" fmla="*/ 451 w 10000"/>
                  <a:gd name="connsiteY52-106" fmla="*/ 3466 h 10000"/>
                  <a:gd name="connsiteX53-107" fmla="*/ 530 w 10000"/>
                  <a:gd name="connsiteY53-108" fmla="*/ 3170 h 10000"/>
                  <a:gd name="connsiteX54-109" fmla="*/ 614 w 10000"/>
                  <a:gd name="connsiteY54-110" fmla="*/ 2880 h 10000"/>
                  <a:gd name="connsiteX55-111" fmla="*/ 705 w 10000"/>
                  <a:gd name="connsiteY55-112" fmla="*/ 2602 h 10000"/>
                  <a:gd name="connsiteX56-113" fmla="*/ 802 w 10000"/>
                  <a:gd name="connsiteY56-114" fmla="*/ 2327 h 10000"/>
                  <a:gd name="connsiteX57-115" fmla="*/ 907 w 10000"/>
                  <a:gd name="connsiteY57-116" fmla="*/ 2060 h 10000"/>
                  <a:gd name="connsiteX58-117" fmla="*/ 1020 w 10000"/>
                  <a:gd name="connsiteY58-118" fmla="*/ 1806 h 10000"/>
                  <a:gd name="connsiteX59-119" fmla="*/ 1140 w 10000"/>
                  <a:gd name="connsiteY59-120" fmla="*/ 1561 h 10000"/>
                  <a:gd name="connsiteX60-121" fmla="*/ 1267 w 10000"/>
                  <a:gd name="connsiteY60-122" fmla="*/ 1322 h 10000"/>
                  <a:gd name="connsiteX61-123" fmla="*/ 1401 w 10000"/>
                  <a:gd name="connsiteY61-124" fmla="*/ 1097 h 10000"/>
                  <a:gd name="connsiteX62-125" fmla="*/ 1546 w 10000"/>
                  <a:gd name="connsiteY62-126" fmla="*/ 882 h 10000"/>
                  <a:gd name="connsiteX63-127" fmla="*/ 1696 w 10000"/>
                  <a:gd name="connsiteY63-128" fmla="*/ 682 h 10000"/>
                  <a:gd name="connsiteX64-129" fmla="*/ 1854 w 10000"/>
                  <a:gd name="connsiteY64-130" fmla="*/ 490 h 10000"/>
                  <a:gd name="connsiteX65-131" fmla="*/ 2020 w 10000"/>
                  <a:gd name="connsiteY65-132" fmla="*/ 314 h 10000"/>
                  <a:gd name="connsiteX66-133" fmla="*/ 2196 w 10000"/>
                  <a:gd name="connsiteY66-134" fmla="*/ 150 h 10000"/>
                  <a:gd name="connsiteX67-135" fmla="*/ 2378 w 10000"/>
                  <a:gd name="connsiteY67-136" fmla="*/ 0 h 10000"/>
                  <a:gd name="connsiteX0-137" fmla="*/ 10000 w 10000"/>
                  <a:gd name="connsiteY0-138" fmla="*/ 5957 h 10000"/>
                  <a:gd name="connsiteX1-139" fmla="*/ 9778 w 10000"/>
                  <a:gd name="connsiteY1-140" fmla="*/ 5966 h 10000"/>
                  <a:gd name="connsiteX2-141" fmla="*/ 9558 w 10000"/>
                  <a:gd name="connsiteY2-142" fmla="*/ 5993 h 10000"/>
                  <a:gd name="connsiteX3-143" fmla="*/ 9341 w 10000"/>
                  <a:gd name="connsiteY3-144" fmla="*/ 6038 h 10000"/>
                  <a:gd name="connsiteX4-145" fmla="*/ 9128 w 10000"/>
                  <a:gd name="connsiteY4-146" fmla="*/ 6097 h 10000"/>
                  <a:gd name="connsiteX5-147" fmla="*/ 8917 w 10000"/>
                  <a:gd name="connsiteY5-148" fmla="*/ 6169 h 10000"/>
                  <a:gd name="connsiteX6-149" fmla="*/ 8880 w 10000"/>
                  <a:gd name="connsiteY6-150" fmla="*/ 6163 h 10000"/>
                  <a:gd name="connsiteX7-151" fmla="*/ 8708 w 10000"/>
                  <a:gd name="connsiteY7-152" fmla="*/ 6256 h 10000"/>
                  <a:gd name="connsiteX8-153" fmla="*/ 8502 w 10000"/>
                  <a:gd name="connsiteY8-154" fmla="*/ 6355 h 10000"/>
                  <a:gd name="connsiteX9-155" fmla="*/ 8296 w 10000"/>
                  <a:gd name="connsiteY9-156" fmla="*/ 6462 h 10000"/>
                  <a:gd name="connsiteX10-157" fmla="*/ 7894 w 10000"/>
                  <a:gd name="connsiteY10-158" fmla="*/ 6714 h 10000"/>
                  <a:gd name="connsiteX11-159" fmla="*/ 7496 w 10000"/>
                  <a:gd name="connsiteY11-160" fmla="*/ 6995 h 10000"/>
                  <a:gd name="connsiteX12-161" fmla="*/ 7105 w 10000"/>
                  <a:gd name="connsiteY12-162" fmla="*/ 7303 h 10000"/>
                  <a:gd name="connsiteX13-163" fmla="*/ 6714 w 10000"/>
                  <a:gd name="connsiteY13-164" fmla="*/ 7623 h 10000"/>
                  <a:gd name="connsiteX14-165" fmla="*/ 5938 w 10000"/>
                  <a:gd name="connsiteY14-166" fmla="*/ 8283 h 10000"/>
                  <a:gd name="connsiteX15-167" fmla="*/ 5546 w 10000"/>
                  <a:gd name="connsiteY15-168" fmla="*/ 8603 h 10000"/>
                  <a:gd name="connsiteX16-169" fmla="*/ 5399 w 10000"/>
                  <a:gd name="connsiteY16-170" fmla="*/ 8723 h 10000"/>
                  <a:gd name="connsiteX17-171" fmla="*/ 5152 w 10000"/>
                  <a:gd name="connsiteY17-172" fmla="*/ 8908 h 10000"/>
                  <a:gd name="connsiteX18-173" fmla="*/ 4753 w 10000"/>
                  <a:gd name="connsiteY18-174" fmla="*/ 9187 h 10000"/>
                  <a:gd name="connsiteX19-175" fmla="*/ 4551 w 10000"/>
                  <a:gd name="connsiteY19-176" fmla="*/ 9318 h 10000"/>
                  <a:gd name="connsiteX20-177" fmla="*/ 4349 w 10000"/>
                  <a:gd name="connsiteY20-178" fmla="*/ 9435 h 10000"/>
                  <a:gd name="connsiteX21-179" fmla="*/ 4143 w 10000"/>
                  <a:gd name="connsiteY21-180" fmla="*/ 9542 h 10000"/>
                  <a:gd name="connsiteX22-181" fmla="*/ 3933 w 10000"/>
                  <a:gd name="connsiteY22-182" fmla="*/ 9641 h 10000"/>
                  <a:gd name="connsiteX23-183" fmla="*/ 3724 w 10000"/>
                  <a:gd name="connsiteY23-184" fmla="*/ 9725 h 10000"/>
                  <a:gd name="connsiteX24-185" fmla="*/ 3511 w 10000"/>
                  <a:gd name="connsiteY24-186" fmla="*/ 9797 h 10000"/>
                  <a:gd name="connsiteX25-187" fmla="*/ 3074 w 10000"/>
                  <a:gd name="connsiteY25-188" fmla="*/ 9907 h 10000"/>
                  <a:gd name="connsiteX26-189" fmla="*/ 2853 w 10000"/>
                  <a:gd name="connsiteY26-190" fmla="*/ 9949 h 10000"/>
                  <a:gd name="connsiteX27-191" fmla="*/ 2627 w 10000"/>
                  <a:gd name="connsiteY27-192" fmla="*/ 9982 h 10000"/>
                  <a:gd name="connsiteX28-193" fmla="*/ 2402 w 10000"/>
                  <a:gd name="connsiteY28-194" fmla="*/ 9997 h 10000"/>
                  <a:gd name="connsiteX29-195" fmla="*/ 2174 w 10000"/>
                  <a:gd name="connsiteY29-196" fmla="*/ 10000 h 10000"/>
                  <a:gd name="connsiteX30-197" fmla="*/ 1947 w 10000"/>
                  <a:gd name="connsiteY30-198" fmla="*/ 9988 h 10000"/>
                  <a:gd name="connsiteX31-199" fmla="*/ 1722 w 10000"/>
                  <a:gd name="connsiteY31-200" fmla="*/ 9955 h 10000"/>
                  <a:gd name="connsiteX32-201" fmla="*/ 1498 w 10000"/>
                  <a:gd name="connsiteY32-202" fmla="*/ 9907 h 10000"/>
                  <a:gd name="connsiteX33-203" fmla="*/ 1276 w 10000"/>
                  <a:gd name="connsiteY33-204" fmla="*/ 9842 h 10000"/>
                  <a:gd name="connsiteX34-205" fmla="*/ 1058 w 10000"/>
                  <a:gd name="connsiteY34-206" fmla="*/ 9755 h 10000"/>
                  <a:gd name="connsiteX35-207" fmla="*/ 843 w 10000"/>
                  <a:gd name="connsiteY35-208" fmla="*/ 9644 h 10000"/>
                  <a:gd name="connsiteX36-209" fmla="*/ 634 w 10000"/>
                  <a:gd name="connsiteY36-210" fmla="*/ 9510 h 10000"/>
                  <a:gd name="connsiteX37-211" fmla="*/ 431 w 10000"/>
                  <a:gd name="connsiteY37-212" fmla="*/ 9351 h 10000"/>
                  <a:gd name="connsiteX38-213" fmla="*/ 233 w 10000"/>
                  <a:gd name="connsiteY38-214" fmla="*/ 9163 h 10000"/>
                  <a:gd name="connsiteX39-215" fmla="*/ 43 w 10000"/>
                  <a:gd name="connsiteY39-216" fmla="*/ 8953 h 10000"/>
                  <a:gd name="connsiteX40-217" fmla="*/ 13 w 10000"/>
                  <a:gd name="connsiteY40-218" fmla="*/ 8304 h 10000"/>
                  <a:gd name="connsiteX41-219" fmla="*/ 0 w 10000"/>
                  <a:gd name="connsiteY41-220" fmla="*/ 7653 h 10000"/>
                  <a:gd name="connsiteX42-221" fmla="*/ 2 w 10000"/>
                  <a:gd name="connsiteY42-222" fmla="*/ 7321 h 10000"/>
                  <a:gd name="connsiteX43-223" fmla="*/ 9 w 10000"/>
                  <a:gd name="connsiteY43-224" fmla="*/ 6989 h 10000"/>
                  <a:gd name="connsiteX44-225" fmla="*/ 20 w 10000"/>
                  <a:gd name="connsiteY44-226" fmla="*/ 6657 h 10000"/>
                  <a:gd name="connsiteX45-227" fmla="*/ 38 w 10000"/>
                  <a:gd name="connsiteY45-228" fmla="*/ 6328 h 10000"/>
                  <a:gd name="connsiteX46-229" fmla="*/ 59 w 10000"/>
                  <a:gd name="connsiteY46-230" fmla="*/ 5996 h 10000"/>
                  <a:gd name="connsiteX47-231" fmla="*/ 88 w 10000"/>
                  <a:gd name="connsiteY47-232" fmla="*/ 5667 h 10000"/>
                  <a:gd name="connsiteX48-233" fmla="*/ 161 w 10000"/>
                  <a:gd name="connsiteY48-234" fmla="*/ 5021 h 10000"/>
                  <a:gd name="connsiteX49-235" fmla="*/ 208 w 10000"/>
                  <a:gd name="connsiteY49-236" fmla="*/ 4701 h 10000"/>
                  <a:gd name="connsiteX50-237" fmla="*/ 259 w 10000"/>
                  <a:gd name="connsiteY50-238" fmla="*/ 4384 h 10000"/>
                  <a:gd name="connsiteX51-239" fmla="*/ 317 w 10000"/>
                  <a:gd name="connsiteY51-240" fmla="*/ 4070 h 10000"/>
                  <a:gd name="connsiteX52-241" fmla="*/ 381 w 10000"/>
                  <a:gd name="connsiteY52-242" fmla="*/ 3768 h 10000"/>
                  <a:gd name="connsiteX53-243" fmla="*/ 451 w 10000"/>
                  <a:gd name="connsiteY53-244" fmla="*/ 3466 h 10000"/>
                  <a:gd name="connsiteX54-245" fmla="*/ 530 w 10000"/>
                  <a:gd name="connsiteY54-246" fmla="*/ 3170 h 10000"/>
                  <a:gd name="connsiteX55-247" fmla="*/ 614 w 10000"/>
                  <a:gd name="connsiteY55-248" fmla="*/ 2880 h 10000"/>
                  <a:gd name="connsiteX56-249" fmla="*/ 705 w 10000"/>
                  <a:gd name="connsiteY56-250" fmla="*/ 2602 h 10000"/>
                  <a:gd name="connsiteX57-251" fmla="*/ 802 w 10000"/>
                  <a:gd name="connsiteY57-252" fmla="*/ 2327 h 10000"/>
                  <a:gd name="connsiteX58-253" fmla="*/ 907 w 10000"/>
                  <a:gd name="connsiteY58-254" fmla="*/ 2060 h 10000"/>
                  <a:gd name="connsiteX59-255" fmla="*/ 1020 w 10000"/>
                  <a:gd name="connsiteY59-256" fmla="*/ 1806 h 10000"/>
                  <a:gd name="connsiteX60-257" fmla="*/ 1140 w 10000"/>
                  <a:gd name="connsiteY60-258" fmla="*/ 1561 h 10000"/>
                  <a:gd name="connsiteX61-259" fmla="*/ 1267 w 10000"/>
                  <a:gd name="connsiteY61-260" fmla="*/ 1322 h 10000"/>
                  <a:gd name="connsiteX62-261" fmla="*/ 1401 w 10000"/>
                  <a:gd name="connsiteY62-262" fmla="*/ 1097 h 10000"/>
                  <a:gd name="connsiteX63-263" fmla="*/ 1546 w 10000"/>
                  <a:gd name="connsiteY63-264" fmla="*/ 882 h 10000"/>
                  <a:gd name="connsiteX64-265" fmla="*/ 1696 w 10000"/>
                  <a:gd name="connsiteY64-266" fmla="*/ 682 h 10000"/>
                  <a:gd name="connsiteX65-267" fmla="*/ 1854 w 10000"/>
                  <a:gd name="connsiteY65-268" fmla="*/ 490 h 10000"/>
                  <a:gd name="connsiteX66-269" fmla="*/ 2020 w 10000"/>
                  <a:gd name="connsiteY66-270" fmla="*/ 314 h 10000"/>
                  <a:gd name="connsiteX67-271" fmla="*/ 2196 w 10000"/>
                  <a:gd name="connsiteY67-272" fmla="*/ 150 h 10000"/>
                  <a:gd name="connsiteX68" fmla="*/ 2378 w 10000"/>
                  <a:gd name="connsiteY68" fmla="*/ 0 h 10000"/>
                  <a:gd name="connsiteX0-273" fmla="*/ 10000 w 10000"/>
                  <a:gd name="connsiteY0-274" fmla="*/ 5957 h 10000"/>
                  <a:gd name="connsiteX1-275" fmla="*/ 9778 w 10000"/>
                  <a:gd name="connsiteY1-276" fmla="*/ 5966 h 10000"/>
                  <a:gd name="connsiteX2-277" fmla="*/ 9558 w 10000"/>
                  <a:gd name="connsiteY2-278" fmla="*/ 5993 h 10000"/>
                  <a:gd name="connsiteX3-279" fmla="*/ 9341 w 10000"/>
                  <a:gd name="connsiteY3-280" fmla="*/ 6038 h 10000"/>
                  <a:gd name="connsiteX4-281" fmla="*/ 9128 w 10000"/>
                  <a:gd name="connsiteY4-282" fmla="*/ 6097 h 10000"/>
                  <a:gd name="connsiteX5-283" fmla="*/ 8917 w 10000"/>
                  <a:gd name="connsiteY5-284" fmla="*/ 6169 h 10000"/>
                  <a:gd name="connsiteX6-285" fmla="*/ 8880 w 10000"/>
                  <a:gd name="connsiteY6-286" fmla="*/ 6163 h 10000"/>
                  <a:gd name="connsiteX7-287" fmla="*/ 8708 w 10000"/>
                  <a:gd name="connsiteY7-288" fmla="*/ 6256 h 10000"/>
                  <a:gd name="connsiteX8-289" fmla="*/ 8502 w 10000"/>
                  <a:gd name="connsiteY8-290" fmla="*/ 6355 h 10000"/>
                  <a:gd name="connsiteX9-291" fmla="*/ 8296 w 10000"/>
                  <a:gd name="connsiteY9-292" fmla="*/ 6462 h 10000"/>
                  <a:gd name="connsiteX10-293" fmla="*/ 7894 w 10000"/>
                  <a:gd name="connsiteY10-294" fmla="*/ 6714 h 10000"/>
                  <a:gd name="connsiteX11-295" fmla="*/ 7496 w 10000"/>
                  <a:gd name="connsiteY11-296" fmla="*/ 6995 h 10000"/>
                  <a:gd name="connsiteX12-297" fmla="*/ 7105 w 10000"/>
                  <a:gd name="connsiteY12-298" fmla="*/ 7303 h 10000"/>
                  <a:gd name="connsiteX13-299" fmla="*/ 6714 w 10000"/>
                  <a:gd name="connsiteY13-300" fmla="*/ 7623 h 10000"/>
                  <a:gd name="connsiteX14-301" fmla="*/ 5938 w 10000"/>
                  <a:gd name="connsiteY14-302" fmla="*/ 8283 h 10000"/>
                  <a:gd name="connsiteX15-303" fmla="*/ 5546 w 10000"/>
                  <a:gd name="connsiteY15-304" fmla="*/ 8603 h 10000"/>
                  <a:gd name="connsiteX16-305" fmla="*/ 5399 w 10000"/>
                  <a:gd name="connsiteY16-306" fmla="*/ 8723 h 10000"/>
                  <a:gd name="connsiteX17-307" fmla="*/ 5152 w 10000"/>
                  <a:gd name="connsiteY17-308" fmla="*/ 8908 h 10000"/>
                  <a:gd name="connsiteX18-309" fmla="*/ 4753 w 10000"/>
                  <a:gd name="connsiteY18-310" fmla="*/ 9187 h 10000"/>
                  <a:gd name="connsiteX19-311" fmla="*/ 4551 w 10000"/>
                  <a:gd name="connsiteY19-312" fmla="*/ 9318 h 10000"/>
                  <a:gd name="connsiteX20-313" fmla="*/ 4349 w 10000"/>
                  <a:gd name="connsiteY20-314" fmla="*/ 9435 h 10000"/>
                  <a:gd name="connsiteX21-315" fmla="*/ 4143 w 10000"/>
                  <a:gd name="connsiteY21-316" fmla="*/ 9542 h 10000"/>
                  <a:gd name="connsiteX22-317" fmla="*/ 3933 w 10000"/>
                  <a:gd name="connsiteY22-318" fmla="*/ 9641 h 10000"/>
                  <a:gd name="connsiteX23-319" fmla="*/ 3724 w 10000"/>
                  <a:gd name="connsiteY23-320" fmla="*/ 9725 h 10000"/>
                  <a:gd name="connsiteX24-321" fmla="*/ 3511 w 10000"/>
                  <a:gd name="connsiteY24-322" fmla="*/ 9797 h 10000"/>
                  <a:gd name="connsiteX25-323" fmla="*/ 3074 w 10000"/>
                  <a:gd name="connsiteY25-324" fmla="*/ 9907 h 10000"/>
                  <a:gd name="connsiteX26-325" fmla="*/ 2853 w 10000"/>
                  <a:gd name="connsiteY26-326" fmla="*/ 9949 h 10000"/>
                  <a:gd name="connsiteX27-327" fmla="*/ 2627 w 10000"/>
                  <a:gd name="connsiteY27-328" fmla="*/ 9982 h 10000"/>
                  <a:gd name="connsiteX28-329" fmla="*/ 2402 w 10000"/>
                  <a:gd name="connsiteY28-330" fmla="*/ 9997 h 10000"/>
                  <a:gd name="connsiteX29-331" fmla="*/ 2174 w 10000"/>
                  <a:gd name="connsiteY29-332" fmla="*/ 10000 h 10000"/>
                  <a:gd name="connsiteX30-333" fmla="*/ 1947 w 10000"/>
                  <a:gd name="connsiteY30-334" fmla="*/ 9988 h 10000"/>
                  <a:gd name="connsiteX31-335" fmla="*/ 1722 w 10000"/>
                  <a:gd name="connsiteY31-336" fmla="*/ 9955 h 10000"/>
                  <a:gd name="connsiteX32-337" fmla="*/ 1498 w 10000"/>
                  <a:gd name="connsiteY32-338" fmla="*/ 9907 h 10000"/>
                  <a:gd name="connsiteX33-339" fmla="*/ 1276 w 10000"/>
                  <a:gd name="connsiteY33-340" fmla="*/ 9842 h 10000"/>
                  <a:gd name="connsiteX34-341" fmla="*/ 1058 w 10000"/>
                  <a:gd name="connsiteY34-342" fmla="*/ 9755 h 10000"/>
                  <a:gd name="connsiteX35-343" fmla="*/ 843 w 10000"/>
                  <a:gd name="connsiteY35-344" fmla="*/ 9644 h 10000"/>
                  <a:gd name="connsiteX36-345" fmla="*/ 634 w 10000"/>
                  <a:gd name="connsiteY36-346" fmla="*/ 9510 h 10000"/>
                  <a:gd name="connsiteX37-347" fmla="*/ 431 w 10000"/>
                  <a:gd name="connsiteY37-348" fmla="*/ 9351 h 10000"/>
                  <a:gd name="connsiteX38-349" fmla="*/ 233 w 10000"/>
                  <a:gd name="connsiteY38-350" fmla="*/ 9163 h 10000"/>
                  <a:gd name="connsiteX39-351" fmla="*/ 43 w 10000"/>
                  <a:gd name="connsiteY39-352" fmla="*/ 8953 h 10000"/>
                  <a:gd name="connsiteX40-353" fmla="*/ 13 w 10000"/>
                  <a:gd name="connsiteY40-354" fmla="*/ 8304 h 10000"/>
                  <a:gd name="connsiteX41-355" fmla="*/ 0 w 10000"/>
                  <a:gd name="connsiteY41-356" fmla="*/ 7653 h 10000"/>
                  <a:gd name="connsiteX42-357" fmla="*/ 2 w 10000"/>
                  <a:gd name="connsiteY42-358" fmla="*/ 7321 h 10000"/>
                  <a:gd name="connsiteX43-359" fmla="*/ 9 w 10000"/>
                  <a:gd name="connsiteY43-360" fmla="*/ 6989 h 10000"/>
                  <a:gd name="connsiteX44-361" fmla="*/ 20 w 10000"/>
                  <a:gd name="connsiteY44-362" fmla="*/ 6657 h 10000"/>
                  <a:gd name="connsiteX45-363" fmla="*/ 38 w 10000"/>
                  <a:gd name="connsiteY45-364" fmla="*/ 6328 h 10000"/>
                  <a:gd name="connsiteX46-365" fmla="*/ 59 w 10000"/>
                  <a:gd name="connsiteY46-366" fmla="*/ 5996 h 10000"/>
                  <a:gd name="connsiteX47-367" fmla="*/ 88 w 10000"/>
                  <a:gd name="connsiteY47-368" fmla="*/ 5667 h 10000"/>
                  <a:gd name="connsiteX48-369" fmla="*/ 161 w 10000"/>
                  <a:gd name="connsiteY48-370" fmla="*/ 5021 h 10000"/>
                  <a:gd name="connsiteX49-371" fmla="*/ 208 w 10000"/>
                  <a:gd name="connsiteY49-372" fmla="*/ 4701 h 10000"/>
                  <a:gd name="connsiteX50-373" fmla="*/ 259 w 10000"/>
                  <a:gd name="connsiteY50-374" fmla="*/ 4384 h 10000"/>
                  <a:gd name="connsiteX51-375" fmla="*/ 317 w 10000"/>
                  <a:gd name="connsiteY51-376" fmla="*/ 4070 h 10000"/>
                  <a:gd name="connsiteX52-377" fmla="*/ 381 w 10000"/>
                  <a:gd name="connsiteY52-378" fmla="*/ 3768 h 10000"/>
                  <a:gd name="connsiteX53-379" fmla="*/ 451 w 10000"/>
                  <a:gd name="connsiteY53-380" fmla="*/ 3466 h 10000"/>
                  <a:gd name="connsiteX54-381" fmla="*/ 530 w 10000"/>
                  <a:gd name="connsiteY54-382" fmla="*/ 3170 h 10000"/>
                  <a:gd name="connsiteX55-383" fmla="*/ 614 w 10000"/>
                  <a:gd name="connsiteY55-384" fmla="*/ 2880 h 10000"/>
                  <a:gd name="connsiteX56-385" fmla="*/ 705 w 10000"/>
                  <a:gd name="connsiteY56-386" fmla="*/ 2602 h 10000"/>
                  <a:gd name="connsiteX57-387" fmla="*/ 802 w 10000"/>
                  <a:gd name="connsiteY57-388" fmla="*/ 2327 h 10000"/>
                  <a:gd name="connsiteX58-389" fmla="*/ 907 w 10000"/>
                  <a:gd name="connsiteY58-390" fmla="*/ 2060 h 10000"/>
                  <a:gd name="connsiteX59-391" fmla="*/ 1020 w 10000"/>
                  <a:gd name="connsiteY59-392" fmla="*/ 1806 h 10000"/>
                  <a:gd name="connsiteX60-393" fmla="*/ 1140 w 10000"/>
                  <a:gd name="connsiteY60-394" fmla="*/ 1561 h 10000"/>
                  <a:gd name="connsiteX61-395" fmla="*/ 1267 w 10000"/>
                  <a:gd name="connsiteY61-396" fmla="*/ 1322 h 10000"/>
                  <a:gd name="connsiteX62-397" fmla="*/ 1401 w 10000"/>
                  <a:gd name="connsiteY62-398" fmla="*/ 1097 h 10000"/>
                  <a:gd name="connsiteX63-399" fmla="*/ 1546 w 10000"/>
                  <a:gd name="connsiteY63-400" fmla="*/ 882 h 10000"/>
                  <a:gd name="connsiteX64-401" fmla="*/ 1696 w 10000"/>
                  <a:gd name="connsiteY64-402" fmla="*/ 682 h 10000"/>
                  <a:gd name="connsiteX65-403" fmla="*/ 1854 w 10000"/>
                  <a:gd name="connsiteY65-404" fmla="*/ 490 h 10000"/>
                  <a:gd name="connsiteX66-405" fmla="*/ 2020 w 10000"/>
                  <a:gd name="connsiteY66-406" fmla="*/ 314 h 10000"/>
                  <a:gd name="connsiteX67-407" fmla="*/ 2196 w 10000"/>
                  <a:gd name="connsiteY67-408" fmla="*/ 150 h 10000"/>
                  <a:gd name="connsiteX68-409" fmla="*/ 2378 w 10000"/>
                  <a:gd name="connsiteY68-410" fmla="*/ 0 h 10000"/>
                  <a:gd name="connsiteX69" fmla="*/ 10000 w 10000"/>
                  <a:gd name="connsiteY69" fmla="*/ 5957 h 10000"/>
                  <a:gd name="connsiteX0-411" fmla="*/ 10000 w 10000"/>
                  <a:gd name="connsiteY0-412" fmla="*/ 5957 h 10000"/>
                  <a:gd name="connsiteX1-413" fmla="*/ 9778 w 10000"/>
                  <a:gd name="connsiteY1-414" fmla="*/ 5966 h 10000"/>
                  <a:gd name="connsiteX2-415" fmla="*/ 9558 w 10000"/>
                  <a:gd name="connsiteY2-416" fmla="*/ 5993 h 10000"/>
                  <a:gd name="connsiteX3-417" fmla="*/ 9341 w 10000"/>
                  <a:gd name="connsiteY3-418" fmla="*/ 6038 h 10000"/>
                  <a:gd name="connsiteX4-419" fmla="*/ 9128 w 10000"/>
                  <a:gd name="connsiteY4-420" fmla="*/ 6097 h 10000"/>
                  <a:gd name="connsiteX5-421" fmla="*/ 8917 w 10000"/>
                  <a:gd name="connsiteY5-422" fmla="*/ 6169 h 10000"/>
                  <a:gd name="connsiteX6-423" fmla="*/ 8880 w 10000"/>
                  <a:gd name="connsiteY6-424" fmla="*/ 6163 h 10000"/>
                  <a:gd name="connsiteX7-425" fmla="*/ 8708 w 10000"/>
                  <a:gd name="connsiteY7-426" fmla="*/ 6256 h 10000"/>
                  <a:gd name="connsiteX8-427" fmla="*/ 8502 w 10000"/>
                  <a:gd name="connsiteY8-428" fmla="*/ 6355 h 10000"/>
                  <a:gd name="connsiteX9-429" fmla="*/ 8296 w 10000"/>
                  <a:gd name="connsiteY9-430" fmla="*/ 6462 h 10000"/>
                  <a:gd name="connsiteX10-431" fmla="*/ 7894 w 10000"/>
                  <a:gd name="connsiteY10-432" fmla="*/ 6714 h 10000"/>
                  <a:gd name="connsiteX11-433" fmla="*/ 7496 w 10000"/>
                  <a:gd name="connsiteY11-434" fmla="*/ 6995 h 10000"/>
                  <a:gd name="connsiteX12-435" fmla="*/ 7105 w 10000"/>
                  <a:gd name="connsiteY12-436" fmla="*/ 7303 h 10000"/>
                  <a:gd name="connsiteX13-437" fmla="*/ 6714 w 10000"/>
                  <a:gd name="connsiteY13-438" fmla="*/ 7623 h 10000"/>
                  <a:gd name="connsiteX14-439" fmla="*/ 5938 w 10000"/>
                  <a:gd name="connsiteY14-440" fmla="*/ 8283 h 10000"/>
                  <a:gd name="connsiteX15-441" fmla="*/ 5546 w 10000"/>
                  <a:gd name="connsiteY15-442" fmla="*/ 8603 h 10000"/>
                  <a:gd name="connsiteX16-443" fmla="*/ 5399 w 10000"/>
                  <a:gd name="connsiteY16-444" fmla="*/ 8723 h 10000"/>
                  <a:gd name="connsiteX17-445" fmla="*/ 5152 w 10000"/>
                  <a:gd name="connsiteY17-446" fmla="*/ 8908 h 10000"/>
                  <a:gd name="connsiteX18-447" fmla="*/ 4753 w 10000"/>
                  <a:gd name="connsiteY18-448" fmla="*/ 9187 h 10000"/>
                  <a:gd name="connsiteX19-449" fmla="*/ 4551 w 10000"/>
                  <a:gd name="connsiteY19-450" fmla="*/ 9318 h 10000"/>
                  <a:gd name="connsiteX20-451" fmla="*/ 4349 w 10000"/>
                  <a:gd name="connsiteY20-452" fmla="*/ 9435 h 10000"/>
                  <a:gd name="connsiteX21-453" fmla="*/ 4143 w 10000"/>
                  <a:gd name="connsiteY21-454" fmla="*/ 9542 h 10000"/>
                  <a:gd name="connsiteX22-455" fmla="*/ 3933 w 10000"/>
                  <a:gd name="connsiteY22-456" fmla="*/ 9641 h 10000"/>
                  <a:gd name="connsiteX23-457" fmla="*/ 3724 w 10000"/>
                  <a:gd name="connsiteY23-458" fmla="*/ 9725 h 10000"/>
                  <a:gd name="connsiteX24-459" fmla="*/ 3511 w 10000"/>
                  <a:gd name="connsiteY24-460" fmla="*/ 9797 h 10000"/>
                  <a:gd name="connsiteX25-461" fmla="*/ 3074 w 10000"/>
                  <a:gd name="connsiteY25-462" fmla="*/ 9907 h 10000"/>
                  <a:gd name="connsiteX26-463" fmla="*/ 2853 w 10000"/>
                  <a:gd name="connsiteY26-464" fmla="*/ 9949 h 10000"/>
                  <a:gd name="connsiteX27-465" fmla="*/ 2627 w 10000"/>
                  <a:gd name="connsiteY27-466" fmla="*/ 9982 h 10000"/>
                  <a:gd name="connsiteX28-467" fmla="*/ 2402 w 10000"/>
                  <a:gd name="connsiteY28-468" fmla="*/ 9997 h 10000"/>
                  <a:gd name="connsiteX29-469" fmla="*/ 2174 w 10000"/>
                  <a:gd name="connsiteY29-470" fmla="*/ 10000 h 10000"/>
                  <a:gd name="connsiteX30-471" fmla="*/ 1947 w 10000"/>
                  <a:gd name="connsiteY30-472" fmla="*/ 9988 h 10000"/>
                  <a:gd name="connsiteX31-473" fmla="*/ 1722 w 10000"/>
                  <a:gd name="connsiteY31-474" fmla="*/ 9955 h 10000"/>
                  <a:gd name="connsiteX32-475" fmla="*/ 1498 w 10000"/>
                  <a:gd name="connsiteY32-476" fmla="*/ 9907 h 10000"/>
                  <a:gd name="connsiteX33-477" fmla="*/ 1276 w 10000"/>
                  <a:gd name="connsiteY33-478" fmla="*/ 9842 h 10000"/>
                  <a:gd name="connsiteX34-479" fmla="*/ 1058 w 10000"/>
                  <a:gd name="connsiteY34-480" fmla="*/ 9755 h 10000"/>
                  <a:gd name="connsiteX35-481" fmla="*/ 843 w 10000"/>
                  <a:gd name="connsiteY35-482" fmla="*/ 9644 h 10000"/>
                  <a:gd name="connsiteX36-483" fmla="*/ 634 w 10000"/>
                  <a:gd name="connsiteY36-484" fmla="*/ 9510 h 10000"/>
                  <a:gd name="connsiteX37-485" fmla="*/ 431 w 10000"/>
                  <a:gd name="connsiteY37-486" fmla="*/ 9351 h 10000"/>
                  <a:gd name="connsiteX38-487" fmla="*/ 233 w 10000"/>
                  <a:gd name="connsiteY38-488" fmla="*/ 9163 h 10000"/>
                  <a:gd name="connsiteX39-489" fmla="*/ 43 w 10000"/>
                  <a:gd name="connsiteY39-490" fmla="*/ 8953 h 10000"/>
                  <a:gd name="connsiteX40-491" fmla="*/ 13 w 10000"/>
                  <a:gd name="connsiteY40-492" fmla="*/ 8304 h 10000"/>
                  <a:gd name="connsiteX41-493" fmla="*/ 0 w 10000"/>
                  <a:gd name="connsiteY41-494" fmla="*/ 7653 h 10000"/>
                  <a:gd name="connsiteX42-495" fmla="*/ 2 w 10000"/>
                  <a:gd name="connsiteY42-496" fmla="*/ 7321 h 10000"/>
                  <a:gd name="connsiteX43-497" fmla="*/ 9 w 10000"/>
                  <a:gd name="connsiteY43-498" fmla="*/ 6989 h 10000"/>
                  <a:gd name="connsiteX44-499" fmla="*/ 20 w 10000"/>
                  <a:gd name="connsiteY44-500" fmla="*/ 6657 h 10000"/>
                  <a:gd name="connsiteX45-501" fmla="*/ 38 w 10000"/>
                  <a:gd name="connsiteY45-502" fmla="*/ 6328 h 10000"/>
                  <a:gd name="connsiteX46-503" fmla="*/ 59 w 10000"/>
                  <a:gd name="connsiteY46-504" fmla="*/ 5996 h 10000"/>
                  <a:gd name="connsiteX47-505" fmla="*/ 88 w 10000"/>
                  <a:gd name="connsiteY47-506" fmla="*/ 5667 h 10000"/>
                  <a:gd name="connsiteX48-507" fmla="*/ 161 w 10000"/>
                  <a:gd name="connsiteY48-508" fmla="*/ 5021 h 10000"/>
                  <a:gd name="connsiteX49-509" fmla="*/ 208 w 10000"/>
                  <a:gd name="connsiteY49-510" fmla="*/ 4701 h 10000"/>
                  <a:gd name="connsiteX50-511" fmla="*/ 259 w 10000"/>
                  <a:gd name="connsiteY50-512" fmla="*/ 4384 h 10000"/>
                  <a:gd name="connsiteX51-513" fmla="*/ 317 w 10000"/>
                  <a:gd name="connsiteY51-514" fmla="*/ 4070 h 10000"/>
                  <a:gd name="connsiteX52-515" fmla="*/ 381 w 10000"/>
                  <a:gd name="connsiteY52-516" fmla="*/ 3768 h 10000"/>
                  <a:gd name="connsiteX53-517" fmla="*/ 451 w 10000"/>
                  <a:gd name="connsiteY53-518" fmla="*/ 3466 h 10000"/>
                  <a:gd name="connsiteX54-519" fmla="*/ 530 w 10000"/>
                  <a:gd name="connsiteY54-520" fmla="*/ 3170 h 10000"/>
                  <a:gd name="connsiteX55-521" fmla="*/ 614 w 10000"/>
                  <a:gd name="connsiteY55-522" fmla="*/ 2880 h 10000"/>
                  <a:gd name="connsiteX56-523" fmla="*/ 705 w 10000"/>
                  <a:gd name="connsiteY56-524" fmla="*/ 2602 h 10000"/>
                  <a:gd name="connsiteX57-525" fmla="*/ 802 w 10000"/>
                  <a:gd name="connsiteY57-526" fmla="*/ 2327 h 10000"/>
                  <a:gd name="connsiteX58-527" fmla="*/ 907 w 10000"/>
                  <a:gd name="connsiteY58-528" fmla="*/ 2060 h 10000"/>
                  <a:gd name="connsiteX59-529" fmla="*/ 1020 w 10000"/>
                  <a:gd name="connsiteY59-530" fmla="*/ 1806 h 10000"/>
                  <a:gd name="connsiteX60-531" fmla="*/ 1140 w 10000"/>
                  <a:gd name="connsiteY60-532" fmla="*/ 1561 h 10000"/>
                  <a:gd name="connsiteX61-533" fmla="*/ 1267 w 10000"/>
                  <a:gd name="connsiteY61-534" fmla="*/ 1322 h 10000"/>
                  <a:gd name="connsiteX62-535" fmla="*/ 1401 w 10000"/>
                  <a:gd name="connsiteY62-536" fmla="*/ 1097 h 10000"/>
                  <a:gd name="connsiteX63-537" fmla="*/ 1546 w 10000"/>
                  <a:gd name="connsiteY63-538" fmla="*/ 882 h 10000"/>
                  <a:gd name="connsiteX64-539" fmla="*/ 1696 w 10000"/>
                  <a:gd name="connsiteY64-540" fmla="*/ 682 h 10000"/>
                  <a:gd name="connsiteX65-541" fmla="*/ 1854 w 10000"/>
                  <a:gd name="connsiteY65-542" fmla="*/ 490 h 10000"/>
                  <a:gd name="connsiteX66-543" fmla="*/ 2020 w 10000"/>
                  <a:gd name="connsiteY66-544" fmla="*/ 314 h 10000"/>
                  <a:gd name="connsiteX67-545" fmla="*/ 2196 w 10000"/>
                  <a:gd name="connsiteY67-546" fmla="*/ 150 h 10000"/>
                  <a:gd name="connsiteX68-547" fmla="*/ 2378 w 10000"/>
                  <a:gd name="connsiteY68-548" fmla="*/ 0 h 10000"/>
                  <a:gd name="connsiteX69-549" fmla="*/ 3638 w 10000"/>
                  <a:gd name="connsiteY69-550" fmla="*/ 1044 h 10000"/>
                  <a:gd name="connsiteX70" fmla="*/ 10000 w 10000"/>
                  <a:gd name="connsiteY70" fmla="*/ 5957 h 10000"/>
                  <a:gd name="connsiteX0-551" fmla="*/ 10000 w 10000"/>
                  <a:gd name="connsiteY0-552" fmla="*/ 6170 h 10213"/>
                  <a:gd name="connsiteX1-553" fmla="*/ 9778 w 10000"/>
                  <a:gd name="connsiteY1-554" fmla="*/ 6179 h 10213"/>
                  <a:gd name="connsiteX2-555" fmla="*/ 9558 w 10000"/>
                  <a:gd name="connsiteY2-556" fmla="*/ 6206 h 10213"/>
                  <a:gd name="connsiteX3-557" fmla="*/ 9341 w 10000"/>
                  <a:gd name="connsiteY3-558" fmla="*/ 6251 h 10213"/>
                  <a:gd name="connsiteX4-559" fmla="*/ 9128 w 10000"/>
                  <a:gd name="connsiteY4-560" fmla="*/ 6310 h 10213"/>
                  <a:gd name="connsiteX5-561" fmla="*/ 8917 w 10000"/>
                  <a:gd name="connsiteY5-562" fmla="*/ 6382 h 10213"/>
                  <a:gd name="connsiteX6-563" fmla="*/ 8880 w 10000"/>
                  <a:gd name="connsiteY6-564" fmla="*/ 6376 h 10213"/>
                  <a:gd name="connsiteX7-565" fmla="*/ 8708 w 10000"/>
                  <a:gd name="connsiteY7-566" fmla="*/ 6469 h 10213"/>
                  <a:gd name="connsiteX8-567" fmla="*/ 8502 w 10000"/>
                  <a:gd name="connsiteY8-568" fmla="*/ 6568 h 10213"/>
                  <a:gd name="connsiteX9-569" fmla="*/ 8296 w 10000"/>
                  <a:gd name="connsiteY9-570" fmla="*/ 6675 h 10213"/>
                  <a:gd name="connsiteX10-571" fmla="*/ 7894 w 10000"/>
                  <a:gd name="connsiteY10-572" fmla="*/ 6927 h 10213"/>
                  <a:gd name="connsiteX11-573" fmla="*/ 7496 w 10000"/>
                  <a:gd name="connsiteY11-574" fmla="*/ 7208 h 10213"/>
                  <a:gd name="connsiteX12-575" fmla="*/ 7105 w 10000"/>
                  <a:gd name="connsiteY12-576" fmla="*/ 7516 h 10213"/>
                  <a:gd name="connsiteX13-577" fmla="*/ 6714 w 10000"/>
                  <a:gd name="connsiteY13-578" fmla="*/ 7836 h 10213"/>
                  <a:gd name="connsiteX14-579" fmla="*/ 5938 w 10000"/>
                  <a:gd name="connsiteY14-580" fmla="*/ 8496 h 10213"/>
                  <a:gd name="connsiteX15-581" fmla="*/ 5546 w 10000"/>
                  <a:gd name="connsiteY15-582" fmla="*/ 8816 h 10213"/>
                  <a:gd name="connsiteX16-583" fmla="*/ 5399 w 10000"/>
                  <a:gd name="connsiteY16-584" fmla="*/ 8936 h 10213"/>
                  <a:gd name="connsiteX17-585" fmla="*/ 5152 w 10000"/>
                  <a:gd name="connsiteY17-586" fmla="*/ 9121 h 10213"/>
                  <a:gd name="connsiteX18-587" fmla="*/ 4753 w 10000"/>
                  <a:gd name="connsiteY18-588" fmla="*/ 9400 h 10213"/>
                  <a:gd name="connsiteX19-589" fmla="*/ 4551 w 10000"/>
                  <a:gd name="connsiteY19-590" fmla="*/ 9531 h 10213"/>
                  <a:gd name="connsiteX20-591" fmla="*/ 4349 w 10000"/>
                  <a:gd name="connsiteY20-592" fmla="*/ 9648 h 10213"/>
                  <a:gd name="connsiteX21-593" fmla="*/ 4143 w 10000"/>
                  <a:gd name="connsiteY21-594" fmla="*/ 9755 h 10213"/>
                  <a:gd name="connsiteX22-595" fmla="*/ 3933 w 10000"/>
                  <a:gd name="connsiteY22-596" fmla="*/ 9854 h 10213"/>
                  <a:gd name="connsiteX23-597" fmla="*/ 3724 w 10000"/>
                  <a:gd name="connsiteY23-598" fmla="*/ 9938 h 10213"/>
                  <a:gd name="connsiteX24-599" fmla="*/ 3511 w 10000"/>
                  <a:gd name="connsiteY24-600" fmla="*/ 10010 h 10213"/>
                  <a:gd name="connsiteX25-601" fmla="*/ 3074 w 10000"/>
                  <a:gd name="connsiteY25-602" fmla="*/ 10120 h 10213"/>
                  <a:gd name="connsiteX26-603" fmla="*/ 2853 w 10000"/>
                  <a:gd name="connsiteY26-604" fmla="*/ 10162 h 10213"/>
                  <a:gd name="connsiteX27-605" fmla="*/ 2627 w 10000"/>
                  <a:gd name="connsiteY27-606" fmla="*/ 10195 h 10213"/>
                  <a:gd name="connsiteX28-607" fmla="*/ 2402 w 10000"/>
                  <a:gd name="connsiteY28-608" fmla="*/ 10210 h 10213"/>
                  <a:gd name="connsiteX29-609" fmla="*/ 2174 w 10000"/>
                  <a:gd name="connsiteY29-610" fmla="*/ 10213 h 10213"/>
                  <a:gd name="connsiteX30-611" fmla="*/ 1947 w 10000"/>
                  <a:gd name="connsiteY30-612" fmla="*/ 10201 h 10213"/>
                  <a:gd name="connsiteX31-613" fmla="*/ 1722 w 10000"/>
                  <a:gd name="connsiteY31-614" fmla="*/ 10168 h 10213"/>
                  <a:gd name="connsiteX32-615" fmla="*/ 1498 w 10000"/>
                  <a:gd name="connsiteY32-616" fmla="*/ 10120 h 10213"/>
                  <a:gd name="connsiteX33-617" fmla="*/ 1276 w 10000"/>
                  <a:gd name="connsiteY33-618" fmla="*/ 10055 h 10213"/>
                  <a:gd name="connsiteX34-619" fmla="*/ 1058 w 10000"/>
                  <a:gd name="connsiteY34-620" fmla="*/ 9968 h 10213"/>
                  <a:gd name="connsiteX35-621" fmla="*/ 843 w 10000"/>
                  <a:gd name="connsiteY35-622" fmla="*/ 9857 h 10213"/>
                  <a:gd name="connsiteX36-623" fmla="*/ 634 w 10000"/>
                  <a:gd name="connsiteY36-624" fmla="*/ 9723 h 10213"/>
                  <a:gd name="connsiteX37-625" fmla="*/ 431 w 10000"/>
                  <a:gd name="connsiteY37-626" fmla="*/ 9564 h 10213"/>
                  <a:gd name="connsiteX38-627" fmla="*/ 233 w 10000"/>
                  <a:gd name="connsiteY38-628" fmla="*/ 9376 h 10213"/>
                  <a:gd name="connsiteX39-629" fmla="*/ 43 w 10000"/>
                  <a:gd name="connsiteY39-630" fmla="*/ 9166 h 10213"/>
                  <a:gd name="connsiteX40-631" fmla="*/ 13 w 10000"/>
                  <a:gd name="connsiteY40-632" fmla="*/ 8517 h 10213"/>
                  <a:gd name="connsiteX41-633" fmla="*/ 0 w 10000"/>
                  <a:gd name="connsiteY41-634" fmla="*/ 7866 h 10213"/>
                  <a:gd name="connsiteX42-635" fmla="*/ 2 w 10000"/>
                  <a:gd name="connsiteY42-636" fmla="*/ 7534 h 10213"/>
                  <a:gd name="connsiteX43-637" fmla="*/ 9 w 10000"/>
                  <a:gd name="connsiteY43-638" fmla="*/ 7202 h 10213"/>
                  <a:gd name="connsiteX44-639" fmla="*/ 20 w 10000"/>
                  <a:gd name="connsiteY44-640" fmla="*/ 6870 h 10213"/>
                  <a:gd name="connsiteX45-641" fmla="*/ 38 w 10000"/>
                  <a:gd name="connsiteY45-642" fmla="*/ 6541 h 10213"/>
                  <a:gd name="connsiteX46-643" fmla="*/ 59 w 10000"/>
                  <a:gd name="connsiteY46-644" fmla="*/ 6209 h 10213"/>
                  <a:gd name="connsiteX47-645" fmla="*/ 88 w 10000"/>
                  <a:gd name="connsiteY47-646" fmla="*/ 5880 h 10213"/>
                  <a:gd name="connsiteX48-647" fmla="*/ 161 w 10000"/>
                  <a:gd name="connsiteY48-648" fmla="*/ 5234 h 10213"/>
                  <a:gd name="connsiteX49-649" fmla="*/ 208 w 10000"/>
                  <a:gd name="connsiteY49-650" fmla="*/ 4914 h 10213"/>
                  <a:gd name="connsiteX50-651" fmla="*/ 259 w 10000"/>
                  <a:gd name="connsiteY50-652" fmla="*/ 4597 h 10213"/>
                  <a:gd name="connsiteX51-653" fmla="*/ 317 w 10000"/>
                  <a:gd name="connsiteY51-654" fmla="*/ 4283 h 10213"/>
                  <a:gd name="connsiteX52-655" fmla="*/ 381 w 10000"/>
                  <a:gd name="connsiteY52-656" fmla="*/ 3981 h 10213"/>
                  <a:gd name="connsiteX53-657" fmla="*/ 451 w 10000"/>
                  <a:gd name="connsiteY53-658" fmla="*/ 3679 h 10213"/>
                  <a:gd name="connsiteX54-659" fmla="*/ 530 w 10000"/>
                  <a:gd name="connsiteY54-660" fmla="*/ 3383 h 10213"/>
                  <a:gd name="connsiteX55-661" fmla="*/ 614 w 10000"/>
                  <a:gd name="connsiteY55-662" fmla="*/ 3093 h 10213"/>
                  <a:gd name="connsiteX56-663" fmla="*/ 705 w 10000"/>
                  <a:gd name="connsiteY56-664" fmla="*/ 2815 h 10213"/>
                  <a:gd name="connsiteX57-665" fmla="*/ 802 w 10000"/>
                  <a:gd name="connsiteY57-666" fmla="*/ 2540 h 10213"/>
                  <a:gd name="connsiteX58-667" fmla="*/ 907 w 10000"/>
                  <a:gd name="connsiteY58-668" fmla="*/ 2273 h 10213"/>
                  <a:gd name="connsiteX59-669" fmla="*/ 1020 w 10000"/>
                  <a:gd name="connsiteY59-670" fmla="*/ 2019 h 10213"/>
                  <a:gd name="connsiteX60-671" fmla="*/ 1140 w 10000"/>
                  <a:gd name="connsiteY60-672" fmla="*/ 1774 h 10213"/>
                  <a:gd name="connsiteX61-673" fmla="*/ 1267 w 10000"/>
                  <a:gd name="connsiteY61-674" fmla="*/ 1535 h 10213"/>
                  <a:gd name="connsiteX62-675" fmla="*/ 1401 w 10000"/>
                  <a:gd name="connsiteY62-676" fmla="*/ 1310 h 10213"/>
                  <a:gd name="connsiteX63-677" fmla="*/ 1546 w 10000"/>
                  <a:gd name="connsiteY63-678" fmla="*/ 1095 h 10213"/>
                  <a:gd name="connsiteX64-679" fmla="*/ 1696 w 10000"/>
                  <a:gd name="connsiteY64-680" fmla="*/ 895 h 10213"/>
                  <a:gd name="connsiteX65-681" fmla="*/ 1854 w 10000"/>
                  <a:gd name="connsiteY65-682" fmla="*/ 703 h 10213"/>
                  <a:gd name="connsiteX66-683" fmla="*/ 2020 w 10000"/>
                  <a:gd name="connsiteY66-684" fmla="*/ 527 h 10213"/>
                  <a:gd name="connsiteX67-685" fmla="*/ 2196 w 10000"/>
                  <a:gd name="connsiteY67-686" fmla="*/ 363 h 10213"/>
                  <a:gd name="connsiteX68-687" fmla="*/ 2378 w 10000"/>
                  <a:gd name="connsiteY68-688" fmla="*/ 213 h 10213"/>
                  <a:gd name="connsiteX69-689" fmla="*/ 3880 w 10000"/>
                  <a:gd name="connsiteY69-690" fmla="*/ 0 h 10213"/>
                  <a:gd name="connsiteX70-691" fmla="*/ 10000 w 10000"/>
                  <a:gd name="connsiteY70-692" fmla="*/ 6170 h 10213"/>
                  <a:gd name="connsiteX0-693" fmla="*/ 10000 w 10000"/>
                  <a:gd name="connsiteY0-694" fmla="*/ 6170 h 10213"/>
                  <a:gd name="connsiteX1-695" fmla="*/ 9778 w 10000"/>
                  <a:gd name="connsiteY1-696" fmla="*/ 6179 h 10213"/>
                  <a:gd name="connsiteX2-697" fmla="*/ 9558 w 10000"/>
                  <a:gd name="connsiteY2-698" fmla="*/ 6206 h 10213"/>
                  <a:gd name="connsiteX3-699" fmla="*/ 9341 w 10000"/>
                  <a:gd name="connsiteY3-700" fmla="*/ 6251 h 10213"/>
                  <a:gd name="connsiteX4-701" fmla="*/ 9128 w 10000"/>
                  <a:gd name="connsiteY4-702" fmla="*/ 6310 h 10213"/>
                  <a:gd name="connsiteX5-703" fmla="*/ 8917 w 10000"/>
                  <a:gd name="connsiteY5-704" fmla="*/ 6382 h 10213"/>
                  <a:gd name="connsiteX6-705" fmla="*/ 8880 w 10000"/>
                  <a:gd name="connsiteY6-706" fmla="*/ 6376 h 10213"/>
                  <a:gd name="connsiteX7-707" fmla="*/ 8708 w 10000"/>
                  <a:gd name="connsiteY7-708" fmla="*/ 6469 h 10213"/>
                  <a:gd name="connsiteX8-709" fmla="*/ 8502 w 10000"/>
                  <a:gd name="connsiteY8-710" fmla="*/ 6568 h 10213"/>
                  <a:gd name="connsiteX9-711" fmla="*/ 8296 w 10000"/>
                  <a:gd name="connsiteY9-712" fmla="*/ 6675 h 10213"/>
                  <a:gd name="connsiteX10-713" fmla="*/ 7894 w 10000"/>
                  <a:gd name="connsiteY10-714" fmla="*/ 6927 h 10213"/>
                  <a:gd name="connsiteX11-715" fmla="*/ 7496 w 10000"/>
                  <a:gd name="connsiteY11-716" fmla="*/ 7208 h 10213"/>
                  <a:gd name="connsiteX12-717" fmla="*/ 7105 w 10000"/>
                  <a:gd name="connsiteY12-718" fmla="*/ 7516 h 10213"/>
                  <a:gd name="connsiteX13-719" fmla="*/ 6714 w 10000"/>
                  <a:gd name="connsiteY13-720" fmla="*/ 7836 h 10213"/>
                  <a:gd name="connsiteX14-721" fmla="*/ 5938 w 10000"/>
                  <a:gd name="connsiteY14-722" fmla="*/ 8496 h 10213"/>
                  <a:gd name="connsiteX15-723" fmla="*/ 5546 w 10000"/>
                  <a:gd name="connsiteY15-724" fmla="*/ 8816 h 10213"/>
                  <a:gd name="connsiteX16-725" fmla="*/ 5399 w 10000"/>
                  <a:gd name="connsiteY16-726" fmla="*/ 8936 h 10213"/>
                  <a:gd name="connsiteX17-727" fmla="*/ 5152 w 10000"/>
                  <a:gd name="connsiteY17-728" fmla="*/ 9121 h 10213"/>
                  <a:gd name="connsiteX18-729" fmla="*/ 4753 w 10000"/>
                  <a:gd name="connsiteY18-730" fmla="*/ 9400 h 10213"/>
                  <a:gd name="connsiteX19-731" fmla="*/ 4551 w 10000"/>
                  <a:gd name="connsiteY19-732" fmla="*/ 9531 h 10213"/>
                  <a:gd name="connsiteX20-733" fmla="*/ 4349 w 10000"/>
                  <a:gd name="connsiteY20-734" fmla="*/ 9648 h 10213"/>
                  <a:gd name="connsiteX21-735" fmla="*/ 4143 w 10000"/>
                  <a:gd name="connsiteY21-736" fmla="*/ 9755 h 10213"/>
                  <a:gd name="connsiteX22-737" fmla="*/ 3933 w 10000"/>
                  <a:gd name="connsiteY22-738" fmla="*/ 9854 h 10213"/>
                  <a:gd name="connsiteX23-739" fmla="*/ 3724 w 10000"/>
                  <a:gd name="connsiteY23-740" fmla="*/ 9938 h 10213"/>
                  <a:gd name="connsiteX24-741" fmla="*/ 3511 w 10000"/>
                  <a:gd name="connsiteY24-742" fmla="*/ 10010 h 10213"/>
                  <a:gd name="connsiteX25-743" fmla="*/ 3074 w 10000"/>
                  <a:gd name="connsiteY25-744" fmla="*/ 10120 h 10213"/>
                  <a:gd name="connsiteX26-745" fmla="*/ 2853 w 10000"/>
                  <a:gd name="connsiteY26-746" fmla="*/ 10162 h 10213"/>
                  <a:gd name="connsiteX27-747" fmla="*/ 2627 w 10000"/>
                  <a:gd name="connsiteY27-748" fmla="*/ 10195 h 10213"/>
                  <a:gd name="connsiteX28-749" fmla="*/ 2402 w 10000"/>
                  <a:gd name="connsiteY28-750" fmla="*/ 10210 h 10213"/>
                  <a:gd name="connsiteX29-751" fmla="*/ 2174 w 10000"/>
                  <a:gd name="connsiteY29-752" fmla="*/ 10213 h 10213"/>
                  <a:gd name="connsiteX30-753" fmla="*/ 1947 w 10000"/>
                  <a:gd name="connsiteY30-754" fmla="*/ 10201 h 10213"/>
                  <a:gd name="connsiteX31-755" fmla="*/ 1722 w 10000"/>
                  <a:gd name="connsiteY31-756" fmla="*/ 10168 h 10213"/>
                  <a:gd name="connsiteX32-757" fmla="*/ 1498 w 10000"/>
                  <a:gd name="connsiteY32-758" fmla="*/ 10120 h 10213"/>
                  <a:gd name="connsiteX33-759" fmla="*/ 1276 w 10000"/>
                  <a:gd name="connsiteY33-760" fmla="*/ 10055 h 10213"/>
                  <a:gd name="connsiteX34-761" fmla="*/ 1058 w 10000"/>
                  <a:gd name="connsiteY34-762" fmla="*/ 9968 h 10213"/>
                  <a:gd name="connsiteX35-763" fmla="*/ 843 w 10000"/>
                  <a:gd name="connsiteY35-764" fmla="*/ 9857 h 10213"/>
                  <a:gd name="connsiteX36-765" fmla="*/ 634 w 10000"/>
                  <a:gd name="connsiteY36-766" fmla="*/ 9723 h 10213"/>
                  <a:gd name="connsiteX37-767" fmla="*/ 431 w 10000"/>
                  <a:gd name="connsiteY37-768" fmla="*/ 9564 h 10213"/>
                  <a:gd name="connsiteX38-769" fmla="*/ 233 w 10000"/>
                  <a:gd name="connsiteY38-770" fmla="*/ 9376 h 10213"/>
                  <a:gd name="connsiteX39-771" fmla="*/ 43 w 10000"/>
                  <a:gd name="connsiteY39-772" fmla="*/ 9166 h 10213"/>
                  <a:gd name="connsiteX40-773" fmla="*/ 13 w 10000"/>
                  <a:gd name="connsiteY40-774" fmla="*/ 8517 h 10213"/>
                  <a:gd name="connsiteX41-775" fmla="*/ 0 w 10000"/>
                  <a:gd name="connsiteY41-776" fmla="*/ 7866 h 10213"/>
                  <a:gd name="connsiteX42-777" fmla="*/ 2 w 10000"/>
                  <a:gd name="connsiteY42-778" fmla="*/ 7534 h 10213"/>
                  <a:gd name="connsiteX43-779" fmla="*/ 9 w 10000"/>
                  <a:gd name="connsiteY43-780" fmla="*/ 7202 h 10213"/>
                  <a:gd name="connsiteX44-781" fmla="*/ 20 w 10000"/>
                  <a:gd name="connsiteY44-782" fmla="*/ 6870 h 10213"/>
                  <a:gd name="connsiteX45-783" fmla="*/ 38 w 10000"/>
                  <a:gd name="connsiteY45-784" fmla="*/ 6541 h 10213"/>
                  <a:gd name="connsiteX46-785" fmla="*/ 59 w 10000"/>
                  <a:gd name="connsiteY46-786" fmla="*/ 6209 h 10213"/>
                  <a:gd name="connsiteX47-787" fmla="*/ 88 w 10000"/>
                  <a:gd name="connsiteY47-788" fmla="*/ 5880 h 10213"/>
                  <a:gd name="connsiteX48-789" fmla="*/ 161 w 10000"/>
                  <a:gd name="connsiteY48-790" fmla="*/ 5234 h 10213"/>
                  <a:gd name="connsiteX49-791" fmla="*/ 208 w 10000"/>
                  <a:gd name="connsiteY49-792" fmla="*/ 4914 h 10213"/>
                  <a:gd name="connsiteX50-793" fmla="*/ 259 w 10000"/>
                  <a:gd name="connsiteY50-794" fmla="*/ 4597 h 10213"/>
                  <a:gd name="connsiteX51-795" fmla="*/ 317 w 10000"/>
                  <a:gd name="connsiteY51-796" fmla="*/ 4283 h 10213"/>
                  <a:gd name="connsiteX52-797" fmla="*/ 381 w 10000"/>
                  <a:gd name="connsiteY52-798" fmla="*/ 3981 h 10213"/>
                  <a:gd name="connsiteX53-799" fmla="*/ 451 w 10000"/>
                  <a:gd name="connsiteY53-800" fmla="*/ 3679 h 10213"/>
                  <a:gd name="connsiteX54-801" fmla="*/ 530 w 10000"/>
                  <a:gd name="connsiteY54-802" fmla="*/ 3383 h 10213"/>
                  <a:gd name="connsiteX55-803" fmla="*/ 614 w 10000"/>
                  <a:gd name="connsiteY55-804" fmla="*/ 3093 h 10213"/>
                  <a:gd name="connsiteX56-805" fmla="*/ 705 w 10000"/>
                  <a:gd name="connsiteY56-806" fmla="*/ 2815 h 10213"/>
                  <a:gd name="connsiteX57-807" fmla="*/ 802 w 10000"/>
                  <a:gd name="connsiteY57-808" fmla="*/ 2540 h 10213"/>
                  <a:gd name="connsiteX58-809" fmla="*/ 907 w 10000"/>
                  <a:gd name="connsiteY58-810" fmla="*/ 2273 h 10213"/>
                  <a:gd name="connsiteX59-811" fmla="*/ 1020 w 10000"/>
                  <a:gd name="connsiteY59-812" fmla="*/ 2019 h 10213"/>
                  <a:gd name="connsiteX60-813" fmla="*/ 1140 w 10000"/>
                  <a:gd name="connsiteY60-814" fmla="*/ 1774 h 10213"/>
                  <a:gd name="connsiteX61-815" fmla="*/ 1267 w 10000"/>
                  <a:gd name="connsiteY61-816" fmla="*/ 1535 h 10213"/>
                  <a:gd name="connsiteX62-817" fmla="*/ 1401 w 10000"/>
                  <a:gd name="connsiteY62-818" fmla="*/ 1310 h 10213"/>
                  <a:gd name="connsiteX63-819" fmla="*/ 1546 w 10000"/>
                  <a:gd name="connsiteY63-820" fmla="*/ 1095 h 10213"/>
                  <a:gd name="connsiteX64-821" fmla="*/ 1696 w 10000"/>
                  <a:gd name="connsiteY64-822" fmla="*/ 895 h 10213"/>
                  <a:gd name="connsiteX65-823" fmla="*/ 1854 w 10000"/>
                  <a:gd name="connsiteY65-824" fmla="*/ 703 h 10213"/>
                  <a:gd name="connsiteX66-825" fmla="*/ 2020 w 10000"/>
                  <a:gd name="connsiteY66-826" fmla="*/ 527 h 10213"/>
                  <a:gd name="connsiteX67-827" fmla="*/ 2196 w 10000"/>
                  <a:gd name="connsiteY67-828" fmla="*/ 363 h 10213"/>
                  <a:gd name="connsiteX68-829" fmla="*/ 2378 w 10000"/>
                  <a:gd name="connsiteY68-830" fmla="*/ 213 h 10213"/>
                  <a:gd name="connsiteX69-831" fmla="*/ 3880 w 10000"/>
                  <a:gd name="connsiteY69-832" fmla="*/ 0 h 10213"/>
                  <a:gd name="connsiteX70-833" fmla="*/ 6407 w 10000"/>
                  <a:gd name="connsiteY70-834" fmla="*/ 2514 h 10213"/>
                  <a:gd name="connsiteX71" fmla="*/ 10000 w 10000"/>
                  <a:gd name="connsiteY71" fmla="*/ 6170 h 10213"/>
                  <a:gd name="connsiteX0-835" fmla="*/ 10000 w 10000"/>
                  <a:gd name="connsiteY0-836" fmla="*/ 6170 h 10213"/>
                  <a:gd name="connsiteX1-837" fmla="*/ 9778 w 10000"/>
                  <a:gd name="connsiteY1-838" fmla="*/ 6179 h 10213"/>
                  <a:gd name="connsiteX2-839" fmla="*/ 9558 w 10000"/>
                  <a:gd name="connsiteY2-840" fmla="*/ 6206 h 10213"/>
                  <a:gd name="connsiteX3-841" fmla="*/ 9341 w 10000"/>
                  <a:gd name="connsiteY3-842" fmla="*/ 6251 h 10213"/>
                  <a:gd name="connsiteX4-843" fmla="*/ 9128 w 10000"/>
                  <a:gd name="connsiteY4-844" fmla="*/ 6310 h 10213"/>
                  <a:gd name="connsiteX5-845" fmla="*/ 8917 w 10000"/>
                  <a:gd name="connsiteY5-846" fmla="*/ 6382 h 10213"/>
                  <a:gd name="connsiteX6-847" fmla="*/ 8880 w 10000"/>
                  <a:gd name="connsiteY6-848" fmla="*/ 6376 h 10213"/>
                  <a:gd name="connsiteX7-849" fmla="*/ 8708 w 10000"/>
                  <a:gd name="connsiteY7-850" fmla="*/ 6469 h 10213"/>
                  <a:gd name="connsiteX8-851" fmla="*/ 8502 w 10000"/>
                  <a:gd name="connsiteY8-852" fmla="*/ 6568 h 10213"/>
                  <a:gd name="connsiteX9-853" fmla="*/ 8296 w 10000"/>
                  <a:gd name="connsiteY9-854" fmla="*/ 6675 h 10213"/>
                  <a:gd name="connsiteX10-855" fmla="*/ 7894 w 10000"/>
                  <a:gd name="connsiteY10-856" fmla="*/ 6927 h 10213"/>
                  <a:gd name="connsiteX11-857" fmla="*/ 7496 w 10000"/>
                  <a:gd name="connsiteY11-858" fmla="*/ 7208 h 10213"/>
                  <a:gd name="connsiteX12-859" fmla="*/ 7105 w 10000"/>
                  <a:gd name="connsiteY12-860" fmla="*/ 7516 h 10213"/>
                  <a:gd name="connsiteX13-861" fmla="*/ 6714 w 10000"/>
                  <a:gd name="connsiteY13-862" fmla="*/ 7836 h 10213"/>
                  <a:gd name="connsiteX14-863" fmla="*/ 5938 w 10000"/>
                  <a:gd name="connsiteY14-864" fmla="*/ 8496 h 10213"/>
                  <a:gd name="connsiteX15-865" fmla="*/ 5546 w 10000"/>
                  <a:gd name="connsiteY15-866" fmla="*/ 8816 h 10213"/>
                  <a:gd name="connsiteX16-867" fmla="*/ 5399 w 10000"/>
                  <a:gd name="connsiteY16-868" fmla="*/ 8936 h 10213"/>
                  <a:gd name="connsiteX17-869" fmla="*/ 5152 w 10000"/>
                  <a:gd name="connsiteY17-870" fmla="*/ 9121 h 10213"/>
                  <a:gd name="connsiteX18-871" fmla="*/ 4753 w 10000"/>
                  <a:gd name="connsiteY18-872" fmla="*/ 9400 h 10213"/>
                  <a:gd name="connsiteX19-873" fmla="*/ 4551 w 10000"/>
                  <a:gd name="connsiteY19-874" fmla="*/ 9531 h 10213"/>
                  <a:gd name="connsiteX20-875" fmla="*/ 4349 w 10000"/>
                  <a:gd name="connsiteY20-876" fmla="*/ 9648 h 10213"/>
                  <a:gd name="connsiteX21-877" fmla="*/ 4143 w 10000"/>
                  <a:gd name="connsiteY21-878" fmla="*/ 9755 h 10213"/>
                  <a:gd name="connsiteX22-879" fmla="*/ 3933 w 10000"/>
                  <a:gd name="connsiteY22-880" fmla="*/ 9854 h 10213"/>
                  <a:gd name="connsiteX23-881" fmla="*/ 3724 w 10000"/>
                  <a:gd name="connsiteY23-882" fmla="*/ 9938 h 10213"/>
                  <a:gd name="connsiteX24-883" fmla="*/ 3511 w 10000"/>
                  <a:gd name="connsiteY24-884" fmla="*/ 10010 h 10213"/>
                  <a:gd name="connsiteX25-885" fmla="*/ 3074 w 10000"/>
                  <a:gd name="connsiteY25-886" fmla="*/ 10120 h 10213"/>
                  <a:gd name="connsiteX26-887" fmla="*/ 2853 w 10000"/>
                  <a:gd name="connsiteY26-888" fmla="*/ 10162 h 10213"/>
                  <a:gd name="connsiteX27-889" fmla="*/ 2627 w 10000"/>
                  <a:gd name="connsiteY27-890" fmla="*/ 10195 h 10213"/>
                  <a:gd name="connsiteX28-891" fmla="*/ 2402 w 10000"/>
                  <a:gd name="connsiteY28-892" fmla="*/ 10210 h 10213"/>
                  <a:gd name="connsiteX29-893" fmla="*/ 2174 w 10000"/>
                  <a:gd name="connsiteY29-894" fmla="*/ 10213 h 10213"/>
                  <a:gd name="connsiteX30-895" fmla="*/ 1947 w 10000"/>
                  <a:gd name="connsiteY30-896" fmla="*/ 10201 h 10213"/>
                  <a:gd name="connsiteX31-897" fmla="*/ 1722 w 10000"/>
                  <a:gd name="connsiteY31-898" fmla="*/ 10168 h 10213"/>
                  <a:gd name="connsiteX32-899" fmla="*/ 1498 w 10000"/>
                  <a:gd name="connsiteY32-900" fmla="*/ 10120 h 10213"/>
                  <a:gd name="connsiteX33-901" fmla="*/ 1276 w 10000"/>
                  <a:gd name="connsiteY33-902" fmla="*/ 10055 h 10213"/>
                  <a:gd name="connsiteX34-903" fmla="*/ 1058 w 10000"/>
                  <a:gd name="connsiteY34-904" fmla="*/ 9968 h 10213"/>
                  <a:gd name="connsiteX35-905" fmla="*/ 843 w 10000"/>
                  <a:gd name="connsiteY35-906" fmla="*/ 9857 h 10213"/>
                  <a:gd name="connsiteX36-907" fmla="*/ 634 w 10000"/>
                  <a:gd name="connsiteY36-908" fmla="*/ 9723 h 10213"/>
                  <a:gd name="connsiteX37-909" fmla="*/ 431 w 10000"/>
                  <a:gd name="connsiteY37-910" fmla="*/ 9564 h 10213"/>
                  <a:gd name="connsiteX38-911" fmla="*/ 233 w 10000"/>
                  <a:gd name="connsiteY38-912" fmla="*/ 9376 h 10213"/>
                  <a:gd name="connsiteX39-913" fmla="*/ 43 w 10000"/>
                  <a:gd name="connsiteY39-914" fmla="*/ 9166 h 10213"/>
                  <a:gd name="connsiteX40-915" fmla="*/ 13 w 10000"/>
                  <a:gd name="connsiteY40-916" fmla="*/ 8517 h 10213"/>
                  <a:gd name="connsiteX41-917" fmla="*/ 0 w 10000"/>
                  <a:gd name="connsiteY41-918" fmla="*/ 7866 h 10213"/>
                  <a:gd name="connsiteX42-919" fmla="*/ 2 w 10000"/>
                  <a:gd name="connsiteY42-920" fmla="*/ 7534 h 10213"/>
                  <a:gd name="connsiteX43-921" fmla="*/ 9 w 10000"/>
                  <a:gd name="connsiteY43-922" fmla="*/ 7202 h 10213"/>
                  <a:gd name="connsiteX44-923" fmla="*/ 20 w 10000"/>
                  <a:gd name="connsiteY44-924" fmla="*/ 6870 h 10213"/>
                  <a:gd name="connsiteX45-925" fmla="*/ 38 w 10000"/>
                  <a:gd name="connsiteY45-926" fmla="*/ 6541 h 10213"/>
                  <a:gd name="connsiteX46-927" fmla="*/ 59 w 10000"/>
                  <a:gd name="connsiteY46-928" fmla="*/ 6209 h 10213"/>
                  <a:gd name="connsiteX47-929" fmla="*/ 88 w 10000"/>
                  <a:gd name="connsiteY47-930" fmla="*/ 5880 h 10213"/>
                  <a:gd name="connsiteX48-931" fmla="*/ 161 w 10000"/>
                  <a:gd name="connsiteY48-932" fmla="*/ 5234 h 10213"/>
                  <a:gd name="connsiteX49-933" fmla="*/ 208 w 10000"/>
                  <a:gd name="connsiteY49-934" fmla="*/ 4914 h 10213"/>
                  <a:gd name="connsiteX50-935" fmla="*/ 259 w 10000"/>
                  <a:gd name="connsiteY50-936" fmla="*/ 4597 h 10213"/>
                  <a:gd name="connsiteX51-937" fmla="*/ 317 w 10000"/>
                  <a:gd name="connsiteY51-938" fmla="*/ 4283 h 10213"/>
                  <a:gd name="connsiteX52-939" fmla="*/ 381 w 10000"/>
                  <a:gd name="connsiteY52-940" fmla="*/ 3981 h 10213"/>
                  <a:gd name="connsiteX53-941" fmla="*/ 451 w 10000"/>
                  <a:gd name="connsiteY53-942" fmla="*/ 3679 h 10213"/>
                  <a:gd name="connsiteX54-943" fmla="*/ 530 w 10000"/>
                  <a:gd name="connsiteY54-944" fmla="*/ 3383 h 10213"/>
                  <a:gd name="connsiteX55-945" fmla="*/ 614 w 10000"/>
                  <a:gd name="connsiteY55-946" fmla="*/ 3093 h 10213"/>
                  <a:gd name="connsiteX56-947" fmla="*/ 705 w 10000"/>
                  <a:gd name="connsiteY56-948" fmla="*/ 2815 h 10213"/>
                  <a:gd name="connsiteX57-949" fmla="*/ 802 w 10000"/>
                  <a:gd name="connsiteY57-950" fmla="*/ 2540 h 10213"/>
                  <a:gd name="connsiteX58-951" fmla="*/ 907 w 10000"/>
                  <a:gd name="connsiteY58-952" fmla="*/ 2273 h 10213"/>
                  <a:gd name="connsiteX59-953" fmla="*/ 1020 w 10000"/>
                  <a:gd name="connsiteY59-954" fmla="*/ 2019 h 10213"/>
                  <a:gd name="connsiteX60-955" fmla="*/ 1140 w 10000"/>
                  <a:gd name="connsiteY60-956" fmla="*/ 1774 h 10213"/>
                  <a:gd name="connsiteX61-957" fmla="*/ 1267 w 10000"/>
                  <a:gd name="connsiteY61-958" fmla="*/ 1535 h 10213"/>
                  <a:gd name="connsiteX62-959" fmla="*/ 1401 w 10000"/>
                  <a:gd name="connsiteY62-960" fmla="*/ 1310 h 10213"/>
                  <a:gd name="connsiteX63-961" fmla="*/ 1546 w 10000"/>
                  <a:gd name="connsiteY63-962" fmla="*/ 1095 h 10213"/>
                  <a:gd name="connsiteX64-963" fmla="*/ 1696 w 10000"/>
                  <a:gd name="connsiteY64-964" fmla="*/ 895 h 10213"/>
                  <a:gd name="connsiteX65-965" fmla="*/ 1854 w 10000"/>
                  <a:gd name="connsiteY65-966" fmla="*/ 703 h 10213"/>
                  <a:gd name="connsiteX66-967" fmla="*/ 2020 w 10000"/>
                  <a:gd name="connsiteY66-968" fmla="*/ 527 h 10213"/>
                  <a:gd name="connsiteX67-969" fmla="*/ 2196 w 10000"/>
                  <a:gd name="connsiteY67-970" fmla="*/ 363 h 10213"/>
                  <a:gd name="connsiteX68-971" fmla="*/ 2378 w 10000"/>
                  <a:gd name="connsiteY68-972" fmla="*/ 213 h 10213"/>
                  <a:gd name="connsiteX69-973" fmla="*/ 3880 w 10000"/>
                  <a:gd name="connsiteY69-974" fmla="*/ 0 h 10213"/>
                  <a:gd name="connsiteX70-975" fmla="*/ 5251 w 10000"/>
                  <a:gd name="connsiteY70-976" fmla="*/ 179 h 10213"/>
                  <a:gd name="connsiteX71-977" fmla="*/ 10000 w 10000"/>
                  <a:gd name="connsiteY71-978" fmla="*/ 6170 h 10213"/>
                  <a:gd name="connsiteX0-979" fmla="*/ 10000 w 10000"/>
                  <a:gd name="connsiteY0-980" fmla="*/ 6170 h 10213"/>
                  <a:gd name="connsiteX1-981" fmla="*/ 9778 w 10000"/>
                  <a:gd name="connsiteY1-982" fmla="*/ 6179 h 10213"/>
                  <a:gd name="connsiteX2-983" fmla="*/ 9558 w 10000"/>
                  <a:gd name="connsiteY2-984" fmla="*/ 6206 h 10213"/>
                  <a:gd name="connsiteX3-985" fmla="*/ 9341 w 10000"/>
                  <a:gd name="connsiteY3-986" fmla="*/ 6251 h 10213"/>
                  <a:gd name="connsiteX4-987" fmla="*/ 9128 w 10000"/>
                  <a:gd name="connsiteY4-988" fmla="*/ 6310 h 10213"/>
                  <a:gd name="connsiteX5-989" fmla="*/ 8917 w 10000"/>
                  <a:gd name="connsiteY5-990" fmla="*/ 6382 h 10213"/>
                  <a:gd name="connsiteX6-991" fmla="*/ 8880 w 10000"/>
                  <a:gd name="connsiteY6-992" fmla="*/ 6376 h 10213"/>
                  <a:gd name="connsiteX7-993" fmla="*/ 8708 w 10000"/>
                  <a:gd name="connsiteY7-994" fmla="*/ 6469 h 10213"/>
                  <a:gd name="connsiteX8-995" fmla="*/ 8502 w 10000"/>
                  <a:gd name="connsiteY8-996" fmla="*/ 6568 h 10213"/>
                  <a:gd name="connsiteX9-997" fmla="*/ 8296 w 10000"/>
                  <a:gd name="connsiteY9-998" fmla="*/ 6675 h 10213"/>
                  <a:gd name="connsiteX10-999" fmla="*/ 7894 w 10000"/>
                  <a:gd name="connsiteY10-1000" fmla="*/ 6927 h 10213"/>
                  <a:gd name="connsiteX11-1001" fmla="*/ 7496 w 10000"/>
                  <a:gd name="connsiteY11-1002" fmla="*/ 7208 h 10213"/>
                  <a:gd name="connsiteX12-1003" fmla="*/ 7105 w 10000"/>
                  <a:gd name="connsiteY12-1004" fmla="*/ 7516 h 10213"/>
                  <a:gd name="connsiteX13-1005" fmla="*/ 6714 w 10000"/>
                  <a:gd name="connsiteY13-1006" fmla="*/ 7836 h 10213"/>
                  <a:gd name="connsiteX14-1007" fmla="*/ 5938 w 10000"/>
                  <a:gd name="connsiteY14-1008" fmla="*/ 8496 h 10213"/>
                  <a:gd name="connsiteX15-1009" fmla="*/ 5546 w 10000"/>
                  <a:gd name="connsiteY15-1010" fmla="*/ 8816 h 10213"/>
                  <a:gd name="connsiteX16-1011" fmla="*/ 5399 w 10000"/>
                  <a:gd name="connsiteY16-1012" fmla="*/ 8936 h 10213"/>
                  <a:gd name="connsiteX17-1013" fmla="*/ 5152 w 10000"/>
                  <a:gd name="connsiteY17-1014" fmla="*/ 9121 h 10213"/>
                  <a:gd name="connsiteX18-1015" fmla="*/ 4753 w 10000"/>
                  <a:gd name="connsiteY18-1016" fmla="*/ 9400 h 10213"/>
                  <a:gd name="connsiteX19-1017" fmla="*/ 4551 w 10000"/>
                  <a:gd name="connsiteY19-1018" fmla="*/ 9531 h 10213"/>
                  <a:gd name="connsiteX20-1019" fmla="*/ 4349 w 10000"/>
                  <a:gd name="connsiteY20-1020" fmla="*/ 9648 h 10213"/>
                  <a:gd name="connsiteX21-1021" fmla="*/ 4143 w 10000"/>
                  <a:gd name="connsiteY21-1022" fmla="*/ 9755 h 10213"/>
                  <a:gd name="connsiteX22-1023" fmla="*/ 3933 w 10000"/>
                  <a:gd name="connsiteY22-1024" fmla="*/ 9854 h 10213"/>
                  <a:gd name="connsiteX23-1025" fmla="*/ 3724 w 10000"/>
                  <a:gd name="connsiteY23-1026" fmla="*/ 9938 h 10213"/>
                  <a:gd name="connsiteX24-1027" fmla="*/ 3511 w 10000"/>
                  <a:gd name="connsiteY24-1028" fmla="*/ 10010 h 10213"/>
                  <a:gd name="connsiteX25-1029" fmla="*/ 3074 w 10000"/>
                  <a:gd name="connsiteY25-1030" fmla="*/ 10120 h 10213"/>
                  <a:gd name="connsiteX26-1031" fmla="*/ 2853 w 10000"/>
                  <a:gd name="connsiteY26-1032" fmla="*/ 10162 h 10213"/>
                  <a:gd name="connsiteX27-1033" fmla="*/ 2627 w 10000"/>
                  <a:gd name="connsiteY27-1034" fmla="*/ 10195 h 10213"/>
                  <a:gd name="connsiteX28-1035" fmla="*/ 2402 w 10000"/>
                  <a:gd name="connsiteY28-1036" fmla="*/ 10210 h 10213"/>
                  <a:gd name="connsiteX29-1037" fmla="*/ 2174 w 10000"/>
                  <a:gd name="connsiteY29-1038" fmla="*/ 10213 h 10213"/>
                  <a:gd name="connsiteX30-1039" fmla="*/ 1947 w 10000"/>
                  <a:gd name="connsiteY30-1040" fmla="*/ 10201 h 10213"/>
                  <a:gd name="connsiteX31-1041" fmla="*/ 1722 w 10000"/>
                  <a:gd name="connsiteY31-1042" fmla="*/ 10168 h 10213"/>
                  <a:gd name="connsiteX32-1043" fmla="*/ 1498 w 10000"/>
                  <a:gd name="connsiteY32-1044" fmla="*/ 10120 h 10213"/>
                  <a:gd name="connsiteX33-1045" fmla="*/ 1276 w 10000"/>
                  <a:gd name="connsiteY33-1046" fmla="*/ 10055 h 10213"/>
                  <a:gd name="connsiteX34-1047" fmla="*/ 1058 w 10000"/>
                  <a:gd name="connsiteY34-1048" fmla="*/ 9968 h 10213"/>
                  <a:gd name="connsiteX35-1049" fmla="*/ 843 w 10000"/>
                  <a:gd name="connsiteY35-1050" fmla="*/ 9857 h 10213"/>
                  <a:gd name="connsiteX36-1051" fmla="*/ 634 w 10000"/>
                  <a:gd name="connsiteY36-1052" fmla="*/ 9723 h 10213"/>
                  <a:gd name="connsiteX37-1053" fmla="*/ 431 w 10000"/>
                  <a:gd name="connsiteY37-1054" fmla="*/ 9564 h 10213"/>
                  <a:gd name="connsiteX38-1055" fmla="*/ 233 w 10000"/>
                  <a:gd name="connsiteY38-1056" fmla="*/ 9376 h 10213"/>
                  <a:gd name="connsiteX39-1057" fmla="*/ 43 w 10000"/>
                  <a:gd name="connsiteY39-1058" fmla="*/ 9166 h 10213"/>
                  <a:gd name="connsiteX40-1059" fmla="*/ 13 w 10000"/>
                  <a:gd name="connsiteY40-1060" fmla="*/ 8517 h 10213"/>
                  <a:gd name="connsiteX41-1061" fmla="*/ 0 w 10000"/>
                  <a:gd name="connsiteY41-1062" fmla="*/ 7866 h 10213"/>
                  <a:gd name="connsiteX42-1063" fmla="*/ 2 w 10000"/>
                  <a:gd name="connsiteY42-1064" fmla="*/ 7534 h 10213"/>
                  <a:gd name="connsiteX43-1065" fmla="*/ 9 w 10000"/>
                  <a:gd name="connsiteY43-1066" fmla="*/ 7202 h 10213"/>
                  <a:gd name="connsiteX44-1067" fmla="*/ 20 w 10000"/>
                  <a:gd name="connsiteY44-1068" fmla="*/ 6870 h 10213"/>
                  <a:gd name="connsiteX45-1069" fmla="*/ 38 w 10000"/>
                  <a:gd name="connsiteY45-1070" fmla="*/ 6541 h 10213"/>
                  <a:gd name="connsiteX46-1071" fmla="*/ 59 w 10000"/>
                  <a:gd name="connsiteY46-1072" fmla="*/ 6209 h 10213"/>
                  <a:gd name="connsiteX47-1073" fmla="*/ 88 w 10000"/>
                  <a:gd name="connsiteY47-1074" fmla="*/ 5880 h 10213"/>
                  <a:gd name="connsiteX48-1075" fmla="*/ 161 w 10000"/>
                  <a:gd name="connsiteY48-1076" fmla="*/ 5234 h 10213"/>
                  <a:gd name="connsiteX49-1077" fmla="*/ 208 w 10000"/>
                  <a:gd name="connsiteY49-1078" fmla="*/ 4914 h 10213"/>
                  <a:gd name="connsiteX50-1079" fmla="*/ 259 w 10000"/>
                  <a:gd name="connsiteY50-1080" fmla="*/ 4597 h 10213"/>
                  <a:gd name="connsiteX51-1081" fmla="*/ 317 w 10000"/>
                  <a:gd name="connsiteY51-1082" fmla="*/ 4283 h 10213"/>
                  <a:gd name="connsiteX52-1083" fmla="*/ 381 w 10000"/>
                  <a:gd name="connsiteY52-1084" fmla="*/ 3981 h 10213"/>
                  <a:gd name="connsiteX53-1085" fmla="*/ 451 w 10000"/>
                  <a:gd name="connsiteY53-1086" fmla="*/ 3679 h 10213"/>
                  <a:gd name="connsiteX54-1087" fmla="*/ 530 w 10000"/>
                  <a:gd name="connsiteY54-1088" fmla="*/ 3383 h 10213"/>
                  <a:gd name="connsiteX55-1089" fmla="*/ 614 w 10000"/>
                  <a:gd name="connsiteY55-1090" fmla="*/ 3093 h 10213"/>
                  <a:gd name="connsiteX56-1091" fmla="*/ 705 w 10000"/>
                  <a:gd name="connsiteY56-1092" fmla="*/ 2815 h 10213"/>
                  <a:gd name="connsiteX57-1093" fmla="*/ 802 w 10000"/>
                  <a:gd name="connsiteY57-1094" fmla="*/ 2540 h 10213"/>
                  <a:gd name="connsiteX58-1095" fmla="*/ 907 w 10000"/>
                  <a:gd name="connsiteY58-1096" fmla="*/ 2273 h 10213"/>
                  <a:gd name="connsiteX59-1097" fmla="*/ 1020 w 10000"/>
                  <a:gd name="connsiteY59-1098" fmla="*/ 2019 h 10213"/>
                  <a:gd name="connsiteX60-1099" fmla="*/ 1140 w 10000"/>
                  <a:gd name="connsiteY60-1100" fmla="*/ 1774 h 10213"/>
                  <a:gd name="connsiteX61-1101" fmla="*/ 1267 w 10000"/>
                  <a:gd name="connsiteY61-1102" fmla="*/ 1535 h 10213"/>
                  <a:gd name="connsiteX62-1103" fmla="*/ 1401 w 10000"/>
                  <a:gd name="connsiteY62-1104" fmla="*/ 1310 h 10213"/>
                  <a:gd name="connsiteX63-1105" fmla="*/ 1546 w 10000"/>
                  <a:gd name="connsiteY63-1106" fmla="*/ 1095 h 10213"/>
                  <a:gd name="connsiteX64-1107" fmla="*/ 1696 w 10000"/>
                  <a:gd name="connsiteY64-1108" fmla="*/ 895 h 10213"/>
                  <a:gd name="connsiteX65-1109" fmla="*/ 1854 w 10000"/>
                  <a:gd name="connsiteY65-1110" fmla="*/ 703 h 10213"/>
                  <a:gd name="connsiteX66-1111" fmla="*/ 2020 w 10000"/>
                  <a:gd name="connsiteY66-1112" fmla="*/ 527 h 10213"/>
                  <a:gd name="connsiteX67-1113" fmla="*/ 2196 w 10000"/>
                  <a:gd name="connsiteY67-1114" fmla="*/ 363 h 10213"/>
                  <a:gd name="connsiteX68-1115" fmla="*/ 2378 w 10000"/>
                  <a:gd name="connsiteY68-1116" fmla="*/ 213 h 10213"/>
                  <a:gd name="connsiteX69-1117" fmla="*/ 3880 w 10000"/>
                  <a:gd name="connsiteY69-1118" fmla="*/ 0 h 10213"/>
                  <a:gd name="connsiteX70-1119" fmla="*/ 5251 w 10000"/>
                  <a:gd name="connsiteY70-1120" fmla="*/ 179 h 10213"/>
                  <a:gd name="connsiteX71-1121" fmla="*/ 7509 w 10000"/>
                  <a:gd name="connsiteY71-1122" fmla="*/ 3053 h 10213"/>
                  <a:gd name="connsiteX72" fmla="*/ 10000 w 10000"/>
                  <a:gd name="connsiteY72" fmla="*/ 6170 h 10213"/>
                  <a:gd name="connsiteX0-1123" fmla="*/ 10000 w 10000"/>
                  <a:gd name="connsiteY0-1124" fmla="*/ 6170 h 10213"/>
                  <a:gd name="connsiteX1-1125" fmla="*/ 9778 w 10000"/>
                  <a:gd name="connsiteY1-1126" fmla="*/ 6179 h 10213"/>
                  <a:gd name="connsiteX2-1127" fmla="*/ 9558 w 10000"/>
                  <a:gd name="connsiteY2-1128" fmla="*/ 6206 h 10213"/>
                  <a:gd name="connsiteX3-1129" fmla="*/ 9341 w 10000"/>
                  <a:gd name="connsiteY3-1130" fmla="*/ 6251 h 10213"/>
                  <a:gd name="connsiteX4-1131" fmla="*/ 9128 w 10000"/>
                  <a:gd name="connsiteY4-1132" fmla="*/ 6310 h 10213"/>
                  <a:gd name="connsiteX5-1133" fmla="*/ 8917 w 10000"/>
                  <a:gd name="connsiteY5-1134" fmla="*/ 6382 h 10213"/>
                  <a:gd name="connsiteX6-1135" fmla="*/ 8880 w 10000"/>
                  <a:gd name="connsiteY6-1136" fmla="*/ 6376 h 10213"/>
                  <a:gd name="connsiteX7-1137" fmla="*/ 8708 w 10000"/>
                  <a:gd name="connsiteY7-1138" fmla="*/ 6469 h 10213"/>
                  <a:gd name="connsiteX8-1139" fmla="*/ 8502 w 10000"/>
                  <a:gd name="connsiteY8-1140" fmla="*/ 6568 h 10213"/>
                  <a:gd name="connsiteX9-1141" fmla="*/ 8296 w 10000"/>
                  <a:gd name="connsiteY9-1142" fmla="*/ 6675 h 10213"/>
                  <a:gd name="connsiteX10-1143" fmla="*/ 7894 w 10000"/>
                  <a:gd name="connsiteY10-1144" fmla="*/ 6927 h 10213"/>
                  <a:gd name="connsiteX11-1145" fmla="*/ 7496 w 10000"/>
                  <a:gd name="connsiteY11-1146" fmla="*/ 7208 h 10213"/>
                  <a:gd name="connsiteX12-1147" fmla="*/ 7105 w 10000"/>
                  <a:gd name="connsiteY12-1148" fmla="*/ 7516 h 10213"/>
                  <a:gd name="connsiteX13-1149" fmla="*/ 6714 w 10000"/>
                  <a:gd name="connsiteY13-1150" fmla="*/ 7836 h 10213"/>
                  <a:gd name="connsiteX14-1151" fmla="*/ 5938 w 10000"/>
                  <a:gd name="connsiteY14-1152" fmla="*/ 8496 h 10213"/>
                  <a:gd name="connsiteX15-1153" fmla="*/ 5546 w 10000"/>
                  <a:gd name="connsiteY15-1154" fmla="*/ 8816 h 10213"/>
                  <a:gd name="connsiteX16-1155" fmla="*/ 5399 w 10000"/>
                  <a:gd name="connsiteY16-1156" fmla="*/ 8936 h 10213"/>
                  <a:gd name="connsiteX17-1157" fmla="*/ 5152 w 10000"/>
                  <a:gd name="connsiteY17-1158" fmla="*/ 9121 h 10213"/>
                  <a:gd name="connsiteX18-1159" fmla="*/ 4753 w 10000"/>
                  <a:gd name="connsiteY18-1160" fmla="*/ 9400 h 10213"/>
                  <a:gd name="connsiteX19-1161" fmla="*/ 4551 w 10000"/>
                  <a:gd name="connsiteY19-1162" fmla="*/ 9531 h 10213"/>
                  <a:gd name="connsiteX20-1163" fmla="*/ 4349 w 10000"/>
                  <a:gd name="connsiteY20-1164" fmla="*/ 9648 h 10213"/>
                  <a:gd name="connsiteX21-1165" fmla="*/ 4143 w 10000"/>
                  <a:gd name="connsiteY21-1166" fmla="*/ 9755 h 10213"/>
                  <a:gd name="connsiteX22-1167" fmla="*/ 3933 w 10000"/>
                  <a:gd name="connsiteY22-1168" fmla="*/ 9854 h 10213"/>
                  <a:gd name="connsiteX23-1169" fmla="*/ 3724 w 10000"/>
                  <a:gd name="connsiteY23-1170" fmla="*/ 9938 h 10213"/>
                  <a:gd name="connsiteX24-1171" fmla="*/ 3511 w 10000"/>
                  <a:gd name="connsiteY24-1172" fmla="*/ 10010 h 10213"/>
                  <a:gd name="connsiteX25-1173" fmla="*/ 3074 w 10000"/>
                  <a:gd name="connsiteY25-1174" fmla="*/ 10120 h 10213"/>
                  <a:gd name="connsiteX26-1175" fmla="*/ 2853 w 10000"/>
                  <a:gd name="connsiteY26-1176" fmla="*/ 10162 h 10213"/>
                  <a:gd name="connsiteX27-1177" fmla="*/ 2627 w 10000"/>
                  <a:gd name="connsiteY27-1178" fmla="*/ 10195 h 10213"/>
                  <a:gd name="connsiteX28-1179" fmla="*/ 2402 w 10000"/>
                  <a:gd name="connsiteY28-1180" fmla="*/ 10210 h 10213"/>
                  <a:gd name="connsiteX29-1181" fmla="*/ 2174 w 10000"/>
                  <a:gd name="connsiteY29-1182" fmla="*/ 10213 h 10213"/>
                  <a:gd name="connsiteX30-1183" fmla="*/ 1947 w 10000"/>
                  <a:gd name="connsiteY30-1184" fmla="*/ 10201 h 10213"/>
                  <a:gd name="connsiteX31-1185" fmla="*/ 1722 w 10000"/>
                  <a:gd name="connsiteY31-1186" fmla="*/ 10168 h 10213"/>
                  <a:gd name="connsiteX32-1187" fmla="*/ 1498 w 10000"/>
                  <a:gd name="connsiteY32-1188" fmla="*/ 10120 h 10213"/>
                  <a:gd name="connsiteX33-1189" fmla="*/ 1276 w 10000"/>
                  <a:gd name="connsiteY33-1190" fmla="*/ 10055 h 10213"/>
                  <a:gd name="connsiteX34-1191" fmla="*/ 1058 w 10000"/>
                  <a:gd name="connsiteY34-1192" fmla="*/ 9968 h 10213"/>
                  <a:gd name="connsiteX35-1193" fmla="*/ 843 w 10000"/>
                  <a:gd name="connsiteY35-1194" fmla="*/ 9857 h 10213"/>
                  <a:gd name="connsiteX36-1195" fmla="*/ 634 w 10000"/>
                  <a:gd name="connsiteY36-1196" fmla="*/ 9723 h 10213"/>
                  <a:gd name="connsiteX37-1197" fmla="*/ 431 w 10000"/>
                  <a:gd name="connsiteY37-1198" fmla="*/ 9564 h 10213"/>
                  <a:gd name="connsiteX38-1199" fmla="*/ 233 w 10000"/>
                  <a:gd name="connsiteY38-1200" fmla="*/ 9376 h 10213"/>
                  <a:gd name="connsiteX39-1201" fmla="*/ 43 w 10000"/>
                  <a:gd name="connsiteY39-1202" fmla="*/ 9166 h 10213"/>
                  <a:gd name="connsiteX40-1203" fmla="*/ 13 w 10000"/>
                  <a:gd name="connsiteY40-1204" fmla="*/ 8517 h 10213"/>
                  <a:gd name="connsiteX41-1205" fmla="*/ 0 w 10000"/>
                  <a:gd name="connsiteY41-1206" fmla="*/ 7866 h 10213"/>
                  <a:gd name="connsiteX42-1207" fmla="*/ 2 w 10000"/>
                  <a:gd name="connsiteY42-1208" fmla="*/ 7534 h 10213"/>
                  <a:gd name="connsiteX43-1209" fmla="*/ 9 w 10000"/>
                  <a:gd name="connsiteY43-1210" fmla="*/ 7202 h 10213"/>
                  <a:gd name="connsiteX44-1211" fmla="*/ 20 w 10000"/>
                  <a:gd name="connsiteY44-1212" fmla="*/ 6870 h 10213"/>
                  <a:gd name="connsiteX45-1213" fmla="*/ 38 w 10000"/>
                  <a:gd name="connsiteY45-1214" fmla="*/ 6541 h 10213"/>
                  <a:gd name="connsiteX46-1215" fmla="*/ 59 w 10000"/>
                  <a:gd name="connsiteY46-1216" fmla="*/ 6209 h 10213"/>
                  <a:gd name="connsiteX47-1217" fmla="*/ 88 w 10000"/>
                  <a:gd name="connsiteY47-1218" fmla="*/ 5880 h 10213"/>
                  <a:gd name="connsiteX48-1219" fmla="*/ 161 w 10000"/>
                  <a:gd name="connsiteY48-1220" fmla="*/ 5234 h 10213"/>
                  <a:gd name="connsiteX49-1221" fmla="*/ 208 w 10000"/>
                  <a:gd name="connsiteY49-1222" fmla="*/ 4914 h 10213"/>
                  <a:gd name="connsiteX50-1223" fmla="*/ 259 w 10000"/>
                  <a:gd name="connsiteY50-1224" fmla="*/ 4597 h 10213"/>
                  <a:gd name="connsiteX51-1225" fmla="*/ 317 w 10000"/>
                  <a:gd name="connsiteY51-1226" fmla="*/ 4283 h 10213"/>
                  <a:gd name="connsiteX52-1227" fmla="*/ 381 w 10000"/>
                  <a:gd name="connsiteY52-1228" fmla="*/ 3981 h 10213"/>
                  <a:gd name="connsiteX53-1229" fmla="*/ 451 w 10000"/>
                  <a:gd name="connsiteY53-1230" fmla="*/ 3679 h 10213"/>
                  <a:gd name="connsiteX54-1231" fmla="*/ 530 w 10000"/>
                  <a:gd name="connsiteY54-1232" fmla="*/ 3383 h 10213"/>
                  <a:gd name="connsiteX55-1233" fmla="*/ 614 w 10000"/>
                  <a:gd name="connsiteY55-1234" fmla="*/ 3093 h 10213"/>
                  <a:gd name="connsiteX56-1235" fmla="*/ 705 w 10000"/>
                  <a:gd name="connsiteY56-1236" fmla="*/ 2815 h 10213"/>
                  <a:gd name="connsiteX57-1237" fmla="*/ 802 w 10000"/>
                  <a:gd name="connsiteY57-1238" fmla="*/ 2540 h 10213"/>
                  <a:gd name="connsiteX58-1239" fmla="*/ 907 w 10000"/>
                  <a:gd name="connsiteY58-1240" fmla="*/ 2273 h 10213"/>
                  <a:gd name="connsiteX59-1241" fmla="*/ 1020 w 10000"/>
                  <a:gd name="connsiteY59-1242" fmla="*/ 2019 h 10213"/>
                  <a:gd name="connsiteX60-1243" fmla="*/ 1140 w 10000"/>
                  <a:gd name="connsiteY60-1244" fmla="*/ 1774 h 10213"/>
                  <a:gd name="connsiteX61-1245" fmla="*/ 1267 w 10000"/>
                  <a:gd name="connsiteY61-1246" fmla="*/ 1535 h 10213"/>
                  <a:gd name="connsiteX62-1247" fmla="*/ 1401 w 10000"/>
                  <a:gd name="connsiteY62-1248" fmla="*/ 1310 h 10213"/>
                  <a:gd name="connsiteX63-1249" fmla="*/ 1546 w 10000"/>
                  <a:gd name="connsiteY63-1250" fmla="*/ 1095 h 10213"/>
                  <a:gd name="connsiteX64-1251" fmla="*/ 1696 w 10000"/>
                  <a:gd name="connsiteY64-1252" fmla="*/ 895 h 10213"/>
                  <a:gd name="connsiteX65-1253" fmla="*/ 1854 w 10000"/>
                  <a:gd name="connsiteY65-1254" fmla="*/ 703 h 10213"/>
                  <a:gd name="connsiteX66-1255" fmla="*/ 2020 w 10000"/>
                  <a:gd name="connsiteY66-1256" fmla="*/ 527 h 10213"/>
                  <a:gd name="connsiteX67-1257" fmla="*/ 2196 w 10000"/>
                  <a:gd name="connsiteY67-1258" fmla="*/ 363 h 10213"/>
                  <a:gd name="connsiteX68-1259" fmla="*/ 2378 w 10000"/>
                  <a:gd name="connsiteY68-1260" fmla="*/ 213 h 10213"/>
                  <a:gd name="connsiteX69-1261" fmla="*/ 3880 w 10000"/>
                  <a:gd name="connsiteY69-1262" fmla="*/ 0 h 10213"/>
                  <a:gd name="connsiteX70-1263" fmla="*/ 5251 w 10000"/>
                  <a:gd name="connsiteY70-1264" fmla="*/ 179 h 10213"/>
                  <a:gd name="connsiteX71-1265" fmla="*/ 6514 w 10000"/>
                  <a:gd name="connsiteY71-1266" fmla="*/ 583 h 10213"/>
                  <a:gd name="connsiteX72-1267" fmla="*/ 10000 w 10000"/>
                  <a:gd name="connsiteY72-1268" fmla="*/ 6170 h 10213"/>
                  <a:gd name="connsiteX0-1269" fmla="*/ 10000 w 10000"/>
                  <a:gd name="connsiteY0-1270" fmla="*/ 6170 h 10213"/>
                  <a:gd name="connsiteX1-1271" fmla="*/ 9778 w 10000"/>
                  <a:gd name="connsiteY1-1272" fmla="*/ 6179 h 10213"/>
                  <a:gd name="connsiteX2-1273" fmla="*/ 9558 w 10000"/>
                  <a:gd name="connsiteY2-1274" fmla="*/ 6206 h 10213"/>
                  <a:gd name="connsiteX3-1275" fmla="*/ 9341 w 10000"/>
                  <a:gd name="connsiteY3-1276" fmla="*/ 6251 h 10213"/>
                  <a:gd name="connsiteX4-1277" fmla="*/ 9128 w 10000"/>
                  <a:gd name="connsiteY4-1278" fmla="*/ 6310 h 10213"/>
                  <a:gd name="connsiteX5-1279" fmla="*/ 8917 w 10000"/>
                  <a:gd name="connsiteY5-1280" fmla="*/ 6382 h 10213"/>
                  <a:gd name="connsiteX6-1281" fmla="*/ 8880 w 10000"/>
                  <a:gd name="connsiteY6-1282" fmla="*/ 6376 h 10213"/>
                  <a:gd name="connsiteX7-1283" fmla="*/ 8708 w 10000"/>
                  <a:gd name="connsiteY7-1284" fmla="*/ 6469 h 10213"/>
                  <a:gd name="connsiteX8-1285" fmla="*/ 8502 w 10000"/>
                  <a:gd name="connsiteY8-1286" fmla="*/ 6568 h 10213"/>
                  <a:gd name="connsiteX9-1287" fmla="*/ 8296 w 10000"/>
                  <a:gd name="connsiteY9-1288" fmla="*/ 6675 h 10213"/>
                  <a:gd name="connsiteX10-1289" fmla="*/ 7894 w 10000"/>
                  <a:gd name="connsiteY10-1290" fmla="*/ 6927 h 10213"/>
                  <a:gd name="connsiteX11-1291" fmla="*/ 7496 w 10000"/>
                  <a:gd name="connsiteY11-1292" fmla="*/ 7208 h 10213"/>
                  <a:gd name="connsiteX12-1293" fmla="*/ 7105 w 10000"/>
                  <a:gd name="connsiteY12-1294" fmla="*/ 7516 h 10213"/>
                  <a:gd name="connsiteX13-1295" fmla="*/ 6714 w 10000"/>
                  <a:gd name="connsiteY13-1296" fmla="*/ 7836 h 10213"/>
                  <a:gd name="connsiteX14-1297" fmla="*/ 5938 w 10000"/>
                  <a:gd name="connsiteY14-1298" fmla="*/ 8496 h 10213"/>
                  <a:gd name="connsiteX15-1299" fmla="*/ 5546 w 10000"/>
                  <a:gd name="connsiteY15-1300" fmla="*/ 8816 h 10213"/>
                  <a:gd name="connsiteX16-1301" fmla="*/ 5399 w 10000"/>
                  <a:gd name="connsiteY16-1302" fmla="*/ 8936 h 10213"/>
                  <a:gd name="connsiteX17-1303" fmla="*/ 5152 w 10000"/>
                  <a:gd name="connsiteY17-1304" fmla="*/ 9121 h 10213"/>
                  <a:gd name="connsiteX18-1305" fmla="*/ 4753 w 10000"/>
                  <a:gd name="connsiteY18-1306" fmla="*/ 9400 h 10213"/>
                  <a:gd name="connsiteX19-1307" fmla="*/ 4551 w 10000"/>
                  <a:gd name="connsiteY19-1308" fmla="*/ 9531 h 10213"/>
                  <a:gd name="connsiteX20-1309" fmla="*/ 4349 w 10000"/>
                  <a:gd name="connsiteY20-1310" fmla="*/ 9648 h 10213"/>
                  <a:gd name="connsiteX21-1311" fmla="*/ 4143 w 10000"/>
                  <a:gd name="connsiteY21-1312" fmla="*/ 9755 h 10213"/>
                  <a:gd name="connsiteX22-1313" fmla="*/ 3933 w 10000"/>
                  <a:gd name="connsiteY22-1314" fmla="*/ 9854 h 10213"/>
                  <a:gd name="connsiteX23-1315" fmla="*/ 3724 w 10000"/>
                  <a:gd name="connsiteY23-1316" fmla="*/ 9938 h 10213"/>
                  <a:gd name="connsiteX24-1317" fmla="*/ 3511 w 10000"/>
                  <a:gd name="connsiteY24-1318" fmla="*/ 10010 h 10213"/>
                  <a:gd name="connsiteX25-1319" fmla="*/ 3074 w 10000"/>
                  <a:gd name="connsiteY25-1320" fmla="*/ 10120 h 10213"/>
                  <a:gd name="connsiteX26-1321" fmla="*/ 2853 w 10000"/>
                  <a:gd name="connsiteY26-1322" fmla="*/ 10162 h 10213"/>
                  <a:gd name="connsiteX27-1323" fmla="*/ 2627 w 10000"/>
                  <a:gd name="connsiteY27-1324" fmla="*/ 10195 h 10213"/>
                  <a:gd name="connsiteX28-1325" fmla="*/ 2402 w 10000"/>
                  <a:gd name="connsiteY28-1326" fmla="*/ 10210 h 10213"/>
                  <a:gd name="connsiteX29-1327" fmla="*/ 2174 w 10000"/>
                  <a:gd name="connsiteY29-1328" fmla="*/ 10213 h 10213"/>
                  <a:gd name="connsiteX30-1329" fmla="*/ 1947 w 10000"/>
                  <a:gd name="connsiteY30-1330" fmla="*/ 10201 h 10213"/>
                  <a:gd name="connsiteX31-1331" fmla="*/ 1722 w 10000"/>
                  <a:gd name="connsiteY31-1332" fmla="*/ 10168 h 10213"/>
                  <a:gd name="connsiteX32-1333" fmla="*/ 1498 w 10000"/>
                  <a:gd name="connsiteY32-1334" fmla="*/ 10120 h 10213"/>
                  <a:gd name="connsiteX33-1335" fmla="*/ 1276 w 10000"/>
                  <a:gd name="connsiteY33-1336" fmla="*/ 10055 h 10213"/>
                  <a:gd name="connsiteX34-1337" fmla="*/ 1058 w 10000"/>
                  <a:gd name="connsiteY34-1338" fmla="*/ 9968 h 10213"/>
                  <a:gd name="connsiteX35-1339" fmla="*/ 843 w 10000"/>
                  <a:gd name="connsiteY35-1340" fmla="*/ 9857 h 10213"/>
                  <a:gd name="connsiteX36-1341" fmla="*/ 634 w 10000"/>
                  <a:gd name="connsiteY36-1342" fmla="*/ 9723 h 10213"/>
                  <a:gd name="connsiteX37-1343" fmla="*/ 431 w 10000"/>
                  <a:gd name="connsiteY37-1344" fmla="*/ 9564 h 10213"/>
                  <a:gd name="connsiteX38-1345" fmla="*/ 233 w 10000"/>
                  <a:gd name="connsiteY38-1346" fmla="*/ 9376 h 10213"/>
                  <a:gd name="connsiteX39-1347" fmla="*/ 43 w 10000"/>
                  <a:gd name="connsiteY39-1348" fmla="*/ 9166 h 10213"/>
                  <a:gd name="connsiteX40-1349" fmla="*/ 13 w 10000"/>
                  <a:gd name="connsiteY40-1350" fmla="*/ 8517 h 10213"/>
                  <a:gd name="connsiteX41-1351" fmla="*/ 0 w 10000"/>
                  <a:gd name="connsiteY41-1352" fmla="*/ 7866 h 10213"/>
                  <a:gd name="connsiteX42-1353" fmla="*/ 2 w 10000"/>
                  <a:gd name="connsiteY42-1354" fmla="*/ 7534 h 10213"/>
                  <a:gd name="connsiteX43-1355" fmla="*/ 9 w 10000"/>
                  <a:gd name="connsiteY43-1356" fmla="*/ 7202 h 10213"/>
                  <a:gd name="connsiteX44-1357" fmla="*/ 20 w 10000"/>
                  <a:gd name="connsiteY44-1358" fmla="*/ 6870 h 10213"/>
                  <a:gd name="connsiteX45-1359" fmla="*/ 38 w 10000"/>
                  <a:gd name="connsiteY45-1360" fmla="*/ 6541 h 10213"/>
                  <a:gd name="connsiteX46-1361" fmla="*/ 59 w 10000"/>
                  <a:gd name="connsiteY46-1362" fmla="*/ 6209 h 10213"/>
                  <a:gd name="connsiteX47-1363" fmla="*/ 88 w 10000"/>
                  <a:gd name="connsiteY47-1364" fmla="*/ 5880 h 10213"/>
                  <a:gd name="connsiteX48-1365" fmla="*/ 161 w 10000"/>
                  <a:gd name="connsiteY48-1366" fmla="*/ 5234 h 10213"/>
                  <a:gd name="connsiteX49-1367" fmla="*/ 208 w 10000"/>
                  <a:gd name="connsiteY49-1368" fmla="*/ 4914 h 10213"/>
                  <a:gd name="connsiteX50-1369" fmla="*/ 259 w 10000"/>
                  <a:gd name="connsiteY50-1370" fmla="*/ 4597 h 10213"/>
                  <a:gd name="connsiteX51-1371" fmla="*/ 317 w 10000"/>
                  <a:gd name="connsiteY51-1372" fmla="*/ 4283 h 10213"/>
                  <a:gd name="connsiteX52-1373" fmla="*/ 381 w 10000"/>
                  <a:gd name="connsiteY52-1374" fmla="*/ 3981 h 10213"/>
                  <a:gd name="connsiteX53-1375" fmla="*/ 451 w 10000"/>
                  <a:gd name="connsiteY53-1376" fmla="*/ 3679 h 10213"/>
                  <a:gd name="connsiteX54-1377" fmla="*/ 530 w 10000"/>
                  <a:gd name="connsiteY54-1378" fmla="*/ 3383 h 10213"/>
                  <a:gd name="connsiteX55-1379" fmla="*/ 614 w 10000"/>
                  <a:gd name="connsiteY55-1380" fmla="*/ 3093 h 10213"/>
                  <a:gd name="connsiteX56-1381" fmla="*/ 705 w 10000"/>
                  <a:gd name="connsiteY56-1382" fmla="*/ 2815 h 10213"/>
                  <a:gd name="connsiteX57-1383" fmla="*/ 802 w 10000"/>
                  <a:gd name="connsiteY57-1384" fmla="*/ 2540 h 10213"/>
                  <a:gd name="connsiteX58-1385" fmla="*/ 907 w 10000"/>
                  <a:gd name="connsiteY58-1386" fmla="*/ 2273 h 10213"/>
                  <a:gd name="connsiteX59-1387" fmla="*/ 1020 w 10000"/>
                  <a:gd name="connsiteY59-1388" fmla="*/ 2019 h 10213"/>
                  <a:gd name="connsiteX60-1389" fmla="*/ 1140 w 10000"/>
                  <a:gd name="connsiteY60-1390" fmla="*/ 1774 h 10213"/>
                  <a:gd name="connsiteX61-1391" fmla="*/ 1267 w 10000"/>
                  <a:gd name="connsiteY61-1392" fmla="*/ 1535 h 10213"/>
                  <a:gd name="connsiteX62-1393" fmla="*/ 1401 w 10000"/>
                  <a:gd name="connsiteY62-1394" fmla="*/ 1310 h 10213"/>
                  <a:gd name="connsiteX63-1395" fmla="*/ 1546 w 10000"/>
                  <a:gd name="connsiteY63-1396" fmla="*/ 1095 h 10213"/>
                  <a:gd name="connsiteX64-1397" fmla="*/ 1696 w 10000"/>
                  <a:gd name="connsiteY64-1398" fmla="*/ 895 h 10213"/>
                  <a:gd name="connsiteX65-1399" fmla="*/ 1854 w 10000"/>
                  <a:gd name="connsiteY65-1400" fmla="*/ 703 h 10213"/>
                  <a:gd name="connsiteX66-1401" fmla="*/ 2020 w 10000"/>
                  <a:gd name="connsiteY66-1402" fmla="*/ 527 h 10213"/>
                  <a:gd name="connsiteX67-1403" fmla="*/ 2196 w 10000"/>
                  <a:gd name="connsiteY67-1404" fmla="*/ 363 h 10213"/>
                  <a:gd name="connsiteX68-1405" fmla="*/ 2378 w 10000"/>
                  <a:gd name="connsiteY68-1406" fmla="*/ 213 h 10213"/>
                  <a:gd name="connsiteX69-1407" fmla="*/ 3880 w 10000"/>
                  <a:gd name="connsiteY69-1408" fmla="*/ 0 h 10213"/>
                  <a:gd name="connsiteX70-1409" fmla="*/ 5251 w 10000"/>
                  <a:gd name="connsiteY70-1410" fmla="*/ 179 h 10213"/>
                  <a:gd name="connsiteX71-1411" fmla="*/ 6514 w 10000"/>
                  <a:gd name="connsiteY71-1412" fmla="*/ 583 h 10213"/>
                  <a:gd name="connsiteX72-1413" fmla="*/ 8315 w 10000"/>
                  <a:gd name="connsiteY72-1414" fmla="*/ 3367 h 10213"/>
                  <a:gd name="connsiteX73" fmla="*/ 10000 w 10000"/>
                  <a:gd name="connsiteY73" fmla="*/ 6170 h 10213"/>
                  <a:gd name="connsiteX0-1415" fmla="*/ 10000 w 10000"/>
                  <a:gd name="connsiteY0-1416" fmla="*/ 6170 h 10213"/>
                  <a:gd name="connsiteX1-1417" fmla="*/ 9778 w 10000"/>
                  <a:gd name="connsiteY1-1418" fmla="*/ 6179 h 10213"/>
                  <a:gd name="connsiteX2-1419" fmla="*/ 9558 w 10000"/>
                  <a:gd name="connsiteY2-1420" fmla="*/ 6206 h 10213"/>
                  <a:gd name="connsiteX3-1421" fmla="*/ 9341 w 10000"/>
                  <a:gd name="connsiteY3-1422" fmla="*/ 6251 h 10213"/>
                  <a:gd name="connsiteX4-1423" fmla="*/ 9128 w 10000"/>
                  <a:gd name="connsiteY4-1424" fmla="*/ 6310 h 10213"/>
                  <a:gd name="connsiteX5-1425" fmla="*/ 8917 w 10000"/>
                  <a:gd name="connsiteY5-1426" fmla="*/ 6382 h 10213"/>
                  <a:gd name="connsiteX6-1427" fmla="*/ 8880 w 10000"/>
                  <a:gd name="connsiteY6-1428" fmla="*/ 6376 h 10213"/>
                  <a:gd name="connsiteX7-1429" fmla="*/ 8708 w 10000"/>
                  <a:gd name="connsiteY7-1430" fmla="*/ 6469 h 10213"/>
                  <a:gd name="connsiteX8-1431" fmla="*/ 8502 w 10000"/>
                  <a:gd name="connsiteY8-1432" fmla="*/ 6568 h 10213"/>
                  <a:gd name="connsiteX9-1433" fmla="*/ 8296 w 10000"/>
                  <a:gd name="connsiteY9-1434" fmla="*/ 6675 h 10213"/>
                  <a:gd name="connsiteX10-1435" fmla="*/ 7894 w 10000"/>
                  <a:gd name="connsiteY10-1436" fmla="*/ 6927 h 10213"/>
                  <a:gd name="connsiteX11-1437" fmla="*/ 7496 w 10000"/>
                  <a:gd name="connsiteY11-1438" fmla="*/ 7208 h 10213"/>
                  <a:gd name="connsiteX12-1439" fmla="*/ 7105 w 10000"/>
                  <a:gd name="connsiteY12-1440" fmla="*/ 7516 h 10213"/>
                  <a:gd name="connsiteX13-1441" fmla="*/ 6714 w 10000"/>
                  <a:gd name="connsiteY13-1442" fmla="*/ 7836 h 10213"/>
                  <a:gd name="connsiteX14-1443" fmla="*/ 5938 w 10000"/>
                  <a:gd name="connsiteY14-1444" fmla="*/ 8496 h 10213"/>
                  <a:gd name="connsiteX15-1445" fmla="*/ 5546 w 10000"/>
                  <a:gd name="connsiteY15-1446" fmla="*/ 8816 h 10213"/>
                  <a:gd name="connsiteX16-1447" fmla="*/ 5399 w 10000"/>
                  <a:gd name="connsiteY16-1448" fmla="*/ 8936 h 10213"/>
                  <a:gd name="connsiteX17-1449" fmla="*/ 5152 w 10000"/>
                  <a:gd name="connsiteY17-1450" fmla="*/ 9121 h 10213"/>
                  <a:gd name="connsiteX18-1451" fmla="*/ 4753 w 10000"/>
                  <a:gd name="connsiteY18-1452" fmla="*/ 9400 h 10213"/>
                  <a:gd name="connsiteX19-1453" fmla="*/ 4551 w 10000"/>
                  <a:gd name="connsiteY19-1454" fmla="*/ 9531 h 10213"/>
                  <a:gd name="connsiteX20-1455" fmla="*/ 4349 w 10000"/>
                  <a:gd name="connsiteY20-1456" fmla="*/ 9648 h 10213"/>
                  <a:gd name="connsiteX21-1457" fmla="*/ 4143 w 10000"/>
                  <a:gd name="connsiteY21-1458" fmla="*/ 9755 h 10213"/>
                  <a:gd name="connsiteX22-1459" fmla="*/ 3933 w 10000"/>
                  <a:gd name="connsiteY22-1460" fmla="*/ 9854 h 10213"/>
                  <a:gd name="connsiteX23-1461" fmla="*/ 3724 w 10000"/>
                  <a:gd name="connsiteY23-1462" fmla="*/ 9938 h 10213"/>
                  <a:gd name="connsiteX24-1463" fmla="*/ 3511 w 10000"/>
                  <a:gd name="connsiteY24-1464" fmla="*/ 10010 h 10213"/>
                  <a:gd name="connsiteX25-1465" fmla="*/ 3074 w 10000"/>
                  <a:gd name="connsiteY25-1466" fmla="*/ 10120 h 10213"/>
                  <a:gd name="connsiteX26-1467" fmla="*/ 2853 w 10000"/>
                  <a:gd name="connsiteY26-1468" fmla="*/ 10162 h 10213"/>
                  <a:gd name="connsiteX27-1469" fmla="*/ 2627 w 10000"/>
                  <a:gd name="connsiteY27-1470" fmla="*/ 10195 h 10213"/>
                  <a:gd name="connsiteX28-1471" fmla="*/ 2402 w 10000"/>
                  <a:gd name="connsiteY28-1472" fmla="*/ 10210 h 10213"/>
                  <a:gd name="connsiteX29-1473" fmla="*/ 2174 w 10000"/>
                  <a:gd name="connsiteY29-1474" fmla="*/ 10213 h 10213"/>
                  <a:gd name="connsiteX30-1475" fmla="*/ 1947 w 10000"/>
                  <a:gd name="connsiteY30-1476" fmla="*/ 10201 h 10213"/>
                  <a:gd name="connsiteX31-1477" fmla="*/ 1722 w 10000"/>
                  <a:gd name="connsiteY31-1478" fmla="*/ 10168 h 10213"/>
                  <a:gd name="connsiteX32-1479" fmla="*/ 1498 w 10000"/>
                  <a:gd name="connsiteY32-1480" fmla="*/ 10120 h 10213"/>
                  <a:gd name="connsiteX33-1481" fmla="*/ 1276 w 10000"/>
                  <a:gd name="connsiteY33-1482" fmla="*/ 10055 h 10213"/>
                  <a:gd name="connsiteX34-1483" fmla="*/ 1058 w 10000"/>
                  <a:gd name="connsiteY34-1484" fmla="*/ 9968 h 10213"/>
                  <a:gd name="connsiteX35-1485" fmla="*/ 843 w 10000"/>
                  <a:gd name="connsiteY35-1486" fmla="*/ 9857 h 10213"/>
                  <a:gd name="connsiteX36-1487" fmla="*/ 634 w 10000"/>
                  <a:gd name="connsiteY36-1488" fmla="*/ 9723 h 10213"/>
                  <a:gd name="connsiteX37-1489" fmla="*/ 431 w 10000"/>
                  <a:gd name="connsiteY37-1490" fmla="*/ 9564 h 10213"/>
                  <a:gd name="connsiteX38-1491" fmla="*/ 233 w 10000"/>
                  <a:gd name="connsiteY38-1492" fmla="*/ 9376 h 10213"/>
                  <a:gd name="connsiteX39-1493" fmla="*/ 43 w 10000"/>
                  <a:gd name="connsiteY39-1494" fmla="*/ 9166 h 10213"/>
                  <a:gd name="connsiteX40-1495" fmla="*/ 13 w 10000"/>
                  <a:gd name="connsiteY40-1496" fmla="*/ 8517 h 10213"/>
                  <a:gd name="connsiteX41-1497" fmla="*/ 0 w 10000"/>
                  <a:gd name="connsiteY41-1498" fmla="*/ 7866 h 10213"/>
                  <a:gd name="connsiteX42-1499" fmla="*/ 2 w 10000"/>
                  <a:gd name="connsiteY42-1500" fmla="*/ 7534 h 10213"/>
                  <a:gd name="connsiteX43-1501" fmla="*/ 9 w 10000"/>
                  <a:gd name="connsiteY43-1502" fmla="*/ 7202 h 10213"/>
                  <a:gd name="connsiteX44-1503" fmla="*/ 20 w 10000"/>
                  <a:gd name="connsiteY44-1504" fmla="*/ 6870 h 10213"/>
                  <a:gd name="connsiteX45-1505" fmla="*/ 38 w 10000"/>
                  <a:gd name="connsiteY45-1506" fmla="*/ 6541 h 10213"/>
                  <a:gd name="connsiteX46-1507" fmla="*/ 59 w 10000"/>
                  <a:gd name="connsiteY46-1508" fmla="*/ 6209 h 10213"/>
                  <a:gd name="connsiteX47-1509" fmla="*/ 88 w 10000"/>
                  <a:gd name="connsiteY47-1510" fmla="*/ 5880 h 10213"/>
                  <a:gd name="connsiteX48-1511" fmla="*/ 161 w 10000"/>
                  <a:gd name="connsiteY48-1512" fmla="*/ 5234 h 10213"/>
                  <a:gd name="connsiteX49-1513" fmla="*/ 208 w 10000"/>
                  <a:gd name="connsiteY49-1514" fmla="*/ 4914 h 10213"/>
                  <a:gd name="connsiteX50-1515" fmla="*/ 259 w 10000"/>
                  <a:gd name="connsiteY50-1516" fmla="*/ 4597 h 10213"/>
                  <a:gd name="connsiteX51-1517" fmla="*/ 317 w 10000"/>
                  <a:gd name="connsiteY51-1518" fmla="*/ 4283 h 10213"/>
                  <a:gd name="connsiteX52-1519" fmla="*/ 381 w 10000"/>
                  <a:gd name="connsiteY52-1520" fmla="*/ 3981 h 10213"/>
                  <a:gd name="connsiteX53-1521" fmla="*/ 451 w 10000"/>
                  <a:gd name="connsiteY53-1522" fmla="*/ 3679 h 10213"/>
                  <a:gd name="connsiteX54-1523" fmla="*/ 530 w 10000"/>
                  <a:gd name="connsiteY54-1524" fmla="*/ 3383 h 10213"/>
                  <a:gd name="connsiteX55-1525" fmla="*/ 614 w 10000"/>
                  <a:gd name="connsiteY55-1526" fmla="*/ 3093 h 10213"/>
                  <a:gd name="connsiteX56-1527" fmla="*/ 705 w 10000"/>
                  <a:gd name="connsiteY56-1528" fmla="*/ 2815 h 10213"/>
                  <a:gd name="connsiteX57-1529" fmla="*/ 802 w 10000"/>
                  <a:gd name="connsiteY57-1530" fmla="*/ 2540 h 10213"/>
                  <a:gd name="connsiteX58-1531" fmla="*/ 907 w 10000"/>
                  <a:gd name="connsiteY58-1532" fmla="*/ 2273 h 10213"/>
                  <a:gd name="connsiteX59-1533" fmla="*/ 1020 w 10000"/>
                  <a:gd name="connsiteY59-1534" fmla="*/ 2019 h 10213"/>
                  <a:gd name="connsiteX60-1535" fmla="*/ 1140 w 10000"/>
                  <a:gd name="connsiteY60-1536" fmla="*/ 1774 h 10213"/>
                  <a:gd name="connsiteX61-1537" fmla="*/ 1267 w 10000"/>
                  <a:gd name="connsiteY61-1538" fmla="*/ 1535 h 10213"/>
                  <a:gd name="connsiteX62-1539" fmla="*/ 1401 w 10000"/>
                  <a:gd name="connsiteY62-1540" fmla="*/ 1310 h 10213"/>
                  <a:gd name="connsiteX63-1541" fmla="*/ 1546 w 10000"/>
                  <a:gd name="connsiteY63-1542" fmla="*/ 1095 h 10213"/>
                  <a:gd name="connsiteX64-1543" fmla="*/ 1696 w 10000"/>
                  <a:gd name="connsiteY64-1544" fmla="*/ 895 h 10213"/>
                  <a:gd name="connsiteX65-1545" fmla="*/ 1854 w 10000"/>
                  <a:gd name="connsiteY65-1546" fmla="*/ 703 h 10213"/>
                  <a:gd name="connsiteX66-1547" fmla="*/ 2020 w 10000"/>
                  <a:gd name="connsiteY66-1548" fmla="*/ 527 h 10213"/>
                  <a:gd name="connsiteX67-1549" fmla="*/ 2196 w 10000"/>
                  <a:gd name="connsiteY67-1550" fmla="*/ 363 h 10213"/>
                  <a:gd name="connsiteX68-1551" fmla="*/ 2378 w 10000"/>
                  <a:gd name="connsiteY68-1552" fmla="*/ 213 h 10213"/>
                  <a:gd name="connsiteX69-1553" fmla="*/ 3880 w 10000"/>
                  <a:gd name="connsiteY69-1554" fmla="*/ 0 h 10213"/>
                  <a:gd name="connsiteX70-1555" fmla="*/ 5251 w 10000"/>
                  <a:gd name="connsiteY70-1556" fmla="*/ 179 h 10213"/>
                  <a:gd name="connsiteX71-1557" fmla="*/ 6514 w 10000"/>
                  <a:gd name="connsiteY71-1558" fmla="*/ 583 h 10213"/>
                  <a:gd name="connsiteX72-1559" fmla="*/ 7482 w 10000"/>
                  <a:gd name="connsiteY72-1560" fmla="*/ 1256 h 10213"/>
                  <a:gd name="connsiteX73-1561" fmla="*/ 10000 w 10000"/>
                  <a:gd name="connsiteY73-1562" fmla="*/ 6170 h 10213"/>
                  <a:gd name="connsiteX0-1563" fmla="*/ 10000 w 10000"/>
                  <a:gd name="connsiteY0-1564" fmla="*/ 6170 h 10213"/>
                  <a:gd name="connsiteX1-1565" fmla="*/ 9778 w 10000"/>
                  <a:gd name="connsiteY1-1566" fmla="*/ 6179 h 10213"/>
                  <a:gd name="connsiteX2-1567" fmla="*/ 9558 w 10000"/>
                  <a:gd name="connsiteY2-1568" fmla="*/ 6206 h 10213"/>
                  <a:gd name="connsiteX3-1569" fmla="*/ 9341 w 10000"/>
                  <a:gd name="connsiteY3-1570" fmla="*/ 6251 h 10213"/>
                  <a:gd name="connsiteX4-1571" fmla="*/ 9128 w 10000"/>
                  <a:gd name="connsiteY4-1572" fmla="*/ 6310 h 10213"/>
                  <a:gd name="connsiteX5-1573" fmla="*/ 8917 w 10000"/>
                  <a:gd name="connsiteY5-1574" fmla="*/ 6382 h 10213"/>
                  <a:gd name="connsiteX6-1575" fmla="*/ 8880 w 10000"/>
                  <a:gd name="connsiteY6-1576" fmla="*/ 6376 h 10213"/>
                  <a:gd name="connsiteX7-1577" fmla="*/ 8708 w 10000"/>
                  <a:gd name="connsiteY7-1578" fmla="*/ 6469 h 10213"/>
                  <a:gd name="connsiteX8-1579" fmla="*/ 8502 w 10000"/>
                  <a:gd name="connsiteY8-1580" fmla="*/ 6568 h 10213"/>
                  <a:gd name="connsiteX9-1581" fmla="*/ 8296 w 10000"/>
                  <a:gd name="connsiteY9-1582" fmla="*/ 6675 h 10213"/>
                  <a:gd name="connsiteX10-1583" fmla="*/ 7894 w 10000"/>
                  <a:gd name="connsiteY10-1584" fmla="*/ 6927 h 10213"/>
                  <a:gd name="connsiteX11-1585" fmla="*/ 7496 w 10000"/>
                  <a:gd name="connsiteY11-1586" fmla="*/ 7208 h 10213"/>
                  <a:gd name="connsiteX12-1587" fmla="*/ 7105 w 10000"/>
                  <a:gd name="connsiteY12-1588" fmla="*/ 7516 h 10213"/>
                  <a:gd name="connsiteX13-1589" fmla="*/ 6714 w 10000"/>
                  <a:gd name="connsiteY13-1590" fmla="*/ 7836 h 10213"/>
                  <a:gd name="connsiteX14-1591" fmla="*/ 5938 w 10000"/>
                  <a:gd name="connsiteY14-1592" fmla="*/ 8496 h 10213"/>
                  <a:gd name="connsiteX15-1593" fmla="*/ 5546 w 10000"/>
                  <a:gd name="connsiteY15-1594" fmla="*/ 8816 h 10213"/>
                  <a:gd name="connsiteX16-1595" fmla="*/ 5399 w 10000"/>
                  <a:gd name="connsiteY16-1596" fmla="*/ 8936 h 10213"/>
                  <a:gd name="connsiteX17-1597" fmla="*/ 5152 w 10000"/>
                  <a:gd name="connsiteY17-1598" fmla="*/ 9121 h 10213"/>
                  <a:gd name="connsiteX18-1599" fmla="*/ 4753 w 10000"/>
                  <a:gd name="connsiteY18-1600" fmla="*/ 9400 h 10213"/>
                  <a:gd name="connsiteX19-1601" fmla="*/ 4551 w 10000"/>
                  <a:gd name="connsiteY19-1602" fmla="*/ 9531 h 10213"/>
                  <a:gd name="connsiteX20-1603" fmla="*/ 4349 w 10000"/>
                  <a:gd name="connsiteY20-1604" fmla="*/ 9648 h 10213"/>
                  <a:gd name="connsiteX21-1605" fmla="*/ 4143 w 10000"/>
                  <a:gd name="connsiteY21-1606" fmla="*/ 9755 h 10213"/>
                  <a:gd name="connsiteX22-1607" fmla="*/ 3933 w 10000"/>
                  <a:gd name="connsiteY22-1608" fmla="*/ 9854 h 10213"/>
                  <a:gd name="connsiteX23-1609" fmla="*/ 3724 w 10000"/>
                  <a:gd name="connsiteY23-1610" fmla="*/ 9938 h 10213"/>
                  <a:gd name="connsiteX24-1611" fmla="*/ 3511 w 10000"/>
                  <a:gd name="connsiteY24-1612" fmla="*/ 10010 h 10213"/>
                  <a:gd name="connsiteX25-1613" fmla="*/ 3074 w 10000"/>
                  <a:gd name="connsiteY25-1614" fmla="*/ 10120 h 10213"/>
                  <a:gd name="connsiteX26-1615" fmla="*/ 2853 w 10000"/>
                  <a:gd name="connsiteY26-1616" fmla="*/ 10162 h 10213"/>
                  <a:gd name="connsiteX27-1617" fmla="*/ 2627 w 10000"/>
                  <a:gd name="connsiteY27-1618" fmla="*/ 10195 h 10213"/>
                  <a:gd name="connsiteX28-1619" fmla="*/ 2402 w 10000"/>
                  <a:gd name="connsiteY28-1620" fmla="*/ 10210 h 10213"/>
                  <a:gd name="connsiteX29-1621" fmla="*/ 2174 w 10000"/>
                  <a:gd name="connsiteY29-1622" fmla="*/ 10213 h 10213"/>
                  <a:gd name="connsiteX30-1623" fmla="*/ 1947 w 10000"/>
                  <a:gd name="connsiteY30-1624" fmla="*/ 10201 h 10213"/>
                  <a:gd name="connsiteX31-1625" fmla="*/ 1722 w 10000"/>
                  <a:gd name="connsiteY31-1626" fmla="*/ 10168 h 10213"/>
                  <a:gd name="connsiteX32-1627" fmla="*/ 1498 w 10000"/>
                  <a:gd name="connsiteY32-1628" fmla="*/ 10120 h 10213"/>
                  <a:gd name="connsiteX33-1629" fmla="*/ 1276 w 10000"/>
                  <a:gd name="connsiteY33-1630" fmla="*/ 10055 h 10213"/>
                  <a:gd name="connsiteX34-1631" fmla="*/ 1058 w 10000"/>
                  <a:gd name="connsiteY34-1632" fmla="*/ 9968 h 10213"/>
                  <a:gd name="connsiteX35-1633" fmla="*/ 843 w 10000"/>
                  <a:gd name="connsiteY35-1634" fmla="*/ 9857 h 10213"/>
                  <a:gd name="connsiteX36-1635" fmla="*/ 634 w 10000"/>
                  <a:gd name="connsiteY36-1636" fmla="*/ 9723 h 10213"/>
                  <a:gd name="connsiteX37-1637" fmla="*/ 431 w 10000"/>
                  <a:gd name="connsiteY37-1638" fmla="*/ 9564 h 10213"/>
                  <a:gd name="connsiteX38-1639" fmla="*/ 233 w 10000"/>
                  <a:gd name="connsiteY38-1640" fmla="*/ 9376 h 10213"/>
                  <a:gd name="connsiteX39-1641" fmla="*/ 43 w 10000"/>
                  <a:gd name="connsiteY39-1642" fmla="*/ 9166 h 10213"/>
                  <a:gd name="connsiteX40-1643" fmla="*/ 13 w 10000"/>
                  <a:gd name="connsiteY40-1644" fmla="*/ 8517 h 10213"/>
                  <a:gd name="connsiteX41-1645" fmla="*/ 0 w 10000"/>
                  <a:gd name="connsiteY41-1646" fmla="*/ 7866 h 10213"/>
                  <a:gd name="connsiteX42-1647" fmla="*/ 2 w 10000"/>
                  <a:gd name="connsiteY42-1648" fmla="*/ 7534 h 10213"/>
                  <a:gd name="connsiteX43-1649" fmla="*/ 9 w 10000"/>
                  <a:gd name="connsiteY43-1650" fmla="*/ 7202 h 10213"/>
                  <a:gd name="connsiteX44-1651" fmla="*/ 20 w 10000"/>
                  <a:gd name="connsiteY44-1652" fmla="*/ 6870 h 10213"/>
                  <a:gd name="connsiteX45-1653" fmla="*/ 38 w 10000"/>
                  <a:gd name="connsiteY45-1654" fmla="*/ 6541 h 10213"/>
                  <a:gd name="connsiteX46-1655" fmla="*/ 59 w 10000"/>
                  <a:gd name="connsiteY46-1656" fmla="*/ 6209 h 10213"/>
                  <a:gd name="connsiteX47-1657" fmla="*/ 88 w 10000"/>
                  <a:gd name="connsiteY47-1658" fmla="*/ 5880 h 10213"/>
                  <a:gd name="connsiteX48-1659" fmla="*/ 161 w 10000"/>
                  <a:gd name="connsiteY48-1660" fmla="*/ 5234 h 10213"/>
                  <a:gd name="connsiteX49-1661" fmla="*/ 208 w 10000"/>
                  <a:gd name="connsiteY49-1662" fmla="*/ 4914 h 10213"/>
                  <a:gd name="connsiteX50-1663" fmla="*/ 259 w 10000"/>
                  <a:gd name="connsiteY50-1664" fmla="*/ 4597 h 10213"/>
                  <a:gd name="connsiteX51-1665" fmla="*/ 317 w 10000"/>
                  <a:gd name="connsiteY51-1666" fmla="*/ 4283 h 10213"/>
                  <a:gd name="connsiteX52-1667" fmla="*/ 381 w 10000"/>
                  <a:gd name="connsiteY52-1668" fmla="*/ 3981 h 10213"/>
                  <a:gd name="connsiteX53-1669" fmla="*/ 451 w 10000"/>
                  <a:gd name="connsiteY53-1670" fmla="*/ 3679 h 10213"/>
                  <a:gd name="connsiteX54-1671" fmla="*/ 530 w 10000"/>
                  <a:gd name="connsiteY54-1672" fmla="*/ 3383 h 10213"/>
                  <a:gd name="connsiteX55-1673" fmla="*/ 614 w 10000"/>
                  <a:gd name="connsiteY55-1674" fmla="*/ 3093 h 10213"/>
                  <a:gd name="connsiteX56-1675" fmla="*/ 705 w 10000"/>
                  <a:gd name="connsiteY56-1676" fmla="*/ 2815 h 10213"/>
                  <a:gd name="connsiteX57-1677" fmla="*/ 802 w 10000"/>
                  <a:gd name="connsiteY57-1678" fmla="*/ 2540 h 10213"/>
                  <a:gd name="connsiteX58-1679" fmla="*/ 907 w 10000"/>
                  <a:gd name="connsiteY58-1680" fmla="*/ 2273 h 10213"/>
                  <a:gd name="connsiteX59-1681" fmla="*/ 1020 w 10000"/>
                  <a:gd name="connsiteY59-1682" fmla="*/ 2019 h 10213"/>
                  <a:gd name="connsiteX60-1683" fmla="*/ 1140 w 10000"/>
                  <a:gd name="connsiteY60-1684" fmla="*/ 1774 h 10213"/>
                  <a:gd name="connsiteX61-1685" fmla="*/ 1267 w 10000"/>
                  <a:gd name="connsiteY61-1686" fmla="*/ 1535 h 10213"/>
                  <a:gd name="connsiteX62-1687" fmla="*/ 1401 w 10000"/>
                  <a:gd name="connsiteY62-1688" fmla="*/ 1310 h 10213"/>
                  <a:gd name="connsiteX63-1689" fmla="*/ 1546 w 10000"/>
                  <a:gd name="connsiteY63-1690" fmla="*/ 1095 h 10213"/>
                  <a:gd name="connsiteX64-1691" fmla="*/ 1696 w 10000"/>
                  <a:gd name="connsiteY64-1692" fmla="*/ 895 h 10213"/>
                  <a:gd name="connsiteX65-1693" fmla="*/ 1854 w 10000"/>
                  <a:gd name="connsiteY65-1694" fmla="*/ 703 h 10213"/>
                  <a:gd name="connsiteX66-1695" fmla="*/ 2020 w 10000"/>
                  <a:gd name="connsiteY66-1696" fmla="*/ 527 h 10213"/>
                  <a:gd name="connsiteX67-1697" fmla="*/ 2196 w 10000"/>
                  <a:gd name="connsiteY67-1698" fmla="*/ 363 h 10213"/>
                  <a:gd name="connsiteX68-1699" fmla="*/ 2378 w 10000"/>
                  <a:gd name="connsiteY68-1700" fmla="*/ 213 h 10213"/>
                  <a:gd name="connsiteX69-1701" fmla="*/ 3880 w 10000"/>
                  <a:gd name="connsiteY69-1702" fmla="*/ 0 h 10213"/>
                  <a:gd name="connsiteX70-1703" fmla="*/ 5251 w 10000"/>
                  <a:gd name="connsiteY70-1704" fmla="*/ 179 h 10213"/>
                  <a:gd name="connsiteX71-1705" fmla="*/ 6514 w 10000"/>
                  <a:gd name="connsiteY71-1706" fmla="*/ 583 h 10213"/>
                  <a:gd name="connsiteX72-1707" fmla="*/ 7482 w 10000"/>
                  <a:gd name="connsiteY72-1708" fmla="*/ 1256 h 10213"/>
                  <a:gd name="connsiteX73-1709" fmla="*/ 8584 w 10000"/>
                  <a:gd name="connsiteY73-1710" fmla="*/ 3457 h 10213"/>
                  <a:gd name="connsiteX74" fmla="*/ 10000 w 10000"/>
                  <a:gd name="connsiteY74" fmla="*/ 6170 h 10213"/>
                  <a:gd name="connsiteX0-1711" fmla="*/ 10000 w 10000"/>
                  <a:gd name="connsiteY0-1712" fmla="*/ 6170 h 10213"/>
                  <a:gd name="connsiteX1-1713" fmla="*/ 9778 w 10000"/>
                  <a:gd name="connsiteY1-1714" fmla="*/ 6179 h 10213"/>
                  <a:gd name="connsiteX2-1715" fmla="*/ 9558 w 10000"/>
                  <a:gd name="connsiteY2-1716" fmla="*/ 6206 h 10213"/>
                  <a:gd name="connsiteX3-1717" fmla="*/ 9341 w 10000"/>
                  <a:gd name="connsiteY3-1718" fmla="*/ 6251 h 10213"/>
                  <a:gd name="connsiteX4-1719" fmla="*/ 9128 w 10000"/>
                  <a:gd name="connsiteY4-1720" fmla="*/ 6310 h 10213"/>
                  <a:gd name="connsiteX5-1721" fmla="*/ 8917 w 10000"/>
                  <a:gd name="connsiteY5-1722" fmla="*/ 6382 h 10213"/>
                  <a:gd name="connsiteX6-1723" fmla="*/ 8880 w 10000"/>
                  <a:gd name="connsiteY6-1724" fmla="*/ 6376 h 10213"/>
                  <a:gd name="connsiteX7-1725" fmla="*/ 8708 w 10000"/>
                  <a:gd name="connsiteY7-1726" fmla="*/ 6469 h 10213"/>
                  <a:gd name="connsiteX8-1727" fmla="*/ 8502 w 10000"/>
                  <a:gd name="connsiteY8-1728" fmla="*/ 6568 h 10213"/>
                  <a:gd name="connsiteX9-1729" fmla="*/ 8296 w 10000"/>
                  <a:gd name="connsiteY9-1730" fmla="*/ 6675 h 10213"/>
                  <a:gd name="connsiteX10-1731" fmla="*/ 7894 w 10000"/>
                  <a:gd name="connsiteY10-1732" fmla="*/ 6927 h 10213"/>
                  <a:gd name="connsiteX11-1733" fmla="*/ 7496 w 10000"/>
                  <a:gd name="connsiteY11-1734" fmla="*/ 7208 h 10213"/>
                  <a:gd name="connsiteX12-1735" fmla="*/ 7105 w 10000"/>
                  <a:gd name="connsiteY12-1736" fmla="*/ 7516 h 10213"/>
                  <a:gd name="connsiteX13-1737" fmla="*/ 6714 w 10000"/>
                  <a:gd name="connsiteY13-1738" fmla="*/ 7836 h 10213"/>
                  <a:gd name="connsiteX14-1739" fmla="*/ 5938 w 10000"/>
                  <a:gd name="connsiteY14-1740" fmla="*/ 8496 h 10213"/>
                  <a:gd name="connsiteX15-1741" fmla="*/ 5546 w 10000"/>
                  <a:gd name="connsiteY15-1742" fmla="*/ 8816 h 10213"/>
                  <a:gd name="connsiteX16-1743" fmla="*/ 5399 w 10000"/>
                  <a:gd name="connsiteY16-1744" fmla="*/ 8936 h 10213"/>
                  <a:gd name="connsiteX17-1745" fmla="*/ 5152 w 10000"/>
                  <a:gd name="connsiteY17-1746" fmla="*/ 9121 h 10213"/>
                  <a:gd name="connsiteX18-1747" fmla="*/ 4753 w 10000"/>
                  <a:gd name="connsiteY18-1748" fmla="*/ 9400 h 10213"/>
                  <a:gd name="connsiteX19-1749" fmla="*/ 4551 w 10000"/>
                  <a:gd name="connsiteY19-1750" fmla="*/ 9531 h 10213"/>
                  <a:gd name="connsiteX20-1751" fmla="*/ 4349 w 10000"/>
                  <a:gd name="connsiteY20-1752" fmla="*/ 9648 h 10213"/>
                  <a:gd name="connsiteX21-1753" fmla="*/ 4143 w 10000"/>
                  <a:gd name="connsiteY21-1754" fmla="*/ 9755 h 10213"/>
                  <a:gd name="connsiteX22-1755" fmla="*/ 3933 w 10000"/>
                  <a:gd name="connsiteY22-1756" fmla="*/ 9854 h 10213"/>
                  <a:gd name="connsiteX23-1757" fmla="*/ 3724 w 10000"/>
                  <a:gd name="connsiteY23-1758" fmla="*/ 9938 h 10213"/>
                  <a:gd name="connsiteX24-1759" fmla="*/ 3511 w 10000"/>
                  <a:gd name="connsiteY24-1760" fmla="*/ 10010 h 10213"/>
                  <a:gd name="connsiteX25-1761" fmla="*/ 3074 w 10000"/>
                  <a:gd name="connsiteY25-1762" fmla="*/ 10120 h 10213"/>
                  <a:gd name="connsiteX26-1763" fmla="*/ 2853 w 10000"/>
                  <a:gd name="connsiteY26-1764" fmla="*/ 10162 h 10213"/>
                  <a:gd name="connsiteX27-1765" fmla="*/ 2627 w 10000"/>
                  <a:gd name="connsiteY27-1766" fmla="*/ 10195 h 10213"/>
                  <a:gd name="connsiteX28-1767" fmla="*/ 2402 w 10000"/>
                  <a:gd name="connsiteY28-1768" fmla="*/ 10210 h 10213"/>
                  <a:gd name="connsiteX29-1769" fmla="*/ 2174 w 10000"/>
                  <a:gd name="connsiteY29-1770" fmla="*/ 10213 h 10213"/>
                  <a:gd name="connsiteX30-1771" fmla="*/ 1947 w 10000"/>
                  <a:gd name="connsiteY30-1772" fmla="*/ 10201 h 10213"/>
                  <a:gd name="connsiteX31-1773" fmla="*/ 1722 w 10000"/>
                  <a:gd name="connsiteY31-1774" fmla="*/ 10168 h 10213"/>
                  <a:gd name="connsiteX32-1775" fmla="*/ 1498 w 10000"/>
                  <a:gd name="connsiteY32-1776" fmla="*/ 10120 h 10213"/>
                  <a:gd name="connsiteX33-1777" fmla="*/ 1276 w 10000"/>
                  <a:gd name="connsiteY33-1778" fmla="*/ 10055 h 10213"/>
                  <a:gd name="connsiteX34-1779" fmla="*/ 1058 w 10000"/>
                  <a:gd name="connsiteY34-1780" fmla="*/ 9968 h 10213"/>
                  <a:gd name="connsiteX35-1781" fmla="*/ 843 w 10000"/>
                  <a:gd name="connsiteY35-1782" fmla="*/ 9857 h 10213"/>
                  <a:gd name="connsiteX36-1783" fmla="*/ 634 w 10000"/>
                  <a:gd name="connsiteY36-1784" fmla="*/ 9723 h 10213"/>
                  <a:gd name="connsiteX37-1785" fmla="*/ 431 w 10000"/>
                  <a:gd name="connsiteY37-1786" fmla="*/ 9564 h 10213"/>
                  <a:gd name="connsiteX38-1787" fmla="*/ 233 w 10000"/>
                  <a:gd name="connsiteY38-1788" fmla="*/ 9376 h 10213"/>
                  <a:gd name="connsiteX39-1789" fmla="*/ 43 w 10000"/>
                  <a:gd name="connsiteY39-1790" fmla="*/ 9166 h 10213"/>
                  <a:gd name="connsiteX40-1791" fmla="*/ 13 w 10000"/>
                  <a:gd name="connsiteY40-1792" fmla="*/ 8517 h 10213"/>
                  <a:gd name="connsiteX41-1793" fmla="*/ 0 w 10000"/>
                  <a:gd name="connsiteY41-1794" fmla="*/ 7866 h 10213"/>
                  <a:gd name="connsiteX42-1795" fmla="*/ 2 w 10000"/>
                  <a:gd name="connsiteY42-1796" fmla="*/ 7534 h 10213"/>
                  <a:gd name="connsiteX43-1797" fmla="*/ 9 w 10000"/>
                  <a:gd name="connsiteY43-1798" fmla="*/ 7202 h 10213"/>
                  <a:gd name="connsiteX44-1799" fmla="*/ 20 w 10000"/>
                  <a:gd name="connsiteY44-1800" fmla="*/ 6870 h 10213"/>
                  <a:gd name="connsiteX45-1801" fmla="*/ 38 w 10000"/>
                  <a:gd name="connsiteY45-1802" fmla="*/ 6541 h 10213"/>
                  <a:gd name="connsiteX46-1803" fmla="*/ 59 w 10000"/>
                  <a:gd name="connsiteY46-1804" fmla="*/ 6209 h 10213"/>
                  <a:gd name="connsiteX47-1805" fmla="*/ 88 w 10000"/>
                  <a:gd name="connsiteY47-1806" fmla="*/ 5880 h 10213"/>
                  <a:gd name="connsiteX48-1807" fmla="*/ 161 w 10000"/>
                  <a:gd name="connsiteY48-1808" fmla="*/ 5234 h 10213"/>
                  <a:gd name="connsiteX49-1809" fmla="*/ 208 w 10000"/>
                  <a:gd name="connsiteY49-1810" fmla="*/ 4914 h 10213"/>
                  <a:gd name="connsiteX50-1811" fmla="*/ 259 w 10000"/>
                  <a:gd name="connsiteY50-1812" fmla="*/ 4597 h 10213"/>
                  <a:gd name="connsiteX51-1813" fmla="*/ 317 w 10000"/>
                  <a:gd name="connsiteY51-1814" fmla="*/ 4283 h 10213"/>
                  <a:gd name="connsiteX52-1815" fmla="*/ 381 w 10000"/>
                  <a:gd name="connsiteY52-1816" fmla="*/ 3981 h 10213"/>
                  <a:gd name="connsiteX53-1817" fmla="*/ 451 w 10000"/>
                  <a:gd name="connsiteY53-1818" fmla="*/ 3679 h 10213"/>
                  <a:gd name="connsiteX54-1819" fmla="*/ 530 w 10000"/>
                  <a:gd name="connsiteY54-1820" fmla="*/ 3383 h 10213"/>
                  <a:gd name="connsiteX55-1821" fmla="*/ 614 w 10000"/>
                  <a:gd name="connsiteY55-1822" fmla="*/ 3093 h 10213"/>
                  <a:gd name="connsiteX56-1823" fmla="*/ 705 w 10000"/>
                  <a:gd name="connsiteY56-1824" fmla="*/ 2815 h 10213"/>
                  <a:gd name="connsiteX57-1825" fmla="*/ 802 w 10000"/>
                  <a:gd name="connsiteY57-1826" fmla="*/ 2540 h 10213"/>
                  <a:gd name="connsiteX58-1827" fmla="*/ 907 w 10000"/>
                  <a:gd name="connsiteY58-1828" fmla="*/ 2273 h 10213"/>
                  <a:gd name="connsiteX59-1829" fmla="*/ 1020 w 10000"/>
                  <a:gd name="connsiteY59-1830" fmla="*/ 2019 h 10213"/>
                  <a:gd name="connsiteX60-1831" fmla="*/ 1140 w 10000"/>
                  <a:gd name="connsiteY60-1832" fmla="*/ 1774 h 10213"/>
                  <a:gd name="connsiteX61-1833" fmla="*/ 1267 w 10000"/>
                  <a:gd name="connsiteY61-1834" fmla="*/ 1535 h 10213"/>
                  <a:gd name="connsiteX62-1835" fmla="*/ 1401 w 10000"/>
                  <a:gd name="connsiteY62-1836" fmla="*/ 1310 h 10213"/>
                  <a:gd name="connsiteX63-1837" fmla="*/ 1546 w 10000"/>
                  <a:gd name="connsiteY63-1838" fmla="*/ 1095 h 10213"/>
                  <a:gd name="connsiteX64-1839" fmla="*/ 1696 w 10000"/>
                  <a:gd name="connsiteY64-1840" fmla="*/ 895 h 10213"/>
                  <a:gd name="connsiteX65-1841" fmla="*/ 1854 w 10000"/>
                  <a:gd name="connsiteY65-1842" fmla="*/ 703 h 10213"/>
                  <a:gd name="connsiteX66-1843" fmla="*/ 2020 w 10000"/>
                  <a:gd name="connsiteY66-1844" fmla="*/ 527 h 10213"/>
                  <a:gd name="connsiteX67-1845" fmla="*/ 2196 w 10000"/>
                  <a:gd name="connsiteY67-1846" fmla="*/ 363 h 10213"/>
                  <a:gd name="connsiteX68-1847" fmla="*/ 2378 w 10000"/>
                  <a:gd name="connsiteY68-1848" fmla="*/ 213 h 10213"/>
                  <a:gd name="connsiteX69-1849" fmla="*/ 3880 w 10000"/>
                  <a:gd name="connsiteY69-1850" fmla="*/ 0 h 10213"/>
                  <a:gd name="connsiteX70-1851" fmla="*/ 5251 w 10000"/>
                  <a:gd name="connsiteY70-1852" fmla="*/ 179 h 10213"/>
                  <a:gd name="connsiteX71-1853" fmla="*/ 6514 w 10000"/>
                  <a:gd name="connsiteY71-1854" fmla="*/ 583 h 10213"/>
                  <a:gd name="connsiteX72-1855" fmla="*/ 7482 w 10000"/>
                  <a:gd name="connsiteY72-1856" fmla="*/ 1256 h 10213"/>
                  <a:gd name="connsiteX73-1857" fmla="*/ 7778 w 10000"/>
                  <a:gd name="connsiteY73-1858" fmla="*/ 1795 h 10213"/>
                  <a:gd name="connsiteX74-1859" fmla="*/ 10000 w 10000"/>
                  <a:gd name="connsiteY74-1860" fmla="*/ 6170 h 10213"/>
                  <a:gd name="connsiteX0-1861" fmla="*/ 10000 w 10000"/>
                  <a:gd name="connsiteY0-1862" fmla="*/ 6170 h 10213"/>
                  <a:gd name="connsiteX1-1863" fmla="*/ 9778 w 10000"/>
                  <a:gd name="connsiteY1-1864" fmla="*/ 6179 h 10213"/>
                  <a:gd name="connsiteX2-1865" fmla="*/ 9558 w 10000"/>
                  <a:gd name="connsiteY2-1866" fmla="*/ 6206 h 10213"/>
                  <a:gd name="connsiteX3-1867" fmla="*/ 9341 w 10000"/>
                  <a:gd name="connsiteY3-1868" fmla="*/ 6251 h 10213"/>
                  <a:gd name="connsiteX4-1869" fmla="*/ 9128 w 10000"/>
                  <a:gd name="connsiteY4-1870" fmla="*/ 6310 h 10213"/>
                  <a:gd name="connsiteX5-1871" fmla="*/ 8917 w 10000"/>
                  <a:gd name="connsiteY5-1872" fmla="*/ 6382 h 10213"/>
                  <a:gd name="connsiteX6-1873" fmla="*/ 8880 w 10000"/>
                  <a:gd name="connsiteY6-1874" fmla="*/ 6376 h 10213"/>
                  <a:gd name="connsiteX7-1875" fmla="*/ 8708 w 10000"/>
                  <a:gd name="connsiteY7-1876" fmla="*/ 6469 h 10213"/>
                  <a:gd name="connsiteX8-1877" fmla="*/ 8502 w 10000"/>
                  <a:gd name="connsiteY8-1878" fmla="*/ 6568 h 10213"/>
                  <a:gd name="connsiteX9-1879" fmla="*/ 8296 w 10000"/>
                  <a:gd name="connsiteY9-1880" fmla="*/ 6675 h 10213"/>
                  <a:gd name="connsiteX10-1881" fmla="*/ 7894 w 10000"/>
                  <a:gd name="connsiteY10-1882" fmla="*/ 6927 h 10213"/>
                  <a:gd name="connsiteX11-1883" fmla="*/ 7496 w 10000"/>
                  <a:gd name="connsiteY11-1884" fmla="*/ 7208 h 10213"/>
                  <a:gd name="connsiteX12-1885" fmla="*/ 7105 w 10000"/>
                  <a:gd name="connsiteY12-1886" fmla="*/ 7516 h 10213"/>
                  <a:gd name="connsiteX13-1887" fmla="*/ 6714 w 10000"/>
                  <a:gd name="connsiteY13-1888" fmla="*/ 7836 h 10213"/>
                  <a:gd name="connsiteX14-1889" fmla="*/ 5938 w 10000"/>
                  <a:gd name="connsiteY14-1890" fmla="*/ 8496 h 10213"/>
                  <a:gd name="connsiteX15-1891" fmla="*/ 5546 w 10000"/>
                  <a:gd name="connsiteY15-1892" fmla="*/ 8816 h 10213"/>
                  <a:gd name="connsiteX16-1893" fmla="*/ 5399 w 10000"/>
                  <a:gd name="connsiteY16-1894" fmla="*/ 8936 h 10213"/>
                  <a:gd name="connsiteX17-1895" fmla="*/ 5152 w 10000"/>
                  <a:gd name="connsiteY17-1896" fmla="*/ 9121 h 10213"/>
                  <a:gd name="connsiteX18-1897" fmla="*/ 4753 w 10000"/>
                  <a:gd name="connsiteY18-1898" fmla="*/ 9400 h 10213"/>
                  <a:gd name="connsiteX19-1899" fmla="*/ 4551 w 10000"/>
                  <a:gd name="connsiteY19-1900" fmla="*/ 9531 h 10213"/>
                  <a:gd name="connsiteX20-1901" fmla="*/ 4349 w 10000"/>
                  <a:gd name="connsiteY20-1902" fmla="*/ 9648 h 10213"/>
                  <a:gd name="connsiteX21-1903" fmla="*/ 4143 w 10000"/>
                  <a:gd name="connsiteY21-1904" fmla="*/ 9755 h 10213"/>
                  <a:gd name="connsiteX22-1905" fmla="*/ 3933 w 10000"/>
                  <a:gd name="connsiteY22-1906" fmla="*/ 9854 h 10213"/>
                  <a:gd name="connsiteX23-1907" fmla="*/ 3724 w 10000"/>
                  <a:gd name="connsiteY23-1908" fmla="*/ 9938 h 10213"/>
                  <a:gd name="connsiteX24-1909" fmla="*/ 3511 w 10000"/>
                  <a:gd name="connsiteY24-1910" fmla="*/ 10010 h 10213"/>
                  <a:gd name="connsiteX25-1911" fmla="*/ 3074 w 10000"/>
                  <a:gd name="connsiteY25-1912" fmla="*/ 10120 h 10213"/>
                  <a:gd name="connsiteX26-1913" fmla="*/ 2853 w 10000"/>
                  <a:gd name="connsiteY26-1914" fmla="*/ 10162 h 10213"/>
                  <a:gd name="connsiteX27-1915" fmla="*/ 2627 w 10000"/>
                  <a:gd name="connsiteY27-1916" fmla="*/ 10195 h 10213"/>
                  <a:gd name="connsiteX28-1917" fmla="*/ 2402 w 10000"/>
                  <a:gd name="connsiteY28-1918" fmla="*/ 10210 h 10213"/>
                  <a:gd name="connsiteX29-1919" fmla="*/ 2174 w 10000"/>
                  <a:gd name="connsiteY29-1920" fmla="*/ 10213 h 10213"/>
                  <a:gd name="connsiteX30-1921" fmla="*/ 1947 w 10000"/>
                  <a:gd name="connsiteY30-1922" fmla="*/ 10201 h 10213"/>
                  <a:gd name="connsiteX31-1923" fmla="*/ 1722 w 10000"/>
                  <a:gd name="connsiteY31-1924" fmla="*/ 10168 h 10213"/>
                  <a:gd name="connsiteX32-1925" fmla="*/ 1498 w 10000"/>
                  <a:gd name="connsiteY32-1926" fmla="*/ 10120 h 10213"/>
                  <a:gd name="connsiteX33-1927" fmla="*/ 1276 w 10000"/>
                  <a:gd name="connsiteY33-1928" fmla="*/ 10055 h 10213"/>
                  <a:gd name="connsiteX34-1929" fmla="*/ 1058 w 10000"/>
                  <a:gd name="connsiteY34-1930" fmla="*/ 9968 h 10213"/>
                  <a:gd name="connsiteX35-1931" fmla="*/ 843 w 10000"/>
                  <a:gd name="connsiteY35-1932" fmla="*/ 9857 h 10213"/>
                  <a:gd name="connsiteX36-1933" fmla="*/ 634 w 10000"/>
                  <a:gd name="connsiteY36-1934" fmla="*/ 9723 h 10213"/>
                  <a:gd name="connsiteX37-1935" fmla="*/ 431 w 10000"/>
                  <a:gd name="connsiteY37-1936" fmla="*/ 9564 h 10213"/>
                  <a:gd name="connsiteX38-1937" fmla="*/ 233 w 10000"/>
                  <a:gd name="connsiteY38-1938" fmla="*/ 9376 h 10213"/>
                  <a:gd name="connsiteX39-1939" fmla="*/ 43 w 10000"/>
                  <a:gd name="connsiteY39-1940" fmla="*/ 9166 h 10213"/>
                  <a:gd name="connsiteX40-1941" fmla="*/ 13 w 10000"/>
                  <a:gd name="connsiteY40-1942" fmla="*/ 8517 h 10213"/>
                  <a:gd name="connsiteX41-1943" fmla="*/ 0 w 10000"/>
                  <a:gd name="connsiteY41-1944" fmla="*/ 7866 h 10213"/>
                  <a:gd name="connsiteX42-1945" fmla="*/ 2 w 10000"/>
                  <a:gd name="connsiteY42-1946" fmla="*/ 7534 h 10213"/>
                  <a:gd name="connsiteX43-1947" fmla="*/ 9 w 10000"/>
                  <a:gd name="connsiteY43-1948" fmla="*/ 7202 h 10213"/>
                  <a:gd name="connsiteX44-1949" fmla="*/ 20 w 10000"/>
                  <a:gd name="connsiteY44-1950" fmla="*/ 6870 h 10213"/>
                  <a:gd name="connsiteX45-1951" fmla="*/ 38 w 10000"/>
                  <a:gd name="connsiteY45-1952" fmla="*/ 6541 h 10213"/>
                  <a:gd name="connsiteX46-1953" fmla="*/ 59 w 10000"/>
                  <a:gd name="connsiteY46-1954" fmla="*/ 6209 h 10213"/>
                  <a:gd name="connsiteX47-1955" fmla="*/ 88 w 10000"/>
                  <a:gd name="connsiteY47-1956" fmla="*/ 5880 h 10213"/>
                  <a:gd name="connsiteX48-1957" fmla="*/ 161 w 10000"/>
                  <a:gd name="connsiteY48-1958" fmla="*/ 5234 h 10213"/>
                  <a:gd name="connsiteX49-1959" fmla="*/ 208 w 10000"/>
                  <a:gd name="connsiteY49-1960" fmla="*/ 4914 h 10213"/>
                  <a:gd name="connsiteX50-1961" fmla="*/ 259 w 10000"/>
                  <a:gd name="connsiteY50-1962" fmla="*/ 4597 h 10213"/>
                  <a:gd name="connsiteX51-1963" fmla="*/ 317 w 10000"/>
                  <a:gd name="connsiteY51-1964" fmla="*/ 4283 h 10213"/>
                  <a:gd name="connsiteX52-1965" fmla="*/ 381 w 10000"/>
                  <a:gd name="connsiteY52-1966" fmla="*/ 3981 h 10213"/>
                  <a:gd name="connsiteX53-1967" fmla="*/ 451 w 10000"/>
                  <a:gd name="connsiteY53-1968" fmla="*/ 3679 h 10213"/>
                  <a:gd name="connsiteX54-1969" fmla="*/ 530 w 10000"/>
                  <a:gd name="connsiteY54-1970" fmla="*/ 3383 h 10213"/>
                  <a:gd name="connsiteX55-1971" fmla="*/ 614 w 10000"/>
                  <a:gd name="connsiteY55-1972" fmla="*/ 3093 h 10213"/>
                  <a:gd name="connsiteX56-1973" fmla="*/ 705 w 10000"/>
                  <a:gd name="connsiteY56-1974" fmla="*/ 2815 h 10213"/>
                  <a:gd name="connsiteX57-1975" fmla="*/ 802 w 10000"/>
                  <a:gd name="connsiteY57-1976" fmla="*/ 2540 h 10213"/>
                  <a:gd name="connsiteX58-1977" fmla="*/ 907 w 10000"/>
                  <a:gd name="connsiteY58-1978" fmla="*/ 2273 h 10213"/>
                  <a:gd name="connsiteX59-1979" fmla="*/ 1020 w 10000"/>
                  <a:gd name="connsiteY59-1980" fmla="*/ 2019 h 10213"/>
                  <a:gd name="connsiteX60-1981" fmla="*/ 1140 w 10000"/>
                  <a:gd name="connsiteY60-1982" fmla="*/ 1774 h 10213"/>
                  <a:gd name="connsiteX61-1983" fmla="*/ 1267 w 10000"/>
                  <a:gd name="connsiteY61-1984" fmla="*/ 1535 h 10213"/>
                  <a:gd name="connsiteX62-1985" fmla="*/ 1401 w 10000"/>
                  <a:gd name="connsiteY62-1986" fmla="*/ 1310 h 10213"/>
                  <a:gd name="connsiteX63-1987" fmla="*/ 1546 w 10000"/>
                  <a:gd name="connsiteY63-1988" fmla="*/ 1095 h 10213"/>
                  <a:gd name="connsiteX64-1989" fmla="*/ 1696 w 10000"/>
                  <a:gd name="connsiteY64-1990" fmla="*/ 895 h 10213"/>
                  <a:gd name="connsiteX65-1991" fmla="*/ 1854 w 10000"/>
                  <a:gd name="connsiteY65-1992" fmla="*/ 703 h 10213"/>
                  <a:gd name="connsiteX66-1993" fmla="*/ 2020 w 10000"/>
                  <a:gd name="connsiteY66-1994" fmla="*/ 527 h 10213"/>
                  <a:gd name="connsiteX67-1995" fmla="*/ 2196 w 10000"/>
                  <a:gd name="connsiteY67-1996" fmla="*/ 363 h 10213"/>
                  <a:gd name="connsiteX68-1997" fmla="*/ 2378 w 10000"/>
                  <a:gd name="connsiteY68-1998" fmla="*/ 213 h 10213"/>
                  <a:gd name="connsiteX69-1999" fmla="*/ 3880 w 10000"/>
                  <a:gd name="connsiteY69-2000" fmla="*/ 0 h 10213"/>
                  <a:gd name="connsiteX70-2001" fmla="*/ 5251 w 10000"/>
                  <a:gd name="connsiteY70-2002" fmla="*/ 179 h 10213"/>
                  <a:gd name="connsiteX71-2003" fmla="*/ 6514 w 10000"/>
                  <a:gd name="connsiteY71-2004" fmla="*/ 583 h 10213"/>
                  <a:gd name="connsiteX72-2005" fmla="*/ 7482 w 10000"/>
                  <a:gd name="connsiteY72-2006" fmla="*/ 1256 h 10213"/>
                  <a:gd name="connsiteX73-2007" fmla="*/ 7778 w 10000"/>
                  <a:gd name="connsiteY73-2008" fmla="*/ 1795 h 10213"/>
                  <a:gd name="connsiteX74-2009" fmla="*/ 8853 w 10000"/>
                  <a:gd name="connsiteY74-2010" fmla="*/ 3816 h 10213"/>
                  <a:gd name="connsiteX75" fmla="*/ 10000 w 10000"/>
                  <a:gd name="connsiteY75" fmla="*/ 6170 h 10213"/>
                  <a:gd name="connsiteX0-2011" fmla="*/ 10000 w 10000"/>
                  <a:gd name="connsiteY0-2012" fmla="*/ 6170 h 10213"/>
                  <a:gd name="connsiteX1-2013" fmla="*/ 9778 w 10000"/>
                  <a:gd name="connsiteY1-2014" fmla="*/ 6179 h 10213"/>
                  <a:gd name="connsiteX2-2015" fmla="*/ 9558 w 10000"/>
                  <a:gd name="connsiteY2-2016" fmla="*/ 6206 h 10213"/>
                  <a:gd name="connsiteX3-2017" fmla="*/ 9341 w 10000"/>
                  <a:gd name="connsiteY3-2018" fmla="*/ 6251 h 10213"/>
                  <a:gd name="connsiteX4-2019" fmla="*/ 9128 w 10000"/>
                  <a:gd name="connsiteY4-2020" fmla="*/ 6310 h 10213"/>
                  <a:gd name="connsiteX5-2021" fmla="*/ 8917 w 10000"/>
                  <a:gd name="connsiteY5-2022" fmla="*/ 6382 h 10213"/>
                  <a:gd name="connsiteX6-2023" fmla="*/ 8880 w 10000"/>
                  <a:gd name="connsiteY6-2024" fmla="*/ 6376 h 10213"/>
                  <a:gd name="connsiteX7-2025" fmla="*/ 8708 w 10000"/>
                  <a:gd name="connsiteY7-2026" fmla="*/ 6469 h 10213"/>
                  <a:gd name="connsiteX8-2027" fmla="*/ 8502 w 10000"/>
                  <a:gd name="connsiteY8-2028" fmla="*/ 6568 h 10213"/>
                  <a:gd name="connsiteX9-2029" fmla="*/ 8296 w 10000"/>
                  <a:gd name="connsiteY9-2030" fmla="*/ 6675 h 10213"/>
                  <a:gd name="connsiteX10-2031" fmla="*/ 7894 w 10000"/>
                  <a:gd name="connsiteY10-2032" fmla="*/ 6927 h 10213"/>
                  <a:gd name="connsiteX11-2033" fmla="*/ 7496 w 10000"/>
                  <a:gd name="connsiteY11-2034" fmla="*/ 7208 h 10213"/>
                  <a:gd name="connsiteX12-2035" fmla="*/ 7105 w 10000"/>
                  <a:gd name="connsiteY12-2036" fmla="*/ 7516 h 10213"/>
                  <a:gd name="connsiteX13-2037" fmla="*/ 6714 w 10000"/>
                  <a:gd name="connsiteY13-2038" fmla="*/ 7836 h 10213"/>
                  <a:gd name="connsiteX14-2039" fmla="*/ 5938 w 10000"/>
                  <a:gd name="connsiteY14-2040" fmla="*/ 8496 h 10213"/>
                  <a:gd name="connsiteX15-2041" fmla="*/ 5546 w 10000"/>
                  <a:gd name="connsiteY15-2042" fmla="*/ 8816 h 10213"/>
                  <a:gd name="connsiteX16-2043" fmla="*/ 5399 w 10000"/>
                  <a:gd name="connsiteY16-2044" fmla="*/ 8936 h 10213"/>
                  <a:gd name="connsiteX17-2045" fmla="*/ 5152 w 10000"/>
                  <a:gd name="connsiteY17-2046" fmla="*/ 9121 h 10213"/>
                  <a:gd name="connsiteX18-2047" fmla="*/ 4753 w 10000"/>
                  <a:gd name="connsiteY18-2048" fmla="*/ 9400 h 10213"/>
                  <a:gd name="connsiteX19-2049" fmla="*/ 4551 w 10000"/>
                  <a:gd name="connsiteY19-2050" fmla="*/ 9531 h 10213"/>
                  <a:gd name="connsiteX20-2051" fmla="*/ 4349 w 10000"/>
                  <a:gd name="connsiteY20-2052" fmla="*/ 9648 h 10213"/>
                  <a:gd name="connsiteX21-2053" fmla="*/ 4143 w 10000"/>
                  <a:gd name="connsiteY21-2054" fmla="*/ 9755 h 10213"/>
                  <a:gd name="connsiteX22-2055" fmla="*/ 3933 w 10000"/>
                  <a:gd name="connsiteY22-2056" fmla="*/ 9854 h 10213"/>
                  <a:gd name="connsiteX23-2057" fmla="*/ 3724 w 10000"/>
                  <a:gd name="connsiteY23-2058" fmla="*/ 9938 h 10213"/>
                  <a:gd name="connsiteX24-2059" fmla="*/ 3511 w 10000"/>
                  <a:gd name="connsiteY24-2060" fmla="*/ 10010 h 10213"/>
                  <a:gd name="connsiteX25-2061" fmla="*/ 3074 w 10000"/>
                  <a:gd name="connsiteY25-2062" fmla="*/ 10120 h 10213"/>
                  <a:gd name="connsiteX26-2063" fmla="*/ 2853 w 10000"/>
                  <a:gd name="connsiteY26-2064" fmla="*/ 10162 h 10213"/>
                  <a:gd name="connsiteX27-2065" fmla="*/ 2627 w 10000"/>
                  <a:gd name="connsiteY27-2066" fmla="*/ 10195 h 10213"/>
                  <a:gd name="connsiteX28-2067" fmla="*/ 2402 w 10000"/>
                  <a:gd name="connsiteY28-2068" fmla="*/ 10210 h 10213"/>
                  <a:gd name="connsiteX29-2069" fmla="*/ 2174 w 10000"/>
                  <a:gd name="connsiteY29-2070" fmla="*/ 10213 h 10213"/>
                  <a:gd name="connsiteX30-2071" fmla="*/ 1947 w 10000"/>
                  <a:gd name="connsiteY30-2072" fmla="*/ 10201 h 10213"/>
                  <a:gd name="connsiteX31-2073" fmla="*/ 1722 w 10000"/>
                  <a:gd name="connsiteY31-2074" fmla="*/ 10168 h 10213"/>
                  <a:gd name="connsiteX32-2075" fmla="*/ 1498 w 10000"/>
                  <a:gd name="connsiteY32-2076" fmla="*/ 10120 h 10213"/>
                  <a:gd name="connsiteX33-2077" fmla="*/ 1276 w 10000"/>
                  <a:gd name="connsiteY33-2078" fmla="*/ 10055 h 10213"/>
                  <a:gd name="connsiteX34-2079" fmla="*/ 1058 w 10000"/>
                  <a:gd name="connsiteY34-2080" fmla="*/ 9968 h 10213"/>
                  <a:gd name="connsiteX35-2081" fmla="*/ 843 w 10000"/>
                  <a:gd name="connsiteY35-2082" fmla="*/ 9857 h 10213"/>
                  <a:gd name="connsiteX36-2083" fmla="*/ 634 w 10000"/>
                  <a:gd name="connsiteY36-2084" fmla="*/ 9723 h 10213"/>
                  <a:gd name="connsiteX37-2085" fmla="*/ 431 w 10000"/>
                  <a:gd name="connsiteY37-2086" fmla="*/ 9564 h 10213"/>
                  <a:gd name="connsiteX38-2087" fmla="*/ 233 w 10000"/>
                  <a:gd name="connsiteY38-2088" fmla="*/ 9376 h 10213"/>
                  <a:gd name="connsiteX39-2089" fmla="*/ 43 w 10000"/>
                  <a:gd name="connsiteY39-2090" fmla="*/ 9166 h 10213"/>
                  <a:gd name="connsiteX40-2091" fmla="*/ 13 w 10000"/>
                  <a:gd name="connsiteY40-2092" fmla="*/ 8517 h 10213"/>
                  <a:gd name="connsiteX41-2093" fmla="*/ 0 w 10000"/>
                  <a:gd name="connsiteY41-2094" fmla="*/ 7866 h 10213"/>
                  <a:gd name="connsiteX42-2095" fmla="*/ 2 w 10000"/>
                  <a:gd name="connsiteY42-2096" fmla="*/ 7534 h 10213"/>
                  <a:gd name="connsiteX43-2097" fmla="*/ 9 w 10000"/>
                  <a:gd name="connsiteY43-2098" fmla="*/ 7202 h 10213"/>
                  <a:gd name="connsiteX44-2099" fmla="*/ 20 w 10000"/>
                  <a:gd name="connsiteY44-2100" fmla="*/ 6870 h 10213"/>
                  <a:gd name="connsiteX45-2101" fmla="*/ 38 w 10000"/>
                  <a:gd name="connsiteY45-2102" fmla="*/ 6541 h 10213"/>
                  <a:gd name="connsiteX46-2103" fmla="*/ 59 w 10000"/>
                  <a:gd name="connsiteY46-2104" fmla="*/ 6209 h 10213"/>
                  <a:gd name="connsiteX47-2105" fmla="*/ 88 w 10000"/>
                  <a:gd name="connsiteY47-2106" fmla="*/ 5880 h 10213"/>
                  <a:gd name="connsiteX48-2107" fmla="*/ 161 w 10000"/>
                  <a:gd name="connsiteY48-2108" fmla="*/ 5234 h 10213"/>
                  <a:gd name="connsiteX49-2109" fmla="*/ 208 w 10000"/>
                  <a:gd name="connsiteY49-2110" fmla="*/ 4914 h 10213"/>
                  <a:gd name="connsiteX50-2111" fmla="*/ 259 w 10000"/>
                  <a:gd name="connsiteY50-2112" fmla="*/ 4597 h 10213"/>
                  <a:gd name="connsiteX51-2113" fmla="*/ 317 w 10000"/>
                  <a:gd name="connsiteY51-2114" fmla="*/ 4283 h 10213"/>
                  <a:gd name="connsiteX52-2115" fmla="*/ 381 w 10000"/>
                  <a:gd name="connsiteY52-2116" fmla="*/ 3981 h 10213"/>
                  <a:gd name="connsiteX53-2117" fmla="*/ 451 w 10000"/>
                  <a:gd name="connsiteY53-2118" fmla="*/ 3679 h 10213"/>
                  <a:gd name="connsiteX54-2119" fmla="*/ 530 w 10000"/>
                  <a:gd name="connsiteY54-2120" fmla="*/ 3383 h 10213"/>
                  <a:gd name="connsiteX55-2121" fmla="*/ 614 w 10000"/>
                  <a:gd name="connsiteY55-2122" fmla="*/ 3093 h 10213"/>
                  <a:gd name="connsiteX56-2123" fmla="*/ 705 w 10000"/>
                  <a:gd name="connsiteY56-2124" fmla="*/ 2815 h 10213"/>
                  <a:gd name="connsiteX57-2125" fmla="*/ 802 w 10000"/>
                  <a:gd name="connsiteY57-2126" fmla="*/ 2540 h 10213"/>
                  <a:gd name="connsiteX58-2127" fmla="*/ 907 w 10000"/>
                  <a:gd name="connsiteY58-2128" fmla="*/ 2273 h 10213"/>
                  <a:gd name="connsiteX59-2129" fmla="*/ 1020 w 10000"/>
                  <a:gd name="connsiteY59-2130" fmla="*/ 2019 h 10213"/>
                  <a:gd name="connsiteX60-2131" fmla="*/ 1140 w 10000"/>
                  <a:gd name="connsiteY60-2132" fmla="*/ 1774 h 10213"/>
                  <a:gd name="connsiteX61-2133" fmla="*/ 1267 w 10000"/>
                  <a:gd name="connsiteY61-2134" fmla="*/ 1535 h 10213"/>
                  <a:gd name="connsiteX62-2135" fmla="*/ 1401 w 10000"/>
                  <a:gd name="connsiteY62-2136" fmla="*/ 1310 h 10213"/>
                  <a:gd name="connsiteX63-2137" fmla="*/ 1546 w 10000"/>
                  <a:gd name="connsiteY63-2138" fmla="*/ 1095 h 10213"/>
                  <a:gd name="connsiteX64-2139" fmla="*/ 1696 w 10000"/>
                  <a:gd name="connsiteY64-2140" fmla="*/ 895 h 10213"/>
                  <a:gd name="connsiteX65-2141" fmla="*/ 1854 w 10000"/>
                  <a:gd name="connsiteY65-2142" fmla="*/ 703 h 10213"/>
                  <a:gd name="connsiteX66-2143" fmla="*/ 2020 w 10000"/>
                  <a:gd name="connsiteY66-2144" fmla="*/ 527 h 10213"/>
                  <a:gd name="connsiteX67-2145" fmla="*/ 2196 w 10000"/>
                  <a:gd name="connsiteY67-2146" fmla="*/ 363 h 10213"/>
                  <a:gd name="connsiteX68-2147" fmla="*/ 2378 w 10000"/>
                  <a:gd name="connsiteY68-2148" fmla="*/ 213 h 10213"/>
                  <a:gd name="connsiteX69-2149" fmla="*/ 3880 w 10000"/>
                  <a:gd name="connsiteY69-2150" fmla="*/ 0 h 10213"/>
                  <a:gd name="connsiteX70-2151" fmla="*/ 5251 w 10000"/>
                  <a:gd name="connsiteY70-2152" fmla="*/ 179 h 10213"/>
                  <a:gd name="connsiteX71-2153" fmla="*/ 6514 w 10000"/>
                  <a:gd name="connsiteY71-2154" fmla="*/ 583 h 10213"/>
                  <a:gd name="connsiteX72-2155" fmla="*/ 7482 w 10000"/>
                  <a:gd name="connsiteY72-2156" fmla="*/ 1256 h 10213"/>
                  <a:gd name="connsiteX73-2157" fmla="*/ 7778 w 10000"/>
                  <a:gd name="connsiteY73-2158" fmla="*/ 1795 h 10213"/>
                  <a:gd name="connsiteX74-2159" fmla="*/ 8208 w 10000"/>
                  <a:gd name="connsiteY74-2160" fmla="*/ 3277 h 10213"/>
                  <a:gd name="connsiteX75-2161" fmla="*/ 10000 w 10000"/>
                  <a:gd name="connsiteY75-2162" fmla="*/ 6170 h 10213"/>
                  <a:gd name="connsiteX0-2163" fmla="*/ 10000 w 10000"/>
                  <a:gd name="connsiteY0-2164" fmla="*/ 6170 h 10213"/>
                  <a:gd name="connsiteX1-2165" fmla="*/ 9778 w 10000"/>
                  <a:gd name="connsiteY1-2166" fmla="*/ 6179 h 10213"/>
                  <a:gd name="connsiteX2-2167" fmla="*/ 9558 w 10000"/>
                  <a:gd name="connsiteY2-2168" fmla="*/ 6206 h 10213"/>
                  <a:gd name="connsiteX3-2169" fmla="*/ 9341 w 10000"/>
                  <a:gd name="connsiteY3-2170" fmla="*/ 6251 h 10213"/>
                  <a:gd name="connsiteX4-2171" fmla="*/ 9128 w 10000"/>
                  <a:gd name="connsiteY4-2172" fmla="*/ 6310 h 10213"/>
                  <a:gd name="connsiteX5-2173" fmla="*/ 8917 w 10000"/>
                  <a:gd name="connsiteY5-2174" fmla="*/ 6382 h 10213"/>
                  <a:gd name="connsiteX6-2175" fmla="*/ 8880 w 10000"/>
                  <a:gd name="connsiteY6-2176" fmla="*/ 6376 h 10213"/>
                  <a:gd name="connsiteX7-2177" fmla="*/ 8708 w 10000"/>
                  <a:gd name="connsiteY7-2178" fmla="*/ 6469 h 10213"/>
                  <a:gd name="connsiteX8-2179" fmla="*/ 8502 w 10000"/>
                  <a:gd name="connsiteY8-2180" fmla="*/ 6568 h 10213"/>
                  <a:gd name="connsiteX9-2181" fmla="*/ 8296 w 10000"/>
                  <a:gd name="connsiteY9-2182" fmla="*/ 6675 h 10213"/>
                  <a:gd name="connsiteX10-2183" fmla="*/ 7894 w 10000"/>
                  <a:gd name="connsiteY10-2184" fmla="*/ 6927 h 10213"/>
                  <a:gd name="connsiteX11-2185" fmla="*/ 7496 w 10000"/>
                  <a:gd name="connsiteY11-2186" fmla="*/ 7208 h 10213"/>
                  <a:gd name="connsiteX12-2187" fmla="*/ 7105 w 10000"/>
                  <a:gd name="connsiteY12-2188" fmla="*/ 7516 h 10213"/>
                  <a:gd name="connsiteX13-2189" fmla="*/ 6714 w 10000"/>
                  <a:gd name="connsiteY13-2190" fmla="*/ 7836 h 10213"/>
                  <a:gd name="connsiteX14-2191" fmla="*/ 5938 w 10000"/>
                  <a:gd name="connsiteY14-2192" fmla="*/ 8496 h 10213"/>
                  <a:gd name="connsiteX15-2193" fmla="*/ 5546 w 10000"/>
                  <a:gd name="connsiteY15-2194" fmla="*/ 8816 h 10213"/>
                  <a:gd name="connsiteX16-2195" fmla="*/ 5399 w 10000"/>
                  <a:gd name="connsiteY16-2196" fmla="*/ 8936 h 10213"/>
                  <a:gd name="connsiteX17-2197" fmla="*/ 5152 w 10000"/>
                  <a:gd name="connsiteY17-2198" fmla="*/ 9121 h 10213"/>
                  <a:gd name="connsiteX18-2199" fmla="*/ 4753 w 10000"/>
                  <a:gd name="connsiteY18-2200" fmla="*/ 9400 h 10213"/>
                  <a:gd name="connsiteX19-2201" fmla="*/ 4551 w 10000"/>
                  <a:gd name="connsiteY19-2202" fmla="*/ 9531 h 10213"/>
                  <a:gd name="connsiteX20-2203" fmla="*/ 4349 w 10000"/>
                  <a:gd name="connsiteY20-2204" fmla="*/ 9648 h 10213"/>
                  <a:gd name="connsiteX21-2205" fmla="*/ 4143 w 10000"/>
                  <a:gd name="connsiteY21-2206" fmla="*/ 9755 h 10213"/>
                  <a:gd name="connsiteX22-2207" fmla="*/ 3933 w 10000"/>
                  <a:gd name="connsiteY22-2208" fmla="*/ 9854 h 10213"/>
                  <a:gd name="connsiteX23-2209" fmla="*/ 3724 w 10000"/>
                  <a:gd name="connsiteY23-2210" fmla="*/ 9938 h 10213"/>
                  <a:gd name="connsiteX24-2211" fmla="*/ 3511 w 10000"/>
                  <a:gd name="connsiteY24-2212" fmla="*/ 10010 h 10213"/>
                  <a:gd name="connsiteX25-2213" fmla="*/ 3074 w 10000"/>
                  <a:gd name="connsiteY25-2214" fmla="*/ 10120 h 10213"/>
                  <a:gd name="connsiteX26-2215" fmla="*/ 2853 w 10000"/>
                  <a:gd name="connsiteY26-2216" fmla="*/ 10162 h 10213"/>
                  <a:gd name="connsiteX27-2217" fmla="*/ 2627 w 10000"/>
                  <a:gd name="connsiteY27-2218" fmla="*/ 10195 h 10213"/>
                  <a:gd name="connsiteX28-2219" fmla="*/ 2402 w 10000"/>
                  <a:gd name="connsiteY28-2220" fmla="*/ 10210 h 10213"/>
                  <a:gd name="connsiteX29-2221" fmla="*/ 2174 w 10000"/>
                  <a:gd name="connsiteY29-2222" fmla="*/ 10213 h 10213"/>
                  <a:gd name="connsiteX30-2223" fmla="*/ 1947 w 10000"/>
                  <a:gd name="connsiteY30-2224" fmla="*/ 10201 h 10213"/>
                  <a:gd name="connsiteX31-2225" fmla="*/ 1722 w 10000"/>
                  <a:gd name="connsiteY31-2226" fmla="*/ 10168 h 10213"/>
                  <a:gd name="connsiteX32-2227" fmla="*/ 1498 w 10000"/>
                  <a:gd name="connsiteY32-2228" fmla="*/ 10120 h 10213"/>
                  <a:gd name="connsiteX33-2229" fmla="*/ 1276 w 10000"/>
                  <a:gd name="connsiteY33-2230" fmla="*/ 10055 h 10213"/>
                  <a:gd name="connsiteX34-2231" fmla="*/ 1058 w 10000"/>
                  <a:gd name="connsiteY34-2232" fmla="*/ 9968 h 10213"/>
                  <a:gd name="connsiteX35-2233" fmla="*/ 843 w 10000"/>
                  <a:gd name="connsiteY35-2234" fmla="*/ 9857 h 10213"/>
                  <a:gd name="connsiteX36-2235" fmla="*/ 634 w 10000"/>
                  <a:gd name="connsiteY36-2236" fmla="*/ 9723 h 10213"/>
                  <a:gd name="connsiteX37-2237" fmla="*/ 431 w 10000"/>
                  <a:gd name="connsiteY37-2238" fmla="*/ 9564 h 10213"/>
                  <a:gd name="connsiteX38-2239" fmla="*/ 233 w 10000"/>
                  <a:gd name="connsiteY38-2240" fmla="*/ 9376 h 10213"/>
                  <a:gd name="connsiteX39-2241" fmla="*/ 43 w 10000"/>
                  <a:gd name="connsiteY39-2242" fmla="*/ 9166 h 10213"/>
                  <a:gd name="connsiteX40-2243" fmla="*/ 13 w 10000"/>
                  <a:gd name="connsiteY40-2244" fmla="*/ 8517 h 10213"/>
                  <a:gd name="connsiteX41-2245" fmla="*/ 0 w 10000"/>
                  <a:gd name="connsiteY41-2246" fmla="*/ 7866 h 10213"/>
                  <a:gd name="connsiteX42-2247" fmla="*/ 2 w 10000"/>
                  <a:gd name="connsiteY42-2248" fmla="*/ 7534 h 10213"/>
                  <a:gd name="connsiteX43-2249" fmla="*/ 9 w 10000"/>
                  <a:gd name="connsiteY43-2250" fmla="*/ 7202 h 10213"/>
                  <a:gd name="connsiteX44-2251" fmla="*/ 20 w 10000"/>
                  <a:gd name="connsiteY44-2252" fmla="*/ 6870 h 10213"/>
                  <a:gd name="connsiteX45-2253" fmla="*/ 38 w 10000"/>
                  <a:gd name="connsiteY45-2254" fmla="*/ 6541 h 10213"/>
                  <a:gd name="connsiteX46-2255" fmla="*/ 59 w 10000"/>
                  <a:gd name="connsiteY46-2256" fmla="*/ 6209 h 10213"/>
                  <a:gd name="connsiteX47-2257" fmla="*/ 88 w 10000"/>
                  <a:gd name="connsiteY47-2258" fmla="*/ 5880 h 10213"/>
                  <a:gd name="connsiteX48-2259" fmla="*/ 161 w 10000"/>
                  <a:gd name="connsiteY48-2260" fmla="*/ 5234 h 10213"/>
                  <a:gd name="connsiteX49-2261" fmla="*/ 208 w 10000"/>
                  <a:gd name="connsiteY49-2262" fmla="*/ 4914 h 10213"/>
                  <a:gd name="connsiteX50-2263" fmla="*/ 259 w 10000"/>
                  <a:gd name="connsiteY50-2264" fmla="*/ 4597 h 10213"/>
                  <a:gd name="connsiteX51-2265" fmla="*/ 317 w 10000"/>
                  <a:gd name="connsiteY51-2266" fmla="*/ 4283 h 10213"/>
                  <a:gd name="connsiteX52-2267" fmla="*/ 381 w 10000"/>
                  <a:gd name="connsiteY52-2268" fmla="*/ 3981 h 10213"/>
                  <a:gd name="connsiteX53-2269" fmla="*/ 451 w 10000"/>
                  <a:gd name="connsiteY53-2270" fmla="*/ 3679 h 10213"/>
                  <a:gd name="connsiteX54-2271" fmla="*/ 530 w 10000"/>
                  <a:gd name="connsiteY54-2272" fmla="*/ 3383 h 10213"/>
                  <a:gd name="connsiteX55-2273" fmla="*/ 614 w 10000"/>
                  <a:gd name="connsiteY55-2274" fmla="*/ 3093 h 10213"/>
                  <a:gd name="connsiteX56-2275" fmla="*/ 705 w 10000"/>
                  <a:gd name="connsiteY56-2276" fmla="*/ 2815 h 10213"/>
                  <a:gd name="connsiteX57-2277" fmla="*/ 802 w 10000"/>
                  <a:gd name="connsiteY57-2278" fmla="*/ 2540 h 10213"/>
                  <a:gd name="connsiteX58-2279" fmla="*/ 907 w 10000"/>
                  <a:gd name="connsiteY58-2280" fmla="*/ 2273 h 10213"/>
                  <a:gd name="connsiteX59-2281" fmla="*/ 1020 w 10000"/>
                  <a:gd name="connsiteY59-2282" fmla="*/ 2019 h 10213"/>
                  <a:gd name="connsiteX60-2283" fmla="*/ 1140 w 10000"/>
                  <a:gd name="connsiteY60-2284" fmla="*/ 1774 h 10213"/>
                  <a:gd name="connsiteX61-2285" fmla="*/ 1267 w 10000"/>
                  <a:gd name="connsiteY61-2286" fmla="*/ 1535 h 10213"/>
                  <a:gd name="connsiteX62-2287" fmla="*/ 1401 w 10000"/>
                  <a:gd name="connsiteY62-2288" fmla="*/ 1310 h 10213"/>
                  <a:gd name="connsiteX63-2289" fmla="*/ 1546 w 10000"/>
                  <a:gd name="connsiteY63-2290" fmla="*/ 1095 h 10213"/>
                  <a:gd name="connsiteX64-2291" fmla="*/ 1696 w 10000"/>
                  <a:gd name="connsiteY64-2292" fmla="*/ 895 h 10213"/>
                  <a:gd name="connsiteX65-2293" fmla="*/ 1854 w 10000"/>
                  <a:gd name="connsiteY65-2294" fmla="*/ 703 h 10213"/>
                  <a:gd name="connsiteX66-2295" fmla="*/ 2020 w 10000"/>
                  <a:gd name="connsiteY66-2296" fmla="*/ 527 h 10213"/>
                  <a:gd name="connsiteX67-2297" fmla="*/ 2196 w 10000"/>
                  <a:gd name="connsiteY67-2298" fmla="*/ 363 h 10213"/>
                  <a:gd name="connsiteX68-2299" fmla="*/ 2378 w 10000"/>
                  <a:gd name="connsiteY68-2300" fmla="*/ 213 h 10213"/>
                  <a:gd name="connsiteX69-2301" fmla="*/ 3880 w 10000"/>
                  <a:gd name="connsiteY69-2302" fmla="*/ 0 h 10213"/>
                  <a:gd name="connsiteX70-2303" fmla="*/ 5251 w 10000"/>
                  <a:gd name="connsiteY70-2304" fmla="*/ 179 h 10213"/>
                  <a:gd name="connsiteX71-2305" fmla="*/ 6514 w 10000"/>
                  <a:gd name="connsiteY71-2306" fmla="*/ 583 h 10213"/>
                  <a:gd name="connsiteX72-2307" fmla="*/ 7482 w 10000"/>
                  <a:gd name="connsiteY72-2308" fmla="*/ 1256 h 10213"/>
                  <a:gd name="connsiteX73-2309" fmla="*/ 7778 w 10000"/>
                  <a:gd name="connsiteY73-2310" fmla="*/ 1795 h 10213"/>
                  <a:gd name="connsiteX74-2311" fmla="*/ 8208 w 10000"/>
                  <a:gd name="connsiteY74-2312" fmla="*/ 3277 h 10213"/>
                  <a:gd name="connsiteX75-2313" fmla="*/ 9068 w 10000"/>
                  <a:gd name="connsiteY75-2314" fmla="*/ 4625 h 10213"/>
                  <a:gd name="connsiteX76" fmla="*/ 10000 w 10000"/>
                  <a:gd name="connsiteY76" fmla="*/ 6170 h 10213"/>
                  <a:gd name="connsiteX0-2315" fmla="*/ 10000 w 10000"/>
                  <a:gd name="connsiteY0-2316" fmla="*/ 6170 h 10213"/>
                  <a:gd name="connsiteX1-2317" fmla="*/ 9778 w 10000"/>
                  <a:gd name="connsiteY1-2318" fmla="*/ 6179 h 10213"/>
                  <a:gd name="connsiteX2-2319" fmla="*/ 9558 w 10000"/>
                  <a:gd name="connsiteY2-2320" fmla="*/ 6206 h 10213"/>
                  <a:gd name="connsiteX3-2321" fmla="*/ 9341 w 10000"/>
                  <a:gd name="connsiteY3-2322" fmla="*/ 6251 h 10213"/>
                  <a:gd name="connsiteX4-2323" fmla="*/ 9128 w 10000"/>
                  <a:gd name="connsiteY4-2324" fmla="*/ 6310 h 10213"/>
                  <a:gd name="connsiteX5-2325" fmla="*/ 8917 w 10000"/>
                  <a:gd name="connsiteY5-2326" fmla="*/ 6382 h 10213"/>
                  <a:gd name="connsiteX6-2327" fmla="*/ 8880 w 10000"/>
                  <a:gd name="connsiteY6-2328" fmla="*/ 6376 h 10213"/>
                  <a:gd name="connsiteX7-2329" fmla="*/ 8708 w 10000"/>
                  <a:gd name="connsiteY7-2330" fmla="*/ 6469 h 10213"/>
                  <a:gd name="connsiteX8-2331" fmla="*/ 8502 w 10000"/>
                  <a:gd name="connsiteY8-2332" fmla="*/ 6568 h 10213"/>
                  <a:gd name="connsiteX9-2333" fmla="*/ 8296 w 10000"/>
                  <a:gd name="connsiteY9-2334" fmla="*/ 6675 h 10213"/>
                  <a:gd name="connsiteX10-2335" fmla="*/ 7894 w 10000"/>
                  <a:gd name="connsiteY10-2336" fmla="*/ 6927 h 10213"/>
                  <a:gd name="connsiteX11-2337" fmla="*/ 7496 w 10000"/>
                  <a:gd name="connsiteY11-2338" fmla="*/ 7208 h 10213"/>
                  <a:gd name="connsiteX12-2339" fmla="*/ 7105 w 10000"/>
                  <a:gd name="connsiteY12-2340" fmla="*/ 7516 h 10213"/>
                  <a:gd name="connsiteX13-2341" fmla="*/ 6714 w 10000"/>
                  <a:gd name="connsiteY13-2342" fmla="*/ 7836 h 10213"/>
                  <a:gd name="connsiteX14-2343" fmla="*/ 5938 w 10000"/>
                  <a:gd name="connsiteY14-2344" fmla="*/ 8496 h 10213"/>
                  <a:gd name="connsiteX15-2345" fmla="*/ 5546 w 10000"/>
                  <a:gd name="connsiteY15-2346" fmla="*/ 8816 h 10213"/>
                  <a:gd name="connsiteX16-2347" fmla="*/ 5399 w 10000"/>
                  <a:gd name="connsiteY16-2348" fmla="*/ 8936 h 10213"/>
                  <a:gd name="connsiteX17-2349" fmla="*/ 5152 w 10000"/>
                  <a:gd name="connsiteY17-2350" fmla="*/ 9121 h 10213"/>
                  <a:gd name="connsiteX18-2351" fmla="*/ 4753 w 10000"/>
                  <a:gd name="connsiteY18-2352" fmla="*/ 9400 h 10213"/>
                  <a:gd name="connsiteX19-2353" fmla="*/ 4551 w 10000"/>
                  <a:gd name="connsiteY19-2354" fmla="*/ 9531 h 10213"/>
                  <a:gd name="connsiteX20-2355" fmla="*/ 4349 w 10000"/>
                  <a:gd name="connsiteY20-2356" fmla="*/ 9648 h 10213"/>
                  <a:gd name="connsiteX21-2357" fmla="*/ 4143 w 10000"/>
                  <a:gd name="connsiteY21-2358" fmla="*/ 9755 h 10213"/>
                  <a:gd name="connsiteX22-2359" fmla="*/ 3933 w 10000"/>
                  <a:gd name="connsiteY22-2360" fmla="*/ 9854 h 10213"/>
                  <a:gd name="connsiteX23-2361" fmla="*/ 3724 w 10000"/>
                  <a:gd name="connsiteY23-2362" fmla="*/ 9938 h 10213"/>
                  <a:gd name="connsiteX24-2363" fmla="*/ 3511 w 10000"/>
                  <a:gd name="connsiteY24-2364" fmla="*/ 10010 h 10213"/>
                  <a:gd name="connsiteX25-2365" fmla="*/ 3074 w 10000"/>
                  <a:gd name="connsiteY25-2366" fmla="*/ 10120 h 10213"/>
                  <a:gd name="connsiteX26-2367" fmla="*/ 2853 w 10000"/>
                  <a:gd name="connsiteY26-2368" fmla="*/ 10162 h 10213"/>
                  <a:gd name="connsiteX27-2369" fmla="*/ 2627 w 10000"/>
                  <a:gd name="connsiteY27-2370" fmla="*/ 10195 h 10213"/>
                  <a:gd name="connsiteX28-2371" fmla="*/ 2402 w 10000"/>
                  <a:gd name="connsiteY28-2372" fmla="*/ 10210 h 10213"/>
                  <a:gd name="connsiteX29-2373" fmla="*/ 2174 w 10000"/>
                  <a:gd name="connsiteY29-2374" fmla="*/ 10213 h 10213"/>
                  <a:gd name="connsiteX30-2375" fmla="*/ 1947 w 10000"/>
                  <a:gd name="connsiteY30-2376" fmla="*/ 10201 h 10213"/>
                  <a:gd name="connsiteX31-2377" fmla="*/ 1722 w 10000"/>
                  <a:gd name="connsiteY31-2378" fmla="*/ 10168 h 10213"/>
                  <a:gd name="connsiteX32-2379" fmla="*/ 1498 w 10000"/>
                  <a:gd name="connsiteY32-2380" fmla="*/ 10120 h 10213"/>
                  <a:gd name="connsiteX33-2381" fmla="*/ 1276 w 10000"/>
                  <a:gd name="connsiteY33-2382" fmla="*/ 10055 h 10213"/>
                  <a:gd name="connsiteX34-2383" fmla="*/ 1058 w 10000"/>
                  <a:gd name="connsiteY34-2384" fmla="*/ 9968 h 10213"/>
                  <a:gd name="connsiteX35-2385" fmla="*/ 843 w 10000"/>
                  <a:gd name="connsiteY35-2386" fmla="*/ 9857 h 10213"/>
                  <a:gd name="connsiteX36-2387" fmla="*/ 634 w 10000"/>
                  <a:gd name="connsiteY36-2388" fmla="*/ 9723 h 10213"/>
                  <a:gd name="connsiteX37-2389" fmla="*/ 431 w 10000"/>
                  <a:gd name="connsiteY37-2390" fmla="*/ 9564 h 10213"/>
                  <a:gd name="connsiteX38-2391" fmla="*/ 233 w 10000"/>
                  <a:gd name="connsiteY38-2392" fmla="*/ 9376 h 10213"/>
                  <a:gd name="connsiteX39-2393" fmla="*/ 43 w 10000"/>
                  <a:gd name="connsiteY39-2394" fmla="*/ 9166 h 10213"/>
                  <a:gd name="connsiteX40-2395" fmla="*/ 13 w 10000"/>
                  <a:gd name="connsiteY40-2396" fmla="*/ 8517 h 10213"/>
                  <a:gd name="connsiteX41-2397" fmla="*/ 0 w 10000"/>
                  <a:gd name="connsiteY41-2398" fmla="*/ 7866 h 10213"/>
                  <a:gd name="connsiteX42-2399" fmla="*/ 2 w 10000"/>
                  <a:gd name="connsiteY42-2400" fmla="*/ 7534 h 10213"/>
                  <a:gd name="connsiteX43-2401" fmla="*/ 9 w 10000"/>
                  <a:gd name="connsiteY43-2402" fmla="*/ 7202 h 10213"/>
                  <a:gd name="connsiteX44-2403" fmla="*/ 20 w 10000"/>
                  <a:gd name="connsiteY44-2404" fmla="*/ 6870 h 10213"/>
                  <a:gd name="connsiteX45-2405" fmla="*/ 38 w 10000"/>
                  <a:gd name="connsiteY45-2406" fmla="*/ 6541 h 10213"/>
                  <a:gd name="connsiteX46-2407" fmla="*/ 59 w 10000"/>
                  <a:gd name="connsiteY46-2408" fmla="*/ 6209 h 10213"/>
                  <a:gd name="connsiteX47-2409" fmla="*/ 88 w 10000"/>
                  <a:gd name="connsiteY47-2410" fmla="*/ 5880 h 10213"/>
                  <a:gd name="connsiteX48-2411" fmla="*/ 161 w 10000"/>
                  <a:gd name="connsiteY48-2412" fmla="*/ 5234 h 10213"/>
                  <a:gd name="connsiteX49-2413" fmla="*/ 208 w 10000"/>
                  <a:gd name="connsiteY49-2414" fmla="*/ 4914 h 10213"/>
                  <a:gd name="connsiteX50-2415" fmla="*/ 259 w 10000"/>
                  <a:gd name="connsiteY50-2416" fmla="*/ 4597 h 10213"/>
                  <a:gd name="connsiteX51-2417" fmla="*/ 317 w 10000"/>
                  <a:gd name="connsiteY51-2418" fmla="*/ 4283 h 10213"/>
                  <a:gd name="connsiteX52-2419" fmla="*/ 381 w 10000"/>
                  <a:gd name="connsiteY52-2420" fmla="*/ 3981 h 10213"/>
                  <a:gd name="connsiteX53-2421" fmla="*/ 451 w 10000"/>
                  <a:gd name="connsiteY53-2422" fmla="*/ 3679 h 10213"/>
                  <a:gd name="connsiteX54-2423" fmla="*/ 530 w 10000"/>
                  <a:gd name="connsiteY54-2424" fmla="*/ 3383 h 10213"/>
                  <a:gd name="connsiteX55-2425" fmla="*/ 614 w 10000"/>
                  <a:gd name="connsiteY55-2426" fmla="*/ 3093 h 10213"/>
                  <a:gd name="connsiteX56-2427" fmla="*/ 705 w 10000"/>
                  <a:gd name="connsiteY56-2428" fmla="*/ 2815 h 10213"/>
                  <a:gd name="connsiteX57-2429" fmla="*/ 802 w 10000"/>
                  <a:gd name="connsiteY57-2430" fmla="*/ 2540 h 10213"/>
                  <a:gd name="connsiteX58-2431" fmla="*/ 907 w 10000"/>
                  <a:gd name="connsiteY58-2432" fmla="*/ 2273 h 10213"/>
                  <a:gd name="connsiteX59-2433" fmla="*/ 1020 w 10000"/>
                  <a:gd name="connsiteY59-2434" fmla="*/ 2019 h 10213"/>
                  <a:gd name="connsiteX60-2435" fmla="*/ 1140 w 10000"/>
                  <a:gd name="connsiteY60-2436" fmla="*/ 1774 h 10213"/>
                  <a:gd name="connsiteX61-2437" fmla="*/ 1267 w 10000"/>
                  <a:gd name="connsiteY61-2438" fmla="*/ 1535 h 10213"/>
                  <a:gd name="connsiteX62-2439" fmla="*/ 1401 w 10000"/>
                  <a:gd name="connsiteY62-2440" fmla="*/ 1310 h 10213"/>
                  <a:gd name="connsiteX63-2441" fmla="*/ 1546 w 10000"/>
                  <a:gd name="connsiteY63-2442" fmla="*/ 1095 h 10213"/>
                  <a:gd name="connsiteX64-2443" fmla="*/ 1696 w 10000"/>
                  <a:gd name="connsiteY64-2444" fmla="*/ 895 h 10213"/>
                  <a:gd name="connsiteX65-2445" fmla="*/ 1854 w 10000"/>
                  <a:gd name="connsiteY65-2446" fmla="*/ 703 h 10213"/>
                  <a:gd name="connsiteX66-2447" fmla="*/ 2020 w 10000"/>
                  <a:gd name="connsiteY66-2448" fmla="*/ 527 h 10213"/>
                  <a:gd name="connsiteX67-2449" fmla="*/ 2196 w 10000"/>
                  <a:gd name="connsiteY67-2450" fmla="*/ 363 h 10213"/>
                  <a:gd name="connsiteX68-2451" fmla="*/ 2378 w 10000"/>
                  <a:gd name="connsiteY68-2452" fmla="*/ 213 h 10213"/>
                  <a:gd name="connsiteX69-2453" fmla="*/ 3880 w 10000"/>
                  <a:gd name="connsiteY69-2454" fmla="*/ 0 h 10213"/>
                  <a:gd name="connsiteX70-2455" fmla="*/ 5251 w 10000"/>
                  <a:gd name="connsiteY70-2456" fmla="*/ 179 h 10213"/>
                  <a:gd name="connsiteX71-2457" fmla="*/ 6514 w 10000"/>
                  <a:gd name="connsiteY71-2458" fmla="*/ 583 h 10213"/>
                  <a:gd name="connsiteX72-2459" fmla="*/ 7482 w 10000"/>
                  <a:gd name="connsiteY72-2460" fmla="*/ 1256 h 10213"/>
                  <a:gd name="connsiteX73-2461" fmla="*/ 7778 w 10000"/>
                  <a:gd name="connsiteY73-2462" fmla="*/ 1795 h 10213"/>
                  <a:gd name="connsiteX74-2463" fmla="*/ 8208 w 10000"/>
                  <a:gd name="connsiteY74-2464" fmla="*/ 3277 h 10213"/>
                  <a:gd name="connsiteX75-2465" fmla="*/ 8584 w 10000"/>
                  <a:gd name="connsiteY75-2466" fmla="*/ 5119 h 10213"/>
                  <a:gd name="connsiteX76-2467" fmla="*/ 10000 w 10000"/>
                  <a:gd name="connsiteY76-2468" fmla="*/ 6170 h 10213"/>
                  <a:gd name="connsiteX0-2469" fmla="*/ 10000 w 10000"/>
                  <a:gd name="connsiteY0-2470" fmla="*/ 6170 h 10213"/>
                  <a:gd name="connsiteX1-2471" fmla="*/ 9778 w 10000"/>
                  <a:gd name="connsiteY1-2472" fmla="*/ 6179 h 10213"/>
                  <a:gd name="connsiteX2-2473" fmla="*/ 9558 w 10000"/>
                  <a:gd name="connsiteY2-2474" fmla="*/ 6206 h 10213"/>
                  <a:gd name="connsiteX3-2475" fmla="*/ 9341 w 10000"/>
                  <a:gd name="connsiteY3-2476" fmla="*/ 6251 h 10213"/>
                  <a:gd name="connsiteX4-2477" fmla="*/ 9128 w 10000"/>
                  <a:gd name="connsiteY4-2478" fmla="*/ 6310 h 10213"/>
                  <a:gd name="connsiteX5-2479" fmla="*/ 8917 w 10000"/>
                  <a:gd name="connsiteY5-2480" fmla="*/ 6382 h 10213"/>
                  <a:gd name="connsiteX6-2481" fmla="*/ 8880 w 10000"/>
                  <a:gd name="connsiteY6-2482" fmla="*/ 6376 h 10213"/>
                  <a:gd name="connsiteX7-2483" fmla="*/ 8708 w 10000"/>
                  <a:gd name="connsiteY7-2484" fmla="*/ 6469 h 10213"/>
                  <a:gd name="connsiteX8-2485" fmla="*/ 8502 w 10000"/>
                  <a:gd name="connsiteY8-2486" fmla="*/ 6568 h 10213"/>
                  <a:gd name="connsiteX9-2487" fmla="*/ 8296 w 10000"/>
                  <a:gd name="connsiteY9-2488" fmla="*/ 6675 h 10213"/>
                  <a:gd name="connsiteX10-2489" fmla="*/ 7894 w 10000"/>
                  <a:gd name="connsiteY10-2490" fmla="*/ 6927 h 10213"/>
                  <a:gd name="connsiteX11-2491" fmla="*/ 7496 w 10000"/>
                  <a:gd name="connsiteY11-2492" fmla="*/ 7208 h 10213"/>
                  <a:gd name="connsiteX12-2493" fmla="*/ 7105 w 10000"/>
                  <a:gd name="connsiteY12-2494" fmla="*/ 7516 h 10213"/>
                  <a:gd name="connsiteX13-2495" fmla="*/ 6714 w 10000"/>
                  <a:gd name="connsiteY13-2496" fmla="*/ 7836 h 10213"/>
                  <a:gd name="connsiteX14-2497" fmla="*/ 5938 w 10000"/>
                  <a:gd name="connsiteY14-2498" fmla="*/ 8496 h 10213"/>
                  <a:gd name="connsiteX15-2499" fmla="*/ 5546 w 10000"/>
                  <a:gd name="connsiteY15-2500" fmla="*/ 8816 h 10213"/>
                  <a:gd name="connsiteX16-2501" fmla="*/ 5399 w 10000"/>
                  <a:gd name="connsiteY16-2502" fmla="*/ 8936 h 10213"/>
                  <a:gd name="connsiteX17-2503" fmla="*/ 5152 w 10000"/>
                  <a:gd name="connsiteY17-2504" fmla="*/ 9121 h 10213"/>
                  <a:gd name="connsiteX18-2505" fmla="*/ 4753 w 10000"/>
                  <a:gd name="connsiteY18-2506" fmla="*/ 9400 h 10213"/>
                  <a:gd name="connsiteX19-2507" fmla="*/ 4551 w 10000"/>
                  <a:gd name="connsiteY19-2508" fmla="*/ 9531 h 10213"/>
                  <a:gd name="connsiteX20-2509" fmla="*/ 4349 w 10000"/>
                  <a:gd name="connsiteY20-2510" fmla="*/ 9648 h 10213"/>
                  <a:gd name="connsiteX21-2511" fmla="*/ 4143 w 10000"/>
                  <a:gd name="connsiteY21-2512" fmla="*/ 9755 h 10213"/>
                  <a:gd name="connsiteX22-2513" fmla="*/ 3933 w 10000"/>
                  <a:gd name="connsiteY22-2514" fmla="*/ 9854 h 10213"/>
                  <a:gd name="connsiteX23-2515" fmla="*/ 3724 w 10000"/>
                  <a:gd name="connsiteY23-2516" fmla="*/ 9938 h 10213"/>
                  <a:gd name="connsiteX24-2517" fmla="*/ 3511 w 10000"/>
                  <a:gd name="connsiteY24-2518" fmla="*/ 10010 h 10213"/>
                  <a:gd name="connsiteX25-2519" fmla="*/ 3074 w 10000"/>
                  <a:gd name="connsiteY25-2520" fmla="*/ 10120 h 10213"/>
                  <a:gd name="connsiteX26-2521" fmla="*/ 2853 w 10000"/>
                  <a:gd name="connsiteY26-2522" fmla="*/ 10162 h 10213"/>
                  <a:gd name="connsiteX27-2523" fmla="*/ 2627 w 10000"/>
                  <a:gd name="connsiteY27-2524" fmla="*/ 10195 h 10213"/>
                  <a:gd name="connsiteX28-2525" fmla="*/ 2402 w 10000"/>
                  <a:gd name="connsiteY28-2526" fmla="*/ 10210 h 10213"/>
                  <a:gd name="connsiteX29-2527" fmla="*/ 2174 w 10000"/>
                  <a:gd name="connsiteY29-2528" fmla="*/ 10213 h 10213"/>
                  <a:gd name="connsiteX30-2529" fmla="*/ 1947 w 10000"/>
                  <a:gd name="connsiteY30-2530" fmla="*/ 10201 h 10213"/>
                  <a:gd name="connsiteX31-2531" fmla="*/ 1722 w 10000"/>
                  <a:gd name="connsiteY31-2532" fmla="*/ 10168 h 10213"/>
                  <a:gd name="connsiteX32-2533" fmla="*/ 1498 w 10000"/>
                  <a:gd name="connsiteY32-2534" fmla="*/ 10120 h 10213"/>
                  <a:gd name="connsiteX33-2535" fmla="*/ 1276 w 10000"/>
                  <a:gd name="connsiteY33-2536" fmla="*/ 10055 h 10213"/>
                  <a:gd name="connsiteX34-2537" fmla="*/ 1058 w 10000"/>
                  <a:gd name="connsiteY34-2538" fmla="*/ 9968 h 10213"/>
                  <a:gd name="connsiteX35-2539" fmla="*/ 843 w 10000"/>
                  <a:gd name="connsiteY35-2540" fmla="*/ 9857 h 10213"/>
                  <a:gd name="connsiteX36-2541" fmla="*/ 634 w 10000"/>
                  <a:gd name="connsiteY36-2542" fmla="*/ 9723 h 10213"/>
                  <a:gd name="connsiteX37-2543" fmla="*/ 431 w 10000"/>
                  <a:gd name="connsiteY37-2544" fmla="*/ 9564 h 10213"/>
                  <a:gd name="connsiteX38-2545" fmla="*/ 233 w 10000"/>
                  <a:gd name="connsiteY38-2546" fmla="*/ 9376 h 10213"/>
                  <a:gd name="connsiteX39-2547" fmla="*/ 43 w 10000"/>
                  <a:gd name="connsiteY39-2548" fmla="*/ 9166 h 10213"/>
                  <a:gd name="connsiteX40-2549" fmla="*/ 13 w 10000"/>
                  <a:gd name="connsiteY40-2550" fmla="*/ 8517 h 10213"/>
                  <a:gd name="connsiteX41-2551" fmla="*/ 0 w 10000"/>
                  <a:gd name="connsiteY41-2552" fmla="*/ 7866 h 10213"/>
                  <a:gd name="connsiteX42-2553" fmla="*/ 2 w 10000"/>
                  <a:gd name="connsiteY42-2554" fmla="*/ 7534 h 10213"/>
                  <a:gd name="connsiteX43-2555" fmla="*/ 9 w 10000"/>
                  <a:gd name="connsiteY43-2556" fmla="*/ 7202 h 10213"/>
                  <a:gd name="connsiteX44-2557" fmla="*/ 20 w 10000"/>
                  <a:gd name="connsiteY44-2558" fmla="*/ 6870 h 10213"/>
                  <a:gd name="connsiteX45-2559" fmla="*/ 38 w 10000"/>
                  <a:gd name="connsiteY45-2560" fmla="*/ 6541 h 10213"/>
                  <a:gd name="connsiteX46-2561" fmla="*/ 59 w 10000"/>
                  <a:gd name="connsiteY46-2562" fmla="*/ 6209 h 10213"/>
                  <a:gd name="connsiteX47-2563" fmla="*/ 88 w 10000"/>
                  <a:gd name="connsiteY47-2564" fmla="*/ 5880 h 10213"/>
                  <a:gd name="connsiteX48-2565" fmla="*/ 161 w 10000"/>
                  <a:gd name="connsiteY48-2566" fmla="*/ 5234 h 10213"/>
                  <a:gd name="connsiteX49-2567" fmla="*/ 208 w 10000"/>
                  <a:gd name="connsiteY49-2568" fmla="*/ 4914 h 10213"/>
                  <a:gd name="connsiteX50-2569" fmla="*/ 259 w 10000"/>
                  <a:gd name="connsiteY50-2570" fmla="*/ 4597 h 10213"/>
                  <a:gd name="connsiteX51-2571" fmla="*/ 317 w 10000"/>
                  <a:gd name="connsiteY51-2572" fmla="*/ 4283 h 10213"/>
                  <a:gd name="connsiteX52-2573" fmla="*/ 381 w 10000"/>
                  <a:gd name="connsiteY52-2574" fmla="*/ 3981 h 10213"/>
                  <a:gd name="connsiteX53-2575" fmla="*/ 451 w 10000"/>
                  <a:gd name="connsiteY53-2576" fmla="*/ 3679 h 10213"/>
                  <a:gd name="connsiteX54-2577" fmla="*/ 530 w 10000"/>
                  <a:gd name="connsiteY54-2578" fmla="*/ 3383 h 10213"/>
                  <a:gd name="connsiteX55-2579" fmla="*/ 614 w 10000"/>
                  <a:gd name="connsiteY55-2580" fmla="*/ 3093 h 10213"/>
                  <a:gd name="connsiteX56-2581" fmla="*/ 705 w 10000"/>
                  <a:gd name="connsiteY56-2582" fmla="*/ 2815 h 10213"/>
                  <a:gd name="connsiteX57-2583" fmla="*/ 802 w 10000"/>
                  <a:gd name="connsiteY57-2584" fmla="*/ 2540 h 10213"/>
                  <a:gd name="connsiteX58-2585" fmla="*/ 907 w 10000"/>
                  <a:gd name="connsiteY58-2586" fmla="*/ 2273 h 10213"/>
                  <a:gd name="connsiteX59-2587" fmla="*/ 1020 w 10000"/>
                  <a:gd name="connsiteY59-2588" fmla="*/ 2019 h 10213"/>
                  <a:gd name="connsiteX60-2589" fmla="*/ 1140 w 10000"/>
                  <a:gd name="connsiteY60-2590" fmla="*/ 1774 h 10213"/>
                  <a:gd name="connsiteX61-2591" fmla="*/ 1267 w 10000"/>
                  <a:gd name="connsiteY61-2592" fmla="*/ 1535 h 10213"/>
                  <a:gd name="connsiteX62-2593" fmla="*/ 1401 w 10000"/>
                  <a:gd name="connsiteY62-2594" fmla="*/ 1310 h 10213"/>
                  <a:gd name="connsiteX63-2595" fmla="*/ 1546 w 10000"/>
                  <a:gd name="connsiteY63-2596" fmla="*/ 1095 h 10213"/>
                  <a:gd name="connsiteX64-2597" fmla="*/ 1696 w 10000"/>
                  <a:gd name="connsiteY64-2598" fmla="*/ 895 h 10213"/>
                  <a:gd name="connsiteX65-2599" fmla="*/ 1854 w 10000"/>
                  <a:gd name="connsiteY65-2600" fmla="*/ 703 h 10213"/>
                  <a:gd name="connsiteX66-2601" fmla="*/ 2020 w 10000"/>
                  <a:gd name="connsiteY66-2602" fmla="*/ 527 h 10213"/>
                  <a:gd name="connsiteX67-2603" fmla="*/ 2196 w 10000"/>
                  <a:gd name="connsiteY67-2604" fmla="*/ 363 h 10213"/>
                  <a:gd name="connsiteX68-2605" fmla="*/ 2378 w 10000"/>
                  <a:gd name="connsiteY68-2606" fmla="*/ 213 h 10213"/>
                  <a:gd name="connsiteX69-2607" fmla="*/ 3880 w 10000"/>
                  <a:gd name="connsiteY69-2608" fmla="*/ 0 h 10213"/>
                  <a:gd name="connsiteX70-2609" fmla="*/ 5251 w 10000"/>
                  <a:gd name="connsiteY70-2610" fmla="*/ 179 h 10213"/>
                  <a:gd name="connsiteX71-2611" fmla="*/ 6514 w 10000"/>
                  <a:gd name="connsiteY71-2612" fmla="*/ 583 h 10213"/>
                  <a:gd name="connsiteX72-2613" fmla="*/ 7482 w 10000"/>
                  <a:gd name="connsiteY72-2614" fmla="*/ 1256 h 10213"/>
                  <a:gd name="connsiteX73-2615" fmla="*/ 7778 w 10000"/>
                  <a:gd name="connsiteY73-2616" fmla="*/ 1795 h 10213"/>
                  <a:gd name="connsiteX74-2617" fmla="*/ 8208 w 10000"/>
                  <a:gd name="connsiteY74-2618" fmla="*/ 3277 h 10213"/>
                  <a:gd name="connsiteX75-2619" fmla="*/ 8584 w 10000"/>
                  <a:gd name="connsiteY75-2620" fmla="*/ 5119 h 10213"/>
                  <a:gd name="connsiteX76-2621" fmla="*/ 9364 w 10000"/>
                  <a:gd name="connsiteY76-2622" fmla="*/ 5703 h 10213"/>
                  <a:gd name="connsiteX77" fmla="*/ 10000 w 10000"/>
                  <a:gd name="connsiteY77" fmla="*/ 6170 h 10213"/>
                  <a:gd name="connsiteX0-2623" fmla="*/ 10000 w 10000"/>
                  <a:gd name="connsiteY0-2624" fmla="*/ 6170 h 10213"/>
                  <a:gd name="connsiteX1-2625" fmla="*/ 9778 w 10000"/>
                  <a:gd name="connsiteY1-2626" fmla="*/ 6179 h 10213"/>
                  <a:gd name="connsiteX2-2627" fmla="*/ 9558 w 10000"/>
                  <a:gd name="connsiteY2-2628" fmla="*/ 6206 h 10213"/>
                  <a:gd name="connsiteX3-2629" fmla="*/ 9341 w 10000"/>
                  <a:gd name="connsiteY3-2630" fmla="*/ 6251 h 10213"/>
                  <a:gd name="connsiteX4-2631" fmla="*/ 9128 w 10000"/>
                  <a:gd name="connsiteY4-2632" fmla="*/ 6310 h 10213"/>
                  <a:gd name="connsiteX5-2633" fmla="*/ 8917 w 10000"/>
                  <a:gd name="connsiteY5-2634" fmla="*/ 6382 h 10213"/>
                  <a:gd name="connsiteX6-2635" fmla="*/ 8880 w 10000"/>
                  <a:gd name="connsiteY6-2636" fmla="*/ 6376 h 10213"/>
                  <a:gd name="connsiteX7-2637" fmla="*/ 8708 w 10000"/>
                  <a:gd name="connsiteY7-2638" fmla="*/ 6469 h 10213"/>
                  <a:gd name="connsiteX8-2639" fmla="*/ 8502 w 10000"/>
                  <a:gd name="connsiteY8-2640" fmla="*/ 6568 h 10213"/>
                  <a:gd name="connsiteX9-2641" fmla="*/ 8296 w 10000"/>
                  <a:gd name="connsiteY9-2642" fmla="*/ 6675 h 10213"/>
                  <a:gd name="connsiteX10-2643" fmla="*/ 7894 w 10000"/>
                  <a:gd name="connsiteY10-2644" fmla="*/ 6927 h 10213"/>
                  <a:gd name="connsiteX11-2645" fmla="*/ 7496 w 10000"/>
                  <a:gd name="connsiteY11-2646" fmla="*/ 7208 h 10213"/>
                  <a:gd name="connsiteX12-2647" fmla="*/ 7105 w 10000"/>
                  <a:gd name="connsiteY12-2648" fmla="*/ 7516 h 10213"/>
                  <a:gd name="connsiteX13-2649" fmla="*/ 6714 w 10000"/>
                  <a:gd name="connsiteY13-2650" fmla="*/ 7836 h 10213"/>
                  <a:gd name="connsiteX14-2651" fmla="*/ 5938 w 10000"/>
                  <a:gd name="connsiteY14-2652" fmla="*/ 8496 h 10213"/>
                  <a:gd name="connsiteX15-2653" fmla="*/ 5546 w 10000"/>
                  <a:gd name="connsiteY15-2654" fmla="*/ 8816 h 10213"/>
                  <a:gd name="connsiteX16-2655" fmla="*/ 5399 w 10000"/>
                  <a:gd name="connsiteY16-2656" fmla="*/ 8936 h 10213"/>
                  <a:gd name="connsiteX17-2657" fmla="*/ 5152 w 10000"/>
                  <a:gd name="connsiteY17-2658" fmla="*/ 9121 h 10213"/>
                  <a:gd name="connsiteX18-2659" fmla="*/ 4753 w 10000"/>
                  <a:gd name="connsiteY18-2660" fmla="*/ 9400 h 10213"/>
                  <a:gd name="connsiteX19-2661" fmla="*/ 4551 w 10000"/>
                  <a:gd name="connsiteY19-2662" fmla="*/ 9531 h 10213"/>
                  <a:gd name="connsiteX20-2663" fmla="*/ 4349 w 10000"/>
                  <a:gd name="connsiteY20-2664" fmla="*/ 9648 h 10213"/>
                  <a:gd name="connsiteX21-2665" fmla="*/ 4143 w 10000"/>
                  <a:gd name="connsiteY21-2666" fmla="*/ 9755 h 10213"/>
                  <a:gd name="connsiteX22-2667" fmla="*/ 3933 w 10000"/>
                  <a:gd name="connsiteY22-2668" fmla="*/ 9854 h 10213"/>
                  <a:gd name="connsiteX23-2669" fmla="*/ 3724 w 10000"/>
                  <a:gd name="connsiteY23-2670" fmla="*/ 9938 h 10213"/>
                  <a:gd name="connsiteX24-2671" fmla="*/ 3511 w 10000"/>
                  <a:gd name="connsiteY24-2672" fmla="*/ 10010 h 10213"/>
                  <a:gd name="connsiteX25-2673" fmla="*/ 3074 w 10000"/>
                  <a:gd name="connsiteY25-2674" fmla="*/ 10120 h 10213"/>
                  <a:gd name="connsiteX26-2675" fmla="*/ 2853 w 10000"/>
                  <a:gd name="connsiteY26-2676" fmla="*/ 10162 h 10213"/>
                  <a:gd name="connsiteX27-2677" fmla="*/ 2627 w 10000"/>
                  <a:gd name="connsiteY27-2678" fmla="*/ 10195 h 10213"/>
                  <a:gd name="connsiteX28-2679" fmla="*/ 2402 w 10000"/>
                  <a:gd name="connsiteY28-2680" fmla="*/ 10210 h 10213"/>
                  <a:gd name="connsiteX29-2681" fmla="*/ 2174 w 10000"/>
                  <a:gd name="connsiteY29-2682" fmla="*/ 10213 h 10213"/>
                  <a:gd name="connsiteX30-2683" fmla="*/ 1947 w 10000"/>
                  <a:gd name="connsiteY30-2684" fmla="*/ 10201 h 10213"/>
                  <a:gd name="connsiteX31-2685" fmla="*/ 1722 w 10000"/>
                  <a:gd name="connsiteY31-2686" fmla="*/ 10168 h 10213"/>
                  <a:gd name="connsiteX32-2687" fmla="*/ 1498 w 10000"/>
                  <a:gd name="connsiteY32-2688" fmla="*/ 10120 h 10213"/>
                  <a:gd name="connsiteX33-2689" fmla="*/ 1276 w 10000"/>
                  <a:gd name="connsiteY33-2690" fmla="*/ 10055 h 10213"/>
                  <a:gd name="connsiteX34-2691" fmla="*/ 1058 w 10000"/>
                  <a:gd name="connsiteY34-2692" fmla="*/ 9968 h 10213"/>
                  <a:gd name="connsiteX35-2693" fmla="*/ 843 w 10000"/>
                  <a:gd name="connsiteY35-2694" fmla="*/ 9857 h 10213"/>
                  <a:gd name="connsiteX36-2695" fmla="*/ 634 w 10000"/>
                  <a:gd name="connsiteY36-2696" fmla="*/ 9723 h 10213"/>
                  <a:gd name="connsiteX37-2697" fmla="*/ 431 w 10000"/>
                  <a:gd name="connsiteY37-2698" fmla="*/ 9564 h 10213"/>
                  <a:gd name="connsiteX38-2699" fmla="*/ 233 w 10000"/>
                  <a:gd name="connsiteY38-2700" fmla="*/ 9376 h 10213"/>
                  <a:gd name="connsiteX39-2701" fmla="*/ 43 w 10000"/>
                  <a:gd name="connsiteY39-2702" fmla="*/ 9166 h 10213"/>
                  <a:gd name="connsiteX40-2703" fmla="*/ 13 w 10000"/>
                  <a:gd name="connsiteY40-2704" fmla="*/ 8517 h 10213"/>
                  <a:gd name="connsiteX41-2705" fmla="*/ 0 w 10000"/>
                  <a:gd name="connsiteY41-2706" fmla="*/ 7866 h 10213"/>
                  <a:gd name="connsiteX42-2707" fmla="*/ 2 w 10000"/>
                  <a:gd name="connsiteY42-2708" fmla="*/ 7534 h 10213"/>
                  <a:gd name="connsiteX43-2709" fmla="*/ 9 w 10000"/>
                  <a:gd name="connsiteY43-2710" fmla="*/ 7202 h 10213"/>
                  <a:gd name="connsiteX44-2711" fmla="*/ 20 w 10000"/>
                  <a:gd name="connsiteY44-2712" fmla="*/ 6870 h 10213"/>
                  <a:gd name="connsiteX45-2713" fmla="*/ 38 w 10000"/>
                  <a:gd name="connsiteY45-2714" fmla="*/ 6541 h 10213"/>
                  <a:gd name="connsiteX46-2715" fmla="*/ 59 w 10000"/>
                  <a:gd name="connsiteY46-2716" fmla="*/ 6209 h 10213"/>
                  <a:gd name="connsiteX47-2717" fmla="*/ 88 w 10000"/>
                  <a:gd name="connsiteY47-2718" fmla="*/ 5880 h 10213"/>
                  <a:gd name="connsiteX48-2719" fmla="*/ 161 w 10000"/>
                  <a:gd name="connsiteY48-2720" fmla="*/ 5234 h 10213"/>
                  <a:gd name="connsiteX49-2721" fmla="*/ 208 w 10000"/>
                  <a:gd name="connsiteY49-2722" fmla="*/ 4914 h 10213"/>
                  <a:gd name="connsiteX50-2723" fmla="*/ 259 w 10000"/>
                  <a:gd name="connsiteY50-2724" fmla="*/ 4597 h 10213"/>
                  <a:gd name="connsiteX51-2725" fmla="*/ 317 w 10000"/>
                  <a:gd name="connsiteY51-2726" fmla="*/ 4283 h 10213"/>
                  <a:gd name="connsiteX52-2727" fmla="*/ 381 w 10000"/>
                  <a:gd name="connsiteY52-2728" fmla="*/ 3981 h 10213"/>
                  <a:gd name="connsiteX53-2729" fmla="*/ 451 w 10000"/>
                  <a:gd name="connsiteY53-2730" fmla="*/ 3679 h 10213"/>
                  <a:gd name="connsiteX54-2731" fmla="*/ 530 w 10000"/>
                  <a:gd name="connsiteY54-2732" fmla="*/ 3383 h 10213"/>
                  <a:gd name="connsiteX55-2733" fmla="*/ 614 w 10000"/>
                  <a:gd name="connsiteY55-2734" fmla="*/ 3093 h 10213"/>
                  <a:gd name="connsiteX56-2735" fmla="*/ 705 w 10000"/>
                  <a:gd name="connsiteY56-2736" fmla="*/ 2815 h 10213"/>
                  <a:gd name="connsiteX57-2737" fmla="*/ 802 w 10000"/>
                  <a:gd name="connsiteY57-2738" fmla="*/ 2540 h 10213"/>
                  <a:gd name="connsiteX58-2739" fmla="*/ 907 w 10000"/>
                  <a:gd name="connsiteY58-2740" fmla="*/ 2273 h 10213"/>
                  <a:gd name="connsiteX59-2741" fmla="*/ 1020 w 10000"/>
                  <a:gd name="connsiteY59-2742" fmla="*/ 2019 h 10213"/>
                  <a:gd name="connsiteX60-2743" fmla="*/ 1140 w 10000"/>
                  <a:gd name="connsiteY60-2744" fmla="*/ 1774 h 10213"/>
                  <a:gd name="connsiteX61-2745" fmla="*/ 1267 w 10000"/>
                  <a:gd name="connsiteY61-2746" fmla="*/ 1535 h 10213"/>
                  <a:gd name="connsiteX62-2747" fmla="*/ 1401 w 10000"/>
                  <a:gd name="connsiteY62-2748" fmla="*/ 1310 h 10213"/>
                  <a:gd name="connsiteX63-2749" fmla="*/ 1546 w 10000"/>
                  <a:gd name="connsiteY63-2750" fmla="*/ 1095 h 10213"/>
                  <a:gd name="connsiteX64-2751" fmla="*/ 1696 w 10000"/>
                  <a:gd name="connsiteY64-2752" fmla="*/ 895 h 10213"/>
                  <a:gd name="connsiteX65-2753" fmla="*/ 1854 w 10000"/>
                  <a:gd name="connsiteY65-2754" fmla="*/ 703 h 10213"/>
                  <a:gd name="connsiteX66-2755" fmla="*/ 2020 w 10000"/>
                  <a:gd name="connsiteY66-2756" fmla="*/ 527 h 10213"/>
                  <a:gd name="connsiteX67-2757" fmla="*/ 2196 w 10000"/>
                  <a:gd name="connsiteY67-2758" fmla="*/ 363 h 10213"/>
                  <a:gd name="connsiteX68-2759" fmla="*/ 2378 w 10000"/>
                  <a:gd name="connsiteY68-2760" fmla="*/ 213 h 10213"/>
                  <a:gd name="connsiteX69-2761" fmla="*/ 3880 w 10000"/>
                  <a:gd name="connsiteY69-2762" fmla="*/ 0 h 10213"/>
                  <a:gd name="connsiteX70-2763" fmla="*/ 5251 w 10000"/>
                  <a:gd name="connsiteY70-2764" fmla="*/ 179 h 10213"/>
                  <a:gd name="connsiteX71-2765" fmla="*/ 6514 w 10000"/>
                  <a:gd name="connsiteY71-2766" fmla="*/ 583 h 10213"/>
                  <a:gd name="connsiteX72-2767" fmla="*/ 7482 w 10000"/>
                  <a:gd name="connsiteY72-2768" fmla="*/ 1256 h 10213"/>
                  <a:gd name="connsiteX73-2769" fmla="*/ 7778 w 10000"/>
                  <a:gd name="connsiteY73-2770" fmla="*/ 1795 h 10213"/>
                  <a:gd name="connsiteX74-2771" fmla="*/ 8208 w 10000"/>
                  <a:gd name="connsiteY74-2772" fmla="*/ 3277 h 10213"/>
                  <a:gd name="connsiteX75-2773" fmla="*/ 8584 w 10000"/>
                  <a:gd name="connsiteY75-2774" fmla="*/ 5119 h 10213"/>
                  <a:gd name="connsiteX76-2775" fmla="*/ 8907 w 10000"/>
                  <a:gd name="connsiteY76-2776" fmla="*/ 6377 h 10213"/>
                  <a:gd name="connsiteX77-2777" fmla="*/ 10000 w 10000"/>
                  <a:gd name="connsiteY77-2778" fmla="*/ 6170 h 10213"/>
                  <a:gd name="connsiteX0-2779" fmla="*/ 9998 w 9998"/>
                  <a:gd name="connsiteY0-2780" fmla="*/ 6170 h 10213"/>
                  <a:gd name="connsiteX1-2781" fmla="*/ 9776 w 9998"/>
                  <a:gd name="connsiteY1-2782" fmla="*/ 6179 h 10213"/>
                  <a:gd name="connsiteX2-2783" fmla="*/ 9556 w 9998"/>
                  <a:gd name="connsiteY2-2784" fmla="*/ 6206 h 10213"/>
                  <a:gd name="connsiteX3-2785" fmla="*/ 9339 w 9998"/>
                  <a:gd name="connsiteY3-2786" fmla="*/ 6251 h 10213"/>
                  <a:gd name="connsiteX4-2787" fmla="*/ 9126 w 9998"/>
                  <a:gd name="connsiteY4-2788" fmla="*/ 6310 h 10213"/>
                  <a:gd name="connsiteX5-2789" fmla="*/ 8915 w 9998"/>
                  <a:gd name="connsiteY5-2790" fmla="*/ 6382 h 10213"/>
                  <a:gd name="connsiteX6-2791" fmla="*/ 8878 w 9998"/>
                  <a:gd name="connsiteY6-2792" fmla="*/ 6376 h 10213"/>
                  <a:gd name="connsiteX7-2793" fmla="*/ 8706 w 9998"/>
                  <a:gd name="connsiteY7-2794" fmla="*/ 6469 h 10213"/>
                  <a:gd name="connsiteX8-2795" fmla="*/ 8500 w 9998"/>
                  <a:gd name="connsiteY8-2796" fmla="*/ 6568 h 10213"/>
                  <a:gd name="connsiteX9-2797" fmla="*/ 8294 w 9998"/>
                  <a:gd name="connsiteY9-2798" fmla="*/ 6675 h 10213"/>
                  <a:gd name="connsiteX10-2799" fmla="*/ 7892 w 9998"/>
                  <a:gd name="connsiteY10-2800" fmla="*/ 6927 h 10213"/>
                  <a:gd name="connsiteX11-2801" fmla="*/ 7494 w 9998"/>
                  <a:gd name="connsiteY11-2802" fmla="*/ 7208 h 10213"/>
                  <a:gd name="connsiteX12-2803" fmla="*/ 7103 w 9998"/>
                  <a:gd name="connsiteY12-2804" fmla="*/ 7516 h 10213"/>
                  <a:gd name="connsiteX13-2805" fmla="*/ 6712 w 9998"/>
                  <a:gd name="connsiteY13-2806" fmla="*/ 7836 h 10213"/>
                  <a:gd name="connsiteX14-2807" fmla="*/ 5936 w 9998"/>
                  <a:gd name="connsiteY14-2808" fmla="*/ 8496 h 10213"/>
                  <a:gd name="connsiteX15-2809" fmla="*/ 5544 w 9998"/>
                  <a:gd name="connsiteY15-2810" fmla="*/ 8816 h 10213"/>
                  <a:gd name="connsiteX16-2811" fmla="*/ 5397 w 9998"/>
                  <a:gd name="connsiteY16-2812" fmla="*/ 8936 h 10213"/>
                  <a:gd name="connsiteX17-2813" fmla="*/ 5150 w 9998"/>
                  <a:gd name="connsiteY17-2814" fmla="*/ 9121 h 10213"/>
                  <a:gd name="connsiteX18-2815" fmla="*/ 4751 w 9998"/>
                  <a:gd name="connsiteY18-2816" fmla="*/ 9400 h 10213"/>
                  <a:gd name="connsiteX19-2817" fmla="*/ 4549 w 9998"/>
                  <a:gd name="connsiteY19-2818" fmla="*/ 9531 h 10213"/>
                  <a:gd name="connsiteX20-2819" fmla="*/ 4347 w 9998"/>
                  <a:gd name="connsiteY20-2820" fmla="*/ 9648 h 10213"/>
                  <a:gd name="connsiteX21-2821" fmla="*/ 4141 w 9998"/>
                  <a:gd name="connsiteY21-2822" fmla="*/ 9755 h 10213"/>
                  <a:gd name="connsiteX22-2823" fmla="*/ 3931 w 9998"/>
                  <a:gd name="connsiteY22-2824" fmla="*/ 9854 h 10213"/>
                  <a:gd name="connsiteX23-2825" fmla="*/ 3722 w 9998"/>
                  <a:gd name="connsiteY23-2826" fmla="*/ 9938 h 10213"/>
                  <a:gd name="connsiteX24-2827" fmla="*/ 3509 w 9998"/>
                  <a:gd name="connsiteY24-2828" fmla="*/ 10010 h 10213"/>
                  <a:gd name="connsiteX25-2829" fmla="*/ 3072 w 9998"/>
                  <a:gd name="connsiteY25-2830" fmla="*/ 10120 h 10213"/>
                  <a:gd name="connsiteX26-2831" fmla="*/ 2851 w 9998"/>
                  <a:gd name="connsiteY26-2832" fmla="*/ 10162 h 10213"/>
                  <a:gd name="connsiteX27-2833" fmla="*/ 2625 w 9998"/>
                  <a:gd name="connsiteY27-2834" fmla="*/ 10195 h 10213"/>
                  <a:gd name="connsiteX28-2835" fmla="*/ 2400 w 9998"/>
                  <a:gd name="connsiteY28-2836" fmla="*/ 10210 h 10213"/>
                  <a:gd name="connsiteX29-2837" fmla="*/ 2172 w 9998"/>
                  <a:gd name="connsiteY29-2838" fmla="*/ 10213 h 10213"/>
                  <a:gd name="connsiteX30-2839" fmla="*/ 1945 w 9998"/>
                  <a:gd name="connsiteY30-2840" fmla="*/ 10201 h 10213"/>
                  <a:gd name="connsiteX31-2841" fmla="*/ 1720 w 9998"/>
                  <a:gd name="connsiteY31-2842" fmla="*/ 10168 h 10213"/>
                  <a:gd name="connsiteX32-2843" fmla="*/ 1496 w 9998"/>
                  <a:gd name="connsiteY32-2844" fmla="*/ 10120 h 10213"/>
                  <a:gd name="connsiteX33-2845" fmla="*/ 1274 w 9998"/>
                  <a:gd name="connsiteY33-2846" fmla="*/ 10055 h 10213"/>
                  <a:gd name="connsiteX34-2847" fmla="*/ 1056 w 9998"/>
                  <a:gd name="connsiteY34-2848" fmla="*/ 9968 h 10213"/>
                  <a:gd name="connsiteX35-2849" fmla="*/ 841 w 9998"/>
                  <a:gd name="connsiteY35-2850" fmla="*/ 9857 h 10213"/>
                  <a:gd name="connsiteX36-2851" fmla="*/ 632 w 9998"/>
                  <a:gd name="connsiteY36-2852" fmla="*/ 9723 h 10213"/>
                  <a:gd name="connsiteX37-2853" fmla="*/ 429 w 9998"/>
                  <a:gd name="connsiteY37-2854" fmla="*/ 9564 h 10213"/>
                  <a:gd name="connsiteX38-2855" fmla="*/ 231 w 9998"/>
                  <a:gd name="connsiteY38-2856" fmla="*/ 9376 h 10213"/>
                  <a:gd name="connsiteX39-2857" fmla="*/ 41 w 9998"/>
                  <a:gd name="connsiteY39-2858" fmla="*/ 9166 h 10213"/>
                  <a:gd name="connsiteX40-2859" fmla="*/ 11 w 9998"/>
                  <a:gd name="connsiteY40-2860" fmla="*/ 8517 h 10213"/>
                  <a:gd name="connsiteX41-2861" fmla="*/ 0 w 9998"/>
                  <a:gd name="connsiteY41-2862" fmla="*/ 7534 h 10213"/>
                  <a:gd name="connsiteX42-2863" fmla="*/ 7 w 9998"/>
                  <a:gd name="connsiteY42-2864" fmla="*/ 7202 h 10213"/>
                  <a:gd name="connsiteX43-2865" fmla="*/ 18 w 9998"/>
                  <a:gd name="connsiteY43-2866" fmla="*/ 6870 h 10213"/>
                  <a:gd name="connsiteX44-2867" fmla="*/ 36 w 9998"/>
                  <a:gd name="connsiteY44-2868" fmla="*/ 6541 h 10213"/>
                  <a:gd name="connsiteX45-2869" fmla="*/ 57 w 9998"/>
                  <a:gd name="connsiteY45-2870" fmla="*/ 6209 h 10213"/>
                  <a:gd name="connsiteX46-2871" fmla="*/ 86 w 9998"/>
                  <a:gd name="connsiteY46-2872" fmla="*/ 5880 h 10213"/>
                  <a:gd name="connsiteX47-2873" fmla="*/ 159 w 9998"/>
                  <a:gd name="connsiteY47-2874" fmla="*/ 5234 h 10213"/>
                  <a:gd name="connsiteX48-2875" fmla="*/ 206 w 9998"/>
                  <a:gd name="connsiteY48-2876" fmla="*/ 4914 h 10213"/>
                  <a:gd name="connsiteX49-2877" fmla="*/ 257 w 9998"/>
                  <a:gd name="connsiteY49-2878" fmla="*/ 4597 h 10213"/>
                  <a:gd name="connsiteX50-2879" fmla="*/ 315 w 9998"/>
                  <a:gd name="connsiteY50-2880" fmla="*/ 4283 h 10213"/>
                  <a:gd name="connsiteX51-2881" fmla="*/ 379 w 9998"/>
                  <a:gd name="connsiteY51-2882" fmla="*/ 3981 h 10213"/>
                  <a:gd name="connsiteX52-2883" fmla="*/ 449 w 9998"/>
                  <a:gd name="connsiteY52-2884" fmla="*/ 3679 h 10213"/>
                  <a:gd name="connsiteX53-2885" fmla="*/ 528 w 9998"/>
                  <a:gd name="connsiteY53-2886" fmla="*/ 3383 h 10213"/>
                  <a:gd name="connsiteX54-2887" fmla="*/ 612 w 9998"/>
                  <a:gd name="connsiteY54-2888" fmla="*/ 3093 h 10213"/>
                  <a:gd name="connsiteX55-2889" fmla="*/ 703 w 9998"/>
                  <a:gd name="connsiteY55-2890" fmla="*/ 2815 h 10213"/>
                  <a:gd name="connsiteX56-2891" fmla="*/ 800 w 9998"/>
                  <a:gd name="connsiteY56-2892" fmla="*/ 2540 h 10213"/>
                  <a:gd name="connsiteX57-2893" fmla="*/ 905 w 9998"/>
                  <a:gd name="connsiteY57-2894" fmla="*/ 2273 h 10213"/>
                  <a:gd name="connsiteX58-2895" fmla="*/ 1018 w 9998"/>
                  <a:gd name="connsiteY58-2896" fmla="*/ 2019 h 10213"/>
                  <a:gd name="connsiteX59-2897" fmla="*/ 1138 w 9998"/>
                  <a:gd name="connsiteY59-2898" fmla="*/ 1774 h 10213"/>
                  <a:gd name="connsiteX60-2899" fmla="*/ 1265 w 9998"/>
                  <a:gd name="connsiteY60-2900" fmla="*/ 1535 h 10213"/>
                  <a:gd name="connsiteX61-2901" fmla="*/ 1399 w 9998"/>
                  <a:gd name="connsiteY61-2902" fmla="*/ 1310 h 10213"/>
                  <a:gd name="connsiteX62-2903" fmla="*/ 1544 w 9998"/>
                  <a:gd name="connsiteY62-2904" fmla="*/ 1095 h 10213"/>
                  <a:gd name="connsiteX63-2905" fmla="*/ 1694 w 9998"/>
                  <a:gd name="connsiteY63-2906" fmla="*/ 895 h 10213"/>
                  <a:gd name="connsiteX64-2907" fmla="*/ 1852 w 9998"/>
                  <a:gd name="connsiteY64-2908" fmla="*/ 703 h 10213"/>
                  <a:gd name="connsiteX65-2909" fmla="*/ 2018 w 9998"/>
                  <a:gd name="connsiteY65-2910" fmla="*/ 527 h 10213"/>
                  <a:gd name="connsiteX66-2911" fmla="*/ 2194 w 9998"/>
                  <a:gd name="connsiteY66-2912" fmla="*/ 363 h 10213"/>
                  <a:gd name="connsiteX67-2913" fmla="*/ 2376 w 9998"/>
                  <a:gd name="connsiteY67-2914" fmla="*/ 213 h 10213"/>
                  <a:gd name="connsiteX68-2915" fmla="*/ 3878 w 9998"/>
                  <a:gd name="connsiteY68-2916" fmla="*/ 0 h 10213"/>
                  <a:gd name="connsiteX69-2917" fmla="*/ 5249 w 9998"/>
                  <a:gd name="connsiteY69-2918" fmla="*/ 179 h 10213"/>
                  <a:gd name="connsiteX70-2919" fmla="*/ 6512 w 9998"/>
                  <a:gd name="connsiteY70-2920" fmla="*/ 583 h 10213"/>
                  <a:gd name="connsiteX71-2921" fmla="*/ 7480 w 9998"/>
                  <a:gd name="connsiteY71-2922" fmla="*/ 1256 h 10213"/>
                  <a:gd name="connsiteX72-2923" fmla="*/ 7776 w 9998"/>
                  <a:gd name="connsiteY72-2924" fmla="*/ 1795 h 10213"/>
                  <a:gd name="connsiteX73-2925" fmla="*/ 8206 w 9998"/>
                  <a:gd name="connsiteY73-2926" fmla="*/ 3277 h 10213"/>
                  <a:gd name="connsiteX74-2927" fmla="*/ 8582 w 9998"/>
                  <a:gd name="connsiteY74-2928" fmla="*/ 5119 h 10213"/>
                  <a:gd name="connsiteX75-2929" fmla="*/ 8905 w 9998"/>
                  <a:gd name="connsiteY75-2930" fmla="*/ 6377 h 10213"/>
                  <a:gd name="connsiteX76-2931" fmla="*/ 9998 w 9998"/>
                  <a:gd name="connsiteY76-2932" fmla="*/ 6170 h 10213"/>
                  <a:gd name="connsiteX0-2933" fmla="*/ 10000 w 10000"/>
                  <a:gd name="connsiteY0-2934" fmla="*/ 6041 h 10000"/>
                  <a:gd name="connsiteX1-2935" fmla="*/ 9778 w 10000"/>
                  <a:gd name="connsiteY1-2936" fmla="*/ 6050 h 10000"/>
                  <a:gd name="connsiteX2-2937" fmla="*/ 9558 w 10000"/>
                  <a:gd name="connsiteY2-2938" fmla="*/ 6077 h 10000"/>
                  <a:gd name="connsiteX3-2939" fmla="*/ 9341 w 10000"/>
                  <a:gd name="connsiteY3-2940" fmla="*/ 6121 h 10000"/>
                  <a:gd name="connsiteX4-2941" fmla="*/ 9128 w 10000"/>
                  <a:gd name="connsiteY4-2942" fmla="*/ 6178 h 10000"/>
                  <a:gd name="connsiteX5-2943" fmla="*/ 8917 w 10000"/>
                  <a:gd name="connsiteY5-2944" fmla="*/ 6249 h 10000"/>
                  <a:gd name="connsiteX6-2945" fmla="*/ 8880 w 10000"/>
                  <a:gd name="connsiteY6-2946" fmla="*/ 6243 h 10000"/>
                  <a:gd name="connsiteX7-2947" fmla="*/ 8708 w 10000"/>
                  <a:gd name="connsiteY7-2948" fmla="*/ 6334 h 10000"/>
                  <a:gd name="connsiteX8-2949" fmla="*/ 8502 w 10000"/>
                  <a:gd name="connsiteY8-2950" fmla="*/ 6431 h 10000"/>
                  <a:gd name="connsiteX9-2951" fmla="*/ 8296 w 10000"/>
                  <a:gd name="connsiteY9-2952" fmla="*/ 6536 h 10000"/>
                  <a:gd name="connsiteX10-2953" fmla="*/ 7894 w 10000"/>
                  <a:gd name="connsiteY10-2954" fmla="*/ 6783 h 10000"/>
                  <a:gd name="connsiteX11-2955" fmla="*/ 7495 w 10000"/>
                  <a:gd name="connsiteY11-2956" fmla="*/ 7058 h 10000"/>
                  <a:gd name="connsiteX12-2957" fmla="*/ 7104 w 10000"/>
                  <a:gd name="connsiteY12-2958" fmla="*/ 7359 h 10000"/>
                  <a:gd name="connsiteX13-2959" fmla="*/ 6713 w 10000"/>
                  <a:gd name="connsiteY13-2960" fmla="*/ 7673 h 10000"/>
                  <a:gd name="connsiteX14-2961" fmla="*/ 5937 w 10000"/>
                  <a:gd name="connsiteY14-2962" fmla="*/ 8319 h 10000"/>
                  <a:gd name="connsiteX15-2963" fmla="*/ 5545 w 10000"/>
                  <a:gd name="connsiteY15-2964" fmla="*/ 8632 h 10000"/>
                  <a:gd name="connsiteX16-2965" fmla="*/ 5398 w 10000"/>
                  <a:gd name="connsiteY16-2966" fmla="*/ 8750 h 10000"/>
                  <a:gd name="connsiteX17-2967" fmla="*/ 5151 w 10000"/>
                  <a:gd name="connsiteY17-2968" fmla="*/ 8931 h 10000"/>
                  <a:gd name="connsiteX18-2969" fmla="*/ 4752 w 10000"/>
                  <a:gd name="connsiteY18-2970" fmla="*/ 9204 h 10000"/>
                  <a:gd name="connsiteX19-2971" fmla="*/ 4550 w 10000"/>
                  <a:gd name="connsiteY19-2972" fmla="*/ 9332 h 10000"/>
                  <a:gd name="connsiteX20-2973" fmla="*/ 4348 w 10000"/>
                  <a:gd name="connsiteY20-2974" fmla="*/ 9447 h 10000"/>
                  <a:gd name="connsiteX21-2975" fmla="*/ 4142 w 10000"/>
                  <a:gd name="connsiteY21-2976" fmla="*/ 9552 h 10000"/>
                  <a:gd name="connsiteX22-2977" fmla="*/ 3932 w 10000"/>
                  <a:gd name="connsiteY22-2978" fmla="*/ 9648 h 10000"/>
                  <a:gd name="connsiteX23-2979" fmla="*/ 3723 w 10000"/>
                  <a:gd name="connsiteY23-2980" fmla="*/ 9731 h 10000"/>
                  <a:gd name="connsiteX24-2981" fmla="*/ 3510 w 10000"/>
                  <a:gd name="connsiteY24-2982" fmla="*/ 9801 h 10000"/>
                  <a:gd name="connsiteX25-2983" fmla="*/ 3073 w 10000"/>
                  <a:gd name="connsiteY25-2984" fmla="*/ 9909 h 10000"/>
                  <a:gd name="connsiteX26-2985" fmla="*/ 2852 w 10000"/>
                  <a:gd name="connsiteY26-2986" fmla="*/ 9950 h 10000"/>
                  <a:gd name="connsiteX27-2987" fmla="*/ 2626 w 10000"/>
                  <a:gd name="connsiteY27-2988" fmla="*/ 9982 h 10000"/>
                  <a:gd name="connsiteX28-2989" fmla="*/ 2400 w 10000"/>
                  <a:gd name="connsiteY28-2990" fmla="*/ 9997 h 10000"/>
                  <a:gd name="connsiteX29-2991" fmla="*/ 2172 w 10000"/>
                  <a:gd name="connsiteY29-2992" fmla="*/ 10000 h 10000"/>
                  <a:gd name="connsiteX30-2993" fmla="*/ 1945 w 10000"/>
                  <a:gd name="connsiteY30-2994" fmla="*/ 9988 h 10000"/>
                  <a:gd name="connsiteX31-2995" fmla="*/ 1720 w 10000"/>
                  <a:gd name="connsiteY31-2996" fmla="*/ 9956 h 10000"/>
                  <a:gd name="connsiteX32-2997" fmla="*/ 1496 w 10000"/>
                  <a:gd name="connsiteY32-2998" fmla="*/ 9909 h 10000"/>
                  <a:gd name="connsiteX33-2999" fmla="*/ 1274 w 10000"/>
                  <a:gd name="connsiteY33-3000" fmla="*/ 9845 h 10000"/>
                  <a:gd name="connsiteX34-3001" fmla="*/ 1056 w 10000"/>
                  <a:gd name="connsiteY34-3002" fmla="*/ 9760 h 10000"/>
                  <a:gd name="connsiteX35-3003" fmla="*/ 841 w 10000"/>
                  <a:gd name="connsiteY35-3004" fmla="*/ 9651 h 10000"/>
                  <a:gd name="connsiteX36-3005" fmla="*/ 632 w 10000"/>
                  <a:gd name="connsiteY36-3006" fmla="*/ 9520 h 10000"/>
                  <a:gd name="connsiteX37-3007" fmla="*/ 429 w 10000"/>
                  <a:gd name="connsiteY37-3008" fmla="*/ 9365 h 10000"/>
                  <a:gd name="connsiteX38-3009" fmla="*/ 231 w 10000"/>
                  <a:gd name="connsiteY38-3010" fmla="*/ 9180 h 10000"/>
                  <a:gd name="connsiteX39-3011" fmla="*/ 41 w 10000"/>
                  <a:gd name="connsiteY39-3012" fmla="*/ 8975 h 10000"/>
                  <a:gd name="connsiteX40-3013" fmla="*/ 11 w 10000"/>
                  <a:gd name="connsiteY40-3014" fmla="*/ 8339 h 10000"/>
                  <a:gd name="connsiteX41-3015" fmla="*/ 0 w 10000"/>
                  <a:gd name="connsiteY41-3016" fmla="*/ 7377 h 10000"/>
                  <a:gd name="connsiteX42-3017" fmla="*/ 7 w 10000"/>
                  <a:gd name="connsiteY42-3018" fmla="*/ 7052 h 10000"/>
                  <a:gd name="connsiteX43-3019" fmla="*/ 18 w 10000"/>
                  <a:gd name="connsiteY43-3020" fmla="*/ 6727 h 10000"/>
                  <a:gd name="connsiteX44-3021" fmla="*/ 36 w 10000"/>
                  <a:gd name="connsiteY44-3022" fmla="*/ 6405 h 10000"/>
                  <a:gd name="connsiteX45-3023" fmla="*/ 57 w 10000"/>
                  <a:gd name="connsiteY45-3024" fmla="*/ 6080 h 10000"/>
                  <a:gd name="connsiteX46-3025" fmla="*/ 86 w 10000"/>
                  <a:gd name="connsiteY46-3026" fmla="*/ 5757 h 10000"/>
                  <a:gd name="connsiteX47-3027" fmla="*/ 159 w 10000"/>
                  <a:gd name="connsiteY47-3028" fmla="*/ 5125 h 10000"/>
                  <a:gd name="connsiteX48-3029" fmla="*/ 206 w 10000"/>
                  <a:gd name="connsiteY48-3030" fmla="*/ 4812 h 10000"/>
                  <a:gd name="connsiteX49-3031" fmla="*/ 257 w 10000"/>
                  <a:gd name="connsiteY49-3032" fmla="*/ 4501 h 10000"/>
                  <a:gd name="connsiteX50-3033" fmla="*/ 315 w 10000"/>
                  <a:gd name="connsiteY50-3034" fmla="*/ 4194 h 10000"/>
                  <a:gd name="connsiteX51-3035" fmla="*/ 379 w 10000"/>
                  <a:gd name="connsiteY51-3036" fmla="*/ 3898 h 10000"/>
                  <a:gd name="connsiteX52-3037" fmla="*/ 449 w 10000"/>
                  <a:gd name="connsiteY52-3038" fmla="*/ 3602 h 10000"/>
                  <a:gd name="connsiteX53-3039" fmla="*/ 528 w 10000"/>
                  <a:gd name="connsiteY53-3040" fmla="*/ 3312 h 10000"/>
                  <a:gd name="connsiteX54-3041" fmla="*/ 612 w 10000"/>
                  <a:gd name="connsiteY54-3042" fmla="*/ 3028 h 10000"/>
                  <a:gd name="connsiteX55-3043" fmla="*/ 703 w 10000"/>
                  <a:gd name="connsiteY55-3044" fmla="*/ 2756 h 10000"/>
                  <a:gd name="connsiteX56-3045" fmla="*/ 800 w 10000"/>
                  <a:gd name="connsiteY56-3046" fmla="*/ 2487 h 10000"/>
                  <a:gd name="connsiteX57-3047" fmla="*/ 905 w 10000"/>
                  <a:gd name="connsiteY57-3048" fmla="*/ 2226 h 10000"/>
                  <a:gd name="connsiteX58-3049" fmla="*/ 1018 w 10000"/>
                  <a:gd name="connsiteY58-3050" fmla="*/ 1977 h 10000"/>
                  <a:gd name="connsiteX59-3051" fmla="*/ 1138 w 10000"/>
                  <a:gd name="connsiteY59-3052" fmla="*/ 1737 h 10000"/>
                  <a:gd name="connsiteX60-3053" fmla="*/ 1265 w 10000"/>
                  <a:gd name="connsiteY60-3054" fmla="*/ 1503 h 10000"/>
                  <a:gd name="connsiteX61-3055" fmla="*/ 1399 w 10000"/>
                  <a:gd name="connsiteY61-3056" fmla="*/ 1283 h 10000"/>
                  <a:gd name="connsiteX62-3057" fmla="*/ 1544 w 10000"/>
                  <a:gd name="connsiteY62-3058" fmla="*/ 1072 h 10000"/>
                  <a:gd name="connsiteX63-3059" fmla="*/ 1694 w 10000"/>
                  <a:gd name="connsiteY63-3060" fmla="*/ 876 h 10000"/>
                  <a:gd name="connsiteX64-3061" fmla="*/ 1852 w 10000"/>
                  <a:gd name="connsiteY64-3062" fmla="*/ 688 h 10000"/>
                  <a:gd name="connsiteX65-3063" fmla="*/ 2018 w 10000"/>
                  <a:gd name="connsiteY65-3064" fmla="*/ 516 h 10000"/>
                  <a:gd name="connsiteX66-3065" fmla="*/ 2194 w 10000"/>
                  <a:gd name="connsiteY66-3066" fmla="*/ 355 h 10000"/>
                  <a:gd name="connsiteX67-3067" fmla="*/ 2376 w 10000"/>
                  <a:gd name="connsiteY67-3068" fmla="*/ 209 h 10000"/>
                  <a:gd name="connsiteX68-3069" fmla="*/ 3879 w 10000"/>
                  <a:gd name="connsiteY68-3070" fmla="*/ 0 h 10000"/>
                  <a:gd name="connsiteX69-3071" fmla="*/ 5250 w 10000"/>
                  <a:gd name="connsiteY69-3072" fmla="*/ 175 h 10000"/>
                  <a:gd name="connsiteX70-3073" fmla="*/ 6513 w 10000"/>
                  <a:gd name="connsiteY70-3074" fmla="*/ 571 h 10000"/>
                  <a:gd name="connsiteX71-3075" fmla="*/ 7481 w 10000"/>
                  <a:gd name="connsiteY71-3076" fmla="*/ 1230 h 10000"/>
                  <a:gd name="connsiteX72-3077" fmla="*/ 7778 w 10000"/>
                  <a:gd name="connsiteY72-3078" fmla="*/ 1758 h 10000"/>
                  <a:gd name="connsiteX73-3079" fmla="*/ 8208 w 10000"/>
                  <a:gd name="connsiteY73-3080" fmla="*/ 3209 h 10000"/>
                  <a:gd name="connsiteX74-3081" fmla="*/ 7347 w 10000"/>
                  <a:gd name="connsiteY74-3082" fmla="*/ 6243 h 10000"/>
                  <a:gd name="connsiteX75-3083" fmla="*/ 8907 w 10000"/>
                  <a:gd name="connsiteY75-3084" fmla="*/ 6244 h 10000"/>
                  <a:gd name="connsiteX76-3085" fmla="*/ 10000 w 10000"/>
                  <a:gd name="connsiteY76-3086" fmla="*/ 6041 h 10000"/>
                  <a:gd name="connsiteX0-3087" fmla="*/ 10000 w 10000"/>
                  <a:gd name="connsiteY0-3088" fmla="*/ 6041 h 10000"/>
                  <a:gd name="connsiteX1-3089" fmla="*/ 9778 w 10000"/>
                  <a:gd name="connsiteY1-3090" fmla="*/ 6050 h 10000"/>
                  <a:gd name="connsiteX2-3091" fmla="*/ 9558 w 10000"/>
                  <a:gd name="connsiteY2-3092" fmla="*/ 6077 h 10000"/>
                  <a:gd name="connsiteX3-3093" fmla="*/ 9341 w 10000"/>
                  <a:gd name="connsiteY3-3094" fmla="*/ 6121 h 10000"/>
                  <a:gd name="connsiteX4-3095" fmla="*/ 9128 w 10000"/>
                  <a:gd name="connsiteY4-3096" fmla="*/ 6178 h 10000"/>
                  <a:gd name="connsiteX5-3097" fmla="*/ 8917 w 10000"/>
                  <a:gd name="connsiteY5-3098" fmla="*/ 6249 h 10000"/>
                  <a:gd name="connsiteX6-3099" fmla="*/ 8880 w 10000"/>
                  <a:gd name="connsiteY6-3100" fmla="*/ 6243 h 10000"/>
                  <a:gd name="connsiteX7-3101" fmla="*/ 8708 w 10000"/>
                  <a:gd name="connsiteY7-3102" fmla="*/ 6334 h 10000"/>
                  <a:gd name="connsiteX8-3103" fmla="*/ 8502 w 10000"/>
                  <a:gd name="connsiteY8-3104" fmla="*/ 6431 h 10000"/>
                  <a:gd name="connsiteX9-3105" fmla="*/ 8296 w 10000"/>
                  <a:gd name="connsiteY9-3106" fmla="*/ 6536 h 10000"/>
                  <a:gd name="connsiteX10-3107" fmla="*/ 7894 w 10000"/>
                  <a:gd name="connsiteY10-3108" fmla="*/ 6783 h 10000"/>
                  <a:gd name="connsiteX11-3109" fmla="*/ 7495 w 10000"/>
                  <a:gd name="connsiteY11-3110" fmla="*/ 7058 h 10000"/>
                  <a:gd name="connsiteX12-3111" fmla="*/ 7104 w 10000"/>
                  <a:gd name="connsiteY12-3112" fmla="*/ 7359 h 10000"/>
                  <a:gd name="connsiteX13-3113" fmla="*/ 6713 w 10000"/>
                  <a:gd name="connsiteY13-3114" fmla="*/ 7673 h 10000"/>
                  <a:gd name="connsiteX14-3115" fmla="*/ 5937 w 10000"/>
                  <a:gd name="connsiteY14-3116" fmla="*/ 8319 h 10000"/>
                  <a:gd name="connsiteX15-3117" fmla="*/ 5545 w 10000"/>
                  <a:gd name="connsiteY15-3118" fmla="*/ 8632 h 10000"/>
                  <a:gd name="connsiteX16-3119" fmla="*/ 5398 w 10000"/>
                  <a:gd name="connsiteY16-3120" fmla="*/ 8750 h 10000"/>
                  <a:gd name="connsiteX17-3121" fmla="*/ 5151 w 10000"/>
                  <a:gd name="connsiteY17-3122" fmla="*/ 8931 h 10000"/>
                  <a:gd name="connsiteX18-3123" fmla="*/ 4752 w 10000"/>
                  <a:gd name="connsiteY18-3124" fmla="*/ 9204 h 10000"/>
                  <a:gd name="connsiteX19-3125" fmla="*/ 4550 w 10000"/>
                  <a:gd name="connsiteY19-3126" fmla="*/ 9332 h 10000"/>
                  <a:gd name="connsiteX20-3127" fmla="*/ 4348 w 10000"/>
                  <a:gd name="connsiteY20-3128" fmla="*/ 9447 h 10000"/>
                  <a:gd name="connsiteX21-3129" fmla="*/ 4142 w 10000"/>
                  <a:gd name="connsiteY21-3130" fmla="*/ 9552 h 10000"/>
                  <a:gd name="connsiteX22-3131" fmla="*/ 3932 w 10000"/>
                  <a:gd name="connsiteY22-3132" fmla="*/ 9648 h 10000"/>
                  <a:gd name="connsiteX23-3133" fmla="*/ 3723 w 10000"/>
                  <a:gd name="connsiteY23-3134" fmla="*/ 9731 h 10000"/>
                  <a:gd name="connsiteX24-3135" fmla="*/ 3510 w 10000"/>
                  <a:gd name="connsiteY24-3136" fmla="*/ 9801 h 10000"/>
                  <a:gd name="connsiteX25-3137" fmla="*/ 3073 w 10000"/>
                  <a:gd name="connsiteY25-3138" fmla="*/ 9909 h 10000"/>
                  <a:gd name="connsiteX26-3139" fmla="*/ 2852 w 10000"/>
                  <a:gd name="connsiteY26-3140" fmla="*/ 9950 h 10000"/>
                  <a:gd name="connsiteX27-3141" fmla="*/ 2626 w 10000"/>
                  <a:gd name="connsiteY27-3142" fmla="*/ 9982 h 10000"/>
                  <a:gd name="connsiteX28-3143" fmla="*/ 2400 w 10000"/>
                  <a:gd name="connsiteY28-3144" fmla="*/ 9997 h 10000"/>
                  <a:gd name="connsiteX29-3145" fmla="*/ 2172 w 10000"/>
                  <a:gd name="connsiteY29-3146" fmla="*/ 10000 h 10000"/>
                  <a:gd name="connsiteX30-3147" fmla="*/ 1945 w 10000"/>
                  <a:gd name="connsiteY30-3148" fmla="*/ 9988 h 10000"/>
                  <a:gd name="connsiteX31-3149" fmla="*/ 1720 w 10000"/>
                  <a:gd name="connsiteY31-3150" fmla="*/ 9956 h 10000"/>
                  <a:gd name="connsiteX32-3151" fmla="*/ 1496 w 10000"/>
                  <a:gd name="connsiteY32-3152" fmla="*/ 9909 h 10000"/>
                  <a:gd name="connsiteX33-3153" fmla="*/ 1274 w 10000"/>
                  <a:gd name="connsiteY33-3154" fmla="*/ 9845 h 10000"/>
                  <a:gd name="connsiteX34-3155" fmla="*/ 1056 w 10000"/>
                  <a:gd name="connsiteY34-3156" fmla="*/ 9760 h 10000"/>
                  <a:gd name="connsiteX35-3157" fmla="*/ 841 w 10000"/>
                  <a:gd name="connsiteY35-3158" fmla="*/ 9651 h 10000"/>
                  <a:gd name="connsiteX36-3159" fmla="*/ 632 w 10000"/>
                  <a:gd name="connsiteY36-3160" fmla="*/ 9520 h 10000"/>
                  <a:gd name="connsiteX37-3161" fmla="*/ 429 w 10000"/>
                  <a:gd name="connsiteY37-3162" fmla="*/ 9365 h 10000"/>
                  <a:gd name="connsiteX38-3163" fmla="*/ 231 w 10000"/>
                  <a:gd name="connsiteY38-3164" fmla="*/ 9180 h 10000"/>
                  <a:gd name="connsiteX39-3165" fmla="*/ 41 w 10000"/>
                  <a:gd name="connsiteY39-3166" fmla="*/ 8975 h 10000"/>
                  <a:gd name="connsiteX40-3167" fmla="*/ 11 w 10000"/>
                  <a:gd name="connsiteY40-3168" fmla="*/ 8339 h 10000"/>
                  <a:gd name="connsiteX41-3169" fmla="*/ 0 w 10000"/>
                  <a:gd name="connsiteY41-3170" fmla="*/ 7377 h 10000"/>
                  <a:gd name="connsiteX42-3171" fmla="*/ 7 w 10000"/>
                  <a:gd name="connsiteY42-3172" fmla="*/ 7052 h 10000"/>
                  <a:gd name="connsiteX43-3173" fmla="*/ 18 w 10000"/>
                  <a:gd name="connsiteY43-3174" fmla="*/ 6727 h 10000"/>
                  <a:gd name="connsiteX44-3175" fmla="*/ 36 w 10000"/>
                  <a:gd name="connsiteY44-3176" fmla="*/ 6405 h 10000"/>
                  <a:gd name="connsiteX45-3177" fmla="*/ 57 w 10000"/>
                  <a:gd name="connsiteY45-3178" fmla="*/ 6080 h 10000"/>
                  <a:gd name="connsiteX46-3179" fmla="*/ 86 w 10000"/>
                  <a:gd name="connsiteY46-3180" fmla="*/ 5757 h 10000"/>
                  <a:gd name="connsiteX47-3181" fmla="*/ 159 w 10000"/>
                  <a:gd name="connsiteY47-3182" fmla="*/ 5125 h 10000"/>
                  <a:gd name="connsiteX48-3183" fmla="*/ 206 w 10000"/>
                  <a:gd name="connsiteY48-3184" fmla="*/ 4812 h 10000"/>
                  <a:gd name="connsiteX49-3185" fmla="*/ 257 w 10000"/>
                  <a:gd name="connsiteY49-3186" fmla="*/ 4501 h 10000"/>
                  <a:gd name="connsiteX50-3187" fmla="*/ 315 w 10000"/>
                  <a:gd name="connsiteY50-3188" fmla="*/ 4194 h 10000"/>
                  <a:gd name="connsiteX51-3189" fmla="*/ 379 w 10000"/>
                  <a:gd name="connsiteY51-3190" fmla="*/ 3898 h 10000"/>
                  <a:gd name="connsiteX52-3191" fmla="*/ 449 w 10000"/>
                  <a:gd name="connsiteY52-3192" fmla="*/ 3602 h 10000"/>
                  <a:gd name="connsiteX53-3193" fmla="*/ 528 w 10000"/>
                  <a:gd name="connsiteY53-3194" fmla="*/ 3312 h 10000"/>
                  <a:gd name="connsiteX54-3195" fmla="*/ 612 w 10000"/>
                  <a:gd name="connsiteY54-3196" fmla="*/ 3028 h 10000"/>
                  <a:gd name="connsiteX55-3197" fmla="*/ 703 w 10000"/>
                  <a:gd name="connsiteY55-3198" fmla="*/ 2756 h 10000"/>
                  <a:gd name="connsiteX56-3199" fmla="*/ 800 w 10000"/>
                  <a:gd name="connsiteY56-3200" fmla="*/ 2487 h 10000"/>
                  <a:gd name="connsiteX57-3201" fmla="*/ 905 w 10000"/>
                  <a:gd name="connsiteY57-3202" fmla="*/ 2226 h 10000"/>
                  <a:gd name="connsiteX58-3203" fmla="*/ 1018 w 10000"/>
                  <a:gd name="connsiteY58-3204" fmla="*/ 1977 h 10000"/>
                  <a:gd name="connsiteX59-3205" fmla="*/ 1138 w 10000"/>
                  <a:gd name="connsiteY59-3206" fmla="*/ 1737 h 10000"/>
                  <a:gd name="connsiteX60-3207" fmla="*/ 1265 w 10000"/>
                  <a:gd name="connsiteY60-3208" fmla="*/ 1503 h 10000"/>
                  <a:gd name="connsiteX61-3209" fmla="*/ 1399 w 10000"/>
                  <a:gd name="connsiteY61-3210" fmla="*/ 1283 h 10000"/>
                  <a:gd name="connsiteX62-3211" fmla="*/ 1544 w 10000"/>
                  <a:gd name="connsiteY62-3212" fmla="*/ 1072 h 10000"/>
                  <a:gd name="connsiteX63-3213" fmla="*/ 1694 w 10000"/>
                  <a:gd name="connsiteY63-3214" fmla="*/ 876 h 10000"/>
                  <a:gd name="connsiteX64-3215" fmla="*/ 1852 w 10000"/>
                  <a:gd name="connsiteY64-3216" fmla="*/ 688 h 10000"/>
                  <a:gd name="connsiteX65-3217" fmla="*/ 2018 w 10000"/>
                  <a:gd name="connsiteY65-3218" fmla="*/ 516 h 10000"/>
                  <a:gd name="connsiteX66-3219" fmla="*/ 2194 w 10000"/>
                  <a:gd name="connsiteY66-3220" fmla="*/ 355 h 10000"/>
                  <a:gd name="connsiteX67-3221" fmla="*/ 2376 w 10000"/>
                  <a:gd name="connsiteY67-3222" fmla="*/ 209 h 10000"/>
                  <a:gd name="connsiteX68-3223" fmla="*/ 3879 w 10000"/>
                  <a:gd name="connsiteY68-3224" fmla="*/ 0 h 10000"/>
                  <a:gd name="connsiteX69-3225" fmla="*/ 5250 w 10000"/>
                  <a:gd name="connsiteY69-3226" fmla="*/ 175 h 10000"/>
                  <a:gd name="connsiteX70-3227" fmla="*/ 6513 w 10000"/>
                  <a:gd name="connsiteY70-3228" fmla="*/ 571 h 10000"/>
                  <a:gd name="connsiteX71-3229" fmla="*/ 7481 w 10000"/>
                  <a:gd name="connsiteY71-3230" fmla="*/ 1230 h 10000"/>
                  <a:gd name="connsiteX72-3231" fmla="*/ 7778 w 10000"/>
                  <a:gd name="connsiteY72-3232" fmla="*/ 1758 h 10000"/>
                  <a:gd name="connsiteX73-3233" fmla="*/ 7347 w 10000"/>
                  <a:gd name="connsiteY73-3234" fmla="*/ 6243 h 10000"/>
                  <a:gd name="connsiteX74-3235" fmla="*/ 8907 w 10000"/>
                  <a:gd name="connsiteY74-3236" fmla="*/ 6244 h 10000"/>
                  <a:gd name="connsiteX75-3237" fmla="*/ 10000 w 10000"/>
                  <a:gd name="connsiteY75-3238" fmla="*/ 6041 h 10000"/>
                  <a:gd name="connsiteX0-3239" fmla="*/ 10000 w 10000"/>
                  <a:gd name="connsiteY0-3240" fmla="*/ 6041 h 10000"/>
                  <a:gd name="connsiteX1-3241" fmla="*/ 9778 w 10000"/>
                  <a:gd name="connsiteY1-3242" fmla="*/ 6050 h 10000"/>
                  <a:gd name="connsiteX2-3243" fmla="*/ 9558 w 10000"/>
                  <a:gd name="connsiteY2-3244" fmla="*/ 6077 h 10000"/>
                  <a:gd name="connsiteX3-3245" fmla="*/ 9341 w 10000"/>
                  <a:gd name="connsiteY3-3246" fmla="*/ 6121 h 10000"/>
                  <a:gd name="connsiteX4-3247" fmla="*/ 9128 w 10000"/>
                  <a:gd name="connsiteY4-3248" fmla="*/ 6178 h 10000"/>
                  <a:gd name="connsiteX5-3249" fmla="*/ 8917 w 10000"/>
                  <a:gd name="connsiteY5-3250" fmla="*/ 6249 h 10000"/>
                  <a:gd name="connsiteX6-3251" fmla="*/ 8880 w 10000"/>
                  <a:gd name="connsiteY6-3252" fmla="*/ 6243 h 10000"/>
                  <a:gd name="connsiteX7-3253" fmla="*/ 8708 w 10000"/>
                  <a:gd name="connsiteY7-3254" fmla="*/ 6334 h 10000"/>
                  <a:gd name="connsiteX8-3255" fmla="*/ 8502 w 10000"/>
                  <a:gd name="connsiteY8-3256" fmla="*/ 6431 h 10000"/>
                  <a:gd name="connsiteX9-3257" fmla="*/ 8296 w 10000"/>
                  <a:gd name="connsiteY9-3258" fmla="*/ 6536 h 10000"/>
                  <a:gd name="connsiteX10-3259" fmla="*/ 7894 w 10000"/>
                  <a:gd name="connsiteY10-3260" fmla="*/ 6783 h 10000"/>
                  <a:gd name="connsiteX11-3261" fmla="*/ 7495 w 10000"/>
                  <a:gd name="connsiteY11-3262" fmla="*/ 7058 h 10000"/>
                  <a:gd name="connsiteX12-3263" fmla="*/ 7104 w 10000"/>
                  <a:gd name="connsiteY12-3264" fmla="*/ 7359 h 10000"/>
                  <a:gd name="connsiteX13-3265" fmla="*/ 6713 w 10000"/>
                  <a:gd name="connsiteY13-3266" fmla="*/ 7673 h 10000"/>
                  <a:gd name="connsiteX14-3267" fmla="*/ 5937 w 10000"/>
                  <a:gd name="connsiteY14-3268" fmla="*/ 8319 h 10000"/>
                  <a:gd name="connsiteX15-3269" fmla="*/ 5545 w 10000"/>
                  <a:gd name="connsiteY15-3270" fmla="*/ 8632 h 10000"/>
                  <a:gd name="connsiteX16-3271" fmla="*/ 5398 w 10000"/>
                  <a:gd name="connsiteY16-3272" fmla="*/ 8750 h 10000"/>
                  <a:gd name="connsiteX17-3273" fmla="*/ 5151 w 10000"/>
                  <a:gd name="connsiteY17-3274" fmla="*/ 8931 h 10000"/>
                  <a:gd name="connsiteX18-3275" fmla="*/ 4752 w 10000"/>
                  <a:gd name="connsiteY18-3276" fmla="*/ 9204 h 10000"/>
                  <a:gd name="connsiteX19-3277" fmla="*/ 4550 w 10000"/>
                  <a:gd name="connsiteY19-3278" fmla="*/ 9332 h 10000"/>
                  <a:gd name="connsiteX20-3279" fmla="*/ 4348 w 10000"/>
                  <a:gd name="connsiteY20-3280" fmla="*/ 9447 h 10000"/>
                  <a:gd name="connsiteX21-3281" fmla="*/ 4142 w 10000"/>
                  <a:gd name="connsiteY21-3282" fmla="*/ 9552 h 10000"/>
                  <a:gd name="connsiteX22-3283" fmla="*/ 3932 w 10000"/>
                  <a:gd name="connsiteY22-3284" fmla="*/ 9648 h 10000"/>
                  <a:gd name="connsiteX23-3285" fmla="*/ 3723 w 10000"/>
                  <a:gd name="connsiteY23-3286" fmla="*/ 9731 h 10000"/>
                  <a:gd name="connsiteX24-3287" fmla="*/ 3510 w 10000"/>
                  <a:gd name="connsiteY24-3288" fmla="*/ 9801 h 10000"/>
                  <a:gd name="connsiteX25-3289" fmla="*/ 3073 w 10000"/>
                  <a:gd name="connsiteY25-3290" fmla="*/ 9909 h 10000"/>
                  <a:gd name="connsiteX26-3291" fmla="*/ 2852 w 10000"/>
                  <a:gd name="connsiteY26-3292" fmla="*/ 9950 h 10000"/>
                  <a:gd name="connsiteX27-3293" fmla="*/ 2626 w 10000"/>
                  <a:gd name="connsiteY27-3294" fmla="*/ 9982 h 10000"/>
                  <a:gd name="connsiteX28-3295" fmla="*/ 2400 w 10000"/>
                  <a:gd name="connsiteY28-3296" fmla="*/ 9997 h 10000"/>
                  <a:gd name="connsiteX29-3297" fmla="*/ 2172 w 10000"/>
                  <a:gd name="connsiteY29-3298" fmla="*/ 10000 h 10000"/>
                  <a:gd name="connsiteX30-3299" fmla="*/ 1945 w 10000"/>
                  <a:gd name="connsiteY30-3300" fmla="*/ 9988 h 10000"/>
                  <a:gd name="connsiteX31-3301" fmla="*/ 1720 w 10000"/>
                  <a:gd name="connsiteY31-3302" fmla="*/ 9956 h 10000"/>
                  <a:gd name="connsiteX32-3303" fmla="*/ 1496 w 10000"/>
                  <a:gd name="connsiteY32-3304" fmla="*/ 9909 h 10000"/>
                  <a:gd name="connsiteX33-3305" fmla="*/ 1274 w 10000"/>
                  <a:gd name="connsiteY33-3306" fmla="*/ 9845 h 10000"/>
                  <a:gd name="connsiteX34-3307" fmla="*/ 1056 w 10000"/>
                  <a:gd name="connsiteY34-3308" fmla="*/ 9760 h 10000"/>
                  <a:gd name="connsiteX35-3309" fmla="*/ 841 w 10000"/>
                  <a:gd name="connsiteY35-3310" fmla="*/ 9651 h 10000"/>
                  <a:gd name="connsiteX36-3311" fmla="*/ 632 w 10000"/>
                  <a:gd name="connsiteY36-3312" fmla="*/ 9520 h 10000"/>
                  <a:gd name="connsiteX37-3313" fmla="*/ 429 w 10000"/>
                  <a:gd name="connsiteY37-3314" fmla="*/ 9365 h 10000"/>
                  <a:gd name="connsiteX38-3315" fmla="*/ 231 w 10000"/>
                  <a:gd name="connsiteY38-3316" fmla="*/ 9180 h 10000"/>
                  <a:gd name="connsiteX39-3317" fmla="*/ 41 w 10000"/>
                  <a:gd name="connsiteY39-3318" fmla="*/ 8975 h 10000"/>
                  <a:gd name="connsiteX40-3319" fmla="*/ 11 w 10000"/>
                  <a:gd name="connsiteY40-3320" fmla="*/ 8339 h 10000"/>
                  <a:gd name="connsiteX41-3321" fmla="*/ 0 w 10000"/>
                  <a:gd name="connsiteY41-3322" fmla="*/ 7377 h 10000"/>
                  <a:gd name="connsiteX42-3323" fmla="*/ 7 w 10000"/>
                  <a:gd name="connsiteY42-3324" fmla="*/ 7052 h 10000"/>
                  <a:gd name="connsiteX43-3325" fmla="*/ 18 w 10000"/>
                  <a:gd name="connsiteY43-3326" fmla="*/ 6727 h 10000"/>
                  <a:gd name="connsiteX44-3327" fmla="*/ 36 w 10000"/>
                  <a:gd name="connsiteY44-3328" fmla="*/ 6405 h 10000"/>
                  <a:gd name="connsiteX45-3329" fmla="*/ 57 w 10000"/>
                  <a:gd name="connsiteY45-3330" fmla="*/ 6080 h 10000"/>
                  <a:gd name="connsiteX46-3331" fmla="*/ 86 w 10000"/>
                  <a:gd name="connsiteY46-3332" fmla="*/ 5757 h 10000"/>
                  <a:gd name="connsiteX47-3333" fmla="*/ 159 w 10000"/>
                  <a:gd name="connsiteY47-3334" fmla="*/ 5125 h 10000"/>
                  <a:gd name="connsiteX48-3335" fmla="*/ 206 w 10000"/>
                  <a:gd name="connsiteY48-3336" fmla="*/ 4812 h 10000"/>
                  <a:gd name="connsiteX49-3337" fmla="*/ 257 w 10000"/>
                  <a:gd name="connsiteY49-3338" fmla="*/ 4501 h 10000"/>
                  <a:gd name="connsiteX50-3339" fmla="*/ 315 w 10000"/>
                  <a:gd name="connsiteY50-3340" fmla="*/ 4194 h 10000"/>
                  <a:gd name="connsiteX51-3341" fmla="*/ 379 w 10000"/>
                  <a:gd name="connsiteY51-3342" fmla="*/ 3898 h 10000"/>
                  <a:gd name="connsiteX52-3343" fmla="*/ 449 w 10000"/>
                  <a:gd name="connsiteY52-3344" fmla="*/ 3602 h 10000"/>
                  <a:gd name="connsiteX53-3345" fmla="*/ 528 w 10000"/>
                  <a:gd name="connsiteY53-3346" fmla="*/ 3312 h 10000"/>
                  <a:gd name="connsiteX54-3347" fmla="*/ 612 w 10000"/>
                  <a:gd name="connsiteY54-3348" fmla="*/ 3028 h 10000"/>
                  <a:gd name="connsiteX55-3349" fmla="*/ 703 w 10000"/>
                  <a:gd name="connsiteY55-3350" fmla="*/ 2756 h 10000"/>
                  <a:gd name="connsiteX56-3351" fmla="*/ 800 w 10000"/>
                  <a:gd name="connsiteY56-3352" fmla="*/ 2487 h 10000"/>
                  <a:gd name="connsiteX57-3353" fmla="*/ 905 w 10000"/>
                  <a:gd name="connsiteY57-3354" fmla="*/ 2226 h 10000"/>
                  <a:gd name="connsiteX58-3355" fmla="*/ 1018 w 10000"/>
                  <a:gd name="connsiteY58-3356" fmla="*/ 1977 h 10000"/>
                  <a:gd name="connsiteX59-3357" fmla="*/ 1138 w 10000"/>
                  <a:gd name="connsiteY59-3358" fmla="*/ 1737 h 10000"/>
                  <a:gd name="connsiteX60-3359" fmla="*/ 1265 w 10000"/>
                  <a:gd name="connsiteY60-3360" fmla="*/ 1503 h 10000"/>
                  <a:gd name="connsiteX61-3361" fmla="*/ 1399 w 10000"/>
                  <a:gd name="connsiteY61-3362" fmla="*/ 1283 h 10000"/>
                  <a:gd name="connsiteX62-3363" fmla="*/ 1544 w 10000"/>
                  <a:gd name="connsiteY62-3364" fmla="*/ 1072 h 10000"/>
                  <a:gd name="connsiteX63-3365" fmla="*/ 1694 w 10000"/>
                  <a:gd name="connsiteY63-3366" fmla="*/ 876 h 10000"/>
                  <a:gd name="connsiteX64-3367" fmla="*/ 1852 w 10000"/>
                  <a:gd name="connsiteY64-3368" fmla="*/ 688 h 10000"/>
                  <a:gd name="connsiteX65-3369" fmla="*/ 2018 w 10000"/>
                  <a:gd name="connsiteY65-3370" fmla="*/ 516 h 10000"/>
                  <a:gd name="connsiteX66-3371" fmla="*/ 2194 w 10000"/>
                  <a:gd name="connsiteY66-3372" fmla="*/ 355 h 10000"/>
                  <a:gd name="connsiteX67-3373" fmla="*/ 2376 w 10000"/>
                  <a:gd name="connsiteY67-3374" fmla="*/ 209 h 10000"/>
                  <a:gd name="connsiteX68-3375" fmla="*/ 3879 w 10000"/>
                  <a:gd name="connsiteY68-3376" fmla="*/ 0 h 10000"/>
                  <a:gd name="connsiteX69-3377" fmla="*/ 5250 w 10000"/>
                  <a:gd name="connsiteY69-3378" fmla="*/ 175 h 10000"/>
                  <a:gd name="connsiteX70-3379" fmla="*/ 6513 w 10000"/>
                  <a:gd name="connsiteY70-3380" fmla="*/ 571 h 10000"/>
                  <a:gd name="connsiteX71-3381" fmla="*/ 7481 w 10000"/>
                  <a:gd name="connsiteY71-3382" fmla="*/ 1230 h 10000"/>
                  <a:gd name="connsiteX72-3383" fmla="*/ 7347 w 10000"/>
                  <a:gd name="connsiteY72-3384" fmla="*/ 6243 h 10000"/>
                  <a:gd name="connsiteX73-3385" fmla="*/ 8907 w 10000"/>
                  <a:gd name="connsiteY73-3386" fmla="*/ 6244 h 10000"/>
                  <a:gd name="connsiteX74-3387" fmla="*/ 10000 w 10000"/>
                  <a:gd name="connsiteY74-3388" fmla="*/ 6041 h 10000"/>
                  <a:gd name="connsiteX0-3389" fmla="*/ 9994 w 9994"/>
                  <a:gd name="connsiteY0-3390" fmla="*/ 6041 h 10000"/>
                  <a:gd name="connsiteX1-3391" fmla="*/ 9772 w 9994"/>
                  <a:gd name="connsiteY1-3392" fmla="*/ 6050 h 10000"/>
                  <a:gd name="connsiteX2-3393" fmla="*/ 9552 w 9994"/>
                  <a:gd name="connsiteY2-3394" fmla="*/ 6077 h 10000"/>
                  <a:gd name="connsiteX3-3395" fmla="*/ 9335 w 9994"/>
                  <a:gd name="connsiteY3-3396" fmla="*/ 6121 h 10000"/>
                  <a:gd name="connsiteX4-3397" fmla="*/ 9122 w 9994"/>
                  <a:gd name="connsiteY4-3398" fmla="*/ 6178 h 10000"/>
                  <a:gd name="connsiteX5-3399" fmla="*/ 8911 w 9994"/>
                  <a:gd name="connsiteY5-3400" fmla="*/ 6249 h 10000"/>
                  <a:gd name="connsiteX6-3401" fmla="*/ 8874 w 9994"/>
                  <a:gd name="connsiteY6-3402" fmla="*/ 6243 h 10000"/>
                  <a:gd name="connsiteX7-3403" fmla="*/ 8702 w 9994"/>
                  <a:gd name="connsiteY7-3404" fmla="*/ 6334 h 10000"/>
                  <a:gd name="connsiteX8-3405" fmla="*/ 8496 w 9994"/>
                  <a:gd name="connsiteY8-3406" fmla="*/ 6431 h 10000"/>
                  <a:gd name="connsiteX9-3407" fmla="*/ 8290 w 9994"/>
                  <a:gd name="connsiteY9-3408" fmla="*/ 6536 h 10000"/>
                  <a:gd name="connsiteX10-3409" fmla="*/ 7888 w 9994"/>
                  <a:gd name="connsiteY10-3410" fmla="*/ 6783 h 10000"/>
                  <a:gd name="connsiteX11-3411" fmla="*/ 7489 w 9994"/>
                  <a:gd name="connsiteY11-3412" fmla="*/ 7058 h 10000"/>
                  <a:gd name="connsiteX12-3413" fmla="*/ 7098 w 9994"/>
                  <a:gd name="connsiteY12-3414" fmla="*/ 7359 h 10000"/>
                  <a:gd name="connsiteX13-3415" fmla="*/ 6707 w 9994"/>
                  <a:gd name="connsiteY13-3416" fmla="*/ 7673 h 10000"/>
                  <a:gd name="connsiteX14-3417" fmla="*/ 5931 w 9994"/>
                  <a:gd name="connsiteY14-3418" fmla="*/ 8319 h 10000"/>
                  <a:gd name="connsiteX15-3419" fmla="*/ 5539 w 9994"/>
                  <a:gd name="connsiteY15-3420" fmla="*/ 8632 h 10000"/>
                  <a:gd name="connsiteX16-3421" fmla="*/ 5392 w 9994"/>
                  <a:gd name="connsiteY16-3422" fmla="*/ 8750 h 10000"/>
                  <a:gd name="connsiteX17-3423" fmla="*/ 5145 w 9994"/>
                  <a:gd name="connsiteY17-3424" fmla="*/ 8931 h 10000"/>
                  <a:gd name="connsiteX18-3425" fmla="*/ 4746 w 9994"/>
                  <a:gd name="connsiteY18-3426" fmla="*/ 9204 h 10000"/>
                  <a:gd name="connsiteX19-3427" fmla="*/ 4544 w 9994"/>
                  <a:gd name="connsiteY19-3428" fmla="*/ 9332 h 10000"/>
                  <a:gd name="connsiteX20-3429" fmla="*/ 4342 w 9994"/>
                  <a:gd name="connsiteY20-3430" fmla="*/ 9447 h 10000"/>
                  <a:gd name="connsiteX21-3431" fmla="*/ 4136 w 9994"/>
                  <a:gd name="connsiteY21-3432" fmla="*/ 9552 h 10000"/>
                  <a:gd name="connsiteX22-3433" fmla="*/ 3926 w 9994"/>
                  <a:gd name="connsiteY22-3434" fmla="*/ 9648 h 10000"/>
                  <a:gd name="connsiteX23-3435" fmla="*/ 3717 w 9994"/>
                  <a:gd name="connsiteY23-3436" fmla="*/ 9731 h 10000"/>
                  <a:gd name="connsiteX24-3437" fmla="*/ 3504 w 9994"/>
                  <a:gd name="connsiteY24-3438" fmla="*/ 9801 h 10000"/>
                  <a:gd name="connsiteX25-3439" fmla="*/ 3067 w 9994"/>
                  <a:gd name="connsiteY25-3440" fmla="*/ 9909 h 10000"/>
                  <a:gd name="connsiteX26-3441" fmla="*/ 2846 w 9994"/>
                  <a:gd name="connsiteY26-3442" fmla="*/ 9950 h 10000"/>
                  <a:gd name="connsiteX27-3443" fmla="*/ 2620 w 9994"/>
                  <a:gd name="connsiteY27-3444" fmla="*/ 9982 h 10000"/>
                  <a:gd name="connsiteX28-3445" fmla="*/ 2394 w 9994"/>
                  <a:gd name="connsiteY28-3446" fmla="*/ 9997 h 10000"/>
                  <a:gd name="connsiteX29-3447" fmla="*/ 2166 w 9994"/>
                  <a:gd name="connsiteY29-3448" fmla="*/ 10000 h 10000"/>
                  <a:gd name="connsiteX30-3449" fmla="*/ 1939 w 9994"/>
                  <a:gd name="connsiteY30-3450" fmla="*/ 9988 h 10000"/>
                  <a:gd name="connsiteX31-3451" fmla="*/ 1714 w 9994"/>
                  <a:gd name="connsiteY31-3452" fmla="*/ 9956 h 10000"/>
                  <a:gd name="connsiteX32-3453" fmla="*/ 1490 w 9994"/>
                  <a:gd name="connsiteY32-3454" fmla="*/ 9909 h 10000"/>
                  <a:gd name="connsiteX33-3455" fmla="*/ 1268 w 9994"/>
                  <a:gd name="connsiteY33-3456" fmla="*/ 9845 h 10000"/>
                  <a:gd name="connsiteX34-3457" fmla="*/ 1050 w 9994"/>
                  <a:gd name="connsiteY34-3458" fmla="*/ 9760 h 10000"/>
                  <a:gd name="connsiteX35-3459" fmla="*/ 835 w 9994"/>
                  <a:gd name="connsiteY35-3460" fmla="*/ 9651 h 10000"/>
                  <a:gd name="connsiteX36-3461" fmla="*/ 626 w 9994"/>
                  <a:gd name="connsiteY36-3462" fmla="*/ 9520 h 10000"/>
                  <a:gd name="connsiteX37-3463" fmla="*/ 423 w 9994"/>
                  <a:gd name="connsiteY37-3464" fmla="*/ 9365 h 10000"/>
                  <a:gd name="connsiteX38-3465" fmla="*/ 225 w 9994"/>
                  <a:gd name="connsiteY38-3466" fmla="*/ 9180 h 10000"/>
                  <a:gd name="connsiteX39-3467" fmla="*/ 35 w 9994"/>
                  <a:gd name="connsiteY39-3468" fmla="*/ 8975 h 10000"/>
                  <a:gd name="connsiteX40-3469" fmla="*/ 5 w 9994"/>
                  <a:gd name="connsiteY40-3470" fmla="*/ 8339 h 10000"/>
                  <a:gd name="connsiteX41-3471" fmla="*/ 1 w 9994"/>
                  <a:gd name="connsiteY41-3472" fmla="*/ 7052 h 10000"/>
                  <a:gd name="connsiteX42-3473" fmla="*/ 12 w 9994"/>
                  <a:gd name="connsiteY42-3474" fmla="*/ 6727 h 10000"/>
                  <a:gd name="connsiteX43-3475" fmla="*/ 30 w 9994"/>
                  <a:gd name="connsiteY43-3476" fmla="*/ 6405 h 10000"/>
                  <a:gd name="connsiteX44-3477" fmla="*/ 51 w 9994"/>
                  <a:gd name="connsiteY44-3478" fmla="*/ 6080 h 10000"/>
                  <a:gd name="connsiteX45-3479" fmla="*/ 80 w 9994"/>
                  <a:gd name="connsiteY45-3480" fmla="*/ 5757 h 10000"/>
                  <a:gd name="connsiteX46-3481" fmla="*/ 153 w 9994"/>
                  <a:gd name="connsiteY46-3482" fmla="*/ 5125 h 10000"/>
                  <a:gd name="connsiteX47-3483" fmla="*/ 200 w 9994"/>
                  <a:gd name="connsiteY47-3484" fmla="*/ 4812 h 10000"/>
                  <a:gd name="connsiteX48-3485" fmla="*/ 251 w 9994"/>
                  <a:gd name="connsiteY48-3486" fmla="*/ 4501 h 10000"/>
                  <a:gd name="connsiteX49-3487" fmla="*/ 309 w 9994"/>
                  <a:gd name="connsiteY49-3488" fmla="*/ 4194 h 10000"/>
                  <a:gd name="connsiteX50-3489" fmla="*/ 373 w 9994"/>
                  <a:gd name="connsiteY50-3490" fmla="*/ 3898 h 10000"/>
                  <a:gd name="connsiteX51-3491" fmla="*/ 443 w 9994"/>
                  <a:gd name="connsiteY51-3492" fmla="*/ 3602 h 10000"/>
                  <a:gd name="connsiteX52-3493" fmla="*/ 522 w 9994"/>
                  <a:gd name="connsiteY52-3494" fmla="*/ 3312 h 10000"/>
                  <a:gd name="connsiteX53-3495" fmla="*/ 606 w 9994"/>
                  <a:gd name="connsiteY53-3496" fmla="*/ 3028 h 10000"/>
                  <a:gd name="connsiteX54-3497" fmla="*/ 697 w 9994"/>
                  <a:gd name="connsiteY54-3498" fmla="*/ 2756 h 10000"/>
                  <a:gd name="connsiteX55-3499" fmla="*/ 794 w 9994"/>
                  <a:gd name="connsiteY55-3500" fmla="*/ 2487 h 10000"/>
                  <a:gd name="connsiteX56-3501" fmla="*/ 899 w 9994"/>
                  <a:gd name="connsiteY56-3502" fmla="*/ 2226 h 10000"/>
                  <a:gd name="connsiteX57-3503" fmla="*/ 1012 w 9994"/>
                  <a:gd name="connsiteY57-3504" fmla="*/ 1977 h 10000"/>
                  <a:gd name="connsiteX58-3505" fmla="*/ 1132 w 9994"/>
                  <a:gd name="connsiteY58-3506" fmla="*/ 1737 h 10000"/>
                  <a:gd name="connsiteX59-3507" fmla="*/ 1259 w 9994"/>
                  <a:gd name="connsiteY59-3508" fmla="*/ 1503 h 10000"/>
                  <a:gd name="connsiteX60-3509" fmla="*/ 1393 w 9994"/>
                  <a:gd name="connsiteY60-3510" fmla="*/ 1283 h 10000"/>
                  <a:gd name="connsiteX61-3511" fmla="*/ 1538 w 9994"/>
                  <a:gd name="connsiteY61-3512" fmla="*/ 1072 h 10000"/>
                  <a:gd name="connsiteX62-3513" fmla="*/ 1688 w 9994"/>
                  <a:gd name="connsiteY62-3514" fmla="*/ 876 h 10000"/>
                  <a:gd name="connsiteX63-3515" fmla="*/ 1846 w 9994"/>
                  <a:gd name="connsiteY63-3516" fmla="*/ 688 h 10000"/>
                  <a:gd name="connsiteX64-3517" fmla="*/ 2012 w 9994"/>
                  <a:gd name="connsiteY64-3518" fmla="*/ 516 h 10000"/>
                  <a:gd name="connsiteX65-3519" fmla="*/ 2188 w 9994"/>
                  <a:gd name="connsiteY65-3520" fmla="*/ 355 h 10000"/>
                  <a:gd name="connsiteX66-3521" fmla="*/ 2370 w 9994"/>
                  <a:gd name="connsiteY66-3522" fmla="*/ 209 h 10000"/>
                  <a:gd name="connsiteX67-3523" fmla="*/ 3873 w 9994"/>
                  <a:gd name="connsiteY67-3524" fmla="*/ 0 h 10000"/>
                  <a:gd name="connsiteX68-3525" fmla="*/ 5244 w 9994"/>
                  <a:gd name="connsiteY68-3526" fmla="*/ 175 h 10000"/>
                  <a:gd name="connsiteX69-3527" fmla="*/ 6507 w 9994"/>
                  <a:gd name="connsiteY69-3528" fmla="*/ 571 h 10000"/>
                  <a:gd name="connsiteX70-3529" fmla="*/ 7475 w 9994"/>
                  <a:gd name="connsiteY70-3530" fmla="*/ 1230 h 10000"/>
                  <a:gd name="connsiteX71-3531" fmla="*/ 7341 w 9994"/>
                  <a:gd name="connsiteY71-3532" fmla="*/ 6243 h 10000"/>
                  <a:gd name="connsiteX72-3533" fmla="*/ 8901 w 9994"/>
                  <a:gd name="connsiteY72-3534" fmla="*/ 6244 h 10000"/>
                  <a:gd name="connsiteX73-3535" fmla="*/ 9994 w 9994"/>
                  <a:gd name="connsiteY73-3536" fmla="*/ 6041 h 10000"/>
                  <a:gd name="connsiteX0-3537" fmla="*/ 9997 w 9997"/>
                  <a:gd name="connsiteY0-3538" fmla="*/ 6041 h 10000"/>
                  <a:gd name="connsiteX1-3539" fmla="*/ 9775 w 9997"/>
                  <a:gd name="connsiteY1-3540" fmla="*/ 6050 h 10000"/>
                  <a:gd name="connsiteX2-3541" fmla="*/ 9555 w 9997"/>
                  <a:gd name="connsiteY2-3542" fmla="*/ 6077 h 10000"/>
                  <a:gd name="connsiteX3-3543" fmla="*/ 9338 w 9997"/>
                  <a:gd name="connsiteY3-3544" fmla="*/ 6121 h 10000"/>
                  <a:gd name="connsiteX4-3545" fmla="*/ 9124 w 9997"/>
                  <a:gd name="connsiteY4-3546" fmla="*/ 6178 h 10000"/>
                  <a:gd name="connsiteX5-3547" fmla="*/ 8913 w 9997"/>
                  <a:gd name="connsiteY5-3548" fmla="*/ 6249 h 10000"/>
                  <a:gd name="connsiteX6-3549" fmla="*/ 8876 w 9997"/>
                  <a:gd name="connsiteY6-3550" fmla="*/ 6243 h 10000"/>
                  <a:gd name="connsiteX7-3551" fmla="*/ 8704 w 9997"/>
                  <a:gd name="connsiteY7-3552" fmla="*/ 6334 h 10000"/>
                  <a:gd name="connsiteX8-3553" fmla="*/ 8498 w 9997"/>
                  <a:gd name="connsiteY8-3554" fmla="*/ 6431 h 10000"/>
                  <a:gd name="connsiteX9-3555" fmla="*/ 8292 w 9997"/>
                  <a:gd name="connsiteY9-3556" fmla="*/ 6536 h 10000"/>
                  <a:gd name="connsiteX10-3557" fmla="*/ 7890 w 9997"/>
                  <a:gd name="connsiteY10-3558" fmla="*/ 6783 h 10000"/>
                  <a:gd name="connsiteX11-3559" fmla="*/ 7490 w 9997"/>
                  <a:gd name="connsiteY11-3560" fmla="*/ 7058 h 10000"/>
                  <a:gd name="connsiteX12-3561" fmla="*/ 7099 w 9997"/>
                  <a:gd name="connsiteY12-3562" fmla="*/ 7359 h 10000"/>
                  <a:gd name="connsiteX13-3563" fmla="*/ 6708 w 9997"/>
                  <a:gd name="connsiteY13-3564" fmla="*/ 7673 h 10000"/>
                  <a:gd name="connsiteX14-3565" fmla="*/ 5932 w 9997"/>
                  <a:gd name="connsiteY14-3566" fmla="*/ 8319 h 10000"/>
                  <a:gd name="connsiteX15-3567" fmla="*/ 5539 w 9997"/>
                  <a:gd name="connsiteY15-3568" fmla="*/ 8632 h 10000"/>
                  <a:gd name="connsiteX16-3569" fmla="*/ 5392 w 9997"/>
                  <a:gd name="connsiteY16-3570" fmla="*/ 8750 h 10000"/>
                  <a:gd name="connsiteX17-3571" fmla="*/ 5145 w 9997"/>
                  <a:gd name="connsiteY17-3572" fmla="*/ 8931 h 10000"/>
                  <a:gd name="connsiteX18-3573" fmla="*/ 4746 w 9997"/>
                  <a:gd name="connsiteY18-3574" fmla="*/ 9204 h 10000"/>
                  <a:gd name="connsiteX19-3575" fmla="*/ 4544 w 9997"/>
                  <a:gd name="connsiteY19-3576" fmla="*/ 9332 h 10000"/>
                  <a:gd name="connsiteX20-3577" fmla="*/ 4342 w 9997"/>
                  <a:gd name="connsiteY20-3578" fmla="*/ 9447 h 10000"/>
                  <a:gd name="connsiteX21-3579" fmla="*/ 4135 w 9997"/>
                  <a:gd name="connsiteY21-3580" fmla="*/ 9552 h 10000"/>
                  <a:gd name="connsiteX22-3581" fmla="*/ 3925 w 9997"/>
                  <a:gd name="connsiteY22-3582" fmla="*/ 9648 h 10000"/>
                  <a:gd name="connsiteX23-3583" fmla="*/ 3716 w 9997"/>
                  <a:gd name="connsiteY23-3584" fmla="*/ 9731 h 10000"/>
                  <a:gd name="connsiteX24-3585" fmla="*/ 3503 w 9997"/>
                  <a:gd name="connsiteY24-3586" fmla="*/ 9801 h 10000"/>
                  <a:gd name="connsiteX25-3587" fmla="*/ 3066 w 9997"/>
                  <a:gd name="connsiteY25-3588" fmla="*/ 9909 h 10000"/>
                  <a:gd name="connsiteX26-3589" fmla="*/ 2845 w 9997"/>
                  <a:gd name="connsiteY26-3590" fmla="*/ 9950 h 10000"/>
                  <a:gd name="connsiteX27-3591" fmla="*/ 2619 w 9997"/>
                  <a:gd name="connsiteY27-3592" fmla="*/ 9982 h 10000"/>
                  <a:gd name="connsiteX28-3593" fmla="*/ 2392 w 9997"/>
                  <a:gd name="connsiteY28-3594" fmla="*/ 9997 h 10000"/>
                  <a:gd name="connsiteX29-3595" fmla="*/ 2164 w 9997"/>
                  <a:gd name="connsiteY29-3596" fmla="*/ 10000 h 10000"/>
                  <a:gd name="connsiteX30-3597" fmla="*/ 1937 w 9997"/>
                  <a:gd name="connsiteY30-3598" fmla="*/ 9988 h 10000"/>
                  <a:gd name="connsiteX31-3599" fmla="*/ 1712 w 9997"/>
                  <a:gd name="connsiteY31-3600" fmla="*/ 9956 h 10000"/>
                  <a:gd name="connsiteX32-3601" fmla="*/ 1488 w 9997"/>
                  <a:gd name="connsiteY32-3602" fmla="*/ 9909 h 10000"/>
                  <a:gd name="connsiteX33-3603" fmla="*/ 1266 w 9997"/>
                  <a:gd name="connsiteY33-3604" fmla="*/ 9845 h 10000"/>
                  <a:gd name="connsiteX34-3605" fmla="*/ 1048 w 9997"/>
                  <a:gd name="connsiteY34-3606" fmla="*/ 9760 h 10000"/>
                  <a:gd name="connsiteX35-3607" fmla="*/ 833 w 9997"/>
                  <a:gd name="connsiteY35-3608" fmla="*/ 9651 h 10000"/>
                  <a:gd name="connsiteX36-3609" fmla="*/ 623 w 9997"/>
                  <a:gd name="connsiteY36-3610" fmla="*/ 9520 h 10000"/>
                  <a:gd name="connsiteX37-3611" fmla="*/ 420 w 9997"/>
                  <a:gd name="connsiteY37-3612" fmla="*/ 9365 h 10000"/>
                  <a:gd name="connsiteX38-3613" fmla="*/ 222 w 9997"/>
                  <a:gd name="connsiteY38-3614" fmla="*/ 9180 h 10000"/>
                  <a:gd name="connsiteX39-3615" fmla="*/ 32 w 9997"/>
                  <a:gd name="connsiteY39-3616" fmla="*/ 8975 h 10000"/>
                  <a:gd name="connsiteX40-3617" fmla="*/ 2 w 9997"/>
                  <a:gd name="connsiteY40-3618" fmla="*/ 8339 h 10000"/>
                  <a:gd name="connsiteX41-3619" fmla="*/ 9 w 9997"/>
                  <a:gd name="connsiteY41-3620" fmla="*/ 6727 h 10000"/>
                  <a:gd name="connsiteX42-3621" fmla="*/ 27 w 9997"/>
                  <a:gd name="connsiteY42-3622" fmla="*/ 6405 h 10000"/>
                  <a:gd name="connsiteX43-3623" fmla="*/ 48 w 9997"/>
                  <a:gd name="connsiteY43-3624" fmla="*/ 6080 h 10000"/>
                  <a:gd name="connsiteX44-3625" fmla="*/ 77 w 9997"/>
                  <a:gd name="connsiteY44-3626" fmla="*/ 5757 h 10000"/>
                  <a:gd name="connsiteX45-3627" fmla="*/ 150 w 9997"/>
                  <a:gd name="connsiteY45-3628" fmla="*/ 5125 h 10000"/>
                  <a:gd name="connsiteX46-3629" fmla="*/ 197 w 9997"/>
                  <a:gd name="connsiteY46-3630" fmla="*/ 4812 h 10000"/>
                  <a:gd name="connsiteX47-3631" fmla="*/ 248 w 9997"/>
                  <a:gd name="connsiteY47-3632" fmla="*/ 4501 h 10000"/>
                  <a:gd name="connsiteX48-3633" fmla="*/ 306 w 9997"/>
                  <a:gd name="connsiteY48-3634" fmla="*/ 4194 h 10000"/>
                  <a:gd name="connsiteX49-3635" fmla="*/ 370 w 9997"/>
                  <a:gd name="connsiteY49-3636" fmla="*/ 3898 h 10000"/>
                  <a:gd name="connsiteX50-3637" fmla="*/ 440 w 9997"/>
                  <a:gd name="connsiteY50-3638" fmla="*/ 3602 h 10000"/>
                  <a:gd name="connsiteX51-3639" fmla="*/ 519 w 9997"/>
                  <a:gd name="connsiteY51-3640" fmla="*/ 3312 h 10000"/>
                  <a:gd name="connsiteX52-3641" fmla="*/ 603 w 9997"/>
                  <a:gd name="connsiteY52-3642" fmla="*/ 3028 h 10000"/>
                  <a:gd name="connsiteX53-3643" fmla="*/ 694 w 9997"/>
                  <a:gd name="connsiteY53-3644" fmla="*/ 2756 h 10000"/>
                  <a:gd name="connsiteX54-3645" fmla="*/ 791 w 9997"/>
                  <a:gd name="connsiteY54-3646" fmla="*/ 2487 h 10000"/>
                  <a:gd name="connsiteX55-3647" fmla="*/ 897 w 9997"/>
                  <a:gd name="connsiteY55-3648" fmla="*/ 2226 h 10000"/>
                  <a:gd name="connsiteX56-3649" fmla="*/ 1010 w 9997"/>
                  <a:gd name="connsiteY56-3650" fmla="*/ 1977 h 10000"/>
                  <a:gd name="connsiteX57-3651" fmla="*/ 1130 w 9997"/>
                  <a:gd name="connsiteY57-3652" fmla="*/ 1737 h 10000"/>
                  <a:gd name="connsiteX58-3653" fmla="*/ 1257 w 9997"/>
                  <a:gd name="connsiteY58-3654" fmla="*/ 1503 h 10000"/>
                  <a:gd name="connsiteX59-3655" fmla="*/ 1391 w 9997"/>
                  <a:gd name="connsiteY59-3656" fmla="*/ 1283 h 10000"/>
                  <a:gd name="connsiteX60-3657" fmla="*/ 1536 w 9997"/>
                  <a:gd name="connsiteY60-3658" fmla="*/ 1072 h 10000"/>
                  <a:gd name="connsiteX61-3659" fmla="*/ 1686 w 9997"/>
                  <a:gd name="connsiteY61-3660" fmla="*/ 876 h 10000"/>
                  <a:gd name="connsiteX62-3661" fmla="*/ 1844 w 9997"/>
                  <a:gd name="connsiteY62-3662" fmla="*/ 688 h 10000"/>
                  <a:gd name="connsiteX63-3663" fmla="*/ 2010 w 9997"/>
                  <a:gd name="connsiteY63-3664" fmla="*/ 516 h 10000"/>
                  <a:gd name="connsiteX64-3665" fmla="*/ 2186 w 9997"/>
                  <a:gd name="connsiteY64-3666" fmla="*/ 355 h 10000"/>
                  <a:gd name="connsiteX65-3667" fmla="*/ 2368 w 9997"/>
                  <a:gd name="connsiteY65-3668" fmla="*/ 209 h 10000"/>
                  <a:gd name="connsiteX66-3669" fmla="*/ 3872 w 9997"/>
                  <a:gd name="connsiteY66-3670" fmla="*/ 0 h 10000"/>
                  <a:gd name="connsiteX67-3671" fmla="*/ 5244 w 9997"/>
                  <a:gd name="connsiteY67-3672" fmla="*/ 175 h 10000"/>
                  <a:gd name="connsiteX68-3673" fmla="*/ 6508 w 9997"/>
                  <a:gd name="connsiteY68-3674" fmla="*/ 571 h 10000"/>
                  <a:gd name="connsiteX69-3675" fmla="*/ 7476 w 9997"/>
                  <a:gd name="connsiteY69-3676" fmla="*/ 1230 h 10000"/>
                  <a:gd name="connsiteX70-3677" fmla="*/ 7342 w 9997"/>
                  <a:gd name="connsiteY70-3678" fmla="*/ 6243 h 10000"/>
                  <a:gd name="connsiteX71-3679" fmla="*/ 8903 w 9997"/>
                  <a:gd name="connsiteY71-3680" fmla="*/ 6244 h 10000"/>
                  <a:gd name="connsiteX72-3681" fmla="*/ 9997 w 9997"/>
                  <a:gd name="connsiteY72-3682" fmla="*/ 6041 h 10000"/>
                  <a:gd name="connsiteX0-3683" fmla="*/ 9999 w 9999"/>
                  <a:gd name="connsiteY0-3684" fmla="*/ 6041 h 10000"/>
                  <a:gd name="connsiteX1-3685" fmla="*/ 9777 w 9999"/>
                  <a:gd name="connsiteY1-3686" fmla="*/ 6050 h 10000"/>
                  <a:gd name="connsiteX2-3687" fmla="*/ 9557 w 9999"/>
                  <a:gd name="connsiteY2-3688" fmla="*/ 6077 h 10000"/>
                  <a:gd name="connsiteX3-3689" fmla="*/ 9340 w 9999"/>
                  <a:gd name="connsiteY3-3690" fmla="*/ 6121 h 10000"/>
                  <a:gd name="connsiteX4-3691" fmla="*/ 9126 w 9999"/>
                  <a:gd name="connsiteY4-3692" fmla="*/ 6178 h 10000"/>
                  <a:gd name="connsiteX5-3693" fmla="*/ 8915 w 9999"/>
                  <a:gd name="connsiteY5-3694" fmla="*/ 6249 h 10000"/>
                  <a:gd name="connsiteX6-3695" fmla="*/ 8878 w 9999"/>
                  <a:gd name="connsiteY6-3696" fmla="*/ 6243 h 10000"/>
                  <a:gd name="connsiteX7-3697" fmla="*/ 8706 w 9999"/>
                  <a:gd name="connsiteY7-3698" fmla="*/ 6334 h 10000"/>
                  <a:gd name="connsiteX8-3699" fmla="*/ 8500 w 9999"/>
                  <a:gd name="connsiteY8-3700" fmla="*/ 6431 h 10000"/>
                  <a:gd name="connsiteX9-3701" fmla="*/ 8293 w 9999"/>
                  <a:gd name="connsiteY9-3702" fmla="*/ 6536 h 10000"/>
                  <a:gd name="connsiteX10-3703" fmla="*/ 7891 w 9999"/>
                  <a:gd name="connsiteY10-3704" fmla="*/ 6783 h 10000"/>
                  <a:gd name="connsiteX11-3705" fmla="*/ 7491 w 9999"/>
                  <a:gd name="connsiteY11-3706" fmla="*/ 7058 h 10000"/>
                  <a:gd name="connsiteX12-3707" fmla="*/ 7100 w 9999"/>
                  <a:gd name="connsiteY12-3708" fmla="*/ 7359 h 10000"/>
                  <a:gd name="connsiteX13-3709" fmla="*/ 6709 w 9999"/>
                  <a:gd name="connsiteY13-3710" fmla="*/ 7673 h 10000"/>
                  <a:gd name="connsiteX14-3711" fmla="*/ 5933 w 9999"/>
                  <a:gd name="connsiteY14-3712" fmla="*/ 8319 h 10000"/>
                  <a:gd name="connsiteX15-3713" fmla="*/ 5540 w 9999"/>
                  <a:gd name="connsiteY15-3714" fmla="*/ 8632 h 10000"/>
                  <a:gd name="connsiteX16-3715" fmla="*/ 5393 w 9999"/>
                  <a:gd name="connsiteY16-3716" fmla="*/ 8750 h 10000"/>
                  <a:gd name="connsiteX17-3717" fmla="*/ 5146 w 9999"/>
                  <a:gd name="connsiteY17-3718" fmla="*/ 8931 h 10000"/>
                  <a:gd name="connsiteX18-3719" fmla="*/ 4746 w 9999"/>
                  <a:gd name="connsiteY18-3720" fmla="*/ 9204 h 10000"/>
                  <a:gd name="connsiteX19-3721" fmla="*/ 4544 w 9999"/>
                  <a:gd name="connsiteY19-3722" fmla="*/ 9332 h 10000"/>
                  <a:gd name="connsiteX20-3723" fmla="*/ 4342 w 9999"/>
                  <a:gd name="connsiteY20-3724" fmla="*/ 9447 h 10000"/>
                  <a:gd name="connsiteX21-3725" fmla="*/ 4135 w 9999"/>
                  <a:gd name="connsiteY21-3726" fmla="*/ 9552 h 10000"/>
                  <a:gd name="connsiteX22-3727" fmla="*/ 3925 w 9999"/>
                  <a:gd name="connsiteY22-3728" fmla="*/ 9648 h 10000"/>
                  <a:gd name="connsiteX23-3729" fmla="*/ 3716 w 9999"/>
                  <a:gd name="connsiteY23-3730" fmla="*/ 9731 h 10000"/>
                  <a:gd name="connsiteX24-3731" fmla="*/ 3503 w 9999"/>
                  <a:gd name="connsiteY24-3732" fmla="*/ 9801 h 10000"/>
                  <a:gd name="connsiteX25-3733" fmla="*/ 3066 w 9999"/>
                  <a:gd name="connsiteY25-3734" fmla="*/ 9909 h 10000"/>
                  <a:gd name="connsiteX26-3735" fmla="*/ 2845 w 9999"/>
                  <a:gd name="connsiteY26-3736" fmla="*/ 9950 h 10000"/>
                  <a:gd name="connsiteX27-3737" fmla="*/ 2619 w 9999"/>
                  <a:gd name="connsiteY27-3738" fmla="*/ 9982 h 10000"/>
                  <a:gd name="connsiteX28-3739" fmla="*/ 2392 w 9999"/>
                  <a:gd name="connsiteY28-3740" fmla="*/ 9997 h 10000"/>
                  <a:gd name="connsiteX29-3741" fmla="*/ 2164 w 9999"/>
                  <a:gd name="connsiteY29-3742" fmla="*/ 10000 h 10000"/>
                  <a:gd name="connsiteX30-3743" fmla="*/ 1937 w 9999"/>
                  <a:gd name="connsiteY30-3744" fmla="*/ 9988 h 10000"/>
                  <a:gd name="connsiteX31-3745" fmla="*/ 1712 w 9999"/>
                  <a:gd name="connsiteY31-3746" fmla="*/ 9956 h 10000"/>
                  <a:gd name="connsiteX32-3747" fmla="*/ 1487 w 9999"/>
                  <a:gd name="connsiteY32-3748" fmla="*/ 9909 h 10000"/>
                  <a:gd name="connsiteX33-3749" fmla="*/ 1265 w 9999"/>
                  <a:gd name="connsiteY33-3750" fmla="*/ 9845 h 10000"/>
                  <a:gd name="connsiteX34-3751" fmla="*/ 1047 w 9999"/>
                  <a:gd name="connsiteY34-3752" fmla="*/ 9760 h 10000"/>
                  <a:gd name="connsiteX35-3753" fmla="*/ 832 w 9999"/>
                  <a:gd name="connsiteY35-3754" fmla="*/ 9651 h 10000"/>
                  <a:gd name="connsiteX36-3755" fmla="*/ 622 w 9999"/>
                  <a:gd name="connsiteY36-3756" fmla="*/ 9520 h 10000"/>
                  <a:gd name="connsiteX37-3757" fmla="*/ 419 w 9999"/>
                  <a:gd name="connsiteY37-3758" fmla="*/ 9365 h 10000"/>
                  <a:gd name="connsiteX38-3759" fmla="*/ 221 w 9999"/>
                  <a:gd name="connsiteY38-3760" fmla="*/ 9180 h 10000"/>
                  <a:gd name="connsiteX39-3761" fmla="*/ 31 w 9999"/>
                  <a:gd name="connsiteY39-3762" fmla="*/ 8975 h 10000"/>
                  <a:gd name="connsiteX40-3763" fmla="*/ 1 w 9999"/>
                  <a:gd name="connsiteY40-3764" fmla="*/ 8339 h 10000"/>
                  <a:gd name="connsiteX41-3765" fmla="*/ 26 w 9999"/>
                  <a:gd name="connsiteY41-3766" fmla="*/ 6405 h 10000"/>
                  <a:gd name="connsiteX42-3767" fmla="*/ 47 w 9999"/>
                  <a:gd name="connsiteY42-3768" fmla="*/ 6080 h 10000"/>
                  <a:gd name="connsiteX43-3769" fmla="*/ 76 w 9999"/>
                  <a:gd name="connsiteY43-3770" fmla="*/ 5757 h 10000"/>
                  <a:gd name="connsiteX44-3771" fmla="*/ 149 w 9999"/>
                  <a:gd name="connsiteY44-3772" fmla="*/ 5125 h 10000"/>
                  <a:gd name="connsiteX45-3773" fmla="*/ 196 w 9999"/>
                  <a:gd name="connsiteY45-3774" fmla="*/ 4812 h 10000"/>
                  <a:gd name="connsiteX46-3775" fmla="*/ 247 w 9999"/>
                  <a:gd name="connsiteY46-3776" fmla="*/ 4501 h 10000"/>
                  <a:gd name="connsiteX47-3777" fmla="*/ 305 w 9999"/>
                  <a:gd name="connsiteY47-3778" fmla="*/ 4194 h 10000"/>
                  <a:gd name="connsiteX48-3779" fmla="*/ 369 w 9999"/>
                  <a:gd name="connsiteY48-3780" fmla="*/ 3898 h 10000"/>
                  <a:gd name="connsiteX49-3781" fmla="*/ 439 w 9999"/>
                  <a:gd name="connsiteY49-3782" fmla="*/ 3602 h 10000"/>
                  <a:gd name="connsiteX50-3783" fmla="*/ 518 w 9999"/>
                  <a:gd name="connsiteY50-3784" fmla="*/ 3312 h 10000"/>
                  <a:gd name="connsiteX51-3785" fmla="*/ 602 w 9999"/>
                  <a:gd name="connsiteY51-3786" fmla="*/ 3028 h 10000"/>
                  <a:gd name="connsiteX52-3787" fmla="*/ 693 w 9999"/>
                  <a:gd name="connsiteY52-3788" fmla="*/ 2756 h 10000"/>
                  <a:gd name="connsiteX53-3789" fmla="*/ 790 w 9999"/>
                  <a:gd name="connsiteY53-3790" fmla="*/ 2487 h 10000"/>
                  <a:gd name="connsiteX54-3791" fmla="*/ 896 w 9999"/>
                  <a:gd name="connsiteY54-3792" fmla="*/ 2226 h 10000"/>
                  <a:gd name="connsiteX55-3793" fmla="*/ 1009 w 9999"/>
                  <a:gd name="connsiteY55-3794" fmla="*/ 1977 h 10000"/>
                  <a:gd name="connsiteX56-3795" fmla="*/ 1129 w 9999"/>
                  <a:gd name="connsiteY56-3796" fmla="*/ 1737 h 10000"/>
                  <a:gd name="connsiteX57-3797" fmla="*/ 1256 w 9999"/>
                  <a:gd name="connsiteY57-3798" fmla="*/ 1503 h 10000"/>
                  <a:gd name="connsiteX58-3799" fmla="*/ 1390 w 9999"/>
                  <a:gd name="connsiteY58-3800" fmla="*/ 1283 h 10000"/>
                  <a:gd name="connsiteX59-3801" fmla="*/ 1535 w 9999"/>
                  <a:gd name="connsiteY59-3802" fmla="*/ 1072 h 10000"/>
                  <a:gd name="connsiteX60-3803" fmla="*/ 1686 w 9999"/>
                  <a:gd name="connsiteY60-3804" fmla="*/ 876 h 10000"/>
                  <a:gd name="connsiteX61-3805" fmla="*/ 1844 w 9999"/>
                  <a:gd name="connsiteY61-3806" fmla="*/ 688 h 10000"/>
                  <a:gd name="connsiteX62-3807" fmla="*/ 2010 w 9999"/>
                  <a:gd name="connsiteY62-3808" fmla="*/ 516 h 10000"/>
                  <a:gd name="connsiteX63-3809" fmla="*/ 2186 w 9999"/>
                  <a:gd name="connsiteY63-3810" fmla="*/ 355 h 10000"/>
                  <a:gd name="connsiteX64-3811" fmla="*/ 2368 w 9999"/>
                  <a:gd name="connsiteY64-3812" fmla="*/ 209 h 10000"/>
                  <a:gd name="connsiteX65-3813" fmla="*/ 3872 w 9999"/>
                  <a:gd name="connsiteY65-3814" fmla="*/ 0 h 10000"/>
                  <a:gd name="connsiteX66-3815" fmla="*/ 5245 w 9999"/>
                  <a:gd name="connsiteY66-3816" fmla="*/ 175 h 10000"/>
                  <a:gd name="connsiteX67-3817" fmla="*/ 6509 w 9999"/>
                  <a:gd name="connsiteY67-3818" fmla="*/ 571 h 10000"/>
                  <a:gd name="connsiteX68-3819" fmla="*/ 7477 w 9999"/>
                  <a:gd name="connsiteY68-3820" fmla="*/ 1230 h 10000"/>
                  <a:gd name="connsiteX69-3821" fmla="*/ 7343 w 9999"/>
                  <a:gd name="connsiteY69-3822" fmla="*/ 6243 h 10000"/>
                  <a:gd name="connsiteX70-3823" fmla="*/ 8905 w 9999"/>
                  <a:gd name="connsiteY70-3824" fmla="*/ 6244 h 10000"/>
                  <a:gd name="connsiteX71-3825" fmla="*/ 9999 w 9999"/>
                  <a:gd name="connsiteY71-3826" fmla="*/ 6041 h 10000"/>
                  <a:gd name="connsiteX0-3827" fmla="*/ 9999 w 9999"/>
                  <a:gd name="connsiteY0-3828" fmla="*/ 6041 h 10000"/>
                  <a:gd name="connsiteX1-3829" fmla="*/ 9777 w 9999"/>
                  <a:gd name="connsiteY1-3830" fmla="*/ 6050 h 10000"/>
                  <a:gd name="connsiteX2-3831" fmla="*/ 9557 w 9999"/>
                  <a:gd name="connsiteY2-3832" fmla="*/ 6077 h 10000"/>
                  <a:gd name="connsiteX3-3833" fmla="*/ 9340 w 9999"/>
                  <a:gd name="connsiteY3-3834" fmla="*/ 6121 h 10000"/>
                  <a:gd name="connsiteX4-3835" fmla="*/ 9126 w 9999"/>
                  <a:gd name="connsiteY4-3836" fmla="*/ 6178 h 10000"/>
                  <a:gd name="connsiteX5-3837" fmla="*/ 8915 w 9999"/>
                  <a:gd name="connsiteY5-3838" fmla="*/ 6249 h 10000"/>
                  <a:gd name="connsiteX6-3839" fmla="*/ 8878 w 9999"/>
                  <a:gd name="connsiteY6-3840" fmla="*/ 6243 h 10000"/>
                  <a:gd name="connsiteX7-3841" fmla="*/ 8706 w 9999"/>
                  <a:gd name="connsiteY7-3842" fmla="*/ 6334 h 10000"/>
                  <a:gd name="connsiteX8-3843" fmla="*/ 8500 w 9999"/>
                  <a:gd name="connsiteY8-3844" fmla="*/ 6431 h 10000"/>
                  <a:gd name="connsiteX9-3845" fmla="*/ 8293 w 9999"/>
                  <a:gd name="connsiteY9-3846" fmla="*/ 6536 h 10000"/>
                  <a:gd name="connsiteX10-3847" fmla="*/ 7891 w 9999"/>
                  <a:gd name="connsiteY10-3848" fmla="*/ 6783 h 10000"/>
                  <a:gd name="connsiteX11-3849" fmla="*/ 7491 w 9999"/>
                  <a:gd name="connsiteY11-3850" fmla="*/ 7058 h 10000"/>
                  <a:gd name="connsiteX12-3851" fmla="*/ 7100 w 9999"/>
                  <a:gd name="connsiteY12-3852" fmla="*/ 7359 h 10000"/>
                  <a:gd name="connsiteX13-3853" fmla="*/ 6709 w 9999"/>
                  <a:gd name="connsiteY13-3854" fmla="*/ 7673 h 10000"/>
                  <a:gd name="connsiteX14-3855" fmla="*/ 5933 w 9999"/>
                  <a:gd name="connsiteY14-3856" fmla="*/ 8319 h 10000"/>
                  <a:gd name="connsiteX15-3857" fmla="*/ 5540 w 9999"/>
                  <a:gd name="connsiteY15-3858" fmla="*/ 8632 h 10000"/>
                  <a:gd name="connsiteX16-3859" fmla="*/ 5393 w 9999"/>
                  <a:gd name="connsiteY16-3860" fmla="*/ 8750 h 10000"/>
                  <a:gd name="connsiteX17-3861" fmla="*/ 5146 w 9999"/>
                  <a:gd name="connsiteY17-3862" fmla="*/ 8931 h 10000"/>
                  <a:gd name="connsiteX18-3863" fmla="*/ 4745 w 9999"/>
                  <a:gd name="connsiteY18-3864" fmla="*/ 9204 h 10000"/>
                  <a:gd name="connsiteX19-3865" fmla="*/ 4543 w 9999"/>
                  <a:gd name="connsiteY19-3866" fmla="*/ 9332 h 10000"/>
                  <a:gd name="connsiteX20-3867" fmla="*/ 4341 w 9999"/>
                  <a:gd name="connsiteY20-3868" fmla="*/ 9447 h 10000"/>
                  <a:gd name="connsiteX21-3869" fmla="*/ 4134 w 9999"/>
                  <a:gd name="connsiteY21-3870" fmla="*/ 9552 h 10000"/>
                  <a:gd name="connsiteX22-3871" fmla="*/ 3924 w 9999"/>
                  <a:gd name="connsiteY22-3872" fmla="*/ 9648 h 10000"/>
                  <a:gd name="connsiteX23-3873" fmla="*/ 3715 w 9999"/>
                  <a:gd name="connsiteY23-3874" fmla="*/ 9731 h 10000"/>
                  <a:gd name="connsiteX24-3875" fmla="*/ 3502 w 9999"/>
                  <a:gd name="connsiteY24-3876" fmla="*/ 9801 h 10000"/>
                  <a:gd name="connsiteX25-3877" fmla="*/ 3065 w 9999"/>
                  <a:gd name="connsiteY25-3878" fmla="*/ 9909 h 10000"/>
                  <a:gd name="connsiteX26-3879" fmla="*/ 2844 w 9999"/>
                  <a:gd name="connsiteY26-3880" fmla="*/ 9950 h 10000"/>
                  <a:gd name="connsiteX27-3881" fmla="*/ 2618 w 9999"/>
                  <a:gd name="connsiteY27-3882" fmla="*/ 9982 h 10000"/>
                  <a:gd name="connsiteX28-3883" fmla="*/ 2391 w 9999"/>
                  <a:gd name="connsiteY28-3884" fmla="*/ 9997 h 10000"/>
                  <a:gd name="connsiteX29-3885" fmla="*/ 2163 w 9999"/>
                  <a:gd name="connsiteY29-3886" fmla="*/ 10000 h 10000"/>
                  <a:gd name="connsiteX30-3887" fmla="*/ 1936 w 9999"/>
                  <a:gd name="connsiteY30-3888" fmla="*/ 9988 h 10000"/>
                  <a:gd name="connsiteX31-3889" fmla="*/ 1711 w 9999"/>
                  <a:gd name="connsiteY31-3890" fmla="*/ 9956 h 10000"/>
                  <a:gd name="connsiteX32-3891" fmla="*/ 1486 w 9999"/>
                  <a:gd name="connsiteY32-3892" fmla="*/ 9909 h 10000"/>
                  <a:gd name="connsiteX33-3893" fmla="*/ 1264 w 9999"/>
                  <a:gd name="connsiteY33-3894" fmla="*/ 9845 h 10000"/>
                  <a:gd name="connsiteX34-3895" fmla="*/ 1046 w 9999"/>
                  <a:gd name="connsiteY34-3896" fmla="*/ 9760 h 10000"/>
                  <a:gd name="connsiteX35-3897" fmla="*/ 831 w 9999"/>
                  <a:gd name="connsiteY35-3898" fmla="*/ 9651 h 10000"/>
                  <a:gd name="connsiteX36-3899" fmla="*/ 621 w 9999"/>
                  <a:gd name="connsiteY36-3900" fmla="*/ 9520 h 10000"/>
                  <a:gd name="connsiteX37-3901" fmla="*/ 418 w 9999"/>
                  <a:gd name="connsiteY37-3902" fmla="*/ 9365 h 10000"/>
                  <a:gd name="connsiteX38-3903" fmla="*/ 220 w 9999"/>
                  <a:gd name="connsiteY38-3904" fmla="*/ 9180 h 10000"/>
                  <a:gd name="connsiteX39-3905" fmla="*/ 30 w 9999"/>
                  <a:gd name="connsiteY39-3906" fmla="*/ 8975 h 10000"/>
                  <a:gd name="connsiteX40-3907" fmla="*/ 0 w 9999"/>
                  <a:gd name="connsiteY40-3908" fmla="*/ 8339 h 10000"/>
                  <a:gd name="connsiteX41-3909" fmla="*/ 46 w 9999"/>
                  <a:gd name="connsiteY41-3910" fmla="*/ 6080 h 10000"/>
                  <a:gd name="connsiteX42-3911" fmla="*/ 75 w 9999"/>
                  <a:gd name="connsiteY42-3912" fmla="*/ 5757 h 10000"/>
                  <a:gd name="connsiteX43-3913" fmla="*/ 148 w 9999"/>
                  <a:gd name="connsiteY43-3914" fmla="*/ 5125 h 10000"/>
                  <a:gd name="connsiteX44-3915" fmla="*/ 195 w 9999"/>
                  <a:gd name="connsiteY44-3916" fmla="*/ 4812 h 10000"/>
                  <a:gd name="connsiteX45-3917" fmla="*/ 246 w 9999"/>
                  <a:gd name="connsiteY45-3918" fmla="*/ 4501 h 10000"/>
                  <a:gd name="connsiteX46-3919" fmla="*/ 304 w 9999"/>
                  <a:gd name="connsiteY46-3920" fmla="*/ 4194 h 10000"/>
                  <a:gd name="connsiteX47-3921" fmla="*/ 368 w 9999"/>
                  <a:gd name="connsiteY47-3922" fmla="*/ 3898 h 10000"/>
                  <a:gd name="connsiteX48-3923" fmla="*/ 438 w 9999"/>
                  <a:gd name="connsiteY48-3924" fmla="*/ 3602 h 10000"/>
                  <a:gd name="connsiteX49-3925" fmla="*/ 517 w 9999"/>
                  <a:gd name="connsiteY49-3926" fmla="*/ 3312 h 10000"/>
                  <a:gd name="connsiteX50-3927" fmla="*/ 601 w 9999"/>
                  <a:gd name="connsiteY50-3928" fmla="*/ 3028 h 10000"/>
                  <a:gd name="connsiteX51-3929" fmla="*/ 692 w 9999"/>
                  <a:gd name="connsiteY51-3930" fmla="*/ 2756 h 10000"/>
                  <a:gd name="connsiteX52-3931" fmla="*/ 789 w 9999"/>
                  <a:gd name="connsiteY52-3932" fmla="*/ 2487 h 10000"/>
                  <a:gd name="connsiteX53-3933" fmla="*/ 895 w 9999"/>
                  <a:gd name="connsiteY53-3934" fmla="*/ 2226 h 10000"/>
                  <a:gd name="connsiteX54-3935" fmla="*/ 1008 w 9999"/>
                  <a:gd name="connsiteY54-3936" fmla="*/ 1977 h 10000"/>
                  <a:gd name="connsiteX55-3937" fmla="*/ 1128 w 9999"/>
                  <a:gd name="connsiteY55-3938" fmla="*/ 1737 h 10000"/>
                  <a:gd name="connsiteX56-3939" fmla="*/ 1255 w 9999"/>
                  <a:gd name="connsiteY56-3940" fmla="*/ 1503 h 10000"/>
                  <a:gd name="connsiteX57-3941" fmla="*/ 1389 w 9999"/>
                  <a:gd name="connsiteY57-3942" fmla="*/ 1283 h 10000"/>
                  <a:gd name="connsiteX58-3943" fmla="*/ 1534 w 9999"/>
                  <a:gd name="connsiteY58-3944" fmla="*/ 1072 h 10000"/>
                  <a:gd name="connsiteX59-3945" fmla="*/ 1685 w 9999"/>
                  <a:gd name="connsiteY59-3946" fmla="*/ 876 h 10000"/>
                  <a:gd name="connsiteX60-3947" fmla="*/ 1843 w 9999"/>
                  <a:gd name="connsiteY60-3948" fmla="*/ 688 h 10000"/>
                  <a:gd name="connsiteX61-3949" fmla="*/ 2009 w 9999"/>
                  <a:gd name="connsiteY61-3950" fmla="*/ 516 h 10000"/>
                  <a:gd name="connsiteX62-3951" fmla="*/ 2185 w 9999"/>
                  <a:gd name="connsiteY62-3952" fmla="*/ 355 h 10000"/>
                  <a:gd name="connsiteX63-3953" fmla="*/ 2367 w 9999"/>
                  <a:gd name="connsiteY63-3954" fmla="*/ 209 h 10000"/>
                  <a:gd name="connsiteX64-3955" fmla="*/ 3871 w 9999"/>
                  <a:gd name="connsiteY64-3956" fmla="*/ 0 h 10000"/>
                  <a:gd name="connsiteX65-3957" fmla="*/ 5245 w 9999"/>
                  <a:gd name="connsiteY65-3958" fmla="*/ 175 h 10000"/>
                  <a:gd name="connsiteX66-3959" fmla="*/ 6509 w 9999"/>
                  <a:gd name="connsiteY66-3960" fmla="*/ 571 h 10000"/>
                  <a:gd name="connsiteX67-3961" fmla="*/ 7477 w 9999"/>
                  <a:gd name="connsiteY67-3962" fmla="*/ 1230 h 10000"/>
                  <a:gd name="connsiteX68-3963" fmla="*/ 7343 w 9999"/>
                  <a:gd name="connsiteY68-3964" fmla="*/ 6243 h 10000"/>
                  <a:gd name="connsiteX69-3965" fmla="*/ 8905 w 9999"/>
                  <a:gd name="connsiteY69-3966" fmla="*/ 6244 h 10000"/>
                  <a:gd name="connsiteX70-3967" fmla="*/ 9999 w 9999"/>
                  <a:gd name="connsiteY70-3968" fmla="*/ 6041 h 10000"/>
                  <a:gd name="connsiteX0-3969" fmla="*/ 10000 w 10000"/>
                  <a:gd name="connsiteY0-3970" fmla="*/ 6041 h 10000"/>
                  <a:gd name="connsiteX1-3971" fmla="*/ 9778 w 10000"/>
                  <a:gd name="connsiteY1-3972" fmla="*/ 6050 h 10000"/>
                  <a:gd name="connsiteX2-3973" fmla="*/ 9558 w 10000"/>
                  <a:gd name="connsiteY2-3974" fmla="*/ 6077 h 10000"/>
                  <a:gd name="connsiteX3-3975" fmla="*/ 9341 w 10000"/>
                  <a:gd name="connsiteY3-3976" fmla="*/ 6121 h 10000"/>
                  <a:gd name="connsiteX4-3977" fmla="*/ 9127 w 10000"/>
                  <a:gd name="connsiteY4-3978" fmla="*/ 6178 h 10000"/>
                  <a:gd name="connsiteX5-3979" fmla="*/ 8916 w 10000"/>
                  <a:gd name="connsiteY5-3980" fmla="*/ 6249 h 10000"/>
                  <a:gd name="connsiteX6-3981" fmla="*/ 8879 w 10000"/>
                  <a:gd name="connsiteY6-3982" fmla="*/ 6243 h 10000"/>
                  <a:gd name="connsiteX7-3983" fmla="*/ 8707 w 10000"/>
                  <a:gd name="connsiteY7-3984" fmla="*/ 6334 h 10000"/>
                  <a:gd name="connsiteX8-3985" fmla="*/ 8501 w 10000"/>
                  <a:gd name="connsiteY8-3986" fmla="*/ 6431 h 10000"/>
                  <a:gd name="connsiteX9-3987" fmla="*/ 8294 w 10000"/>
                  <a:gd name="connsiteY9-3988" fmla="*/ 6536 h 10000"/>
                  <a:gd name="connsiteX10-3989" fmla="*/ 7892 w 10000"/>
                  <a:gd name="connsiteY10-3990" fmla="*/ 6783 h 10000"/>
                  <a:gd name="connsiteX11-3991" fmla="*/ 7492 w 10000"/>
                  <a:gd name="connsiteY11-3992" fmla="*/ 7058 h 10000"/>
                  <a:gd name="connsiteX12-3993" fmla="*/ 7101 w 10000"/>
                  <a:gd name="connsiteY12-3994" fmla="*/ 7359 h 10000"/>
                  <a:gd name="connsiteX13-3995" fmla="*/ 6710 w 10000"/>
                  <a:gd name="connsiteY13-3996" fmla="*/ 7673 h 10000"/>
                  <a:gd name="connsiteX14-3997" fmla="*/ 5934 w 10000"/>
                  <a:gd name="connsiteY14-3998" fmla="*/ 8319 h 10000"/>
                  <a:gd name="connsiteX15-3999" fmla="*/ 5541 w 10000"/>
                  <a:gd name="connsiteY15-4000" fmla="*/ 8632 h 10000"/>
                  <a:gd name="connsiteX16-4001" fmla="*/ 5394 w 10000"/>
                  <a:gd name="connsiteY16-4002" fmla="*/ 8750 h 10000"/>
                  <a:gd name="connsiteX17-4003" fmla="*/ 5147 w 10000"/>
                  <a:gd name="connsiteY17-4004" fmla="*/ 8931 h 10000"/>
                  <a:gd name="connsiteX18-4005" fmla="*/ 4745 w 10000"/>
                  <a:gd name="connsiteY18-4006" fmla="*/ 9204 h 10000"/>
                  <a:gd name="connsiteX19-4007" fmla="*/ 4543 w 10000"/>
                  <a:gd name="connsiteY19-4008" fmla="*/ 9332 h 10000"/>
                  <a:gd name="connsiteX20-4009" fmla="*/ 4341 w 10000"/>
                  <a:gd name="connsiteY20-4010" fmla="*/ 9447 h 10000"/>
                  <a:gd name="connsiteX21-4011" fmla="*/ 4134 w 10000"/>
                  <a:gd name="connsiteY21-4012" fmla="*/ 9552 h 10000"/>
                  <a:gd name="connsiteX22-4013" fmla="*/ 3924 w 10000"/>
                  <a:gd name="connsiteY22-4014" fmla="*/ 9648 h 10000"/>
                  <a:gd name="connsiteX23-4015" fmla="*/ 3715 w 10000"/>
                  <a:gd name="connsiteY23-4016" fmla="*/ 9731 h 10000"/>
                  <a:gd name="connsiteX24-4017" fmla="*/ 3502 w 10000"/>
                  <a:gd name="connsiteY24-4018" fmla="*/ 9801 h 10000"/>
                  <a:gd name="connsiteX25-4019" fmla="*/ 3065 w 10000"/>
                  <a:gd name="connsiteY25-4020" fmla="*/ 9909 h 10000"/>
                  <a:gd name="connsiteX26-4021" fmla="*/ 2844 w 10000"/>
                  <a:gd name="connsiteY26-4022" fmla="*/ 9950 h 10000"/>
                  <a:gd name="connsiteX27-4023" fmla="*/ 2618 w 10000"/>
                  <a:gd name="connsiteY27-4024" fmla="*/ 9982 h 10000"/>
                  <a:gd name="connsiteX28-4025" fmla="*/ 2391 w 10000"/>
                  <a:gd name="connsiteY28-4026" fmla="*/ 9997 h 10000"/>
                  <a:gd name="connsiteX29-4027" fmla="*/ 2163 w 10000"/>
                  <a:gd name="connsiteY29-4028" fmla="*/ 10000 h 10000"/>
                  <a:gd name="connsiteX30-4029" fmla="*/ 1936 w 10000"/>
                  <a:gd name="connsiteY30-4030" fmla="*/ 9988 h 10000"/>
                  <a:gd name="connsiteX31-4031" fmla="*/ 1711 w 10000"/>
                  <a:gd name="connsiteY31-4032" fmla="*/ 9956 h 10000"/>
                  <a:gd name="connsiteX32-4033" fmla="*/ 1486 w 10000"/>
                  <a:gd name="connsiteY32-4034" fmla="*/ 9909 h 10000"/>
                  <a:gd name="connsiteX33-4035" fmla="*/ 1264 w 10000"/>
                  <a:gd name="connsiteY33-4036" fmla="*/ 9845 h 10000"/>
                  <a:gd name="connsiteX34-4037" fmla="*/ 1046 w 10000"/>
                  <a:gd name="connsiteY34-4038" fmla="*/ 9760 h 10000"/>
                  <a:gd name="connsiteX35-4039" fmla="*/ 831 w 10000"/>
                  <a:gd name="connsiteY35-4040" fmla="*/ 9651 h 10000"/>
                  <a:gd name="connsiteX36-4041" fmla="*/ 621 w 10000"/>
                  <a:gd name="connsiteY36-4042" fmla="*/ 9520 h 10000"/>
                  <a:gd name="connsiteX37-4043" fmla="*/ 418 w 10000"/>
                  <a:gd name="connsiteY37-4044" fmla="*/ 9365 h 10000"/>
                  <a:gd name="connsiteX38-4045" fmla="*/ 220 w 10000"/>
                  <a:gd name="connsiteY38-4046" fmla="*/ 9180 h 10000"/>
                  <a:gd name="connsiteX39-4047" fmla="*/ 30 w 10000"/>
                  <a:gd name="connsiteY39-4048" fmla="*/ 8975 h 10000"/>
                  <a:gd name="connsiteX40-4049" fmla="*/ 0 w 10000"/>
                  <a:gd name="connsiteY40-4050" fmla="*/ 8339 h 10000"/>
                  <a:gd name="connsiteX41-4051" fmla="*/ 75 w 10000"/>
                  <a:gd name="connsiteY41-4052" fmla="*/ 5757 h 10000"/>
                  <a:gd name="connsiteX42-4053" fmla="*/ 148 w 10000"/>
                  <a:gd name="connsiteY42-4054" fmla="*/ 5125 h 10000"/>
                  <a:gd name="connsiteX43-4055" fmla="*/ 195 w 10000"/>
                  <a:gd name="connsiteY43-4056" fmla="*/ 4812 h 10000"/>
                  <a:gd name="connsiteX44-4057" fmla="*/ 246 w 10000"/>
                  <a:gd name="connsiteY44-4058" fmla="*/ 4501 h 10000"/>
                  <a:gd name="connsiteX45-4059" fmla="*/ 304 w 10000"/>
                  <a:gd name="connsiteY45-4060" fmla="*/ 4194 h 10000"/>
                  <a:gd name="connsiteX46-4061" fmla="*/ 368 w 10000"/>
                  <a:gd name="connsiteY46-4062" fmla="*/ 3898 h 10000"/>
                  <a:gd name="connsiteX47-4063" fmla="*/ 438 w 10000"/>
                  <a:gd name="connsiteY47-4064" fmla="*/ 3602 h 10000"/>
                  <a:gd name="connsiteX48-4065" fmla="*/ 517 w 10000"/>
                  <a:gd name="connsiteY48-4066" fmla="*/ 3312 h 10000"/>
                  <a:gd name="connsiteX49-4067" fmla="*/ 601 w 10000"/>
                  <a:gd name="connsiteY49-4068" fmla="*/ 3028 h 10000"/>
                  <a:gd name="connsiteX50-4069" fmla="*/ 692 w 10000"/>
                  <a:gd name="connsiteY50-4070" fmla="*/ 2756 h 10000"/>
                  <a:gd name="connsiteX51-4071" fmla="*/ 789 w 10000"/>
                  <a:gd name="connsiteY51-4072" fmla="*/ 2487 h 10000"/>
                  <a:gd name="connsiteX52-4073" fmla="*/ 895 w 10000"/>
                  <a:gd name="connsiteY52-4074" fmla="*/ 2226 h 10000"/>
                  <a:gd name="connsiteX53-4075" fmla="*/ 1008 w 10000"/>
                  <a:gd name="connsiteY53-4076" fmla="*/ 1977 h 10000"/>
                  <a:gd name="connsiteX54-4077" fmla="*/ 1128 w 10000"/>
                  <a:gd name="connsiteY54-4078" fmla="*/ 1737 h 10000"/>
                  <a:gd name="connsiteX55-4079" fmla="*/ 1255 w 10000"/>
                  <a:gd name="connsiteY55-4080" fmla="*/ 1503 h 10000"/>
                  <a:gd name="connsiteX56-4081" fmla="*/ 1389 w 10000"/>
                  <a:gd name="connsiteY56-4082" fmla="*/ 1283 h 10000"/>
                  <a:gd name="connsiteX57-4083" fmla="*/ 1534 w 10000"/>
                  <a:gd name="connsiteY57-4084" fmla="*/ 1072 h 10000"/>
                  <a:gd name="connsiteX58-4085" fmla="*/ 1685 w 10000"/>
                  <a:gd name="connsiteY58-4086" fmla="*/ 876 h 10000"/>
                  <a:gd name="connsiteX59-4087" fmla="*/ 1843 w 10000"/>
                  <a:gd name="connsiteY59-4088" fmla="*/ 688 h 10000"/>
                  <a:gd name="connsiteX60-4089" fmla="*/ 2009 w 10000"/>
                  <a:gd name="connsiteY60-4090" fmla="*/ 516 h 10000"/>
                  <a:gd name="connsiteX61-4091" fmla="*/ 2185 w 10000"/>
                  <a:gd name="connsiteY61-4092" fmla="*/ 355 h 10000"/>
                  <a:gd name="connsiteX62-4093" fmla="*/ 2367 w 10000"/>
                  <a:gd name="connsiteY62-4094" fmla="*/ 209 h 10000"/>
                  <a:gd name="connsiteX63-4095" fmla="*/ 3871 w 10000"/>
                  <a:gd name="connsiteY63-4096" fmla="*/ 0 h 10000"/>
                  <a:gd name="connsiteX64-4097" fmla="*/ 5246 w 10000"/>
                  <a:gd name="connsiteY64-4098" fmla="*/ 175 h 10000"/>
                  <a:gd name="connsiteX65-4099" fmla="*/ 6510 w 10000"/>
                  <a:gd name="connsiteY65-4100" fmla="*/ 571 h 10000"/>
                  <a:gd name="connsiteX66-4101" fmla="*/ 7478 w 10000"/>
                  <a:gd name="connsiteY66-4102" fmla="*/ 1230 h 10000"/>
                  <a:gd name="connsiteX67-4103" fmla="*/ 7344 w 10000"/>
                  <a:gd name="connsiteY67-4104" fmla="*/ 6243 h 10000"/>
                  <a:gd name="connsiteX68-4105" fmla="*/ 8906 w 10000"/>
                  <a:gd name="connsiteY68-4106" fmla="*/ 6244 h 10000"/>
                  <a:gd name="connsiteX69-4107" fmla="*/ 10000 w 10000"/>
                  <a:gd name="connsiteY69-4108" fmla="*/ 6041 h 10000"/>
                  <a:gd name="connsiteX0-4109" fmla="*/ 10000 w 10000"/>
                  <a:gd name="connsiteY0-4110" fmla="*/ 6041 h 10000"/>
                  <a:gd name="connsiteX1-4111" fmla="*/ 9778 w 10000"/>
                  <a:gd name="connsiteY1-4112" fmla="*/ 6050 h 10000"/>
                  <a:gd name="connsiteX2-4113" fmla="*/ 9558 w 10000"/>
                  <a:gd name="connsiteY2-4114" fmla="*/ 6077 h 10000"/>
                  <a:gd name="connsiteX3-4115" fmla="*/ 9341 w 10000"/>
                  <a:gd name="connsiteY3-4116" fmla="*/ 6121 h 10000"/>
                  <a:gd name="connsiteX4-4117" fmla="*/ 9127 w 10000"/>
                  <a:gd name="connsiteY4-4118" fmla="*/ 6178 h 10000"/>
                  <a:gd name="connsiteX5-4119" fmla="*/ 8916 w 10000"/>
                  <a:gd name="connsiteY5-4120" fmla="*/ 6249 h 10000"/>
                  <a:gd name="connsiteX6-4121" fmla="*/ 8879 w 10000"/>
                  <a:gd name="connsiteY6-4122" fmla="*/ 6243 h 10000"/>
                  <a:gd name="connsiteX7-4123" fmla="*/ 8707 w 10000"/>
                  <a:gd name="connsiteY7-4124" fmla="*/ 6334 h 10000"/>
                  <a:gd name="connsiteX8-4125" fmla="*/ 8501 w 10000"/>
                  <a:gd name="connsiteY8-4126" fmla="*/ 6431 h 10000"/>
                  <a:gd name="connsiteX9-4127" fmla="*/ 8294 w 10000"/>
                  <a:gd name="connsiteY9-4128" fmla="*/ 6536 h 10000"/>
                  <a:gd name="connsiteX10-4129" fmla="*/ 7892 w 10000"/>
                  <a:gd name="connsiteY10-4130" fmla="*/ 6783 h 10000"/>
                  <a:gd name="connsiteX11-4131" fmla="*/ 7492 w 10000"/>
                  <a:gd name="connsiteY11-4132" fmla="*/ 7058 h 10000"/>
                  <a:gd name="connsiteX12-4133" fmla="*/ 7101 w 10000"/>
                  <a:gd name="connsiteY12-4134" fmla="*/ 7359 h 10000"/>
                  <a:gd name="connsiteX13-4135" fmla="*/ 6710 w 10000"/>
                  <a:gd name="connsiteY13-4136" fmla="*/ 7673 h 10000"/>
                  <a:gd name="connsiteX14-4137" fmla="*/ 5934 w 10000"/>
                  <a:gd name="connsiteY14-4138" fmla="*/ 8319 h 10000"/>
                  <a:gd name="connsiteX15-4139" fmla="*/ 5541 w 10000"/>
                  <a:gd name="connsiteY15-4140" fmla="*/ 8632 h 10000"/>
                  <a:gd name="connsiteX16-4141" fmla="*/ 5394 w 10000"/>
                  <a:gd name="connsiteY16-4142" fmla="*/ 8750 h 10000"/>
                  <a:gd name="connsiteX17-4143" fmla="*/ 5147 w 10000"/>
                  <a:gd name="connsiteY17-4144" fmla="*/ 8931 h 10000"/>
                  <a:gd name="connsiteX18-4145" fmla="*/ 4745 w 10000"/>
                  <a:gd name="connsiteY18-4146" fmla="*/ 9204 h 10000"/>
                  <a:gd name="connsiteX19-4147" fmla="*/ 4543 w 10000"/>
                  <a:gd name="connsiteY19-4148" fmla="*/ 9332 h 10000"/>
                  <a:gd name="connsiteX20-4149" fmla="*/ 4341 w 10000"/>
                  <a:gd name="connsiteY20-4150" fmla="*/ 9447 h 10000"/>
                  <a:gd name="connsiteX21-4151" fmla="*/ 4134 w 10000"/>
                  <a:gd name="connsiteY21-4152" fmla="*/ 9552 h 10000"/>
                  <a:gd name="connsiteX22-4153" fmla="*/ 3924 w 10000"/>
                  <a:gd name="connsiteY22-4154" fmla="*/ 9648 h 10000"/>
                  <a:gd name="connsiteX23-4155" fmla="*/ 3715 w 10000"/>
                  <a:gd name="connsiteY23-4156" fmla="*/ 9731 h 10000"/>
                  <a:gd name="connsiteX24-4157" fmla="*/ 3502 w 10000"/>
                  <a:gd name="connsiteY24-4158" fmla="*/ 9801 h 10000"/>
                  <a:gd name="connsiteX25-4159" fmla="*/ 3065 w 10000"/>
                  <a:gd name="connsiteY25-4160" fmla="*/ 9909 h 10000"/>
                  <a:gd name="connsiteX26-4161" fmla="*/ 2844 w 10000"/>
                  <a:gd name="connsiteY26-4162" fmla="*/ 9950 h 10000"/>
                  <a:gd name="connsiteX27-4163" fmla="*/ 2618 w 10000"/>
                  <a:gd name="connsiteY27-4164" fmla="*/ 9982 h 10000"/>
                  <a:gd name="connsiteX28-4165" fmla="*/ 2391 w 10000"/>
                  <a:gd name="connsiteY28-4166" fmla="*/ 9997 h 10000"/>
                  <a:gd name="connsiteX29-4167" fmla="*/ 2163 w 10000"/>
                  <a:gd name="connsiteY29-4168" fmla="*/ 10000 h 10000"/>
                  <a:gd name="connsiteX30-4169" fmla="*/ 1936 w 10000"/>
                  <a:gd name="connsiteY30-4170" fmla="*/ 9988 h 10000"/>
                  <a:gd name="connsiteX31-4171" fmla="*/ 1711 w 10000"/>
                  <a:gd name="connsiteY31-4172" fmla="*/ 9956 h 10000"/>
                  <a:gd name="connsiteX32-4173" fmla="*/ 1486 w 10000"/>
                  <a:gd name="connsiteY32-4174" fmla="*/ 9909 h 10000"/>
                  <a:gd name="connsiteX33-4175" fmla="*/ 1264 w 10000"/>
                  <a:gd name="connsiteY33-4176" fmla="*/ 9845 h 10000"/>
                  <a:gd name="connsiteX34-4177" fmla="*/ 1046 w 10000"/>
                  <a:gd name="connsiteY34-4178" fmla="*/ 9760 h 10000"/>
                  <a:gd name="connsiteX35-4179" fmla="*/ 831 w 10000"/>
                  <a:gd name="connsiteY35-4180" fmla="*/ 9651 h 10000"/>
                  <a:gd name="connsiteX36-4181" fmla="*/ 621 w 10000"/>
                  <a:gd name="connsiteY36-4182" fmla="*/ 9520 h 10000"/>
                  <a:gd name="connsiteX37-4183" fmla="*/ 418 w 10000"/>
                  <a:gd name="connsiteY37-4184" fmla="*/ 9365 h 10000"/>
                  <a:gd name="connsiteX38-4185" fmla="*/ 220 w 10000"/>
                  <a:gd name="connsiteY38-4186" fmla="*/ 9180 h 10000"/>
                  <a:gd name="connsiteX39-4187" fmla="*/ 30 w 10000"/>
                  <a:gd name="connsiteY39-4188" fmla="*/ 8975 h 10000"/>
                  <a:gd name="connsiteX40-4189" fmla="*/ 0 w 10000"/>
                  <a:gd name="connsiteY40-4190" fmla="*/ 8339 h 10000"/>
                  <a:gd name="connsiteX41-4191" fmla="*/ 148 w 10000"/>
                  <a:gd name="connsiteY41-4192" fmla="*/ 5125 h 10000"/>
                  <a:gd name="connsiteX42-4193" fmla="*/ 195 w 10000"/>
                  <a:gd name="connsiteY42-4194" fmla="*/ 4812 h 10000"/>
                  <a:gd name="connsiteX43-4195" fmla="*/ 246 w 10000"/>
                  <a:gd name="connsiteY43-4196" fmla="*/ 4501 h 10000"/>
                  <a:gd name="connsiteX44-4197" fmla="*/ 304 w 10000"/>
                  <a:gd name="connsiteY44-4198" fmla="*/ 4194 h 10000"/>
                  <a:gd name="connsiteX45-4199" fmla="*/ 368 w 10000"/>
                  <a:gd name="connsiteY45-4200" fmla="*/ 3898 h 10000"/>
                  <a:gd name="connsiteX46-4201" fmla="*/ 438 w 10000"/>
                  <a:gd name="connsiteY46-4202" fmla="*/ 3602 h 10000"/>
                  <a:gd name="connsiteX47-4203" fmla="*/ 517 w 10000"/>
                  <a:gd name="connsiteY47-4204" fmla="*/ 3312 h 10000"/>
                  <a:gd name="connsiteX48-4205" fmla="*/ 601 w 10000"/>
                  <a:gd name="connsiteY48-4206" fmla="*/ 3028 h 10000"/>
                  <a:gd name="connsiteX49-4207" fmla="*/ 692 w 10000"/>
                  <a:gd name="connsiteY49-4208" fmla="*/ 2756 h 10000"/>
                  <a:gd name="connsiteX50-4209" fmla="*/ 789 w 10000"/>
                  <a:gd name="connsiteY50-4210" fmla="*/ 2487 h 10000"/>
                  <a:gd name="connsiteX51-4211" fmla="*/ 895 w 10000"/>
                  <a:gd name="connsiteY51-4212" fmla="*/ 2226 h 10000"/>
                  <a:gd name="connsiteX52-4213" fmla="*/ 1008 w 10000"/>
                  <a:gd name="connsiteY52-4214" fmla="*/ 1977 h 10000"/>
                  <a:gd name="connsiteX53-4215" fmla="*/ 1128 w 10000"/>
                  <a:gd name="connsiteY53-4216" fmla="*/ 1737 h 10000"/>
                  <a:gd name="connsiteX54-4217" fmla="*/ 1255 w 10000"/>
                  <a:gd name="connsiteY54-4218" fmla="*/ 1503 h 10000"/>
                  <a:gd name="connsiteX55-4219" fmla="*/ 1389 w 10000"/>
                  <a:gd name="connsiteY55-4220" fmla="*/ 1283 h 10000"/>
                  <a:gd name="connsiteX56-4221" fmla="*/ 1534 w 10000"/>
                  <a:gd name="connsiteY56-4222" fmla="*/ 1072 h 10000"/>
                  <a:gd name="connsiteX57-4223" fmla="*/ 1685 w 10000"/>
                  <a:gd name="connsiteY57-4224" fmla="*/ 876 h 10000"/>
                  <a:gd name="connsiteX58-4225" fmla="*/ 1843 w 10000"/>
                  <a:gd name="connsiteY58-4226" fmla="*/ 688 h 10000"/>
                  <a:gd name="connsiteX59-4227" fmla="*/ 2009 w 10000"/>
                  <a:gd name="connsiteY59-4228" fmla="*/ 516 h 10000"/>
                  <a:gd name="connsiteX60-4229" fmla="*/ 2185 w 10000"/>
                  <a:gd name="connsiteY60-4230" fmla="*/ 355 h 10000"/>
                  <a:gd name="connsiteX61-4231" fmla="*/ 2367 w 10000"/>
                  <a:gd name="connsiteY61-4232" fmla="*/ 209 h 10000"/>
                  <a:gd name="connsiteX62-4233" fmla="*/ 3871 w 10000"/>
                  <a:gd name="connsiteY62-4234" fmla="*/ 0 h 10000"/>
                  <a:gd name="connsiteX63-4235" fmla="*/ 5246 w 10000"/>
                  <a:gd name="connsiteY63-4236" fmla="*/ 175 h 10000"/>
                  <a:gd name="connsiteX64-4237" fmla="*/ 6510 w 10000"/>
                  <a:gd name="connsiteY64-4238" fmla="*/ 571 h 10000"/>
                  <a:gd name="connsiteX65-4239" fmla="*/ 7478 w 10000"/>
                  <a:gd name="connsiteY65-4240" fmla="*/ 1230 h 10000"/>
                  <a:gd name="connsiteX66-4241" fmla="*/ 7344 w 10000"/>
                  <a:gd name="connsiteY66-4242" fmla="*/ 6243 h 10000"/>
                  <a:gd name="connsiteX67-4243" fmla="*/ 8906 w 10000"/>
                  <a:gd name="connsiteY67-4244" fmla="*/ 6244 h 10000"/>
                  <a:gd name="connsiteX68-4245" fmla="*/ 10000 w 10000"/>
                  <a:gd name="connsiteY68-4246" fmla="*/ 6041 h 10000"/>
                  <a:gd name="connsiteX0-4247" fmla="*/ 10000 w 10000"/>
                  <a:gd name="connsiteY0-4248" fmla="*/ 6041 h 10000"/>
                  <a:gd name="connsiteX1-4249" fmla="*/ 9778 w 10000"/>
                  <a:gd name="connsiteY1-4250" fmla="*/ 6050 h 10000"/>
                  <a:gd name="connsiteX2-4251" fmla="*/ 9558 w 10000"/>
                  <a:gd name="connsiteY2-4252" fmla="*/ 6077 h 10000"/>
                  <a:gd name="connsiteX3-4253" fmla="*/ 9341 w 10000"/>
                  <a:gd name="connsiteY3-4254" fmla="*/ 6121 h 10000"/>
                  <a:gd name="connsiteX4-4255" fmla="*/ 9127 w 10000"/>
                  <a:gd name="connsiteY4-4256" fmla="*/ 6178 h 10000"/>
                  <a:gd name="connsiteX5-4257" fmla="*/ 8916 w 10000"/>
                  <a:gd name="connsiteY5-4258" fmla="*/ 6249 h 10000"/>
                  <a:gd name="connsiteX6-4259" fmla="*/ 8879 w 10000"/>
                  <a:gd name="connsiteY6-4260" fmla="*/ 6243 h 10000"/>
                  <a:gd name="connsiteX7-4261" fmla="*/ 8707 w 10000"/>
                  <a:gd name="connsiteY7-4262" fmla="*/ 6334 h 10000"/>
                  <a:gd name="connsiteX8-4263" fmla="*/ 8501 w 10000"/>
                  <a:gd name="connsiteY8-4264" fmla="*/ 6431 h 10000"/>
                  <a:gd name="connsiteX9-4265" fmla="*/ 8294 w 10000"/>
                  <a:gd name="connsiteY9-4266" fmla="*/ 6536 h 10000"/>
                  <a:gd name="connsiteX10-4267" fmla="*/ 7892 w 10000"/>
                  <a:gd name="connsiteY10-4268" fmla="*/ 6783 h 10000"/>
                  <a:gd name="connsiteX11-4269" fmla="*/ 7492 w 10000"/>
                  <a:gd name="connsiteY11-4270" fmla="*/ 7058 h 10000"/>
                  <a:gd name="connsiteX12-4271" fmla="*/ 7101 w 10000"/>
                  <a:gd name="connsiteY12-4272" fmla="*/ 7359 h 10000"/>
                  <a:gd name="connsiteX13-4273" fmla="*/ 6710 w 10000"/>
                  <a:gd name="connsiteY13-4274" fmla="*/ 7673 h 10000"/>
                  <a:gd name="connsiteX14-4275" fmla="*/ 5934 w 10000"/>
                  <a:gd name="connsiteY14-4276" fmla="*/ 8319 h 10000"/>
                  <a:gd name="connsiteX15-4277" fmla="*/ 5541 w 10000"/>
                  <a:gd name="connsiteY15-4278" fmla="*/ 8632 h 10000"/>
                  <a:gd name="connsiteX16-4279" fmla="*/ 5394 w 10000"/>
                  <a:gd name="connsiteY16-4280" fmla="*/ 8750 h 10000"/>
                  <a:gd name="connsiteX17-4281" fmla="*/ 5147 w 10000"/>
                  <a:gd name="connsiteY17-4282" fmla="*/ 8931 h 10000"/>
                  <a:gd name="connsiteX18-4283" fmla="*/ 4745 w 10000"/>
                  <a:gd name="connsiteY18-4284" fmla="*/ 9204 h 10000"/>
                  <a:gd name="connsiteX19-4285" fmla="*/ 4543 w 10000"/>
                  <a:gd name="connsiteY19-4286" fmla="*/ 9332 h 10000"/>
                  <a:gd name="connsiteX20-4287" fmla="*/ 4341 w 10000"/>
                  <a:gd name="connsiteY20-4288" fmla="*/ 9447 h 10000"/>
                  <a:gd name="connsiteX21-4289" fmla="*/ 4134 w 10000"/>
                  <a:gd name="connsiteY21-4290" fmla="*/ 9552 h 10000"/>
                  <a:gd name="connsiteX22-4291" fmla="*/ 3924 w 10000"/>
                  <a:gd name="connsiteY22-4292" fmla="*/ 9648 h 10000"/>
                  <a:gd name="connsiteX23-4293" fmla="*/ 3715 w 10000"/>
                  <a:gd name="connsiteY23-4294" fmla="*/ 9731 h 10000"/>
                  <a:gd name="connsiteX24-4295" fmla="*/ 3502 w 10000"/>
                  <a:gd name="connsiteY24-4296" fmla="*/ 9801 h 10000"/>
                  <a:gd name="connsiteX25-4297" fmla="*/ 3065 w 10000"/>
                  <a:gd name="connsiteY25-4298" fmla="*/ 9909 h 10000"/>
                  <a:gd name="connsiteX26-4299" fmla="*/ 2844 w 10000"/>
                  <a:gd name="connsiteY26-4300" fmla="*/ 9950 h 10000"/>
                  <a:gd name="connsiteX27-4301" fmla="*/ 2618 w 10000"/>
                  <a:gd name="connsiteY27-4302" fmla="*/ 9982 h 10000"/>
                  <a:gd name="connsiteX28-4303" fmla="*/ 2391 w 10000"/>
                  <a:gd name="connsiteY28-4304" fmla="*/ 9997 h 10000"/>
                  <a:gd name="connsiteX29-4305" fmla="*/ 2163 w 10000"/>
                  <a:gd name="connsiteY29-4306" fmla="*/ 10000 h 10000"/>
                  <a:gd name="connsiteX30-4307" fmla="*/ 1936 w 10000"/>
                  <a:gd name="connsiteY30-4308" fmla="*/ 9988 h 10000"/>
                  <a:gd name="connsiteX31-4309" fmla="*/ 1711 w 10000"/>
                  <a:gd name="connsiteY31-4310" fmla="*/ 9956 h 10000"/>
                  <a:gd name="connsiteX32-4311" fmla="*/ 1486 w 10000"/>
                  <a:gd name="connsiteY32-4312" fmla="*/ 9909 h 10000"/>
                  <a:gd name="connsiteX33-4313" fmla="*/ 1264 w 10000"/>
                  <a:gd name="connsiteY33-4314" fmla="*/ 9845 h 10000"/>
                  <a:gd name="connsiteX34-4315" fmla="*/ 1046 w 10000"/>
                  <a:gd name="connsiteY34-4316" fmla="*/ 9760 h 10000"/>
                  <a:gd name="connsiteX35-4317" fmla="*/ 831 w 10000"/>
                  <a:gd name="connsiteY35-4318" fmla="*/ 9651 h 10000"/>
                  <a:gd name="connsiteX36-4319" fmla="*/ 621 w 10000"/>
                  <a:gd name="connsiteY36-4320" fmla="*/ 9520 h 10000"/>
                  <a:gd name="connsiteX37-4321" fmla="*/ 418 w 10000"/>
                  <a:gd name="connsiteY37-4322" fmla="*/ 9365 h 10000"/>
                  <a:gd name="connsiteX38-4323" fmla="*/ 220 w 10000"/>
                  <a:gd name="connsiteY38-4324" fmla="*/ 9180 h 10000"/>
                  <a:gd name="connsiteX39-4325" fmla="*/ 30 w 10000"/>
                  <a:gd name="connsiteY39-4326" fmla="*/ 8975 h 10000"/>
                  <a:gd name="connsiteX40-4327" fmla="*/ 0 w 10000"/>
                  <a:gd name="connsiteY40-4328" fmla="*/ 8339 h 10000"/>
                  <a:gd name="connsiteX41-4329" fmla="*/ 195 w 10000"/>
                  <a:gd name="connsiteY41-4330" fmla="*/ 4812 h 10000"/>
                  <a:gd name="connsiteX42-4331" fmla="*/ 246 w 10000"/>
                  <a:gd name="connsiteY42-4332" fmla="*/ 4501 h 10000"/>
                  <a:gd name="connsiteX43-4333" fmla="*/ 304 w 10000"/>
                  <a:gd name="connsiteY43-4334" fmla="*/ 4194 h 10000"/>
                  <a:gd name="connsiteX44-4335" fmla="*/ 368 w 10000"/>
                  <a:gd name="connsiteY44-4336" fmla="*/ 3898 h 10000"/>
                  <a:gd name="connsiteX45-4337" fmla="*/ 438 w 10000"/>
                  <a:gd name="connsiteY45-4338" fmla="*/ 3602 h 10000"/>
                  <a:gd name="connsiteX46-4339" fmla="*/ 517 w 10000"/>
                  <a:gd name="connsiteY46-4340" fmla="*/ 3312 h 10000"/>
                  <a:gd name="connsiteX47-4341" fmla="*/ 601 w 10000"/>
                  <a:gd name="connsiteY47-4342" fmla="*/ 3028 h 10000"/>
                  <a:gd name="connsiteX48-4343" fmla="*/ 692 w 10000"/>
                  <a:gd name="connsiteY48-4344" fmla="*/ 2756 h 10000"/>
                  <a:gd name="connsiteX49-4345" fmla="*/ 789 w 10000"/>
                  <a:gd name="connsiteY49-4346" fmla="*/ 2487 h 10000"/>
                  <a:gd name="connsiteX50-4347" fmla="*/ 895 w 10000"/>
                  <a:gd name="connsiteY50-4348" fmla="*/ 2226 h 10000"/>
                  <a:gd name="connsiteX51-4349" fmla="*/ 1008 w 10000"/>
                  <a:gd name="connsiteY51-4350" fmla="*/ 1977 h 10000"/>
                  <a:gd name="connsiteX52-4351" fmla="*/ 1128 w 10000"/>
                  <a:gd name="connsiteY52-4352" fmla="*/ 1737 h 10000"/>
                  <a:gd name="connsiteX53-4353" fmla="*/ 1255 w 10000"/>
                  <a:gd name="connsiteY53-4354" fmla="*/ 1503 h 10000"/>
                  <a:gd name="connsiteX54-4355" fmla="*/ 1389 w 10000"/>
                  <a:gd name="connsiteY54-4356" fmla="*/ 1283 h 10000"/>
                  <a:gd name="connsiteX55-4357" fmla="*/ 1534 w 10000"/>
                  <a:gd name="connsiteY55-4358" fmla="*/ 1072 h 10000"/>
                  <a:gd name="connsiteX56-4359" fmla="*/ 1685 w 10000"/>
                  <a:gd name="connsiteY56-4360" fmla="*/ 876 h 10000"/>
                  <a:gd name="connsiteX57-4361" fmla="*/ 1843 w 10000"/>
                  <a:gd name="connsiteY57-4362" fmla="*/ 688 h 10000"/>
                  <a:gd name="connsiteX58-4363" fmla="*/ 2009 w 10000"/>
                  <a:gd name="connsiteY58-4364" fmla="*/ 516 h 10000"/>
                  <a:gd name="connsiteX59-4365" fmla="*/ 2185 w 10000"/>
                  <a:gd name="connsiteY59-4366" fmla="*/ 355 h 10000"/>
                  <a:gd name="connsiteX60-4367" fmla="*/ 2367 w 10000"/>
                  <a:gd name="connsiteY60-4368" fmla="*/ 209 h 10000"/>
                  <a:gd name="connsiteX61-4369" fmla="*/ 3871 w 10000"/>
                  <a:gd name="connsiteY61-4370" fmla="*/ 0 h 10000"/>
                  <a:gd name="connsiteX62-4371" fmla="*/ 5246 w 10000"/>
                  <a:gd name="connsiteY62-4372" fmla="*/ 175 h 10000"/>
                  <a:gd name="connsiteX63-4373" fmla="*/ 6510 w 10000"/>
                  <a:gd name="connsiteY63-4374" fmla="*/ 571 h 10000"/>
                  <a:gd name="connsiteX64-4375" fmla="*/ 7478 w 10000"/>
                  <a:gd name="connsiteY64-4376" fmla="*/ 1230 h 10000"/>
                  <a:gd name="connsiteX65-4377" fmla="*/ 7344 w 10000"/>
                  <a:gd name="connsiteY65-4378" fmla="*/ 6243 h 10000"/>
                  <a:gd name="connsiteX66-4379" fmla="*/ 8906 w 10000"/>
                  <a:gd name="connsiteY66-4380" fmla="*/ 6244 h 10000"/>
                  <a:gd name="connsiteX67-4381" fmla="*/ 10000 w 10000"/>
                  <a:gd name="connsiteY67-4382" fmla="*/ 6041 h 10000"/>
                  <a:gd name="connsiteX0-4383" fmla="*/ 10000 w 10000"/>
                  <a:gd name="connsiteY0-4384" fmla="*/ 6041 h 10000"/>
                  <a:gd name="connsiteX1-4385" fmla="*/ 9778 w 10000"/>
                  <a:gd name="connsiteY1-4386" fmla="*/ 6050 h 10000"/>
                  <a:gd name="connsiteX2-4387" fmla="*/ 9558 w 10000"/>
                  <a:gd name="connsiteY2-4388" fmla="*/ 6077 h 10000"/>
                  <a:gd name="connsiteX3-4389" fmla="*/ 9341 w 10000"/>
                  <a:gd name="connsiteY3-4390" fmla="*/ 6121 h 10000"/>
                  <a:gd name="connsiteX4-4391" fmla="*/ 9127 w 10000"/>
                  <a:gd name="connsiteY4-4392" fmla="*/ 6178 h 10000"/>
                  <a:gd name="connsiteX5-4393" fmla="*/ 8916 w 10000"/>
                  <a:gd name="connsiteY5-4394" fmla="*/ 6249 h 10000"/>
                  <a:gd name="connsiteX6-4395" fmla="*/ 8879 w 10000"/>
                  <a:gd name="connsiteY6-4396" fmla="*/ 6243 h 10000"/>
                  <a:gd name="connsiteX7-4397" fmla="*/ 8707 w 10000"/>
                  <a:gd name="connsiteY7-4398" fmla="*/ 6334 h 10000"/>
                  <a:gd name="connsiteX8-4399" fmla="*/ 8501 w 10000"/>
                  <a:gd name="connsiteY8-4400" fmla="*/ 6431 h 10000"/>
                  <a:gd name="connsiteX9-4401" fmla="*/ 8294 w 10000"/>
                  <a:gd name="connsiteY9-4402" fmla="*/ 6536 h 10000"/>
                  <a:gd name="connsiteX10-4403" fmla="*/ 7892 w 10000"/>
                  <a:gd name="connsiteY10-4404" fmla="*/ 6783 h 10000"/>
                  <a:gd name="connsiteX11-4405" fmla="*/ 7492 w 10000"/>
                  <a:gd name="connsiteY11-4406" fmla="*/ 7058 h 10000"/>
                  <a:gd name="connsiteX12-4407" fmla="*/ 7101 w 10000"/>
                  <a:gd name="connsiteY12-4408" fmla="*/ 7359 h 10000"/>
                  <a:gd name="connsiteX13-4409" fmla="*/ 6710 w 10000"/>
                  <a:gd name="connsiteY13-4410" fmla="*/ 7673 h 10000"/>
                  <a:gd name="connsiteX14-4411" fmla="*/ 5934 w 10000"/>
                  <a:gd name="connsiteY14-4412" fmla="*/ 8319 h 10000"/>
                  <a:gd name="connsiteX15-4413" fmla="*/ 5541 w 10000"/>
                  <a:gd name="connsiteY15-4414" fmla="*/ 8632 h 10000"/>
                  <a:gd name="connsiteX16-4415" fmla="*/ 5394 w 10000"/>
                  <a:gd name="connsiteY16-4416" fmla="*/ 8750 h 10000"/>
                  <a:gd name="connsiteX17-4417" fmla="*/ 5147 w 10000"/>
                  <a:gd name="connsiteY17-4418" fmla="*/ 8931 h 10000"/>
                  <a:gd name="connsiteX18-4419" fmla="*/ 4745 w 10000"/>
                  <a:gd name="connsiteY18-4420" fmla="*/ 9204 h 10000"/>
                  <a:gd name="connsiteX19-4421" fmla="*/ 4543 w 10000"/>
                  <a:gd name="connsiteY19-4422" fmla="*/ 9332 h 10000"/>
                  <a:gd name="connsiteX20-4423" fmla="*/ 4341 w 10000"/>
                  <a:gd name="connsiteY20-4424" fmla="*/ 9447 h 10000"/>
                  <a:gd name="connsiteX21-4425" fmla="*/ 4134 w 10000"/>
                  <a:gd name="connsiteY21-4426" fmla="*/ 9552 h 10000"/>
                  <a:gd name="connsiteX22-4427" fmla="*/ 3924 w 10000"/>
                  <a:gd name="connsiteY22-4428" fmla="*/ 9648 h 10000"/>
                  <a:gd name="connsiteX23-4429" fmla="*/ 3715 w 10000"/>
                  <a:gd name="connsiteY23-4430" fmla="*/ 9731 h 10000"/>
                  <a:gd name="connsiteX24-4431" fmla="*/ 3502 w 10000"/>
                  <a:gd name="connsiteY24-4432" fmla="*/ 9801 h 10000"/>
                  <a:gd name="connsiteX25-4433" fmla="*/ 3065 w 10000"/>
                  <a:gd name="connsiteY25-4434" fmla="*/ 9909 h 10000"/>
                  <a:gd name="connsiteX26-4435" fmla="*/ 2844 w 10000"/>
                  <a:gd name="connsiteY26-4436" fmla="*/ 9950 h 10000"/>
                  <a:gd name="connsiteX27-4437" fmla="*/ 2618 w 10000"/>
                  <a:gd name="connsiteY27-4438" fmla="*/ 9982 h 10000"/>
                  <a:gd name="connsiteX28-4439" fmla="*/ 2391 w 10000"/>
                  <a:gd name="connsiteY28-4440" fmla="*/ 9997 h 10000"/>
                  <a:gd name="connsiteX29-4441" fmla="*/ 2163 w 10000"/>
                  <a:gd name="connsiteY29-4442" fmla="*/ 10000 h 10000"/>
                  <a:gd name="connsiteX30-4443" fmla="*/ 1936 w 10000"/>
                  <a:gd name="connsiteY30-4444" fmla="*/ 9988 h 10000"/>
                  <a:gd name="connsiteX31-4445" fmla="*/ 1711 w 10000"/>
                  <a:gd name="connsiteY31-4446" fmla="*/ 9956 h 10000"/>
                  <a:gd name="connsiteX32-4447" fmla="*/ 1486 w 10000"/>
                  <a:gd name="connsiteY32-4448" fmla="*/ 9909 h 10000"/>
                  <a:gd name="connsiteX33-4449" fmla="*/ 1264 w 10000"/>
                  <a:gd name="connsiteY33-4450" fmla="*/ 9845 h 10000"/>
                  <a:gd name="connsiteX34-4451" fmla="*/ 1046 w 10000"/>
                  <a:gd name="connsiteY34-4452" fmla="*/ 9760 h 10000"/>
                  <a:gd name="connsiteX35-4453" fmla="*/ 831 w 10000"/>
                  <a:gd name="connsiteY35-4454" fmla="*/ 9651 h 10000"/>
                  <a:gd name="connsiteX36-4455" fmla="*/ 621 w 10000"/>
                  <a:gd name="connsiteY36-4456" fmla="*/ 9520 h 10000"/>
                  <a:gd name="connsiteX37-4457" fmla="*/ 418 w 10000"/>
                  <a:gd name="connsiteY37-4458" fmla="*/ 9365 h 10000"/>
                  <a:gd name="connsiteX38-4459" fmla="*/ 220 w 10000"/>
                  <a:gd name="connsiteY38-4460" fmla="*/ 9180 h 10000"/>
                  <a:gd name="connsiteX39-4461" fmla="*/ 30 w 10000"/>
                  <a:gd name="connsiteY39-4462" fmla="*/ 8975 h 10000"/>
                  <a:gd name="connsiteX40-4463" fmla="*/ 0 w 10000"/>
                  <a:gd name="connsiteY40-4464" fmla="*/ 8339 h 10000"/>
                  <a:gd name="connsiteX41-4465" fmla="*/ 246 w 10000"/>
                  <a:gd name="connsiteY41-4466" fmla="*/ 4501 h 10000"/>
                  <a:gd name="connsiteX42-4467" fmla="*/ 304 w 10000"/>
                  <a:gd name="connsiteY42-4468" fmla="*/ 4194 h 10000"/>
                  <a:gd name="connsiteX43-4469" fmla="*/ 368 w 10000"/>
                  <a:gd name="connsiteY43-4470" fmla="*/ 3898 h 10000"/>
                  <a:gd name="connsiteX44-4471" fmla="*/ 438 w 10000"/>
                  <a:gd name="connsiteY44-4472" fmla="*/ 3602 h 10000"/>
                  <a:gd name="connsiteX45-4473" fmla="*/ 517 w 10000"/>
                  <a:gd name="connsiteY45-4474" fmla="*/ 3312 h 10000"/>
                  <a:gd name="connsiteX46-4475" fmla="*/ 601 w 10000"/>
                  <a:gd name="connsiteY46-4476" fmla="*/ 3028 h 10000"/>
                  <a:gd name="connsiteX47-4477" fmla="*/ 692 w 10000"/>
                  <a:gd name="connsiteY47-4478" fmla="*/ 2756 h 10000"/>
                  <a:gd name="connsiteX48-4479" fmla="*/ 789 w 10000"/>
                  <a:gd name="connsiteY48-4480" fmla="*/ 2487 h 10000"/>
                  <a:gd name="connsiteX49-4481" fmla="*/ 895 w 10000"/>
                  <a:gd name="connsiteY49-4482" fmla="*/ 2226 h 10000"/>
                  <a:gd name="connsiteX50-4483" fmla="*/ 1008 w 10000"/>
                  <a:gd name="connsiteY50-4484" fmla="*/ 1977 h 10000"/>
                  <a:gd name="connsiteX51-4485" fmla="*/ 1128 w 10000"/>
                  <a:gd name="connsiteY51-4486" fmla="*/ 1737 h 10000"/>
                  <a:gd name="connsiteX52-4487" fmla="*/ 1255 w 10000"/>
                  <a:gd name="connsiteY52-4488" fmla="*/ 1503 h 10000"/>
                  <a:gd name="connsiteX53-4489" fmla="*/ 1389 w 10000"/>
                  <a:gd name="connsiteY53-4490" fmla="*/ 1283 h 10000"/>
                  <a:gd name="connsiteX54-4491" fmla="*/ 1534 w 10000"/>
                  <a:gd name="connsiteY54-4492" fmla="*/ 1072 h 10000"/>
                  <a:gd name="connsiteX55-4493" fmla="*/ 1685 w 10000"/>
                  <a:gd name="connsiteY55-4494" fmla="*/ 876 h 10000"/>
                  <a:gd name="connsiteX56-4495" fmla="*/ 1843 w 10000"/>
                  <a:gd name="connsiteY56-4496" fmla="*/ 688 h 10000"/>
                  <a:gd name="connsiteX57-4497" fmla="*/ 2009 w 10000"/>
                  <a:gd name="connsiteY57-4498" fmla="*/ 516 h 10000"/>
                  <a:gd name="connsiteX58-4499" fmla="*/ 2185 w 10000"/>
                  <a:gd name="connsiteY58-4500" fmla="*/ 355 h 10000"/>
                  <a:gd name="connsiteX59-4501" fmla="*/ 2367 w 10000"/>
                  <a:gd name="connsiteY59-4502" fmla="*/ 209 h 10000"/>
                  <a:gd name="connsiteX60-4503" fmla="*/ 3871 w 10000"/>
                  <a:gd name="connsiteY60-4504" fmla="*/ 0 h 10000"/>
                  <a:gd name="connsiteX61-4505" fmla="*/ 5246 w 10000"/>
                  <a:gd name="connsiteY61-4506" fmla="*/ 175 h 10000"/>
                  <a:gd name="connsiteX62-4507" fmla="*/ 6510 w 10000"/>
                  <a:gd name="connsiteY62-4508" fmla="*/ 571 h 10000"/>
                  <a:gd name="connsiteX63-4509" fmla="*/ 7478 w 10000"/>
                  <a:gd name="connsiteY63-4510" fmla="*/ 1230 h 10000"/>
                  <a:gd name="connsiteX64-4511" fmla="*/ 7344 w 10000"/>
                  <a:gd name="connsiteY64-4512" fmla="*/ 6243 h 10000"/>
                  <a:gd name="connsiteX65-4513" fmla="*/ 8906 w 10000"/>
                  <a:gd name="connsiteY65-4514" fmla="*/ 6244 h 10000"/>
                  <a:gd name="connsiteX66-4515" fmla="*/ 10000 w 10000"/>
                  <a:gd name="connsiteY66-4516" fmla="*/ 6041 h 10000"/>
                  <a:gd name="connsiteX0-4517" fmla="*/ 10000 w 10000"/>
                  <a:gd name="connsiteY0-4518" fmla="*/ 6041 h 10000"/>
                  <a:gd name="connsiteX1-4519" fmla="*/ 9778 w 10000"/>
                  <a:gd name="connsiteY1-4520" fmla="*/ 6050 h 10000"/>
                  <a:gd name="connsiteX2-4521" fmla="*/ 9558 w 10000"/>
                  <a:gd name="connsiteY2-4522" fmla="*/ 6077 h 10000"/>
                  <a:gd name="connsiteX3-4523" fmla="*/ 9341 w 10000"/>
                  <a:gd name="connsiteY3-4524" fmla="*/ 6121 h 10000"/>
                  <a:gd name="connsiteX4-4525" fmla="*/ 9127 w 10000"/>
                  <a:gd name="connsiteY4-4526" fmla="*/ 6178 h 10000"/>
                  <a:gd name="connsiteX5-4527" fmla="*/ 8916 w 10000"/>
                  <a:gd name="connsiteY5-4528" fmla="*/ 6249 h 10000"/>
                  <a:gd name="connsiteX6-4529" fmla="*/ 8879 w 10000"/>
                  <a:gd name="connsiteY6-4530" fmla="*/ 6243 h 10000"/>
                  <a:gd name="connsiteX7-4531" fmla="*/ 8707 w 10000"/>
                  <a:gd name="connsiteY7-4532" fmla="*/ 6334 h 10000"/>
                  <a:gd name="connsiteX8-4533" fmla="*/ 8501 w 10000"/>
                  <a:gd name="connsiteY8-4534" fmla="*/ 6431 h 10000"/>
                  <a:gd name="connsiteX9-4535" fmla="*/ 8294 w 10000"/>
                  <a:gd name="connsiteY9-4536" fmla="*/ 6536 h 10000"/>
                  <a:gd name="connsiteX10-4537" fmla="*/ 7892 w 10000"/>
                  <a:gd name="connsiteY10-4538" fmla="*/ 6783 h 10000"/>
                  <a:gd name="connsiteX11-4539" fmla="*/ 7492 w 10000"/>
                  <a:gd name="connsiteY11-4540" fmla="*/ 7058 h 10000"/>
                  <a:gd name="connsiteX12-4541" fmla="*/ 7101 w 10000"/>
                  <a:gd name="connsiteY12-4542" fmla="*/ 7359 h 10000"/>
                  <a:gd name="connsiteX13-4543" fmla="*/ 6710 w 10000"/>
                  <a:gd name="connsiteY13-4544" fmla="*/ 7673 h 10000"/>
                  <a:gd name="connsiteX14-4545" fmla="*/ 5934 w 10000"/>
                  <a:gd name="connsiteY14-4546" fmla="*/ 8319 h 10000"/>
                  <a:gd name="connsiteX15-4547" fmla="*/ 5541 w 10000"/>
                  <a:gd name="connsiteY15-4548" fmla="*/ 8632 h 10000"/>
                  <a:gd name="connsiteX16-4549" fmla="*/ 5394 w 10000"/>
                  <a:gd name="connsiteY16-4550" fmla="*/ 8750 h 10000"/>
                  <a:gd name="connsiteX17-4551" fmla="*/ 5147 w 10000"/>
                  <a:gd name="connsiteY17-4552" fmla="*/ 8931 h 10000"/>
                  <a:gd name="connsiteX18-4553" fmla="*/ 4745 w 10000"/>
                  <a:gd name="connsiteY18-4554" fmla="*/ 9204 h 10000"/>
                  <a:gd name="connsiteX19-4555" fmla="*/ 4543 w 10000"/>
                  <a:gd name="connsiteY19-4556" fmla="*/ 9332 h 10000"/>
                  <a:gd name="connsiteX20-4557" fmla="*/ 4341 w 10000"/>
                  <a:gd name="connsiteY20-4558" fmla="*/ 9447 h 10000"/>
                  <a:gd name="connsiteX21-4559" fmla="*/ 4134 w 10000"/>
                  <a:gd name="connsiteY21-4560" fmla="*/ 9552 h 10000"/>
                  <a:gd name="connsiteX22-4561" fmla="*/ 3924 w 10000"/>
                  <a:gd name="connsiteY22-4562" fmla="*/ 9648 h 10000"/>
                  <a:gd name="connsiteX23-4563" fmla="*/ 3715 w 10000"/>
                  <a:gd name="connsiteY23-4564" fmla="*/ 9731 h 10000"/>
                  <a:gd name="connsiteX24-4565" fmla="*/ 3502 w 10000"/>
                  <a:gd name="connsiteY24-4566" fmla="*/ 9801 h 10000"/>
                  <a:gd name="connsiteX25-4567" fmla="*/ 3065 w 10000"/>
                  <a:gd name="connsiteY25-4568" fmla="*/ 9909 h 10000"/>
                  <a:gd name="connsiteX26-4569" fmla="*/ 2844 w 10000"/>
                  <a:gd name="connsiteY26-4570" fmla="*/ 9950 h 10000"/>
                  <a:gd name="connsiteX27-4571" fmla="*/ 2618 w 10000"/>
                  <a:gd name="connsiteY27-4572" fmla="*/ 9982 h 10000"/>
                  <a:gd name="connsiteX28-4573" fmla="*/ 2391 w 10000"/>
                  <a:gd name="connsiteY28-4574" fmla="*/ 9997 h 10000"/>
                  <a:gd name="connsiteX29-4575" fmla="*/ 2163 w 10000"/>
                  <a:gd name="connsiteY29-4576" fmla="*/ 10000 h 10000"/>
                  <a:gd name="connsiteX30-4577" fmla="*/ 1936 w 10000"/>
                  <a:gd name="connsiteY30-4578" fmla="*/ 9988 h 10000"/>
                  <a:gd name="connsiteX31-4579" fmla="*/ 1711 w 10000"/>
                  <a:gd name="connsiteY31-4580" fmla="*/ 9956 h 10000"/>
                  <a:gd name="connsiteX32-4581" fmla="*/ 1486 w 10000"/>
                  <a:gd name="connsiteY32-4582" fmla="*/ 9909 h 10000"/>
                  <a:gd name="connsiteX33-4583" fmla="*/ 1264 w 10000"/>
                  <a:gd name="connsiteY33-4584" fmla="*/ 9845 h 10000"/>
                  <a:gd name="connsiteX34-4585" fmla="*/ 1046 w 10000"/>
                  <a:gd name="connsiteY34-4586" fmla="*/ 9760 h 10000"/>
                  <a:gd name="connsiteX35-4587" fmla="*/ 831 w 10000"/>
                  <a:gd name="connsiteY35-4588" fmla="*/ 9651 h 10000"/>
                  <a:gd name="connsiteX36-4589" fmla="*/ 621 w 10000"/>
                  <a:gd name="connsiteY36-4590" fmla="*/ 9520 h 10000"/>
                  <a:gd name="connsiteX37-4591" fmla="*/ 418 w 10000"/>
                  <a:gd name="connsiteY37-4592" fmla="*/ 9365 h 10000"/>
                  <a:gd name="connsiteX38-4593" fmla="*/ 220 w 10000"/>
                  <a:gd name="connsiteY38-4594" fmla="*/ 9180 h 10000"/>
                  <a:gd name="connsiteX39-4595" fmla="*/ 30 w 10000"/>
                  <a:gd name="connsiteY39-4596" fmla="*/ 8975 h 10000"/>
                  <a:gd name="connsiteX40-4597" fmla="*/ 0 w 10000"/>
                  <a:gd name="connsiteY40-4598" fmla="*/ 8339 h 10000"/>
                  <a:gd name="connsiteX41-4599" fmla="*/ 304 w 10000"/>
                  <a:gd name="connsiteY41-4600" fmla="*/ 4194 h 10000"/>
                  <a:gd name="connsiteX42-4601" fmla="*/ 368 w 10000"/>
                  <a:gd name="connsiteY42-4602" fmla="*/ 3898 h 10000"/>
                  <a:gd name="connsiteX43-4603" fmla="*/ 438 w 10000"/>
                  <a:gd name="connsiteY43-4604" fmla="*/ 3602 h 10000"/>
                  <a:gd name="connsiteX44-4605" fmla="*/ 517 w 10000"/>
                  <a:gd name="connsiteY44-4606" fmla="*/ 3312 h 10000"/>
                  <a:gd name="connsiteX45-4607" fmla="*/ 601 w 10000"/>
                  <a:gd name="connsiteY45-4608" fmla="*/ 3028 h 10000"/>
                  <a:gd name="connsiteX46-4609" fmla="*/ 692 w 10000"/>
                  <a:gd name="connsiteY46-4610" fmla="*/ 2756 h 10000"/>
                  <a:gd name="connsiteX47-4611" fmla="*/ 789 w 10000"/>
                  <a:gd name="connsiteY47-4612" fmla="*/ 2487 h 10000"/>
                  <a:gd name="connsiteX48-4613" fmla="*/ 895 w 10000"/>
                  <a:gd name="connsiteY48-4614" fmla="*/ 2226 h 10000"/>
                  <a:gd name="connsiteX49-4615" fmla="*/ 1008 w 10000"/>
                  <a:gd name="connsiteY49-4616" fmla="*/ 1977 h 10000"/>
                  <a:gd name="connsiteX50-4617" fmla="*/ 1128 w 10000"/>
                  <a:gd name="connsiteY50-4618" fmla="*/ 1737 h 10000"/>
                  <a:gd name="connsiteX51-4619" fmla="*/ 1255 w 10000"/>
                  <a:gd name="connsiteY51-4620" fmla="*/ 1503 h 10000"/>
                  <a:gd name="connsiteX52-4621" fmla="*/ 1389 w 10000"/>
                  <a:gd name="connsiteY52-4622" fmla="*/ 1283 h 10000"/>
                  <a:gd name="connsiteX53-4623" fmla="*/ 1534 w 10000"/>
                  <a:gd name="connsiteY53-4624" fmla="*/ 1072 h 10000"/>
                  <a:gd name="connsiteX54-4625" fmla="*/ 1685 w 10000"/>
                  <a:gd name="connsiteY54-4626" fmla="*/ 876 h 10000"/>
                  <a:gd name="connsiteX55-4627" fmla="*/ 1843 w 10000"/>
                  <a:gd name="connsiteY55-4628" fmla="*/ 688 h 10000"/>
                  <a:gd name="connsiteX56-4629" fmla="*/ 2009 w 10000"/>
                  <a:gd name="connsiteY56-4630" fmla="*/ 516 h 10000"/>
                  <a:gd name="connsiteX57-4631" fmla="*/ 2185 w 10000"/>
                  <a:gd name="connsiteY57-4632" fmla="*/ 355 h 10000"/>
                  <a:gd name="connsiteX58-4633" fmla="*/ 2367 w 10000"/>
                  <a:gd name="connsiteY58-4634" fmla="*/ 209 h 10000"/>
                  <a:gd name="connsiteX59-4635" fmla="*/ 3871 w 10000"/>
                  <a:gd name="connsiteY59-4636" fmla="*/ 0 h 10000"/>
                  <a:gd name="connsiteX60-4637" fmla="*/ 5246 w 10000"/>
                  <a:gd name="connsiteY60-4638" fmla="*/ 175 h 10000"/>
                  <a:gd name="connsiteX61-4639" fmla="*/ 6510 w 10000"/>
                  <a:gd name="connsiteY61-4640" fmla="*/ 571 h 10000"/>
                  <a:gd name="connsiteX62-4641" fmla="*/ 7478 w 10000"/>
                  <a:gd name="connsiteY62-4642" fmla="*/ 1230 h 10000"/>
                  <a:gd name="connsiteX63-4643" fmla="*/ 7344 w 10000"/>
                  <a:gd name="connsiteY63-4644" fmla="*/ 6243 h 10000"/>
                  <a:gd name="connsiteX64-4645" fmla="*/ 8906 w 10000"/>
                  <a:gd name="connsiteY64-4646" fmla="*/ 6244 h 10000"/>
                  <a:gd name="connsiteX65-4647" fmla="*/ 10000 w 10000"/>
                  <a:gd name="connsiteY65-4648" fmla="*/ 6041 h 10000"/>
                  <a:gd name="connsiteX0-4649" fmla="*/ 10000 w 10000"/>
                  <a:gd name="connsiteY0-4650" fmla="*/ 6041 h 10000"/>
                  <a:gd name="connsiteX1-4651" fmla="*/ 9778 w 10000"/>
                  <a:gd name="connsiteY1-4652" fmla="*/ 6050 h 10000"/>
                  <a:gd name="connsiteX2-4653" fmla="*/ 9558 w 10000"/>
                  <a:gd name="connsiteY2-4654" fmla="*/ 6077 h 10000"/>
                  <a:gd name="connsiteX3-4655" fmla="*/ 9341 w 10000"/>
                  <a:gd name="connsiteY3-4656" fmla="*/ 6121 h 10000"/>
                  <a:gd name="connsiteX4-4657" fmla="*/ 9127 w 10000"/>
                  <a:gd name="connsiteY4-4658" fmla="*/ 6178 h 10000"/>
                  <a:gd name="connsiteX5-4659" fmla="*/ 8916 w 10000"/>
                  <a:gd name="connsiteY5-4660" fmla="*/ 6249 h 10000"/>
                  <a:gd name="connsiteX6-4661" fmla="*/ 8879 w 10000"/>
                  <a:gd name="connsiteY6-4662" fmla="*/ 6243 h 10000"/>
                  <a:gd name="connsiteX7-4663" fmla="*/ 8707 w 10000"/>
                  <a:gd name="connsiteY7-4664" fmla="*/ 6334 h 10000"/>
                  <a:gd name="connsiteX8-4665" fmla="*/ 8501 w 10000"/>
                  <a:gd name="connsiteY8-4666" fmla="*/ 6431 h 10000"/>
                  <a:gd name="connsiteX9-4667" fmla="*/ 8294 w 10000"/>
                  <a:gd name="connsiteY9-4668" fmla="*/ 6536 h 10000"/>
                  <a:gd name="connsiteX10-4669" fmla="*/ 7892 w 10000"/>
                  <a:gd name="connsiteY10-4670" fmla="*/ 6783 h 10000"/>
                  <a:gd name="connsiteX11-4671" fmla="*/ 7492 w 10000"/>
                  <a:gd name="connsiteY11-4672" fmla="*/ 7058 h 10000"/>
                  <a:gd name="connsiteX12-4673" fmla="*/ 7101 w 10000"/>
                  <a:gd name="connsiteY12-4674" fmla="*/ 7359 h 10000"/>
                  <a:gd name="connsiteX13-4675" fmla="*/ 6710 w 10000"/>
                  <a:gd name="connsiteY13-4676" fmla="*/ 7673 h 10000"/>
                  <a:gd name="connsiteX14-4677" fmla="*/ 5934 w 10000"/>
                  <a:gd name="connsiteY14-4678" fmla="*/ 8319 h 10000"/>
                  <a:gd name="connsiteX15-4679" fmla="*/ 5541 w 10000"/>
                  <a:gd name="connsiteY15-4680" fmla="*/ 8632 h 10000"/>
                  <a:gd name="connsiteX16-4681" fmla="*/ 5394 w 10000"/>
                  <a:gd name="connsiteY16-4682" fmla="*/ 8750 h 10000"/>
                  <a:gd name="connsiteX17-4683" fmla="*/ 5147 w 10000"/>
                  <a:gd name="connsiteY17-4684" fmla="*/ 8931 h 10000"/>
                  <a:gd name="connsiteX18-4685" fmla="*/ 4745 w 10000"/>
                  <a:gd name="connsiteY18-4686" fmla="*/ 9204 h 10000"/>
                  <a:gd name="connsiteX19-4687" fmla="*/ 4543 w 10000"/>
                  <a:gd name="connsiteY19-4688" fmla="*/ 9332 h 10000"/>
                  <a:gd name="connsiteX20-4689" fmla="*/ 4341 w 10000"/>
                  <a:gd name="connsiteY20-4690" fmla="*/ 9447 h 10000"/>
                  <a:gd name="connsiteX21-4691" fmla="*/ 4134 w 10000"/>
                  <a:gd name="connsiteY21-4692" fmla="*/ 9552 h 10000"/>
                  <a:gd name="connsiteX22-4693" fmla="*/ 3924 w 10000"/>
                  <a:gd name="connsiteY22-4694" fmla="*/ 9648 h 10000"/>
                  <a:gd name="connsiteX23-4695" fmla="*/ 3715 w 10000"/>
                  <a:gd name="connsiteY23-4696" fmla="*/ 9731 h 10000"/>
                  <a:gd name="connsiteX24-4697" fmla="*/ 3502 w 10000"/>
                  <a:gd name="connsiteY24-4698" fmla="*/ 9801 h 10000"/>
                  <a:gd name="connsiteX25-4699" fmla="*/ 3065 w 10000"/>
                  <a:gd name="connsiteY25-4700" fmla="*/ 9909 h 10000"/>
                  <a:gd name="connsiteX26-4701" fmla="*/ 2844 w 10000"/>
                  <a:gd name="connsiteY26-4702" fmla="*/ 9950 h 10000"/>
                  <a:gd name="connsiteX27-4703" fmla="*/ 2618 w 10000"/>
                  <a:gd name="connsiteY27-4704" fmla="*/ 9982 h 10000"/>
                  <a:gd name="connsiteX28-4705" fmla="*/ 2391 w 10000"/>
                  <a:gd name="connsiteY28-4706" fmla="*/ 9997 h 10000"/>
                  <a:gd name="connsiteX29-4707" fmla="*/ 2163 w 10000"/>
                  <a:gd name="connsiteY29-4708" fmla="*/ 10000 h 10000"/>
                  <a:gd name="connsiteX30-4709" fmla="*/ 1936 w 10000"/>
                  <a:gd name="connsiteY30-4710" fmla="*/ 9988 h 10000"/>
                  <a:gd name="connsiteX31-4711" fmla="*/ 1711 w 10000"/>
                  <a:gd name="connsiteY31-4712" fmla="*/ 9956 h 10000"/>
                  <a:gd name="connsiteX32-4713" fmla="*/ 1486 w 10000"/>
                  <a:gd name="connsiteY32-4714" fmla="*/ 9909 h 10000"/>
                  <a:gd name="connsiteX33-4715" fmla="*/ 1264 w 10000"/>
                  <a:gd name="connsiteY33-4716" fmla="*/ 9845 h 10000"/>
                  <a:gd name="connsiteX34-4717" fmla="*/ 1046 w 10000"/>
                  <a:gd name="connsiteY34-4718" fmla="*/ 9760 h 10000"/>
                  <a:gd name="connsiteX35-4719" fmla="*/ 831 w 10000"/>
                  <a:gd name="connsiteY35-4720" fmla="*/ 9651 h 10000"/>
                  <a:gd name="connsiteX36-4721" fmla="*/ 621 w 10000"/>
                  <a:gd name="connsiteY36-4722" fmla="*/ 9520 h 10000"/>
                  <a:gd name="connsiteX37-4723" fmla="*/ 418 w 10000"/>
                  <a:gd name="connsiteY37-4724" fmla="*/ 9365 h 10000"/>
                  <a:gd name="connsiteX38-4725" fmla="*/ 220 w 10000"/>
                  <a:gd name="connsiteY38-4726" fmla="*/ 9180 h 10000"/>
                  <a:gd name="connsiteX39-4727" fmla="*/ 30 w 10000"/>
                  <a:gd name="connsiteY39-4728" fmla="*/ 8975 h 10000"/>
                  <a:gd name="connsiteX40-4729" fmla="*/ 0 w 10000"/>
                  <a:gd name="connsiteY40-4730" fmla="*/ 8339 h 10000"/>
                  <a:gd name="connsiteX41-4731" fmla="*/ 368 w 10000"/>
                  <a:gd name="connsiteY41-4732" fmla="*/ 3898 h 10000"/>
                  <a:gd name="connsiteX42-4733" fmla="*/ 438 w 10000"/>
                  <a:gd name="connsiteY42-4734" fmla="*/ 3602 h 10000"/>
                  <a:gd name="connsiteX43-4735" fmla="*/ 517 w 10000"/>
                  <a:gd name="connsiteY43-4736" fmla="*/ 3312 h 10000"/>
                  <a:gd name="connsiteX44-4737" fmla="*/ 601 w 10000"/>
                  <a:gd name="connsiteY44-4738" fmla="*/ 3028 h 10000"/>
                  <a:gd name="connsiteX45-4739" fmla="*/ 692 w 10000"/>
                  <a:gd name="connsiteY45-4740" fmla="*/ 2756 h 10000"/>
                  <a:gd name="connsiteX46-4741" fmla="*/ 789 w 10000"/>
                  <a:gd name="connsiteY46-4742" fmla="*/ 2487 h 10000"/>
                  <a:gd name="connsiteX47-4743" fmla="*/ 895 w 10000"/>
                  <a:gd name="connsiteY47-4744" fmla="*/ 2226 h 10000"/>
                  <a:gd name="connsiteX48-4745" fmla="*/ 1008 w 10000"/>
                  <a:gd name="connsiteY48-4746" fmla="*/ 1977 h 10000"/>
                  <a:gd name="connsiteX49-4747" fmla="*/ 1128 w 10000"/>
                  <a:gd name="connsiteY49-4748" fmla="*/ 1737 h 10000"/>
                  <a:gd name="connsiteX50-4749" fmla="*/ 1255 w 10000"/>
                  <a:gd name="connsiteY50-4750" fmla="*/ 1503 h 10000"/>
                  <a:gd name="connsiteX51-4751" fmla="*/ 1389 w 10000"/>
                  <a:gd name="connsiteY51-4752" fmla="*/ 1283 h 10000"/>
                  <a:gd name="connsiteX52-4753" fmla="*/ 1534 w 10000"/>
                  <a:gd name="connsiteY52-4754" fmla="*/ 1072 h 10000"/>
                  <a:gd name="connsiteX53-4755" fmla="*/ 1685 w 10000"/>
                  <a:gd name="connsiteY53-4756" fmla="*/ 876 h 10000"/>
                  <a:gd name="connsiteX54-4757" fmla="*/ 1843 w 10000"/>
                  <a:gd name="connsiteY54-4758" fmla="*/ 688 h 10000"/>
                  <a:gd name="connsiteX55-4759" fmla="*/ 2009 w 10000"/>
                  <a:gd name="connsiteY55-4760" fmla="*/ 516 h 10000"/>
                  <a:gd name="connsiteX56-4761" fmla="*/ 2185 w 10000"/>
                  <a:gd name="connsiteY56-4762" fmla="*/ 355 h 10000"/>
                  <a:gd name="connsiteX57-4763" fmla="*/ 2367 w 10000"/>
                  <a:gd name="connsiteY57-4764" fmla="*/ 209 h 10000"/>
                  <a:gd name="connsiteX58-4765" fmla="*/ 3871 w 10000"/>
                  <a:gd name="connsiteY58-4766" fmla="*/ 0 h 10000"/>
                  <a:gd name="connsiteX59-4767" fmla="*/ 5246 w 10000"/>
                  <a:gd name="connsiteY59-4768" fmla="*/ 175 h 10000"/>
                  <a:gd name="connsiteX60-4769" fmla="*/ 6510 w 10000"/>
                  <a:gd name="connsiteY60-4770" fmla="*/ 571 h 10000"/>
                  <a:gd name="connsiteX61-4771" fmla="*/ 7478 w 10000"/>
                  <a:gd name="connsiteY61-4772" fmla="*/ 1230 h 10000"/>
                  <a:gd name="connsiteX62-4773" fmla="*/ 7344 w 10000"/>
                  <a:gd name="connsiteY62-4774" fmla="*/ 6243 h 10000"/>
                  <a:gd name="connsiteX63-4775" fmla="*/ 8906 w 10000"/>
                  <a:gd name="connsiteY63-4776" fmla="*/ 6244 h 10000"/>
                  <a:gd name="connsiteX64-4777" fmla="*/ 10000 w 10000"/>
                  <a:gd name="connsiteY64-4778" fmla="*/ 6041 h 10000"/>
                  <a:gd name="connsiteX0-4779" fmla="*/ 10000 w 10000"/>
                  <a:gd name="connsiteY0-4780" fmla="*/ 6041 h 10000"/>
                  <a:gd name="connsiteX1-4781" fmla="*/ 9778 w 10000"/>
                  <a:gd name="connsiteY1-4782" fmla="*/ 6050 h 10000"/>
                  <a:gd name="connsiteX2-4783" fmla="*/ 9558 w 10000"/>
                  <a:gd name="connsiteY2-4784" fmla="*/ 6077 h 10000"/>
                  <a:gd name="connsiteX3-4785" fmla="*/ 9341 w 10000"/>
                  <a:gd name="connsiteY3-4786" fmla="*/ 6121 h 10000"/>
                  <a:gd name="connsiteX4-4787" fmla="*/ 9127 w 10000"/>
                  <a:gd name="connsiteY4-4788" fmla="*/ 6178 h 10000"/>
                  <a:gd name="connsiteX5-4789" fmla="*/ 8916 w 10000"/>
                  <a:gd name="connsiteY5-4790" fmla="*/ 6249 h 10000"/>
                  <a:gd name="connsiteX6-4791" fmla="*/ 8879 w 10000"/>
                  <a:gd name="connsiteY6-4792" fmla="*/ 6243 h 10000"/>
                  <a:gd name="connsiteX7-4793" fmla="*/ 8707 w 10000"/>
                  <a:gd name="connsiteY7-4794" fmla="*/ 6334 h 10000"/>
                  <a:gd name="connsiteX8-4795" fmla="*/ 8501 w 10000"/>
                  <a:gd name="connsiteY8-4796" fmla="*/ 6431 h 10000"/>
                  <a:gd name="connsiteX9-4797" fmla="*/ 8294 w 10000"/>
                  <a:gd name="connsiteY9-4798" fmla="*/ 6536 h 10000"/>
                  <a:gd name="connsiteX10-4799" fmla="*/ 7892 w 10000"/>
                  <a:gd name="connsiteY10-4800" fmla="*/ 6783 h 10000"/>
                  <a:gd name="connsiteX11-4801" fmla="*/ 7492 w 10000"/>
                  <a:gd name="connsiteY11-4802" fmla="*/ 7058 h 10000"/>
                  <a:gd name="connsiteX12-4803" fmla="*/ 7101 w 10000"/>
                  <a:gd name="connsiteY12-4804" fmla="*/ 7359 h 10000"/>
                  <a:gd name="connsiteX13-4805" fmla="*/ 6710 w 10000"/>
                  <a:gd name="connsiteY13-4806" fmla="*/ 7673 h 10000"/>
                  <a:gd name="connsiteX14-4807" fmla="*/ 5934 w 10000"/>
                  <a:gd name="connsiteY14-4808" fmla="*/ 8319 h 10000"/>
                  <a:gd name="connsiteX15-4809" fmla="*/ 5541 w 10000"/>
                  <a:gd name="connsiteY15-4810" fmla="*/ 8632 h 10000"/>
                  <a:gd name="connsiteX16-4811" fmla="*/ 5394 w 10000"/>
                  <a:gd name="connsiteY16-4812" fmla="*/ 8750 h 10000"/>
                  <a:gd name="connsiteX17-4813" fmla="*/ 5147 w 10000"/>
                  <a:gd name="connsiteY17-4814" fmla="*/ 8931 h 10000"/>
                  <a:gd name="connsiteX18-4815" fmla="*/ 4745 w 10000"/>
                  <a:gd name="connsiteY18-4816" fmla="*/ 9204 h 10000"/>
                  <a:gd name="connsiteX19-4817" fmla="*/ 4543 w 10000"/>
                  <a:gd name="connsiteY19-4818" fmla="*/ 9332 h 10000"/>
                  <a:gd name="connsiteX20-4819" fmla="*/ 4341 w 10000"/>
                  <a:gd name="connsiteY20-4820" fmla="*/ 9447 h 10000"/>
                  <a:gd name="connsiteX21-4821" fmla="*/ 4134 w 10000"/>
                  <a:gd name="connsiteY21-4822" fmla="*/ 9552 h 10000"/>
                  <a:gd name="connsiteX22-4823" fmla="*/ 3924 w 10000"/>
                  <a:gd name="connsiteY22-4824" fmla="*/ 9648 h 10000"/>
                  <a:gd name="connsiteX23-4825" fmla="*/ 3715 w 10000"/>
                  <a:gd name="connsiteY23-4826" fmla="*/ 9731 h 10000"/>
                  <a:gd name="connsiteX24-4827" fmla="*/ 3502 w 10000"/>
                  <a:gd name="connsiteY24-4828" fmla="*/ 9801 h 10000"/>
                  <a:gd name="connsiteX25-4829" fmla="*/ 3065 w 10000"/>
                  <a:gd name="connsiteY25-4830" fmla="*/ 9909 h 10000"/>
                  <a:gd name="connsiteX26-4831" fmla="*/ 2844 w 10000"/>
                  <a:gd name="connsiteY26-4832" fmla="*/ 9950 h 10000"/>
                  <a:gd name="connsiteX27-4833" fmla="*/ 2618 w 10000"/>
                  <a:gd name="connsiteY27-4834" fmla="*/ 9982 h 10000"/>
                  <a:gd name="connsiteX28-4835" fmla="*/ 2391 w 10000"/>
                  <a:gd name="connsiteY28-4836" fmla="*/ 9997 h 10000"/>
                  <a:gd name="connsiteX29-4837" fmla="*/ 2163 w 10000"/>
                  <a:gd name="connsiteY29-4838" fmla="*/ 10000 h 10000"/>
                  <a:gd name="connsiteX30-4839" fmla="*/ 1936 w 10000"/>
                  <a:gd name="connsiteY30-4840" fmla="*/ 9988 h 10000"/>
                  <a:gd name="connsiteX31-4841" fmla="*/ 1711 w 10000"/>
                  <a:gd name="connsiteY31-4842" fmla="*/ 9956 h 10000"/>
                  <a:gd name="connsiteX32-4843" fmla="*/ 1486 w 10000"/>
                  <a:gd name="connsiteY32-4844" fmla="*/ 9909 h 10000"/>
                  <a:gd name="connsiteX33-4845" fmla="*/ 1264 w 10000"/>
                  <a:gd name="connsiteY33-4846" fmla="*/ 9845 h 10000"/>
                  <a:gd name="connsiteX34-4847" fmla="*/ 1046 w 10000"/>
                  <a:gd name="connsiteY34-4848" fmla="*/ 9760 h 10000"/>
                  <a:gd name="connsiteX35-4849" fmla="*/ 831 w 10000"/>
                  <a:gd name="connsiteY35-4850" fmla="*/ 9651 h 10000"/>
                  <a:gd name="connsiteX36-4851" fmla="*/ 621 w 10000"/>
                  <a:gd name="connsiteY36-4852" fmla="*/ 9520 h 10000"/>
                  <a:gd name="connsiteX37-4853" fmla="*/ 418 w 10000"/>
                  <a:gd name="connsiteY37-4854" fmla="*/ 9365 h 10000"/>
                  <a:gd name="connsiteX38-4855" fmla="*/ 220 w 10000"/>
                  <a:gd name="connsiteY38-4856" fmla="*/ 9180 h 10000"/>
                  <a:gd name="connsiteX39-4857" fmla="*/ 30 w 10000"/>
                  <a:gd name="connsiteY39-4858" fmla="*/ 8975 h 10000"/>
                  <a:gd name="connsiteX40-4859" fmla="*/ 0 w 10000"/>
                  <a:gd name="connsiteY40-4860" fmla="*/ 8339 h 10000"/>
                  <a:gd name="connsiteX41-4861" fmla="*/ 438 w 10000"/>
                  <a:gd name="connsiteY41-4862" fmla="*/ 3602 h 10000"/>
                  <a:gd name="connsiteX42-4863" fmla="*/ 517 w 10000"/>
                  <a:gd name="connsiteY42-4864" fmla="*/ 3312 h 10000"/>
                  <a:gd name="connsiteX43-4865" fmla="*/ 601 w 10000"/>
                  <a:gd name="connsiteY43-4866" fmla="*/ 3028 h 10000"/>
                  <a:gd name="connsiteX44-4867" fmla="*/ 692 w 10000"/>
                  <a:gd name="connsiteY44-4868" fmla="*/ 2756 h 10000"/>
                  <a:gd name="connsiteX45-4869" fmla="*/ 789 w 10000"/>
                  <a:gd name="connsiteY45-4870" fmla="*/ 2487 h 10000"/>
                  <a:gd name="connsiteX46-4871" fmla="*/ 895 w 10000"/>
                  <a:gd name="connsiteY46-4872" fmla="*/ 2226 h 10000"/>
                  <a:gd name="connsiteX47-4873" fmla="*/ 1008 w 10000"/>
                  <a:gd name="connsiteY47-4874" fmla="*/ 1977 h 10000"/>
                  <a:gd name="connsiteX48-4875" fmla="*/ 1128 w 10000"/>
                  <a:gd name="connsiteY48-4876" fmla="*/ 1737 h 10000"/>
                  <a:gd name="connsiteX49-4877" fmla="*/ 1255 w 10000"/>
                  <a:gd name="connsiteY49-4878" fmla="*/ 1503 h 10000"/>
                  <a:gd name="connsiteX50-4879" fmla="*/ 1389 w 10000"/>
                  <a:gd name="connsiteY50-4880" fmla="*/ 1283 h 10000"/>
                  <a:gd name="connsiteX51-4881" fmla="*/ 1534 w 10000"/>
                  <a:gd name="connsiteY51-4882" fmla="*/ 1072 h 10000"/>
                  <a:gd name="connsiteX52-4883" fmla="*/ 1685 w 10000"/>
                  <a:gd name="connsiteY52-4884" fmla="*/ 876 h 10000"/>
                  <a:gd name="connsiteX53-4885" fmla="*/ 1843 w 10000"/>
                  <a:gd name="connsiteY53-4886" fmla="*/ 688 h 10000"/>
                  <a:gd name="connsiteX54-4887" fmla="*/ 2009 w 10000"/>
                  <a:gd name="connsiteY54-4888" fmla="*/ 516 h 10000"/>
                  <a:gd name="connsiteX55-4889" fmla="*/ 2185 w 10000"/>
                  <a:gd name="connsiteY55-4890" fmla="*/ 355 h 10000"/>
                  <a:gd name="connsiteX56-4891" fmla="*/ 2367 w 10000"/>
                  <a:gd name="connsiteY56-4892" fmla="*/ 209 h 10000"/>
                  <a:gd name="connsiteX57-4893" fmla="*/ 3871 w 10000"/>
                  <a:gd name="connsiteY57-4894" fmla="*/ 0 h 10000"/>
                  <a:gd name="connsiteX58-4895" fmla="*/ 5246 w 10000"/>
                  <a:gd name="connsiteY58-4896" fmla="*/ 175 h 10000"/>
                  <a:gd name="connsiteX59-4897" fmla="*/ 6510 w 10000"/>
                  <a:gd name="connsiteY59-4898" fmla="*/ 571 h 10000"/>
                  <a:gd name="connsiteX60-4899" fmla="*/ 7478 w 10000"/>
                  <a:gd name="connsiteY60-4900" fmla="*/ 1230 h 10000"/>
                  <a:gd name="connsiteX61-4901" fmla="*/ 7344 w 10000"/>
                  <a:gd name="connsiteY61-4902" fmla="*/ 6243 h 10000"/>
                  <a:gd name="connsiteX62-4903" fmla="*/ 8906 w 10000"/>
                  <a:gd name="connsiteY62-4904" fmla="*/ 6244 h 10000"/>
                  <a:gd name="connsiteX63-4905" fmla="*/ 10000 w 10000"/>
                  <a:gd name="connsiteY63-4906" fmla="*/ 6041 h 10000"/>
                  <a:gd name="connsiteX0-4907" fmla="*/ 9970 w 9970"/>
                  <a:gd name="connsiteY0-4908" fmla="*/ 6041 h 10000"/>
                  <a:gd name="connsiteX1-4909" fmla="*/ 9748 w 9970"/>
                  <a:gd name="connsiteY1-4910" fmla="*/ 6050 h 10000"/>
                  <a:gd name="connsiteX2-4911" fmla="*/ 9528 w 9970"/>
                  <a:gd name="connsiteY2-4912" fmla="*/ 6077 h 10000"/>
                  <a:gd name="connsiteX3-4913" fmla="*/ 9311 w 9970"/>
                  <a:gd name="connsiteY3-4914" fmla="*/ 6121 h 10000"/>
                  <a:gd name="connsiteX4-4915" fmla="*/ 9097 w 9970"/>
                  <a:gd name="connsiteY4-4916" fmla="*/ 6178 h 10000"/>
                  <a:gd name="connsiteX5-4917" fmla="*/ 8886 w 9970"/>
                  <a:gd name="connsiteY5-4918" fmla="*/ 6249 h 10000"/>
                  <a:gd name="connsiteX6-4919" fmla="*/ 8849 w 9970"/>
                  <a:gd name="connsiteY6-4920" fmla="*/ 6243 h 10000"/>
                  <a:gd name="connsiteX7-4921" fmla="*/ 8677 w 9970"/>
                  <a:gd name="connsiteY7-4922" fmla="*/ 6334 h 10000"/>
                  <a:gd name="connsiteX8-4923" fmla="*/ 8471 w 9970"/>
                  <a:gd name="connsiteY8-4924" fmla="*/ 6431 h 10000"/>
                  <a:gd name="connsiteX9-4925" fmla="*/ 8264 w 9970"/>
                  <a:gd name="connsiteY9-4926" fmla="*/ 6536 h 10000"/>
                  <a:gd name="connsiteX10-4927" fmla="*/ 7862 w 9970"/>
                  <a:gd name="connsiteY10-4928" fmla="*/ 6783 h 10000"/>
                  <a:gd name="connsiteX11-4929" fmla="*/ 7462 w 9970"/>
                  <a:gd name="connsiteY11-4930" fmla="*/ 7058 h 10000"/>
                  <a:gd name="connsiteX12-4931" fmla="*/ 7071 w 9970"/>
                  <a:gd name="connsiteY12-4932" fmla="*/ 7359 h 10000"/>
                  <a:gd name="connsiteX13-4933" fmla="*/ 6680 w 9970"/>
                  <a:gd name="connsiteY13-4934" fmla="*/ 7673 h 10000"/>
                  <a:gd name="connsiteX14-4935" fmla="*/ 5904 w 9970"/>
                  <a:gd name="connsiteY14-4936" fmla="*/ 8319 h 10000"/>
                  <a:gd name="connsiteX15-4937" fmla="*/ 5511 w 9970"/>
                  <a:gd name="connsiteY15-4938" fmla="*/ 8632 h 10000"/>
                  <a:gd name="connsiteX16-4939" fmla="*/ 5364 w 9970"/>
                  <a:gd name="connsiteY16-4940" fmla="*/ 8750 h 10000"/>
                  <a:gd name="connsiteX17-4941" fmla="*/ 5117 w 9970"/>
                  <a:gd name="connsiteY17-4942" fmla="*/ 8931 h 10000"/>
                  <a:gd name="connsiteX18-4943" fmla="*/ 4715 w 9970"/>
                  <a:gd name="connsiteY18-4944" fmla="*/ 9204 h 10000"/>
                  <a:gd name="connsiteX19-4945" fmla="*/ 4513 w 9970"/>
                  <a:gd name="connsiteY19-4946" fmla="*/ 9332 h 10000"/>
                  <a:gd name="connsiteX20-4947" fmla="*/ 4311 w 9970"/>
                  <a:gd name="connsiteY20-4948" fmla="*/ 9447 h 10000"/>
                  <a:gd name="connsiteX21-4949" fmla="*/ 4104 w 9970"/>
                  <a:gd name="connsiteY21-4950" fmla="*/ 9552 h 10000"/>
                  <a:gd name="connsiteX22-4951" fmla="*/ 3894 w 9970"/>
                  <a:gd name="connsiteY22-4952" fmla="*/ 9648 h 10000"/>
                  <a:gd name="connsiteX23-4953" fmla="*/ 3685 w 9970"/>
                  <a:gd name="connsiteY23-4954" fmla="*/ 9731 h 10000"/>
                  <a:gd name="connsiteX24-4955" fmla="*/ 3472 w 9970"/>
                  <a:gd name="connsiteY24-4956" fmla="*/ 9801 h 10000"/>
                  <a:gd name="connsiteX25-4957" fmla="*/ 3035 w 9970"/>
                  <a:gd name="connsiteY25-4958" fmla="*/ 9909 h 10000"/>
                  <a:gd name="connsiteX26-4959" fmla="*/ 2814 w 9970"/>
                  <a:gd name="connsiteY26-4960" fmla="*/ 9950 h 10000"/>
                  <a:gd name="connsiteX27-4961" fmla="*/ 2588 w 9970"/>
                  <a:gd name="connsiteY27-4962" fmla="*/ 9982 h 10000"/>
                  <a:gd name="connsiteX28-4963" fmla="*/ 2361 w 9970"/>
                  <a:gd name="connsiteY28-4964" fmla="*/ 9997 h 10000"/>
                  <a:gd name="connsiteX29-4965" fmla="*/ 2133 w 9970"/>
                  <a:gd name="connsiteY29-4966" fmla="*/ 10000 h 10000"/>
                  <a:gd name="connsiteX30-4967" fmla="*/ 1906 w 9970"/>
                  <a:gd name="connsiteY30-4968" fmla="*/ 9988 h 10000"/>
                  <a:gd name="connsiteX31-4969" fmla="*/ 1681 w 9970"/>
                  <a:gd name="connsiteY31-4970" fmla="*/ 9956 h 10000"/>
                  <a:gd name="connsiteX32-4971" fmla="*/ 1456 w 9970"/>
                  <a:gd name="connsiteY32-4972" fmla="*/ 9909 h 10000"/>
                  <a:gd name="connsiteX33-4973" fmla="*/ 1234 w 9970"/>
                  <a:gd name="connsiteY33-4974" fmla="*/ 9845 h 10000"/>
                  <a:gd name="connsiteX34-4975" fmla="*/ 1016 w 9970"/>
                  <a:gd name="connsiteY34-4976" fmla="*/ 9760 h 10000"/>
                  <a:gd name="connsiteX35-4977" fmla="*/ 801 w 9970"/>
                  <a:gd name="connsiteY35-4978" fmla="*/ 9651 h 10000"/>
                  <a:gd name="connsiteX36-4979" fmla="*/ 591 w 9970"/>
                  <a:gd name="connsiteY36-4980" fmla="*/ 9520 h 10000"/>
                  <a:gd name="connsiteX37-4981" fmla="*/ 388 w 9970"/>
                  <a:gd name="connsiteY37-4982" fmla="*/ 9365 h 10000"/>
                  <a:gd name="connsiteX38-4983" fmla="*/ 190 w 9970"/>
                  <a:gd name="connsiteY38-4984" fmla="*/ 9180 h 10000"/>
                  <a:gd name="connsiteX39-4985" fmla="*/ 0 w 9970"/>
                  <a:gd name="connsiteY39-4986" fmla="*/ 8975 h 10000"/>
                  <a:gd name="connsiteX40-4987" fmla="*/ 724 w 9970"/>
                  <a:gd name="connsiteY40-4988" fmla="*/ 8471 h 10000"/>
                  <a:gd name="connsiteX41-4989" fmla="*/ 408 w 9970"/>
                  <a:gd name="connsiteY41-4990" fmla="*/ 3602 h 10000"/>
                  <a:gd name="connsiteX42-4991" fmla="*/ 487 w 9970"/>
                  <a:gd name="connsiteY42-4992" fmla="*/ 3312 h 10000"/>
                  <a:gd name="connsiteX43-4993" fmla="*/ 571 w 9970"/>
                  <a:gd name="connsiteY43-4994" fmla="*/ 3028 h 10000"/>
                  <a:gd name="connsiteX44-4995" fmla="*/ 662 w 9970"/>
                  <a:gd name="connsiteY44-4996" fmla="*/ 2756 h 10000"/>
                  <a:gd name="connsiteX45-4997" fmla="*/ 759 w 9970"/>
                  <a:gd name="connsiteY45-4998" fmla="*/ 2487 h 10000"/>
                  <a:gd name="connsiteX46-4999" fmla="*/ 865 w 9970"/>
                  <a:gd name="connsiteY46-5000" fmla="*/ 2226 h 10000"/>
                  <a:gd name="connsiteX47-5001" fmla="*/ 978 w 9970"/>
                  <a:gd name="connsiteY47-5002" fmla="*/ 1977 h 10000"/>
                  <a:gd name="connsiteX48-5003" fmla="*/ 1098 w 9970"/>
                  <a:gd name="connsiteY48-5004" fmla="*/ 1737 h 10000"/>
                  <a:gd name="connsiteX49-5005" fmla="*/ 1225 w 9970"/>
                  <a:gd name="connsiteY49-5006" fmla="*/ 1503 h 10000"/>
                  <a:gd name="connsiteX50-5007" fmla="*/ 1359 w 9970"/>
                  <a:gd name="connsiteY50-5008" fmla="*/ 1283 h 10000"/>
                  <a:gd name="connsiteX51-5009" fmla="*/ 1504 w 9970"/>
                  <a:gd name="connsiteY51-5010" fmla="*/ 1072 h 10000"/>
                  <a:gd name="connsiteX52-5011" fmla="*/ 1655 w 9970"/>
                  <a:gd name="connsiteY52-5012" fmla="*/ 876 h 10000"/>
                  <a:gd name="connsiteX53-5013" fmla="*/ 1813 w 9970"/>
                  <a:gd name="connsiteY53-5014" fmla="*/ 688 h 10000"/>
                  <a:gd name="connsiteX54-5015" fmla="*/ 1979 w 9970"/>
                  <a:gd name="connsiteY54-5016" fmla="*/ 516 h 10000"/>
                  <a:gd name="connsiteX55-5017" fmla="*/ 2155 w 9970"/>
                  <a:gd name="connsiteY55-5018" fmla="*/ 355 h 10000"/>
                  <a:gd name="connsiteX56-5019" fmla="*/ 2337 w 9970"/>
                  <a:gd name="connsiteY56-5020" fmla="*/ 209 h 10000"/>
                  <a:gd name="connsiteX57-5021" fmla="*/ 3841 w 9970"/>
                  <a:gd name="connsiteY57-5022" fmla="*/ 0 h 10000"/>
                  <a:gd name="connsiteX58-5023" fmla="*/ 5216 w 9970"/>
                  <a:gd name="connsiteY58-5024" fmla="*/ 175 h 10000"/>
                  <a:gd name="connsiteX59-5025" fmla="*/ 6480 w 9970"/>
                  <a:gd name="connsiteY59-5026" fmla="*/ 571 h 10000"/>
                  <a:gd name="connsiteX60-5027" fmla="*/ 7448 w 9970"/>
                  <a:gd name="connsiteY60-5028" fmla="*/ 1230 h 10000"/>
                  <a:gd name="connsiteX61-5029" fmla="*/ 7314 w 9970"/>
                  <a:gd name="connsiteY61-5030" fmla="*/ 6243 h 10000"/>
                  <a:gd name="connsiteX62-5031" fmla="*/ 8876 w 9970"/>
                  <a:gd name="connsiteY62-5032" fmla="*/ 6244 h 10000"/>
                  <a:gd name="connsiteX63-5033" fmla="*/ 9970 w 9970"/>
                  <a:gd name="connsiteY63-5034" fmla="*/ 6041 h 10000"/>
                  <a:gd name="connsiteX0-5035" fmla="*/ 10000 w 10000"/>
                  <a:gd name="connsiteY0-5036" fmla="*/ 6041 h 10000"/>
                  <a:gd name="connsiteX1-5037" fmla="*/ 9777 w 10000"/>
                  <a:gd name="connsiteY1-5038" fmla="*/ 6050 h 10000"/>
                  <a:gd name="connsiteX2-5039" fmla="*/ 9557 w 10000"/>
                  <a:gd name="connsiteY2-5040" fmla="*/ 6077 h 10000"/>
                  <a:gd name="connsiteX3-5041" fmla="*/ 9339 w 10000"/>
                  <a:gd name="connsiteY3-5042" fmla="*/ 6121 h 10000"/>
                  <a:gd name="connsiteX4-5043" fmla="*/ 9124 w 10000"/>
                  <a:gd name="connsiteY4-5044" fmla="*/ 6178 h 10000"/>
                  <a:gd name="connsiteX5-5045" fmla="*/ 8913 w 10000"/>
                  <a:gd name="connsiteY5-5046" fmla="*/ 6249 h 10000"/>
                  <a:gd name="connsiteX6-5047" fmla="*/ 8876 w 10000"/>
                  <a:gd name="connsiteY6-5048" fmla="*/ 6243 h 10000"/>
                  <a:gd name="connsiteX7-5049" fmla="*/ 8703 w 10000"/>
                  <a:gd name="connsiteY7-5050" fmla="*/ 6334 h 10000"/>
                  <a:gd name="connsiteX8-5051" fmla="*/ 8496 w 10000"/>
                  <a:gd name="connsiteY8-5052" fmla="*/ 6431 h 10000"/>
                  <a:gd name="connsiteX9-5053" fmla="*/ 8289 w 10000"/>
                  <a:gd name="connsiteY9-5054" fmla="*/ 6536 h 10000"/>
                  <a:gd name="connsiteX10-5055" fmla="*/ 7886 w 10000"/>
                  <a:gd name="connsiteY10-5056" fmla="*/ 6783 h 10000"/>
                  <a:gd name="connsiteX11-5057" fmla="*/ 7484 w 10000"/>
                  <a:gd name="connsiteY11-5058" fmla="*/ 7058 h 10000"/>
                  <a:gd name="connsiteX12-5059" fmla="*/ 7092 w 10000"/>
                  <a:gd name="connsiteY12-5060" fmla="*/ 7359 h 10000"/>
                  <a:gd name="connsiteX13-5061" fmla="*/ 6700 w 10000"/>
                  <a:gd name="connsiteY13-5062" fmla="*/ 7673 h 10000"/>
                  <a:gd name="connsiteX14-5063" fmla="*/ 5922 w 10000"/>
                  <a:gd name="connsiteY14-5064" fmla="*/ 8319 h 10000"/>
                  <a:gd name="connsiteX15-5065" fmla="*/ 5528 w 10000"/>
                  <a:gd name="connsiteY15-5066" fmla="*/ 8632 h 10000"/>
                  <a:gd name="connsiteX16-5067" fmla="*/ 5380 w 10000"/>
                  <a:gd name="connsiteY16-5068" fmla="*/ 8750 h 10000"/>
                  <a:gd name="connsiteX17-5069" fmla="*/ 5132 w 10000"/>
                  <a:gd name="connsiteY17-5070" fmla="*/ 8931 h 10000"/>
                  <a:gd name="connsiteX18-5071" fmla="*/ 4729 w 10000"/>
                  <a:gd name="connsiteY18-5072" fmla="*/ 9204 h 10000"/>
                  <a:gd name="connsiteX19-5073" fmla="*/ 4527 w 10000"/>
                  <a:gd name="connsiteY19-5074" fmla="*/ 9332 h 10000"/>
                  <a:gd name="connsiteX20-5075" fmla="*/ 4324 w 10000"/>
                  <a:gd name="connsiteY20-5076" fmla="*/ 9447 h 10000"/>
                  <a:gd name="connsiteX21-5077" fmla="*/ 4116 w 10000"/>
                  <a:gd name="connsiteY21-5078" fmla="*/ 9552 h 10000"/>
                  <a:gd name="connsiteX22-5079" fmla="*/ 3906 w 10000"/>
                  <a:gd name="connsiteY22-5080" fmla="*/ 9648 h 10000"/>
                  <a:gd name="connsiteX23-5081" fmla="*/ 3696 w 10000"/>
                  <a:gd name="connsiteY23-5082" fmla="*/ 9731 h 10000"/>
                  <a:gd name="connsiteX24-5083" fmla="*/ 3482 w 10000"/>
                  <a:gd name="connsiteY24-5084" fmla="*/ 9801 h 10000"/>
                  <a:gd name="connsiteX25-5085" fmla="*/ 3044 w 10000"/>
                  <a:gd name="connsiteY25-5086" fmla="*/ 9909 h 10000"/>
                  <a:gd name="connsiteX26-5087" fmla="*/ 2822 w 10000"/>
                  <a:gd name="connsiteY26-5088" fmla="*/ 9950 h 10000"/>
                  <a:gd name="connsiteX27-5089" fmla="*/ 2596 w 10000"/>
                  <a:gd name="connsiteY27-5090" fmla="*/ 9982 h 10000"/>
                  <a:gd name="connsiteX28-5091" fmla="*/ 2368 w 10000"/>
                  <a:gd name="connsiteY28-5092" fmla="*/ 9997 h 10000"/>
                  <a:gd name="connsiteX29-5093" fmla="*/ 2139 w 10000"/>
                  <a:gd name="connsiteY29-5094" fmla="*/ 10000 h 10000"/>
                  <a:gd name="connsiteX30-5095" fmla="*/ 1912 w 10000"/>
                  <a:gd name="connsiteY30-5096" fmla="*/ 9988 h 10000"/>
                  <a:gd name="connsiteX31-5097" fmla="*/ 1686 w 10000"/>
                  <a:gd name="connsiteY31-5098" fmla="*/ 9956 h 10000"/>
                  <a:gd name="connsiteX32-5099" fmla="*/ 1460 w 10000"/>
                  <a:gd name="connsiteY32-5100" fmla="*/ 9909 h 10000"/>
                  <a:gd name="connsiteX33-5101" fmla="*/ 1238 w 10000"/>
                  <a:gd name="connsiteY33-5102" fmla="*/ 9845 h 10000"/>
                  <a:gd name="connsiteX34-5103" fmla="*/ 1019 w 10000"/>
                  <a:gd name="connsiteY34-5104" fmla="*/ 9760 h 10000"/>
                  <a:gd name="connsiteX35-5105" fmla="*/ 803 w 10000"/>
                  <a:gd name="connsiteY35-5106" fmla="*/ 9651 h 10000"/>
                  <a:gd name="connsiteX36-5107" fmla="*/ 593 w 10000"/>
                  <a:gd name="connsiteY36-5108" fmla="*/ 9520 h 10000"/>
                  <a:gd name="connsiteX37-5109" fmla="*/ 389 w 10000"/>
                  <a:gd name="connsiteY37-5110" fmla="*/ 9365 h 10000"/>
                  <a:gd name="connsiteX38-5111" fmla="*/ 191 w 10000"/>
                  <a:gd name="connsiteY38-5112" fmla="*/ 9180 h 10000"/>
                  <a:gd name="connsiteX39-5113" fmla="*/ 0 w 10000"/>
                  <a:gd name="connsiteY39-5114" fmla="*/ 8975 h 10000"/>
                  <a:gd name="connsiteX40-5115" fmla="*/ 726 w 10000"/>
                  <a:gd name="connsiteY40-5116" fmla="*/ 8471 h 10000"/>
                  <a:gd name="connsiteX41-5117" fmla="*/ 2353 w 10000"/>
                  <a:gd name="connsiteY41-5118" fmla="*/ 7560 h 10000"/>
                  <a:gd name="connsiteX42-5119" fmla="*/ 488 w 10000"/>
                  <a:gd name="connsiteY42-5120" fmla="*/ 3312 h 10000"/>
                  <a:gd name="connsiteX43-5121" fmla="*/ 573 w 10000"/>
                  <a:gd name="connsiteY43-5122" fmla="*/ 3028 h 10000"/>
                  <a:gd name="connsiteX44-5123" fmla="*/ 664 w 10000"/>
                  <a:gd name="connsiteY44-5124" fmla="*/ 2756 h 10000"/>
                  <a:gd name="connsiteX45-5125" fmla="*/ 761 w 10000"/>
                  <a:gd name="connsiteY45-5126" fmla="*/ 2487 h 10000"/>
                  <a:gd name="connsiteX46-5127" fmla="*/ 868 w 10000"/>
                  <a:gd name="connsiteY46-5128" fmla="*/ 2226 h 10000"/>
                  <a:gd name="connsiteX47-5129" fmla="*/ 981 w 10000"/>
                  <a:gd name="connsiteY47-5130" fmla="*/ 1977 h 10000"/>
                  <a:gd name="connsiteX48-5131" fmla="*/ 1101 w 10000"/>
                  <a:gd name="connsiteY48-5132" fmla="*/ 1737 h 10000"/>
                  <a:gd name="connsiteX49-5133" fmla="*/ 1229 w 10000"/>
                  <a:gd name="connsiteY49-5134" fmla="*/ 1503 h 10000"/>
                  <a:gd name="connsiteX50-5135" fmla="*/ 1363 w 10000"/>
                  <a:gd name="connsiteY50-5136" fmla="*/ 1283 h 10000"/>
                  <a:gd name="connsiteX51-5137" fmla="*/ 1509 w 10000"/>
                  <a:gd name="connsiteY51-5138" fmla="*/ 1072 h 10000"/>
                  <a:gd name="connsiteX52-5139" fmla="*/ 1660 w 10000"/>
                  <a:gd name="connsiteY52-5140" fmla="*/ 876 h 10000"/>
                  <a:gd name="connsiteX53-5141" fmla="*/ 1818 w 10000"/>
                  <a:gd name="connsiteY53-5142" fmla="*/ 688 h 10000"/>
                  <a:gd name="connsiteX54-5143" fmla="*/ 1985 w 10000"/>
                  <a:gd name="connsiteY54-5144" fmla="*/ 516 h 10000"/>
                  <a:gd name="connsiteX55-5145" fmla="*/ 2161 w 10000"/>
                  <a:gd name="connsiteY55-5146" fmla="*/ 355 h 10000"/>
                  <a:gd name="connsiteX56-5147" fmla="*/ 2344 w 10000"/>
                  <a:gd name="connsiteY56-5148" fmla="*/ 209 h 10000"/>
                  <a:gd name="connsiteX57-5149" fmla="*/ 3853 w 10000"/>
                  <a:gd name="connsiteY57-5150" fmla="*/ 0 h 10000"/>
                  <a:gd name="connsiteX58-5151" fmla="*/ 5232 w 10000"/>
                  <a:gd name="connsiteY58-5152" fmla="*/ 175 h 10000"/>
                  <a:gd name="connsiteX59-5153" fmla="*/ 6499 w 10000"/>
                  <a:gd name="connsiteY59-5154" fmla="*/ 571 h 10000"/>
                  <a:gd name="connsiteX60-5155" fmla="*/ 7470 w 10000"/>
                  <a:gd name="connsiteY60-5156" fmla="*/ 1230 h 10000"/>
                  <a:gd name="connsiteX61-5157" fmla="*/ 7336 w 10000"/>
                  <a:gd name="connsiteY61-5158" fmla="*/ 6243 h 10000"/>
                  <a:gd name="connsiteX62-5159" fmla="*/ 8903 w 10000"/>
                  <a:gd name="connsiteY62-5160" fmla="*/ 6244 h 10000"/>
                  <a:gd name="connsiteX63-5161" fmla="*/ 10000 w 10000"/>
                  <a:gd name="connsiteY63-5162" fmla="*/ 6041 h 10000"/>
                  <a:gd name="connsiteX0-5163" fmla="*/ 10000 w 10000"/>
                  <a:gd name="connsiteY0-5164" fmla="*/ 6041 h 10000"/>
                  <a:gd name="connsiteX1-5165" fmla="*/ 9777 w 10000"/>
                  <a:gd name="connsiteY1-5166" fmla="*/ 6050 h 10000"/>
                  <a:gd name="connsiteX2-5167" fmla="*/ 9557 w 10000"/>
                  <a:gd name="connsiteY2-5168" fmla="*/ 6077 h 10000"/>
                  <a:gd name="connsiteX3-5169" fmla="*/ 9339 w 10000"/>
                  <a:gd name="connsiteY3-5170" fmla="*/ 6121 h 10000"/>
                  <a:gd name="connsiteX4-5171" fmla="*/ 9124 w 10000"/>
                  <a:gd name="connsiteY4-5172" fmla="*/ 6178 h 10000"/>
                  <a:gd name="connsiteX5-5173" fmla="*/ 8913 w 10000"/>
                  <a:gd name="connsiteY5-5174" fmla="*/ 6249 h 10000"/>
                  <a:gd name="connsiteX6-5175" fmla="*/ 8876 w 10000"/>
                  <a:gd name="connsiteY6-5176" fmla="*/ 6243 h 10000"/>
                  <a:gd name="connsiteX7-5177" fmla="*/ 8703 w 10000"/>
                  <a:gd name="connsiteY7-5178" fmla="*/ 6334 h 10000"/>
                  <a:gd name="connsiteX8-5179" fmla="*/ 8496 w 10000"/>
                  <a:gd name="connsiteY8-5180" fmla="*/ 6431 h 10000"/>
                  <a:gd name="connsiteX9-5181" fmla="*/ 8289 w 10000"/>
                  <a:gd name="connsiteY9-5182" fmla="*/ 6536 h 10000"/>
                  <a:gd name="connsiteX10-5183" fmla="*/ 7886 w 10000"/>
                  <a:gd name="connsiteY10-5184" fmla="*/ 6783 h 10000"/>
                  <a:gd name="connsiteX11-5185" fmla="*/ 7484 w 10000"/>
                  <a:gd name="connsiteY11-5186" fmla="*/ 7058 h 10000"/>
                  <a:gd name="connsiteX12-5187" fmla="*/ 7092 w 10000"/>
                  <a:gd name="connsiteY12-5188" fmla="*/ 7359 h 10000"/>
                  <a:gd name="connsiteX13-5189" fmla="*/ 6700 w 10000"/>
                  <a:gd name="connsiteY13-5190" fmla="*/ 7673 h 10000"/>
                  <a:gd name="connsiteX14-5191" fmla="*/ 5922 w 10000"/>
                  <a:gd name="connsiteY14-5192" fmla="*/ 8319 h 10000"/>
                  <a:gd name="connsiteX15-5193" fmla="*/ 5528 w 10000"/>
                  <a:gd name="connsiteY15-5194" fmla="*/ 8632 h 10000"/>
                  <a:gd name="connsiteX16-5195" fmla="*/ 5380 w 10000"/>
                  <a:gd name="connsiteY16-5196" fmla="*/ 8750 h 10000"/>
                  <a:gd name="connsiteX17-5197" fmla="*/ 5132 w 10000"/>
                  <a:gd name="connsiteY17-5198" fmla="*/ 8931 h 10000"/>
                  <a:gd name="connsiteX18-5199" fmla="*/ 4729 w 10000"/>
                  <a:gd name="connsiteY18-5200" fmla="*/ 9204 h 10000"/>
                  <a:gd name="connsiteX19-5201" fmla="*/ 4527 w 10000"/>
                  <a:gd name="connsiteY19-5202" fmla="*/ 9332 h 10000"/>
                  <a:gd name="connsiteX20-5203" fmla="*/ 4324 w 10000"/>
                  <a:gd name="connsiteY20-5204" fmla="*/ 9447 h 10000"/>
                  <a:gd name="connsiteX21-5205" fmla="*/ 4116 w 10000"/>
                  <a:gd name="connsiteY21-5206" fmla="*/ 9552 h 10000"/>
                  <a:gd name="connsiteX22-5207" fmla="*/ 3906 w 10000"/>
                  <a:gd name="connsiteY22-5208" fmla="*/ 9648 h 10000"/>
                  <a:gd name="connsiteX23-5209" fmla="*/ 3696 w 10000"/>
                  <a:gd name="connsiteY23-5210" fmla="*/ 9731 h 10000"/>
                  <a:gd name="connsiteX24-5211" fmla="*/ 3482 w 10000"/>
                  <a:gd name="connsiteY24-5212" fmla="*/ 9801 h 10000"/>
                  <a:gd name="connsiteX25-5213" fmla="*/ 3044 w 10000"/>
                  <a:gd name="connsiteY25-5214" fmla="*/ 9909 h 10000"/>
                  <a:gd name="connsiteX26-5215" fmla="*/ 2822 w 10000"/>
                  <a:gd name="connsiteY26-5216" fmla="*/ 9950 h 10000"/>
                  <a:gd name="connsiteX27-5217" fmla="*/ 2596 w 10000"/>
                  <a:gd name="connsiteY27-5218" fmla="*/ 9982 h 10000"/>
                  <a:gd name="connsiteX28-5219" fmla="*/ 2368 w 10000"/>
                  <a:gd name="connsiteY28-5220" fmla="*/ 9997 h 10000"/>
                  <a:gd name="connsiteX29-5221" fmla="*/ 2139 w 10000"/>
                  <a:gd name="connsiteY29-5222" fmla="*/ 10000 h 10000"/>
                  <a:gd name="connsiteX30-5223" fmla="*/ 1912 w 10000"/>
                  <a:gd name="connsiteY30-5224" fmla="*/ 9988 h 10000"/>
                  <a:gd name="connsiteX31-5225" fmla="*/ 1686 w 10000"/>
                  <a:gd name="connsiteY31-5226" fmla="*/ 9956 h 10000"/>
                  <a:gd name="connsiteX32-5227" fmla="*/ 1460 w 10000"/>
                  <a:gd name="connsiteY32-5228" fmla="*/ 9909 h 10000"/>
                  <a:gd name="connsiteX33-5229" fmla="*/ 1238 w 10000"/>
                  <a:gd name="connsiteY33-5230" fmla="*/ 9845 h 10000"/>
                  <a:gd name="connsiteX34-5231" fmla="*/ 1019 w 10000"/>
                  <a:gd name="connsiteY34-5232" fmla="*/ 9760 h 10000"/>
                  <a:gd name="connsiteX35-5233" fmla="*/ 803 w 10000"/>
                  <a:gd name="connsiteY35-5234" fmla="*/ 9651 h 10000"/>
                  <a:gd name="connsiteX36-5235" fmla="*/ 593 w 10000"/>
                  <a:gd name="connsiteY36-5236" fmla="*/ 9520 h 10000"/>
                  <a:gd name="connsiteX37-5237" fmla="*/ 389 w 10000"/>
                  <a:gd name="connsiteY37-5238" fmla="*/ 9365 h 10000"/>
                  <a:gd name="connsiteX38-5239" fmla="*/ 191 w 10000"/>
                  <a:gd name="connsiteY38-5240" fmla="*/ 9180 h 10000"/>
                  <a:gd name="connsiteX39-5241" fmla="*/ 0 w 10000"/>
                  <a:gd name="connsiteY39-5242" fmla="*/ 8975 h 10000"/>
                  <a:gd name="connsiteX40-5243" fmla="*/ 726 w 10000"/>
                  <a:gd name="connsiteY40-5244" fmla="*/ 8471 h 10000"/>
                  <a:gd name="connsiteX41-5245" fmla="*/ 2353 w 10000"/>
                  <a:gd name="connsiteY41-5246" fmla="*/ 7560 h 10000"/>
                  <a:gd name="connsiteX42-5247" fmla="*/ 488 w 10000"/>
                  <a:gd name="connsiteY42-5248" fmla="*/ 3312 h 10000"/>
                  <a:gd name="connsiteX43-5249" fmla="*/ 573 w 10000"/>
                  <a:gd name="connsiteY43-5250" fmla="*/ 3028 h 10000"/>
                  <a:gd name="connsiteX44-5251" fmla="*/ 664 w 10000"/>
                  <a:gd name="connsiteY44-5252" fmla="*/ 2756 h 10000"/>
                  <a:gd name="connsiteX45-5253" fmla="*/ 761 w 10000"/>
                  <a:gd name="connsiteY45-5254" fmla="*/ 2487 h 10000"/>
                  <a:gd name="connsiteX46-5255" fmla="*/ 868 w 10000"/>
                  <a:gd name="connsiteY46-5256" fmla="*/ 2226 h 10000"/>
                  <a:gd name="connsiteX47-5257" fmla="*/ 981 w 10000"/>
                  <a:gd name="connsiteY47-5258" fmla="*/ 1977 h 10000"/>
                  <a:gd name="connsiteX48-5259" fmla="*/ 1101 w 10000"/>
                  <a:gd name="connsiteY48-5260" fmla="*/ 1737 h 10000"/>
                  <a:gd name="connsiteX49-5261" fmla="*/ 1229 w 10000"/>
                  <a:gd name="connsiteY49-5262" fmla="*/ 1503 h 10000"/>
                  <a:gd name="connsiteX50-5263" fmla="*/ 1363 w 10000"/>
                  <a:gd name="connsiteY50-5264" fmla="*/ 1283 h 10000"/>
                  <a:gd name="connsiteX51-5265" fmla="*/ 1509 w 10000"/>
                  <a:gd name="connsiteY51-5266" fmla="*/ 1072 h 10000"/>
                  <a:gd name="connsiteX52-5267" fmla="*/ 1660 w 10000"/>
                  <a:gd name="connsiteY52-5268" fmla="*/ 876 h 10000"/>
                  <a:gd name="connsiteX53-5269" fmla="*/ 1818 w 10000"/>
                  <a:gd name="connsiteY53-5270" fmla="*/ 688 h 10000"/>
                  <a:gd name="connsiteX54-5271" fmla="*/ 1985 w 10000"/>
                  <a:gd name="connsiteY54-5272" fmla="*/ 516 h 10000"/>
                  <a:gd name="connsiteX55-5273" fmla="*/ 2161 w 10000"/>
                  <a:gd name="connsiteY55-5274" fmla="*/ 355 h 10000"/>
                  <a:gd name="connsiteX56-5275" fmla="*/ 2344 w 10000"/>
                  <a:gd name="connsiteY56-5276" fmla="*/ 209 h 10000"/>
                  <a:gd name="connsiteX57-5277" fmla="*/ 3853 w 10000"/>
                  <a:gd name="connsiteY57-5278" fmla="*/ 0 h 10000"/>
                  <a:gd name="connsiteX58-5279" fmla="*/ 5232 w 10000"/>
                  <a:gd name="connsiteY58-5280" fmla="*/ 175 h 10000"/>
                  <a:gd name="connsiteX59-5281" fmla="*/ 6499 w 10000"/>
                  <a:gd name="connsiteY59-5282" fmla="*/ 571 h 10000"/>
                  <a:gd name="connsiteX60-5283" fmla="*/ 7470 w 10000"/>
                  <a:gd name="connsiteY60-5284" fmla="*/ 1230 h 10000"/>
                  <a:gd name="connsiteX61-5285" fmla="*/ 7336 w 10000"/>
                  <a:gd name="connsiteY61-5286" fmla="*/ 6243 h 10000"/>
                  <a:gd name="connsiteX62-5287" fmla="*/ 8903 w 10000"/>
                  <a:gd name="connsiteY62-5288" fmla="*/ 6244 h 10000"/>
                  <a:gd name="connsiteX63-5289" fmla="*/ 10000 w 10000"/>
                  <a:gd name="connsiteY63-5290" fmla="*/ 6041 h 10000"/>
                  <a:gd name="connsiteX0-5291" fmla="*/ 10000 w 10000"/>
                  <a:gd name="connsiteY0-5292" fmla="*/ 6041 h 10000"/>
                  <a:gd name="connsiteX1-5293" fmla="*/ 9777 w 10000"/>
                  <a:gd name="connsiteY1-5294" fmla="*/ 6050 h 10000"/>
                  <a:gd name="connsiteX2-5295" fmla="*/ 9557 w 10000"/>
                  <a:gd name="connsiteY2-5296" fmla="*/ 6077 h 10000"/>
                  <a:gd name="connsiteX3-5297" fmla="*/ 9339 w 10000"/>
                  <a:gd name="connsiteY3-5298" fmla="*/ 6121 h 10000"/>
                  <a:gd name="connsiteX4-5299" fmla="*/ 9124 w 10000"/>
                  <a:gd name="connsiteY4-5300" fmla="*/ 6178 h 10000"/>
                  <a:gd name="connsiteX5-5301" fmla="*/ 8913 w 10000"/>
                  <a:gd name="connsiteY5-5302" fmla="*/ 6249 h 10000"/>
                  <a:gd name="connsiteX6-5303" fmla="*/ 8876 w 10000"/>
                  <a:gd name="connsiteY6-5304" fmla="*/ 6243 h 10000"/>
                  <a:gd name="connsiteX7-5305" fmla="*/ 8703 w 10000"/>
                  <a:gd name="connsiteY7-5306" fmla="*/ 6334 h 10000"/>
                  <a:gd name="connsiteX8-5307" fmla="*/ 8496 w 10000"/>
                  <a:gd name="connsiteY8-5308" fmla="*/ 6431 h 10000"/>
                  <a:gd name="connsiteX9-5309" fmla="*/ 8289 w 10000"/>
                  <a:gd name="connsiteY9-5310" fmla="*/ 6536 h 10000"/>
                  <a:gd name="connsiteX10-5311" fmla="*/ 7886 w 10000"/>
                  <a:gd name="connsiteY10-5312" fmla="*/ 6783 h 10000"/>
                  <a:gd name="connsiteX11-5313" fmla="*/ 7484 w 10000"/>
                  <a:gd name="connsiteY11-5314" fmla="*/ 7058 h 10000"/>
                  <a:gd name="connsiteX12-5315" fmla="*/ 7092 w 10000"/>
                  <a:gd name="connsiteY12-5316" fmla="*/ 7359 h 10000"/>
                  <a:gd name="connsiteX13-5317" fmla="*/ 6700 w 10000"/>
                  <a:gd name="connsiteY13-5318" fmla="*/ 7673 h 10000"/>
                  <a:gd name="connsiteX14-5319" fmla="*/ 5922 w 10000"/>
                  <a:gd name="connsiteY14-5320" fmla="*/ 8319 h 10000"/>
                  <a:gd name="connsiteX15-5321" fmla="*/ 5528 w 10000"/>
                  <a:gd name="connsiteY15-5322" fmla="*/ 8632 h 10000"/>
                  <a:gd name="connsiteX16-5323" fmla="*/ 5380 w 10000"/>
                  <a:gd name="connsiteY16-5324" fmla="*/ 8750 h 10000"/>
                  <a:gd name="connsiteX17-5325" fmla="*/ 5132 w 10000"/>
                  <a:gd name="connsiteY17-5326" fmla="*/ 8931 h 10000"/>
                  <a:gd name="connsiteX18-5327" fmla="*/ 4729 w 10000"/>
                  <a:gd name="connsiteY18-5328" fmla="*/ 9204 h 10000"/>
                  <a:gd name="connsiteX19-5329" fmla="*/ 4527 w 10000"/>
                  <a:gd name="connsiteY19-5330" fmla="*/ 9332 h 10000"/>
                  <a:gd name="connsiteX20-5331" fmla="*/ 4324 w 10000"/>
                  <a:gd name="connsiteY20-5332" fmla="*/ 9447 h 10000"/>
                  <a:gd name="connsiteX21-5333" fmla="*/ 4116 w 10000"/>
                  <a:gd name="connsiteY21-5334" fmla="*/ 9552 h 10000"/>
                  <a:gd name="connsiteX22-5335" fmla="*/ 3906 w 10000"/>
                  <a:gd name="connsiteY22-5336" fmla="*/ 9648 h 10000"/>
                  <a:gd name="connsiteX23-5337" fmla="*/ 3696 w 10000"/>
                  <a:gd name="connsiteY23-5338" fmla="*/ 9731 h 10000"/>
                  <a:gd name="connsiteX24-5339" fmla="*/ 3482 w 10000"/>
                  <a:gd name="connsiteY24-5340" fmla="*/ 9801 h 10000"/>
                  <a:gd name="connsiteX25-5341" fmla="*/ 3044 w 10000"/>
                  <a:gd name="connsiteY25-5342" fmla="*/ 9909 h 10000"/>
                  <a:gd name="connsiteX26-5343" fmla="*/ 2822 w 10000"/>
                  <a:gd name="connsiteY26-5344" fmla="*/ 9950 h 10000"/>
                  <a:gd name="connsiteX27-5345" fmla="*/ 2596 w 10000"/>
                  <a:gd name="connsiteY27-5346" fmla="*/ 9982 h 10000"/>
                  <a:gd name="connsiteX28-5347" fmla="*/ 2368 w 10000"/>
                  <a:gd name="connsiteY28-5348" fmla="*/ 9997 h 10000"/>
                  <a:gd name="connsiteX29-5349" fmla="*/ 2139 w 10000"/>
                  <a:gd name="connsiteY29-5350" fmla="*/ 10000 h 10000"/>
                  <a:gd name="connsiteX30-5351" fmla="*/ 1912 w 10000"/>
                  <a:gd name="connsiteY30-5352" fmla="*/ 9988 h 10000"/>
                  <a:gd name="connsiteX31-5353" fmla="*/ 1686 w 10000"/>
                  <a:gd name="connsiteY31-5354" fmla="*/ 9956 h 10000"/>
                  <a:gd name="connsiteX32-5355" fmla="*/ 1460 w 10000"/>
                  <a:gd name="connsiteY32-5356" fmla="*/ 9909 h 10000"/>
                  <a:gd name="connsiteX33-5357" fmla="*/ 1238 w 10000"/>
                  <a:gd name="connsiteY33-5358" fmla="*/ 9845 h 10000"/>
                  <a:gd name="connsiteX34-5359" fmla="*/ 1019 w 10000"/>
                  <a:gd name="connsiteY34-5360" fmla="*/ 9760 h 10000"/>
                  <a:gd name="connsiteX35-5361" fmla="*/ 803 w 10000"/>
                  <a:gd name="connsiteY35-5362" fmla="*/ 9651 h 10000"/>
                  <a:gd name="connsiteX36-5363" fmla="*/ 593 w 10000"/>
                  <a:gd name="connsiteY36-5364" fmla="*/ 9520 h 10000"/>
                  <a:gd name="connsiteX37-5365" fmla="*/ 389 w 10000"/>
                  <a:gd name="connsiteY37-5366" fmla="*/ 9365 h 10000"/>
                  <a:gd name="connsiteX38-5367" fmla="*/ 191 w 10000"/>
                  <a:gd name="connsiteY38-5368" fmla="*/ 9180 h 10000"/>
                  <a:gd name="connsiteX39-5369" fmla="*/ 0 w 10000"/>
                  <a:gd name="connsiteY39-5370" fmla="*/ 8975 h 10000"/>
                  <a:gd name="connsiteX40-5371" fmla="*/ 726 w 10000"/>
                  <a:gd name="connsiteY40-5372" fmla="*/ 8471 h 10000"/>
                  <a:gd name="connsiteX41-5373" fmla="*/ 2353 w 10000"/>
                  <a:gd name="connsiteY41-5374" fmla="*/ 7560 h 10000"/>
                  <a:gd name="connsiteX42-5375" fmla="*/ 4268 w 10000"/>
                  <a:gd name="connsiteY42-5376" fmla="*/ 7006 h 10000"/>
                  <a:gd name="connsiteX43-5377" fmla="*/ 573 w 10000"/>
                  <a:gd name="connsiteY43-5378" fmla="*/ 3028 h 10000"/>
                  <a:gd name="connsiteX44-5379" fmla="*/ 664 w 10000"/>
                  <a:gd name="connsiteY44-5380" fmla="*/ 2756 h 10000"/>
                  <a:gd name="connsiteX45-5381" fmla="*/ 761 w 10000"/>
                  <a:gd name="connsiteY45-5382" fmla="*/ 2487 h 10000"/>
                  <a:gd name="connsiteX46-5383" fmla="*/ 868 w 10000"/>
                  <a:gd name="connsiteY46-5384" fmla="*/ 2226 h 10000"/>
                  <a:gd name="connsiteX47-5385" fmla="*/ 981 w 10000"/>
                  <a:gd name="connsiteY47-5386" fmla="*/ 1977 h 10000"/>
                  <a:gd name="connsiteX48-5387" fmla="*/ 1101 w 10000"/>
                  <a:gd name="connsiteY48-5388" fmla="*/ 1737 h 10000"/>
                  <a:gd name="connsiteX49-5389" fmla="*/ 1229 w 10000"/>
                  <a:gd name="connsiteY49-5390" fmla="*/ 1503 h 10000"/>
                  <a:gd name="connsiteX50-5391" fmla="*/ 1363 w 10000"/>
                  <a:gd name="connsiteY50-5392" fmla="*/ 1283 h 10000"/>
                  <a:gd name="connsiteX51-5393" fmla="*/ 1509 w 10000"/>
                  <a:gd name="connsiteY51-5394" fmla="*/ 1072 h 10000"/>
                  <a:gd name="connsiteX52-5395" fmla="*/ 1660 w 10000"/>
                  <a:gd name="connsiteY52-5396" fmla="*/ 876 h 10000"/>
                  <a:gd name="connsiteX53-5397" fmla="*/ 1818 w 10000"/>
                  <a:gd name="connsiteY53-5398" fmla="*/ 688 h 10000"/>
                  <a:gd name="connsiteX54-5399" fmla="*/ 1985 w 10000"/>
                  <a:gd name="connsiteY54-5400" fmla="*/ 516 h 10000"/>
                  <a:gd name="connsiteX55-5401" fmla="*/ 2161 w 10000"/>
                  <a:gd name="connsiteY55-5402" fmla="*/ 355 h 10000"/>
                  <a:gd name="connsiteX56-5403" fmla="*/ 2344 w 10000"/>
                  <a:gd name="connsiteY56-5404" fmla="*/ 209 h 10000"/>
                  <a:gd name="connsiteX57-5405" fmla="*/ 3853 w 10000"/>
                  <a:gd name="connsiteY57-5406" fmla="*/ 0 h 10000"/>
                  <a:gd name="connsiteX58-5407" fmla="*/ 5232 w 10000"/>
                  <a:gd name="connsiteY58-5408" fmla="*/ 175 h 10000"/>
                  <a:gd name="connsiteX59-5409" fmla="*/ 6499 w 10000"/>
                  <a:gd name="connsiteY59-5410" fmla="*/ 571 h 10000"/>
                  <a:gd name="connsiteX60-5411" fmla="*/ 7470 w 10000"/>
                  <a:gd name="connsiteY60-5412" fmla="*/ 1230 h 10000"/>
                  <a:gd name="connsiteX61-5413" fmla="*/ 7336 w 10000"/>
                  <a:gd name="connsiteY61-5414" fmla="*/ 6243 h 10000"/>
                  <a:gd name="connsiteX62-5415" fmla="*/ 8903 w 10000"/>
                  <a:gd name="connsiteY62-5416" fmla="*/ 6244 h 10000"/>
                  <a:gd name="connsiteX63-5417" fmla="*/ 10000 w 10000"/>
                  <a:gd name="connsiteY63-5418" fmla="*/ 6041 h 10000"/>
                  <a:gd name="connsiteX0-5419" fmla="*/ 10000 w 10000"/>
                  <a:gd name="connsiteY0-5420" fmla="*/ 6041 h 10000"/>
                  <a:gd name="connsiteX1-5421" fmla="*/ 9777 w 10000"/>
                  <a:gd name="connsiteY1-5422" fmla="*/ 6050 h 10000"/>
                  <a:gd name="connsiteX2-5423" fmla="*/ 9557 w 10000"/>
                  <a:gd name="connsiteY2-5424" fmla="*/ 6077 h 10000"/>
                  <a:gd name="connsiteX3-5425" fmla="*/ 9339 w 10000"/>
                  <a:gd name="connsiteY3-5426" fmla="*/ 6121 h 10000"/>
                  <a:gd name="connsiteX4-5427" fmla="*/ 9124 w 10000"/>
                  <a:gd name="connsiteY4-5428" fmla="*/ 6178 h 10000"/>
                  <a:gd name="connsiteX5-5429" fmla="*/ 8913 w 10000"/>
                  <a:gd name="connsiteY5-5430" fmla="*/ 6249 h 10000"/>
                  <a:gd name="connsiteX6-5431" fmla="*/ 8876 w 10000"/>
                  <a:gd name="connsiteY6-5432" fmla="*/ 6243 h 10000"/>
                  <a:gd name="connsiteX7-5433" fmla="*/ 8703 w 10000"/>
                  <a:gd name="connsiteY7-5434" fmla="*/ 6334 h 10000"/>
                  <a:gd name="connsiteX8-5435" fmla="*/ 8496 w 10000"/>
                  <a:gd name="connsiteY8-5436" fmla="*/ 6431 h 10000"/>
                  <a:gd name="connsiteX9-5437" fmla="*/ 8289 w 10000"/>
                  <a:gd name="connsiteY9-5438" fmla="*/ 6536 h 10000"/>
                  <a:gd name="connsiteX10-5439" fmla="*/ 7886 w 10000"/>
                  <a:gd name="connsiteY10-5440" fmla="*/ 6783 h 10000"/>
                  <a:gd name="connsiteX11-5441" fmla="*/ 7484 w 10000"/>
                  <a:gd name="connsiteY11-5442" fmla="*/ 7058 h 10000"/>
                  <a:gd name="connsiteX12-5443" fmla="*/ 7092 w 10000"/>
                  <a:gd name="connsiteY12-5444" fmla="*/ 7359 h 10000"/>
                  <a:gd name="connsiteX13-5445" fmla="*/ 6700 w 10000"/>
                  <a:gd name="connsiteY13-5446" fmla="*/ 7673 h 10000"/>
                  <a:gd name="connsiteX14-5447" fmla="*/ 5922 w 10000"/>
                  <a:gd name="connsiteY14-5448" fmla="*/ 8319 h 10000"/>
                  <a:gd name="connsiteX15-5449" fmla="*/ 5528 w 10000"/>
                  <a:gd name="connsiteY15-5450" fmla="*/ 8632 h 10000"/>
                  <a:gd name="connsiteX16-5451" fmla="*/ 5380 w 10000"/>
                  <a:gd name="connsiteY16-5452" fmla="*/ 8750 h 10000"/>
                  <a:gd name="connsiteX17-5453" fmla="*/ 5132 w 10000"/>
                  <a:gd name="connsiteY17-5454" fmla="*/ 8931 h 10000"/>
                  <a:gd name="connsiteX18-5455" fmla="*/ 4729 w 10000"/>
                  <a:gd name="connsiteY18-5456" fmla="*/ 9204 h 10000"/>
                  <a:gd name="connsiteX19-5457" fmla="*/ 4527 w 10000"/>
                  <a:gd name="connsiteY19-5458" fmla="*/ 9332 h 10000"/>
                  <a:gd name="connsiteX20-5459" fmla="*/ 4324 w 10000"/>
                  <a:gd name="connsiteY20-5460" fmla="*/ 9447 h 10000"/>
                  <a:gd name="connsiteX21-5461" fmla="*/ 4116 w 10000"/>
                  <a:gd name="connsiteY21-5462" fmla="*/ 9552 h 10000"/>
                  <a:gd name="connsiteX22-5463" fmla="*/ 3906 w 10000"/>
                  <a:gd name="connsiteY22-5464" fmla="*/ 9648 h 10000"/>
                  <a:gd name="connsiteX23-5465" fmla="*/ 3696 w 10000"/>
                  <a:gd name="connsiteY23-5466" fmla="*/ 9731 h 10000"/>
                  <a:gd name="connsiteX24-5467" fmla="*/ 3482 w 10000"/>
                  <a:gd name="connsiteY24-5468" fmla="*/ 9801 h 10000"/>
                  <a:gd name="connsiteX25-5469" fmla="*/ 3044 w 10000"/>
                  <a:gd name="connsiteY25-5470" fmla="*/ 9909 h 10000"/>
                  <a:gd name="connsiteX26-5471" fmla="*/ 2822 w 10000"/>
                  <a:gd name="connsiteY26-5472" fmla="*/ 9950 h 10000"/>
                  <a:gd name="connsiteX27-5473" fmla="*/ 2596 w 10000"/>
                  <a:gd name="connsiteY27-5474" fmla="*/ 9982 h 10000"/>
                  <a:gd name="connsiteX28-5475" fmla="*/ 2368 w 10000"/>
                  <a:gd name="connsiteY28-5476" fmla="*/ 9997 h 10000"/>
                  <a:gd name="connsiteX29-5477" fmla="*/ 2139 w 10000"/>
                  <a:gd name="connsiteY29-5478" fmla="*/ 10000 h 10000"/>
                  <a:gd name="connsiteX30-5479" fmla="*/ 1912 w 10000"/>
                  <a:gd name="connsiteY30-5480" fmla="*/ 9988 h 10000"/>
                  <a:gd name="connsiteX31-5481" fmla="*/ 1686 w 10000"/>
                  <a:gd name="connsiteY31-5482" fmla="*/ 9956 h 10000"/>
                  <a:gd name="connsiteX32-5483" fmla="*/ 1460 w 10000"/>
                  <a:gd name="connsiteY32-5484" fmla="*/ 9909 h 10000"/>
                  <a:gd name="connsiteX33-5485" fmla="*/ 1238 w 10000"/>
                  <a:gd name="connsiteY33-5486" fmla="*/ 9845 h 10000"/>
                  <a:gd name="connsiteX34-5487" fmla="*/ 1019 w 10000"/>
                  <a:gd name="connsiteY34-5488" fmla="*/ 9760 h 10000"/>
                  <a:gd name="connsiteX35-5489" fmla="*/ 803 w 10000"/>
                  <a:gd name="connsiteY35-5490" fmla="*/ 9651 h 10000"/>
                  <a:gd name="connsiteX36-5491" fmla="*/ 593 w 10000"/>
                  <a:gd name="connsiteY36-5492" fmla="*/ 9520 h 10000"/>
                  <a:gd name="connsiteX37-5493" fmla="*/ 389 w 10000"/>
                  <a:gd name="connsiteY37-5494" fmla="*/ 9365 h 10000"/>
                  <a:gd name="connsiteX38-5495" fmla="*/ 191 w 10000"/>
                  <a:gd name="connsiteY38-5496" fmla="*/ 9180 h 10000"/>
                  <a:gd name="connsiteX39-5497" fmla="*/ 0 w 10000"/>
                  <a:gd name="connsiteY39-5498" fmla="*/ 8975 h 10000"/>
                  <a:gd name="connsiteX40-5499" fmla="*/ 726 w 10000"/>
                  <a:gd name="connsiteY40-5500" fmla="*/ 8471 h 10000"/>
                  <a:gd name="connsiteX41-5501" fmla="*/ 2353 w 10000"/>
                  <a:gd name="connsiteY41-5502" fmla="*/ 7560 h 10000"/>
                  <a:gd name="connsiteX42-5503" fmla="*/ 4268 w 10000"/>
                  <a:gd name="connsiteY42-5504" fmla="*/ 7006 h 10000"/>
                  <a:gd name="connsiteX43-5505" fmla="*/ 664 w 10000"/>
                  <a:gd name="connsiteY43-5506" fmla="*/ 2756 h 10000"/>
                  <a:gd name="connsiteX44-5507" fmla="*/ 761 w 10000"/>
                  <a:gd name="connsiteY44-5508" fmla="*/ 2487 h 10000"/>
                  <a:gd name="connsiteX45-5509" fmla="*/ 868 w 10000"/>
                  <a:gd name="connsiteY45-5510" fmla="*/ 2226 h 10000"/>
                  <a:gd name="connsiteX46-5511" fmla="*/ 981 w 10000"/>
                  <a:gd name="connsiteY46-5512" fmla="*/ 1977 h 10000"/>
                  <a:gd name="connsiteX47-5513" fmla="*/ 1101 w 10000"/>
                  <a:gd name="connsiteY47-5514" fmla="*/ 1737 h 10000"/>
                  <a:gd name="connsiteX48-5515" fmla="*/ 1229 w 10000"/>
                  <a:gd name="connsiteY48-5516" fmla="*/ 1503 h 10000"/>
                  <a:gd name="connsiteX49-5517" fmla="*/ 1363 w 10000"/>
                  <a:gd name="connsiteY49-5518" fmla="*/ 1283 h 10000"/>
                  <a:gd name="connsiteX50-5519" fmla="*/ 1509 w 10000"/>
                  <a:gd name="connsiteY50-5520" fmla="*/ 1072 h 10000"/>
                  <a:gd name="connsiteX51-5521" fmla="*/ 1660 w 10000"/>
                  <a:gd name="connsiteY51-5522" fmla="*/ 876 h 10000"/>
                  <a:gd name="connsiteX52-5523" fmla="*/ 1818 w 10000"/>
                  <a:gd name="connsiteY52-5524" fmla="*/ 688 h 10000"/>
                  <a:gd name="connsiteX53-5525" fmla="*/ 1985 w 10000"/>
                  <a:gd name="connsiteY53-5526" fmla="*/ 516 h 10000"/>
                  <a:gd name="connsiteX54-5527" fmla="*/ 2161 w 10000"/>
                  <a:gd name="connsiteY54-5528" fmla="*/ 355 h 10000"/>
                  <a:gd name="connsiteX55-5529" fmla="*/ 2344 w 10000"/>
                  <a:gd name="connsiteY55-5530" fmla="*/ 209 h 10000"/>
                  <a:gd name="connsiteX56-5531" fmla="*/ 3853 w 10000"/>
                  <a:gd name="connsiteY56-5532" fmla="*/ 0 h 10000"/>
                  <a:gd name="connsiteX57-5533" fmla="*/ 5232 w 10000"/>
                  <a:gd name="connsiteY57-5534" fmla="*/ 175 h 10000"/>
                  <a:gd name="connsiteX58-5535" fmla="*/ 6499 w 10000"/>
                  <a:gd name="connsiteY58-5536" fmla="*/ 571 h 10000"/>
                  <a:gd name="connsiteX59-5537" fmla="*/ 7470 w 10000"/>
                  <a:gd name="connsiteY59-5538" fmla="*/ 1230 h 10000"/>
                  <a:gd name="connsiteX60-5539" fmla="*/ 7336 w 10000"/>
                  <a:gd name="connsiteY60-5540" fmla="*/ 6243 h 10000"/>
                  <a:gd name="connsiteX61-5541" fmla="*/ 8903 w 10000"/>
                  <a:gd name="connsiteY61-5542" fmla="*/ 6244 h 10000"/>
                  <a:gd name="connsiteX62-5543" fmla="*/ 10000 w 10000"/>
                  <a:gd name="connsiteY62-5544" fmla="*/ 6041 h 10000"/>
                  <a:gd name="connsiteX0-5545" fmla="*/ 10000 w 10000"/>
                  <a:gd name="connsiteY0-5546" fmla="*/ 6041 h 10000"/>
                  <a:gd name="connsiteX1-5547" fmla="*/ 9777 w 10000"/>
                  <a:gd name="connsiteY1-5548" fmla="*/ 6050 h 10000"/>
                  <a:gd name="connsiteX2-5549" fmla="*/ 9557 w 10000"/>
                  <a:gd name="connsiteY2-5550" fmla="*/ 6077 h 10000"/>
                  <a:gd name="connsiteX3-5551" fmla="*/ 9339 w 10000"/>
                  <a:gd name="connsiteY3-5552" fmla="*/ 6121 h 10000"/>
                  <a:gd name="connsiteX4-5553" fmla="*/ 9124 w 10000"/>
                  <a:gd name="connsiteY4-5554" fmla="*/ 6178 h 10000"/>
                  <a:gd name="connsiteX5-5555" fmla="*/ 8913 w 10000"/>
                  <a:gd name="connsiteY5-5556" fmla="*/ 6249 h 10000"/>
                  <a:gd name="connsiteX6-5557" fmla="*/ 8876 w 10000"/>
                  <a:gd name="connsiteY6-5558" fmla="*/ 6243 h 10000"/>
                  <a:gd name="connsiteX7-5559" fmla="*/ 8703 w 10000"/>
                  <a:gd name="connsiteY7-5560" fmla="*/ 6334 h 10000"/>
                  <a:gd name="connsiteX8-5561" fmla="*/ 8496 w 10000"/>
                  <a:gd name="connsiteY8-5562" fmla="*/ 6431 h 10000"/>
                  <a:gd name="connsiteX9-5563" fmla="*/ 8289 w 10000"/>
                  <a:gd name="connsiteY9-5564" fmla="*/ 6536 h 10000"/>
                  <a:gd name="connsiteX10-5565" fmla="*/ 7886 w 10000"/>
                  <a:gd name="connsiteY10-5566" fmla="*/ 6783 h 10000"/>
                  <a:gd name="connsiteX11-5567" fmla="*/ 7484 w 10000"/>
                  <a:gd name="connsiteY11-5568" fmla="*/ 7058 h 10000"/>
                  <a:gd name="connsiteX12-5569" fmla="*/ 7092 w 10000"/>
                  <a:gd name="connsiteY12-5570" fmla="*/ 7359 h 10000"/>
                  <a:gd name="connsiteX13-5571" fmla="*/ 6700 w 10000"/>
                  <a:gd name="connsiteY13-5572" fmla="*/ 7673 h 10000"/>
                  <a:gd name="connsiteX14-5573" fmla="*/ 5922 w 10000"/>
                  <a:gd name="connsiteY14-5574" fmla="*/ 8319 h 10000"/>
                  <a:gd name="connsiteX15-5575" fmla="*/ 5528 w 10000"/>
                  <a:gd name="connsiteY15-5576" fmla="*/ 8632 h 10000"/>
                  <a:gd name="connsiteX16-5577" fmla="*/ 5380 w 10000"/>
                  <a:gd name="connsiteY16-5578" fmla="*/ 8750 h 10000"/>
                  <a:gd name="connsiteX17-5579" fmla="*/ 5132 w 10000"/>
                  <a:gd name="connsiteY17-5580" fmla="*/ 8931 h 10000"/>
                  <a:gd name="connsiteX18-5581" fmla="*/ 4729 w 10000"/>
                  <a:gd name="connsiteY18-5582" fmla="*/ 9204 h 10000"/>
                  <a:gd name="connsiteX19-5583" fmla="*/ 4527 w 10000"/>
                  <a:gd name="connsiteY19-5584" fmla="*/ 9332 h 10000"/>
                  <a:gd name="connsiteX20-5585" fmla="*/ 4324 w 10000"/>
                  <a:gd name="connsiteY20-5586" fmla="*/ 9447 h 10000"/>
                  <a:gd name="connsiteX21-5587" fmla="*/ 4116 w 10000"/>
                  <a:gd name="connsiteY21-5588" fmla="*/ 9552 h 10000"/>
                  <a:gd name="connsiteX22-5589" fmla="*/ 3906 w 10000"/>
                  <a:gd name="connsiteY22-5590" fmla="*/ 9648 h 10000"/>
                  <a:gd name="connsiteX23-5591" fmla="*/ 3696 w 10000"/>
                  <a:gd name="connsiteY23-5592" fmla="*/ 9731 h 10000"/>
                  <a:gd name="connsiteX24-5593" fmla="*/ 3482 w 10000"/>
                  <a:gd name="connsiteY24-5594" fmla="*/ 9801 h 10000"/>
                  <a:gd name="connsiteX25-5595" fmla="*/ 3044 w 10000"/>
                  <a:gd name="connsiteY25-5596" fmla="*/ 9909 h 10000"/>
                  <a:gd name="connsiteX26-5597" fmla="*/ 2822 w 10000"/>
                  <a:gd name="connsiteY26-5598" fmla="*/ 9950 h 10000"/>
                  <a:gd name="connsiteX27-5599" fmla="*/ 2596 w 10000"/>
                  <a:gd name="connsiteY27-5600" fmla="*/ 9982 h 10000"/>
                  <a:gd name="connsiteX28-5601" fmla="*/ 2368 w 10000"/>
                  <a:gd name="connsiteY28-5602" fmla="*/ 9997 h 10000"/>
                  <a:gd name="connsiteX29-5603" fmla="*/ 2139 w 10000"/>
                  <a:gd name="connsiteY29-5604" fmla="*/ 10000 h 10000"/>
                  <a:gd name="connsiteX30-5605" fmla="*/ 1912 w 10000"/>
                  <a:gd name="connsiteY30-5606" fmla="*/ 9988 h 10000"/>
                  <a:gd name="connsiteX31-5607" fmla="*/ 1686 w 10000"/>
                  <a:gd name="connsiteY31-5608" fmla="*/ 9956 h 10000"/>
                  <a:gd name="connsiteX32-5609" fmla="*/ 1460 w 10000"/>
                  <a:gd name="connsiteY32-5610" fmla="*/ 9909 h 10000"/>
                  <a:gd name="connsiteX33-5611" fmla="*/ 1238 w 10000"/>
                  <a:gd name="connsiteY33-5612" fmla="*/ 9845 h 10000"/>
                  <a:gd name="connsiteX34-5613" fmla="*/ 1019 w 10000"/>
                  <a:gd name="connsiteY34-5614" fmla="*/ 9760 h 10000"/>
                  <a:gd name="connsiteX35-5615" fmla="*/ 803 w 10000"/>
                  <a:gd name="connsiteY35-5616" fmla="*/ 9651 h 10000"/>
                  <a:gd name="connsiteX36-5617" fmla="*/ 593 w 10000"/>
                  <a:gd name="connsiteY36-5618" fmla="*/ 9520 h 10000"/>
                  <a:gd name="connsiteX37-5619" fmla="*/ 389 w 10000"/>
                  <a:gd name="connsiteY37-5620" fmla="*/ 9365 h 10000"/>
                  <a:gd name="connsiteX38-5621" fmla="*/ 191 w 10000"/>
                  <a:gd name="connsiteY38-5622" fmla="*/ 9180 h 10000"/>
                  <a:gd name="connsiteX39-5623" fmla="*/ 0 w 10000"/>
                  <a:gd name="connsiteY39-5624" fmla="*/ 8975 h 10000"/>
                  <a:gd name="connsiteX40-5625" fmla="*/ 726 w 10000"/>
                  <a:gd name="connsiteY40-5626" fmla="*/ 8471 h 10000"/>
                  <a:gd name="connsiteX41-5627" fmla="*/ 2353 w 10000"/>
                  <a:gd name="connsiteY41-5628" fmla="*/ 7560 h 10000"/>
                  <a:gd name="connsiteX42-5629" fmla="*/ 4268 w 10000"/>
                  <a:gd name="connsiteY42-5630" fmla="*/ 7006 h 10000"/>
                  <a:gd name="connsiteX43-5631" fmla="*/ 761 w 10000"/>
                  <a:gd name="connsiteY43-5632" fmla="*/ 2487 h 10000"/>
                  <a:gd name="connsiteX44-5633" fmla="*/ 868 w 10000"/>
                  <a:gd name="connsiteY44-5634" fmla="*/ 2226 h 10000"/>
                  <a:gd name="connsiteX45-5635" fmla="*/ 981 w 10000"/>
                  <a:gd name="connsiteY45-5636" fmla="*/ 1977 h 10000"/>
                  <a:gd name="connsiteX46-5637" fmla="*/ 1101 w 10000"/>
                  <a:gd name="connsiteY46-5638" fmla="*/ 1737 h 10000"/>
                  <a:gd name="connsiteX47-5639" fmla="*/ 1229 w 10000"/>
                  <a:gd name="connsiteY47-5640" fmla="*/ 1503 h 10000"/>
                  <a:gd name="connsiteX48-5641" fmla="*/ 1363 w 10000"/>
                  <a:gd name="connsiteY48-5642" fmla="*/ 1283 h 10000"/>
                  <a:gd name="connsiteX49-5643" fmla="*/ 1509 w 10000"/>
                  <a:gd name="connsiteY49-5644" fmla="*/ 1072 h 10000"/>
                  <a:gd name="connsiteX50-5645" fmla="*/ 1660 w 10000"/>
                  <a:gd name="connsiteY50-5646" fmla="*/ 876 h 10000"/>
                  <a:gd name="connsiteX51-5647" fmla="*/ 1818 w 10000"/>
                  <a:gd name="connsiteY51-5648" fmla="*/ 688 h 10000"/>
                  <a:gd name="connsiteX52-5649" fmla="*/ 1985 w 10000"/>
                  <a:gd name="connsiteY52-5650" fmla="*/ 516 h 10000"/>
                  <a:gd name="connsiteX53-5651" fmla="*/ 2161 w 10000"/>
                  <a:gd name="connsiteY53-5652" fmla="*/ 355 h 10000"/>
                  <a:gd name="connsiteX54-5653" fmla="*/ 2344 w 10000"/>
                  <a:gd name="connsiteY54-5654" fmla="*/ 209 h 10000"/>
                  <a:gd name="connsiteX55-5655" fmla="*/ 3853 w 10000"/>
                  <a:gd name="connsiteY55-5656" fmla="*/ 0 h 10000"/>
                  <a:gd name="connsiteX56-5657" fmla="*/ 5232 w 10000"/>
                  <a:gd name="connsiteY56-5658" fmla="*/ 175 h 10000"/>
                  <a:gd name="connsiteX57-5659" fmla="*/ 6499 w 10000"/>
                  <a:gd name="connsiteY57-5660" fmla="*/ 571 h 10000"/>
                  <a:gd name="connsiteX58-5661" fmla="*/ 7470 w 10000"/>
                  <a:gd name="connsiteY58-5662" fmla="*/ 1230 h 10000"/>
                  <a:gd name="connsiteX59-5663" fmla="*/ 7336 w 10000"/>
                  <a:gd name="connsiteY59-5664" fmla="*/ 6243 h 10000"/>
                  <a:gd name="connsiteX60-5665" fmla="*/ 8903 w 10000"/>
                  <a:gd name="connsiteY60-5666" fmla="*/ 6244 h 10000"/>
                  <a:gd name="connsiteX61-5667" fmla="*/ 10000 w 10000"/>
                  <a:gd name="connsiteY61-5668" fmla="*/ 6041 h 10000"/>
                  <a:gd name="connsiteX0-5669" fmla="*/ 10000 w 10000"/>
                  <a:gd name="connsiteY0-5670" fmla="*/ 6041 h 10000"/>
                  <a:gd name="connsiteX1-5671" fmla="*/ 9777 w 10000"/>
                  <a:gd name="connsiteY1-5672" fmla="*/ 6050 h 10000"/>
                  <a:gd name="connsiteX2-5673" fmla="*/ 9557 w 10000"/>
                  <a:gd name="connsiteY2-5674" fmla="*/ 6077 h 10000"/>
                  <a:gd name="connsiteX3-5675" fmla="*/ 9339 w 10000"/>
                  <a:gd name="connsiteY3-5676" fmla="*/ 6121 h 10000"/>
                  <a:gd name="connsiteX4-5677" fmla="*/ 9124 w 10000"/>
                  <a:gd name="connsiteY4-5678" fmla="*/ 6178 h 10000"/>
                  <a:gd name="connsiteX5-5679" fmla="*/ 8913 w 10000"/>
                  <a:gd name="connsiteY5-5680" fmla="*/ 6249 h 10000"/>
                  <a:gd name="connsiteX6-5681" fmla="*/ 8876 w 10000"/>
                  <a:gd name="connsiteY6-5682" fmla="*/ 6243 h 10000"/>
                  <a:gd name="connsiteX7-5683" fmla="*/ 8703 w 10000"/>
                  <a:gd name="connsiteY7-5684" fmla="*/ 6334 h 10000"/>
                  <a:gd name="connsiteX8-5685" fmla="*/ 8496 w 10000"/>
                  <a:gd name="connsiteY8-5686" fmla="*/ 6431 h 10000"/>
                  <a:gd name="connsiteX9-5687" fmla="*/ 8289 w 10000"/>
                  <a:gd name="connsiteY9-5688" fmla="*/ 6536 h 10000"/>
                  <a:gd name="connsiteX10-5689" fmla="*/ 7886 w 10000"/>
                  <a:gd name="connsiteY10-5690" fmla="*/ 6783 h 10000"/>
                  <a:gd name="connsiteX11-5691" fmla="*/ 7484 w 10000"/>
                  <a:gd name="connsiteY11-5692" fmla="*/ 7058 h 10000"/>
                  <a:gd name="connsiteX12-5693" fmla="*/ 7092 w 10000"/>
                  <a:gd name="connsiteY12-5694" fmla="*/ 7359 h 10000"/>
                  <a:gd name="connsiteX13-5695" fmla="*/ 6700 w 10000"/>
                  <a:gd name="connsiteY13-5696" fmla="*/ 7673 h 10000"/>
                  <a:gd name="connsiteX14-5697" fmla="*/ 5922 w 10000"/>
                  <a:gd name="connsiteY14-5698" fmla="*/ 8319 h 10000"/>
                  <a:gd name="connsiteX15-5699" fmla="*/ 5528 w 10000"/>
                  <a:gd name="connsiteY15-5700" fmla="*/ 8632 h 10000"/>
                  <a:gd name="connsiteX16-5701" fmla="*/ 5380 w 10000"/>
                  <a:gd name="connsiteY16-5702" fmla="*/ 8750 h 10000"/>
                  <a:gd name="connsiteX17-5703" fmla="*/ 5132 w 10000"/>
                  <a:gd name="connsiteY17-5704" fmla="*/ 8931 h 10000"/>
                  <a:gd name="connsiteX18-5705" fmla="*/ 4729 w 10000"/>
                  <a:gd name="connsiteY18-5706" fmla="*/ 9204 h 10000"/>
                  <a:gd name="connsiteX19-5707" fmla="*/ 4527 w 10000"/>
                  <a:gd name="connsiteY19-5708" fmla="*/ 9332 h 10000"/>
                  <a:gd name="connsiteX20-5709" fmla="*/ 4324 w 10000"/>
                  <a:gd name="connsiteY20-5710" fmla="*/ 9447 h 10000"/>
                  <a:gd name="connsiteX21-5711" fmla="*/ 4116 w 10000"/>
                  <a:gd name="connsiteY21-5712" fmla="*/ 9552 h 10000"/>
                  <a:gd name="connsiteX22-5713" fmla="*/ 3906 w 10000"/>
                  <a:gd name="connsiteY22-5714" fmla="*/ 9648 h 10000"/>
                  <a:gd name="connsiteX23-5715" fmla="*/ 3696 w 10000"/>
                  <a:gd name="connsiteY23-5716" fmla="*/ 9731 h 10000"/>
                  <a:gd name="connsiteX24-5717" fmla="*/ 3482 w 10000"/>
                  <a:gd name="connsiteY24-5718" fmla="*/ 9801 h 10000"/>
                  <a:gd name="connsiteX25-5719" fmla="*/ 3044 w 10000"/>
                  <a:gd name="connsiteY25-5720" fmla="*/ 9909 h 10000"/>
                  <a:gd name="connsiteX26-5721" fmla="*/ 2822 w 10000"/>
                  <a:gd name="connsiteY26-5722" fmla="*/ 9950 h 10000"/>
                  <a:gd name="connsiteX27-5723" fmla="*/ 2596 w 10000"/>
                  <a:gd name="connsiteY27-5724" fmla="*/ 9982 h 10000"/>
                  <a:gd name="connsiteX28-5725" fmla="*/ 2368 w 10000"/>
                  <a:gd name="connsiteY28-5726" fmla="*/ 9997 h 10000"/>
                  <a:gd name="connsiteX29-5727" fmla="*/ 2139 w 10000"/>
                  <a:gd name="connsiteY29-5728" fmla="*/ 10000 h 10000"/>
                  <a:gd name="connsiteX30-5729" fmla="*/ 1912 w 10000"/>
                  <a:gd name="connsiteY30-5730" fmla="*/ 9988 h 10000"/>
                  <a:gd name="connsiteX31-5731" fmla="*/ 1686 w 10000"/>
                  <a:gd name="connsiteY31-5732" fmla="*/ 9956 h 10000"/>
                  <a:gd name="connsiteX32-5733" fmla="*/ 1460 w 10000"/>
                  <a:gd name="connsiteY32-5734" fmla="*/ 9909 h 10000"/>
                  <a:gd name="connsiteX33-5735" fmla="*/ 1238 w 10000"/>
                  <a:gd name="connsiteY33-5736" fmla="*/ 9845 h 10000"/>
                  <a:gd name="connsiteX34-5737" fmla="*/ 1019 w 10000"/>
                  <a:gd name="connsiteY34-5738" fmla="*/ 9760 h 10000"/>
                  <a:gd name="connsiteX35-5739" fmla="*/ 803 w 10000"/>
                  <a:gd name="connsiteY35-5740" fmla="*/ 9651 h 10000"/>
                  <a:gd name="connsiteX36-5741" fmla="*/ 593 w 10000"/>
                  <a:gd name="connsiteY36-5742" fmla="*/ 9520 h 10000"/>
                  <a:gd name="connsiteX37-5743" fmla="*/ 389 w 10000"/>
                  <a:gd name="connsiteY37-5744" fmla="*/ 9365 h 10000"/>
                  <a:gd name="connsiteX38-5745" fmla="*/ 191 w 10000"/>
                  <a:gd name="connsiteY38-5746" fmla="*/ 9180 h 10000"/>
                  <a:gd name="connsiteX39-5747" fmla="*/ 0 w 10000"/>
                  <a:gd name="connsiteY39-5748" fmla="*/ 8975 h 10000"/>
                  <a:gd name="connsiteX40-5749" fmla="*/ 726 w 10000"/>
                  <a:gd name="connsiteY40-5750" fmla="*/ 8471 h 10000"/>
                  <a:gd name="connsiteX41-5751" fmla="*/ 2353 w 10000"/>
                  <a:gd name="connsiteY41-5752" fmla="*/ 7560 h 10000"/>
                  <a:gd name="connsiteX42-5753" fmla="*/ 4268 w 10000"/>
                  <a:gd name="connsiteY42-5754" fmla="*/ 7006 h 10000"/>
                  <a:gd name="connsiteX43-5755" fmla="*/ 868 w 10000"/>
                  <a:gd name="connsiteY43-5756" fmla="*/ 2226 h 10000"/>
                  <a:gd name="connsiteX44-5757" fmla="*/ 981 w 10000"/>
                  <a:gd name="connsiteY44-5758" fmla="*/ 1977 h 10000"/>
                  <a:gd name="connsiteX45-5759" fmla="*/ 1101 w 10000"/>
                  <a:gd name="connsiteY45-5760" fmla="*/ 1737 h 10000"/>
                  <a:gd name="connsiteX46-5761" fmla="*/ 1229 w 10000"/>
                  <a:gd name="connsiteY46-5762" fmla="*/ 1503 h 10000"/>
                  <a:gd name="connsiteX47-5763" fmla="*/ 1363 w 10000"/>
                  <a:gd name="connsiteY47-5764" fmla="*/ 1283 h 10000"/>
                  <a:gd name="connsiteX48-5765" fmla="*/ 1509 w 10000"/>
                  <a:gd name="connsiteY48-5766" fmla="*/ 1072 h 10000"/>
                  <a:gd name="connsiteX49-5767" fmla="*/ 1660 w 10000"/>
                  <a:gd name="connsiteY49-5768" fmla="*/ 876 h 10000"/>
                  <a:gd name="connsiteX50-5769" fmla="*/ 1818 w 10000"/>
                  <a:gd name="connsiteY50-5770" fmla="*/ 688 h 10000"/>
                  <a:gd name="connsiteX51-5771" fmla="*/ 1985 w 10000"/>
                  <a:gd name="connsiteY51-5772" fmla="*/ 516 h 10000"/>
                  <a:gd name="connsiteX52-5773" fmla="*/ 2161 w 10000"/>
                  <a:gd name="connsiteY52-5774" fmla="*/ 355 h 10000"/>
                  <a:gd name="connsiteX53-5775" fmla="*/ 2344 w 10000"/>
                  <a:gd name="connsiteY53-5776" fmla="*/ 209 h 10000"/>
                  <a:gd name="connsiteX54-5777" fmla="*/ 3853 w 10000"/>
                  <a:gd name="connsiteY54-5778" fmla="*/ 0 h 10000"/>
                  <a:gd name="connsiteX55-5779" fmla="*/ 5232 w 10000"/>
                  <a:gd name="connsiteY55-5780" fmla="*/ 175 h 10000"/>
                  <a:gd name="connsiteX56-5781" fmla="*/ 6499 w 10000"/>
                  <a:gd name="connsiteY56-5782" fmla="*/ 571 h 10000"/>
                  <a:gd name="connsiteX57-5783" fmla="*/ 7470 w 10000"/>
                  <a:gd name="connsiteY57-5784" fmla="*/ 1230 h 10000"/>
                  <a:gd name="connsiteX58-5785" fmla="*/ 7336 w 10000"/>
                  <a:gd name="connsiteY58-5786" fmla="*/ 6243 h 10000"/>
                  <a:gd name="connsiteX59-5787" fmla="*/ 8903 w 10000"/>
                  <a:gd name="connsiteY59-5788" fmla="*/ 6244 h 10000"/>
                  <a:gd name="connsiteX60-5789" fmla="*/ 10000 w 10000"/>
                  <a:gd name="connsiteY60-5790" fmla="*/ 6041 h 10000"/>
                  <a:gd name="connsiteX0-5791" fmla="*/ 10000 w 10000"/>
                  <a:gd name="connsiteY0-5792" fmla="*/ 6041 h 10000"/>
                  <a:gd name="connsiteX1-5793" fmla="*/ 9777 w 10000"/>
                  <a:gd name="connsiteY1-5794" fmla="*/ 6050 h 10000"/>
                  <a:gd name="connsiteX2-5795" fmla="*/ 9557 w 10000"/>
                  <a:gd name="connsiteY2-5796" fmla="*/ 6077 h 10000"/>
                  <a:gd name="connsiteX3-5797" fmla="*/ 9339 w 10000"/>
                  <a:gd name="connsiteY3-5798" fmla="*/ 6121 h 10000"/>
                  <a:gd name="connsiteX4-5799" fmla="*/ 9124 w 10000"/>
                  <a:gd name="connsiteY4-5800" fmla="*/ 6178 h 10000"/>
                  <a:gd name="connsiteX5-5801" fmla="*/ 8913 w 10000"/>
                  <a:gd name="connsiteY5-5802" fmla="*/ 6249 h 10000"/>
                  <a:gd name="connsiteX6-5803" fmla="*/ 8876 w 10000"/>
                  <a:gd name="connsiteY6-5804" fmla="*/ 6243 h 10000"/>
                  <a:gd name="connsiteX7-5805" fmla="*/ 8703 w 10000"/>
                  <a:gd name="connsiteY7-5806" fmla="*/ 6334 h 10000"/>
                  <a:gd name="connsiteX8-5807" fmla="*/ 8496 w 10000"/>
                  <a:gd name="connsiteY8-5808" fmla="*/ 6431 h 10000"/>
                  <a:gd name="connsiteX9-5809" fmla="*/ 8289 w 10000"/>
                  <a:gd name="connsiteY9-5810" fmla="*/ 6536 h 10000"/>
                  <a:gd name="connsiteX10-5811" fmla="*/ 7886 w 10000"/>
                  <a:gd name="connsiteY10-5812" fmla="*/ 6783 h 10000"/>
                  <a:gd name="connsiteX11-5813" fmla="*/ 7484 w 10000"/>
                  <a:gd name="connsiteY11-5814" fmla="*/ 7058 h 10000"/>
                  <a:gd name="connsiteX12-5815" fmla="*/ 7092 w 10000"/>
                  <a:gd name="connsiteY12-5816" fmla="*/ 7359 h 10000"/>
                  <a:gd name="connsiteX13-5817" fmla="*/ 6700 w 10000"/>
                  <a:gd name="connsiteY13-5818" fmla="*/ 7673 h 10000"/>
                  <a:gd name="connsiteX14-5819" fmla="*/ 5922 w 10000"/>
                  <a:gd name="connsiteY14-5820" fmla="*/ 8319 h 10000"/>
                  <a:gd name="connsiteX15-5821" fmla="*/ 5528 w 10000"/>
                  <a:gd name="connsiteY15-5822" fmla="*/ 8632 h 10000"/>
                  <a:gd name="connsiteX16-5823" fmla="*/ 5380 w 10000"/>
                  <a:gd name="connsiteY16-5824" fmla="*/ 8750 h 10000"/>
                  <a:gd name="connsiteX17-5825" fmla="*/ 5132 w 10000"/>
                  <a:gd name="connsiteY17-5826" fmla="*/ 8931 h 10000"/>
                  <a:gd name="connsiteX18-5827" fmla="*/ 4729 w 10000"/>
                  <a:gd name="connsiteY18-5828" fmla="*/ 9204 h 10000"/>
                  <a:gd name="connsiteX19-5829" fmla="*/ 4527 w 10000"/>
                  <a:gd name="connsiteY19-5830" fmla="*/ 9332 h 10000"/>
                  <a:gd name="connsiteX20-5831" fmla="*/ 4324 w 10000"/>
                  <a:gd name="connsiteY20-5832" fmla="*/ 9447 h 10000"/>
                  <a:gd name="connsiteX21-5833" fmla="*/ 4116 w 10000"/>
                  <a:gd name="connsiteY21-5834" fmla="*/ 9552 h 10000"/>
                  <a:gd name="connsiteX22-5835" fmla="*/ 3906 w 10000"/>
                  <a:gd name="connsiteY22-5836" fmla="*/ 9648 h 10000"/>
                  <a:gd name="connsiteX23-5837" fmla="*/ 3696 w 10000"/>
                  <a:gd name="connsiteY23-5838" fmla="*/ 9731 h 10000"/>
                  <a:gd name="connsiteX24-5839" fmla="*/ 3482 w 10000"/>
                  <a:gd name="connsiteY24-5840" fmla="*/ 9801 h 10000"/>
                  <a:gd name="connsiteX25-5841" fmla="*/ 3044 w 10000"/>
                  <a:gd name="connsiteY25-5842" fmla="*/ 9909 h 10000"/>
                  <a:gd name="connsiteX26-5843" fmla="*/ 2822 w 10000"/>
                  <a:gd name="connsiteY26-5844" fmla="*/ 9950 h 10000"/>
                  <a:gd name="connsiteX27-5845" fmla="*/ 2596 w 10000"/>
                  <a:gd name="connsiteY27-5846" fmla="*/ 9982 h 10000"/>
                  <a:gd name="connsiteX28-5847" fmla="*/ 2368 w 10000"/>
                  <a:gd name="connsiteY28-5848" fmla="*/ 9997 h 10000"/>
                  <a:gd name="connsiteX29-5849" fmla="*/ 2139 w 10000"/>
                  <a:gd name="connsiteY29-5850" fmla="*/ 10000 h 10000"/>
                  <a:gd name="connsiteX30-5851" fmla="*/ 1912 w 10000"/>
                  <a:gd name="connsiteY30-5852" fmla="*/ 9988 h 10000"/>
                  <a:gd name="connsiteX31-5853" fmla="*/ 1686 w 10000"/>
                  <a:gd name="connsiteY31-5854" fmla="*/ 9956 h 10000"/>
                  <a:gd name="connsiteX32-5855" fmla="*/ 1460 w 10000"/>
                  <a:gd name="connsiteY32-5856" fmla="*/ 9909 h 10000"/>
                  <a:gd name="connsiteX33-5857" fmla="*/ 1238 w 10000"/>
                  <a:gd name="connsiteY33-5858" fmla="*/ 9845 h 10000"/>
                  <a:gd name="connsiteX34-5859" fmla="*/ 1019 w 10000"/>
                  <a:gd name="connsiteY34-5860" fmla="*/ 9760 h 10000"/>
                  <a:gd name="connsiteX35-5861" fmla="*/ 803 w 10000"/>
                  <a:gd name="connsiteY35-5862" fmla="*/ 9651 h 10000"/>
                  <a:gd name="connsiteX36-5863" fmla="*/ 593 w 10000"/>
                  <a:gd name="connsiteY36-5864" fmla="*/ 9520 h 10000"/>
                  <a:gd name="connsiteX37-5865" fmla="*/ 389 w 10000"/>
                  <a:gd name="connsiteY37-5866" fmla="*/ 9365 h 10000"/>
                  <a:gd name="connsiteX38-5867" fmla="*/ 191 w 10000"/>
                  <a:gd name="connsiteY38-5868" fmla="*/ 9180 h 10000"/>
                  <a:gd name="connsiteX39-5869" fmla="*/ 0 w 10000"/>
                  <a:gd name="connsiteY39-5870" fmla="*/ 8975 h 10000"/>
                  <a:gd name="connsiteX40-5871" fmla="*/ 726 w 10000"/>
                  <a:gd name="connsiteY40-5872" fmla="*/ 8471 h 10000"/>
                  <a:gd name="connsiteX41-5873" fmla="*/ 2353 w 10000"/>
                  <a:gd name="connsiteY41-5874" fmla="*/ 7560 h 10000"/>
                  <a:gd name="connsiteX42-5875" fmla="*/ 4268 w 10000"/>
                  <a:gd name="connsiteY42-5876" fmla="*/ 7006 h 10000"/>
                  <a:gd name="connsiteX43-5877" fmla="*/ 981 w 10000"/>
                  <a:gd name="connsiteY43-5878" fmla="*/ 1977 h 10000"/>
                  <a:gd name="connsiteX44-5879" fmla="*/ 1101 w 10000"/>
                  <a:gd name="connsiteY44-5880" fmla="*/ 1737 h 10000"/>
                  <a:gd name="connsiteX45-5881" fmla="*/ 1229 w 10000"/>
                  <a:gd name="connsiteY45-5882" fmla="*/ 1503 h 10000"/>
                  <a:gd name="connsiteX46-5883" fmla="*/ 1363 w 10000"/>
                  <a:gd name="connsiteY46-5884" fmla="*/ 1283 h 10000"/>
                  <a:gd name="connsiteX47-5885" fmla="*/ 1509 w 10000"/>
                  <a:gd name="connsiteY47-5886" fmla="*/ 1072 h 10000"/>
                  <a:gd name="connsiteX48-5887" fmla="*/ 1660 w 10000"/>
                  <a:gd name="connsiteY48-5888" fmla="*/ 876 h 10000"/>
                  <a:gd name="connsiteX49-5889" fmla="*/ 1818 w 10000"/>
                  <a:gd name="connsiteY49-5890" fmla="*/ 688 h 10000"/>
                  <a:gd name="connsiteX50-5891" fmla="*/ 1985 w 10000"/>
                  <a:gd name="connsiteY50-5892" fmla="*/ 516 h 10000"/>
                  <a:gd name="connsiteX51-5893" fmla="*/ 2161 w 10000"/>
                  <a:gd name="connsiteY51-5894" fmla="*/ 355 h 10000"/>
                  <a:gd name="connsiteX52-5895" fmla="*/ 2344 w 10000"/>
                  <a:gd name="connsiteY52-5896" fmla="*/ 209 h 10000"/>
                  <a:gd name="connsiteX53-5897" fmla="*/ 3853 w 10000"/>
                  <a:gd name="connsiteY53-5898" fmla="*/ 0 h 10000"/>
                  <a:gd name="connsiteX54-5899" fmla="*/ 5232 w 10000"/>
                  <a:gd name="connsiteY54-5900" fmla="*/ 175 h 10000"/>
                  <a:gd name="connsiteX55-5901" fmla="*/ 6499 w 10000"/>
                  <a:gd name="connsiteY55-5902" fmla="*/ 571 h 10000"/>
                  <a:gd name="connsiteX56-5903" fmla="*/ 7470 w 10000"/>
                  <a:gd name="connsiteY56-5904" fmla="*/ 1230 h 10000"/>
                  <a:gd name="connsiteX57-5905" fmla="*/ 7336 w 10000"/>
                  <a:gd name="connsiteY57-5906" fmla="*/ 6243 h 10000"/>
                  <a:gd name="connsiteX58-5907" fmla="*/ 8903 w 10000"/>
                  <a:gd name="connsiteY58-5908" fmla="*/ 6244 h 10000"/>
                  <a:gd name="connsiteX59-5909" fmla="*/ 10000 w 10000"/>
                  <a:gd name="connsiteY59-5910" fmla="*/ 6041 h 10000"/>
                  <a:gd name="connsiteX0-5911" fmla="*/ 10000 w 10000"/>
                  <a:gd name="connsiteY0-5912" fmla="*/ 6041 h 10000"/>
                  <a:gd name="connsiteX1-5913" fmla="*/ 9777 w 10000"/>
                  <a:gd name="connsiteY1-5914" fmla="*/ 6050 h 10000"/>
                  <a:gd name="connsiteX2-5915" fmla="*/ 9557 w 10000"/>
                  <a:gd name="connsiteY2-5916" fmla="*/ 6077 h 10000"/>
                  <a:gd name="connsiteX3-5917" fmla="*/ 9339 w 10000"/>
                  <a:gd name="connsiteY3-5918" fmla="*/ 6121 h 10000"/>
                  <a:gd name="connsiteX4-5919" fmla="*/ 9124 w 10000"/>
                  <a:gd name="connsiteY4-5920" fmla="*/ 6178 h 10000"/>
                  <a:gd name="connsiteX5-5921" fmla="*/ 8913 w 10000"/>
                  <a:gd name="connsiteY5-5922" fmla="*/ 6249 h 10000"/>
                  <a:gd name="connsiteX6-5923" fmla="*/ 8876 w 10000"/>
                  <a:gd name="connsiteY6-5924" fmla="*/ 6243 h 10000"/>
                  <a:gd name="connsiteX7-5925" fmla="*/ 8703 w 10000"/>
                  <a:gd name="connsiteY7-5926" fmla="*/ 6334 h 10000"/>
                  <a:gd name="connsiteX8-5927" fmla="*/ 8496 w 10000"/>
                  <a:gd name="connsiteY8-5928" fmla="*/ 6431 h 10000"/>
                  <a:gd name="connsiteX9-5929" fmla="*/ 8289 w 10000"/>
                  <a:gd name="connsiteY9-5930" fmla="*/ 6536 h 10000"/>
                  <a:gd name="connsiteX10-5931" fmla="*/ 7886 w 10000"/>
                  <a:gd name="connsiteY10-5932" fmla="*/ 6783 h 10000"/>
                  <a:gd name="connsiteX11-5933" fmla="*/ 7484 w 10000"/>
                  <a:gd name="connsiteY11-5934" fmla="*/ 7058 h 10000"/>
                  <a:gd name="connsiteX12-5935" fmla="*/ 7092 w 10000"/>
                  <a:gd name="connsiteY12-5936" fmla="*/ 7359 h 10000"/>
                  <a:gd name="connsiteX13-5937" fmla="*/ 6700 w 10000"/>
                  <a:gd name="connsiteY13-5938" fmla="*/ 7673 h 10000"/>
                  <a:gd name="connsiteX14-5939" fmla="*/ 5922 w 10000"/>
                  <a:gd name="connsiteY14-5940" fmla="*/ 8319 h 10000"/>
                  <a:gd name="connsiteX15-5941" fmla="*/ 5528 w 10000"/>
                  <a:gd name="connsiteY15-5942" fmla="*/ 8632 h 10000"/>
                  <a:gd name="connsiteX16-5943" fmla="*/ 5380 w 10000"/>
                  <a:gd name="connsiteY16-5944" fmla="*/ 8750 h 10000"/>
                  <a:gd name="connsiteX17-5945" fmla="*/ 5132 w 10000"/>
                  <a:gd name="connsiteY17-5946" fmla="*/ 8931 h 10000"/>
                  <a:gd name="connsiteX18-5947" fmla="*/ 4729 w 10000"/>
                  <a:gd name="connsiteY18-5948" fmla="*/ 9204 h 10000"/>
                  <a:gd name="connsiteX19-5949" fmla="*/ 4527 w 10000"/>
                  <a:gd name="connsiteY19-5950" fmla="*/ 9332 h 10000"/>
                  <a:gd name="connsiteX20-5951" fmla="*/ 4324 w 10000"/>
                  <a:gd name="connsiteY20-5952" fmla="*/ 9447 h 10000"/>
                  <a:gd name="connsiteX21-5953" fmla="*/ 4116 w 10000"/>
                  <a:gd name="connsiteY21-5954" fmla="*/ 9552 h 10000"/>
                  <a:gd name="connsiteX22-5955" fmla="*/ 3906 w 10000"/>
                  <a:gd name="connsiteY22-5956" fmla="*/ 9648 h 10000"/>
                  <a:gd name="connsiteX23-5957" fmla="*/ 3696 w 10000"/>
                  <a:gd name="connsiteY23-5958" fmla="*/ 9731 h 10000"/>
                  <a:gd name="connsiteX24-5959" fmla="*/ 3482 w 10000"/>
                  <a:gd name="connsiteY24-5960" fmla="*/ 9801 h 10000"/>
                  <a:gd name="connsiteX25-5961" fmla="*/ 3044 w 10000"/>
                  <a:gd name="connsiteY25-5962" fmla="*/ 9909 h 10000"/>
                  <a:gd name="connsiteX26-5963" fmla="*/ 2822 w 10000"/>
                  <a:gd name="connsiteY26-5964" fmla="*/ 9950 h 10000"/>
                  <a:gd name="connsiteX27-5965" fmla="*/ 2596 w 10000"/>
                  <a:gd name="connsiteY27-5966" fmla="*/ 9982 h 10000"/>
                  <a:gd name="connsiteX28-5967" fmla="*/ 2368 w 10000"/>
                  <a:gd name="connsiteY28-5968" fmla="*/ 9997 h 10000"/>
                  <a:gd name="connsiteX29-5969" fmla="*/ 2139 w 10000"/>
                  <a:gd name="connsiteY29-5970" fmla="*/ 10000 h 10000"/>
                  <a:gd name="connsiteX30-5971" fmla="*/ 1912 w 10000"/>
                  <a:gd name="connsiteY30-5972" fmla="*/ 9988 h 10000"/>
                  <a:gd name="connsiteX31-5973" fmla="*/ 1686 w 10000"/>
                  <a:gd name="connsiteY31-5974" fmla="*/ 9956 h 10000"/>
                  <a:gd name="connsiteX32-5975" fmla="*/ 1460 w 10000"/>
                  <a:gd name="connsiteY32-5976" fmla="*/ 9909 h 10000"/>
                  <a:gd name="connsiteX33-5977" fmla="*/ 1238 w 10000"/>
                  <a:gd name="connsiteY33-5978" fmla="*/ 9845 h 10000"/>
                  <a:gd name="connsiteX34-5979" fmla="*/ 1019 w 10000"/>
                  <a:gd name="connsiteY34-5980" fmla="*/ 9760 h 10000"/>
                  <a:gd name="connsiteX35-5981" fmla="*/ 803 w 10000"/>
                  <a:gd name="connsiteY35-5982" fmla="*/ 9651 h 10000"/>
                  <a:gd name="connsiteX36-5983" fmla="*/ 593 w 10000"/>
                  <a:gd name="connsiteY36-5984" fmla="*/ 9520 h 10000"/>
                  <a:gd name="connsiteX37-5985" fmla="*/ 389 w 10000"/>
                  <a:gd name="connsiteY37-5986" fmla="*/ 9365 h 10000"/>
                  <a:gd name="connsiteX38-5987" fmla="*/ 191 w 10000"/>
                  <a:gd name="connsiteY38-5988" fmla="*/ 9180 h 10000"/>
                  <a:gd name="connsiteX39-5989" fmla="*/ 0 w 10000"/>
                  <a:gd name="connsiteY39-5990" fmla="*/ 8975 h 10000"/>
                  <a:gd name="connsiteX40-5991" fmla="*/ 726 w 10000"/>
                  <a:gd name="connsiteY40-5992" fmla="*/ 8471 h 10000"/>
                  <a:gd name="connsiteX41-5993" fmla="*/ 2353 w 10000"/>
                  <a:gd name="connsiteY41-5994" fmla="*/ 7560 h 10000"/>
                  <a:gd name="connsiteX42-5995" fmla="*/ 4268 w 10000"/>
                  <a:gd name="connsiteY42-5996" fmla="*/ 7006 h 10000"/>
                  <a:gd name="connsiteX43-5997" fmla="*/ 1101 w 10000"/>
                  <a:gd name="connsiteY43-5998" fmla="*/ 1737 h 10000"/>
                  <a:gd name="connsiteX44-5999" fmla="*/ 1229 w 10000"/>
                  <a:gd name="connsiteY44-6000" fmla="*/ 1503 h 10000"/>
                  <a:gd name="connsiteX45-6001" fmla="*/ 1363 w 10000"/>
                  <a:gd name="connsiteY45-6002" fmla="*/ 1283 h 10000"/>
                  <a:gd name="connsiteX46-6003" fmla="*/ 1509 w 10000"/>
                  <a:gd name="connsiteY46-6004" fmla="*/ 1072 h 10000"/>
                  <a:gd name="connsiteX47-6005" fmla="*/ 1660 w 10000"/>
                  <a:gd name="connsiteY47-6006" fmla="*/ 876 h 10000"/>
                  <a:gd name="connsiteX48-6007" fmla="*/ 1818 w 10000"/>
                  <a:gd name="connsiteY48-6008" fmla="*/ 688 h 10000"/>
                  <a:gd name="connsiteX49-6009" fmla="*/ 1985 w 10000"/>
                  <a:gd name="connsiteY49-6010" fmla="*/ 516 h 10000"/>
                  <a:gd name="connsiteX50-6011" fmla="*/ 2161 w 10000"/>
                  <a:gd name="connsiteY50-6012" fmla="*/ 355 h 10000"/>
                  <a:gd name="connsiteX51-6013" fmla="*/ 2344 w 10000"/>
                  <a:gd name="connsiteY51-6014" fmla="*/ 209 h 10000"/>
                  <a:gd name="connsiteX52-6015" fmla="*/ 3853 w 10000"/>
                  <a:gd name="connsiteY52-6016" fmla="*/ 0 h 10000"/>
                  <a:gd name="connsiteX53-6017" fmla="*/ 5232 w 10000"/>
                  <a:gd name="connsiteY53-6018" fmla="*/ 175 h 10000"/>
                  <a:gd name="connsiteX54-6019" fmla="*/ 6499 w 10000"/>
                  <a:gd name="connsiteY54-6020" fmla="*/ 571 h 10000"/>
                  <a:gd name="connsiteX55-6021" fmla="*/ 7470 w 10000"/>
                  <a:gd name="connsiteY55-6022" fmla="*/ 1230 h 10000"/>
                  <a:gd name="connsiteX56-6023" fmla="*/ 7336 w 10000"/>
                  <a:gd name="connsiteY56-6024" fmla="*/ 6243 h 10000"/>
                  <a:gd name="connsiteX57-6025" fmla="*/ 8903 w 10000"/>
                  <a:gd name="connsiteY57-6026" fmla="*/ 6244 h 10000"/>
                  <a:gd name="connsiteX58-6027" fmla="*/ 10000 w 10000"/>
                  <a:gd name="connsiteY58-6028" fmla="*/ 6041 h 10000"/>
                  <a:gd name="connsiteX0-6029" fmla="*/ 10000 w 10000"/>
                  <a:gd name="connsiteY0-6030" fmla="*/ 6041 h 10000"/>
                  <a:gd name="connsiteX1-6031" fmla="*/ 9777 w 10000"/>
                  <a:gd name="connsiteY1-6032" fmla="*/ 6050 h 10000"/>
                  <a:gd name="connsiteX2-6033" fmla="*/ 9557 w 10000"/>
                  <a:gd name="connsiteY2-6034" fmla="*/ 6077 h 10000"/>
                  <a:gd name="connsiteX3-6035" fmla="*/ 9339 w 10000"/>
                  <a:gd name="connsiteY3-6036" fmla="*/ 6121 h 10000"/>
                  <a:gd name="connsiteX4-6037" fmla="*/ 9124 w 10000"/>
                  <a:gd name="connsiteY4-6038" fmla="*/ 6178 h 10000"/>
                  <a:gd name="connsiteX5-6039" fmla="*/ 8913 w 10000"/>
                  <a:gd name="connsiteY5-6040" fmla="*/ 6249 h 10000"/>
                  <a:gd name="connsiteX6-6041" fmla="*/ 8876 w 10000"/>
                  <a:gd name="connsiteY6-6042" fmla="*/ 6243 h 10000"/>
                  <a:gd name="connsiteX7-6043" fmla="*/ 8703 w 10000"/>
                  <a:gd name="connsiteY7-6044" fmla="*/ 6334 h 10000"/>
                  <a:gd name="connsiteX8-6045" fmla="*/ 8496 w 10000"/>
                  <a:gd name="connsiteY8-6046" fmla="*/ 6431 h 10000"/>
                  <a:gd name="connsiteX9-6047" fmla="*/ 8289 w 10000"/>
                  <a:gd name="connsiteY9-6048" fmla="*/ 6536 h 10000"/>
                  <a:gd name="connsiteX10-6049" fmla="*/ 7886 w 10000"/>
                  <a:gd name="connsiteY10-6050" fmla="*/ 6783 h 10000"/>
                  <a:gd name="connsiteX11-6051" fmla="*/ 7484 w 10000"/>
                  <a:gd name="connsiteY11-6052" fmla="*/ 7058 h 10000"/>
                  <a:gd name="connsiteX12-6053" fmla="*/ 7092 w 10000"/>
                  <a:gd name="connsiteY12-6054" fmla="*/ 7359 h 10000"/>
                  <a:gd name="connsiteX13-6055" fmla="*/ 6700 w 10000"/>
                  <a:gd name="connsiteY13-6056" fmla="*/ 7673 h 10000"/>
                  <a:gd name="connsiteX14-6057" fmla="*/ 5922 w 10000"/>
                  <a:gd name="connsiteY14-6058" fmla="*/ 8319 h 10000"/>
                  <a:gd name="connsiteX15-6059" fmla="*/ 5528 w 10000"/>
                  <a:gd name="connsiteY15-6060" fmla="*/ 8632 h 10000"/>
                  <a:gd name="connsiteX16-6061" fmla="*/ 5380 w 10000"/>
                  <a:gd name="connsiteY16-6062" fmla="*/ 8750 h 10000"/>
                  <a:gd name="connsiteX17-6063" fmla="*/ 5132 w 10000"/>
                  <a:gd name="connsiteY17-6064" fmla="*/ 8931 h 10000"/>
                  <a:gd name="connsiteX18-6065" fmla="*/ 4729 w 10000"/>
                  <a:gd name="connsiteY18-6066" fmla="*/ 9204 h 10000"/>
                  <a:gd name="connsiteX19-6067" fmla="*/ 4527 w 10000"/>
                  <a:gd name="connsiteY19-6068" fmla="*/ 9332 h 10000"/>
                  <a:gd name="connsiteX20-6069" fmla="*/ 4324 w 10000"/>
                  <a:gd name="connsiteY20-6070" fmla="*/ 9447 h 10000"/>
                  <a:gd name="connsiteX21-6071" fmla="*/ 4116 w 10000"/>
                  <a:gd name="connsiteY21-6072" fmla="*/ 9552 h 10000"/>
                  <a:gd name="connsiteX22-6073" fmla="*/ 3906 w 10000"/>
                  <a:gd name="connsiteY22-6074" fmla="*/ 9648 h 10000"/>
                  <a:gd name="connsiteX23-6075" fmla="*/ 3696 w 10000"/>
                  <a:gd name="connsiteY23-6076" fmla="*/ 9731 h 10000"/>
                  <a:gd name="connsiteX24-6077" fmla="*/ 3482 w 10000"/>
                  <a:gd name="connsiteY24-6078" fmla="*/ 9801 h 10000"/>
                  <a:gd name="connsiteX25-6079" fmla="*/ 3044 w 10000"/>
                  <a:gd name="connsiteY25-6080" fmla="*/ 9909 h 10000"/>
                  <a:gd name="connsiteX26-6081" fmla="*/ 2822 w 10000"/>
                  <a:gd name="connsiteY26-6082" fmla="*/ 9950 h 10000"/>
                  <a:gd name="connsiteX27-6083" fmla="*/ 2596 w 10000"/>
                  <a:gd name="connsiteY27-6084" fmla="*/ 9982 h 10000"/>
                  <a:gd name="connsiteX28-6085" fmla="*/ 2368 w 10000"/>
                  <a:gd name="connsiteY28-6086" fmla="*/ 9997 h 10000"/>
                  <a:gd name="connsiteX29-6087" fmla="*/ 2139 w 10000"/>
                  <a:gd name="connsiteY29-6088" fmla="*/ 10000 h 10000"/>
                  <a:gd name="connsiteX30-6089" fmla="*/ 1912 w 10000"/>
                  <a:gd name="connsiteY30-6090" fmla="*/ 9988 h 10000"/>
                  <a:gd name="connsiteX31-6091" fmla="*/ 1686 w 10000"/>
                  <a:gd name="connsiteY31-6092" fmla="*/ 9956 h 10000"/>
                  <a:gd name="connsiteX32-6093" fmla="*/ 1460 w 10000"/>
                  <a:gd name="connsiteY32-6094" fmla="*/ 9909 h 10000"/>
                  <a:gd name="connsiteX33-6095" fmla="*/ 1238 w 10000"/>
                  <a:gd name="connsiteY33-6096" fmla="*/ 9845 h 10000"/>
                  <a:gd name="connsiteX34-6097" fmla="*/ 1019 w 10000"/>
                  <a:gd name="connsiteY34-6098" fmla="*/ 9760 h 10000"/>
                  <a:gd name="connsiteX35-6099" fmla="*/ 803 w 10000"/>
                  <a:gd name="connsiteY35-6100" fmla="*/ 9651 h 10000"/>
                  <a:gd name="connsiteX36-6101" fmla="*/ 593 w 10000"/>
                  <a:gd name="connsiteY36-6102" fmla="*/ 9520 h 10000"/>
                  <a:gd name="connsiteX37-6103" fmla="*/ 389 w 10000"/>
                  <a:gd name="connsiteY37-6104" fmla="*/ 9365 h 10000"/>
                  <a:gd name="connsiteX38-6105" fmla="*/ 191 w 10000"/>
                  <a:gd name="connsiteY38-6106" fmla="*/ 9180 h 10000"/>
                  <a:gd name="connsiteX39-6107" fmla="*/ 0 w 10000"/>
                  <a:gd name="connsiteY39-6108" fmla="*/ 8975 h 10000"/>
                  <a:gd name="connsiteX40-6109" fmla="*/ 726 w 10000"/>
                  <a:gd name="connsiteY40-6110" fmla="*/ 8471 h 10000"/>
                  <a:gd name="connsiteX41-6111" fmla="*/ 2353 w 10000"/>
                  <a:gd name="connsiteY41-6112" fmla="*/ 7560 h 10000"/>
                  <a:gd name="connsiteX42-6113" fmla="*/ 4268 w 10000"/>
                  <a:gd name="connsiteY42-6114" fmla="*/ 7006 h 10000"/>
                  <a:gd name="connsiteX43-6115" fmla="*/ 1229 w 10000"/>
                  <a:gd name="connsiteY43-6116" fmla="*/ 1503 h 10000"/>
                  <a:gd name="connsiteX44-6117" fmla="*/ 1363 w 10000"/>
                  <a:gd name="connsiteY44-6118" fmla="*/ 1283 h 10000"/>
                  <a:gd name="connsiteX45-6119" fmla="*/ 1509 w 10000"/>
                  <a:gd name="connsiteY45-6120" fmla="*/ 1072 h 10000"/>
                  <a:gd name="connsiteX46-6121" fmla="*/ 1660 w 10000"/>
                  <a:gd name="connsiteY46-6122" fmla="*/ 876 h 10000"/>
                  <a:gd name="connsiteX47-6123" fmla="*/ 1818 w 10000"/>
                  <a:gd name="connsiteY47-6124" fmla="*/ 688 h 10000"/>
                  <a:gd name="connsiteX48-6125" fmla="*/ 1985 w 10000"/>
                  <a:gd name="connsiteY48-6126" fmla="*/ 516 h 10000"/>
                  <a:gd name="connsiteX49-6127" fmla="*/ 2161 w 10000"/>
                  <a:gd name="connsiteY49-6128" fmla="*/ 355 h 10000"/>
                  <a:gd name="connsiteX50-6129" fmla="*/ 2344 w 10000"/>
                  <a:gd name="connsiteY50-6130" fmla="*/ 209 h 10000"/>
                  <a:gd name="connsiteX51-6131" fmla="*/ 3853 w 10000"/>
                  <a:gd name="connsiteY51-6132" fmla="*/ 0 h 10000"/>
                  <a:gd name="connsiteX52-6133" fmla="*/ 5232 w 10000"/>
                  <a:gd name="connsiteY52-6134" fmla="*/ 175 h 10000"/>
                  <a:gd name="connsiteX53-6135" fmla="*/ 6499 w 10000"/>
                  <a:gd name="connsiteY53-6136" fmla="*/ 571 h 10000"/>
                  <a:gd name="connsiteX54-6137" fmla="*/ 7470 w 10000"/>
                  <a:gd name="connsiteY54-6138" fmla="*/ 1230 h 10000"/>
                  <a:gd name="connsiteX55-6139" fmla="*/ 7336 w 10000"/>
                  <a:gd name="connsiteY55-6140" fmla="*/ 6243 h 10000"/>
                  <a:gd name="connsiteX56-6141" fmla="*/ 8903 w 10000"/>
                  <a:gd name="connsiteY56-6142" fmla="*/ 6244 h 10000"/>
                  <a:gd name="connsiteX57-6143" fmla="*/ 10000 w 10000"/>
                  <a:gd name="connsiteY57-6144" fmla="*/ 6041 h 10000"/>
                  <a:gd name="connsiteX0-6145" fmla="*/ 10000 w 10000"/>
                  <a:gd name="connsiteY0-6146" fmla="*/ 6041 h 10000"/>
                  <a:gd name="connsiteX1-6147" fmla="*/ 9777 w 10000"/>
                  <a:gd name="connsiteY1-6148" fmla="*/ 6050 h 10000"/>
                  <a:gd name="connsiteX2-6149" fmla="*/ 9557 w 10000"/>
                  <a:gd name="connsiteY2-6150" fmla="*/ 6077 h 10000"/>
                  <a:gd name="connsiteX3-6151" fmla="*/ 9339 w 10000"/>
                  <a:gd name="connsiteY3-6152" fmla="*/ 6121 h 10000"/>
                  <a:gd name="connsiteX4-6153" fmla="*/ 9124 w 10000"/>
                  <a:gd name="connsiteY4-6154" fmla="*/ 6178 h 10000"/>
                  <a:gd name="connsiteX5-6155" fmla="*/ 8913 w 10000"/>
                  <a:gd name="connsiteY5-6156" fmla="*/ 6249 h 10000"/>
                  <a:gd name="connsiteX6-6157" fmla="*/ 8876 w 10000"/>
                  <a:gd name="connsiteY6-6158" fmla="*/ 6243 h 10000"/>
                  <a:gd name="connsiteX7-6159" fmla="*/ 8703 w 10000"/>
                  <a:gd name="connsiteY7-6160" fmla="*/ 6334 h 10000"/>
                  <a:gd name="connsiteX8-6161" fmla="*/ 8496 w 10000"/>
                  <a:gd name="connsiteY8-6162" fmla="*/ 6431 h 10000"/>
                  <a:gd name="connsiteX9-6163" fmla="*/ 8289 w 10000"/>
                  <a:gd name="connsiteY9-6164" fmla="*/ 6536 h 10000"/>
                  <a:gd name="connsiteX10-6165" fmla="*/ 7886 w 10000"/>
                  <a:gd name="connsiteY10-6166" fmla="*/ 6783 h 10000"/>
                  <a:gd name="connsiteX11-6167" fmla="*/ 7484 w 10000"/>
                  <a:gd name="connsiteY11-6168" fmla="*/ 7058 h 10000"/>
                  <a:gd name="connsiteX12-6169" fmla="*/ 7092 w 10000"/>
                  <a:gd name="connsiteY12-6170" fmla="*/ 7359 h 10000"/>
                  <a:gd name="connsiteX13-6171" fmla="*/ 6700 w 10000"/>
                  <a:gd name="connsiteY13-6172" fmla="*/ 7673 h 10000"/>
                  <a:gd name="connsiteX14-6173" fmla="*/ 5922 w 10000"/>
                  <a:gd name="connsiteY14-6174" fmla="*/ 8319 h 10000"/>
                  <a:gd name="connsiteX15-6175" fmla="*/ 5528 w 10000"/>
                  <a:gd name="connsiteY15-6176" fmla="*/ 8632 h 10000"/>
                  <a:gd name="connsiteX16-6177" fmla="*/ 5380 w 10000"/>
                  <a:gd name="connsiteY16-6178" fmla="*/ 8750 h 10000"/>
                  <a:gd name="connsiteX17-6179" fmla="*/ 5132 w 10000"/>
                  <a:gd name="connsiteY17-6180" fmla="*/ 8931 h 10000"/>
                  <a:gd name="connsiteX18-6181" fmla="*/ 4729 w 10000"/>
                  <a:gd name="connsiteY18-6182" fmla="*/ 9204 h 10000"/>
                  <a:gd name="connsiteX19-6183" fmla="*/ 4527 w 10000"/>
                  <a:gd name="connsiteY19-6184" fmla="*/ 9332 h 10000"/>
                  <a:gd name="connsiteX20-6185" fmla="*/ 4324 w 10000"/>
                  <a:gd name="connsiteY20-6186" fmla="*/ 9447 h 10000"/>
                  <a:gd name="connsiteX21-6187" fmla="*/ 4116 w 10000"/>
                  <a:gd name="connsiteY21-6188" fmla="*/ 9552 h 10000"/>
                  <a:gd name="connsiteX22-6189" fmla="*/ 3906 w 10000"/>
                  <a:gd name="connsiteY22-6190" fmla="*/ 9648 h 10000"/>
                  <a:gd name="connsiteX23-6191" fmla="*/ 3696 w 10000"/>
                  <a:gd name="connsiteY23-6192" fmla="*/ 9731 h 10000"/>
                  <a:gd name="connsiteX24-6193" fmla="*/ 3482 w 10000"/>
                  <a:gd name="connsiteY24-6194" fmla="*/ 9801 h 10000"/>
                  <a:gd name="connsiteX25-6195" fmla="*/ 3044 w 10000"/>
                  <a:gd name="connsiteY25-6196" fmla="*/ 9909 h 10000"/>
                  <a:gd name="connsiteX26-6197" fmla="*/ 2822 w 10000"/>
                  <a:gd name="connsiteY26-6198" fmla="*/ 9950 h 10000"/>
                  <a:gd name="connsiteX27-6199" fmla="*/ 2596 w 10000"/>
                  <a:gd name="connsiteY27-6200" fmla="*/ 9982 h 10000"/>
                  <a:gd name="connsiteX28-6201" fmla="*/ 2368 w 10000"/>
                  <a:gd name="connsiteY28-6202" fmla="*/ 9997 h 10000"/>
                  <a:gd name="connsiteX29-6203" fmla="*/ 2139 w 10000"/>
                  <a:gd name="connsiteY29-6204" fmla="*/ 10000 h 10000"/>
                  <a:gd name="connsiteX30-6205" fmla="*/ 1912 w 10000"/>
                  <a:gd name="connsiteY30-6206" fmla="*/ 9988 h 10000"/>
                  <a:gd name="connsiteX31-6207" fmla="*/ 1686 w 10000"/>
                  <a:gd name="connsiteY31-6208" fmla="*/ 9956 h 10000"/>
                  <a:gd name="connsiteX32-6209" fmla="*/ 1460 w 10000"/>
                  <a:gd name="connsiteY32-6210" fmla="*/ 9909 h 10000"/>
                  <a:gd name="connsiteX33-6211" fmla="*/ 1238 w 10000"/>
                  <a:gd name="connsiteY33-6212" fmla="*/ 9845 h 10000"/>
                  <a:gd name="connsiteX34-6213" fmla="*/ 1019 w 10000"/>
                  <a:gd name="connsiteY34-6214" fmla="*/ 9760 h 10000"/>
                  <a:gd name="connsiteX35-6215" fmla="*/ 803 w 10000"/>
                  <a:gd name="connsiteY35-6216" fmla="*/ 9651 h 10000"/>
                  <a:gd name="connsiteX36-6217" fmla="*/ 593 w 10000"/>
                  <a:gd name="connsiteY36-6218" fmla="*/ 9520 h 10000"/>
                  <a:gd name="connsiteX37-6219" fmla="*/ 389 w 10000"/>
                  <a:gd name="connsiteY37-6220" fmla="*/ 9365 h 10000"/>
                  <a:gd name="connsiteX38-6221" fmla="*/ 191 w 10000"/>
                  <a:gd name="connsiteY38-6222" fmla="*/ 9180 h 10000"/>
                  <a:gd name="connsiteX39-6223" fmla="*/ 0 w 10000"/>
                  <a:gd name="connsiteY39-6224" fmla="*/ 8975 h 10000"/>
                  <a:gd name="connsiteX40-6225" fmla="*/ 726 w 10000"/>
                  <a:gd name="connsiteY40-6226" fmla="*/ 8471 h 10000"/>
                  <a:gd name="connsiteX41-6227" fmla="*/ 2353 w 10000"/>
                  <a:gd name="connsiteY41-6228" fmla="*/ 7560 h 10000"/>
                  <a:gd name="connsiteX42-6229" fmla="*/ 4268 w 10000"/>
                  <a:gd name="connsiteY42-6230" fmla="*/ 7006 h 10000"/>
                  <a:gd name="connsiteX43-6231" fmla="*/ 1363 w 10000"/>
                  <a:gd name="connsiteY43-6232" fmla="*/ 1283 h 10000"/>
                  <a:gd name="connsiteX44-6233" fmla="*/ 1509 w 10000"/>
                  <a:gd name="connsiteY44-6234" fmla="*/ 1072 h 10000"/>
                  <a:gd name="connsiteX45-6235" fmla="*/ 1660 w 10000"/>
                  <a:gd name="connsiteY45-6236" fmla="*/ 876 h 10000"/>
                  <a:gd name="connsiteX46-6237" fmla="*/ 1818 w 10000"/>
                  <a:gd name="connsiteY46-6238" fmla="*/ 688 h 10000"/>
                  <a:gd name="connsiteX47-6239" fmla="*/ 1985 w 10000"/>
                  <a:gd name="connsiteY47-6240" fmla="*/ 516 h 10000"/>
                  <a:gd name="connsiteX48-6241" fmla="*/ 2161 w 10000"/>
                  <a:gd name="connsiteY48-6242" fmla="*/ 355 h 10000"/>
                  <a:gd name="connsiteX49-6243" fmla="*/ 2344 w 10000"/>
                  <a:gd name="connsiteY49-6244" fmla="*/ 209 h 10000"/>
                  <a:gd name="connsiteX50-6245" fmla="*/ 3853 w 10000"/>
                  <a:gd name="connsiteY50-6246" fmla="*/ 0 h 10000"/>
                  <a:gd name="connsiteX51-6247" fmla="*/ 5232 w 10000"/>
                  <a:gd name="connsiteY51-6248" fmla="*/ 175 h 10000"/>
                  <a:gd name="connsiteX52-6249" fmla="*/ 6499 w 10000"/>
                  <a:gd name="connsiteY52-6250" fmla="*/ 571 h 10000"/>
                  <a:gd name="connsiteX53-6251" fmla="*/ 7470 w 10000"/>
                  <a:gd name="connsiteY53-6252" fmla="*/ 1230 h 10000"/>
                  <a:gd name="connsiteX54-6253" fmla="*/ 7336 w 10000"/>
                  <a:gd name="connsiteY54-6254" fmla="*/ 6243 h 10000"/>
                  <a:gd name="connsiteX55-6255" fmla="*/ 8903 w 10000"/>
                  <a:gd name="connsiteY55-6256" fmla="*/ 6244 h 10000"/>
                  <a:gd name="connsiteX56-6257" fmla="*/ 10000 w 10000"/>
                  <a:gd name="connsiteY56-6258" fmla="*/ 6041 h 10000"/>
                  <a:gd name="connsiteX0-6259" fmla="*/ 10000 w 10000"/>
                  <a:gd name="connsiteY0-6260" fmla="*/ 6041 h 10000"/>
                  <a:gd name="connsiteX1-6261" fmla="*/ 9777 w 10000"/>
                  <a:gd name="connsiteY1-6262" fmla="*/ 6050 h 10000"/>
                  <a:gd name="connsiteX2-6263" fmla="*/ 9557 w 10000"/>
                  <a:gd name="connsiteY2-6264" fmla="*/ 6077 h 10000"/>
                  <a:gd name="connsiteX3-6265" fmla="*/ 9339 w 10000"/>
                  <a:gd name="connsiteY3-6266" fmla="*/ 6121 h 10000"/>
                  <a:gd name="connsiteX4-6267" fmla="*/ 9124 w 10000"/>
                  <a:gd name="connsiteY4-6268" fmla="*/ 6178 h 10000"/>
                  <a:gd name="connsiteX5-6269" fmla="*/ 8913 w 10000"/>
                  <a:gd name="connsiteY5-6270" fmla="*/ 6249 h 10000"/>
                  <a:gd name="connsiteX6-6271" fmla="*/ 8876 w 10000"/>
                  <a:gd name="connsiteY6-6272" fmla="*/ 6243 h 10000"/>
                  <a:gd name="connsiteX7-6273" fmla="*/ 8703 w 10000"/>
                  <a:gd name="connsiteY7-6274" fmla="*/ 6334 h 10000"/>
                  <a:gd name="connsiteX8-6275" fmla="*/ 8496 w 10000"/>
                  <a:gd name="connsiteY8-6276" fmla="*/ 6431 h 10000"/>
                  <a:gd name="connsiteX9-6277" fmla="*/ 8289 w 10000"/>
                  <a:gd name="connsiteY9-6278" fmla="*/ 6536 h 10000"/>
                  <a:gd name="connsiteX10-6279" fmla="*/ 7886 w 10000"/>
                  <a:gd name="connsiteY10-6280" fmla="*/ 6783 h 10000"/>
                  <a:gd name="connsiteX11-6281" fmla="*/ 7484 w 10000"/>
                  <a:gd name="connsiteY11-6282" fmla="*/ 7058 h 10000"/>
                  <a:gd name="connsiteX12-6283" fmla="*/ 7092 w 10000"/>
                  <a:gd name="connsiteY12-6284" fmla="*/ 7359 h 10000"/>
                  <a:gd name="connsiteX13-6285" fmla="*/ 6700 w 10000"/>
                  <a:gd name="connsiteY13-6286" fmla="*/ 7673 h 10000"/>
                  <a:gd name="connsiteX14-6287" fmla="*/ 5922 w 10000"/>
                  <a:gd name="connsiteY14-6288" fmla="*/ 8319 h 10000"/>
                  <a:gd name="connsiteX15-6289" fmla="*/ 5528 w 10000"/>
                  <a:gd name="connsiteY15-6290" fmla="*/ 8632 h 10000"/>
                  <a:gd name="connsiteX16-6291" fmla="*/ 5380 w 10000"/>
                  <a:gd name="connsiteY16-6292" fmla="*/ 8750 h 10000"/>
                  <a:gd name="connsiteX17-6293" fmla="*/ 5132 w 10000"/>
                  <a:gd name="connsiteY17-6294" fmla="*/ 8931 h 10000"/>
                  <a:gd name="connsiteX18-6295" fmla="*/ 4729 w 10000"/>
                  <a:gd name="connsiteY18-6296" fmla="*/ 9204 h 10000"/>
                  <a:gd name="connsiteX19-6297" fmla="*/ 4527 w 10000"/>
                  <a:gd name="connsiteY19-6298" fmla="*/ 9332 h 10000"/>
                  <a:gd name="connsiteX20-6299" fmla="*/ 4324 w 10000"/>
                  <a:gd name="connsiteY20-6300" fmla="*/ 9447 h 10000"/>
                  <a:gd name="connsiteX21-6301" fmla="*/ 4116 w 10000"/>
                  <a:gd name="connsiteY21-6302" fmla="*/ 9552 h 10000"/>
                  <a:gd name="connsiteX22-6303" fmla="*/ 3906 w 10000"/>
                  <a:gd name="connsiteY22-6304" fmla="*/ 9648 h 10000"/>
                  <a:gd name="connsiteX23-6305" fmla="*/ 3696 w 10000"/>
                  <a:gd name="connsiteY23-6306" fmla="*/ 9731 h 10000"/>
                  <a:gd name="connsiteX24-6307" fmla="*/ 3482 w 10000"/>
                  <a:gd name="connsiteY24-6308" fmla="*/ 9801 h 10000"/>
                  <a:gd name="connsiteX25-6309" fmla="*/ 3044 w 10000"/>
                  <a:gd name="connsiteY25-6310" fmla="*/ 9909 h 10000"/>
                  <a:gd name="connsiteX26-6311" fmla="*/ 2822 w 10000"/>
                  <a:gd name="connsiteY26-6312" fmla="*/ 9950 h 10000"/>
                  <a:gd name="connsiteX27-6313" fmla="*/ 2596 w 10000"/>
                  <a:gd name="connsiteY27-6314" fmla="*/ 9982 h 10000"/>
                  <a:gd name="connsiteX28-6315" fmla="*/ 2368 w 10000"/>
                  <a:gd name="connsiteY28-6316" fmla="*/ 9997 h 10000"/>
                  <a:gd name="connsiteX29-6317" fmla="*/ 2139 w 10000"/>
                  <a:gd name="connsiteY29-6318" fmla="*/ 10000 h 10000"/>
                  <a:gd name="connsiteX30-6319" fmla="*/ 1912 w 10000"/>
                  <a:gd name="connsiteY30-6320" fmla="*/ 9988 h 10000"/>
                  <a:gd name="connsiteX31-6321" fmla="*/ 1686 w 10000"/>
                  <a:gd name="connsiteY31-6322" fmla="*/ 9956 h 10000"/>
                  <a:gd name="connsiteX32-6323" fmla="*/ 1460 w 10000"/>
                  <a:gd name="connsiteY32-6324" fmla="*/ 9909 h 10000"/>
                  <a:gd name="connsiteX33-6325" fmla="*/ 1238 w 10000"/>
                  <a:gd name="connsiteY33-6326" fmla="*/ 9845 h 10000"/>
                  <a:gd name="connsiteX34-6327" fmla="*/ 1019 w 10000"/>
                  <a:gd name="connsiteY34-6328" fmla="*/ 9760 h 10000"/>
                  <a:gd name="connsiteX35-6329" fmla="*/ 803 w 10000"/>
                  <a:gd name="connsiteY35-6330" fmla="*/ 9651 h 10000"/>
                  <a:gd name="connsiteX36-6331" fmla="*/ 593 w 10000"/>
                  <a:gd name="connsiteY36-6332" fmla="*/ 9520 h 10000"/>
                  <a:gd name="connsiteX37-6333" fmla="*/ 389 w 10000"/>
                  <a:gd name="connsiteY37-6334" fmla="*/ 9365 h 10000"/>
                  <a:gd name="connsiteX38-6335" fmla="*/ 191 w 10000"/>
                  <a:gd name="connsiteY38-6336" fmla="*/ 9180 h 10000"/>
                  <a:gd name="connsiteX39-6337" fmla="*/ 0 w 10000"/>
                  <a:gd name="connsiteY39-6338" fmla="*/ 8975 h 10000"/>
                  <a:gd name="connsiteX40-6339" fmla="*/ 726 w 10000"/>
                  <a:gd name="connsiteY40-6340" fmla="*/ 8471 h 10000"/>
                  <a:gd name="connsiteX41-6341" fmla="*/ 2353 w 10000"/>
                  <a:gd name="connsiteY41-6342" fmla="*/ 7560 h 10000"/>
                  <a:gd name="connsiteX42-6343" fmla="*/ 4268 w 10000"/>
                  <a:gd name="connsiteY42-6344" fmla="*/ 7006 h 10000"/>
                  <a:gd name="connsiteX43-6345" fmla="*/ 1509 w 10000"/>
                  <a:gd name="connsiteY43-6346" fmla="*/ 1072 h 10000"/>
                  <a:gd name="connsiteX44-6347" fmla="*/ 1660 w 10000"/>
                  <a:gd name="connsiteY44-6348" fmla="*/ 876 h 10000"/>
                  <a:gd name="connsiteX45-6349" fmla="*/ 1818 w 10000"/>
                  <a:gd name="connsiteY45-6350" fmla="*/ 688 h 10000"/>
                  <a:gd name="connsiteX46-6351" fmla="*/ 1985 w 10000"/>
                  <a:gd name="connsiteY46-6352" fmla="*/ 516 h 10000"/>
                  <a:gd name="connsiteX47-6353" fmla="*/ 2161 w 10000"/>
                  <a:gd name="connsiteY47-6354" fmla="*/ 355 h 10000"/>
                  <a:gd name="connsiteX48-6355" fmla="*/ 2344 w 10000"/>
                  <a:gd name="connsiteY48-6356" fmla="*/ 209 h 10000"/>
                  <a:gd name="connsiteX49-6357" fmla="*/ 3853 w 10000"/>
                  <a:gd name="connsiteY49-6358" fmla="*/ 0 h 10000"/>
                  <a:gd name="connsiteX50-6359" fmla="*/ 5232 w 10000"/>
                  <a:gd name="connsiteY50-6360" fmla="*/ 175 h 10000"/>
                  <a:gd name="connsiteX51-6361" fmla="*/ 6499 w 10000"/>
                  <a:gd name="connsiteY51-6362" fmla="*/ 571 h 10000"/>
                  <a:gd name="connsiteX52-6363" fmla="*/ 7470 w 10000"/>
                  <a:gd name="connsiteY52-6364" fmla="*/ 1230 h 10000"/>
                  <a:gd name="connsiteX53-6365" fmla="*/ 7336 w 10000"/>
                  <a:gd name="connsiteY53-6366" fmla="*/ 6243 h 10000"/>
                  <a:gd name="connsiteX54-6367" fmla="*/ 8903 w 10000"/>
                  <a:gd name="connsiteY54-6368" fmla="*/ 6244 h 10000"/>
                  <a:gd name="connsiteX55-6369" fmla="*/ 10000 w 10000"/>
                  <a:gd name="connsiteY55-6370" fmla="*/ 6041 h 10000"/>
                  <a:gd name="connsiteX0-6371" fmla="*/ 10000 w 10000"/>
                  <a:gd name="connsiteY0-6372" fmla="*/ 6041 h 10000"/>
                  <a:gd name="connsiteX1-6373" fmla="*/ 9777 w 10000"/>
                  <a:gd name="connsiteY1-6374" fmla="*/ 6050 h 10000"/>
                  <a:gd name="connsiteX2-6375" fmla="*/ 9557 w 10000"/>
                  <a:gd name="connsiteY2-6376" fmla="*/ 6077 h 10000"/>
                  <a:gd name="connsiteX3-6377" fmla="*/ 9339 w 10000"/>
                  <a:gd name="connsiteY3-6378" fmla="*/ 6121 h 10000"/>
                  <a:gd name="connsiteX4-6379" fmla="*/ 9124 w 10000"/>
                  <a:gd name="connsiteY4-6380" fmla="*/ 6178 h 10000"/>
                  <a:gd name="connsiteX5-6381" fmla="*/ 8913 w 10000"/>
                  <a:gd name="connsiteY5-6382" fmla="*/ 6249 h 10000"/>
                  <a:gd name="connsiteX6-6383" fmla="*/ 8876 w 10000"/>
                  <a:gd name="connsiteY6-6384" fmla="*/ 6243 h 10000"/>
                  <a:gd name="connsiteX7-6385" fmla="*/ 8703 w 10000"/>
                  <a:gd name="connsiteY7-6386" fmla="*/ 6334 h 10000"/>
                  <a:gd name="connsiteX8-6387" fmla="*/ 8496 w 10000"/>
                  <a:gd name="connsiteY8-6388" fmla="*/ 6431 h 10000"/>
                  <a:gd name="connsiteX9-6389" fmla="*/ 8289 w 10000"/>
                  <a:gd name="connsiteY9-6390" fmla="*/ 6536 h 10000"/>
                  <a:gd name="connsiteX10-6391" fmla="*/ 7886 w 10000"/>
                  <a:gd name="connsiteY10-6392" fmla="*/ 6783 h 10000"/>
                  <a:gd name="connsiteX11-6393" fmla="*/ 7484 w 10000"/>
                  <a:gd name="connsiteY11-6394" fmla="*/ 7058 h 10000"/>
                  <a:gd name="connsiteX12-6395" fmla="*/ 7092 w 10000"/>
                  <a:gd name="connsiteY12-6396" fmla="*/ 7359 h 10000"/>
                  <a:gd name="connsiteX13-6397" fmla="*/ 6700 w 10000"/>
                  <a:gd name="connsiteY13-6398" fmla="*/ 7673 h 10000"/>
                  <a:gd name="connsiteX14-6399" fmla="*/ 5922 w 10000"/>
                  <a:gd name="connsiteY14-6400" fmla="*/ 8319 h 10000"/>
                  <a:gd name="connsiteX15-6401" fmla="*/ 5528 w 10000"/>
                  <a:gd name="connsiteY15-6402" fmla="*/ 8632 h 10000"/>
                  <a:gd name="connsiteX16-6403" fmla="*/ 5380 w 10000"/>
                  <a:gd name="connsiteY16-6404" fmla="*/ 8750 h 10000"/>
                  <a:gd name="connsiteX17-6405" fmla="*/ 5132 w 10000"/>
                  <a:gd name="connsiteY17-6406" fmla="*/ 8931 h 10000"/>
                  <a:gd name="connsiteX18-6407" fmla="*/ 4729 w 10000"/>
                  <a:gd name="connsiteY18-6408" fmla="*/ 9204 h 10000"/>
                  <a:gd name="connsiteX19-6409" fmla="*/ 4527 w 10000"/>
                  <a:gd name="connsiteY19-6410" fmla="*/ 9332 h 10000"/>
                  <a:gd name="connsiteX20-6411" fmla="*/ 4324 w 10000"/>
                  <a:gd name="connsiteY20-6412" fmla="*/ 9447 h 10000"/>
                  <a:gd name="connsiteX21-6413" fmla="*/ 4116 w 10000"/>
                  <a:gd name="connsiteY21-6414" fmla="*/ 9552 h 10000"/>
                  <a:gd name="connsiteX22-6415" fmla="*/ 3906 w 10000"/>
                  <a:gd name="connsiteY22-6416" fmla="*/ 9648 h 10000"/>
                  <a:gd name="connsiteX23-6417" fmla="*/ 3696 w 10000"/>
                  <a:gd name="connsiteY23-6418" fmla="*/ 9731 h 10000"/>
                  <a:gd name="connsiteX24-6419" fmla="*/ 3482 w 10000"/>
                  <a:gd name="connsiteY24-6420" fmla="*/ 9801 h 10000"/>
                  <a:gd name="connsiteX25-6421" fmla="*/ 3044 w 10000"/>
                  <a:gd name="connsiteY25-6422" fmla="*/ 9909 h 10000"/>
                  <a:gd name="connsiteX26-6423" fmla="*/ 2822 w 10000"/>
                  <a:gd name="connsiteY26-6424" fmla="*/ 9950 h 10000"/>
                  <a:gd name="connsiteX27-6425" fmla="*/ 2596 w 10000"/>
                  <a:gd name="connsiteY27-6426" fmla="*/ 9982 h 10000"/>
                  <a:gd name="connsiteX28-6427" fmla="*/ 2368 w 10000"/>
                  <a:gd name="connsiteY28-6428" fmla="*/ 9997 h 10000"/>
                  <a:gd name="connsiteX29-6429" fmla="*/ 2139 w 10000"/>
                  <a:gd name="connsiteY29-6430" fmla="*/ 10000 h 10000"/>
                  <a:gd name="connsiteX30-6431" fmla="*/ 1912 w 10000"/>
                  <a:gd name="connsiteY30-6432" fmla="*/ 9988 h 10000"/>
                  <a:gd name="connsiteX31-6433" fmla="*/ 1686 w 10000"/>
                  <a:gd name="connsiteY31-6434" fmla="*/ 9956 h 10000"/>
                  <a:gd name="connsiteX32-6435" fmla="*/ 1460 w 10000"/>
                  <a:gd name="connsiteY32-6436" fmla="*/ 9909 h 10000"/>
                  <a:gd name="connsiteX33-6437" fmla="*/ 1238 w 10000"/>
                  <a:gd name="connsiteY33-6438" fmla="*/ 9845 h 10000"/>
                  <a:gd name="connsiteX34-6439" fmla="*/ 1019 w 10000"/>
                  <a:gd name="connsiteY34-6440" fmla="*/ 9760 h 10000"/>
                  <a:gd name="connsiteX35-6441" fmla="*/ 803 w 10000"/>
                  <a:gd name="connsiteY35-6442" fmla="*/ 9651 h 10000"/>
                  <a:gd name="connsiteX36-6443" fmla="*/ 593 w 10000"/>
                  <a:gd name="connsiteY36-6444" fmla="*/ 9520 h 10000"/>
                  <a:gd name="connsiteX37-6445" fmla="*/ 389 w 10000"/>
                  <a:gd name="connsiteY37-6446" fmla="*/ 9365 h 10000"/>
                  <a:gd name="connsiteX38-6447" fmla="*/ 191 w 10000"/>
                  <a:gd name="connsiteY38-6448" fmla="*/ 9180 h 10000"/>
                  <a:gd name="connsiteX39-6449" fmla="*/ 0 w 10000"/>
                  <a:gd name="connsiteY39-6450" fmla="*/ 8975 h 10000"/>
                  <a:gd name="connsiteX40-6451" fmla="*/ 726 w 10000"/>
                  <a:gd name="connsiteY40-6452" fmla="*/ 8471 h 10000"/>
                  <a:gd name="connsiteX41-6453" fmla="*/ 2353 w 10000"/>
                  <a:gd name="connsiteY41-6454" fmla="*/ 7560 h 10000"/>
                  <a:gd name="connsiteX42-6455" fmla="*/ 4268 w 10000"/>
                  <a:gd name="connsiteY42-6456" fmla="*/ 7006 h 10000"/>
                  <a:gd name="connsiteX43-6457" fmla="*/ 1660 w 10000"/>
                  <a:gd name="connsiteY43-6458" fmla="*/ 876 h 10000"/>
                  <a:gd name="connsiteX44-6459" fmla="*/ 1818 w 10000"/>
                  <a:gd name="connsiteY44-6460" fmla="*/ 688 h 10000"/>
                  <a:gd name="connsiteX45-6461" fmla="*/ 1985 w 10000"/>
                  <a:gd name="connsiteY45-6462" fmla="*/ 516 h 10000"/>
                  <a:gd name="connsiteX46-6463" fmla="*/ 2161 w 10000"/>
                  <a:gd name="connsiteY46-6464" fmla="*/ 355 h 10000"/>
                  <a:gd name="connsiteX47-6465" fmla="*/ 2344 w 10000"/>
                  <a:gd name="connsiteY47-6466" fmla="*/ 209 h 10000"/>
                  <a:gd name="connsiteX48-6467" fmla="*/ 3853 w 10000"/>
                  <a:gd name="connsiteY48-6468" fmla="*/ 0 h 10000"/>
                  <a:gd name="connsiteX49-6469" fmla="*/ 5232 w 10000"/>
                  <a:gd name="connsiteY49-6470" fmla="*/ 175 h 10000"/>
                  <a:gd name="connsiteX50-6471" fmla="*/ 6499 w 10000"/>
                  <a:gd name="connsiteY50-6472" fmla="*/ 571 h 10000"/>
                  <a:gd name="connsiteX51-6473" fmla="*/ 7470 w 10000"/>
                  <a:gd name="connsiteY51-6474" fmla="*/ 1230 h 10000"/>
                  <a:gd name="connsiteX52-6475" fmla="*/ 7336 w 10000"/>
                  <a:gd name="connsiteY52-6476" fmla="*/ 6243 h 10000"/>
                  <a:gd name="connsiteX53-6477" fmla="*/ 8903 w 10000"/>
                  <a:gd name="connsiteY53-6478" fmla="*/ 6244 h 10000"/>
                  <a:gd name="connsiteX54-6479" fmla="*/ 10000 w 10000"/>
                  <a:gd name="connsiteY54-6480" fmla="*/ 6041 h 10000"/>
                  <a:gd name="connsiteX0-6481" fmla="*/ 10000 w 10000"/>
                  <a:gd name="connsiteY0-6482" fmla="*/ 6041 h 10000"/>
                  <a:gd name="connsiteX1-6483" fmla="*/ 9777 w 10000"/>
                  <a:gd name="connsiteY1-6484" fmla="*/ 6050 h 10000"/>
                  <a:gd name="connsiteX2-6485" fmla="*/ 9557 w 10000"/>
                  <a:gd name="connsiteY2-6486" fmla="*/ 6077 h 10000"/>
                  <a:gd name="connsiteX3-6487" fmla="*/ 9339 w 10000"/>
                  <a:gd name="connsiteY3-6488" fmla="*/ 6121 h 10000"/>
                  <a:gd name="connsiteX4-6489" fmla="*/ 9124 w 10000"/>
                  <a:gd name="connsiteY4-6490" fmla="*/ 6178 h 10000"/>
                  <a:gd name="connsiteX5-6491" fmla="*/ 8913 w 10000"/>
                  <a:gd name="connsiteY5-6492" fmla="*/ 6249 h 10000"/>
                  <a:gd name="connsiteX6-6493" fmla="*/ 8876 w 10000"/>
                  <a:gd name="connsiteY6-6494" fmla="*/ 6243 h 10000"/>
                  <a:gd name="connsiteX7-6495" fmla="*/ 8703 w 10000"/>
                  <a:gd name="connsiteY7-6496" fmla="*/ 6334 h 10000"/>
                  <a:gd name="connsiteX8-6497" fmla="*/ 8496 w 10000"/>
                  <a:gd name="connsiteY8-6498" fmla="*/ 6431 h 10000"/>
                  <a:gd name="connsiteX9-6499" fmla="*/ 8289 w 10000"/>
                  <a:gd name="connsiteY9-6500" fmla="*/ 6536 h 10000"/>
                  <a:gd name="connsiteX10-6501" fmla="*/ 7886 w 10000"/>
                  <a:gd name="connsiteY10-6502" fmla="*/ 6783 h 10000"/>
                  <a:gd name="connsiteX11-6503" fmla="*/ 7484 w 10000"/>
                  <a:gd name="connsiteY11-6504" fmla="*/ 7058 h 10000"/>
                  <a:gd name="connsiteX12-6505" fmla="*/ 7092 w 10000"/>
                  <a:gd name="connsiteY12-6506" fmla="*/ 7359 h 10000"/>
                  <a:gd name="connsiteX13-6507" fmla="*/ 6700 w 10000"/>
                  <a:gd name="connsiteY13-6508" fmla="*/ 7673 h 10000"/>
                  <a:gd name="connsiteX14-6509" fmla="*/ 5922 w 10000"/>
                  <a:gd name="connsiteY14-6510" fmla="*/ 8319 h 10000"/>
                  <a:gd name="connsiteX15-6511" fmla="*/ 5528 w 10000"/>
                  <a:gd name="connsiteY15-6512" fmla="*/ 8632 h 10000"/>
                  <a:gd name="connsiteX16-6513" fmla="*/ 5380 w 10000"/>
                  <a:gd name="connsiteY16-6514" fmla="*/ 8750 h 10000"/>
                  <a:gd name="connsiteX17-6515" fmla="*/ 5132 w 10000"/>
                  <a:gd name="connsiteY17-6516" fmla="*/ 8931 h 10000"/>
                  <a:gd name="connsiteX18-6517" fmla="*/ 4729 w 10000"/>
                  <a:gd name="connsiteY18-6518" fmla="*/ 9204 h 10000"/>
                  <a:gd name="connsiteX19-6519" fmla="*/ 4527 w 10000"/>
                  <a:gd name="connsiteY19-6520" fmla="*/ 9332 h 10000"/>
                  <a:gd name="connsiteX20-6521" fmla="*/ 4324 w 10000"/>
                  <a:gd name="connsiteY20-6522" fmla="*/ 9447 h 10000"/>
                  <a:gd name="connsiteX21-6523" fmla="*/ 4116 w 10000"/>
                  <a:gd name="connsiteY21-6524" fmla="*/ 9552 h 10000"/>
                  <a:gd name="connsiteX22-6525" fmla="*/ 3906 w 10000"/>
                  <a:gd name="connsiteY22-6526" fmla="*/ 9648 h 10000"/>
                  <a:gd name="connsiteX23-6527" fmla="*/ 3696 w 10000"/>
                  <a:gd name="connsiteY23-6528" fmla="*/ 9731 h 10000"/>
                  <a:gd name="connsiteX24-6529" fmla="*/ 3482 w 10000"/>
                  <a:gd name="connsiteY24-6530" fmla="*/ 9801 h 10000"/>
                  <a:gd name="connsiteX25-6531" fmla="*/ 3044 w 10000"/>
                  <a:gd name="connsiteY25-6532" fmla="*/ 9909 h 10000"/>
                  <a:gd name="connsiteX26-6533" fmla="*/ 2822 w 10000"/>
                  <a:gd name="connsiteY26-6534" fmla="*/ 9950 h 10000"/>
                  <a:gd name="connsiteX27-6535" fmla="*/ 2596 w 10000"/>
                  <a:gd name="connsiteY27-6536" fmla="*/ 9982 h 10000"/>
                  <a:gd name="connsiteX28-6537" fmla="*/ 2368 w 10000"/>
                  <a:gd name="connsiteY28-6538" fmla="*/ 9997 h 10000"/>
                  <a:gd name="connsiteX29-6539" fmla="*/ 2139 w 10000"/>
                  <a:gd name="connsiteY29-6540" fmla="*/ 10000 h 10000"/>
                  <a:gd name="connsiteX30-6541" fmla="*/ 1912 w 10000"/>
                  <a:gd name="connsiteY30-6542" fmla="*/ 9988 h 10000"/>
                  <a:gd name="connsiteX31-6543" fmla="*/ 1686 w 10000"/>
                  <a:gd name="connsiteY31-6544" fmla="*/ 9956 h 10000"/>
                  <a:gd name="connsiteX32-6545" fmla="*/ 1460 w 10000"/>
                  <a:gd name="connsiteY32-6546" fmla="*/ 9909 h 10000"/>
                  <a:gd name="connsiteX33-6547" fmla="*/ 1238 w 10000"/>
                  <a:gd name="connsiteY33-6548" fmla="*/ 9845 h 10000"/>
                  <a:gd name="connsiteX34-6549" fmla="*/ 1019 w 10000"/>
                  <a:gd name="connsiteY34-6550" fmla="*/ 9760 h 10000"/>
                  <a:gd name="connsiteX35-6551" fmla="*/ 803 w 10000"/>
                  <a:gd name="connsiteY35-6552" fmla="*/ 9651 h 10000"/>
                  <a:gd name="connsiteX36-6553" fmla="*/ 593 w 10000"/>
                  <a:gd name="connsiteY36-6554" fmla="*/ 9520 h 10000"/>
                  <a:gd name="connsiteX37-6555" fmla="*/ 389 w 10000"/>
                  <a:gd name="connsiteY37-6556" fmla="*/ 9365 h 10000"/>
                  <a:gd name="connsiteX38-6557" fmla="*/ 191 w 10000"/>
                  <a:gd name="connsiteY38-6558" fmla="*/ 9180 h 10000"/>
                  <a:gd name="connsiteX39-6559" fmla="*/ 0 w 10000"/>
                  <a:gd name="connsiteY39-6560" fmla="*/ 8975 h 10000"/>
                  <a:gd name="connsiteX40-6561" fmla="*/ 726 w 10000"/>
                  <a:gd name="connsiteY40-6562" fmla="*/ 8471 h 10000"/>
                  <a:gd name="connsiteX41-6563" fmla="*/ 2353 w 10000"/>
                  <a:gd name="connsiteY41-6564" fmla="*/ 7560 h 10000"/>
                  <a:gd name="connsiteX42-6565" fmla="*/ 4268 w 10000"/>
                  <a:gd name="connsiteY42-6566" fmla="*/ 7006 h 10000"/>
                  <a:gd name="connsiteX43-6567" fmla="*/ 1818 w 10000"/>
                  <a:gd name="connsiteY43-6568" fmla="*/ 688 h 10000"/>
                  <a:gd name="connsiteX44-6569" fmla="*/ 1985 w 10000"/>
                  <a:gd name="connsiteY44-6570" fmla="*/ 516 h 10000"/>
                  <a:gd name="connsiteX45-6571" fmla="*/ 2161 w 10000"/>
                  <a:gd name="connsiteY45-6572" fmla="*/ 355 h 10000"/>
                  <a:gd name="connsiteX46-6573" fmla="*/ 2344 w 10000"/>
                  <a:gd name="connsiteY46-6574" fmla="*/ 209 h 10000"/>
                  <a:gd name="connsiteX47-6575" fmla="*/ 3853 w 10000"/>
                  <a:gd name="connsiteY47-6576" fmla="*/ 0 h 10000"/>
                  <a:gd name="connsiteX48-6577" fmla="*/ 5232 w 10000"/>
                  <a:gd name="connsiteY48-6578" fmla="*/ 175 h 10000"/>
                  <a:gd name="connsiteX49-6579" fmla="*/ 6499 w 10000"/>
                  <a:gd name="connsiteY49-6580" fmla="*/ 571 h 10000"/>
                  <a:gd name="connsiteX50-6581" fmla="*/ 7470 w 10000"/>
                  <a:gd name="connsiteY50-6582" fmla="*/ 1230 h 10000"/>
                  <a:gd name="connsiteX51-6583" fmla="*/ 7336 w 10000"/>
                  <a:gd name="connsiteY51-6584" fmla="*/ 6243 h 10000"/>
                  <a:gd name="connsiteX52-6585" fmla="*/ 8903 w 10000"/>
                  <a:gd name="connsiteY52-6586" fmla="*/ 6244 h 10000"/>
                  <a:gd name="connsiteX53-6587" fmla="*/ 10000 w 10000"/>
                  <a:gd name="connsiteY53-6588" fmla="*/ 6041 h 10000"/>
                  <a:gd name="connsiteX0-6589" fmla="*/ 10000 w 10000"/>
                  <a:gd name="connsiteY0-6590" fmla="*/ 6041 h 10000"/>
                  <a:gd name="connsiteX1-6591" fmla="*/ 9777 w 10000"/>
                  <a:gd name="connsiteY1-6592" fmla="*/ 6050 h 10000"/>
                  <a:gd name="connsiteX2-6593" fmla="*/ 9557 w 10000"/>
                  <a:gd name="connsiteY2-6594" fmla="*/ 6077 h 10000"/>
                  <a:gd name="connsiteX3-6595" fmla="*/ 9339 w 10000"/>
                  <a:gd name="connsiteY3-6596" fmla="*/ 6121 h 10000"/>
                  <a:gd name="connsiteX4-6597" fmla="*/ 9124 w 10000"/>
                  <a:gd name="connsiteY4-6598" fmla="*/ 6178 h 10000"/>
                  <a:gd name="connsiteX5-6599" fmla="*/ 8913 w 10000"/>
                  <a:gd name="connsiteY5-6600" fmla="*/ 6249 h 10000"/>
                  <a:gd name="connsiteX6-6601" fmla="*/ 8876 w 10000"/>
                  <a:gd name="connsiteY6-6602" fmla="*/ 6243 h 10000"/>
                  <a:gd name="connsiteX7-6603" fmla="*/ 8703 w 10000"/>
                  <a:gd name="connsiteY7-6604" fmla="*/ 6334 h 10000"/>
                  <a:gd name="connsiteX8-6605" fmla="*/ 8496 w 10000"/>
                  <a:gd name="connsiteY8-6606" fmla="*/ 6431 h 10000"/>
                  <a:gd name="connsiteX9-6607" fmla="*/ 8289 w 10000"/>
                  <a:gd name="connsiteY9-6608" fmla="*/ 6536 h 10000"/>
                  <a:gd name="connsiteX10-6609" fmla="*/ 7886 w 10000"/>
                  <a:gd name="connsiteY10-6610" fmla="*/ 6783 h 10000"/>
                  <a:gd name="connsiteX11-6611" fmla="*/ 7484 w 10000"/>
                  <a:gd name="connsiteY11-6612" fmla="*/ 7058 h 10000"/>
                  <a:gd name="connsiteX12-6613" fmla="*/ 7092 w 10000"/>
                  <a:gd name="connsiteY12-6614" fmla="*/ 7359 h 10000"/>
                  <a:gd name="connsiteX13-6615" fmla="*/ 6700 w 10000"/>
                  <a:gd name="connsiteY13-6616" fmla="*/ 7673 h 10000"/>
                  <a:gd name="connsiteX14-6617" fmla="*/ 5922 w 10000"/>
                  <a:gd name="connsiteY14-6618" fmla="*/ 8319 h 10000"/>
                  <a:gd name="connsiteX15-6619" fmla="*/ 5528 w 10000"/>
                  <a:gd name="connsiteY15-6620" fmla="*/ 8632 h 10000"/>
                  <a:gd name="connsiteX16-6621" fmla="*/ 5380 w 10000"/>
                  <a:gd name="connsiteY16-6622" fmla="*/ 8750 h 10000"/>
                  <a:gd name="connsiteX17-6623" fmla="*/ 5132 w 10000"/>
                  <a:gd name="connsiteY17-6624" fmla="*/ 8931 h 10000"/>
                  <a:gd name="connsiteX18-6625" fmla="*/ 4729 w 10000"/>
                  <a:gd name="connsiteY18-6626" fmla="*/ 9204 h 10000"/>
                  <a:gd name="connsiteX19-6627" fmla="*/ 4527 w 10000"/>
                  <a:gd name="connsiteY19-6628" fmla="*/ 9332 h 10000"/>
                  <a:gd name="connsiteX20-6629" fmla="*/ 4324 w 10000"/>
                  <a:gd name="connsiteY20-6630" fmla="*/ 9447 h 10000"/>
                  <a:gd name="connsiteX21-6631" fmla="*/ 4116 w 10000"/>
                  <a:gd name="connsiteY21-6632" fmla="*/ 9552 h 10000"/>
                  <a:gd name="connsiteX22-6633" fmla="*/ 3906 w 10000"/>
                  <a:gd name="connsiteY22-6634" fmla="*/ 9648 h 10000"/>
                  <a:gd name="connsiteX23-6635" fmla="*/ 3696 w 10000"/>
                  <a:gd name="connsiteY23-6636" fmla="*/ 9731 h 10000"/>
                  <a:gd name="connsiteX24-6637" fmla="*/ 3482 w 10000"/>
                  <a:gd name="connsiteY24-6638" fmla="*/ 9801 h 10000"/>
                  <a:gd name="connsiteX25-6639" fmla="*/ 3044 w 10000"/>
                  <a:gd name="connsiteY25-6640" fmla="*/ 9909 h 10000"/>
                  <a:gd name="connsiteX26-6641" fmla="*/ 2822 w 10000"/>
                  <a:gd name="connsiteY26-6642" fmla="*/ 9950 h 10000"/>
                  <a:gd name="connsiteX27-6643" fmla="*/ 2596 w 10000"/>
                  <a:gd name="connsiteY27-6644" fmla="*/ 9982 h 10000"/>
                  <a:gd name="connsiteX28-6645" fmla="*/ 2368 w 10000"/>
                  <a:gd name="connsiteY28-6646" fmla="*/ 9997 h 10000"/>
                  <a:gd name="connsiteX29-6647" fmla="*/ 2139 w 10000"/>
                  <a:gd name="connsiteY29-6648" fmla="*/ 10000 h 10000"/>
                  <a:gd name="connsiteX30-6649" fmla="*/ 1912 w 10000"/>
                  <a:gd name="connsiteY30-6650" fmla="*/ 9988 h 10000"/>
                  <a:gd name="connsiteX31-6651" fmla="*/ 1686 w 10000"/>
                  <a:gd name="connsiteY31-6652" fmla="*/ 9956 h 10000"/>
                  <a:gd name="connsiteX32-6653" fmla="*/ 1460 w 10000"/>
                  <a:gd name="connsiteY32-6654" fmla="*/ 9909 h 10000"/>
                  <a:gd name="connsiteX33-6655" fmla="*/ 1238 w 10000"/>
                  <a:gd name="connsiteY33-6656" fmla="*/ 9845 h 10000"/>
                  <a:gd name="connsiteX34-6657" fmla="*/ 1019 w 10000"/>
                  <a:gd name="connsiteY34-6658" fmla="*/ 9760 h 10000"/>
                  <a:gd name="connsiteX35-6659" fmla="*/ 803 w 10000"/>
                  <a:gd name="connsiteY35-6660" fmla="*/ 9651 h 10000"/>
                  <a:gd name="connsiteX36-6661" fmla="*/ 593 w 10000"/>
                  <a:gd name="connsiteY36-6662" fmla="*/ 9520 h 10000"/>
                  <a:gd name="connsiteX37-6663" fmla="*/ 389 w 10000"/>
                  <a:gd name="connsiteY37-6664" fmla="*/ 9365 h 10000"/>
                  <a:gd name="connsiteX38-6665" fmla="*/ 191 w 10000"/>
                  <a:gd name="connsiteY38-6666" fmla="*/ 9180 h 10000"/>
                  <a:gd name="connsiteX39-6667" fmla="*/ 0 w 10000"/>
                  <a:gd name="connsiteY39-6668" fmla="*/ 8975 h 10000"/>
                  <a:gd name="connsiteX40-6669" fmla="*/ 726 w 10000"/>
                  <a:gd name="connsiteY40-6670" fmla="*/ 8471 h 10000"/>
                  <a:gd name="connsiteX41-6671" fmla="*/ 2353 w 10000"/>
                  <a:gd name="connsiteY41-6672" fmla="*/ 7560 h 10000"/>
                  <a:gd name="connsiteX42-6673" fmla="*/ 4268 w 10000"/>
                  <a:gd name="connsiteY42-6674" fmla="*/ 7006 h 10000"/>
                  <a:gd name="connsiteX43-6675" fmla="*/ 1985 w 10000"/>
                  <a:gd name="connsiteY43-6676" fmla="*/ 516 h 10000"/>
                  <a:gd name="connsiteX44-6677" fmla="*/ 2161 w 10000"/>
                  <a:gd name="connsiteY44-6678" fmla="*/ 355 h 10000"/>
                  <a:gd name="connsiteX45-6679" fmla="*/ 2344 w 10000"/>
                  <a:gd name="connsiteY45-6680" fmla="*/ 209 h 10000"/>
                  <a:gd name="connsiteX46-6681" fmla="*/ 3853 w 10000"/>
                  <a:gd name="connsiteY46-6682" fmla="*/ 0 h 10000"/>
                  <a:gd name="connsiteX47-6683" fmla="*/ 5232 w 10000"/>
                  <a:gd name="connsiteY47-6684" fmla="*/ 175 h 10000"/>
                  <a:gd name="connsiteX48-6685" fmla="*/ 6499 w 10000"/>
                  <a:gd name="connsiteY48-6686" fmla="*/ 571 h 10000"/>
                  <a:gd name="connsiteX49-6687" fmla="*/ 7470 w 10000"/>
                  <a:gd name="connsiteY49-6688" fmla="*/ 1230 h 10000"/>
                  <a:gd name="connsiteX50-6689" fmla="*/ 7336 w 10000"/>
                  <a:gd name="connsiteY50-6690" fmla="*/ 6243 h 10000"/>
                  <a:gd name="connsiteX51-6691" fmla="*/ 8903 w 10000"/>
                  <a:gd name="connsiteY51-6692" fmla="*/ 6244 h 10000"/>
                  <a:gd name="connsiteX52-6693" fmla="*/ 10000 w 10000"/>
                  <a:gd name="connsiteY52-6694" fmla="*/ 6041 h 10000"/>
                  <a:gd name="connsiteX0-6695" fmla="*/ 10000 w 10000"/>
                  <a:gd name="connsiteY0-6696" fmla="*/ 6041 h 10000"/>
                  <a:gd name="connsiteX1-6697" fmla="*/ 9777 w 10000"/>
                  <a:gd name="connsiteY1-6698" fmla="*/ 6050 h 10000"/>
                  <a:gd name="connsiteX2-6699" fmla="*/ 9557 w 10000"/>
                  <a:gd name="connsiteY2-6700" fmla="*/ 6077 h 10000"/>
                  <a:gd name="connsiteX3-6701" fmla="*/ 9339 w 10000"/>
                  <a:gd name="connsiteY3-6702" fmla="*/ 6121 h 10000"/>
                  <a:gd name="connsiteX4-6703" fmla="*/ 9124 w 10000"/>
                  <a:gd name="connsiteY4-6704" fmla="*/ 6178 h 10000"/>
                  <a:gd name="connsiteX5-6705" fmla="*/ 8913 w 10000"/>
                  <a:gd name="connsiteY5-6706" fmla="*/ 6249 h 10000"/>
                  <a:gd name="connsiteX6-6707" fmla="*/ 8876 w 10000"/>
                  <a:gd name="connsiteY6-6708" fmla="*/ 6243 h 10000"/>
                  <a:gd name="connsiteX7-6709" fmla="*/ 8703 w 10000"/>
                  <a:gd name="connsiteY7-6710" fmla="*/ 6334 h 10000"/>
                  <a:gd name="connsiteX8-6711" fmla="*/ 8496 w 10000"/>
                  <a:gd name="connsiteY8-6712" fmla="*/ 6431 h 10000"/>
                  <a:gd name="connsiteX9-6713" fmla="*/ 8289 w 10000"/>
                  <a:gd name="connsiteY9-6714" fmla="*/ 6536 h 10000"/>
                  <a:gd name="connsiteX10-6715" fmla="*/ 7886 w 10000"/>
                  <a:gd name="connsiteY10-6716" fmla="*/ 6783 h 10000"/>
                  <a:gd name="connsiteX11-6717" fmla="*/ 7484 w 10000"/>
                  <a:gd name="connsiteY11-6718" fmla="*/ 7058 h 10000"/>
                  <a:gd name="connsiteX12-6719" fmla="*/ 7092 w 10000"/>
                  <a:gd name="connsiteY12-6720" fmla="*/ 7359 h 10000"/>
                  <a:gd name="connsiteX13-6721" fmla="*/ 6700 w 10000"/>
                  <a:gd name="connsiteY13-6722" fmla="*/ 7673 h 10000"/>
                  <a:gd name="connsiteX14-6723" fmla="*/ 5922 w 10000"/>
                  <a:gd name="connsiteY14-6724" fmla="*/ 8319 h 10000"/>
                  <a:gd name="connsiteX15-6725" fmla="*/ 5528 w 10000"/>
                  <a:gd name="connsiteY15-6726" fmla="*/ 8632 h 10000"/>
                  <a:gd name="connsiteX16-6727" fmla="*/ 5380 w 10000"/>
                  <a:gd name="connsiteY16-6728" fmla="*/ 8750 h 10000"/>
                  <a:gd name="connsiteX17-6729" fmla="*/ 5132 w 10000"/>
                  <a:gd name="connsiteY17-6730" fmla="*/ 8931 h 10000"/>
                  <a:gd name="connsiteX18-6731" fmla="*/ 4729 w 10000"/>
                  <a:gd name="connsiteY18-6732" fmla="*/ 9204 h 10000"/>
                  <a:gd name="connsiteX19-6733" fmla="*/ 4527 w 10000"/>
                  <a:gd name="connsiteY19-6734" fmla="*/ 9332 h 10000"/>
                  <a:gd name="connsiteX20-6735" fmla="*/ 4324 w 10000"/>
                  <a:gd name="connsiteY20-6736" fmla="*/ 9447 h 10000"/>
                  <a:gd name="connsiteX21-6737" fmla="*/ 4116 w 10000"/>
                  <a:gd name="connsiteY21-6738" fmla="*/ 9552 h 10000"/>
                  <a:gd name="connsiteX22-6739" fmla="*/ 3906 w 10000"/>
                  <a:gd name="connsiteY22-6740" fmla="*/ 9648 h 10000"/>
                  <a:gd name="connsiteX23-6741" fmla="*/ 3696 w 10000"/>
                  <a:gd name="connsiteY23-6742" fmla="*/ 9731 h 10000"/>
                  <a:gd name="connsiteX24-6743" fmla="*/ 3482 w 10000"/>
                  <a:gd name="connsiteY24-6744" fmla="*/ 9801 h 10000"/>
                  <a:gd name="connsiteX25-6745" fmla="*/ 3044 w 10000"/>
                  <a:gd name="connsiteY25-6746" fmla="*/ 9909 h 10000"/>
                  <a:gd name="connsiteX26-6747" fmla="*/ 2822 w 10000"/>
                  <a:gd name="connsiteY26-6748" fmla="*/ 9950 h 10000"/>
                  <a:gd name="connsiteX27-6749" fmla="*/ 2596 w 10000"/>
                  <a:gd name="connsiteY27-6750" fmla="*/ 9982 h 10000"/>
                  <a:gd name="connsiteX28-6751" fmla="*/ 2368 w 10000"/>
                  <a:gd name="connsiteY28-6752" fmla="*/ 9997 h 10000"/>
                  <a:gd name="connsiteX29-6753" fmla="*/ 2139 w 10000"/>
                  <a:gd name="connsiteY29-6754" fmla="*/ 10000 h 10000"/>
                  <a:gd name="connsiteX30-6755" fmla="*/ 1912 w 10000"/>
                  <a:gd name="connsiteY30-6756" fmla="*/ 9988 h 10000"/>
                  <a:gd name="connsiteX31-6757" fmla="*/ 1686 w 10000"/>
                  <a:gd name="connsiteY31-6758" fmla="*/ 9956 h 10000"/>
                  <a:gd name="connsiteX32-6759" fmla="*/ 1460 w 10000"/>
                  <a:gd name="connsiteY32-6760" fmla="*/ 9909 h 10000"/>
                  <a:gd name="connsiteX33-6761" fmla="*/ 1238 w 10000"/>
                  <a:gd name="connsiteY33-6762" fmla="*/ 9845 h 10000"/>
                  <a:gd name="connsiteX34-6763" fmla="*/ 1019 w 10000"/>
                  <a:gd name="connsiteY34-6764" fmla="*/ 9760 h 10000"/>
                  <a:gd name="connsiteX35-6765" fmla="*/ 803 w 10000"/>
                  <a:gd name="connsiteY35-6766" fmla="*/ 9651 h 10000"/>
                  <a:gd name="connsiteX36-6767" fmla="*/ 593 w 10000"/>
                  <a:gd name="connsiteY36-6768" fmla="*/ 9520 h 10000"/>
                  <a:gd name="connsiteX37-6769" fmla="*/ 389 w 10000"/>
                  <a:gd name="connsiteY37-6770" fmla="*/ 9365 h 10000"/>
                  <a:gd name="connsiteX38-6771" fmla="*/ 191 w 10000"/>
                  <a:gd name="connsiteY38-6772" fmla="*/ 9180 h 10000"/>
                  <a:gd name="connsiteX39-6773" fmla="*/ 0 w 10000"/>
                  <a:gd name="connsiteY39-6774" fmla="*/ 8975 h 10000"/>
                  <a:gd name="connsiteX40-6775" fmla="*/ 726 w 10000"/>
                  <a:gd name="connsiteY40-6776" fmla="*/ 8471 h 10000"/>
                  <a:gd name="connsiteX41-6777" fmla="*/ 2353 w 10000"/>
                  <a:gd name="connsiteY41-6778" fmla="*/ 7560 h 10000"/>
                  <a:gd name="connsiteX42-6779" fmla="*/ 4268 w 10000"/>
                  <a:gd name="connsiteY42-6780" fmla="*/ 7006 h 10000"/>
                  <a:gd name="connsiteX43-6781" fmla="*/ 5522 w 10000"/>
                  <a:gd name="connsiteY43-6782" fmla="*/ 6760 h 10000"/>
                  <a:gd name="connsiteX44-6783" fmla="*/ 2161 w 10000"/>
                  <a:gd name="connsiteY44-6784" fmla="*/ 355 h 10000"/>
                  <a:gd name="connsiteX45-6785" fmla="*/ 2344 w 10000"/>
                  <a:gd name="connsiteY45-6786" fmla="*/ 209 h 10000"/>
                  <a:gd name="connsiteX46-6787" fmla="*/ 3853 w 10000"/>
                  <a:gd name="connsiteY46-6788" fmla="*/ 0 h 10000"/>
                  <a:gd name="connsiteX47-6789" fmla="*/ 5232 w 10000"/>
                  <a:gd name="connsiteY47-6790" fmla="*/ 175 h 10000"/>
                  <a:gd name="connsiteX48-6791" fmla="*/ 6499 w 10000"/>
                  <a:gd name="connsiteY48-6792" fmla="*/ 571 h 10000"/>
                  <a:gd name="connsiteX49-6793" fmla="*/ 7470 w 10000"/>
                  <a:gd name="connsiteY49-6794" fmla="*/ 1230 h 10000"/>
                  <a:gd name="connsiteX50-6795" fmla="*/ 7336 w 10000"/>
                  <a:gd name="connsiteY50-6796" fmla="*/ 6243 h 10000"/>
                  <a:gd name="connsiteX51-6797" fmla="*/ 8903 w 10000"/>
                  <a:gd name="connsiteY51-6798" fmla="*/ 6244 h 10000"/>
                  <a:gd name="connsiteX52-6799" fmla="*/ 10000 w 10000"/>
                  <a:gd name="connsiteY52-6800" fmla="*/ 6041 h 10000"/>
                  <a:gd name="connsiteX0-6801" fmla="*/ 10000 w 10000"/>
                  <a:gd name="connsiteY0-6802" fmla="*/ 6041 h 10000"/>
                  <a:gd name="connsiteX1-6803" fmla="*/ 9777 w 10000"/>
                  <a:gd name="connsiteY1-6804" fmla="*/ 6050 h 10000"/>
                  <a:gd name="connsiteX2-6805" fmla="*/ 9557 w 10000"/>
                  <a:gd name="connsiteY2-6806" fmla="*/ 6077 h 10000"/>
                  <a:gd name="connsiteX3-6807" fmla="*/ 9339 w 10000"/>
                  <a:gd name="connsiteY3-6808" fmla="*/ 6121 h 10000"/>
                  <a:gd name="connsiteX4-6809" fmla="*/ 9124 w 10000"/>
                  <a:gd name="connsiteY4-6810" fmla="*/ 6178 h 10000"/>
                  <a:gd name="connsiteX5-6811" fmla="*/ 8913 w 10000"/>
                  <a:gd name="connsiteY5-6812" fmla="*/ 6249 h 10000"/>
                  <a:gd name="connsiteX6-6813" fmla="*/ 8876 w 10000"/>
                  <a:gd name="connsiteY6-6814" fmla="*/ 6243 h 10000"/>
                  <a:gd name="connsiteX7-6815" fmla="*/ 8703 w 10000"/>
                  <a:gd name="connsiteY7-6816" fmla="*/ 6334 h 10000"/>
                  <a:gd name="connsiteX8-6817" fmla="*/ 8496 w 10000"/>
                  <a:gd name="connsiteY8-6818" fmla="*/ 6431 h 10000"/>
                  <a:gd name="connsiteX9-6819" fmla="*/ 8289 w 10000"/>
                  <a:gd name="connsiteY9-6820" fmla="*/ 6536 h 10000"/>
                  <a:gd name="connsiteX10-6821" fmla="*/ 7886 w 10000"/>
                  <a:gd name="connsiteY10-6822" fmla="*/ 6783 h 10000"/>
                  <a:gd name="connsiteX11-6823" fmla="*/ 7484 w 10000"/>
                  <a:gd name="connsiteY11-6824" fmla="*/ 7058 h 10000"/>
                  <a:gd name="connsiteX12-6825" fmla="*/ 7092 w 10000"/>
                  <a:gd name="connsiteY12-6826" fmla="*/ 7359 h 10000"/>
                  <a:gd name="connsiteX13-6827" fmla="*/ 6700 w 10000"/>
                  <a:gd name="connsiteY13-6828" fmla="*/ 7673 h 10000"/>
                  <a:gd name="connsiteX14-6829" fmla="*/ 5922 w 10000"/>
                  <a:gd name="connsiteY14-6830" fmla="*/ 8319 h 10000"/>
                  <a:gd name="connsiteX15-6831" fmla="*/ 5528 w 10000"/>
                  <a:gd name="connsiteY15-6832" fmla="*/ 8632 h 10000"/>
                  <a:gd name="connsiteX16-6833" fmla="*/ 5380 w 10000"/>
                  <a:gd name="connsiteY16-6834" fmla="*/ 8750 h 10000"/>
                  <a:gd name="connsiteX17-6835" fmla="*/ 5132 w 10000"/>
                  <a:gd name="connsiteY17-6836" fmla="*/ 8931 h 10000"/>
                  <a:gd name="connsiteX18-6837" fmla="*/ 4729 w 10000"/>
                  <a:gd name="connsiteY18-6838" fmla="*/ 9204 h 10000"/>
                  <a:gd name="connsiteX19-6839" fmla="*/ 4527 w 10000"/>
                  <a:gd name="connsiteY19-6840" fmla="*/ 9332 h 10000"/>
                  <a:gd name="connsiteX20-6841" fmla="*/ 4324 w 10000"/>
                  <a:gd name="connsiteY20-6842" fmla="*/ 9447 h 10000"/>
                  <a:gd name="connsiteX21-6843" fmla="*/ 4116 w 10000"/>
                  <a:gd name="connsiteY21-6844" fmla="*/ 9552 h 10000"/>
                  <a:gd name="connsiteX22-6845" fmla="*/ 3906 w 10000"/>
                  <a:gd name="connsiteY22-6846" fmla="*/ 9648 h 10000"/>
                  <a:gd name="connsiteX23-6847" fmla="*/ 3696 w 10000"/>
                  <a:gd name="connsiteY23-6848" fmla="*/ 9731 h 10000"/>
                  <a:gd name="connsiteX24-6849" fmla="*/ 3482 w 10000"/>
                  <a:gd name="connsiteY24-6850" fmla="*/ 9801 h 10000"/>
                  <a:gd name="connsiteX25-6851" fmla="*/ 3044 w 10000"/>
                  <a:gd name="connsiteY25-6852" fmla="*/ 9909 h 10000"/>
                  <a:gd name="connsiteX26-6853" fmla="*/ 2822 w 10000"/>
                  <a:gd name="connsiteY26-6854" fmla="*/ 9950 h 10000"/>
                  <a:gd name="connsiteX27-6855" fmla="*/ 2596 w 10000"/>
                  <a:gd name="connsiteY27-6856" fmla="*/ 9982 h 10000"/>
                  <a:gd name="connsiteX28-6857" fmla="*/ 2368 w 10000"/>
                  <a:gd name="connsiteY28-6858" fmla="*/ 9997 h 10000"/>
                  <a:gd name="connsiteX29-6859" fmla="*/ 2139 w 10000"/>
                  <a:gd name="connsiteY29-6860" fmla="*/ 10000 h 10000"/>
                  <a:gd name="connsiteX30-6861" fmla="*/ 1912 w 10000"/>
                  <a:gd name="connsiteY30-6862" fmla="*/ 9988 h 10000"/>
                  <a:gd name="connsiteX31-6863" fmla="*/ 1686 w 10000"/>
                  <a:gd name="connsiteY31-6864" fmla="*/ 9956 h 10000"/>
                  <a:gd name="connsiteX32-6865" fmla="*/ 1460 w 10000"/>
                  <a:gd name="connsiteY32-6866" fmla="*/ 9909 h 10000"/>
                  <a:gd name="connsiteX33-6867" fmla="*/ 1238 w 10000"/>
                  <a:gd name="connsiteY33-6868" fmla="*/ 9845 h 10000"/>
                  <a:gd name="connsiteX34-6869" fmla="*/ 1019 w 10000"/>
                  <a:gd name="connsiteY34-6870" fmla="*/ 9760 h 10000"/>
                  <a:gd name="connsiteX35-6871" fmla="*/ 803 w 10000"/>
                  <a:gd name="connsiteY35-6872" fmla="*/ 9651 h 10000"/>
                  <a:gd name="connsiteX36-6873" fmla="*/ 593 w 10000"/>
                  <a:gd name="connsiteY36-6874" fmla="*/ 9520 h 10000"/>
                  <a:gd name="connsiteX37-6875" fmla="*/ 389 w 10000"/>
                  <a:gd name="connsiteY37-6876" fmla="*/ 9365 h 10000"/>
                  <a:gd name="connsiteX38-6877" fmla="*/ 191 w 10000"/>
                  <a:gd name="connsiteY38-6878" fmla="*/ 9180 h 10000"/>
                  <a:gd name="connsiteX39-6879" fmla="*/ 0 w 10000"/>
                  <a:gd name="connsiteY39-6880" fmla="*/ 8975 h 10000"/>
                  <a:gd name="connsiteX40-6881" fmla="*/ 726 w 10000"/>
                  <a:gd name="connsiteY40-6882" fmla="*/ 8471 h 10000"/>
                  <a:gd name="connsiteX41-6883" fmla="*/ 2353 w 10000"/>
                  <a:gd name="connsiteY41-6884" fmla="*/ 7560 h 10000"/>
                  <a:gd name="connsiteX42-6885" fmla="*/ 4268 w 10000"/>
                  <a:gd name="connsiteY42-6886" fmla="*/ 7006 h 10000"/>
                  <a:gd name="connsiteX43-6887" fmla="*/ 5522 w 10000"/>
                  <a:gd name="connsiteY43-6888" fmla="*/ 6760 h 10000"/>
                  <a:gd name="connsiteX44-6889" fmla="*/ 2161 w 10000"/>
                  <a:gd name="connsiteY44-6890" fmla="*/ 355 h 10000"/>
                  <a:gd name="connsiteX45-6891" fmla="*/ 2344 w 10000"/>
                  <a:gd name="connsiteY45-6892" fmla="*/ 209 h 10000"/>
                  <a:gd name="connsiteX46-6893" fmla="*/ 3853 w 10000"/>
                  <a:gd name="connsiteY46-6894" fmla="*/ 0 h 10000"/>
                  <a:gd name="connsiteX47-6895" fmla="*/ 5232 w 10000"/>
                  <a:gd name="connsiteY47-6896" fmla="*/ 175 h 10000"/>
                  <a:gd name="connsiteX48-6897" fmla="*/ 6499 w 10000"/>
                  <a:gd name="connsiteY48-6898" fmla="*/ 571 h 10000"/>
                  <a:gd name="connsiteX49-6899" fmla="*/ 7470 w 10000"/>
                  <a:gd name="connsiteY49-6900" fmla="*/ 1230 h 10000"/>
                  <a:gd name="connsiteX50-6901" fmla="*/ 7336 w 10000"/>
                  <a:gd name="connsiteY50-6902" fmla="*/ 6243 h 10000"/>
                  <a:gd name="connsiteX51-6903" fmla="*/ 8903 w 10000"/>
                  <a:gd name="connsiteY51-6904" fmla="*/ 6244 h 10000"/>
                  <a:gd name="connsiteX52-6905" fmla="*/ 10000 w 10000"/>
                  <a:gd name="connsiteY52-6906" fmla="*/ 6041 h 10000"/>
                  <a:gd name="connsiteX0-6907" fmla="*/ 10000 w 10000"/>
                  <a:gd name="connsiteY0-6908" fmla="*/ 6041 h 10000"/>
                  <a:gd name="connsiteX1-6909" fmla="*/ 9777 w 10000"/>
                  <a:gd name="connsiteY1-6910" fmla="*/ 6050 h 10000"/>
                  <a:gd name="connsiteX2-6911" fmla="*/ 9557 w 10000"/>
                  <a:gd name="connsiteY2-6912" fmla="*/ 6077 h 10000"/>
                  <a:gd name="connsiteX3-6913" fmla="*/ 9339 w 10000"/>
                  <a:gd name="connsiteY3-6914" fmla="*/ 6121 h 10000"/>
                  <a:gd name="connsiteX4-6915" fmla="*/ 9124 w 10000"/>
                  <a:gd name="connsiteY4-6916" fmla="*/ 6178 h 10000"/>
                  <a:gd name="connsiteX5-6917" fmla="*/ 8913 w 10000"/>
                  <a:gd name="connsiteY5-6918" fmla="*/ 6249 h 10000"/>
                  <a:gd name="connsiteX6-6919" fmla="*/ 8876 w 10000"/>
                  <a:gd name="connsiteY6-6920" fmla="*/ 6243 h 10000"/>
                  <a:gd name="connsiteX7-6921" fmla="*/ 8703 w 10000"/>
                  <a:gd name="connsiteY7-6922" fmla="*/ 6334 h 10000"/>
                  <a:gd name="connsiteX8-6923" fmla="*/ 8496 w 10000"/>
                  <a:gd name="connsiteY8-6924" fmla="*/ 6431 h 10000"/>
                  <a:gd name="connsiteX9-6925" fmla="*/ 8289 w 10000"/>
                  <a:gd name="connsiteY9-6926" fmla="*/ 6536 h 10000"/>
                  <a:gd name="connsiteX10-6927" fmla="*/ 7886 w 10000"/>
                  <a:gd name="connsiteY10-6928" fmla="*/ 6783 h 10000"/>
                  <a:gd name="connsiteX11-6929" fmla="*/ 7484 w 10000"/>
                  <a:gd name="connsiteY11-6930" fmla="*/ 7058 h 10000"/>
                  <a:gd name="connsiteX12-6931" fmla="*/ 7092 w 10000"/>
                  <a:gd name="connsiteY12-6932" fmla="*/ 7359 h 10000"/>
                  <a:gd name="connsiteX13-6933" fmla="*/ 6700 w 10000"/>
                  <a:gd name="connsiteY13-6934" fmla="*/ 7673 h 10000"/>
                  <a:gd name="connsiteX14-6935" fmla="*/ 5922 w 10000"/>
                  <a:gd name="connsiteY14-6936" fmla="*/ 8319 h 10000"/>
                  <a:gd name="connsiteX15-6937" fmla="*/ 5528 w 10000"/>
                  <a:gd name="connsiteY15-6938" fmla="*/ 8632 h 10000"/>
                  <a:gd name="connsiteX16-6939" fmla="*/ 5380 w 10000"/>
                  <a:gd name="connsiteY16-6940" fmla="*/ 8750 h 10000"/>
                  <a:gd name="connsiteX17-6941" fmla="*/ 5132 w 10000"/>
                  <a:gd name="connsiteY17-6942" fmla="*/ 8931 h 10000"/>
                  <a:gd name="connsiteX18-6943" fmla="*/ 4729 w 10000"/>
                  <a:gd name="connsiteY18-6944" fmla="*/ 9204 h 10000"/>
                  <a:gd name="connsiteX19-6945" fmla="*/ 4527 w 10000"/>
                  <a:gd name="connsiteY19-6946" fmla="*/ 9332 h 10000"/>
                  <a:gd name="connsiteX20-6947" fmla="*/ 4324 w 10000"/>
                  <a:gd name="connsiteY20-6948" fmla="*/ 9447 h 10000"/>
                  <a:gd name="connsiteX21-6949" fmla="*/ 4116 w 10000"/>
                  <a:gd name="connsiteY21-6950" fmla="*/ 9552 h 10000"/>
                  <a:gd name="connsiteX22-6951" fmla="*/ 3906 w 10000"/>
                  <a:gd name="connsiteY22-6952" fmla="*/ 9648 h 10000"/>
                  <a:gd name="connsiteX23-6953" fmla="*/ 3696 w 10000"/>
                  <a:gd name="connsiteY23-6954" fmla="*/ 9731 h 10000"/>
                  <a:gd name="connsiteX24-6955" fmla="*/ 3482 w 10000"/>
                  <a:gd name="connsiteY24-6956" fmla="*/ 9801 h 10000"/>
                  <a:gd name="connsiteX25-6957" fmla="*/ 3044 w 10000"/>
                  <a:gd name="connsiteY25-6958" fmla="*/ 9909 h 10000"/>
                  <a:gd name="connsiteX26-6959" fmla="*/ 2822 w 10000"/>
                  <a:gd name="connsiteY26-6960" fmla="*/ 9950 h 10000"/>
                  <a:gd name="connsiteX27-6961" fmla="*/ 2596 w 10000"/>
                  <a:gd name="connsiteY27-6962" fmla="*/ 9982 h 10000"/>
                  <a:gd name="connsiteX28-6963" fmla="*/ 2368 w 10000"/>
                  <a:gd name="connsiteY28-6964" fmla="*/ 9997 h 10000"/>
                  <a:gd name="connsiteX29-6965" fmla="*/ 2139 w 10000"/>
                  <a:gd name="connsiteY29-6966" fmla="*/ 10000 h 10000"/>
                  <a:gd name="connsiteX30-6967" fmla="*/ 1912 w 10000"/>
                  <a:gd name="connsiteY30-6968" fmla="*/ 9988 h 10000"/>
                  <a:gd name="connsiteX31-6969" fmla="*/ 1686 w 10000"/>
                  <a:gd name="connsiteY31-6970" fmla="*/ 9956 h 10000"/>
                  <a:gd name="connsiteX32-6971" fmla="*/ 1460 w 10000"/>
                  <a:gd name="connsiteY32-6972" fmla="*/ 9909 h 10000"/>
                  <a:gd name="connsiteX33-6973" fmla="*/ 1238 w 10000"/>
                  <a:gd name="connsiteY33-6974" fmla="*/ 9845 h 10000"/>
                  <a:gd name="connsiteX34-6975" fmla="*/ 1019 w 10000"/>
                  <a:gd name="connsiteY34-6976" fmla="*/ 9760 h 10000"/>
                  <a:gd name="connsiteX35-6977" fmla="*/ 803 w 10000"/>
                  <a:gd name="connsiteY35-6978" fmla="*/ 9651 h 10000"/>
                  <a:gd name="connsiteX36-6979" fmla="*/ 593 w 10000"/>
                  <a:gd name="connsiteY36-6980" fmla="*/ 9520 h 10000"/>
                  <a:gd name="connsiteX37-6981" fmla="*/ 389 w 10000"/>
                  <a:gd name="connsiteY37-6982" fmla="*/ 9365 h 10000"/>
                  <a:gd name="connsiteX38-6983" fmla="*/ 191 w 10000"/>
                  <a:gd name="connsiteY38-6984" fmla="*/ 9180 h 10000"/>
                  <a:gd name="connsiteX39-6985" fmla="*/ 0 w 10000"/>
                  <a:gd name="connsiteY39-6986" fmla="*/ 8975 h 10000"/>
                  <a:gd name="connsiteX40-6987" fmla="*/ 726 w 10000"/>
                  <a:gd name="connsiteY40-6988" fmla="*/ 8471 h 10000"/>
                  <a:gd name="connsiteX41-6989" fmla="*/ 2353 w 10000"/>
                  <a:gd name="connsiteY41-6990" fmla="*/ 7560 h 10000"/>
                  <a:gd name="connsiteX42-6991" fmla="*/ 4268 w 10000"/>
                  <a:gd name="connsiteY42-6992" fmla="*/ 7006 h 10000"/>
                  <a:gd name="connsiteX43-6993" fmla="*/ 5387 w 10000"/>
                  <a:gd name="connsiteY43-6994" fmla="*/ 6716 h 10000"/>
                  <a:gd name="connsiteX44-6995" fmla="*/ 2161 w 10000"/>
                  <a:gd name="connsiteY44-6996" fmla="*/ 355 h 10000"/>
                  <a:gd name="connsiteX45-6997" fmla="*/ 2344 w 10000"/>
                  <a:gd name="connsiteY45-6998" fmla="*/ 209 h 10000"/>
                  <a:gd name="connsiteX46-6999" fmla="*/ 3853 w 10000"/>
                  <a:gd name="connsiteY46-7000" fmla="*/ 0 h 10000"/>
                  <a:gd name="connsiteX47-7001" fmla="*/ 5232 w 10000"/>
                  <a:gd name="connsiteY47-7002" fmla="*/ 175 h 10000"/>
                  <a:gd name="connsiteX48-7003" fmla="*/ 6499 w 10000"/>
                  <a:gd name="connsiteY48-7004" fmla="*/ 571 h 10000"/>
                  <a:gd name="connsiteX49-7005" fmla="*/ 7470 w 10000"/>
                  <a:gd name="connsiteY49-7006" fmla="*/ 1230 h 10000"/>
                  <a:gd name="connsiteX50-7007" fmla="*/ 7336 w 10000"/>
                  <a:gd name="connsiteY50-7008" fmla="*/ 6243 h 10000"/>
                  <a:gd name="connsiteX51-7009" fmla="*/ 8903 w 10000"/>
                  <a:gd name="connsiteY51-7010" fmla="*/ 6244 h 10000"/>
                  <a:gd name="connsiteX52-7011" fmla="*/ 10000 w 10000"/>
                  <a:gd name="connsiteY52-7012" fmla="*/ 6041 h 10000"/>
                  <a:gd name="connsiteX0-7013" fmla="*/ 10000 w 10000"/>
                  <a:gd name="connsiteY0-7014" fmla="*/ 6041 h 10000"/>
                  <a:gd name="connsiteX1-7015" fmla="*/ 9777 w 10000"/>
                  <a:gd name="connsiteY1-7016" fmla="*/ 6050 h 10000"/>
                  <a:gd name="connsiteX2-7017" fmla="*/ 9557 w 10000"/>
                  <a:gd name="connsiteY2-7018" fmla="*/ 6077 h 10000"/>
                  <a:gd name="connsiteX3-7019" fmla="*/ 9339 w 10000"/>
                  <a:gd name="connsiteY3-7020" fmla="*/ 6121 h 10000"/>
                  <a:gd name="connsiteX4-7021" fmla="*/ 9124 w 10000"/>
                  <a:gd name="connsiteY4-7022" fmla="*/ 6178 h 10000"/>
                  <a:gd name="connsiteX5-7023" fmla="*/ 8913 w 10000"/>
                  <a:gd name="connsiteY5-7024" fmla="*/ 6249 h 10000"/>
                  <a:gd name="connsiteX6-7025" fmla="*/ 8876 w 10000"/>
                  <a:gd name="connsiteY6-7026" fmla="*/ 6243 h 10000"/>
                  <a:gd name="connsiteX7-7027" fmla="*/ 8703 w 10000"/>
                  <a:gd name="connsiteY7-7028" fmla="*/ 6334 h 10000"/>
                  <a:gd name="connsiteX8-7029" fmla="*/ 8496 w 10000"/>
                  <a:gd name="connsiteY8-7030" fmla="*/ 6431 h 10000"/>
                  <a:gd name="connsiteX9-7031" fmla="*/ 8289 w 10000"/>
                  <a:gd name="connsiteY9-7032" fmla="*/ 6536 h 10000"/>
                  <a:gd name="connsiteX10-7033" fmla="*/ 7886 w 10000"/>
                  <a:gd name="connsiteY10-7034" fmla="*/ 6783 h 10000"/>
                  <a:gd name="connsiteX11-7035" fmla="*/ 7484 w 10000"/>
                  <a:gd name="connsiteY11-7036" fmla="*/ 7058 h 10000"/>
                  <a:gd name="connsiteX12-7037" fmla="*/ 7092 w 10000"/>
                  <a:gd name="connsiteY12-7038" fmla="*/ 7359 h 10000"/>
                  <a:gd name="connsiteX13-7039" fmla="*/ 6700 w 10000"/>
                  <a:gd name="connsiteY13-7040" fmla="*/ 7673 h 10000"/>
                  <a:gd name="connsiteX14-7041" fmla="*/ 5922 w 10000"/>
                  <a:gd name="connsiteY14-7042" fmla="*/ 8319 h 10000"/>
                  <a:gd name="connsiteX15-7043" fmla="*/ 5528 w 10000"/>
                  <a:gd name="connsiteY15-7044" fmla="*/ 8632 h 10000"/>
                  <a:gd name="connsiteX16-7045" fmla="*/ 5380 w 10000"/>
                  <a:gd name="connsiteY16-7046" fmla="*/ 8750 h 10000"/>
                  <a:gd name="connsiteX17-7047" fmla="*/ 5132 w 10000"/>
                  <a:gd name="connsiteY17-7048" fmla="*/ 8931 h 10000"/>
                  <a:gd name="connsiteX18-7049" fmla="*/ 4729 w 10000"/>
                  <a:gd name="connsiteY18-7050" fmla="*/ 9204 h 10000"/>
                  <a:gd name="connsiteX19-7051" fmla="*/ 4527 w 10000"/>
                  <a:gd name="connsiteY19-7052" fmla="*/ 9332 h 10000"/>
                  <a:gd name="connsiteX20-7053" fmla="*/ 4324 w 10000"/>
                  <a:gd name="connsiteY20-7054" fmla="*/ 9447 h 10000"/>
                  <a:gd name="connsiteX21-7055" fmla="*/ 4116 w 10000"/>
                  <a:gd name="connsiteY21-7056" fmla="*/ 9552 h 10000"/>
                  <a:gd name="connsiteX22-7057" fmla="*/ 3906 w 10000"/>
                  <a:gd name="connsiteY22-7058" fmla="*/ 9648 h 10000"/>
                  <a:gd name="connsiteX23-7059" fmla="*/ 3696 w 10000"/>
                  <a:gd name="connsiteY23-7060" fmla="*/ 9731 h 10000"/>
                  <a:gd name="connsiteX24-7061" fmla="*/ 3482 w 10000"/>
                  <a:gd name="connsiteY24-7062" fmla="*/ 9801 h 10000"/>
                  <a:gd name="connsiteX25-7063" fmla="*/ 3044 w 10000"/>
                  <a:gd name="connsiteY25-7064" fmla="*/ 9909 h 10000"/>
                  <a:gd name="connsiteX26-7065" fmla="*/ 2822 w 10000"/>
                  <a:gd name="connsiteY26-7066" fmla="*/ 9950 h 10000"/>
                  <a:gd name="connsiteX27-7067" fmla="*/ 2596 w 10000"/>
                  <a:gd name="connsiteY27-7068" fmla="*/ 9982 h 10000"/>
                  <a:gd name="connsiteX28-7069" fmla="*/ 2368 w 10000"/>
                  <a:gd name="connsiteY28-7070" fmla="*/ 9997 h 10000"/>
                  <a:gd name="connsiteX29-7071" fmla="*/ 2139 w 10000"/>
                  <a:gd name="connsiteY29-7072" fmla="*/ 10000 h 10000"/>
                  <a:gd name="connsiteX30-7073" fmla="*/ 1912 w 10000"/>
                  <a:gd name="connsiteY30-7074" fmla="*/ 9988 h 10000"/>
                  <a:gd name="connsiteX31-7075" fmla="*/ 1686 w 10000"/>
                  <a:gd name="connsiteY31-7076" fmla="*/ 9956 h 10000"/>
                  <a:gd name="connsiteX32-7077" fmla="*/ 1460 w 10000"/>
                  <a:gd name="connsiteY32-7078" fmla="*/ 9909 h 10000"/>
                  <a:gd name="connsiteX33-7079" fmla="*/ 1238 w 10000"/>
                  <a:gd name="connsiteY33-7080" fmla="*/ 9845 h 10000"/>
                  <a:gd name="connsiteX34-7081" fmla="*/ 1019 w 10000"/>
                  <a:gd name="connsiteY34-7082" fmla="*/ 9760 h 10000"/>
                  <a:gd name="connsiteX35-7083" fmla="*/ 803 w 10000"/>
                  <a:gd name="connsiteY35-7084" fmla="*/ 9651 h 10000"/>
                  <a:gd name="connsiteX36-7085" fmla="*/ 593 w 10000"/>
                  <a:gd name="connsiteY36-7086" fmla="*/ 9520 h 10000"/>
                  <a:gd name="connsiteX37-7087" fmla="*/ 389 w 10000"/>
                  <a:gd name="connsiteY37-7088" fmla="*/ 9365 h 10000"/>
                  <a:gd name="connsiteX38-7089" fmla="*/ 191 w 10000"/>
                  <a:gd name="connsiteY38-7090" fmla="*/ 9180 h 10000"/>
                  <a:gd name="connsiteX39-7091" fmla="*/ 0 w 10000"/>
                  <a:gd name="connsiteY39-7092" fmla="*/ 8975 h 10000"/>
                  <a:gd name="connsiteX40-7093" fmla="*/ 726 w 10000"/>
                  <a:gd name="connsiteY40-7094" fmla="*/ 8471 h 10000"/>
                  <a:gd name="connsiteX41-7095" fmla="*/ 2353 w 10000"/>
                  <a:gd name="connsiteY41-7096" fmla="*/ 7560 h 10000"/>
                  <a:gd name="connsiteX42-7097" fmla="*/ 4268 w 10000"/>
                  <a:gd name="connsiteY42-7098" fmla="*/ 7006 h 10000"/>
                  <a:gd name="connsiteX43-7099" fmla="*/ 5387 w 10000"/>
                  <a:gd name="connsiteY43-7100" fmla="*/ 6716 h 10000"/>
                  <a:gd name="connsiteX44-7101" fmla="*/ 6454 w 10000"/>
                  <a:gd name="connsiteY44-7102" fmla="*/ 6599 h 10000"/>
                  <a:gd name="connsiteX45-7103" fmla="*/ 2344 w 10000"/>
                  <a:gd name="connsiteY45-7104" fmla="*/ 209 h 10000"/>
                  <a:gd name="connsiteX46-7105" fmla="*/ 3853 w 10000"/>
                  <a:gd name="connsiteY46-7106" fmla="*/ 0 h 10000"/>
                  <a:gd name="connsiteX47-7107" fmla="*/ 5232 w 10000"/>
                  <a:gd name="connsiteY47-7108" fmla="*/ 175 h 10000"/>
                  <a:gd name="connsiteX48-7109" fmla="*/ 6499 w 10000"/>
                  <a:gd name="connsiteY48-7110" fmla="*/ 571 h 10000"/>
                  <a:gd name="connsiteX49-7111" fmla="*/ 7470 w 10000"/>
                  <a:gd name="connsiteY49-7112" fmla="*/ 1230 h 10000"/>
                  <a:gd name="connsiteX50-7113" fmla="*/ 7336 w 10000"/>
                  <a:gd name="connsiteY50-7114" fmla="*/ 6243 h 10000"/>
                  <a:gd name="connsiteX51-7115" fmla="*/ 8903 w 10000"/>
                  <a:gd name="connsiteY51-7116" fmla="*/ 6244 h 10000"/>
                  <a:gd name="connsiteX52-7117" fmla="*/ 10000 w 10000"/>
                  <a:gd name="connsiteY52-7118" fmla="*/ 6041 h 10000"/>
                  <a:gd name="connsiteX0-7119" fmla="*/ 10000 w 10000"/>
                  <a:gd name="connsiteY0-7120" fmla="*/ 6041 h 10000"/>
                  <a:gd name="connsiteX1-7121" fmla="*/ 9777 w 10000"/>
                  <a:gd name="connsiteY1-7122" fmla="*/ 6050 h 10000"/>
                  <a:gd name="connsiteX2-7123" fmla="*/ 9557 w 10000"/>
                  <a:gd name="connsiteY2-7124" fmla="*/ 6077 h 10000"/>
                  <a:gd name="connsiteX3-7125" fmla="*/ 9339 w 10000"/>
                  <a:gd name="connsiteY3-7126" fmla="*/ 6121 h 10000"/>
                  <a:gd name="connsiteX4-7127" fmla="*/ 9124 w 10000"/>
                  <a:gd name="connsiteY4-7128" fmla="*/ 6178 h 10000"/>
                  <a:gd name="connsiteX5-7129" fmla="*/ 8913 w 10000"/>
                  <a:gd name="connsiteY5-7130" fmla="*/ 6249 h 10000"/>
                  <a:gd name="connsiteX6-7131" fmla="*/ 8876 w 10000"/>
                  <a:gd name="connsiteY6-7132" fmla="*/ 6243 h 10000"/>
                  <a:gd name="connsiteX7-7133" fmla="*/ 8703 w 10000"/>
                  <a:gd name="connsiteY7-7134" fmla="*/ 6334 h 10000"/>
                  <a:gd name="connsiteX8-7135" fmla="*/ 8496 w 10000"/>
                  <a:gd name="connsiteY8-7136" fmla="*/ 6431 h 10000"/>
                  <a:gd name="connsiteX9-7137" fmla="*/ 8289 w 10000"/>
                  <a:gd name="connsiteY9-7138" fmla="*/ 6536 h 10000"/>
                  <a:gd name="connsiteX10-7139" fmla="*/ 7886 w 10000"/>
                  <a:gd name="connsiteY10-7140" fmla="*/ 6783 h 10000"/>
                  <a:gd name="connsiteX11-7141" fmla="*/ 7484 w 10000"/>
                  <a:gd name="connsiteY11-7142" fmla="*/ 7058 h 10000"/>
                  <a:gd name="connsiteX12-7143" fmla="*/ 7092 w 10000"/>
                  <a:gd name="connsiteY12-7144" fmla="*/ 7359 h 10000"/>
                  <a:gd name="connsiteX13-7145" fmla="*/ 6700 w 10000"/>
                  <a:gd name="connsiteY13-7146" fmla="*/ 7673 h 10000"/>
                  <a:gd name="connsiteX14-7147" fmla="*/ 5922 w 10000"/>
                  <a:gd name="connsiteY14-7148" fmla="*/ 8319 h 10000"/>
                  <a:gd name="connsiteX15-7149" fmla="*/ 5528 w 10000"/>
                  <a:gd name="connsiteY15-7150" fmla="*/ 8632 h 10000"/>
                  <a:gd name="connsiteX16-7151" fmla="*/ 5380 w 10000"/>
                  <a:gd name="connsiteY16-7152" fmla="*/ 8750 h 10000"/>
                  <a:gd name="connsiteX17-7153" fmla="*/ 5132 w 10000"/>
                  <a:gd name="connsiteY17-7154" fmla="*/ 8931 h 10000"/>
                  <a:gd name="connsiteX18-7155" fmla="*/ 4729 w 10000"/>
                  <a:gd name="connsiteY18-7156" fmla="*/ 9204 h 10000"/>
                  <a:gd name="connsiteX19-7157" fmla="*/ 4527 w 10000"/>
                  <a:gd name="connsiteY19-7158" fmla="*/ 9332 h 10000"/>
                  <a:gd name="connsiteX20-7159" fmla="*/ 4324 w 10000"/>
                  <a:gd name="connsiteY20-7160" fmla="*/ 9447 h 10000"/>
                  <a:gd name="connsiteX21-7161" fmla="*/ 4116 w 10000"/>
                  <a:gd name="connsiteY21-7162" fmla="*/ 9552 h 10000"/>
                  <a:gd name="connsiteX22-7163" fmla="*/ 3906 w 10000"/>
                  <a:gd name="connsiteY22-7164" fmla="*/ 9648 h 10000"/>
                  <a:gd name="connsiteX23-7165" fmla="*/ 3696 w 10000"/>
                  <a:gd name="connsiteY23-7166" fmla="*/ 9731 h 10000"/>
                  <a:gd name="connsiteX24-7167" fmla="*/ 3482 w 10000"/>
                  <a:gd name="connsiteY24-7168" fmla="*/ 9801 h 10000"/>
                  <a:gd name="connsiteX25-7169" fmla="*/ 3044 w 10000"/>
                  <a:gd name="connsiteY25-7170" fmla="*/ 9909 h 10000"/>
                  <a:gd name="connsiteX26-7171" fmla="*/ 2822 w 10000"/>
                  <a:gd name="connsiteY26-7172" fmla="*/ 9950 h 10000"/>
                  <a:gd name="connsiteX27-7173" fmla="*/ 2596 w 10000"/>
                  <a:gd name="connsiteY27-7174" fmla="*/ 9982 h 10000"/>
                  <a:gd name="connsiteX28-7175" fmla="*/ 2368 w 10000"/>
                  <a:gd name="connsiteY28-7176" fmla="*/ 9997 h 10000"/>
                  <a:gd name="connsiteX29-7177" fmla="*/ 2139 w 10000"/>
                  <a:gd name="connsiteY29-7178" fmla="*/ 10000 h 10000"/>
                  <a:gd name="connsiteX30-7179" fmla="*/ 1912 w 10000"/>
                  <a:gd name="connsiteY30-7180" fmla="*/ 9988 h 10000"/>
                  <a:gd name="connsiteX31-7181" fmla="*/ 1686 w 10000"/>
                  <a:gd name="connsiteY31-7182" fmla="*/ 9956 h 10000"/>
                  <a:gd name="connsiteX32-7183" fmla="*/ 1460 w 10000"/>
                  <a:gd name="connsiteY32-7184" fmla="*/ 9909 h 10000"/>
                  <a:gd name="connsiteX33-7185" fmla="*/ 1238 w 10000"/>
                  <a:gd name="connsiteY33-7186" fmla="*/ 9845 h 10000"/>
                  <a:gd name="connsiteX34-7187" fmla="*/ 1019 w 10000"/>
                  <a:gd name="connsiteY34-7188" fmla="*/ 9760 h 10000"/>
                  <a:gd name="connsiteX35-7189" fmla="*/ 803 w 10000"/>
                  <a:gd name="connsiteY35-7190" fmla="*/ 9651 h 10000"/>
                  <a:gd name="connsiteX36-7191" fmla="*/ 593 w 10000"/>
                  <a:gd name="connsiteY36-7192" fmla="*/ 9520 h 10000"/>
                  <a:gd name="connsiteX37-7193" fmla="*/ 389 w 10000"/>
                  <a:gd name="connsiteY37-7194" fmla="*/ 9365 h 10000"/>
                  <a:gd name="connsiteX38-7195" fmla="*/ 191 w 10000"/>
                  <a:gd name="connsiteY38-7196" fmla="*/ 9180 h 10000"/>
                  <a:gd name="connsiteX39-7197" fmla="*/ 0 w 10000"/>
                  <a:gd name="connsiteY39-7198" fmla="*/ 8975 h 10000"/>
                  <a:gd name="connsiteX40-7199" fmla="*/ 726 w 10000"/>
                  <a:gd name="connsiteY40-7200" fmla="*/ 8471 h 10000"/>
                  <a:gd name="connsiteX41-7201" fmla="*/ 2353 w 10000"/>
                  <a:gd name="connsiteY41-7202" fmla="*/ 7560 h 10000"/>
                  <a:gd name="connsiteX42-7203" fmla="*/ 4268 w 10000"/>
                  <a:gd name="connsiteY42-7204" fmla="*/ 7006 h 10000"/>
                  <a:gd name="connsiteX43-7205" fmla="*/ 5387 w 10000"/>
                  <a:gd name="connsiteY43-7206" fmla="*/ 6716 h 10000"/>
                  <a:gd name="connsiteX44-7207" fmla="*/ 6400 w 10000"/>
                  <a:gd name="connsiteY44-7208" fmla="*/ 6467 h 10000"/>
                  <a:gd name="connsiteX45-7209" fmla="*/ 2344 w 10000"/>
                  <a:gd name="connsiteY45-7210" fmla="*/ 209 h 10000"/>
                  <a:gd name="connsiteX46-7211" fmla="*/ 3853 w 10000"/>
                  <a:gd name="connsiteY46-7212" fmla="*/ 0 h 10000"/>
                  <a:gd name="connsiteX47-7213" fmla="*/ 5232 w 10000"/>
                  <a:gd name="connsiteY47-7214" fmla="*/ 175 h 10000"/>
                  <a:gd name="connsiteX48-7215" fmla="*/ 6499 w 10000"/>
                  <a:gd name="connsiteY48-7216" fmla="*/ 571 h 10000"/>
                  <a:gd name="connsiteX49-7217" fmla="*/ 7470 w 10000"/>
                  <a:gd name="connsiteY49-7218" fmla="*/ 1230 h 10000"/>
                  <a:gd name="connsiteX50-7219" fmla="*/ 7336 w 10000"/>
                  <a:gd name="connsiteY50-7220" fmla="*/ 6243 h 10000"/>
                  <a:gd name="connsiteX51-7221" fmla="*/ 8903 w 10000"/>
                  <a:gd name="connsiteY51-7222" fmla="*/ 6244 h 10000"/>
                  <a:gd name="connsiteX52-7223" fmla="*/ 10000 w 10000"/>
                  <a:gd name="connsiteY52-7224" fmla="*/ 6041 h 10000"/>
                  <a:gd name="connsiteX0-7225" fmla="*/ 10000 w 10000"/>
                  <a:gd name="connsiteY0-7226" fmla="*/ 6041 h 10000"/>
                  <a:gd name="connsiteX1-7227" fmla="*/ 9777 w 10000"/>
                  <a:gd name="connsiteY1-7228" fmla="*/ 6050 h 10000"/>
                  <a:gd name="connsiteX2-7229" fmla="*/ 9557 w 10000"/>
                  <a:gd name="connsiteY2-7230" fmla="*/ 6077 h 10000"/>
                  <a:gd name="connsiteX3-7231" fmla="*/ 9339 w 10000"/>
                  <a:gd name="connsiteY3-7232" fmla="*/ 6121 h 10000"/>
                  <a:gd name="connsiteX4-7233" fmla="*/ 9124 w 10000"/>
                  <a:gd name="connsiteY4-7234" fmla="*/ 6178 h 10000"/>
                  <a:gd name="connsiteX5-7235" fmla="*/ 8913 w 10000"/>
                  <a:gd name="connsiteY5-7236" fmla="*/ 6249 h 10000"/>
                  <a:gd name="connsiteX6-7237" fmla="*/ 8876 w 10000"/>
                  <a:gd name="connsiteY6-7238" fmla="*/ 6243 h 10000"/>
                  <a:gd name="connsiteX7-7239" fmla="*/ 8703 w 10000"/>
                  <a:gd name="connsiteY7-7240" fmla="*/ 6334 h 10000"/>
                  <a:gd name="connsiteX8-7241" fmla="*/ 8496 w 10000"/>
                  <a:gd name="connsiteY8-7242" fmla="*/ 6431 h 10000"/>
                  <a:gd name="connsiteX9-7243" fmla="*/ 8289 w 10000"/>
                  <a:gd name="connsiteY9-7244" fmla="*/ 6536 h 10000"/>
                  <a:gd name="connsiteX10-7245" fmla="*/ 7886 w 10000"/>
                  <a:gd name="connsiteY10-7246" fmla="*/ 6783 h 10000"/>
                  <a:gd name="connsiteX11-7247" fmla="*/ 7484 w 10000"/>
                  <a:gd name="connsiteY11-7248" fmla="*/ 7058 h 10000"/>
                  <a:gd name="connsiteX12-7249" fmla="*/ 7092 w 10000"/>
                  <a:gd name="connsiteY12-7250" fmla="*/ 7359 h 10000"/>
                  <a:gd name="connsiteX13-7251" fmla="*/ 6700 w 10000"/>
                  <a:gd name="connsiteY13-7252" fmla="*/ 7673 h 10000"/>
                  <a:gd name="connsiteX14-7253" fmla="*/ 5922 w 10000"/>
                  <a:gd name="connsiteY14-7254" fmla="*/ 8319 h 10000"/>
                  <a:gd name="connsiteX15-7255" fmla="*/ 5528 w 10000"/>
                  <a:gd name="connsiteY15-7256" fmla="*/ 8632 h 10000"/>
                  <a:gd name="connsiteX16-7257" fmla="*/ 5380 w 10000"/>
                  <a:gd name="connsiteY16-7258" fmla="*/ 8750 h 10000"/>
                  <a:gd name="connsiteX17-7259" fmla="*/ 5132 w 10000"/>
                  <a:gd name="connsiteY17-7260" fmla="*/ 8931 h 10000"/>
                  <a:gd name="connsiteX18-7261" fmla="*/ 4729 w 10000"/>
                  <a:gd name="connsiteY18-7262" fmla="*/ 9204 h 10000"/>
                  <a:gd name="connsiteX19-7263" fmla="*/ 4527 w 10000"/>
                  <a:gd name="connsiteY19-7264" fmla="*/ 9332 h 10000"/>
                  <a:gd name="connsiteX20-7265" fmla="*/ 4324 w 10000"/>
                  <a:gd name="connsiteY20-7266" fmla="*/ 9447 h 10000"/>
                  <a:gd name="connsiteX21-7267" fmla="*/ 4116 w 10000"/>
                  <a:gd name="connsiteY21-7268" fmla="*/ 9552 h 10000"/>
                  <a:gd name="connsiteX22-7269" fmla="*/ 3906 w 10000"/>
                  <a:gd name="connsiteY22-7270" fmla="*/ 9648 h 10000"/>
                  <a:gd name="connsiteX23-7271" fmla="*/ 3696 w 10000"/>
                  <a:gd name="connsiteY23-7272" fmla="*/ 9731 h 10000"/>
                  <a:gd name="connsiteX24-7273" fmla="*/ 3482 w 10000"/>
                  <a:gd name="connsiteY24-7274" fmla="*/ 9801 h 10000"/>
                  <a:gd name="connsiteX25-7275" fmla="*/ 3044 w 10000"/>
                  <a:gd name="connsiteY25-7276" fmla="*/ 9909 h 10000"/>
                  <a:gd name="connsiteX26-7277" fmla="*/ 2822 w 10000"/>
                  <a:gd name="connsiteY26-7278" fmla="*/ 9950 h 10000"/>
                  <a:gd name="connsiteX27-7279" fmla="*/ 2596 w 10000"/>
                  <a:gd name="connsiteY27-7280" fmla="*/ 9982 h 10000"/>
                  <a:gd name="connsiteX28-7281" fmla="*/ 2368 w 10000"/>
                  <a:gd name="connsiteY28-7282" fmla="*/ 9997 h 10000"/>
                  <a:gd name="connsiteX29-7283" fmla="*/ 2139 w 10000"/>
                  <a:gd name="connsiteY29-7284" fmla="*/ 10000 h 10000"/>
                  <a:gd name="connsiteX30-7285" fmla="*/ 1912 w 10000"/>
                  <a:gd name="connsiteY30-7286" fmla="*/ 9988 h 10000"/>
                  <a:gd name="connsiteX31-7287" fmla="*/ 1686 w 10000"/>
                  <a:gd name="connsiteY31-7288" fmla="*/ 9956 h 10000"/>
                  <a:gd name="connsiteX32-7289" fmla="*/ 1460 w 10000"/>
                  <a:gd name="connsiteY32-7290" fmla="*/ 9909 h 10000"/>
                  <a:gd name="connsiteX33-7291" fmla="*/ 1238 w 10000"/>
                  <a:gd name="connsiteY33-7292" fmla="*/ 9845 h 10000"/>
                  <a:gd name="connsiteX34-7293" fmla="*/ 1019 w 10000"/>
                  <a:gd name="connsiteY34-7294" fmla="*/ 9760 h 10000"/>
                  <a:gd name="connsiteX35-7295" fmla="*/ 803 w 10000"/>
                  <a:gd name="connsiteY35-7296" fmla="*/ 9651 h 10000"/>
                  <a:gd name="connsiteX36-7297" fmla="*/ 593 w 10000"/>
                  <a:gd name="connsiteY36-7298" fmla="*/ 9520 h 10000"/>
                  <a:gd name="connsiteX37-7299" fmla="*/ 389 w 10000"/>
                  <a:gd name="connsiteY37-7300" fmla="*/ 9365 h 10000"/>
                  <a:gd name="connsiteX38-7301" fmla="*/ 191 w 10000"/>
                  <a:gd name="connsiteY38-7302" fmla="*/ 9180 h 10000"/>
                  <a:gd name="connsiteX39-7303" fmla="*/ 0 w 10000"/>
                  <a:gd name="connsiteY39-7304" fmla="*/ 8975 h 10000"/>
                  <a:gd name="connsiteX40-7305" fmla="*/ 726 w 10000"/>
                  <a:gd name="connsiteY40-7306" fmla="*/ 8471 h 10000"/>
                  <a:gd name="connsiteX41-7307" fmla="*/ 2353 w 10000"/>
                  <a:gd name="connsiteY41-7308" fmla="*/ 7560 h 10000"/>
                  <a:gd name="connsiteX42-7309" fmla="*/ 4268 w 10000"/>
                  <a:gd name="connsiteY42-7310" fmla="*/ 7006 h 10000"/>
                  <a:gd name="connsiteX43-7311" fmla="*/ 5387 w 10000"/>
                  <a:gd name="connsiteY43-7312" fmla="*/ 6716 h 10000"/>
                  <a:gd name="connsiteX44-7313" fmla="*/ 6400 w 10000"/>
                  <a:gd name="connsiteY44-7314" fmla="*/ 6467 h 10000"/>
                  <a:gd name="connsiteX45-7315" fmla="*/ 6988 w 10000"/>
                  <a:gd name="connsiteY45-7316" fmla="*/ 6409 h 10000"/>
                  <a:gd name="connsiteX46-7317" fmla="*/ 3853 w 10000"/>
                  <a:gd name="connsiteY46-7318" fmla="*/ 0 h 10000"/>
                  <a:gd name="connsiteX47-7319" fmla="*/ 5232 w 10000"/>
                  <a:gd name="connsiteY47-7320" fmla="*/ 175 h 10000"/>
                  <a:gd name="connsiteX48-7321" fmla="*/ 6499 w 10000"/>
                  <a:gd name="connsiteY48-7322" fmla="*/ 571 h 10000"/>
                  <a:gd name="connsiteX49-7323" fmla="*/ 7470 w 10000"/>
                  <a:gd name="connsiteY49-7324" fmla="*/ 1230 h 10000"/>
                  <a:gd name="connsiteX50-7325" fmla="*/ 7336 w 10000"/>
                  <a:gd name="connsiteY50-7326" fmla="*/ 6243 h 10000"/>
                  <a:gd name="connsiteX51-7327" fmla="*/ 8903 w 10000"/>
                  <a:gd name="connsiteY51-7328" fmla="*/ 6244 h 10000"/>
                  <a:gd name="connsiteX52-7329" fmla="*/ 10000 w 10000"/>
                  <a:gd name="connsiteY52-7330" fmla="*/ 6041 h 10000"/>
                  <a:gd name="connsiteX0-7331" fmla="*/ 10000 w 10000"/>
                  <a:gd name="connsiteY0-7332" fmla="*/ 6041 h 10000"/>
                  <a:gd name="connsiteX1-7333" fmla="*/ 9777 w 10000"/>
                  <a:gd name="connsiteY1-7334" fmla="*/ 6050 h 10000"/>
                  <a:gd name="connsiteX2-7335" fmla="*/ 9557 w 10000"/>
                  <a:gd name="connsiteY2-7336" fmla="*/ 6077 h 10000"/>
                  <a:gd name="connsiteX3-7337" fmla="*/ 9339 w 10000"/>
                  <a:gd name="connsiteY3-7338" fmla="*/ 6121 h 10000"/>
                  <a:gd name="connsiteX4-7339" fmla="*/ 9124 w 10000"/>
                  <a:gd name="connsiteY4-7340" fmla="*/ 6178 h 10000"/>
                  <a:gd name="connsiteX5-7341" fmla="*/ 8913 w 10000"/>
                  <a:gd name="connsiteY5-7342" fmla="*/ 6249 h 10000"/>
                  <a:gd name="connsiteX6-7343" fmla="*/ 8876 w 10000"/>
                  <a:gd name="connsiteY6-7344" fmla="*/ 6243 h 10000"/>
                  <a:gd name="connsiteX7-7345" fmla="*/ 8703 w 10000"/>
                  <a:gd name="connsiteY7-7346" fmla="*/ 6334 h 10000"/>
                  <a:gd name="connsiteX8-7347" fmla="*/ 8496 w 10000"/>
                  <a:gd name="connsiteY8-7348" fmla="*/ 6431 h 10000"/>
                  <a:gd name="connsiteX9-7349" fmla="*/ 8289 w 10000"/>
                  <a:gd name="connsiteY9-7350" fmla="*/ 6536 h 10000"/>
                  <a:gd name="connsiteX10-7351" fmla="*/ 7886 w 10000"/>
                  <a:gd name="connsiteY10-7352" fmla="*/ 6783 h 10000"/>
                  <a:gd name="connsiteX11-7353" fmla="*/ 7484 w 10000"/>
                  <a:gd name="connsiteY11-7354" fmla="*/ 7058 h 10000"/>
                  <a:gd name="connsiteX12-7355" fmla="*/ 7092 w 10000"/>
                  <a:gd name="connsiteY12-7356" fmla="*/ 7359 h 10000"/>
                  <a:gd name="connsiteX13-7357" fmla="*/ 6700 w 10000"/>
                  <a:gd name="connsiteY13-7358" fmla="*/ 7673 h 10000"/>
                  <a:gd name="connsiteX14-7359" fmla="*/ 5922 w 10000"/>
                  <a:gd name="connsiteY14-7360" fmla="*/ 8319 h 10000"/>
                  <a:gd name="connsiteX15-7361" fmla="*/ 5528 w 10000"/>
                  <a:gd name="connsiteY15-7362" fmla="*/ 8632 h 10000"/>
                  <a:gd name="connsiteX16-7363" fmla="*/ 5380 w 10000"/>
                  <a:gd name="connsiteY16-7364" fmla="*/ 8750 h 10000"/>
                  <a:gd name="connsiteX17-7365" fmla="*/ 5132 w 10000"/>
                  <a:gd name="connsiteY17-7366" fmla="*/ 8931 h 10000"/>
                  <a:gd name="connsiteX18-7367" fmla="*/ 4729 w 10000"/>
                  <a:gd name="connsiteY18-7368" fmla="*/ 9204 h 10000"/>
                  <a:gd name="connsiteX19-7369" fmla="*/ 4527 w 10000"/>
                  <a:gd name="connsiteY19-7370" fmla="*/ 9332 h 10000"/>
                  <a:gd name="connsiteX20-7371" fmla="*/ 4324 w 10000"/>
                  <a:gd name="connsiteY20-7372" fmla="*/ 9447 h 10000"/>
                  <a:gd name="connsiteX21-7373" fmla="*/ 4116 w 10000"/>
                  <a:gd name="connsiteY21-7374" fmla="*/ 9552 h 10000"/>
                  <a:gd name="connsiteX22-7375" fmla="*/ 3906 w 10000"/>
                  <a:gd name="connsiteY22-7376" fmla="*/ 9648 h 10000"/>
                  <a:gd name="connsiteX23-7377" fmla="*/ 3696 w 10000"/>
                  <a:gd name="connsiteY23-7378" fmla="*/ 9731 h 10000"/>
                  <a:gd name="connsiteX24-7379" fmla="*/ 3482 w 10000"/>
                  <a:gd name="connsiteY24-7380" fmla="*/ 9801 h 10000"/>
                  <a:gd name="connsiteX25-7381" fmla="*/ 3044 w 10000"/>
                  <a:gd name="connsiteY25-7382" fmla="*/ 9909 h 10000"/>
                  <a:gd name="connsiteX26-7383" fmla="*/ 2822 w 10000"/>
                  <a:gd name="connsiteY26-7384" fmla="*/ 9950 h 10000"/>
                  <a:gd name="connsiteX27-7385" fmla="*/ 2596 w 10000"/>
                  <a:gd name="connsiteY27-7386" fmla="*/ 9982 h 10000"/>
                  <a:gd name="connsiteX28-7387" fmla="*/ 2368 w 10000"/>
                  <a:gd name="connsiteY28-7388" fmla="*/ 9997 h 10000"/>
                  <a:gd name="connsiteX29-7389" fmla="*/ 2139 w 10000"/>
                  <a:gd name="connsiteY29-7390" fmla="*/ 10000 h 10000"/>
                  <a:gd name="connsiteX30-7391" fmla="*/ 1912 w 10000"/>
                  <a:gd name="connsiteY30-7392" fmla="*/ 9988 h 10000"/>
                  <a:gd name="connsiteX31-7393" fmla="*/ 1686 w 10000"/>
                  <a:gd name="connsiteY31-7394" fmla="*/ 9956 h 10000"/>
                  <a:gd name="connsiteX32-7395" fmla="*/ 1460 w 10000"/>
                  <a:gd name="connsiteY32-7396" fmla="*/ 9909 h 10000"/>
                  <a:gd name="connsiteX33-7397" fmla="*/ 1238 w 10000"/>
                  <a:gd name="connsiteY33-7398" fmla="*/ 9845 h 10000"/>
                  <a:gd name="connsiteX34-7399" fmla="*/ 1019 w 10000"/>
                  <a:gd name="connsiteY34-7400" fmla="*/ 9760 h 10000"/>
                  <a:gd name="connsiteX35-7401" fmla="*/ 803 w 10000"/>
                  <a:gd name="connsiteY35-7402" fmla="*/ 9651 h 10000"/>
                  <a:gd name="connsiteX36-7403" fmla="*/ 593 w 10000"/>
                  <a:gd name="connsiteY36-7404" fmla="*/ 9520 h 10000"/>
                  <a:gd name="connsiteX37-7405" fmla="*/ 389 w 10000"/>
                  <a:gd name="connsiteY37-7406" fmla="*/ 9365 h 10000"/>
                  <a:gd name="connsiteX38-7407" fmla="*/ 191 w 10000"/>
                  <a:gd name="connsiteY38-7408" fmla="*/ 9180 h 10000"/>
                  <a:gd name="connsiteX39-7409" fmla="*/ 0 w 10000"/>
                  <a:gd name="connsiteY39-7410" fmla="*/ 8975 h 10000"/>
                  <a:gd name="connsiteX40-7411" fmla="*/ 726 w 10000"/>
                  <a:gd name="connsiteY40-7412" fmla="*/ 8471 h 10000"/>
                  <a:gd name="connsiteX41-7413" fmla="*/ 2353 w 10000"/>
                  <a:gd name="connsiteY41-7414" fmla="*/ 7560 h 10000"/>
                  <a:gd name="connsiteX42-7415" fmla="*/ 4268 w 10000"/>
                  <a:gd name="connsiteY42-7416" fmla="*/ 7006 h 10000"/>
                  <a:gd name="connsiteX43-7417" fmla="*/ 5387 w 10000"/>
                  <a:gd name="connsiteY43-7418" fmla="*/ 6716 h 10000"/>
                  <a:gd name="connsiteX44-7419" fmla="*/ 6400 w 10000"/>
                  <a:gd name="connsiteY44-7420" fmla="*/ 6467 h 10000"/>
                  <a:gd name="connsiteX45-7421" fmla="*/ 6988 w 10000"/>
                  <a:gd name="connsiteY45-7422" fmla="*/ 6409 h 10000"/>
                  <a:gd name="connsiteX46-7423" fmla="*/ 3853 w 10000"/>
                  <a:gd name="connsiteY46-7424" fmla="*/ 0 h 10000"/>
                  <a:gd name="connsiteX47-7425" fmla="*/ 5232 w 10000"/>
                  <a:gd name="connsiteY47-7426" fmla="*/ 175 h 10000"/>
                  <a:gd name="connsiteX48-7427" fmla="*/ 6499 w 10000"/>
                  <a:gd name="connsiteY48-7428" fmla="*/ 571 h 10000"/>
                  <a:gd name="connsiteX49-7429" fmla="*/ 7470 w 10000"/>
                  <a:gd name="connsiteY49-7430" fmla="*/ 1230 h 10000"/>
                  <a:gd name="connsiteX50-7431" fmla="*/ 7336 w 10000"/>
                  <a:gd name="connsiteY50-7432" fmla="*/ 6287 h 10000"/>
                  <a:gd name="connsiteX51-7433" fmla="*/ 8903 w 10000"/>
                  <a:gd name="connsiteY51-7434" fmla="*/ 6244 h 10000"/>
                  <a:gd name="connsiteX52-7435" fmla="*/ 10000 w 10000"/>
                  <a:gd name="connsiteY52-7436" fmla="*/ 6041 h 10000"/>
                  <a:gd name="connsiteX0-7437" fmla="*/ 10000 w 10000"/>
                  <a:gd name="connsiteY0-7438" fmla="*/ 6041 h 10000"/>
                  <a:gd name="connsiteX1-7439" fmla="*/ 9777 w 10000"/>
                  <a:gd name="connsiteY1-7440" fmla="*/ 6050 h 10000"/>
                  <a:gd name="connsiteX2-7441" fmla="*/ 9557 w 10000"/>
                  <a:gd name="connsiteY2-7442" fmla="*/ 6077 h 10000"/>
                  <a:gd name="connsiteX3-7443" fmla="*/ 9339 w 10000"/>
                  <a:gd name="connsiteY3-7444" fmla="*/ 6121 h 10000"/>
                  <a:gd name="connsiteX4-7445" fmla="*/ 9124 w 10000"/>
                  <a:gd name="connsiteY4-7446" fmla="*/ 6178 h 10000"/>
                  <a:gd name="connsiteX5-7447" fmla="*/ 8913 w 10000"/>
                  <a:gd name="connsiteY5-7448" fmla="*/ 6249 h 10000"/>
                  <a:gd name="connsiteX6-7449" fmla="*/ 8876 w 10000"/>
                  <a:gd name="connsiteY6-7450" fmla="*/ 6243 h 10000"/>
                  <a:gd name="connsiteX7-7451" fmla="*/ 8703 w 10000"/>
                  <a:gd name="connsiteY7-7452" fmla="*/ 6334 h 10000"/>
                  <a:gd name="connsiteX8-7453" fmla="*/ 8496 w 10000"/>
                  <a:gd name="connsiteY8-7454" fmla="*/ 6431 h 10000"/>
                  <a:gd name="connsiteX9-7455" fmla="*/ 8289 w 10000"/>
                  <a:gd name="connsiteY9-7456" fmla="*/ 6536 h 10000"/>
                  <a:gd name="connsiteX10-7457" fmla="*/ 7886 w 10000"/>
                  <a:gd name="connsiteY10-7458" fmla="*/ 6783 h 10000"/>
                  <a:gd name="connsiteX11-7459" fmla="*/ 7484 w 10000"/>
                  <a:gd name="connsiteY11-7460" fmla="*/ 7058 h 10000"/>
                  <a:gd name="connsiteX12-7461" fmla="*/ 7092 w 10000"/>
                  <a:gd name="connsiteY12-7462" fmla="*/ 7359 h 10000"/>
                  <a:gd name="connsiteX13-7463" fmla="*/ 6700 w 10000"/>
                  <a:gd name="connsiteY13-7464" fmla="*/ 7673 h 10000"/>
                  <a:gd name="connsiteX14-7465" fmla="*/ 5922 w 10000"/>
                  <a:gd name="connsiteY14-7466" fmla="*/ 8319 h 10000"/>
                  <a:gd name="connsiteX15-7467" fmla="*/ 5528 w 10000"/>
                  <a:gd name="connsiteY15-7468" fmla="*/ 8632 h 10000"/>
                  <a:gd name="connsiteX16-7469" fmla="*/ 5380 w 10000"/>
                  <a:gd name="connsiteY16-7470" fmla="*/ 8750 h 10000"/>
                  <a:gd name="connsiteX17-7471" fmla="*/ 5132 w 10000"/>
                  <a:gd name="connsiteY17-7472" fmla="*/ 8931 h 10000"/>
                  <a:gd name="connsiteX18-7473" fmla="*/ 4729 w 10000"/>
                  <a:gd name="connsiteY18-7474" fmla="*/ 9204 h 10000"/>
                  <a:gd name="connsiteX19-7475" fmla="*/ 4527 w 10000"/>
                  <a:gd name="connsiteY19-7476" fmla="*/ 9332 h 10000"/>
                  <a:gd name="connsiteX20-7477" fmla="*/ 4324 w 10000"/>
                  <a:gd name="connsiteY20-7478" fmla="*/ 9447 h 10000"/>
                  <a:gd name="connsiteX21-7479" fmla="*/ 4116 w 10000"/>
                  <a:gd name="connsiteY21-7480" fmla="*/ 9552 h 10000"/>
                  <a:gd name="connsiteX22-7481" fmla="*/ 3906 w 10000"/>
                  <a:gd name="connsiteY22-7482" fmla="*/ 9648 h 10000"/>
                  <a:gd name="connsiteX23-7483" fmla="*/ 3696 w 10000"/>
                  <a:gd name="connsiteY23-7484" fmla="*/ 9731 h 10000"/>
                  <a:gd name="connsiteX24-7485" fmla="*/ 3482 w 10000"/>
                  <a:gd name="connsiteY24-7486" fmla="*/ 9801 h 10000"/>
                  <a:gd name="connsiteX25-7487" fmla="*/ 3044 w 10000"/>
                  <a:gd name="connsiteY25-7488" fmla="*/ 9909 h 10000"/>
                  <a:gd name="connsiteX26-7489" fmla="*/ 2822 w 10000"/>
                  <a:gd name="connsiteY26-7490" fmla="*/ 9950 h 10000"/>
                  <a:gd name="connsiteX27-7491" fmla="*/ 2596 w 10000"/>
                  <a:gd name="connsiteY27-7492" fmla="*/ 9982 h 10000"/>
                  <a:gd name="connsiteX28-7493" fmla="*/ 2368 w 10000"/>
                  <a:gd name="connsiteY28-7494" fmla="*/ 9997 h 10000"/>
                  <a:gd name="connsiteX29-7495" fmla="*/ 2139 w 10000"/>
                  <a:gd name="connsiteY29-7496" fmla="*/ 10000 h 10000"/>
                  <a:gd name="connsiteX30-7497" fmla="*/ 1912 w 10000"/>
                  <a:gd name="connsiteY30-7498" fmla="*/ 9988 h 10000"/>
                  <a:gd name="connsiteX31-7499" fmla="*/ 1686 w 10000"/>
                  <a:gd name="connsiteY31-7500" fmla="*/ 9956 h 10000"/>
                  <a:gd name="connsiteX32-7501" fmla="*/ 1460 w 10000"/>
                  <a:gd name="connsiteY32-7502" fmla="*/ 9909 h 10000"/>
                  <a:gd name="connsiteX33-7503" fmla="*/ 1238 w 10000"/>
                  <a:gd name="connsiteY33-7504" fmla="*/ 9845 h 10000"/>
                  <a:gd name="connsiteX34-7505" fmla="*/ 1019 w 10000"/>
                  <a:gd name="connsiteY34-7506" fmla="*/ 9760 h 10000"/>
                  <a:gd name="connsiteX35-7507" fmla="*/ 803 w 10000"/>
                  <a:gd name="connsiteY35-7508" fmla="*/ 9651 h 10000"/>
                  <a:gd name="connsiteX36-7509" fmla="*/ 593 w 10000"/>
                  <a:gd name="connsiteY36-7510" fmla="*/ 9520 h 10000"/>
                  <a:gd name="connsiteX37-7511" fmla="*/ 389 w 10000"/>
                  <a:gd name="connsiteY37-7512" fmla="*/ 9365 h 10000"/>
                  <a:gd name="connsiteX38-7513" fmla="*/ 191 w 10000"/>
                  <a:gd name="connsiteY38-7514" fmla="*/ 9180 h 10000"/>
                  <a:gd name="connsiteX39-7515" fmla="*/ 0 w 10000"/>
                  <a:gd name="connsiteY39-7516" fmla="*/ 8975 h 10000"/>
                  <a:gd name="connsiteX40-7517" fmla="*/ 726 w 10000"/>
                  <a:gd name="connsiteY40-7518" fmla="*/ 8471 h 10000"/>
                  <a:gd name="connsiteX41-7519" fmla="*/ 2353 w 10000"/>
                  <a:gd name="connsiteY41-7520" fmla="*/ 7560 h 10000"/>
                  <a:gd name="connsiteX42-7521" fmla="*/ 4268 w 10000"/>
                  <a:gd name="connsiteY42-7522" fmla="*/ 7006 h 10000"/>
                  <a:gd name="connsiteX43-7523" fmla="*/ 5387 w 10000"/>
                  <a:gd name="connsiteY43-7524" fmla="*/ 6716 h 10000"/>
                  <a:gd name="connsiteX44-7525" fmla="*/ 6400 w 10000"/>
                  <a:gd name="connsiteY44-7526" fmla="*/ 6467 h 10000"/>
                  <a:gd name="connsiteX45-7527" fmla="*/ 6988 w 10000"/>
                  <a:gd name="connsiteY45-7528" fmla="*/ 6409 h 10000"/>
                  <a:gd name="connsiteX46-7529" fmla="*/ 3853 w 10000"/>
                  <a:gd name="connsiteY46-7530" fmla="*/ 0 h 10000"/>
                  <a:gd name="connsiteX47-7531" fmla="*/ 5232 w 10000"/>
                  <a:gd name="connsiteY47-7532" fmla="*/ 175 h 10000"/>
                  <a:gd name="connsiteX48-7533" fmla="*/ 6499 w 10000"/>
                  <a:gd name="connsiteY48-7534" fmla="*/ 571 h 10000"/>
                  <a:gd name="connsiteX49-7535" fmla="*/ 7336 w 10000"/>
                  <a:gd name="connsiteY49-7536" fmla="*/ 6287 h 10000"/>
                  <a:gd name="connsiteX50-7537" fmla="*/ 8903 w 10000"/>
                  <a:gd name="connsiteY50-7538" fmla="*/ 6244 h 10000"/>
                  <a:gd name="connsiteX51-7539" fmla="*/ 10000 w 10000"/>
                  <a:gd name="connsiteY51-7540" fmla="*/ 6041 h 10000"/>
                  <a:gd name="connsiteX0-7541" fmla="*/ 10000 w 10000"/>
                  <a:gd name="connsiteY0-7542" fmla="*/ 6041 h 10000"/>
                  <a:gd name="connsiteX1-7543" fmla="*/ 9777 w 10000"/>
                  <a:gd name="connsiteY1-7544" fmla="*/ 6050 h 10000"/>
                  <a:gd name="connsiteX2-7545" fmla="*/ 9557 w 10000"/>
                  <a:gd name="connsiteY2-7546" fmla="*/ 6077 h 10000"/>
                  <a:gd name="connsiteX3-7547" fmla="*/ 9339 w 10000"/>
                  <a:gd name="connsiteY3-7548" fmla="*/ 6121 h 10000"/>
                  <a:gd name="connsiteX4-7549" fmla="*/ 9124 w 10000"/>
                  <a:gd name="connsiteY4-7550" fmla="*/ 6178 h 10000"/>
                  <a:gd name="connsiteX5-7551" fmla="*/ 8913 w 10000"/>
                  <a:gd name="connsiteY5-7552" fmla="*/ 6249 h 10000"/>
                  <a:gd name="connsiteX6-7553" fmla="*/ 8876 w 10000"/>
                  <a:gd name="connsiteY6-7554" fmla="*/ 6243 h 10000"/>
                  <a:gd name="connsiteX7-7555" fmla="*/ 8703 w 10000"/>
                  <a:gd name="connsiteY7-7556" fmla="*/ 6334 h 10000"/>
                  <a:gd name="connsiteX8-7557" fmla="*/ 8496 w 10000"/>
                  <a:gd name="connsiteY8-7558" fmla="*/ 6431 h 10000"/>
                  <a:gd name="connsiteX9-7559" fmla="*/ 8289 w 10000"/>
                  <a:gd name="connsiteY9-7560" fmla="*/ 6536 h 10000"/>
                  <a:gd name="connsiteX10-7561" fmla="*/ 7886 w 10000"/>
                  <a:gd name="connsiteY10-7562" fmla="*/ 6783 h 10000"/>
                  <a:gd name="connsiteX11-7563" fmla="*/ 7484 w 10000"/>
                  <a:gd name="connsiteY11-7564" fmla="*/ 7058 h 10000"/>
                  <a:gd name="connsiteX12-7565" fmla="*/ 7092 w 10000"/>
                  <a:gd name="connsiteY12-7566" fmla="*/ 7359 h 10000"/>
                  <a:gd name="connsiteX13-7567" fmla="*/ 6700 w 10000"/>
                  <a:gd name="connsiteY13-7568" fmla="*/ 7673 h 10000"/>
                  <a:gd name="connsiteX14-7569" fmla="*/ 5922 w 10000"/>
                  <a:gd name="connsiteY14-7570" fmla="*/ 8319 h 10000"/>
                  <a:gd name="connsiteX15-7571" fmla="*/ 5528 w 10000"/>
                  <a:gd name="connsiteY15-7572" fmla="*/ 8632 h 10000"/>
                  <a:gd name="connsiteX16-7573" fmla="*/ 5380 w 10000"/>
                  <a:gd name="connsiteY16-7574" fmla="*/ 8750 h 10000"/>
                  <a:gd name="connsiteX17-7575" fmla="*/ 5132 w 10000"/>
                  <a:gd name="connsiteY17-7576" fmla="*/ 8931 h 10000"/>
                  <a:gd name="connsiteX18-7577" fmla="*/ 4729 w 10000"/>
                  <a:gd name="connsiteY18-7578" fmla="*/ 9204 h 10000"/>
                  <a:gd name="connsiteX19-7579" fmla="*/ 4527 w 10000"/>
                  <a:gd name="connsiteY19-7580" fmla="*/ 9332 h 10000"/>
                  <a:gd name="connsiteX20-7581" fmla="*/ 4324 w 10000"/>
                  <a:gd name="connsiteY20-7582" fmla="*/ 9447 h 10000"/>
                  <a:gd name="connsiteX21-7583" fmla="*/ 4116 w 10000"/>
                  <a:gd name="connsiteY21-7584" fmla="*/ 9552 h 10000"/>
                  <a:gd name="connsiteX22-7585" fmla="*/ 3906 w 10000"/>
                  <a:gd name="connsiteY22-7586" fmla="*/ 9648 h 10000"/>
                  <a:gd name="connsiteX23-7587" fmla="*/ 3696 w 10000"/>
                  <a:gd name="connsiteY23-7588" fmla="*/ 9731 h 10000"/>
                  <a:gd name="connsiteX24-7589" fmla="*/ 3482 w 10000"/>
                  <a:gd name="connsiteY24-7590" fmla="*/ 9801 h 10000"/>
                  <a:gd name="connsiteX25-7591" fmla="*/ 3044 w 10000"/>
                  <a:gd name="connsiteY25-7592" fmla="*/ 9909 h 10000"/>
                  <a:gd name="connsiteX26-7593" fmla="*/ 2822 w 10000"/>
                  <a:gd name="connsiteY26-7594" fmla="*/ 9950 h 10000"/>
                  <a:gd name="connsiteX27-7595" fmla="*/ 2596 w 10000"/>
                  <a:gd name="connsiteY27-7596" fmla="*/ 9982 h 10000"/>
                  <a:gd name="connsiteX28-7597" fmla="*/ 2368 w 10000"/>
                  <a:gd name="connsiteY28-7598" fmla="*/ 9997 h 10000"/>
                  <a:gd name="connsiteX29-7599" fmla="*/ 2139 w 10000"/>
                  <a:gd name="connsiteY29-7600" fmla="*/ 10000 h 10000"/>
                  <a:gd name="connsiteX30-7601" fmla="*/ 1912 w 10000"/>
                  <a:gd name="connsiteY30-7602" fmla="*/ 9988 h 10000"/>
                  <a:gd name="connsiteX31-7603" fmla="*/ 1686 w 10000"/>
                  <a:gd name="connsiteY31-7604" fmla="*/ 9956 h 10000"/>
                  <a:gd name="connsiteX32-7605" fmla="*/ 1460 w 10000"/>
                  <a:gd name="connsiteY32-7606" fmla="*/ 9909 h 10000"/>
                  <a:gd name="connsiteX33-7607" fmla="*/ 1238 w 10000"/>
                  <a:gd name="connsiteY33-7608" fmla="*/ 9845 h 10000"/>
                  <a:gd name="connsiteX34-7609" fmla="*/ 1019 w 10000"/>
                  <a:gd name="connsiteY34-7610" fmla="*/ 9760 h 10000"/>
                  <a:gd name="connsiteX35-7611" fmla="*/ 803 w 10000"/>
                  <a:gd name="connsiteY35-7612" fmla="*/ 9651 h 10000"/>
                  <a:gd name="connsiteX36-7613" fmla="*/ 593 w 10000"/>
                  <a:gd name="connsiteY36-7614" fmla="*/ 9520 h 10000"/>
                  <a:gd name="connsiteX37-7615" fmla="*/ 389 w 10000"/>
                  <a:gd name="connsiteY37-7616" fmla="*/ 9365 h 10000"/>
                  <a:gd name="connsiteX38-7617" fmla="*/ 191 w 10000"/>
                  <a:gd name="connsiteY38-7618" fmla="*/ 9180 h 10000"/>
                  <a:gd name="connsiteX39-7619" fmla="*/ 0 w 10000"/>
                  <a:gd name="connsiteY39-7620" fmla="*/ 8975 h 10000"/>
                  <a:gd name="connsiteX40-7621" fmla="*/ 726 w 10000"/>
                  <a:gd name="connsiteY40-7622" fmla="*/ 8471 h 10000"/>
                  <a:gd name="connsiteX41-7623" fmla="*/ 2353 w 10000"/>
                  <a:gd name="connsiteY41-7624" fmla="*/ 7560 h 10000"/>
                  <a:gd name="connsiteX42-7625" fmla="*/ 4268 w 10000"/>
                  <a:gd name="connsiteY42-7626" fmla="*/ 7006 h 10000"/>
                  <a:gd name="connsiteX43-7627" fmla="*/ 5387 w 10000"/>
                  <a:gd name="connsiteY43-7628" fmla="*/ 6716 h 10000"/>
                  <a:gd name="connsiteX44-7629" fmla="*/ 6400 w 10000"/>
                  <a:gd name="connsiteY44-7630" fmla="*/ 6467 h 10000"/>
                  <a:gd name="connsiteX45-7631" fmla="*/ 6988 w 10000"/>
                  <a:gd name="connsiteY45-7632" fmla="*/ 6409 h 10000"/>
                  <a:gd name="connsiteX46-7633" fmla="*/ 3853 w 10000"/>
                  <a:gd name="connsiteY46-7634" fmla="*/ 0 h 10000"/>
                  <a:gd name="connsiteX47-7635" fmla="*/ 5232 w 10000"/>
                  <a:gd name="connsiteY47-7636" fmla="*/ 175 h 10000"/>
                  <a:gd name="connsiteX48-7637" fmla="*/ 7336 w 10000"/>
                  <a:gd name="connsiteY48-7638" fmla="*/ 6287 h 10000"/>
                  <a:gd name="connsiteX49-7639" fmla="*/ 8903 w 10000"/>
                  <a:gd name="connsiteY49-7640" fmla="*/ 6244 h 10000"/>
                  <a:gd name="connsiteX50-7641" fmla="*/ 10000 w 10000"/>
                  <a:gd name="connsiteY50-7642" fmla="*/ 6041 h 10000"/>
                  <a:gd name="connsiteX0-7643" fmla="*/ 10000 w 10000"/>
                  <a:gd name="connsiteY0-7644" fmla="*/ 6041 h 10000"/>
                  <a:gd name="connsiteX1-7645" fmla="*/ 9777 w 10000"/>
                  <a:gd name="connsiteY1-7646" fmla="*/ 6050 h 10000"/>
                  <a:gd name="connsiteX2-7647" fmla="*/ 9557 w 10000"/>
                  <a:gd name="connsiteY2-7648" fmla="*/ 6077 h 10000"/>
                  <a:gd name="connsiteX3-7649" fmla="*/ 9339 w 10000"/>
                  <a:gd name="connsiteY3-7650" fmla="*/ 6121 h 10000"/>
                  <a:gd name="connsiteX4-7651" fmla="*/ 9124 w 10000"/>
                  <a:gd name="connsiteY4-7652" fmla="*/ 6178 h 10000"/>
                  <a:gd name="connsiteX5-7653" fmla="*/ 8913 w 10000"/>
                  <a:gd name="connsiteY5-7654" fmla="*/ 6249 h 10000"/>
                  <a:gd name="connsiteX6-7655" fmla="*/ 8876 w 10000"/>
                  <a:gd name="connsiteY6-7656" fmla="*/ 6243 h 10000"/>
                  <a:gd name="connsiteX7-7657" fmla="*/ 8703 w 10000"/>
                  <a:gd name="connsiteY7-7658" fmla="*/ 6334 h 10000"/>
                  <a:gd name="connsiteX8-7659" fmla="*/ 8496 w 10000"/>
                  <a:gd name="connsiteY8-7660" fmla="*/ 6431 h 10000"/>
                  <a:gd name="connsiteX9-7661" fmla="*/ 8289 w 10000"/>
                  <a:gd name="connsiteY9-7662" fmla="*/ 6536 h 10000"/>
                  <a:gd name="connsiteX10-7663" fmla="*/ 7886 w 10000"/>
                  <a:gd name="connsiteY10-7664" fmla="*/ 6783 h 10000"/>
                  <a:gd name="connsiteX11-7665" fmla="*/ 7484 w 10000"/>
                  <a:gd name="connsiteY11-7666" fmla="*/ 7058 h 10000"/>
                  <a:gd name="connsiteX12-7667" fmla="*/ 7092 w 10000"/>
                  <a:gd name="connsiteY12-7668" fmla="*/ 7359 h 10000"/>
                  <a:gd name="connsiteX13-7669" fmla="*/ 6700 w 10000"/>
                  <a:gd name="connsiteY13-7670" fmla="*/ 7673 h 10000"/>
                  <a:gd name="connsiteX14-7671" fmla="*/ 5922 w 10000"/>
                  <a:gd name="connsiteY14-7672" fmla="*/ 8319 h 10000"/>
                  <a:gd name="connsiteX15-7673" fmla="*/ 5528 w 10000"/>
                  <a:gd name="connsiteY15-7674" fmla="*/ 8632 h 10000"/>
                  <a:gd name="connsiteX16-7675" fmla="*/ 5380 w 10000"/>
                  <a:gd name="connsiteY16-7676" fmla="*/ 8750 h 10000"/>
                  <a:gd name="connsiteX17-7677" fmla="*/ 5132 w 10000"/>
                  <a:gd name="connsiteY17-7678" fmla="*/ 8931 h 10000"/>
                  <a:gd name="connsiteX18-7679" fmla="*/ 4729 w 10000"/>
                  <a:gd name="connsiteY18-7680" fmla="*/ 9204 h 10000"/>
                  <a:gd name="connsiteX19-7681" fmla="*/ 4527 w 10000"/>
                  <a:gd name="connsiteY19-7682" fmla="*/ 9332 h 10000"/>
                  <a:gd name="connsiteX20-7683" fmla="*/ 4324 w 10000"/>
                  <a:gd name="connsiteY20-7684" fmla="*/ 9447 h 10000"/>
                  <a:gd name="connsiteX21-7685" fmla="*/ 4116 w 10000"/>
                  <a:gd name="connsiteY21-7686" fmla="*/ 9552 h 10000"/>
                  <a:gd name="connsiteX22-7687" fmla="*/ 3906 w 10000"/>
                  <a:gd name="connsiteY22-7688" fmla="*/ 9648 h 10000"/>
                  <a:gd name="connsiteX23-7689" fmla="*/ 3696 w 10000"/>
                  <a:gd name="connsiteY23-7690" fmla="*/ 9731 h 10000"/>
                  <a:gd name="connsiteX24-7691" fmla="*/ 3482 w 10000"/>
                  <a:gd name="connsiteY24-7692" fmla="*/ 9801 h 10000"/>
                  <a:gd name="connsiteX25-7693" fmla="*/ 3044 w 10000"/>
                  <a:gd name="connsiteY25-7694" fmla="*/ 9909 h 10000"/>
                  <a:gd name="connsiteX26-7695" fmla="*/ 2822 w 10000"/>
                  <a:gd name="connsiteY26-7696" fmla="*/ 9950 h 10000"/>
                  <a:gd name="connsiteX27-7697" fmla="*/ 2596 w 10000"/>
                  <a:gd name="connsiteY27-7698" fmla="*/ 9982 h 10000"/>
                  <a:gd name="connsiteX28-7699" fmla="*/ 2368 w 10000"/>
                  <a:gd name="connsiteY28-7700" fmla="*/ 9997 h 10000"/>
                  <a:gd name="connsiteX29-7701" fmla="*/ 2139 w 10000"/>
                  <a:gd name="connsiteY29-7702" fmla="*/ 10000 h 10000"/>
                  <a:gd name="connsiteX30-7703" fmla="*/ 1912 w 10000"/>
                  <a:gd name="connsiteY30-7704" fmla="*/ 9988 h 10000"/>
                  <a:gd name="connsiteX31-7705" fmla="*/ 1686 w 10000"/>
                  <a:gd name="connsiteY31-7706" fmla="*/ 9956 h 10000"/>
                  <a:gd name="connsiteX32-7707" fmla="*/ 1460 w 10000"/>
                  <a:gd name="connsiteY32-7708" fmla="*/ 9909 h 10000"/>
                  <a:gd name="connsiteX33-7709" fmla="*/ 1238 w 10000"/>
                  <a:gd name="connsiteY33-7710" fmla="*/ 9845 h 10000"/>
                  <a:gd name="connsiteX34-7711" fmla="*/ 1019 w 10000"/>
                  <a:gd name="connsiteY34-7712" fmla="*/ 9760 h 10000"/>
                  <a:gd name="connsiteX35-7713" fmla="*/ 803 w 10000"/>
                  <a:gd name="connsiteY35-7714" fmla="*/ 9651 h 10000"/>
                  <a:gd name="connsiteX36-7715" fmla="*/ 593 w 10000"/>
                  <a:gd name="connsiteY36-7716" fmla="*/ 9520 h 10000"/>
                  <a:gd name="connsiteX37-7717" fmla="*/ 389 w 10000"/>
                  <a:gd name="connsiteY37-7718" fmla="*/ 9365 h 10000"/>
                  <a:gd name="connsiteX38-7719" fmla="*/ 191 w 10000"/>
                  <a:gd name="connsiteY38-7720" fmla="*/ 9180 h 10000"/>
                  <a:gd name="connsiteX39-7721" fmla="*/ 0 w 10000"/>
                  <a:gd name="connsiteY39-7722" fmla="*/ 8975 h 10000"/>
                  <a:gd name="connsiteX40-7723" fmla="*/ 726 w 10000"/>
                  <a:gd name="connsiteY40-7724" fmla="*/ 8471 h 10000"/>
                  <a:gd name="connsiteX41-7725" fmla="*/ 2353 w 10000"/>
                  <a:gd name="connsiteY41-7726" fmla="*/ 7560 h 10000"/>
                  <a:gd name="connsiteX42-7727" fmla="*/ 4268 w 10000"/>
                  <a:gd name="connsiteY42-7728" fmla="*/ 7006 h 10000"/>
                  <a:gd name="connsiteX43-7729" fmla="*/ 5387 w 10000"/>
                  <a:gd name="connsiteY43-7730" fmla="*/ 6716 h 10000"/>
                  <a:gd name="connsiteX44-7731" fmla="*/ 6400 w 10000"/>
                  <a:gd name="connsiteY44-7732" fmla="*/ 6467 h 10000"/>
                  <a:gd name="connsiteX45-7733" fmla="*/ 6988 w 10000"/>
                  <a:gd name="connsiteY45-7734" fmla="*/ 6409 h 10000"/>
                  <a:gd name="connsiteX46-7735" fmla="*/ 3853 w 10000"/>
                  <a:gd name="connsiteY46-7736" fmla="*/ 0 h 10000"/>
                  <a:gd name="connsiteX47-7737" fmla="*/ 7336 w 10000"/>
                  <a:gd name="connsiteY47-7738" fmla="*/ 6287 h 10000"/>
                  <a:gd name="connsiteX48-7739" fmla="*/ 8903 w 10000"/>
                  <a:gd name="connsiteY48-7740" fmla="*/ 6244 h 10000"/>
                  <a:gd name="connsiteX49-7741" fmla="*/ 10000 w 10000"/>
                  <a:gd name="connsiteY49-7742" fmla="*/ 6041 h 10000"/>
                  <a:gd name="connsiteX0-7743" fmla="*/ 10000 w 10000"/>
                  <a:gd name="connsiteY0-7744" fmla="*/ 0 h 3959"/>
                  <a:gd name="connsiteX1-7745" fmla="*/ 9777 w 10000"/>
                  <a:gd name="connsiteY1-7746" fmla="*/ 9 h 3959"/>
                  <a:gd name="connsiteX2-7747" fmla="*/ 9557 w 10000"/>
                  <a:gd name="connsiteY2-7748" fmla="*/ 36 h 3959"/>
                  <a:gd name="connsiteX3-7749" fmla="*/ 9339 w 10000"/>
                  <a:gd name="connsiteY3-7750" fmla="*/ 80 h 3959"/>
                  <a:gd name="connsiteX4-7751" fmla="*/ 9124 w 10000"/>
                  <a:gd name="connsiteY4-7752" fmla="*/ 137 h 3959"/>
                  <a:gd name="connsiteX5-7753" fmla="*/ 8913 w 10000"/>
                  <a:gd name="connsiteY5-7754" fmla="*/ 208 h 3959"/>
                  <a:gd name="connsiteX6-7755" fmla="*/ 8876 w 10000"/>
                  <a:gd name="connsiteY6-7756" fmla="*/ 202 h 3959"/>
                  <a:gd name="connsiteX7-7757" fmla="*/ 8703 w 10000"/>
                  <a:gd name="connsiteY7-7758" fmla="*/ 293 h 3959"/>
                  <a:gd name="connsiteX8-7759" fmla="*/ 8496 w 10000"/>
                  <a:gd name="connsiteY8-7760" fmla="*/ 390 h 3959"/>
                  <a:gd name="connsiteX9-7761" fmla="*/ 8289 w 10000"/>
                  <a:gd name="connsiteY9-7762" fmla="*/ 495 h 3959"/>
                  <a:gd name="connsiteX10-7763" fmla="*/ 7886 w 10000"/>
                  <a:gd name="connsiteY10-7764" fmla="*/ 742 h 3959"/>
                  <a:gd name="connsiteX11-7765" fmla="*/ 7484 w 10000"/>
                  <a:gd name="connsiteY11-7766" fmla="*/ 1017 h 3959"/>
                  <a:gd name="connsiteX12-7767" fmla="*/ 7092 w 10000"/>
                  <a:gd name="connsiteY12-7768" fmla="*/ 1318 h 3959"/>
                  <a:gd name="connsiteX13-7769" fmla="*/ 6700 w 10000"/>
                  <a:gd name="connsiteY13-7770" fmla="*/ 1632 h 3959"/>
                  <a:gd name="connsiteX14-7771" fmla="*/ 5922 w 10000"/>
                  <a:gd name="connsiteY14-7772" fmla="*/ 2278 h 3959"/>
                  <a:gd name="connsiteX15-7773" fmla="*/ 5528 w 10000"/>
                  <a:gd name="connsiteY15-7774" fmla="*/ 2591 h 3959"/>
                  <a:gd name="connsiteX16-7775" fmla="*/ 5380 w 10000"/>
                  <a:gd name="connsiteY16-7776" fmla="*/ 2709 h 3959"/>
                  <a:gd name="connsiteX17-7777" fmla="*/ 5132 w 10000"/>
                  <a:gd name="connsiteY17-7778" fmla="*/ 2890 h 3959"/>
                  <a:gd name="connsiteX18-7779" fmla="*/ 4729 w 10000"/>
                  <a:gd name="connsiteY18-7780" fmla="*/ 3163 h 3959"/>
                  <a:gd name="connsiteX19-7781" fmla="*/ 4527 w 10000"/>
                  <a:gd name="connsiteY19-7782" fmla="*/ 3291 h 3959"/>
                  <a:gd name="connsiteX20-7783" fmla="*/ 4324 w 10000"/>
                  <a:gd name="connsiteY20-7784" fmla="*/ 3406 h 3959"/>
                  <a:gd name="connsiteX21-7785" fmla="*/ 4116 w 10000"/>
                  <a:gd name="connsiteY21-7786" fmla="*/ 3511 h 3959"/>
                  <a:gd name="connsiteX22-7787" fmla="*/ 3906 w 10000"/>
                  <a:gd name="connsiteY22-7788" fmla="*/ 3607 h 3959"/>
                  <a:gd name="connsiteX23-7789" fmla="*/ 3696 w 10000"/>
                  <a:gd name="connsiteY23-7790" fmla="*/ 3690 h 3959"/>
                  <a:gd name="connsiteX24-7791" fmla="*/ 3482 w 10000"/>
                  <a:gd name="connsiteY24-7792" fmla="*/ 3760 h 3959"/>
                  <a:gd name="connsiteX25-7793" fmla="*/ 3044 w 10000"/>
                  <a:gd name="connsiteY25-7794" fmla="*/ 3868 h 3959"/>
                  <a:gd name="connsiteX26-7795" fmla="*/ 2822 w 10000"/>
                  <a:gd name="connsiteY26-7796" fmla="*/ 3909 h 3959"/>
                  <a:gd name="connsiteX27-7797" fmla="*/ 2596 w 10000"/>
                  <a:gd name="connsiteY27-7798" fmla="*/ 3941 h 3959"/>
                  <a:gd name="connsiteX28-7799" fmla="*/ 2368 w 10000"/>
                  <a:gd name="connsiteY28-7800" fmla="*/ 3956 h 3959"/>
                  <a:gd name="connsiteX29-7801" fmla="*/ 2139 w 10000"/>
                  <a:gd name="connsiteY29-7802" fmla="*/ 3959 h 3959"/>
                  <a:gd name="connsiteX30-7803" fmla="*/ 1912 w 10000"/>
                  <a:gd name="connsiteY30-7804" fmla="*/ 3947 h 3959"/>
                  <a:gd name="connsiteX31-7805" fmla="*/ 1686 w 10000"/>
                  <a:gd name="connsiteY31-7806" fmla="*/ 3915 h 3959"/>
                  <a:gd name="connsiteX32-7807" fmla="*/ 1460 w 10000"/>
                  <a:gd name="connsiteY32-7808" fmla="*/ 3868 h 3959"/>
                  <a:gd name="connsiteX33-7809" fmla="*/ 1238 w 10000"/>
                  <a:gd name="connsiteY33-7810" fmla="*/ 3804 h 3959"/>
                  <a:gd name="connsiteX34-7811" fmla="*/ 1019 w 10000"/>
                  <a:gd name="connsiteY34-7812" fmla="*/ 3719 h 3959"/>
                  <a:gd name="connsiteX35-7813" fmla="*/ 803 w 10000"/>
                  <a:gd name="connsiteY35-7814" fmla="*/ 3610 h 3959"/>
                  <a:gd name="connsiteX36-7815" fmla="*/ 593 w 10000"/>
                  <a:gd name="connsiteY36-7816" fmla="*/ 3479 h 3959"/>
                  <a:gd name="connsiteX37-7817" fmla="*/ 389 w 10000"/>
                  <a:gd name="connsiteY37-7818" fmla="*/ 3324 h 3959"/>
                  <a:gd name="connsiteX38-7819" fmla="*/ 191 w 10000"/>
                  <a:gd name="connsiteY38-7820" fmla="*/ 3139 h 3959"/>
                  <a:gd name="connsiteX39-7821" fmla="*/ 0 w 10000"/>
                  <a:gd name="connsiteY39-7822" fmla="*/ 2934 h 3959"/>
                  <a:gd name="connsiteX40-7823" fmla="*/ 726 w 10000"/>
                  <a:gd name="connsiteY40-7824" fmla="*/ 2430 h 3959"/>
                  <a:gd name="connsiteX41-7825" fmla="*/ 2353 w 10000"/>
                  <a:gd name="connsiteY41-7826" fmla="*/ 1519 h 3959"/>
                  <a:gd name="connsiteX42-7827" fmla="*/ 4268 w 10000"/>
                  <a:gd name="connsiteY42-7828" fmla="*/ 965 h 3959"/>
                  <a:gd name="connsiteX43-7829" fmla="*/ 5387 w 10000"/>
                  <a:gd name="connsiteY43-7830" fmla="*/ 675 h 3959"/>
                  <a:gd name="connsiteX44-7831" fmla="*/ 6400 w 10000"/>
                  <a:gd name="connsiteY44-7832" fmla="*/ 426 h 3959"/>
                  <a:gd name="connsiteX45-7833" fmla="*/ 6988 w 10000"/>
                  <a:gd name="connsiteY45-7834" fmla="*/ 368 h 3959"/>
                  <a:gd name="connsiteX46-7835" fmla="*/ 7336 w 10000"/>
                  <a:gd name="connsiteY46-7836" fmla="*/ 246 h 3959"/>
                  <a:gd name="connsiteX47-7837" fmla="*/ 8903 w 10000"/>
                  <a:gd name="connsiteY47-7838" fmla="*/ 203 h 3959"/>
                  <a:gd name="connsiteX48-7839" fmla="*/ 10000 w 10000"/>
                  <a:gd name="connsiteY48-7840" fmla="*/ 0 h 3959"/>
                  <a:gd name="connsiteX0-7841" fmla="*/ 10000 w 10000"/>
                  <a:gd name="connsiteY0-7842" fmla="*/ 0 h 10000"/>
                  <a:gd name="connsiteX1-7843" fmla="*/ 9777 w 10000"/>
                  <a:gd name="connsiteY1-7844" fmla="*/ 23 h 10000"/>
                  <a:gd name="connsiteX2-7845" fmla="*/ 9557 w 10000"/>
                  <a:gd name="connsiteY2-7846" fmla="*/ 91 h 10000"/>
                  <a:gd name="connsiteX3-7847" fmla="*/ 9339 w 10000"/>
                  <a:gd name="connsiteY3-7848" fmla="*/ 202 h 10000"/>
                  <a:gd name="connsiteX4-7849" fmla="*/ 9124 w 10000"/>
                  <a:gd name="connsiteY4-7850" fmla="*/ 346 h 10000"/>
                  <a:gd name="connsiteX5-7851" fmla="*/ 8913 w 10000"/>
                  <a:gd name="connsiteY5-7852" fmla="*/ 525 h 10000"/>
                  <a:gd name="connsiteX6-7853" fmla="*/ 8876 w 10000"/>
                  <a:gd name="connsiteY6-7854" fmla="*/ 510 h 10000"/>
                  <a:gd name="connsiteX7-7855" fmla="*/ 8703 w 10000"/>
                  <a:gd name="connsiteY7-7856" fmla="*/ 740 h 10000"/>
                  <a:gd name="connsiteX8-7857" fmla="*/ 8496 w 10000"/>
                  <a:gd name="connsiteY8-7858" fmla="*/ 985 h 10000"/>
                  <a:gd name="connsiteX9-7859" fmla="*/ 8289 w 10000"/>
                  <a:gd name="connsiteY9-7860" fmla="*/ 1250 h 10000"/>
                  <a:gd name="connsiteX10-7861" fmla="*/ 7886 w 10000"/>
                  <a:gd name="connsiteY10-7862" fmla="*/ 1874 h 10000"/>
                  <a:gd name="connsiteX11-7863" fmla="*/ 7484 w 10000"/>
                  <a:gd name="connsiteY11-7864" fmla="*/ 2569 h 10000"/>
                  <a:gd name="connsiteX12-7865" fmla="*/ 7092 w 10000"/>
                  <a:gd name="connsiteY12-7866" fmla="*/ 3329 h 10000"/>
                  <a:gd name="connsiteX13-7867" fmla="*/ 6700 w 10000"/>
                  <a:gd name="connsiteY13-7868" fmla="*/ 4122 h 10000"/>
                  <a:gd name="connsiteX14-7869" fmla="*/ 5922 w 10000"/>
                  <a:gd name="connsiteY14-7870" fmla="*/ 5754 h 10000"/>
                  <a:gd name="connsiteX15-7871" fmla="*/ 5528 w 10000"/>
                  <a:gd name="connsiteY15-7872" fmla="*/ 6545 h 10000"/>
                  <a:gd name="connsiteX16-7873" fmla="*/ 5380 w 10000"/>
                  <a:gd name="connsiteY16-7874" fmla="*/ 6843 h 10000"/>
                  <a:gd name="connsiteX17-7875" fmla="*/ 5132 w 10000"/>
                  <a:gd name="connsiteY17-7876" fmla="*/ 7300 h 10000"/>
                  <a:gd name="connsiteX18-7877" fmla="*/ 4729 w 10000"/>
                  <a:gd name="connsiteY18-7878" fmla="*/ 7989 h 10000"/>
                  <a:gd name="connsiteX19-7879" fmla="*/ 4527 w 10000"/>
                  <a:gd name="connsiteY19-7880" fmla="*/ 8313 h 10000"/>
                  <a:gd name="connsiteX20-7881" fmla="*/ 4324 w 10000"/>
                  <a:gd name="connsiteY20-7882" fmla="*/ 8603 h 10000"/>
                  <a:gd name="connsiteX21-7883" fmla="*/ 4116 w 10000"/>
                  <a:gd name="connsiteY21-7884" fmla="*/ 8868 h 10000"/>
                  <a:gd name="connsiteX22-7885" fmla="*/ 3906 w 10000"/>
                  <a:gd name="connsiteY22-7886" fmla="*/ 9111 h 10000"/>
                  <a:gd name="connsiteX23-7887" fmla="*/ 3696 w 10000"/>
                  <a:gd name="connsiteY23-7888" fmla="*/ 9321 h 10000"/>
                  <a:gd name="connsiteX24-7889" fmla="*/ 3482 w 10000"/>
                  <a:gd name="connsiteY24-7890" fmla="*/ 9497 h 10000"/>
                  <a:gd name="connsiteX25-7891" fmla="*/ 3044 w 10000"/>
                  <a:gd name="connsiteY25-7892" fmla="*/ 9770 h 10000"/>
                  <a:gd name="connsiteX26-7893" fmla="*/ 2822 w 10000"/>
                  <a:gd name="connsiteY26-7894" fmla="*/ 9874 h 10000"/>
                  <a:gd name="connsiteX27-7895" fmla="*/ 2596 w 10000"/>
                  <a:gd name="connsiteY27-7896" fmla="*/ 9955 h 10000"/>
                  <a:gd name="connsiteX28-7897" fmla="*/ 2368 w 10000"/>
                  <a:gd name="connsiteY28-7898" fmla="*/ 9992 h 10000"/>
                  <a:gd name="connsiteX29-7899" fmla="*/ 2139 w 10000"/>
                  <a:gd name="connsiteY29-7900" fmla="*/ 10000 h 10000"/>
                  <a:gd name="connsiteX30-7901" fmla="*/ 1912 w 10000"/>
                  <a:gd name="connsiteY30-7902" fmla="*/ 9970 h 10000"/>
                  <a:gd name="connsiteX31-7903" fmla="*/ 1686 w 10000"/>
                  <a:gd name="connsiteY31-7904" fmla="*/ 9889 h 10000"/>
                  <a:gd name="connsiteX32-7905" fmla="*/ 1460 w 10000"/>
                  <a:gd name="connsiteY32-7906" fmla="*/ 9770 h 10000"/>
                  <a:gd name="connsiteX33-7907" fmla="*/ 1238 w 10000"/>
                  <a:gd name="connsiteY33-7908" fmla="*/ 9608 h 10000"/>
                  <a:gd name="connsiteX34-7909" fmla="*/ 1019 w 10000"/>
                  <a:gd name="connsiteY34-7910" fmla="*/ 9394 h 10000"/>
                  <a:gd name="connsiteX35-7911" fmla="*/ 803 w 10000"/>
                  <a:gd name="connsiteY35-7912" fmla="*/ 9118 h 10000"/>
                  <a:gd name="connsiteX36-7913" fmla="*/ 593 w 10000"/>
                  <a:gd name="connsiteY36-7914" fmla="*/ 8788 h 10000"/>
                  <a:gd name="connsiteX37-7915" fmla="*/ 389 w 10000"/>
                  <a:gd name="connsiteY37-7916" fmla="*/ 8396 h 10000"/>
                  <a:gd name="connsiteX38-7917" fmla="*/ 191 w 10000"/>
                  <a:gd name="connsiteY38-7918" fmla="*/ 7929 h 10000"/>
                  <a:gd name="connsiteX39-7919" fmla="*/ 0 w 10000"/>
                  <a:gd name="connsiteY39-7920" fmla="*/ 7411 h 10000"/>
                  <a:gd name="connsiteX40-7921" fmla="*/ 726 w 10000"/>
                  <a:gd name="connsiteY40-7922" fmla="*/ 6138 h 10000"/>
                  <a:gd name="connsiteX41-7923" fmla="*/ 2353 w 10000"/>
                  <a:gd name="connsiteY41-7924" fmla="*/ 3837 h 10000"/>
                  <a:gd name="connsiteX42-7925" fmla="*/ 4268 w 10000"/>
                  <a:gd name="connsiteY42-7926" fmla="*/ 2437 h 10000"/>
                  <a:gd name="connsiteX43-7927" fmla="*/ 5387 w 10000"/>
                  <a:gd name="connsiteY43-7928" fmla="*/ 1705 h 10000"/>
                  <a:gd name="connsiteX44-7929" fmla="*/ 6400 w 10000"/>
                  <a:gd name="connsiteY44-7930" fmla="*/ 1076 h 10000"/>
                  <a:gd name="connsiteX45-7931" fmla="*/ 6988 w 10000"/>
                  <a:gd name="connsiteY45-7932" fmla="*/ 930 h 10000"/>
                  <a:gd name="connsiteX46-7933" fmla="*/ 8254 w 10000"/>
                  <a:gd name="connsiteY46-7934" fmla="*/ 510 h 10000"/>
                  <a:gd name="connsiteX47-7935" fmla="*/ 8903 w 10000"/>
                  <a:gd name="connsiteY47-7936" fmla="*/ 513 h 10000"/>
                  <a:gd name="connsiteX48-7937" fmla="*/ 10000 w 10000"/>
                  <a:gd name="connsiteY48-7938" fmla="*/ 0 h 10000"/>
                  <a:gd name="connsiteX0-7939" fmla="*/ 10000 w 10000"/>
                  <a:gd name="connsiteY0-7940" fmla="*/ 0 h 10000"/>
                  <a:gd name="connsiteX1-7941" fmla="*/ 9777 w 10000"/>
                  <a:gd name="connsiteY1-7942" fmla="*/ 23 h 10000"/>
                  <a:gd name="connsiteX2-7943" fmla="*/ 9557 w 10000"/>
                  <a:gd name="connsiteY2-7944" fmla="*/ 91 h 10000"/>
                  <a:gd name="connsiteX3-7945" fmla="*/ 9339 w 10000"/>
                  <a:gd name="connsiteY3-7946" fmla="*/ 202 h 10000"/>
                  <a:gd name="connsiteX4-7947" fmla="*/ 9124 w 10000"/>
                  <a:gd name="connsiteY4-7948" fmla="*/ 346 h 10000"/>
                  <a:gd name="connsiteX5-7949" fmla="*/ 8913 w 10000"/>
                  <a:gd name="connsiteY5-7950" fmla="*/ 525 h 10000"/>
                  <a:gd name="connsiteX6-7951" fmla="*/ 8876 w 10000"/>
                  <a:gd name="connsiteY6-7952" fmla="*/ 510 h 10000"/>
                  <a:gd name="connsiteX7-7953" fmla="*/ 8703 w 10000"/>
                  <a:gd name="connsiteY7-7954" fmla="*/ 740 h 10000"/>
                  <a:gd name="connsiteX8-7955" fmla="*/ 8496 w 10000"/>
                  <a:gd name="connsiteY8-7956" fmla="*/ 985 h 10000"/>
                  <a:gd name="connsiteX9-7957" fmla="*/ 8289 w 10000"/>
                  <a:gd name="connsiteY9-7958" fmla="*/ 1250 h 10000"/>
                  <a:gd name="connsiteX10-7959" fmla="*/ 7886 w 10000"/>
                  <a:gd name="connsiteY10-7960" fmla="*/ 1874 h 10000"/>
                  <a:gd name="connsiteX11-7961" fmla="*/ 7484 w 10000"/>
                  <a:gd name="connsiteY11-7962" fmla="*/ 2569 h 10000"/>
                  <a:gd name="connsiteX12-7963" fmla="*/ 7092 w 10000"/>
                  <a:gd name="connsiteY12-7964" fmla="*/ 3329 h 10000"/>
                  <a:gd name="connsiteX13-7965" fmla="*/ 6700 w 10000"/>
                  <a:gd name="connsiteY13-7966" fmla="*/ 4122 h 10000"/>
                  <a:gd name="connsiteX14-7967" fmla="*/ 5922 w 10000"/>
                  <a:gd name="connsiteY14-7968" fmla="*/ 5754 h 10000"/>
                  <a:gd name="connsiteX15-7969" fmla="*/ 5528 w 10000"/>
                  <a:gd name="connsiteY15-7970" fmla="*/ 6545 h 10000"/>
                  <a:gd name="connsiteX16-7971" fmla="*/ 5380 w 10000"/>
                  <a:gd name="connsiteY16-7972" fmla="*/ 6843 h 10000"/>
                  <a:gd name="connsiteX17-7973" fmla="*/ 5132 w 10000"/>
                  <a:gd name="connsiteY17-7974" fmla="*/ 7300 h 10000"/>
                  <a:gd name="connsiteX18-7975" fmla="*/ 4729 w 10000"/>
                  <a:gd name="connsiteY18-7976" fmla="*/ 7989 h 10000"/>
                  <a:gd name="connsiteX19-7977" fmla="*/ 4527 w 10000"/>
                  <a:gd name="connsiteY19-7978" fmla="*/ 8313 h 10000"/>
                  <a:gd name="connsiteX20-7979" fmla="*/ 4324 w 10000"/>
                  <a:gd name="connsiteY20-7980" fmla="*/ 8603 h 10000"/>
                  <a:gd name="connsiteX21-7981" fmla="*/ 4116 w 10000"/>
                  <a:gd name="connsiteY21-7982" fmla="*/ 8868 h 10000"/>
                  <a:gd name="connsiteX22-7983" fmla="*/ 3906 w 10000"/>
                  <a:gd name="connsiteY22-7984" fmla="*/ 9111 h 10000"/>
                  <a:gd name="connsiteX23-7985" fmla="*/ 3696 w 10000"/>
                  <a:gd name="connsiteY23-7986" fmla="*/ 9321 h 10000"/>
                  <a:gd name="connsiteX24-7987" fmla="*/ 3482 w 10000"/>
                  <a:gd name="connsiteY24-7988" fmla="*/ 9497 h 10000"/>
                  <a:gd name="connsiteX25-7989" fmla="*/ 3044 w 10000"/>
                  <a:gd name="connsiteY25-7990" fmla="*/ 9770 h 10000"/>
                  <a:gd name="connsiteX26-7991" fmla="*/ 2822 w 10000"/>
                  <a:gd name="connsiteY26-7992" fmla="*/ 9874 h 10000"/>
                  <a:gd name="connsiteX27-7993" fmla="*/ 2596 w 10000"/>
                  <a:gd name="connsiteY27-7994" fmla="*/ 9955 h 10000"/>
                  <a:gd name="connsiteX28-7995" fmla="*/ 2368 w 10000"/>
                  <a:gd name="connsiteY28-7996" fmla="*/ 9992 h 10000"/>
                  <a:gd name="connsiteX29-7997" fmla="*/ 2139 w 10000"/>
                  <a:gd name="connsiteY29-7998" fmla="*/ 10000 h 10000"/>
                  <a:gd name="connsiteX30-7999" fmla="*/ 1912 w 10000"/>
                  <a:gd name="connsiteY30-8000" fmla="*/ 9970 h 10000"/>
                  <a:gd name="connsiteX31-8001" fmla="*/ 1686 w 10000"/>
                  <a:gd name="connsiteY31-8002" fmla="*/ 9889 h 10000"/>
                  <a:gd name="connsiteX32-8003" fmla="*/ 1460 w 10000"/>
                  <a:gd name="connsiteY32-8004" fmla="*/ 9770 h 10000"/>
                  <a:gd name="connsiteX33-8005" fmla="*/ 1238 w 10000"/>
                  <a:gd name="connsiteY33-8006" fmla="*/ 9608 h 10000"/>
                  <a:gd name="connsiteX34-8007" fmla="*/ 1019 w 10000"/>
                  <a:gd name="connsiteY34-8008" fmla="*/ 9394 h 10000"/>
                  <a:gd name="connsiteX35-8009" fmla="*/ 803 w 10000"/>
                  <a:gd name="connsiteY35-8010" fmla="*/ 9118 h 10000"/>
                  <a:gd name="connsiteX36-8011" fmla="*/ 593 w 10000"/>
                  <a:gd name="connsiteY36-8012" fmla="*/ 8788 h 10000"/>
                  <a:gd name="connsiteX37-8013" fmla="*/ 389 w 10000"/>
                  <a:gd name="connsiteY37-8014" fmla="*/ 8396 h 10000"/>
                  <a:gd name="connsiteX38-8015" fmla="*/ 191 w 10000"/>
                  <a:gd name="connsiteY38-8016" fmla="*/ 7929 h 10000"/>
                  <a:gd name="connsiteX39-8017" fmla="*/ 0 w 10000"/>
                  <a:gd name="connsiteY39-8018" fmla="*/ 7411 h 10000"/>
                  <a:gd name="connsiteX40-8019" fmla="*/ 726 w 10000"/>
                  <a:gd name="connsiteY40-8020" fmla="*/ 6138 h 10000"/>
                  <a:gd name="connsiteX41-8021" fmla="*/ 2353 w 10000"/>
                  <a:gd name="connsiteY41-8022" fmla="*/ 3837 h 10000"/>
                  <a:gd name="connsiteX42-8023" fmla="*/ 4268 w 10000"/>
                  <a:gd name="connsiteY42-8024" fmla="*/ 2437 h 10000"/>
                  <a:gd name="connsiteX43-8025" fmla="*/ 5387 w 10000"/>
                  <a:gd name="connsiteY43-8026" fmla="*/ 1705 h 10000"/>
                  <a:gd name="connsiteX44-8027" fmla="*/ 6400 w 10000"/>
                  <a:gd name="connsiteY44-8028" fmla="*/ 1076 h 10000"/>
                  <a:gd name="connsiteX45-8029" fmla="*/ 6988 w 10000"/>
                  <a:gd name="connsiteY45-8030" fmla="*/ 930 h 10000"/>
                  <a:gd name="connsiteX46-8031" fmla="*/ 8254 w 10000"/>
                  <a:gd name="connsiteY46-8032" fmla="*/ 510 h 10000"/>
                  <a:gd name="connsiteX47-8033" fmla="*/ 8903 w 10000"/>
                  <a:gd name="connsiteY47-8034" fmla="*/ 513 h 10000"/>
                  <a:gd name="connsiteX48-8035" fmla="*/ 10000 w 10000"/>
                  <a:gd name="connsiteY48-8036" fmla="*/ 0 h 10000"/>
                  <a:gd name="connsiteX0-8037" fmla="*/ 10000 w 10000"/>
                  <a:gd name="connsiteY0-8038" fmla="*/ 0 h 10000"/>
                  <a:gd name="connsiteX1-8039" fmla="*/ 9777 w 10000"/>
                  <a:gd name="connsiteY1-8040" fmla="*/ 23 h 10000"/>
                  <a:gd name="connsiteX2-8041" fmla="*/ 9557 w 10000"/>
                  <a:gd name="connsiteY2-8042" fmla="*/ 91 h 10000"/>
                  <a:gd name="connsiteX3-8043" fmla="*/ 9339 w 10000"/>
                  <a:gd name="connsiteY3-8044" fmla="*/ 202 h 10000"/>
                  <a:gd name="connsiteX4-8045" fmla="*/ 9124 w 10000"/>
                  <a:gd name="connsiteY4-8046" fmla="*/ 346 h 10000"/>
                  <a:gd name="connsiteX5-8047" fmla="*/ 8913 w 10000"/>
                  <a:gd name="connsiteY5-8048" fmla="*/ 525 h 10000"/>
                  <a:gd name="connsiteX6-8049" fmla="*/ 8876 w 10000"/>
                  <a:gd name="connsiteY6-8050" fmla="*/ 510 h 10000"/>
                  <a:gd name="connsiteX7-8051" fmla="*/ 8703 w 10000"/>
                  <a:gd name="connsiteY7-8052" fmla="*/ 740 h 10000"/>
                  <a:gd name="connsiteX8-8053" fmla="*/ 8496 w 10000"/>
                  <a:gd name="connsiteY8-8054" fmla="*/ 985 h 10000"/>
                  <a:gd name="connsiteX9-8055" fmla="*/ 8289 w 10000"/>
                  <a:gd name="connsiteY9-8056" fmla="*/ 1250 h 10000"/>
                  <a:gd name="connsiteX10-8057" fmla="*/ 7886 w 10000"/>
                  <a:gd name="connsiteY10-8058" fmla="*/ 1874 h 10000"/>
                  <a:gd name="connsiteX11-8059" fmla="*/ 7484 w 10000"/>
                  <a:gd name="connsiteY11-8060" fmla="*/ 2569 h 10000"/>
                  <a:gd name="connsiteX12-8061" fmla="*/ 7092 w 10000"/>
                  <a:gd name="connsiteY12-8062" fmla="*/ 3329 h 10000"/>
                  <a:gd name="connsiteX13-8063" fmla="*/ 6700 w 10000"/>
                  <a:gd name="connsiteY13-8064" fmla="*/ 4122 h 10000"/>
                  <a:gd name="connsiteX14-8065" fmla="*/ 5922 w 10000"/>
                  <a:gd name="connsiteY14-8066" fmla="*/ 5754 h 10000"/>
                  <a:gd name="connsiteX15-8067" fmla="*/ 5528 w 10000"/>
                  <a:gd name="connsiteY15-8068" fmla="*/ 6545 h 10000"/>
                  <a:gd name="connsiteX16-8069" fmla="*/ 5380 w 10000"/>
                  <a:gd name="connsiteY16-8070" fmla="*/ 6843 h 10000"/>
                  <a:gd name="connsiteX17-8071" fmla="*/ 5132 w 10000"/>
                  <a:gd name="connsiteY17-8072" fmla="*/ 7300 h 10000"/>
                  <a:gd name="connsiteX18-8073" fmla="*/ 4729 w 10000"/>
                  <a:gd name="connsiteY18-8074" fmla="*/ 7989 h 10000"/>
                  <a:gd name="connsiteX19-8075" fmla="*/ 4527 w 10000"/>
                  <a:gd name="connsiteY19-8076" fmla="*/ 8313 h 10000"/>
                  <a:gd name="connsiteX20-8077" fmla="*/ 4324 w 10000"/>
                  <a:gd name="connsiteY20-8078" fmla="*/ 8603 h 10000"/>
                  <a:gd name="connsiteX21-8079" fmla="*/ 4116 w 10000"/>
                  <a:gd name="connsiteY21-8080" fmla="*/ 8868 h 10000"/>
                  <a:gd name="connsiteX22-8081" fmla="*/ 3906 w 10000"/>
                  <a:gd name="connsiteY22-8082" fmla="*/ 9111 h 10000"/>
                  <a:gd name="connsiteX23-8083" fmla="*/ 3696 w 10000"/>
                  <a:gd name="connsiteY23-8084" fmla="*/ 9321 h 10000"/>
                  <a:gd name="connsiteX24-8085" fmla="*/ 3482 w 10000"/>
                  <a:gd name="connsiteY24-8086" fmla="*/ 9497 h 10000"/>
                  <a:gd name="connsiteX25-8087" fmla="*/ 3044 w 10000"/>
                  <a:gd name="connsiteY25-8088" fmla="*/ 9770 h 10000"/>
                  <a:gd name="connsiteX26-8089" fmla="*/ 2822 w 10000"/>
                  <a:gd name="connsiteY26-8090" fmla="*/ 9874 h 10000"/>
                  <a:gd name="connsiteX27-8091" fmla="*/ 2596 w 10000"/>
                  <a:gd name="connsiteY27-8092" fmla="*/ 9955 h 10000"/>
                  <a:gd name="connsiteX28-8093" fmla="*/ 2368 w 10000"/>
                  <a:gd name="connsiteY28-8094" fmla="*/ 9992 h 10000"/>
                  <a:gd name="connsiteX29-8095" fmla="*/ 2139 w 10000"/>
                  <a:gd name="connsiteY29-8096" fmla="*/ 10000 h 10000"/>
                  <a:gd name="connsiteX30-8097" fmla="*/ 1912 w 10000"/>
                  <a:gd name="connsiteY30-8098" fmla="*/ 9970 h 10000"/>
                  <a:gd name="connsiteX31-8099" fmla="*/ 1686 w 10000"/>
                  <a:gd name="connsiteY31-8100" fmla="*/ 9889 h 10000"/>
                  <a:gd name="connsiteX32-8101" fmla="*/ 1460 w 10000"/>
                  <a:gd name="connsiteY32-8102" fmla="*/ 9770 h 10000"/>
                  <a:gd name="connsiteX33-8103" fmla="*/ 1238 w 10000"/>
                  <a:gd name="connsiteY33-8104" fmla="*/ 9608 h 10000"/>
                  <a:gd name="connsiteX34-8105" fmla="*/ 1019 w 10000"/>
                  <a:gd name="connsiteY34-8106" fmla="*/ 9394 h 10000"/>
                  <a:gd name="connsiteX35-8107" fmla="*/ 803 w 10000"/>
                  <a:gd name="connsiteY35-8108" fmla="*/ 9118 h 10000"/>
                  <a:gd name="connsiteX36-8109" fmla="*/ 593 w 10000"/>
                  <a:gd name="connsiteY36-8110" fmla="*/ 8788 h 10000"/>
                  <a:gd name="connsiteX37-8111" fmla="*/ 389 w 10000"/>
                  <a:gd name="connsiteY37-8112" fmla="*/ 8396 h 10000"/>
                  <a:gd name="connsiteX38-8113" fmla="*/ 191 w 10000"/>
                  <a:gd name="connsiteY38-8114" fmla="*/ 7929 h 10000"/>
                  <a:gd name="connsiteX39-8115" fmla="*/ 0 w 10000"/>
                  <a:gd name="connsiteY39-8116" fmla="*/ 7411 h 10000"/>
                  <a:gd name="connsiteX40-8117" fmla="*/ 726 w 10000"/>
                  <a:gd name="connsiteY40-8118" fmla="*/ 6138 h 10000"/>
                  <a:gd name="connsiteX41-8119" fmla="*/ 2353 w 10000"/>
                  <a:gd name="connsiteY41-8120" fmla="*/ 3837 h 10000"/>
                  <a:gd name="connsiteX42-8121" fmla="*/ 4268 w 10000"/>
                  <a:gd name="connsiteY42-8122" fmla="*/ 2437 h 10000"/>
                  <a:gd name="connsiteX43-8123" fmla="*/ 5387 w 10000"/>
                  <a:gd name="connsiteY43-8124" fmla="*/ 1705 h 10000"/>
                  <a:gd name="connsiteX44-8125" fmla="*/ 6400 w 10000"/>
                  <a:gd name="connsiteY44-8126" fmla="*/ 1076 h 10000"/>
                  <a:gd name="connsiteX45-8127" fmla="*/ 7312 w 10000"/>
                  <a:gd name="connsiteY45-8128" fmla="*/ 708 h 10000"/>
                  <a:gd name="connsiteX46-8129" fmla="*/ 8254 w 10000"/>
                  <a:gd name="connsiteY46-8130" fmla="*/ 510 h 10000"/>
                  <a:gd name="connsiteX47-8131" fmla="*/ 8903 w 10000"/>
                  <a:gd name="connsiteY47-8132" fmla="*/ 513 h 10000"/>
                  <a:gd name="connsiteX48-8133" fmla="*/ 10000 w 10000"/>
                  <a:gd name="connsiteY48-8134" fmla="*/ 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  <a:cxn ang="0">
                    <a:pos x="connsiteX48-97" y="connsiteY48-98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9777" y="23"/>
                    </a:lnTo>
                    <a:lnTo>
                      <a:pt x="9557" y="91"/>
                    </a:lnTo>
                    <a:lnTo>
                      <a:pt x="9339" y="202"/>
                    </a:lnTo>
                    <a:lnTo>
                      <a:pt x="9124" y="346"/>
                    </a:lnTo>
                    <a:lnTo>
                      <a:pt x="8913" y="525"/>
                    </a:lnTo>
                    <a:cubicBezTo>
                      <a:pt x="8901" y="520"/>
                      <a:pt x="8888" y="515"/>
                      <a:pt x="8876" y="510"/>
                    </a:cubicBezTo>
                    <a:lnTo>
                      <a:pt x="8703" y="740"/>
                    </a:lnTo>
                    <a:lnTo>
                      <a:pt x="8496" y="985"/>
                    </a:lnTo>
                    <a:lnTo>
                      <a:pt x="8289" y="1250"/>
                    </a:lnTo>
                    <a:lnTo>
                      <a:pt x="7886" y="1874"/>
                    </a:lnTo>
                    <a:lnTo>
                      <a:pt x="7484" y="2569"/>
                    </a:lnTo>
                    <a:lnTo>
                      <a:pt x="7092" y="3329"/>
                    </a:lnTo>
                    <a:lnTo>
                      <a:pt x="6700" y="4122"/>
                    </a:lnTo>
                    <a:lnTo>
                      <a:pt x="5922" y="5754"/>
                    </a:lnTo>
                    <a:lnTo>
                      <a:pt x="5528" y="6545"/>
                    </a:lnTo>
                    <a:lnTo>
                      <a:pt x="5380" y="6843"/>
                    </a:lnTo>
                    <a:cubicBezTo>
                      <a:pt x="5297" y="6995"/>
                      <a:pt x="5215" y="7148"/>
                      <a:pt x="5132" y="7300"/>
                    </a:cubicBezTo>
                    <a:lnTo>
                      <a:pt x="4729" y="7989"/>
                    </a:lnTo>
                    <a:lnTo>
                      <a:pt x="4527" y="8313"/>
                    </a:lnTo>
                    <a:lnTo>
                      <a:pt x="4324" y="8603"/>
                    </a:lnTo>
                    <a:lnTo>
                      <a:pt x="4116" y="8868"/>
                    </a:lnTo>
                    <a:lnTo>
                      <a:pt x="3906" y="9111"/>
                    </a:lnTo>
                    <a:lnTo>
                      <a:pt x="3696" y="9321"/>
                    </a:lnTo>
                    <a:lnTo>
                      <a:pt x="3482" y="9497"/>
                    </a:lnTo>
                    <a:lnTo>
                      <a:pt x="3044" y="9770"/>
                    </a:lnTo>
                    <a:lnTo>
                      <a:pt x="2822" y="9874"/>
                    </a:lnTo>
                    <a:lnTo>
                      <a:pt x="2596" y="9955"/>
                    </a:lnTo>
                    <a:lnTo>
                      <a:pt x="2368" y="9992"/>
                    </a:lnTo>
                    <a:lnTo>
                      <a:pt x="2139" y="10000"/>
                    </a:lnTo>
                    <a:lnTo>
                      <a:pt x="1912" y="9970"/>
                    </a:lnTo>
                    <a:lnTo>
                      <a:pt x="1686" y="9889"/>
                    </a:lnTo>
                    <a:lnTo>
                      <a:pt x="1460" y="9770"/>
                    </a:lnTo>
                    <a:lnTo>
                      <a:pt x="1238" y="9608"/>
                    </a:lnTo>
                    <a:lnTo>
                      <a:pt x="1019" y="9394"/>
                    </a:lnTo>
                    <a:lnTo>
                      <a:pt x="803" y="9118"/>
                    </a:lnTo>
                    <a:lnTo>
                      <a:pt x="593" y="8788"/>
                    </a:lnTo>
                    <a:lnTo>
                      <a:pt x="389" y="8396"/>
                    </a:lnTo>
                    <a:lnTo>
                      <a:pt x="191" y="7929"/>
                    </a:lnTo>
                    <a:cubicBezTo>
                      <a:pt x="127" y="7757"/>
                      <a:pt x="64" y="7583"/>
                      <a:pt x="0" y="7411"/>
                    </a:cubicBezTo>
                    <a:lnTo>
                      <a:pt x="726" y="6138"/>
                    </a:lnTo>
                    <a:lnTo>
                      <a:pt x="2353" y="3837"/>
                    </a:lnTo>
                    <a:cubicBezTo>
                      <a:pt x="2379" y="3592"/>
                      <a:pt x="4242" y="2682"/>
                      <a:pt x="4268" y="2437"/>
                    </a:cubicBezTo>
                    <a:lnTo>
                      <a:pt x="5387" y="1705"/>
                    </a:lnTo>
                    <a:lnTo>
                      <a:pt x="6400" y="1076"/>
                    </a:lnTo>
                    <a:lnTo>
                      <a:pt x="7312" y="708"/>
                    </a:lnTo>
                    <a:lnTo>
                      <a:pt x="8254" y="510"/>
                    </a:lnTo>
                    <a:lnTo>
                      <a:pt x="8903" y="513"/>
                    </a:lnTo>
                    <a:lnTo>
                      <a:pt x="100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chemeClr val="tx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A7B7C014-1777-4F7A-9C2F-7F6282DF0E06}"/>
                </a:ext>
              </a:extLst>
            </p:cNvPr>
            <p:cNvSpPr/>
            <p:nvPr/>
          </p:nvSpPr>
          <p:spPr>
            <a:xfrm>
              <a:off x="9551321" y="3021686"/>
              <a:ext cx="268901" cy="972595"/>
            </a:xfrm>
            <a:custGeom>
              <a:avLst/>
              <a:gdLst>
                <a:gd name="connsiteX0" fmla="*/ 142504 w 285007"/>
                <a:gd name="connsiteY0" fmla="*/ 5937 h 1145969"/>
                <a:gd name="connsiteX1" fmla="*/ 285007 w 285007"/>
                <a:gd name="connsiteY1" fmla="*/ 0 h 1145969"/>
                <a:gd name="connsiteX2" fmla="*/ 249381 w 285007"/>
                <a:gd name="connsiteY2" fmla="*/ 95002 h 1145969"/>
                <a:gd name="connsiteX3" fmla="*/ 172192 w 285007"/>
                <a:gd name="connsiteY3" fmla="*/ 1145969 h 1145969"/>
                <a:gd name="connsiteX4" fmla="*/ 0 w 285007"/>
                <a:gd name="connsiteY4" fmla="*/ 1039091 h 1145969"/>
                <a:gd name="connsiteX5" fmla="*/ 142504 w 285007"/>
                <a:gd name="connsiteY5" fmla="*/ 5937 h 114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007" h="1145969">
                  <a:moveTo>
                    <a:pt x="142504" y="5937"/>
                  </a:moveTo>
                  <a:lnTo>
                    <a:pt x="285007" y="0"/>
                  </a:lnTo>
                  <a:lnTo>
                    <a:pt x="249381" y="95002"/>
                  </a:lnTo>
                  <a:lnTo>
                    <a:pt x="172192" y="1145969"/>
                  </a:lnTo>
                  <a:lnTo>
                    <a:pt x="0" y="1039091"/>
                  </a:lnTo>
                  <a:lnTo>
                    <a:pt x="142504" y="5937"/>
                  </a:lnTo>
                  <a:close/>
                </a:path>
              </a:pathLst>
            </a:custGeom>
            <a:solidFill>
              <a:srgbClr val="FF61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FECD4C7D-A4E4-4423-85CB-991A7AD3E2B7}"/>
                </a:ext>
              </a:extLst>
            </p:cNvPr>
            <p:cNvSpPr/>
            <p:nvPr/>
          </p:nvSpPr>
          <p:spPr>
            <a:xfrm>
              <a:off x="9713782" y="3011607"/>
              <a:ext cx="739478" cy="1048186"/>
            </a:xfrm>
            <a:custGeom>
              <a:avLst/>
              <a:gdLst>
                <a:gd name="connsiteX0" fmla="*/ 166254 w 789709"/>
                <a:gd name="connsiteY0" fmla="*/ 5937 h 1240971"/>
                <a:gd name="connsiteX1" fmla="*/ 106878 w 789709"/>
                <a:gd name="connsiteY1" fmla="*/ 11875 h 1240971"/>
                <a:gd name="connsiteX2" fmla="*/ 77189 w 789709"/>
                <a:gd name="connsiteY2" fmla="*/ 53439 h 1240971"/>
                <a:gd name="connsiteX3" fmla="*/ 0 w 789709"/>
                <a:gd name="connsiteY3" fmla="*/ 1163782 h 1240971"/>
                <a:gd name="connsiteX4" fmla="*/ 712519 w 789709"/>
                <a:gd name="connsiteY4" fmla="*/ 1240971 h 1240971"/>
                <a:gd name="connsiteX5" fmla="*/ 783771 w 789709"/>
                <a:gd name="connsiteY5" fmla="*/ 190005 h 1240971"/>
                <a:gd name="connsiteX6" fmla="*/ 789709 w 789709"/>
                <a:gd name="connsiteY6" fmla="*/ 118753 h 1240971"/>
                <a:gd name="connsiteX7" fmla="*/ 736270 w 789709"/>
                <a:gd name="connsiteY7" fmla="*/ 59376 h 1240971"/>
                <a:gd name="connsiteX8" fmla="*/ 95002 w 789709"/>
                <a:gd name="connsiteY8" fmla="*/ 0 h 1240971"/>
                <a:gd name="connsiteX9" fmla="*/ 95002 w 789709"/>
                <a:gd name="connsiteY9" fmla="*/ 11875 h 1240971"/>
                <a:gd name="connsiteX10" fmla="*/ 166254 w 789709"/>
                <a:gd name="connsiteY10" fmla="*/ 5937 h 1240971"/>
                <a:gd name="connsiteX0" fmla="*/ 166254 w 789709"/>
                <a:gd name="connsiteY0" fmla="*/ 5937 h 1240971"/>
                <a:gd name="connsiteX1" fmla="*/ 106878 w 789709"/>
                <a:gd name="connsiteY1" fmla="*/ 11875 h 1240971"/>
                <a:gd name="connsiteX2" fmla="*/ 77189 w 789709"/>
                <a:gd name="connsiteY2" fmla="*/ 53439 h 1240971"/>
                <a:gd name="connsiteX3" fmla="*/ 0 w 789709"/>
                <a:gd name="connsiteY3" fmla="*/ 1163782 h 1240971"/>
                <a:gd name="connsiteX4" fmla="*/ 712519 w 789709"/>
                <a:gd name="connsiteY4" fmla="*/ 1240971 h 1240971"/>
                <a:gd name="connsiteX5" fmla="*/ 783771 w 789709"/>
                <a:gd name="connsiteY5" fmla="*/ 190005 h 1240971"/>
                <a:gd name="connsiteX6" fmla="*/ 789709 w 789709"/>
                <a:gd name="connsiteY6" fmla="*/ 118753 h 1240971"/>
                <a:gd name="connsiteX7" fmla="*/ 736270 w 789709"/>
                <a:gd name="connsiteY7" fmla="*/ 59376 h 1240971"/>
                <a:gd name="connsiteX8" fmla="*/ 95002 w 789709"/>
                <a:gd name="connsiteY8" fmla="*/ 0 h 1240971"/>
                <a:gd name="connsiteX9" fmla="*/ 166254 w 789709"/>
                <a:gd name="connsiteY9" fmla="*/ 5937 h 1240971"/>
                <a:gd name="connsiteX0" fmla="*/ 166254 w 789709"/>
                <a:gd name="connsiteY0" fmla="*/ 0 h 1235034"/>
                <a:gd name="connsiteX1" fmla="*/ 106878 w 789709"/>
                <a:gd name="connsiteY1" fmla="*/ 5938 h 1235034"/>
                <a:gd name="connsiteX2" fmla="*/ 77189 w 789709"/>
                <a:gd name="connsiteY2" fmla="*/ 47502 h 1235034"/>
                <a:gd name="connsiteX3" fmla="*/ 0 w 789709"/>
                <a:gd name="connsiteY3" fmla="*/ 1157845 h 1235034"/>
                <a:gd name="connsiteX4" fmla="*/ 712519 w 789709"/>
                <a:gd name="connsiteY4" fmla="*/ 1235034 h 1235034"/>
                <a:gd name="connsiteX5" fmla="*/ 783771 w 789709"/>
                <a:gd name="connsiteY5" fmla="*/ 184068 h 1235034"/>
                <a:gd name="connsiteX6" fmla="*/ 789709 w 789709"/>
                <a:gd name="connsiteY6" fmla="*/ 112816 h 1235034"/>
                <a:gd name="connsiteX7" fmla="*/ 736270 w 789709"/>
                <a:gd name="connsiteY7" fmla="*/ 53439 h 1235034"/>
                <a:gd name="connsiteX8" fmla="*/ 166254 w 789709"/>
                <a:gd name="connsiteY8" fmla="*/ 0 h 1235034"/>
                <a:gd name="connsiteX0" fmla="*/ 166254 w 789709"/>
                <a:gd name="connsiteY0" fmla="*/ 0 h 1235034"/>
                <a:gd name="connsiteX1" fmla="*/ 106878 w 789709"/>
                <a:gd name="connsiteY1" fmla="*/ 5938 h 1235034"/>
                <a:gd name="connsiteX2" fmla="*/ 71252 w 789709"/>
                <a:gd name="connsiteY2" fmla="*/ 154380 h 1235034"/>
                <a:gd name="connsiteX3" fmla="*/ 0 w 789709"/>
                <a:gd name="connsiteY3" fmla="*/ 1157845 h 1235034"/>
                <a:gd name="connsiteX4" fmla="*/ 712519 w 789709"/>
                <a:gd name="connsiteY4" fmla="*/ 1235034 h 1235034"/>
                <a:gd name="connsiteX5" fmla="*/ 783771 w 789709"/>
                <a:gd name="connsiteY5" fmla="*/ 184068 h 1235034"/>
                <a:gd name="connsiteX6" fmla="*/ 789709 w 789709"/>
                <a:gd name="connsiteY6" fmla="*/ 112816 h 1235034"/>
                <a:gd name="connsiteX7" fmla="*/ 736270 w 789709"/>
                <a:gd name="connsiteY7" fmla="*/ 53439 h 1235034"/>
                <a:gd name="connsiteX8" fmla="*/ 166254 w 789709"/>
                <a:gd name="connsiteY8" fmla="*/ 0 h 1235034"/>
                <a:gd name="connsiteX0" fmla="*/ 166254 w 789709"/>
                <a:gd name="connsiteY0" fmla="*/ 0 h 1235034"/>
                <a:gd name="connsiteX1" fmla="*/ 95003 w 789709"/>
                <a:gd name="connsiteY1" fmla="*/ 23751 h 1235034"/>
                <a:gd name="connsiteX2" fmla="*/ 71252 w 789709"/>
                <a:gd name="connsiteY2" fmla="*/ 154380 h 1235034"/>
                <a:gd name="connsiteX3" fmla="*/ 0 w 789709"/>
                <a:gd name="connsiteY3" fmla="*/ 1157845 h 1235034"/>
                <a:gd name="connsiteX4" fmla="*/ 712519 w 789709"/>
                <a:gd name="connsiteY4" fmla="*/ 1235034 h 1235034"/>
                <a:gd name="connsiteX5" fmla="*/ 783771 w 789709"/>
                <a:gd name="connsiteY5" fmla="*/ 184068 h 1235034"/>
                <a:gd name="connsiteX6" fmla="*/ 789709 w 789709"/>
                <a:gd name="connsiteY6" fmla="*/ 112816 h 1235034"/>
                <a:gd name="connsiteX7" fmla="*/ 736270 w 789709"/>
                <a:gd name="connsiteY7" fmla="*/ 53439 h 1235034"/>
                <a:gd name="connsiteX8" fmla="*/ 166254 w 789709"/>
                <a:gd name="connsiteY8" fmla="*/ 0 h 1235034"/>
                <a:gd name="connsiteX0" fmla="*/ 166254 w 789709"/>
                <a:gd name="connsiteY0" fmla="*/ 0 h 1235034"/>
                <a:gd name="connsiteX1" fmla="*/ 95003 w 789709"/>
                <a:gd name="connsiteY1" fmla="*/ 23751 h 1235034"/>
                <a:gd name="connsiteX2" fmla="*/ 71252 w 789709"/>
                <a:gd name="connsiteY2" fmla="*/ 154380 h 1235034"/>
                <a:gd name="connsiteX3" fmla="*/ 0 w 789709"/>
                <a:gd name="connsiteY3" fmla="*/ 1157845 h 1235034"/>
                <a:gd name="connsiteX4" fmla="*/ 712519 w 789709"/>
                <a:gd name="connsiteY4" fmla="*/ 1235034 h 1235034"/>
                <a:gd name="connsiteX5" fmla="*/ 783771 w 789709"/>
                <a:gd name="connsiteY5" fmla="*/ 184068 h 1235034"/>
                <a:gd name="connsiteX6" fmla="*/ 789709 w 789709"/>
                <a:gd name="connsiteY6" fmla="*/ 112816 h 1235034"/>
                <a:gd name="connsiteX7" fmla="*/ 676893 w 789709"/>
                <a:gd name="connsiteY7" fmla="*/ 41564 h 1235034"/>
                <a:gd name="connsiteX8" fmla="*/ 166254 w 789709"/>
                <a:gd name="connsiteY8" fmla="*/ 0 h 1235034"/>
                <a:gd name="connsiteX0" fmla="*/ 166254 w 783771"/>
                <a:gd name="connsiteY0" fmla="*/ 0 h 1235034"/>
                <a:gd name="connsiteX1" fmla="*/ 95003 w 783771"/>
                <a:gd name="connsiteY1" fmla="*/ 23751 h 1235034"/>
                <a:gd name="connsiteX2" fmla="*/ 71252 w 783771"/>
                <a:gd name="connsiteY2" fmla="*/ 154380 h 1235034"/>
                <a:gd name="connsiteX3" fmla="*/ 0 w 783771"/>
                <a:gd name="connsiteY3" fmla="*/ 1157845 h 1235034"/>
                <a:gd name="connsiteX4" fmla="*/ 712519 w 783771"/>
                <a:gd name="connsiteY4" fmla="*/ 1235034 h 1235034"/>
                <a:gd name="connsiteX5" fmla="*/ 783771 w 783771"/>
                <a:gd name="connsiteY5" fmla="*/ 184068 h 1235034"/>
                <a:gd name="connsiteX6" fmla="*/ 748145 w 783771"/>
                <a:gd name="connsiteY6" fmla="*/ 89065 h 1235034"/>
                <a:gd name="connsiteX7" fmla="*/ 676893 w 783771"/>
                <a:gd name="connsiteY7" fmla="*/ 41564 h 1235034"/>
                <a:gd name="connsiteX8" fmla="*/ 166254 w 783771"/>
                <a:gd name="connsiteY8" fmla="*/ 0 h 123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771" h="1235034">
                  <a:moveTo>
                    <a:pt x="166254" y="0"/>
                  </a:moveTo>
                  <a:lnTo>
                    <a:pt x="95003" y="23751"/>
                  </a:lnTo>
                  <a:lnTo>
                    <a:pt x="71252" y="154380"/>
                  </a:lnTo>
                  <a:lnTo>
                    <a:pt x="0" y="1157845"/>
                  </a:lnTo>
                  <a:lnTo>
                    <a:pt x="712519" y="1235034"/>
                  </a:lnTo>
                  <a:lnTo>
                    <a:pt x="783771" y="184068"/>
                  </a:lnTo>
                  <a:lnTo>
                    <a:pt x="748145" y="89065"/>
                  </a:lnTo>
                  <a:lnTo>
                    <a:pt x="676893" y="41564"/>
                  </a:lnTo>
                  <a:lnTo>
                    <a:pt x="166254" y="0"/>
                  </a:lnTo>
                  <a:close/>
                </a:path>
              </a:pathLst>
            </a:custGeom>
            <a:solidFill>
              <a:srgbClr val="FF61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5D0DF5C7-5799-464F-8CF9-6F909E72C8E0}"/>
                </a:ext>
              </a:extLst>
            </p:cNvPr>
            <p:cNvSpPr/>
            <p:nvPr/>
          </p:nvSpPr>
          <p:spPr>
            <a:xfrm>
              <a:off x="9349645" y="3102315"/>
              <a:ext cx="997472" cy="523964"/>
            </a:xfrm>
            <a:custGeom>
              <a:avLst/>
              <a:gdLst>
                <a:gd name="connsiteX0" fmla="*/ 136566 w 1056904"/>
                <a:gd name="connsiteY0" fmla="*/ 83128 h 611580"/>
                <a:gd name="connsiteX1" fmla="*/ 83127 w 1056904"/>
                <a:gd name="connsiteY1" fmla="*/ 166255 h 611580"/>
                <a:gd name="connsiteX2" fmla="*/ 59376 w 1056904"/>
                <a:gd name="connsiteY2" fmla="*/ 255320 h 611580"/>
                <a:gd name="connsiteX3" fmla="*/ 35626 w 1056904"/>
                <a:gd name="connsiteY3" fmla="*/ 314697 h 611580"/>
                <a:gd name="connsiteX4" fmla="*/ 0 w 1056904"/>
                <a:gd name="connsiteY4" fmla="*/ 421574 h 611580"/>
                <a:gd name="connsiteX5" fmla="*/ 439387 w 1056904"/>
                <a:gd name="connsiteY5" fmla="*/ 599704 h 611580"/>
                <a:gd name="connsiteX6" fmla="*/ 498763 w 1056904"/>
                <a:gd name="connsiteY6" fmla="*/ 611580 h 611580"/>
                <a:gd name="connsiteX7" fmla="*/ 575953 w 1056904"/>
                <a:gd name="connsiteY7" fmla="*/ 605642 h 611580"/>
                <a:gd name="connsiteX8" fmla="*/ 629392 w 1056904"/>
                <a:gd name="connsiteY8" fmla="*/ 593767 h 611580"/>
                <a:gd name="connsiteX9" fmla="*/ 967839 w 1056904"/>
                <a:gd name="connsiteY9" fmla="*/ 427512 h 611580"/>
                <a:gd name="connsiteX10" fmla="*/ 1027215 w 1056904"/>
                <a:gd name="connsiteY10" fmla="*/ 368135 h 611580"/>
                <a:gd name="connsiteX11" fmla="*/ 1056904 w 1056904"/>
                <a:gd name="connsiteY11" fmla="*/ 261258 h 611580"/>
                <a:gd name="connsiteX12" fmla="*/ 1045028 w 1056904"/>
                <a:gd name="connsiteY12" fmla="*/ 178130 h 611580"/>
                <a:gd name="connsiteX13" fmla="*/ 1009402 w 1056904"/>
                <a:gd name="connsiteY13" fmla="*/ 118754 h 611580"/>
                <a:gd name="connsiteX14" fmla="*/ 967839 w 1056904"/>
                <a:gd name="connsiteY14" fmla="*/ 65315 h 611580"/>
                <a:gd name="connsiteX15" fmla="*/ 872836 w 1056904"/>
                <a:gd name="connsiteY15" fmla="*/ 5938 h 611580"/>
                <a:gd name="connsiteX16" fmla="*/ 783771 w 1056904"/>
                <a:gd name="connsiteY16" fmla="*/ 0 h 611580"/>
                <a:gd name="connsiteX17" fmla="*/ 700644 w 1056904"/>
                <a:gd name="connsiteY17" fmla="*/ 23751 h 611580"/>
                <a:gd name="connsiteX18" fmla="*/ 587828 w 1056904"/>
                <a:gd name="connsiteY18" fmla="*/ 53439 h 611580"/>
                <a:gd name="connsiteX19" fmla="*/ 510639 w 1056904"/>
                <a:gd name="connsiteY19" fmla="*/ 106878 h 611580"/>
                <a:gd name="connsiteX20" fmla="*/ 445324 w 1056904"/>
                <a:gd name="connsiteY20" fmla="*/ 142504 h 611580"/>
                <a:gd name="connsiteX21" fmla="*/ 385948 w 1056904"/>
                <a:gd name="connsiteY21" fmla="*/ 142504 h 611580"/>
                <a:gd name="connsiteX22" fmla="*/ 261257 w 1056904"/>
                <a:gd name="connsiteY22" fmla="*/ 118754 h 611580"/>
                <a:gd name="connsiteX23" fmla="*/ 136566 w 1056904"/>
                <a:gd name="connsiteY23" fmla="*/ 83128 h 611580"/>
                <a:gd name="connsiteX0" fmla="*/ 136566 w 1056904"/>
                <a:gd name="connsiteY0" fmla="*/ 83128 h 617365"/>
                <a:gd name="connsiteX1" fmla="*/ 83127 w 1056904"/>
                <a:gd name="connsiteY1" fmla="*/ 166255 h 617365"/>
                <a:gd name="connsiteX2" fmla="*/ 59376 w 1056904"/>
                <a:gd name="connsiteY2" fmla="*/ 255320 h 617365"/>
                <a:gd name="connsiteX3" fmla="*/ 35626 w 1056904"/>
                <a:gd name="connsiteY3" fmla="*/ 314697 h 617365"/>
                <a:gd name="connsiteX4" fmla="*/ 0 w 1056904"/>
                <a:gd name="connsiteY4" fmla="*/ 421574 h 617365"/>
                <a:gd name="connsiteX5" fmla="*/ 439387 w 1056904"/>
                <a:gd name="connsiteY5" fmla="*/ 599704 h 617365"/>
                <a:gd name="connsiteX6" fmla="*/ 498763 w 1056904"/>
                <a:gd name="connsiteY6" fmla="*/ 611580 h 617365"/>
                <a:gd name="connsiteX7" fmla="*/ 575953 w 1056904"/>
                <a:gd name="connsiteY7" fmla="*/ 605642 h 617365"/>
                <a:gd name="connsiteX8" fmla="*/ 629392 w 1056904"/>
                <a:gd name="connsiteY8" fmla="*/ 593767 h 617365"/>
                <a:gd name="connsiteX9" fmla="*/ 967839 w 1056904"/>
                <a:gd name="connsiteY9" fmla="*/ 427512 h 617365"/>
                <a:gd name="connsiteX10" fmla="*/ 1027215 w 1056904"/>
                <a:gd name="connsiteY10" fmla="*/ 368135 h 617365"/>
                <a:gd name="connsiteX11" fmla="*/ 1056904 w 1056904"/>
                <a:gd name="connsiteY11" fmla="*/ 261258 h 617365"/>
                <a:gd name="connsiteX12" fmla="*/ 1045028 w 1056904"/>
                <a:gd name="connsiteY12" fmla="*/ 178130 h 617365"/>
                <a:gd name="connsiteX13" fmla="*/ 1009402 w 1056904"/>
                <a:gd name="connsiteY13" fmla="*/ 118754 h 617365"/>
                <a:gd name="connsiteX14" fmla="*/ 967839 w 1056904"/>
                <a:gd name="connsiteY14" fmla="*/ 65315 h 617365"/>
                <a:gd name="connsiteX15" fmla="*/ 872836 w 1056904"/>
                <a:gd name="connsiteY15" fmla="*/ 5938 h 617365"/>
                <a:gd name="connsiteX16" fmla="*/ 783771 w 1056904"/>
                <a:gd name="connsiteY16" fmla="*/ 0 h 617365"/>
                <a:gd name="connsiteX17" fmla="*/ 700644 w 1056904"/>
                <a:gd name="connsiteY17" fmla="*/ 23751 h 617365"/>
                <a:gd name="connsiteX18" fmla="*/ 587828 w 1056904"/>
                <a:gd name="connsiteY18" fmla="*/ 53439 h 617365"/>
                <a:gd name="connsiteX19" fmla="*/ 510639 w 1056904"/>
                <a:gd name="connsiteY19" fmla="*/ 106878 h 617365"/>
                <a:gd name="connsiteX20" fmla="*/ 445324 w 1056904"/>
                <a:gd name="connsiteY20" fmla="*/ 142504 h 617365"/>
                <a:gd name="connsiteX21" fmla="*/ 385948 w 1056904"/>
                <a:gd name="connsiteY21" fmla="*/ 142504 h 617365"/>
                <a:gd name="connsiteX22" fmla="*/ 261257 w 1056904"/>
                <a:gd name="connsiteY22" fmla="*/ 118754 h 617365"/>
                <a:gd name="connsiteX23" fmla="*/ 136566 w 1056904"/>
                <a:gd name="connsiteY23" fmla="*/ 83128 h 617365"/>
                <a:gd name="connsiteX0" fmla="*/ 136566 w 1056904"/>
                <a:gd name="connsiteY0" fmla="*/ 83128 h 617365"/>
                <a:gd name="connsiteX1" fmla="*/ 83127 w 1056904"/>
                <a:gd name="connsiteY1" fmla="*/ 166255 h 617365"/>
                <a:gd name="connsiteX2" fmla="*/ 59376 w 1056904"/>
                <a:gd name="connsiteY2" fmla="*/ 255320 h 617365"/>
                <a:gd name="connsiteX3" fmla="*/ 35626 w 1056904"/>
                <a:gd name="connsiteY3" fmla="*/ 314697 h 617365"/>
                <a:gd name="connsiteX4" fmla="*/ 0 w 1056904"/>
                <a:gd name="connsiteY4" fmla="*/ 421574 h 617365"/>
                <a:gd name="connsiteX5" fmla="*/ 439387 w 1056904"/>
                <a:gd name="connsiteY5" fmla="*/ 599704 h 617365"/>
                <a:gd name="connsiteX6" fmla="*/ 498763 w 1056904"/>
                <a:gd name="connsiteY6" fmla="*/ 611580 h 617365"/>
                <a:gd name="connsiteX7" fmla="*/ 575953 w 1056904"/>
                <a:gd name="connsiteY7" fmla="*/ 605642 h 617365"/>
                <a:gd name="connsiteX8" fmla="*/ 629392 w 1056904"/>
                <a:gd name="connsiteY8" fmla="*/ 593767 h 617365"/>
                <a:gd name="connsiteX9" fmla="*/ 967839 w 1056904"/>
                <a:gd name="connsiteY9" fmla="*/ 427512 h 617365"/>
                <a:gd name="connsiteX10" fmla="*/ 1027215 w 1056904"/>
                <a:gd name="connsiteY10" fmla="*/ 368135 h 617365"/>
                <a:gd name="connsiteX11" fmla="*/ 1056904 w 1056904"/>
                <a:gd name="connsiteY11" fmla="*/ 261258 h 617365"/>
                <a:gd name="connsiteX12" fmla="*/ 1045028 w 1056904"/>
                <a:gd name="connsiteY12" fmla="*/ 178130 h 617365"/>
                <a:gd name="connsiteX13" fmla="*/ 1009402 w 1056904"/>
                <a:gd name="connsiteY13" fmla="*/ 118754 h 617365"/>
                <a:gd name="connsiteX14" fmla="*/ 967839 w 1056904"/>
                <a:gd name="connsiteY14" fmla="*/ 65315 h 617365"/>
                <a:gd name="connsiteX15" fmla="*/ 872836 w 1056904"/>
                <a:gd name="connsiteY15" fmla="*/ 5938 h 617365"/>
                <a:gd name="connsiteX16" fmla="*/ 783771 w 1056904"/>
                <a:gd name="connsiteY16" fmla="*/ 0 h 617365"/>
                <a:gd name="connsiteX17" fmla="*/ 700644 w 1056904"/>
                <a:gd name="connsiteY17" fmla="*/ 23751 h 617365"/>
                <a:gd name="connsiteX18" fmla="*/ 587828 w 1056904"/>
                <a:gd name="connsiteY18" fmla="*/ 53439 h 617365"/>
                <a:gd name="connsiteX19" fmla="*/ 510639 w 1056904"/>
                <a:gd name="connsiteY19" fmla="*/ 106878 h 617365"/>
                <a:gd name="connsiteX20" fmla="*/ 445324 w 1056904"/>
                <a:gd name="connsiteY20" fmla="*/ 142504 h 617365"/>
                <a:gd name="connsiteX21" fmla="*/ 385948 w 1056904"/>
                <a:gd name="connsiteY21" fmla="*/ 142504 h 617365"/>
                <a:gd name="connsiteX22" fmla="*/ 261257 w 1056904"/>
                <a:gd name="connsiteY22" fmla="*/ 118754 h 617365"/>
                <a:gd name="connsiteX23" fmla="*/ 136566 w 1056904"/>
                <a:gd name="connsiteY23" fmla="*/ 83128 h 617365"/>
                <a:gd name="connsiteX0" fmla="*/ 136566 w 1056904"/>
                <a:gd name="connsiteY0" fmla="*/ 83128 h 617365"/>
                <a:gd name="connsiteX1" fmla="*/ 83127 w 1056904"/>
                <a:gd name="connsiteY1" fmla="*/ 166255 h 617365"/>
                <a:gd name="connsiteX2" fmla="*/ 59376 w 1056904"/>
                <a:gd name="connsiteY2" fmla="*/ 255320 h 617365"/>
                <a:gd name="connsiteX3" fmla="*/ 35626 w 1056904"/>
                <a:gd name="connsiteY3" fmla="*/ 314697 h 617365"/>
                <a:gd name="connsiteX4" fmla="*/ 0 w 1056904"/>
                <a:gd name="connsiteY4" fmla="*/ 421574 h 617365"/>
                <a:gd name="connsiteX5" fmla="*/ 439387 w 1056904"/>
                <a:gd name="connsiteY5" fmla="*/ 599704 h 617365"/>
                <a:gd name="connsiteX6" fmla="*/ 498763 w 1056904"/>
                <a:gd name="connsiteY6" fmla="*/ 611580 h 617365"/>
                <a:gd name="connsiteX7" fmla="*/ 575953 w 1056904"/>
                <a:gd name="connsiteY7" fmla="*/ 605642 h 617365"/>
                <a:gd name="connsiteX8" fmla="*/ 629392 w 1056904"/>
                <a:gd name="connsiteY8" fmla="*/ 593767 h 617365"/>
                <a:gd name="connsiteX9" fmla="*/ 967839 w 1056904"/>
                <a:gd name="connsiteY9" fmla="*/ 427512 h 617365"/>
                <a:gd name="connsiteX10" fmla="*/ 1027215 w 1056904"/>
                <a:gd name="connsiteY10" fmla="*/ 368135 h 617365"/>
                <a:gd name="connsiteX11" fmla="*/ 1056904 w 1056904"/>
                <a:gd name="connsiteY11" fmla="*/ 261258 h 617365"/>
                <a:gd name="connsiteX12" fmla="*/ 1045028 w 1056904"/>
                <a:gd name="connsiteY12" fmla="*/ 178130 h 617365"/>
                <a:gd name="connsiteX13" fmla="*/ 1009402 w 1056904"/>
                <a:gd name="connsiteY13" fmla="*/ 118754 h 617365"/>
                <a:gd name="connsiteX14" fmla="*/ 967839 w 1056904"/>
                <a:gd name="connsiteY14" fmla="*/ 65315 h 617365"/>
                <a:gd name="connsiteX15" fmla="*/ 872836 w 1056904"/>
                <a:gd name="connsiteY15" fmla="*/ 5938 h 617365"/>
                <a:gd name="connsiteX16" fmla="*/ 783771 w 1056904"/>
                <a:gd name="connsiteY16" fmla="*/ 0 h 617365"/>
                <a:gd name="connsiteX17" fmla="*/ 700644 w 1056904"/>
                <a:gd name="connsiteY17" fmla="*/ 23751 h 617365"/>
                <a:gd name="connsiteX18" fmla="*/ 587828 w 1056904"/>
                <a:gd name="connsiteY18" fmla="*/ 53439 h 617365"/>
                <a:gd name="connsiteX19" fmla="*/ 510639 w 1056904"/>
                <a:gd name="connsiteY19" fmla="*/ 106878 h 617365"/>
                <a:gd name="connsiteX20" fmla="*/ 445324 w 1056904"/>
                <a:gd name="connsiteY20" fmla="*/ 142504 h 617365"/>
                <a:gd name="connsiteX21" fmla="*/ 385948 w 1056904"/>
                <a:gd name="connsiteY21" fmla="*/ 142504 h 617365"/>
                <a:gd name="connsiteX22" fmla="*/ 261257 w 1056904"/>
                <a:gd name="connsiteY22" fmla="*/ 118754 h 617365"/>
                <a:gd name="connsiteX23" fmla="*/ 136566 w 1056904"/>
                <a:gd name="connsiteY23" fmla="*/ 83128 h 617365"/>
                <a:gd name="connsiteX0" fmla="*/ 136566 w 1056904"/>
                <a:gd name="connsiteY0" fmla="*/ 83128 h 617365"/>
                <a:gd name="connsiteX1" fmla="*/ 83127 w 1056904"/>
                <a:gd name="connsiteY1" fmla="*/ 166255 h 617365"/>
                <a:gd name="connsiteX2" fmla="*/ 59376 w 1056904"/>
                <a:gd name="connsiteY2" fmla="*/ 255320 h 617365"/>
                <a:gd name="connsiteX3" fmla="*/ 35626 w 1056904"/>
                <a:gd name="connsiteY3" fmla="*/ 314697 h 617365"/>
                <a:gd name="connsiteX4" fmla="*/ 0 w 1056904"/>
                <a:gd name="connsiteY4" fmla="*/ 421574 h 617365"/>
                <a:gd name="connsiteX5" fmla="*/ 439387 w 1056904"/>
                <a:gd name="connsiteY5" fmla="*/ 599704 h 617365"/>
                <a:gd name="connsiteX6" fmla="*/ 498763 w 1056904"/>
                <a:gd name="connsiteY6" fmla="*/ 611580 h 617365"/>
                <a:gd name="connsiteX7" fmla="*/ 575953 w 1056904"/>
                <a:gd name="connsiteY7" fmla="*/ 605642 h 617365"/>
                <a:gd name="connsiteX8" fmla="*/ 629392 w 1056904"/>
                <a:gd name="connsiteY8" fmla="*/ 593767 h 617365"/>
                <a:gd name="connsiteX9" fmla="*/ 967839 w 1056904"/>
                <a:gd name="connsiteY9" fmla="*/ 427512 h 617365"/>
                <a:gd name="connsiteX10" fmla="*/ 1027215 w 1056904"/>
                <a:gd name="connsiteY10" fmla="*/ 368135 h 617365"/>
                <a:gd name="connsiteX11" fmla="*/ 1056904 w 1056904"/>
                <a:gd name="connsiteY11" fmla="*/ 261258 h 617365"/>
                <a:gd name="connsiteX12" fmla="*/ 1045028 w 1056904"/>
                <a:gd name="connsiteY12" fmla="*/ 178130 h 617365"/>
                <a:gd name="connsiteX13" fmla="*/ 1009402 w 1056904"/>
                <a:gd name="connsiteY13" fmla="*/ 118754 h 617365"/>
                <a:gd name="connsiteX14" fmla="*/ 967839 w 1056904"/>
                <a:gd name="connsiteY14" fmla="*/ 65315 h 617365"/>
                <a:gd name="connsiteX15" fmla="*/ 872836 w 1056904"/>
                <a:gd name="connsiteY15" fmla="*/ 5938 h 617365"/>
                <a:gd name="connsiteX16" fmla="*/ 783771 w 1056904"/>
                <a:gd name="connsiteY16" fmla="*/ 0 h 617365"/>
                <a:gd name="connsiteX17" fmla="*/ 700644 w 1056904"/>
                <a:gd name="connsiteY17" fmla="*/ 23751 h 617365"/>
                <a:gd name="connsiteX18" fmla="*/ 587828 w 1056904"/>
                <a:gd name="connsiteY18" fmla="*/ 53439 h 617365"/>
                <a:gd name="connsiteX19" fmla="*/ 510639 w 1056904"/>
                <a:gd name="connsiteY19" fmla="*/ 106878 h 617365"/>
                <a:gd name="connsiteX20" fmla="*/ 445324 w 1056904"/>
                <a:gd name="connsiteY20" fmla="*/ 142504 h 617365"/>
                <a:gd name="connsiteX21" fmla="*/ 385948 w 1056904"/>
                <a:gd name="connsiteY21" fmla="*/ 142504 h 617365"/>
                <a:gd name="connsiteX22" fmla="*/ 261257 w 1056904"/>
                <a:gd name="connsiteY22" fmla="*/ 118754 h 617365"/>
                <a:gd name="connsiteX23" fmla="*/ 136566 w 1056904"/>
                <a:gd name="connsiteY23" fmla="*/ 83128 h 617365"/>
                <a:gd name="connsiteX0" fmla="*/ 136566 w 1056904"/>
                <a:gd name="connsiteY0" fmla="*/ 83128 h 617365"/>
                <a:gd name="connsiteX1" fmla="*/ 83127 w 1056904"/>
                <a:gd name="connsiteY1" fmla="*/ 166255 h 617365"/>
                <a:gd name="connsiteX2" fmla="*/ 59376 w 1056904"/>
                <a:gd name="connsiteY2" fmla="*/ 255320 h 617365"/>
                <a:gd name="connsiteX3" fmla="*/ 35626 w 1056904"/>
                <a:gd name="connsiteY3" fmla="*/ 314697 h 617365"/>
                <a:gd name="connsiteX4" fmla="*/ 0 w 1056904"/>
                <a:gd name="connsiteY4" fmla="*/ 421574 h 617365"/>
                <a:gd name="connsiteX5" fmla="*/ 439387 w 1056904"/>
                <a:gd name="connsiteY5" fmla="*/ 599704 h 617365"/>
                <a:gd name="connsiteX6" fmla="*/ 498763 w 1056904"/>
                <a:gd name="connsiteY6" fmla="*/ 611580 h 617365"/>
                <a:gd name="connsiteX7" fmla="*/ 575953 w 1056904"/>
                <a:gd name="connsiteY7" fmla="*/ 605642 h 617365"/>
                <a:gd name="connsiteX8" fmla="*/ 629392 w 1056904"/>
                <a:gd name="connsiteY8" fmla="*/ 593767 h 617365"/>
                <a:gd name="connsiteX9" fmla="*/ 967839 w 1056904"/>
                <a:gd name="connsiteY9" fmla="*/ 427512 h 617365"/>
                <a:gd name="connsiteX10" fmla="*/ 1027215 w 1056904"/>
                <a:gd name="connsiteY10" fmla="*/ 368135 h 617365"/>
                <a:gd name="connsiteX11" fmla="*/ 1056904 w 1056904"/>
                <a:gd name="connsiteY11" fmla="*/ 261258 h 617365"/>
                <a:gd name="connsiteX12" fmla="*/ 1045028 w 1056904"/>
                <a:gd name="connsiteY12" fmla="*/ 178130 h 617365"/>
                <a:gd name="connsiteX13" fmla="*/ 1009402 w 1056904"/>
                <a:gd name="connsiteY13" fmla="*/ 118754 h 617365"/>
                <a:gd name="connsiteX14" fmla="*/ 967839 w 1056904"/>
                <a:gd name="connsiteY14" fmla="*/ 65315 h 617365"/>
                <a:gd name="connsiteX15" fmla="*/ 872836 w 1056904"/>
                <a:gd name="connsiteY15" fmla="*/ 5938 h 617365"/>
                <a:gd name="connsiteX16" fmla="*/ 783771 w 1056904"/>
                <a:gd name="connsiteY16" fmla="*/ 0 h 617365"/>
                <a:gd name="connsiteX17" fmla="*/ 700644 w 1056904"/>
                <a:gd name="connsiteY17" fmla="*/ 23751 h 617365"/>
                <a:gd name="connsiteX18" fmla="*/ 587828 w 1056904"/>
                <a:gd name="connsiteY18" fmla="*/ 53439 h 617365"/>
                <a:gd name="connsiteX19" fmla="*/ 510639 w 1056904"/>
                <a:gd name="connsiteY19" fmla="*/ 106878 h 617365"/>
                <a:gd name="connsiteX20" fmla="*/ 445324 w 1056904"/>
                <a:gd name="connsiteY20" fmla="*/ 142504 h 617365"/>
                <a:gd name="connsiteX21" fmla="*/ 385948 w 1056904"/>
                <a:gd name="connsiteY21" fmla="*/ 142504 h 617365"/>
                <a:gd name="connsiteX22" fmla="*/ 261257 w 1056904"/>
                <a:gd name="connsiteY22" fmla="*/ 118754 h 617365"/>
                <a:gd name="connsiteX23" fmla="*/ 136566 w 1056904"/>
                <a:gd name="connsiteY23" fmla="*/ 83128 h 617365"/>
                <a:gd name="connsiteX0" fmla="*/ 136566 w 1056904"/>
                <a:gd name="connsiteY0" fmla="*/ 83128 h 617365"/>
                <a:gd name="connsiteX1" fmla="*/ 83127 w 1056904"/>
                <a:gd name="connsiteY1" fmla="*/ 166255 h 617365"/>
                <a:gd name="connsiteX2" fmla="*/ 59376 w 1056904"/>
                <a:gd name="connsiteY2" fmla="*/ 255320 h 617365"/>
                <a:gd name="connsiteX3" fmla="*/ 35626 w 1056904"/>
                <a:gd name="connsiteY3" fmla="*/ 314697 h 617365"/>
                <a:gd name="connsiteX4" fmla="*/ 0 w 1056904"/>
                <a:gd name="connsiteY4" fmla="*/ 421574 h 617365"/>
                <a:gd name="connsiteX5" fmla="*/ 439387 w 1056904"/>
                <a:gd name="connsiteY5" fmla="*/ 599704 h 617365"/>
                <a:gd name="connsiteX6" fmla="*/ 498763 w 1056904"/>
                <a:gd name="connsiteY6" fmla="*/ 611580 h 617365"/>
                <a:gd name="connsiteX7" fmla="*/ 575953 w 1056904"/>
                <a:gd name="connsiteY7" fmla="*/ 605642 h 617365"/>
                <a:gd name="connsiteX8" fmla="*/ 629392 w 1056904"/>
                <a:gd name="connsiteY8" fmla="*/ 593767 h 617365"/>
                <a:gd name="connsiteX9" fmla="*/ 950026 w 1056904"/>
                <a:gd name="connsiteY9" fmla="*/ 439387 h 617365"/>
                <a:gd name="connsiteX10" fmla="*/ 1027215 w 1056904"/>
                <a:gd name="connsiteY10" fmla="*/ 368135 h 617365"/>
                <a:gd name="connsiteX11" fmla="*/ 1056904 w 1056904"/>
                <a:gd name="connsiteY11" fmla="*/ 261258 h 617365"/>
                <a:gd name="connsiteX12" fmla="*/ 1045028 w 1056904"/>
                <a:gd name="connsiteY12" fmla="*/ 178130 h 617365"/>
                <a:gd name="connsiteX13" fmla="*/ 1009402 w 1056904"/>
                <a:gd name="connsiteY13" fmla="*/ 118754 h 617365"/>
                <a:gd name="connsiteX14" fmla="*/ 967839 w 1056904"/>
                <a:gd name="connsiteY14" fmla="*/ 65315 h 617365"/>
                <a:gd name="connsiteX15" fmla="*/ 872836 w 1056904"/>
                <a:gd name="connsiteY15" fmla="*/ 5938 h 617365"/>
                <a:gd name="connsiteX16" fmla="*/ 783771 w 1056904"/>
                <a:gd name="connsiteY16" fmla="*/ 0 h 617365"/>
                <a:gd name="connsiteX17" fmla="*/ 700644 w 1056904"/>
                <a:gd name="connsiteY17" fmla="*/ 23751 h 617365"/>
                <a:gd name="connsiteX18" fmla="*/ 587828 w 1056904"/>
                <a:gd name="connsiteY18" fmla="*/ 53439 h 617365"/>
                <a:gd name="connsiteX19" fmla="*/ 510639 w 1056904"/>
                <a:gd name="connsiteY19" fmla="*/ 106878 h 617365"/>
                <a:gd name="connsiteX20" fmla="*/ 445324 w 1056904"/>
                <a:gd name="connsiteY20" fmla="*/ 142504 h 617365"/>
                <a:gd name="connsiteX21" fmla="*/ 385948 w 1056904"/>
                <a:gd name="connsiteY21" fmla="*/ 142504 h 617365"/>
                <a:gd name="connsiteX22" fmla="*/ 261257 w 1056904"/>
                <a:gd name="connsiteY22" fmla="*/ 118754 h 617365"/>
                <a:gd name="connsiteX23" fmla="*/ 136566 w 1056904"/>
                <a:gd name="connsiteY23" fmla="*/ 83128 h 617365"/>
                <a:gd name="connsiteX0" fmla="*/ 136566 w 1057605"/>
                <a:gd name="connsiteY0" fmla="*/ 83128 h 617365"/>
                <a:gd name="connsiteX1" fmla="*/ 83127 w 1057605"/>
                <a:gd name="connsiteY1" fmla="*/ 166255 h 617365"/>
                <a:gd name="connsiteX2" fmla="*/ 59376 w 1057605"/>
                <a:gd name="connsiteY2" fmla="*/ 255320 h 617365"/>
                <a:gd name="connsiteX3" fmla="*/ 35626 w 1057605"/>
                <a:gd name="connsiteY3" fmla="*/ 314697 h 617365"/>
                <a:gd name="connsiteX4" fmla="*/ 0 w 1057605"/>
                <a:gd name="connsiteY4" fmla="*/ 421574 h 617365"/>
                <a:gd name="connsiteX5" fmla="*/ 439387 w 1057605"/>
                <a:gd name="connsiteY5" fmla="*/ 599704 h 617365"/>
                <a:gd name="connsiteX6" fmla="*/ 498763 w 1057605"/>
                <a:gd name="connsiteY6" fmla="*/ 611580 h 617365"/>
                <a:gd name="connsiteX7" fmla="*/ 575953 w 1057605"/>
                <a:gd name="connsiteY7" fmla="*/ 605642 h 617365"/>
                <a:gd name="connsiteX8" fmla="*/ 629392 w 1057605"/>
                <a:gd name="connsiteY8" fmla="*/ 593767 h 617365"/>
                <a:gd name="connsiteX9" fmla="*/ 950026 w 1057605"/>
                <a:gd name="connsiteY9" fmla="*/ 439387 h 617365"/>
                <a:gd name="connsiteX10" fmla="*/ 1027215 w 1057605"/>
                <a:gd name="connsiteY10" fmla="*/ 368135 h 617365"/>
                <a:gd name="connsiteX11" fmla="*/ 1056904 w 1057605"/>
                <a:gd name="connsiteY11" fmla="*/ 261258 h 617365"/>
                <a:gd name="connsiteX12" fmla="*/ 1045028 w 1057605"/>
                <a:gd name="connsiteY12" fmla="*/ 178130 h 617365"/>
                <a:gd name="connsiteX13" fmla="*/ 1009402 w 1057605"/>
                <a:gd name="connsiteY13" fmla="*/ 118754 h 617365"/>
                <a:gd name="connsiteX14" fmla="*/ 967839 w 1057605"/>
                <a:gd name="connsiteY14" fmla="*/ 65315 h 617365"/>
                <a:gd name="connsiteX15" fmla="*/ 872836 w 1057605"/>
                <a:gd name="connsiteY15" fmla="*/ 5938 h 617365"/>
                <a:gd name="connsiteX16" fmla="*/ 783771 w 1057605"/>
                <a:gd name="connsiteY16" fmla="*/ 0 h 617365"/>
                <a:gd name="connsiteX17" fmla="*/ 700644 w 1057605"/>
                <a:gd name="connsiteY17" fmla="*/ 23751 h 617365"/>
                <a:gd name="connsiteX18" fmla="*/ 587828 w 1057605"/>
                <a:gd name="connsiteY18" fmla="*/ 53439 h 617365"/>
                <a:gd name="connsiteX19" fmla="*/ 510639 w 1057605"/>
                <a:gd name="connsiteY19" fmla="*/ 106878 h 617365"/>
                <a:gd name="connsiteX20" fmla="*/ 445324 w 1057605"/>
                <a:gd name="connsiteY20" fmla="*/ 142504 h 617365"/>
                <a:gd name="connsiteX21" fmla="*/ 385948 w 1057605"/>
                <a:gd name="connsiteY21" fmla="*/ 142504 h 617365"/>
                <a:gd name="connsiteX22" fmla="*/ 261257 w 1057605"/>
                <a:gd name="connsiteY22" fmla="*/ 118754 h 617365"/>
                <a:gd name="connsiteX23" fmla="*/ 136566 w 1057605"/>
                <a:gd name="connsiteY23" fmla="*/ 83128 h 617365"/>
                <a:gd name="connsiteX0" fmla="*/ 136566 w 1057605"/>
                <a:gd name="connsiteY0" fmla="*/ 83128 h 617365"/>
                <a:gd name="connsiteX1" fmla="*/ 83127 w 1057605"/>
                <a:gd name="connsiteY1" fmla="*/ 166255 h 617365"/>
                <a:gd name="connsiteX2" fmla="*/ 59376 w 1057605"/>
                <a:gd name="connsiteY2" fmla="*/ 255320 h 617365"/>
                <a:gd name="connsiteX3" fmla="*/ 35626 w 1057605"/>
                <a:gd name="connsiteY3" fmla="*/ 314697 h 617365"/>
                <a:gd name="connsiteX4" fmla="*/ 0 w 1057605"/>
                <a:gd name="connsiteY4" fmla="*/ 421574 h 617365"/>
                <a:gd name="connsiteX5" fmla="*/ 439387 w 1057605"/>
                <a:gd name="connsiteY5" fmla="*/ 599704 h 617365"/>
                <a:gd name="connsiteX6" fmla="*/ 498763 w 1057605"/>
                <a:gd name="connsiteY6" fmla="*/ 611580 h 617365"/>
                <a:gd name="connsiteX7" fmla="*/ 575953 w 1057605"/>
                <a:gd name="connsiteY7" fmla="*/ 605642 h 617365"/>
                <a:gd name="connsiteX8" fmla="*/ 629392 w 1057605"/>
                <a:gd name="connsiteY8" fmla="*/ 593767 h 617365"/>
                <a:gd name="connsiteX9" fmla="*/ 950026 w 1057605"/>
                <a:gd name="connsiteY9" fmla="*/ 439387 h 617365"/>
                <a:gd name="connsiteX10" fmla="*/ 1027215 w 1057605"/>
                <a:gd name="connsiteY10" fmla="*/ 368135 h 617365"/>
                <a:gd name="connsiteX11" fmla="*/ 1056904 w 1057605"/>
                <a:gd name="connsiteY11" fmla="*/ 261258 h 617365"/>
                <a:gd name="connsiteX12" fmla="*/ 1045028 w 1057605"/>
                <a:gd name="connsiteY12" fmla="*/ 178130 h 617365"/>
                <a:gd name="connsiteX13" fmla="*/ 1009402 w 1057605"/>
                <a:gd name="connsiteY13" fmla="*/ 118754 h 617365"/>
                <a:gd name="connsiteX14" fmla="*/ 967839 w 1057605"/>
                <a:gd name="connsiteY14" fmla="*/ 65315 h 617365"/>
                <a:gd name="connsiteX15" fmla="*/ 872836 w 1057605"/>
                <a:gd name="connsiteY15" fmla="*/ 5938 h 617365"/>
                <a:gd name="connsiteX16" fmla="*/ 783771 w 1057605"/>
                <a:gd name="connsiteY16" fmla="*/ 0 h 617365"/>
                <a:gd name="connsiteX17" fmla="*/ 700644 w 1057605"/>
                <a:gd name="connsiteY17" fmla="*/ 23751 h 617365"/>
                <a:gd name="connsiteX18" fmla="*/ 587828 w 1057605"/>
                <a:gd name="connsiteY18" fmla="*/ 53439 h 617365"/>
                <a:gd name="connsiteX19" fmla="*/ 510639 w 1057605"/>
                <a:gd name="connsiteY19" fmla="*/ 106878 h 617365"/>
                <a:gd name="connsiteX20" fmla="*/ 445324 w 1057605"/>
                <a:gd name="connsiteY20" fmla="*/ 142504 h 617365"/>
                <a:gd name="connsiteX21" fmla="*/ 385948 w 1057605"/>
                <a:gd name="connsiteY21" fmla="*/ 142504 h 617365"/>
                <a:gd name="connsiteX22" fmla="*/ 261257 w 1057605"/>
                <a:gd name="connsiteY22" fmla="*/ 118754 h 617365"/>
                <a:gd name="connsiteX23" fmla="*/ 136566 w 1057605"/>
                <a:gd name="connsiteY23" fmla="*/ 83128 h 617365"/>
                <a:gd name="connsiteX0" fmla="*/ 136566 w 1057605"/>
                <a:gd name="connsiteY0" fmla="*/ 83128 h 617365"/>
                <a:gd name="connsiteX1" fmla="*/ 83127 w 1057605"/>
                <a:gd name="connsiteY1" fmla="*/ 166255 h 617365"/>
                <a:gd name="connsiteX2" fmla="*/ 59376 w 1057605"/>
                <a:gd name="connsiteY2" fmla="*/ 255320 h 617365"/>
                <a:gd name="connsiteX3" fmla="*/ 35626 w 1057605"/>
                <a:gd name="connsiteY3" fmla="*/ 314697 h 617365"/>
                <a:gd name="connsiteX4" fmla="*/ 0 w 1057605"/>
                <a:gd name="connsiteY4" fmla="*/ 421574 h 617365"/>
                <a:gd name="connsiteX5" fmla="*/ 439387 w 1057605"/>
                <a:gd name="connsiteY5" fmla="*/ 599704 h 617365"/>
                <a:gd name="connsiteX6" fmla="*/ 498763 w 1057605"/>
                <a:gd name="connsiteY6" fmla="*/ 611580 h 617365"/>
                <a:gd name="connsiteX7" fmla="*/ 575953 w 1057605"/>
                <a:gd name="connsiteY7" fmla="*/ 605642 h 617365"/>
                <a:gd name="connsiteX8" fmla="*/ 629392 w 1057605"/>
                <a:gd name="connsiteY8" fmla="*/ 593767 h 617365"/>
                <a:gd name="connsiteX9" fmla="*/ 950026 w 1057605"/>
                <a:gd name="connsiteY9" fmla="*/ 439387 h 617365"/>
                <a:gd name="connsiteX10" fmla="*/ 1027215 w 1057605"/>
                <a:gd name="connsiteY10" fmla="*/ 368135 h 617365"/>
                <a:gd name="connsiteX11" fmla="*/ 1056904 w 1057605"/>
                <a:gd name="connsiteY11" fmla="*/ 261258 h 617365"/>
                <a:gd name="connsiteX12" fmla="*/ 1045028 w 1057605"/>
                <a:gd name="connsiteY12" fmla="*/ 178130 h 617365"/>
                <a:gd name="connsiteX13" fmla="*/ 967839 w 1057605"/>
                <a:gd name="connsiteY13" fmla="*/ 65315 h 617365"/>
                <a:gd name="connsiteX14" fmla="*/ 872836 w 1057605"/>
                <a:gd name="connsiteY14" fmla="*/ 5938 h 617365"/>
                <a:gd name="connsiteX15" fmla="*/ 783771 w 1057605"/>
                <a:gd name="connsiteY15" fmla="*/ 0 h 617365"/>
                <a:gd name="connsiteX16" fmla="*/ 700644 w 1057605"/>
                <a:gd name="connsiteY16" fmla="*/ 23751 h 617365"/>
                <a:gd name="connsiteX17" fmla="*/ 587828 w 1057605"/>
                <a:gd name="connsiteY17" fmla="*/ 53439 h 617365"/>
                <a:gd name="connsiteX18" fmla="*/ 510639 w 1057605"/>
                <a:gd name="connsiteY18" fmla="*/ 106878 h 617365"/>
                <a:gd name="connsiteX19" fmla="*/ 445324 w 1057605"/>
                <a:gd name="connsiteY19" fmla="*/ 142504 h 617365"/>
                <a:gd name="connsiteX20" fmla="*/ 385948 w 1057605"/>
                <a:gd name="connsiteY20" fmla="*/ 142504 h 617365"/>
                <a:gd name="connsiteX21" fmla="*/ 261257 w 1057605"/>
                <a:gd name="connsiteY21" fmla="*/ 118754 h 617365"/>
                <a:gd name="connsiteX22" fmla="*/ 136566 w 1057605"/>
                <a:gd name="connsiteY22" fmla="*/ 83128 h 617365"/>
                <a:gd name="connsiteX0" fmla="*/ 136566 w 1057218"/>
                <a:gd name="connsiteY0" fmla="*/ 83128 h 617365"/>
                <a:gd name="connsiteX1" fmla="*/ 83127 w 1057218"/>
                <a:gd name="connsiteY1" fmla="*/ 166255 h 617365"/>
                <a:gd name="connsiteX2" fmla="*/ 59376 w 1057218"/>
                <a:gd name="connsiteY2" fmla="*/ 255320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587828 w 1057218"/>
                <a:gd name="connsiteY17" fmla="*/ 53439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36566 w 1057218"/>
                <a:gd name="connsiteY22" fmla="*/ 83128 h 617365"/>
                <a:gd name="connsiteX0" fmla="*/ 136566 w 1057218"/>
                <a:gd name="connsiteY0" fmla="*/ 83128 h 617365"/>
                <a:gd name="connsiteX1" fmla="*/ 83127 w 1057218"/>
                <a:gd name="connsiteY1" fmla="*/ 166255 h 617365"/>
                <a:gd name="connsiteX2" fmla="*/ 59376 w 1057218"/>
                <a:gd name="connsiteY2" fmla="*/ 255320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587828 w 1057218"/>
                <a:gd name="connsiteY17" fmla="*/ 53439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36566 w 1057218"/>
                <a:gd name="connsiteY22" fmla="*/ 83128 h 617365"/>
                <a:gd name="connsiteX0" fmla="*/ 136566 w 1057218"/>
                <a:gd name="connsiteY0" fmla="*/ 83128 h 617365"/>
                <a:gd name="connsiteX1" fmla="*/ 83127 w 1057218"/>
                <a:gd name="connsiteY1" fmla="*/ 166255 h 617365"/>
                <a:gd name="connsiteX2" fmla="*/ 59376 w 1057218"/>
                <a:gd name="connsiteY2" fmla="*/ 255320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587828 w 1057218"/>
                <a:gd name="connsiteY17" fmla="*/ 53439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36566 w 1057218"/>
                <a:gd name="connsiteY22" fmla="*/ 83128 h 617365"/>
                <a:gd name="connsiteX0" fmla="*/ 136566 w 1057218"/>
                <a:gd name="connsiteY0" fmla="*/ 83128 h 617365"/>
                <a:gd name="connsiteX1" fmla="*/ 83127 w 1057218"/>
                <a:gd name="connsiteY1" fmla="*/ 166255 h 617365"/>
                <a:gd name="connsiteX2" fmla="*/ 59376 w 1057218"/>
                <a:gd name="connsiteY2" fmla="*/ 255320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605641 w 1057218"/>
                <a:gd name="connsiteY17" fmla="*/ 65314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36566 w 1057218"/>
                <a:gd name="connsiteY22" fmla="*/ 83128 h 617365"/>
                <a:gd name="connsiteX0" fmla="*/ 124660 w 1057218"/>
                <a:gd name="connsiteY0" fmla="*/ 78366 h 617365"/>
                <a:gd name="connsiteX1" fmla="*/ 83127 w 1057218"/>
                <a:gd name="connsiteY1" fmla="*/ 166255 h 617365"/>
                <a:gd name="connsiteX2" fmla="*/ 59376 w 1057218"/>
                <a:gd name="connsiteY2" fmla="*/ 255320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605641 w 1057218"/>
                <a:gd name="connsiteY17" fmla="*/ 65314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24660 w 1057218"/>
                <a:gd name="connsiteY22" fmla="*/ 78366 h 617365"/>
                <a:gd name="connsiteX0" fmla="*/ 124660 w 1057218"/>
                <a:gd name="connsiteY0" fmla="*/ 78366 h 617365"/>
                <a:gd name="connsiteX1" fmla="*/ 83127 w 1057218"/>
                <a:gd name="connsiteY1" fmla="*/ 166255 h 617365"/>
                <a:gd name="connsiteX2" fmla="*/ 56994 w 1057218"/>
                <a:gd name="connsiteY2" fmla="*/ 245795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605641 w 1057218"/>
                <a:gd name="connsiteY17" fmla="*/ 65314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24660 w 1057218"/>
                <a:gd name="connsiteY22" fmla="*/ 78366 h 617365"/>
                <a:gd name="connsiteX0" fmla="*/ 124660 w 1057218"/>
                <a:gd name="connsiteY0" fmla="*/ 78366 h 617365"/>
                <a:gd name="connsiteX1" fmla="*/ 90270 w 1057218"/>
                <a:gd name="connsiteY1" fmla="*/ 161492 h 617365"/>
                <a:gd name="connsiteX2" fmla="*/ 56994 w 1057218"/>
                <a:gd name="connsiteY2" fmla="*/ 245795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605641 w 1057218"/>
                <a:gd name="connsiteY17" fmla="*/ 65314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24660 w 1057218"/>
                <a:gd name="connsiteY22" fmla="*/ 78366 h 6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7218" h="617365">
                  <a:moveTo>
                    <a:pt x="124660" y="78366"/>
                  </a:moveTo>
                  <a:lnTo>
                    <a:pt x="90270" y="161492"/>
                  </a:lnTo>
                  <a:lnTo>
                    <a:pt x="56994" y="245795"/>
                  </a:lnTo>
                  <a:lnTo>
                    <a:pt x="35626" y="314697"/>
                  </a:lnTo>
                  <a:lnTo>
                    <a:pt x="0" y="421574"/>
                  </a:lnTo>
                  <a:lnTo>
                    <a:pt x="439387" y="599704"/>
                  </a:lnTo>
                  <a:cubicBezTo>
                    <a:pt x="522514" y="631372"/>
                    <a:pt x="476002" y="610590"/>
                    <a:pt x="498763" y="611580"/>
                  </a:cubicBezTo>
                  <a:cubicBezTo>
                    <a:pt x="521524" y="612570"/>
                    <a:pt x="554182" y="608611"/>
                    <a:pt x="575953" y="605642"/>
                  </a:cubicBezTo>
                  <a:cubicBezTo>
                    <a:pt x="597725" y="602673"/>
                    <a:pt x="564078" y="623455"/>
                    <a:pt x="629392" y="593767"/>
                  </a:cubicBezTo>
                  <a:lnTo>
                    <a:pt x="950026" y="439387"/>
                  </a:lnTo>
                  <a:cubicBezTo>
                    <a:pt x="1016330" y="401782"/>
                    <a:pt x="1012371" y="395844"/>
                    <a:pt x="1027215" y="368135"/>
                  </a:cubicBezTo>
                  <a:cubicBezTo>
                    <a:pt x="1042059" y="340426"/>
                    <a:pt x="1053935" y="292925"/>
                    <a:pt x="1056904" y="261258"/>
                  </a:cubicBezTo>
                  <a:cubicBezTo>
                    <a:pt x="1059873" y="229591"/>
                    <a:pt x="1041069" y="166255"/>
                    <a:pt x="1033152" y="142504"/>
                  </a:cubicBezTo>
                  <a:cubicBezTo>
                    <a:pt x="1018308" y="109847"/>
                    <a:pt x="994558" y="88076"/>
                    <a:pt x="967839" y="65315"/>
                  </a:cubicBezTo>
                  <a:cubicBezTo>
                    <a:pt x="945078" y="46512"/>
                    <a:pt x="903514" y="16824"/>
                    <a:pt x="872836" y="5938"/>
                  </a:cubicBezTo>
                  <a:lnTo>
                    <a:pt x="783771" y="0"/>
                  </a:lnTo>
                  <a:cubicBezTo>
                    <a:pt x="756062" y="7917"/>
                    <a:pt x="730332" y="12865"/>
                    <a:pt x="700644" y="23751"/>
                  </a:cubicBezTo>
                  <a:cubicBezTo>
                    <a:pt x="670956" y="34637"/>
                    <a:pt x="637309" y="51459"/>
                    <a:pt x="605641" y="65314"/>
                  </a:cubicBezTo>
                  <a:lnTo>
                    <a:pt x="510639" y="106878"/>
                  </a:lnTo>
                  <a:lnTo>
                    <a:pt x="445324" y="142504"/>
                  </a:lnTo>
                  <a:lnTo>
                    <a:pt x="385948" y="142504"/>
                  </a:lnTo>
                  <a:lnTo>
                    <a:pt x="261257" y="118754"/>
                  </a:lnTo>
                  <a:lnTo>
                    <a:pt x="124660" y="78366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A27B1DF5-1611-449A-ADB8-0DC724EF9F28}"/>
                </a:ext>
              </a:extLst>
            </p:cNvPr>
            <p:cNvSpPr/>
            <p:nvPr/>
          </p:nvSpPr>
          <p:spPr>
            <a:xfrm>
              <a:off x="8925267" y="2986127"/>
              <a:ext cx="393564" cy="424587"/>
            </a:xfrm>
            <a:custGeom>
              <a:avLst/>
              <a:gdLst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21574 h 469075"/>
                <a:gd name="connsiteX6" fmla="*/ 136566 w 415636"/>
                <a:gd name="connsiteY6" fmla="*/ 368135 h 469075"/>
                <a:gd name="connsiteX7" fmla="*/ 41564 w 415636"/>
                <a:gd name="connsiteY7" fmla="*/ 302821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21574 h 469075"/>
                <a:gd name="connsiteX6" fmla="*/ 124690 w 415636"/>
                <a:gd name="connsiteY6" fmla="*/ 397823 h 469075"/>
                <a:gd name="connsiteX7" fmla="*/ 41564 w 415636"/>
                <a:gd name="connsiteY7" fmla="*/ 302821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21574 h 469075"/>
                <a:gd name="connsiteX6" fmla="*/ 124690 w 415636"/>
                <a:gd name="connsiteY6" fmla="*/ 397823 h 469075"/>
                <a:gd name="connsiteX7" fmla="*/ 41564 w 415636"/>
                <a:gd name="connsiteY7" fmla="*/ 326572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39387 h 469075"/>
                <a:gd name="connsiteX6" fmla="*/ 124690 w 415636"/>
                <a:gd name="connsiteY6" fmla="*/ 397823 h 469075"/>
                <a:gd name="connsiteX7" fmla="*/ 41564 w 415636"/>
                <a:gd name="connsiteY7" fmla="*/ 326572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59376 w 409698"/>
                <a:gd name="connsiteY0" fmla="*/ 0 h 469075"/>
                <a:gd name="connsiteX1" fmla="*/ 160317 w 409698"/>
                <a:gd name="connsiteY1" fmla="*/ 0 h 469075"/>
                <a:gd name="connsiteX2" fmla="*/ 332509 w 409698"/>
                <a:gd name="connsiteY2" fmla="*/ 23750 h 469075"/>
                <a:gd name="connsiteX3" fmla="*/ 409698 w 409698"/>
                <a:gd name="connsiteY3" fmla="*/ 71252 h 469075"/>
                <a:gd name="connsiteX4" fmla="*/ 368135 w 409698"/>
                <a:gd name="connsiteY4" fmla="*/ 469075 h 469075"/>
                <a:gd name="connsiteX5" fmla="*/ 225631 w 409698"/>
                <a:gd name="connsiteY5" fmla="*/ 439387 h 469075"/>
                <a:gd name="connsiteX6" fmla="*/ 118752 w 409698"/>
                <a:gd name="connsiteY6" fmla="*/ 397823 h 469075"/>
                <a:gd name="connsiteX7" fmla="*/ 35626 w 409698"/>
                <a:gd name="connsiteY7" fmla="*/ 326572 h 469075"/>
                <a:gd name="connsiteX8" fmla="*/ 5937 w 409698"/>
                <a:gd name="connsiteY8" fmla="*/ 243444 h 469075"/>
                <a:gd name="connsiteX9" fmla="*/ 0 w 409698"/>
                <a:gd name="connsiteY9" fmla="*/ 148441 h 469075"/>
                <a:gd name="connsiteX10" fmla="*/ 17813 w 409698"/>
                <a:gd name="connsiteY10" fmla="*/ 71252 h 469075"/>
                <a:gd name="connsiteX11" fmla="*/ 59376 w 409698"/>
                <a:gd name="connsiteY11" fmla="*/ 0 h 469075"/>
                <a:gd name="connsiteX0" fmla="*/ 59376 w 409698"/>
                <a:gd name="connsiteY0" fmla="*/ 6271 h 475346"/>
                <a:gd name="connsiteX1" fmla="*/ 160317 w 409698"/>
                <a:gd name="connsiteY1" fmla="*/ 6271 h 475346"/>
                <a:gd name="connsiteX2" fmla="*/ 332509 w 409698"/>
                <a:gd name="connsiteY2" fmla="*/ 30021 h 475346"/>
                <a:gd name="connsiteX3" fmla="*/ 409698 w 409698"/>
                <a:gd name="connsiteY3" fmla="*/ 77523 h 475346"/>
                <a:gd name="connsiteX4" fmla="*/ 368135 w 409698"/>
                <a:gd name="connsiteY4" fmla="*/ 475346 h 475346"/>
                <a:gd name="connsiteX5" fmla="*/ 225631 w 409698"/>
                <a:gd name="connsiteY5" fmla="*/ 445658 h 475346"/>
                <a:gd name="connsiteX6" fmla="*/ 118752 w 409698"/>
                <a:gd name="connsiteY6" fmla="*/ 404094 h 475346"/>
                <a:gd name="connsiteX7" fmla="*/ 35626 w 409698"/>
                <a:gd name="connsiteY7" fmla="*/ 332843 h 475346"/>
                <a:gd name="connsiteX8" fmla="*/ 5937 w 409698"/>
                <a:gd name="connsiteY8" fmla="*/ 249715 h 475346"/>
                <a:gd name="connsiteX9" fmla="*/ 0 w 409698"/>
                <a:gd name="connsiteY9" fmla="*/ 154712 h 475346"/>
                <a:gd name="connsiteX10" fmla="*/ 17813 w 409698"/>
                <a:gd name="connsiteY10" fmla="*/ 77523 h 475346"/>
                <a:gd name="connsiteX11" fmla="*/ 59376 w 409698"/>
                <a:gd name="connsiteY11" fmla="*/ 6271 h 475346"/>
                <a:gd name="connsiteX0" fmla="*/ 59376 w 409698"/>
                <a:gd name="connsiteY0" fmla="*/ 6271 h 475346"/>
                <a:gd name="connsiteX1" fmla="*/ 160317 w 409698"/>
                <a:gd name="connsiteY1" fmla="*/ 6271 h 475346"/>
                <a:gd name="connsiteX2" fmla="*/ 332509 w 409698"/>
                <a:gd name="connsiteY2" fmla="*/ 30021 h 475346"/>
                <a:gd name="connsiteX3" fmla="*/ 409698 w 409698"/>
                <a:gd name="connsiteY3" fmla="*/ 77523 h 475346"/>
                <a:gd name="connsiteX4" fmla="*/ 368135 w 409698"/>
                <a:gd name="connsiteY4" fmla="*/ 475346 h 475346"/>
                <a:gd name="connsiteX5" fmla="*/ 225631 w 409698"/>
                <a:gd name="connsiteY5" fmla="*/ 445658 h 475346"/>
                <a:gd name="connsiteX6" fmla="*/ 118752 w 409698"/>
                <a:gd name="connsiteY6" fmla="*/ 404094 h 475346"/>
                <a:gd name="connsiteX7" fmla="*/ 35626 w 409698"/>
                <a:gd name="connsiteY7" fmla="*/ 332843 h 475346"/>
                <a:gd name="connsiteX8" fmla="*/ 5937 w 409698"/>
                <a:gd name="connsiteY8" fmla="*/ 249715 h 475346"/>
                <a:gd name="connsiteX9" fmla="*/ 0 w 409698"/>
                <a:gd name="connsiteY9" fmla="*/ 154712 h 475346"/>
                <a:gd name="connsiteX10" fmla="*/ 17813 w 409698"/>
                <a:gd name="connsiteY10" fmla="*/ 77523 h 475346"/>
                <a:gd name="connsiteX11" fmla="*/ 59376 w 409698"/>
                <a:gd name="connsiteY11" fmla="*/ 6271 h 475346"/>
                <a:gd name="connsiteX0" fmla="*/ 59376 w 409698"/>
                <a:gd name="connsiteY0" fmla="*/ 6271 h 475346"/>
                <a:gd name="connsiteX1" fmla="*/ 160317 w 409698"/>
                <a:gd name="connsiteY1" fmla="*/ 6271 h 475346"/>
                <a:gd name="connsiteX2" fmla="*/ 332509 w 409698"/>
                <a:gd name="connsiteY2" fmla="*/ 30021 h 475346"/>
                <a:gd name="connsiteX3" fmla="*/ 409698 w 409698"/>
                <a:gd name="connsiteY3" fmla="*/ 77523 h 475346"/>
                <a:gd name="connsiteX4" fmla="*/ 368135 w 409698"/>
                <a:gd name="connsiteY4" fmla="*/ 475346 h 475346"/>
                <a:gd name="connsiteX5" fmla="*/ 225631 w 409698"/>
                <a:gd name="connsiteY5" fmla="*/ 445658 h 475346"/>
                <a:gd name="connsiteX6" fmla="*/ 118752 w 409698"/>
                <a:gd name="connsiteY6" fmla="*/ 404094 h 475346"/>
                <a:gd name="connsiteX7" fmla="*/ 35626 w 409698"/>
                <a:gd name="connsiteY7" fmla="*/ 332843 h 475346"/>
                <a:gd name="connsiteX8" fmla="*/ 5937 w 409698"/>
                <a:gd name="connsiteY8" fmla="*/ 249715 h 475346"/>
                <a:gd name="connsiteX9" fmla="*/ 0 w 409698"/>
                <a:gd name="connsiteY9" fmla="*/ 154712 h 475346"/>
                <a:gd name="connsiteX10" fmla="*/ 17813 w 409698"/>
                <a:gd name="connsiteY10" fmla="*/ 77523 h 475346"/>
                <a:gd name="connsiteX11" fmla="*/ 59376 w 409698"/>
                <a:gd name="connsiteY11" fmla="*/ 6271 h 475346"/>
                <a:gd name="connsiteX0" fmla="*/ 59376 w 403760"/>
                <a:gd name="connsiteY0" fmla="*/ 6271 h 475346"/>
                <a:gd name="connsiteX1" fmla="*/ 160317 w 403760"/>
                <a:gd name="connsiteY1" fmla="*/ 6271 h 475346"/>
                <a:gd name="connsiteX2" fmla="*/ 332509 w 403760"/>
                <a:gd name="connsiteY2" fmla="*/ 30021 h 475346"/>
                <a:gd name="connsiteX3" fmla="*/ 403760 w 403760"/>
                <a:gd name="connsiteY3" fmla="*/ 125024 h 475346"/>
                <a:gd name="connsiteX4" fmla="*/ 368135 w 403760"/>
                <a:gd name="connsiteY4" fmla="*/ 475346 h 475346"/>
                <a:gd name="connsiteX5" fmla="*/ 225631 w 403760"/>
                <a:gd name="connsiteY5" fmla="*/ 445658 h 475346"/>
                <a:gd name="connsiteX6" fmla="*/ 118752 w 403760"/>
                <a:gd name="connsiteY6" fmla="*/ 404094 h 475346"/>
                <a:gd name="connsiteX7" fmla="*/ 35626 w 403760"/>
                <a:gd name="connsiteY7" fmla="*/ 332843 h 475346"/>
                <a:gd name="connsiteX8" fmla="*/ 5937 w 403760"/>
                <a:gd name="connsiteY8" fmla="*/ 249715 h 475346"/>
                <a:gd name="connsiteX9" fmla="*/ 0 w 403760"/>
                <a:gd name="connsiteY9" fmla="*/ 154712 h 475346"/>
                <a:gd name="connsiteX10" fmla="*/ 17813 w 403760"/>
                <a:gd name="connsiteY10" fmla="*/ 77523 h 475346"/>
                <a:gd name="connsiteX11" fmla="*/ 59376 w 403760"/>
                <a:gd name="connsiteY11" fmla="*/ 6271 h 475346"/>
                <a:gd name="connsiteX0" fmla="*/ 59376 w 403760"/>
                <a:gd name="connsiteY0" fmla="*/ 6271 h 494986"/>
                <a:gd name="connsiteX1" fmla="*/ 160317 w 403760"/>
                <a:gd name="connsiteY1" fmla="*/ 6271 h 494986"/>
                <a:gd name="connsiteX2" fmla="*/ 332509 w 403760"/>
                <a:gd name="connsiteY2" fmla="*/ 30021 h 494986"/>
                <a:gd name="connsiteX3" fmla="*/ 403760 w 403760"/>
                <a:gd name="connsiteY3" fmla="*/ 125024 h 494986"/>
                <a:gd name="connsiteX4" fmla="*/ 368135 w 403760"/>
                <a:gd name="connsiteY4" fmla="*/ 475346 h 494986"/>
                <a:gd name="connsiteX5" fmla="*/ 225631 w 403760"/>
                <a:gd name="connsiteY5" fmla="*/ 445658 h 494986"/>
                <a:gd name="connsiteX6" fmla="*/ 118752 w 403760"/>
                <a:gd name="connsiteY6" fmla="*/ 404094 h 494986"/>
                <a:gd name="connsiteX7" fmla="*/ 35626 w 403760"/>
                <a:gd name="connsiteY7" fmla="*/ 332843 h 494986"/>
                <a:gd name="connsiteX8" fmla="*/ 5937 w 403760"/>
                <a:gd name="connsiteY8" fmla="*/ 249715 h 494986"/>
                <a:gd name="connsiteX9" fmla="*/ 0 w 403760"/>
                <a:gd name="connsiteY9" fmla="*/ 154712 h 494986"/>
                <a:gd name="connsiteX10" fmla="*/ 17813 w 403760"/>
                <a:gd name="connsiteY10" fmla="*/ 77523 h 494986"/>
                <a:gd name="connsiteX11" fmla="*/ 59376 w 403760"/>
                <a:gd name="connsiteY11" fmla="*/ 6271 h 494986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60118 w 404502"/>
                <a:gd name="connsiteY0" fmla="*/ 6271 h 472274"/>
                <a:gd name="connsiteX1" fmla="*/ 161059 w 404502"/>
                <a:gd name="connsiteY1" fmla="*/ 6271 h 472274"/>
                <a:gd name="connsiteX2" fmla="*/ 333251 w 404502"/>
                <a:gd name="connsiteY2" fmla="*/ 30021 h 472274"/>
                <a:gd name="connsiteX3" fmla="*/ 404502 w 404502"/>
                <a:gd name="connsiteY3" fmla="*/ 125024 h 472274"/>
                <a:gd name="connsiteX4" fmla="*/ 368877 w 404502"/>
                <a:gd name="connsiteY4" fmla="*/ 445658 h 472274"/>
                <a:gd name="connsiteX5" fmla="*/ 226373 w 404502"/>
                <a:gd name="connsiteY5" fmla="*/ 445658 h 472274"/>
                <a:gd name="connsiteX6" fmla="*/ 119494 w 404502"/>
                <a:gd name="connsiteY6" fmla="*/ 404094 h 472274"/>
                <a:gd name="connsiteX7" fmla="*/ 36368 w 404502"/>
                <a:gd name="connsiteY7" fmla="*/ 332843 h 472274"/>
                <a:gd name="connsiteX8" fmla="*/ 6679 w 404502"/>
                <a:gd name="connsiteY8" fmla="*/ 249715 h 472274"/>
                <a:gd name="connsiteX9" fmla="*/ 742 w 404502"/>
                <a:gd name="connsiteY9" fmla="*/ 154712 h 472274"/>
                <a:gd name="connsiteX10" fmla="*/ 18555 w 404502"/>
                <a:gd name="connsiteY10" fmla="*/ 77523 h 472274"/>
                <a:gd name="connsiteX11" fmla="*/ 60118 w 404502"/>
                <a:gd name="connsiteY11" fmla="*/ 6271 h 472274"/>
                <a:gd name="connsiteX0" fmla="*/ 72576 w 416960"/>
                <a:gd name="connsiteY0" fmla="*/ 6271 h 472274"/>
                <a:gd name="connsiteX1" fmla="*/ 173517 w 416960"/>
                <a:gd name="connsiteY1" fmla="*/ 6271 h 472274"/>
                <a:gd name="connsiteX2" fmla="*/ 345709 w 416960"/>
                <a:gd name="connsiteY2" fmla="*/ 30021 h 472274"/>
                <a:gd name="connsiteX3" fmla="*/ 416960 w 416960"/>
                <a:gd name="connsiteY3" fmla="*/ 125024 h 472274"/>
                <a:gd name="connsiteX4" fmla="*/ 381335 w 416960"/>
                <a:gd name="connsiteY4" fmla="*/ 445658 h 472274"/>
                <a:gd name="connsiteX5" fmla="*/ 238831 w 416960"/>
                <a:gd name="connsiteY5" fmla="*/ 445658 h 472274"/>
                <a:gd name="connsiteX6" fmla="*/ 131952 w 416960"/>
                <a:gd name="connsiteY6" fmla="*/ 404094 h 472274"/>
                <a:gd name="connsiteX7" fmla="*/ 48826 w 416960"/>
                <a:gd name="connsiteY7" fmla="*/ 332843 h 472274"/>
                <a:gd name="connsiteX8" fmla="*/ 1324 w 416960"/>
                <a:gd name="connsiteY8" fmla="*/ 249715 h 472274"/>
                <a:gd name="connsiteX9" fmla="*/ 13200 w 416960"/>
                <a:gd name="connsiteY9" fmla="*/ 154712 h 472274"/>
                <a:gd name="connsiteX10" fmla="*/ 31013 w 416960"/>
                <a:gd name="connsiteY10" fmla="*/ 77523 h 472274"/>
                <a:gd name="connsiteX11" fmla="*/ 72576 w 416960"/>
                <a:gd name="connsiteY11" fmla="*/ 6271 h 472274"/>
                <a:gd name="connsiteX0" fmla="*/ 72576 w 416960"/>
                <a:gd name="connsiteY0" fmla="*/ 6271 h 472274"/>
                <a:gd name="connsiteX1" fmla="*/ 173517 w 416960"/>
                <a:gd name="connsiteY1" fmla="*/ 6271 h 472274"/>
                <a:gd name="connsiteX2" fmla="*/ 345709 w 416960"/>
                <a:gd name="connsiteY2" fmla="*/ 30021 h 472274"/>
                <a:gd name="connsiteX3" fmla="*/ 416960 w 416960"/>
                <a:gd name="connsiteY3" fmla="*/ 125024 h 472274"/>
                <a:gd name="connsiteX4" fmla="*/ 381335 w 416960"/>
                <a:gd name="connsiteY4" fmla="*/ 445658 h 472274"/>
                <a:gd name="connsiteX5" fmla="*/ 238831 w 416960"/>
                <a:gd name="connsiteY5" fmla="*/ 445658 h 472274"/>
                <a:gd name="connsiteX6" fmla="*/ 131952 w 416960"/>
                <a:gd name="connsiteY6" fmla="*/ 404094 h 472274"/>
                <a:gd name="connsiteX7" fmla="*/ 31013 w 416960"/>
                <a:gd name="connsiteY7" fmla="*/ 374407 h 472274"/>
                <a:gd name="connsiteX8" fmla="*/ 1324 w 416960"/>
                <a:gd name="connsiteY8" fmla="*/ 249715 h 472274"/>
                <a:gd name="connsiteX9" fmla="*/ 13200 w 416960"/>
                <a:gd name="connsiteY9" fmla="*/ 154712 h 472274"/>
                <a:gd name="connsiteX10" fmla="*/ 31013 w 416960"/>
                <a:gd name="connsiteY10" fmla="*/ 77523 h 472274"/>
                <a:gd name="connsiteX11" fmla="*/ 72576 w 416960"/>
                <a:gd name="connsiteY11" fmla="*/ 6271 h 472274"/>
                <a:gd name="connsiteX0" fmla="*/ 72576 w 416960"/>
                <a:gd name="connsiteY0" fmla="*/ 6271 h 472274"/>
                <a:gd name="connsiteX1" fmla="*/ 173517 w 416960"/>
                <a:gd name="connsiteY1" fmla="*/ 6271 h 472274"/>
                <a:gd name="connsiteX2" fmla="*/ 345709 w 416960"/>
                <a:gd name="connsiteY2" fmla="*/ 30021 h 472274"/>
                <a:gd name="connsiteX3" fmla="*/ 416960 w 416960"/>
                <a:gd name="connsiteY3" fmla="*/ 125024 h 472274"/>
                <a:gd name="connsiteX4" fmla="*/ 381335 w 416960"/>
                <a:gd name="connsiteY4" fmla="*/ 445658 h 472274"/>
                <a:gd name="connsiteX5" fmla="*/ 238831 w 416960"/>
                <a:gd name="connsiteY5" fmla="*/ 445658 h 472274"/>
                <a:gd name="connsiteX6" fmla="*/ 114139 w 416960"/>
                <a:gd name="connsiteY6" fmla="*/ 463471 h 472274"/>
                <a:gd name="connsiteX7" fmla="*/ 31013 w 416960"/>
                <a:gd name="connsiteY7" fmla="*/ 374407 h 472274"/>
                <a:gd name="connsiteX8" fmla="*/ 1324 w 416960"/>
                <a:gd name="connsiteY8" fmla="*/ 249715 h 472274"/>
                <a:gd name="connsiteX9" fmla="*/ 13200 w 416960"/>
                <a:gd name="connsiteY9" fmla="*/ 154712 h 472274"/>
                <a:gd name="connsiteX10" fmla="*/ 31013 w 416960"/>
                <a:gd name="connsiteY10" fmla="*/ 77523 h 472274"/>
                <a:gd name="connsiteX11" fmla="*/ 72576 w 416960"/>
                <a:gd name="connsiteY11" fmla="*/ 6271 h 472274"/>
                <a:gd name="connsiteX0" fmla="*/ 72576 w 416960"/>
                <a:gd name="connsiteY0" fmla="*/ 6271 h 498298"/>
                <a:gd name="connsiteX1" fmla="*/ 173517 w 416960"/>
                <a:gd name="connsiteY1" fmla="*/ 6271 h 498298"/>
                <a:gd name="connsiteX2" fmla="*/ 345709 w 416960"/>
                <a:gd name="connsiteY2" fmla="*/ 30021 h 498298"/>
                <a:gd name="connsiteX3" fmla="*/ 416960 w 416960"/>
                <a:gd name="connsiteY3" fmla="*/ 125024 h 498298"/>
                <a:gd name="connsiteX4" fmla="*/ 381335 w 416960"/>
                <a:gd name="connsiteY4" fmla="*/ 445658 h 498298"/>
                <a:gd name="connsiteX5" fmla="*/ 250706 w 416960"/>
                <a:gd name="connsiteY5" fmla="*/ 493159 h 498298"/>
                <a:gd name="connsiteX6" fmla="*/ 114139 w 416960"/>
                <a:gd name="connsiteY6" fmla="*/ 463471 h 498298"/>
                <a:gd name="connsiteX7" fmla="*/ 31013 w 416960"/>
                <a:gd name="connsiteY7" fmla="*/ 374407 h 498298"/>
                <a:gd name="connsiteX8" fmla="*/ 1324 w 416960"/>
                <a:gd name="connsiteY8" fmla="*/ 249715 h 498298"/>
                <a:gd name="connsiteX9" fmla="*/ 13200 w 416960"/>
                <a:gd name="connsiteY9" fmla="*/ 154712 h 498298"/>
                <a:gd name="connsiteX10" fmla="*/ 31013 w 416960"/>
                <a:gd name="connsiteY10" fmla="*/ 77523 h 498298"/>
                <a:gd name="connsiteX11" fmla="*/ 72576 w 416960"/>
                <a:gd name="connsiteY11" fmla="*/ 6271 h 498298"/>
                <a:gd name="connsiteX0" fmla="*/ 72576 w 416960"/>
                <a:gd name="connsiteY0" fmla="*/ 6271 h 505828"/>
                <a:gd name="connsiteX1" fmla="*/ 173517 w 416960"/>
                <a:gd name="connsiteY1" fmla="*/ 6271 h 505828"/>
                <a:gd name="connsiteX2" fmla="*/ 345709 w 416960"/>
                <a:gd name="connsiteY2" fmla="*/ 30021 h 505828"/>
                <a:gd name="connsiteX3" fmla="*/ 416960 w 416960"/>
                <a:gd name="connsiteY3" fmla="*/ 125024 h 505828"/>
                <a:gd name="connsiteX4" fmla="*/ 381335 w 416960"/>
                <a:gd name="connsiteY4" fmla="*/ 469409 h 505828"/>
                <a:gd name="connsiteX5" fmla="*/ 250706 w 416960"/>
                <a:gd name="connsiteY5" fmla="*/ 493159 h 505828"/>
                <a:gd name="connsiteX6" fmla="*/ 114139 w 416960"/>
                <a:gd name="connsiteY6" fmla="*/ 463471 h 505828"/>
                <a:gd name="connsiteX7" fmla="*/ 31013 w 416960"/>
                <a:gd name="connsiteY7" fmla="*/ 374407 h 505828"/>
                <a:gd name="connsiteX8" fmla="*/ 1324 w 416960"/>
                <a:gd name="connsiteY8" fmla="*/ 249715 h 505828"/>
                <a:gd name="connsiteX9" fmla="*/ 13200 w 416960"/>
                <a:gd name="connsiteY9" fmla="*/ 154712 h 505828"/>
                <a:gd name="connsiteX10" fmla="*/ 31013 w 416960"/>
                <a:gd name="connsiteY10" fmla="*/ 77523 h 505828"/>
                <a:gd name="connsiteX11" fmla="*/ 72576 w 416960"/>
                <a:gd name="connsiteY11" fmla="*/ 6271 h 505828"/>
                <a:gd name="connsiteX0" fmla="*/ 72576 w 416960"/>
                <a:gd name="connsiteY0" fmla="*/ 6271 h 503286"/>
                <a:gd name="connsiteX1" fmla="*/ 173517 w 416960"/>
                <a:gd name="connsiteY1" fmla="*/ 6271 h 503286"/>
                <a:gd name="connsiteX2" fmla="*/ 345709 w 416960"/>
                <a:gd name="connsiteY2" fmla="*/ 30021 h 503286"/>
                <a:gd name="connsiteX3" fmla="*/ 416960 w 416960"/>
                <a:gd name="connsiteY3" fmla="*/ 125024 h 503286"/>
                <a:gd name="connsiteX4" fmla="*/ 363522 w 416960"/>
                <a:gd name="connsiteY4" fmla="*/ 463471 h 503286"/>
                <a:gd name="connsiteX5" fmla="*/ 250706 w 416960"/>
                <a:gd name="connsiteY5" fmla="*/ 493159 h 503286"/>
                <a:gd name="connsiteX6" fmla="*/ 114139 w 416960"/>
                <a:gd name="connsiteY6" fmla="*/ 463471 h 503286"/>
                <a:gd name="connsiteX7" fmla="*/ 31013 w 416960"/>
                <a:gd name="connsiteY7" fmla="*/ 374407 h 503286"/>
                <a:gd name="connsiteX8" fmla="*/ 1324 w 416960"/>
                <a:gd name="connsiteY8" fmla="*/ 249715 h 503286"/>
                <a:gd name="connsiteX9" fmla="*/ 13200 w 416960"/>
                <a:gd name="connsiteY9" fmla="*/ 154712 h 503286"/>
                <a:gd name="connsiteX10" fmla="*/ 31013 w 416960"/>
                <a:gd name="connsiteY10" fmla="*/ 77523 h 503286"/>
                <a:gd name="connsiteX11" fmla="*/ 72576 w 416960"/>
                <a:gd name="connsiteY11" fmla="*/ 6271 h 503286"/>
                <a:gd name="connsiteX0" fmla="*/ 72576 w 416960"/>
                <a:gd name="connsiteY0" fmla="*/ 6271 h 507133"/>
                <a:gd name="connsiteX1" fmla="*/ 173517 w 416960"/>
                <a:gd name="connsiteY1" fmla="*/ 6271 h 507133"/>
                <a:gd name="connsiteX2" fmla="*/ 345709 w 416960"/>
                <a:gd name="connsiteY2" fmla="*/ 30021 h 507133"/>
                <a:gd name="connsiteX3" fmla="*/ 416960 w 416960"/>
                <a:gd name="connsiteY3" fmla="*/ 125024 h 507133"/>
                <a:gd name="connsiteX4" fmla="*/ 363522 w 416960"/>
                <a:gd name="connsiteY4" fmla="*/ 463471 h 507133"/>
                <a:gd name="connsiteX5" fmla="*/ 209142 w 416960"/>
                <a:gd name="connsiteY5" fmla="*/ 499097 h 507133"/>
                <a:gd name="connsiteX6" fmla="*/ 114139 w 416960"/>
                <a:gd name="connsiteY6" fmla="*/ 463471 h 507133"/>
                <a:gd name="connsiteX7" fmla="*/ 31013 w 416960"/>
                <a:gd name="connsiteY7" fmla="*/ 374407 h 507133"/>
                <a:gd name="connsiteX8" fmla="*/ 1324 w 416960"/>
                <a:gd name="connsiteY8" fmla="*/ 249715 h 507133"/>
                <a:gd name="connsiteX9" fmla="*/ 13200 w 416960"/>
                <a:gd name="connsiteY9" fmla="*/ 154712 h 507133"/>
                <a:gd name="connsiteX10" fmla="*/ 31013 w 416960"/>
                <a:gd name="connsiteY10" fmla="*/ 77523 h 507133"/>
                <a:gd name="connsiteX11" fmla="*/ 72576 w 416960"/>
                <a:gd name="connsiteY11" fmla="*/ 6271 h 507133"/>
                <a:gd name="connsiteX0" fmla="*/ 72576 w 416960"/>
                <a:gd name="connsiteY0" fmla="*/ 6271 h 499097"/>
                <a:gd name="connsiteX1" fmla="*/ 173517 w 416960"/>
                <a:gd name="connsiteY1" fmla="*/ 6271 h 499097"/>
                <a:gd name="connsiteX2" fmla="*/ 345709 w 416960"/>
                <a:gd name="connsiteY2" fmla="*/ 30021 h 499097"/>
                <a:gd name="connsiteX3" fmla="*/ 416960 w 416960"/>
                <a:gd name="connsiteY3" fmla="*/ 125024 h 499097"/>
                <a:gd name="connsiteX4" fmla="*/ 363522 w 416960"/>
                <a:gd name="connsiteY4" fmla="*/ 463471 h 499097"/>
                <a:gd name="connsiteX5" fmla="*/ 209142 w 416960"/>
                <a:gd name="connsiteY5" fmla="*/ 499097 h 499097"/>
                <a:gd name="connsiteX6" fmla="*/ 114139 w 416960"/>
                <a:gd name="connsiteY6" fmla="*/ 463471 h 499097"/>
                <a:gd name="connsiteX7" fmla="*/ 31013 w 416960"/>
                <a:gd name="connsiteY7" fmla="*/ 374407 h 499097"/>
                <a:gd name="connsiteX8" fmla="*/ 1324 w 416960"/>
                <a:gd name="connsiteY8" fmla="*/ 249715 h 499097"/>
                <a:gd name="connsiteX9" fmla="*/ 13200 w 416960"/>
                <a:gd name="connsiteY9" fmla="*/ 154712 h 499097"/>
                <a:gd name="connsiteX10" fmla="*/ 31013 w 416960"/>
                <a:gd name="connsiteY10" fmla="*/ 77523 h 499097"/>
                <a:gd name="connsiteX11" fmla="*/ 72576 w 416960"/>
                <a:gd name="connsiteY11" fmla="*/ 6271 h 499097"/>
                <a:gd name="connsiteX0" fmla="*/ 72576 w 416960"/>
                <a:gd name="connsiteY0" fmla="*/ 6271 h 505035"/>
                <a:gd name="connsiteX1" fmla="*/ 173517 w 416960"/>
                <a:gd name="connsiteY1" fmla="*/ 6271 h 505035"/>
                <a:gd name="connsiteX2" fmla="*/ 345709 w 416960"/>
                <a:gd name="connsiteY2" fmla="*/ 30021 h 505035"/>
                <a:gd name="connsiteX3" fmla="*/ 416960 w 416960"/>
                <a:gd name="connsiteY3" fmla="*/ 125024 h 505035"/>
                <a:gd name="connsiteX4" fmla="*/ 363522 w 416960"/>
                <a:gd name="connsiteY4" fmla="*/ 463471 h 505035"/>
                <a:gd name="connsiteX5" fmla="*/ 286332 w 416960"/>
                <a:gd name="connsiteY5" fmla="*/ 505035 h 505035"/>
                <a:gd name="connsiteX6" fmla="*/ 114139 w 416960"/>
                <a:gd name="connsiteY6" fmla="*/ 463471 h 505035"/>
                <a:gd name="connsiteX7" fmla="*/ 31013 w 416960"/>
                <a:gd name="connsiteY7" fmla="*/ 374407 h 505035"/>
                <a:gd name="connsiteX8" fmla="*/ 1324 w 416960"/>
                <a:gd name="connsiteY8" fmla="*/ 249715 h 505035"/>
                <a:gd name="connsiteX9" fmla="*/ 13200 w 416960"/>
                <a:gd name="connsiteY9" fmla="*/ 154712 h 505035"/>
                <a:gd name="connsiteX10" fmla="*/ 31013 w 416960"/>
                <a:gd name="connsiteY10" fmla="*/ 77523 h 505035"/>
                <a:gd name="connsiteX11" fmla="*/ 72576 w 416960"/>
                <a:gd name="connsiteY11" fmla="*/ 6271 h 505035"/>
                <a:gd name="connsiteX0" fmla="*/ 72576 w 416960"/>
                <a:gd name="connsiteY0" fmla="*/ 6271 h 505035"/>
                <a:gd name="connsiteX1" fmla="*/ 173517 w 416960"/>
                <a:gd name="connsiteY1" fmla="*/ 6271 h 505035"/>
                <a:gd name="connsiteX2" fmla="*/ 345709 w 416960"/>
                <a:gd name="connsiteY2" fmla="*/ 30021 h 505035"/>
                <a:gd name="connsiteX3" fmla="*/ 416960 w 416960"/>
                <a:gd name="connsiteY3" fmla="*/ 125024 h 505035"/>
                <a:gd name="connsiteX4" fmla="*/ 363522 w 416960"/>
                <a:gd name="connsiteY4" fmla="*/ 463471 h 505035"/>
                <a:gd name="connsiteX5" fmla="*/ 286332 w 416960"/>
                <a:gd name="connsiteY5" fmla="*/ 505035 h 505035"/>
                <a:gd name="connsiteX6" fmla="*/ 149765 w 416960"/>
                <a:gd name="connsiteY6" fmla="*/ 481284 h 505035"/>
                <a:gd name="connsiteX7" fmla="*/ 31013 w 416960"/>
                <a:gd name="connsiteY7" fmla="*/ 374407 h 505035"/>
                <a:gd name="connsiteX8" fmla="*/ 1324 w 416960"/>
                <a:gd name="connsiteY8" fmla="*/ 249715 h 505035"/>
                <a:gd name="connsiteX9" fmla="*/ 13200 w 416960"/>
                <a:gd name="connsiteY9" fmla="*/ 154712 h 505035"/>
                <a:gd name="connsiteX10" fmla="*/ 31013 w 416960"/>
                <a:gd name="connsiteY10" fmla="*/ 77523 h 505035"/>
                <a:gd name="connsiteX11" fmla="*/ 72576 w 416960"/>
                <a:gd name="connsiteY11" fmla="*/ 6271 h 505035"/>
                <a:gd name="connsiteX0" fmla="*/ 72576 w 416960"/>
                <a:gd name="connsiteY0" fmla="*/ 6271 h 505035"/>
                <a:gd name="connsiteX1" fmla="*/ 173517 w 416960"/>
                <a:gd name="connsiteY1" fmla="*/ 6271 h 505035"/>
                <a:gd name="connsiteX2" fmla="*/ 345709 w 416960"/>
                <a:gd name="connsiteY2" fmla="*/ 30021 h 505035"/>
                <a:gd name="connsiteX3" fmla="*/ 416960 w 416960"/>
                <a:gd name="connsiteY3" fmla="*/ 125024 h 505035"/>
                <a:gd name="connsiteX4" fmla="*/ 363522 w 416960"/>
                <a:gd name="connsiteY4" fmla="*/ 463471 h 505035"/>
                <a:gd name="connsiteX5" fmla="*/ 286332 w 416960"/>
                <a:gd name="connsiteY5" fmla="*/ 505035 h 505035"/>
                <a:gd name="connsiteX6" fmla="*/ 149765 w 416960"/>
                <a:gd name="connsiteY6" fmla="*/ 481284 h 505035"/>
                <a:gd name="connsiteX7" fmla="*/ 31013 w 416960"/>
                <a:gd name="connsiteY7" fmla="*/ 398158 h 505035"/>
                <a:gd name="connsiteX8" fmla="*/ 1324 w 416960"/>
                <a:gd name="connsiteY8" fmla="*/ 249715 h 505035"/>
                <a:gd name="connsiteX9" fmla="*/ 13200 w 416960"/>
                <a:gd name="connsiteY9" fmla="*/ 154712 h 505035"/>
                <a:gd name="connsiteX10" fmla="*/ 31013 w 416960"/>
                <a:gd name="connsiteY10" fmla="*/ 77523 h 505035"/>
                <a:gd name="connsiteX11" fmla="*/ 72576 w 416960"/>
                <a:gd name="connsiteY11" fmla="*/ 6271 h 505035"/>
                <a:gd name="connsiteX0" fmla="*/ 72576 w 416960"/>
                <a:gd name="connsiteY0" fmla="*/ 6271 h 505035"/>
                <a:gd name="connsiteX1" fmla="*/ 173517 w 416960"/>
                <a:gd name="connsiteY1" fmla="*/ 6271 h 505035"/>
                <a:gd name="connsiteX2" fmla="*/ 345709 w 416960"/>
                <a:gd name="connsiteY2" fmla="*/ 30021 h 505035"/>
                <a:gd name="connsiteX3" fmla="*/ 416960 w 416960"/>
                <a:gd name="connsiteY3" fmla="*/ 125024 h 505035"/>
                <a:gd name="connsiteX4" fmla="*/ 363522 w 416960"/>
                <a:gd name="connsiteY4" fmla="*/ 463471 h 505035"/>
                <a:gd name="connsiteX5" fmla="*/ 286332 w 416960"/>
                <a:gd name="connsiteY5" fmla="*/ 505035 h 505035"/>
                <a:gd name="connsiteX6" fmla="*/ 149765 w 416960"/>
                <a:gd name="connsiteY6" fmla="*/ 481284 h 505035"/>
                <a:gd name="connsiteX7" fmla="*/ 31013 w 416960"/>
                <a:gd name="connsiteY7" fmla="*/ 398158 h 505035"/>
                <a:gd name="connsiteX8" fmla="*/ 1324 w 416960"/>
                <a:gd name="connsiteY8" fmla="*/ 285341 h 505035"/>
                <a:gd name="connsiteX9" fmla="*/ 13200 w 416960"/>
                <a:gd name="connsiteY9" fmla="*/ 154712 h 505035"/>
                <a:gd name="connsiteX10" fmla="*/ 31013 w 416960"/>
                <a:gd name="connsiteY10" fmla="*/ 77523 h 505035"/>
                <a:gd name="connsiteX11" fmla="*/ 72576 w 416960"/>
                <a:gd name="connsiteY11" fmla="*/ 6271 h 505035"/>
                <a:gd name="connsiteX0" fmla="*/ 72576 w 416960"/>
                <a:gd name="connsiteY0" fmla="*/ 6271 h 500273"/>
                <a:gd name="connsiteX1" fmla="*/ 173517 w 416960"/>
                <a:gd name="connsiteY1" fmla="*/ 6271 h 500273"/>
                <a:gd name="connsiteX2" fmla="*/ 345709 w 416960"/>
                <a:gd name="connsiteY2" fmla="*/ 30021 h 500273"/>
                <a:gd name="connsiteX3" fmla="*/ 416960 w 416960"/>
                <a:gd name="connsiteY3" fmla="*/ 125024 h 500273"/>
                <a:gd name="connsiteX4" fmla="*/ 363522 w 416960"/>
                <a:gd name="connsiteY4" fmla="*/ 463471 h 500273"/>
                <a:gd name="connsiteX5" fmla="*/ 276807 w 416960"/>
                <a:gd name="connsiteY5" fmla="*/ 500273 h 500273"/>
                <a:gd name="connsiteX6" fmla="*/ 149765 w 416960"/>
                <a:gd name="connsiteY6" fmla="*/ 481284 h 500273"/>
                <a:gd name="connsiteX7" fmla="*/ 31013 w 416960"/>
                <a:gd name="connsiteY7" fmla="*/ 398158 h 500273"/>
                <a:gd name="connsiteX8" fmla="*/ 1324 w 416960"/>
                <a:gd name="connsiteY8" fmla="*/ 285341 h 500273"/>
                <a:gd name="connsiteX9" fmla="*/ 13200 w 416960"/>
                <a:gd name="connsiteY9" fmla="*/ 154712 h 500273"/>
                <a:gd name="connsiteX10" fmla="*/ 31013 w 416960"/>
                <a:gd name="connsiteY10" fmla="*/ 77523 h 500273"/>
                <a:gd name="connsiteX11" fmla="*/ 72576 w 416960"/>
                <a:gd name="connsiteY11" fmla="*/ 6271 h 500273"/>
                <a:gd name="connsiteX0" fmla="*/ 72576 w 416960"/>
                <a:gd name="connsiteY0" fmla="*/ 6271 h 500273"/>
                <a:gd name="connsiteX1" fmla="*/ 173517 w 416960"/>
                <a:gd name="connsiteY1" fmla="*/ 6271 h 500273"/>
                <a:gd name="connsiteX2" fmla="*/ 345709 w 416960"/>
                <a:gd name="connsiteY2" fmla="*/ 30021 h 500273"/>
                <a:gd name="connsiteX3" fmla="*/ 416960 w 416960"/>
                <a:gd name="connsiteY3" fmla="*/ 125024 h 500273"/>
                <a:gd name="connsiteX4" fmla="*/ 380191 w 416960"/>
                <a:gd name="connsiteY4" fmla="*/ 463471 h 500273"/>
                <a:gd name="connsiteX5" fmla="*/ 276807 w 416960"/>
                <a:gd name="connsiteY5" fmla="*/ 500273 h 500273"/>
                <a:gd name="connsiteX6" fmla="*/ 149765 w 416960"/>
                <a:gd name="connsiteY6" fmla="*/ 481284 h 500273"/>
                <a:gd name="connsiteX7" fmla="*/ 31013 w 416960"/>
                <a:gd name="connsiteY7" fmla="*/ 398158 h 500273"/>
                <a:gd name="connsiteX8" fmla="*/ 1324 w 416960"/>
                <a:gd name="connsiteY8" fmla="*/ 285341 h 500273"/>
                <a:gd name="connsiteX9" fmla="*/ 13200 w 416960"/>
                <a:gd name="connsiteY9" fmla="*/ 154712 h 500273"/>
                <a:gd name="connsiteX10" fmla="*/ 31013 w 416960"/>
                <a:gd name="connsiteY10" fmla="*/ 77523 h 500273"/>
                <a:gd name="connsiteX11" fmla="*/ 72576 w 416960"/>
                <a:gd name="connsiteY11" fmla="*/ 6271 h 500273"/>
                <a:gd name="connsiteX0" fmla="*/ 72576 w 416960"/>
                <a:gd name="connsiteY0" fmla="*/ 6271 h 504320"/>
                <a:gd name="connsiteX1" fmla="*/ 173517 w 416960"/>
                <a:gd name="connsiteY1" fmla="*/ 6271 h 504320"/>
                <a:gd name="connsiteX2" fmla="*/ 345709 w 416960"/>
                <a:gd name="connsiteY2" fmla="*/ 30021 h 504320"/>
                <a:gd name="connsiteX3" fmla="*/ 416960 w 416960"/>
                <a:gd name="connsiteY3" fmla="*/ 125024 h 504320"/>
                <a:gd name="connsiteX4" fmla="*/ 380191 w 416960"/>
                <a:gd name="connsiteY4" fmla="*/ 463471 h 504320"/>
                <a:gd name="connsiteX5" fmla="*/ 276807 w 416960"/>
                <a:gd name="connsiteY5" fmla="*/ 500273 h 504320"/>
                <a:gd name="connsiteX6" fmla="*/ 149765 w 416960"/>
                <a:gd name="connsiteY6" fmla="*/ 481284 h 504320"/>
                <a:gd name="connsiteX7" fmla="*/ 31013 w 416960"/>
                <a:gd name="connsiteY7" fmla="*/ 398158 h 504320"/>
                <a:gd name="connsiteX8" fmla="*/ 1324 w 416960"/>
                <a:gd name="connsiteY8" fmla="*/ 285341 h 504320"/>
                <a:gd name="connsiteX9" fmla="*/ 13200 w 416960"/>
                <a:gd name="connsiteY9" fmla="*/ 154712 h 504320"/>
                <a:gd name="connsiteX10" fmla="*/ 31013 w 416960"/>
                <a:gd name="connsiteY10" fmla="*/ 77523 h 504320"/>
                <a:gd name="connsiteX11" fmla="*/ 72576 w 416960"/>
                <a:gd name="connsiteY11" fmla="*/ 6271 h 504320"/>
                <a:gd name="connsiteX0" fmla="*/ 72576 w 416960"/>
                <a:gd name="connsiteY0" fmla="*/ 6271 h 500273"/>
                <a:gd name="connsiteX1" fmla="*/ 173517 w 416960"/>
                <a:gd name="connsiteY1" fmla="*/ 6271 h 500273"/>
                <a:gd name="connsiteX2" fmla="*/ 345709 w 416960"/>
                <a:gd name="connsiteY2" fmla="*/ 30021 h 500273"/>
                <a:gd name="connsiteX3" fmla="*/ 416960 w 416960"/>
                <a:gd name="connsiteY3" fmla="*/ 125024 h 500273"/>
                <a:gd name="connsiteX4" fmla="*/ 380191 w 416960"/>
                <a:gd name="connsiteY4" fmla="*/ 442040 h 500273"/>
                <a:gd name="connsiteX5" fmla="*/ 276807 w 416960"/>
                <a:gd name="connsiteY5" fmla="*/ 500273 h 500273"/>
                <a:gd name="connsiteX6" fmla="*/ 149765 w 416960"/>
                <a:gd name="connsiteY6" fmla="*/ 481284 h 500273"/>
                <a:gd name="connsiteX7" fmla="*/ 31013 w 416960"/>
                <a:gd name="connsiteY7" fmla="*/ 398158 h 500273"/>
                <a:gd name="connsiteX8" fmla="*/ 1324 w 416960"/>
                <a:gd name="connsiteY8" fmla="*/ 285341 h 500273"/>
                <a:gd name="connsiteX9" fmla="*/ 13200 w 416960"/>
                <a:gd name="connsiteY9" fmla="*/ 154712 h 500273"/>
                <a:gd name="connsiteX10" fmla="*/ 31013 w 416960"/>
                <a:gd name="connsiteY10" fmla="*/ 77523 h 500273"/>
                <a:gd name="connsiteX11" fmla="*/ 72576 w 416960"/>
                <a:gd name="connsiteY11" fmla="*/ 6271 h 500273"/>
                <a:gd name="connsiteX0" fmla="*/ 72576 w 416960"/>
                <a:gd name="connsiteY0" fmla="*/ 6271 h 500273"/>
                <a:gd name="connsiteX1" fmla="*/ 173517 w 416960"/>
                <a:gd name="connsiteY1" fmla="*/ 6271 h 500273"/>
                <a:gd name="connsiteX2" fmla="*/ 345709 w 416960"/>
                <a:gd name="connsiteY2" fmla="*/ 30021 h 500273"/>
                <a:gd name="connsiteX3" fmla="*/ 416960 w 416960"/>
                <a:gd name="connsiteY3" fmla="*/ 125024 h 500273"/>
                <a:gd name="connsiteX4" fmla="*/ 380191 w 416960"/>
                <a:gd name="connsiteY4" fmla="*/ 434896 h 500273"/>
                <a:gd name="connsiteX5" fmla="*/ 276807 w 416960"/>
                <a:gd name="connsiteY5" fmla="*/ 500273 h 500273"/>
                <a:gd name="connsiteX6" fmla="*/ 149765 w 416960"/>
                <a:gd name="connsiteY6" fmla="*/ 481284 h 500273"/>
                <a:gd name="connsiteX7" fmla="*/ 31013 w 416960"/>
                <a:gd name="connsiteY7" fmla="*/ 398158 h 500273"/>
                <a:gd name="connsiteX8" fmla="*/ 1324 w 416960"/>
                <a:gd name="connsiteY8" fmla="*/ 285341 h 500273"/>
                <a:gd name="connsiteX9" fmla="*/ 13200 w 416960"/>
                <a:gd name="connsiteY9" fmla="*/ 154712 h 500273"/>
                <a:gd name="connsiteX10" fmla="*/ 31013 w 416960"/>
                <a:gd name="connsiteY10" fmla="*/ 77523 h 500273"/>
                <a:gd name="connsiteX11" fmla="*/ 72576 w 416960"/>
                <a:gd name="connsiteY11" fmla="*/ 6271 h 500273"/>
                <a:gd name="connsiteX0" fmla="*/ 72576 w 416960"/>
                <a:gd name="connsiteY0" fmla="*/ 6271 h 500273"/>
                <a:gd name="connsiteX1" fmla="*/ 173517 w 416960"/>
                <a:gd name="connsiteY1" fmla="*/ 6271 h 500273"/>
                <a:gd name="connsiteX2" fmla="*/ 345709 w 416960"/>
                <a:gd name="connsiteY2" fmla="*/ 30021 h 500273"/>
                <a:gd name="connsiteX3" fmla="*/ 416960 w 416960"/>
                <a:gd name="connsiteY3" fmla="*/ 125024 h 500273"/>
                <a:gd name="connsiteX4" fmla="*/ 380191 w 416960"/>
                <a:gd name="connsiteY4" fmla="*/ 434896 h 500273"/>
                <a:gd name="connsiteX5" fmla="*/ 276807 w 416960"/>
                <a:gd name="connsiteY5" fmla="*/ 500273 h 500273"/>
                <a:gd name="connsiteX6" fmla="*/ 140240 w 416960"/>
                <a:gd name="connsiteY6" fmla="*/ 483665 h 500273"/>
                <a:gd name="connsiteX7" fmla="*/ 31013 w 416960"/>
                <a:gd name="connsiteY7" fmla="*/ 398158 h 500273"/>
                <a:gd name="connsiteX8" fmla="*/ 1324 w 416960"/>
                <a:gd name="connsiteY8" fmla="*/ 285341 h 500273"/>
                <a:gd name="connsiteX9" fmla="*/ 13200 w 416960"/>
                <a:gd name="connsiteY9" fmla="*/ 154712 h 500273"/>
                <a:gd name="connsiteX10" fmla="*/ 31013 w 416960"/>
                <a:gd name="connsiteY10" fmla="*/ 77523 h 500273"/>
                <a:gd name="connsiteX11" fmla="*/ 72576 w 416960"/>
                <a:gd name="connsiteY11" fmla="*/ 6271 h 500273"/>
                <a:gd name="connsiteX0" fmla="*/ 72576 w 416960"/>
                <a:gd name="connsiteY0" fmla="*/ 6271 h 500273"/>
                <a:gd name="connsiteX1" fmla="*/ 173517 w 416960"/>
                <a:gd name="connsiteY1" fmla="*/ 6271 h 500273"/>
                <a:gd name="connsiteX2" fmla="*/ 345709 w 416960"/>
                <a:gd name="connsiteY2" fmla="*/ 30021 h 500273"/>
                <a:gd name="connsiteX3" fmla="*/ 416960 w 416960"/>
                <a:gd name="connsiteY3" fmla="*/ 125024 h 500273"/>
                <a:gd name="connsiteX4" fmla="*/ 380191 w 416960"/>
                <a:gd name="connsiteY4" fmla="*/ 434896 h 500273"/>
                <a:gd name="connsiteX5" fmla="*/ 276807 w 416960"/>
                <a:gd name="connsiteY5" fmla="*/ 500273 h 500273"/>
                <a:gd name="connsiteX6" fmla="*/ 140240 w 416960"/>
                <a:gd name="connsiteY6" fmla="*/ 483665 h 500273"/>
                <a:gd name="connsiteX7" fmla="*/ 31013 w 416960"/>
                <a:gd name="connsiteY7" fmla="*/ 398158 h 500273"/>
                <a:gd name="connsiteX8" fmla="*/ 1324 w 416960"/>
                <a:gd name="connsiteY8" fmla="*/ 285341 h 500273"/>
                <a:gd name="connsiteX9" fmla="*/ 13200 w 416960"/>
                <a:gd name="connsiteY9" fmla="*/ 154712 h 500273"/>
                <a:gd name="connsiteX10" fmla="*/ 31013 w 416960"/>
                <a:gd name="connsiteY10" fmla="*/ 77523 h 500273"/>
                <a:gd name="connsiteX11" fmla="*/ 72576 w 416960"/>
                <a:gd name="connsiteY11" fmla="*/ 6271 h 500273"/>
                <a:gd name="connsiteX0" fmla="*/ 72753 w 417137"/>
                <a:gd name="connsiteY0" fmla="*/ 6271 h 500273"/>
                <a:gd name="connsiteX1" fmla="*/ 173694 w 417137"/>
                <a:gd name="connsiteY1" fmla="*/ 6271 h 500273"/>
                <a:gd name="connsiteX2" fmla="*/ 345886 w 417137"/>
                <a:gd name="connsiteY2" fmla="*/ 30021 h 500273"/>
                <a:gd name="connsiteX3" fmla="*/ 417137 w 417137"/>
                <a:gd name="connsiteY3" fmla="*/ 125024 h 500273"/>
                <a:gd name="connsiteX4" fmla="*/ 380368 w 417137"/>
                <a:gd name="connsiteY4" fmla="*/ 434896 h 500273"/>
                <a:gd name="connsiteX5" fmla="*/ 276984 w 417137"/>
                <a:gd name="connsiteY5" fmla="*/ 500273 h 500273"/>
                <a:gd name="connsiteX6" fmla="*/ 140417 w 417137"/>
                <a:gd name="connsiteY6" fmla="*/ 483665 h 500273"/>
                <a:gd name="connsiteX7" fmla="*/ 31190 w 417137"/>
                <a:gd name="connsiteY7" fmla="*/ 398158 h 500273"/>
                <a:gd name="connsiteX8" fmla="*/ 1501 w 417137"/>
                <a:gd name="connsiteY8" fmla="*/ 285341 h 500273"/>
                <a:gd name="connsiteX9" fmla="*/ 10996 w 417137"/>
                <a:gd name="connsiteY9" fmla="*/ 152330 h 500273"/>
                <a:gd name="connsiteX10" fmla="*/ 31190 w 417137"/>
                <a:gd name="connsiteY10" fmla="*/ 77523 h 500273"/>
                <a:gd name="connsiteX11" fmla="*/ 72753 w 417137"/>
                <a:gd name="connsiteY11" fmla="*/ 6271 h 50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7137" h="500273">
                  <a:moveTo>
                    <a:pt x="72753" y="6271"/>
                  </a:moveTo>
                  <a:cubicBezTo>
                    <a:pt x="96504" y="-5604"/>
                    <a:pt x="128172" y="2313"/>
                    <a:pt x="173694" y="6271"/>
                  </a:cubicBezTo>
                  <a:cubicBezTo>
                    <a:pt x="219216" y="10229"/>
                    <a:pt x="304323" y="18146"/>
                    <a:pt x="345886" y="30021"/>
                  </a:cubicBezTo>
                  <a:cubicBezTo>
                    <a:pt x="387450" y="41896"/>
                    <a:pt x="411199" y="50803"/>
                    <a:pt x="417137" y="125024"/>
                  </a:cubicBezTo>
                  <a:lnTo>
                    <a:pt x="380368" y="434896"/>
                  </a:lnTo>
                  <a:cubicBezTo>
                    <a:pt x="357009" y="497437"/>
                    <a:pt x="315388" y="497304"/>
                    <a:pt x="276984" y="500273"/>
                  </a:cubicBezTo>
                  <a:cubicBezTo>
                    <a:pt x="235420" y="493346"/>
                    <a:pt x="167322" y="497705"/>
                    <a:pt x="140417" y="483665"/>
                  </a:cubicBezTo>
                  <a:cubicBezTo>
                    <a:pt x="108750" y="464863"/>
                    <a:pt x="49993" y="423888"/>
                    <a:pt x="31190" y="398158"/>
                  </a:cubicBezTo>
                  <a:cubicBezTo>
                    <a:pt x="12388" y="372428"/>
                    <a:pt x="7439" y="315030"/>
                    <a:pt x="1501" y="285341"/>
                  </a:cubicBezTo>
                  <a:cubicBezTo>
                    <a:pt x="-4437" y="255652"/>
                    <a:pt x="9017" y="181029"/>
                    <a:pt x="10996" y="152330"/>
                  </a:cubicBezTo>
                  <a:lnTo>
                    <a:pt x="31190" y="77523"/>
                  </a:lnTo>
                  <a:lnTo>
                    <a:pt x="72753" y="6271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F4EAAD00-7199-4597-ACB3-076B8F504CFF}"/>
                </a:ext>
              </a:extLst>
            </p:cNvPr>
            <p:cNvSpPr/>
            <p:nvPr/>
          </p:nvSpPr>
          <p:spPr>
            <a:xfrm>
              <a:off x="8937189" y="2986127"/>
              <a:ext cx="381643" cy="400824"/>
            </a:xfrm>
            <a:custGeom>
              <a:avLst/>
              <a:gdLst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21574 h 469075"/>
                <a:gd name="connsiteX6" fmla="*/ 136566 w 415636"/>
                <a:gd name="connsiteY6" fmla="*/ 368135 h 469075"/>
                <a:gd name="connsiteX7" fmla="*/ 41564 w 415636"/>
                <a:gd name="connsiteY7" fmla="*/ 302821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21574 h 469075"/>
                <a:gd name="connsiteX6" fmla="*/ 124690 w 415636"/>
                <a:gd name="connsiteY6" fmla="*/ 397823 h 469075"/>
                <a:gd name="connsiteX7" fmla="*/ 41564 w 415636"/>
                <a:gd name="connsiteY7" fmla="*/ 302821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21574 h 469075"/>
                <a:gd name="connsiteX6" fmla="*/ 124690 w 415636"/>
                <a:gd name="connsiteY6" fmla="*/ 397823 h 469075"/>
                <a:gd name="connsiteX7" fmla="*/ 41564 w 415636"/>
                <a:gd name="connsiteY7" fmla="*/ 326572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39387 h 469075"/>
                <a:gd name="connsiteX6" fmla="*/ 124690 w 415636"/>
                <a:gd name="connsiteY6" fmla="*/ 397823 h 469075"/>
                <a:gd name="connsiteX7" fmla="*/ 41564 w 415636"/>
                <a:gd name="connsiteY7" fmla="*/ 326572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59376 w 409698"/>
                <a:gd name="connsiteY0" fmla="*/ 0 h 469075"/>
                <a:gd name="connsiteX1" fmla="*/ 160317 w 409698"/>
                <a:gd name="connsiteY1" fmla="*/ 0 h 469075"/>
                <a:gd name="connsiteX2" fmla="*/ 332509 w 409698"/>
                <a:gd name="connsiteY2" fmla="*/ 23750 h 469075"/>
                <a:gd name="connsiteX3" fmla="*/ 409698 w 409698"/>
                <a:gd name="connsiteY3" fmla="*/ 71252 h 469075"/>
                <a:gd name="connsiteX4" fmla="*/ 368135 w 409698"/>
                <a:gd name="connsiteY4" fmla="*/ 469075 h 469075"/>
                <a:gd name="connsiteX5" fmla="*/ 225631 w 409698"/>
                <a:gd name="connsiteY5" fmla="*/ 439387 h 469075"/>
                <a:gd name="connsiteX6" fmla="*/ 118752 w 409698"/>
                <a:gd name="connsiteY6" fmla="*/ 397823 h 469075"/>
                <a:gd name="connsiteX7" fmla="*/ 35626 w 409698"/>
                <a:gd name="connsiteY7" fmla="*/ 326572 h 469075"/>
                <a:gd name="connsiteX8" fmla="*/ 5937 w 409698"/>
                <a:gd name="connsiteY8" fmla="*/ 243444 h 469075"/>
                <a:gd name="connsiteX9" fmla="*/ 0 w 409698"/>
                <a:gd name="connsiteY9" fmla="*/ 148441 h 469075"/>
                <a:gd name="connsiteX10" fmla="*/ 17813 w 409698"/>
                <a:gd name="connsiteY10" fmla="*/ 71252 h 469075"/>
                <a:gd name="connsiteX11" fmla="*/ 59376 w 409698"/>
                <a:gd name="connsiteY11" fmla="*/ 0 h 469075"/>
                <a:gd name="connsiteX0" fmla="*/ 59376 w 409698"/>
                <a:gd name="connsiteY0" fmla="*/ 6271 h 475346"/>
                <a:gd name="connsiteX1" fmla="*/ 160317 w 409698"/>
                <a:gd name="connsiteY1" fmla="*/ 6271 h 475346"/>
                <a:gd name="connsiteX2" fmla="*/ 332509 w 409698"/>
                <a:gd name="connsiteY2" fmla="*/ 30021 h 475346"/>
                <a:gd name="connsiteX3" fmla="*/ 409698 w 409698"/>
                <a:gd name="connsiteY3" fmla="*/ 77523 h 475346"/>
                <a:gd name="connsiteX4" fmla="*/ 368135 w 409698"/>
                <a:gd name="connsiteY4" fmla="*/ 475346 h 475346"/>
                <a:gd name="connsiteX5" fmla="*/ 225631 w 409698"/>
                <a:gd name="connsiteY5" fmla="*/ 445658 h 475346"/>
                <a:gd name="connsiteX6" fmla="*/ 118752 w 409698"/>
                <a:gd name="connsiteY6" fmla="*/ 404094 h 475346"/>
                <a:gd name="connsiteX7" fmla="*/ 35626 w 409698"/>
                <a:gd name="connsiteY7" fmla="*/ 332843 h 475346"/>
                <a:gd name="connsiteX8" fmla="*/ 5937 w 409698"/>
                <a:gd name="connsiteY8" fmla="*/ 249715 h 475346"/>
                <a:gd name="connsiteX9" fmla="*/ 0 w 409698"/>
                <a:gd name="connsiteY9" fmla="*/ 154712 h 475346"/>
                <a:gd name="connsiteX10" fmla="*/ 17813 w 409698"/>
                <a:gd name="connsiteY10" fmla="*/ 77523 h 475346"/>
                <a:gd name="connsiteX11" fmla="*/ 59376 w 409698"/>
                <a:gd name="connsiteY11" fmla="*/ 6271 h 475346"/>
                <a:gd name="connsiteX0" fmla="*/ 59376 w 409698"/>
                <a:gd name="connsiteY0" fmla="*/ 6271 h 475346"/>
                <a:gd name="connsiteX1" fmla="*/ 160317 w 409698"/>
                <a:gd name="connsiteY1" fmla="*/ 6271 h 475346"/>
                <a:gd name="connsiteX2" fmla="*/ 332509 w 409698"/>
                <a:gd name="connsiteY2" fmla="*/ 30021 h 475346"/>
                <a:gd name="connsiteX3" fmla="*/ 409698 w 409698"/>
                <a:gd name="connsiteY3" fmla="*/ 77523 h 475346"/>
                <a:gd name="connsiteX4" fmla="*/ 368135 w 409698"/>
                <a:gd name="connsiteY4" fmla="*/ 475346 h 475346"/>
                <a:gd name="connsiteX5" fmla="*/ 225631 w 409698"/>
                <a:gd name="connsiteY5" fmla="*/ 445658 h 475346"/>
                <a:gd name="connsiteX6" fmla="*/ 118752 w 409698"/>
                <a:gd name="connsiteY6" fmla="*/ 404094 h 475346"/>
                <a:gd name="connsiteX7" fmla="*/ 35626 w 409698"/>
                <a:gd name="connsiteY7" fmla="*/ 332843 h 475346"/>
                <a:gd name="connsiteX8" fmla="*/ 5937 w 409698"/>
                <a:gd name="connsiteY8" fmla="*/ 249715 h 475346"/>
                <a:gd name="connsiteX9" fmla="*/ 0 w 409698"/>
                <a:gd name="connsiteY9" fmla="*/ 154712 h 475346"/>
                <a:gd name="connsiteX10" fmla="*/ 17813 w 409698"/>
                <a:gd name="connsiteY10" fmla="*/ 77523 h 475346"/>
                <a:gd name="connsiteX11" fmla="*/ 59376 w 409698"/>
                <a:gd name="connsiteY11" fmla="*/ 6271 h 475346"/>
                <a:gd name="connsiteX0" fmla="*/ 59376 w 409698"/>
                <a:gd name="connsiteY0" fmla="*/ 6271 h 475346"/>
                <a:gd name="connsiteX1" fmla="*/ 160317 w 409698"/>
                <a:gd name="connsiteY1" fmla="*/ 6271 h 475346"/>
                <a:gd name="connsiteX2" fmla="*/ 332509 w 409698"/>
                <a:gd name="connsiteY2" fmla="*/ 30021 h 475346"/>
                <a:gd name="connsiteX3" fmla="*/ 409698 w 409698"/>
                <a:gd name="connsiteY3" fmla="*/ 77523 h 475346"/>
                <a:gd name="connsiteX4" fmla="*/ 368135 w 409698"/>
                <a:gd name="connsiteY4" fmla="*/ 475346 h 475346"/>
                <a:gd name="connsiteX5" fmla="*/ 225631 w 409698"/>
                <a:gd name="connsiteY5" fmla="*/ 445658 h 475346"/>
                <a:gd name="connsiteX6" fmla="*/ 118752 w 409698"/>
                <a:gd name="connsiteY6" fmla="*/ 404094 h 475346"/>
                <a:gd name="connsiteX7" fmla="*/ 35626 w 409698"/>
                <a:gd name="connsiteY7" fmla="*/ 332843 h 475346"/>
                <a:gd name="connsiteX8" fmla="*/ 5937 w 409698"/>
                <a:gd name="connsiteY8" fmla="*/ 249715 h 475346"/>
                <a:gd name="connsiteX9" fmla="*/ 0 w 409698"/>
                <a:gd name="connsiteY9" fmla="*/ 154712 h 475346"/>
                <a:gd name="connsiteX10" fmla="*/ 17813 w 409698"/>
                <a:gd name="connsiteY10" fmla="*/ 77523 h 475346"/>
                <a:gd name="connsiteX11" fmla="*/ 59376 w 409698"/>
                <a:gd name="connsiteY11" fmla="*/ 6271 h 475346"/>
                <a:gd name="connsiteX0" fmla="*/ 59376 w 403760"/>
                <a:gd name="connsiteY0" fmla="*/ 6271 h 475346"/>
                <a:gd name="connsiteX1" fmla="*/ 160317 w 403760"/>
                <a:gd name="connsiteY1" fmla="*/ 6271 h 475346"/>
                <a:gd name="connsiteX2" fmla="*/ 332509 w 403760"/>
                <a:gd name="connsiteY2" fmla="*/ 30021 h 475346"/>
                <a:gd name="connsiteX3" fmla="*/ 403760 w 403760"/>
                <a:gd name="connsiteY3" fmla="*/ 125024 h 475346"/>
                <a:gd name="connsiteX4" fmla="*/ 368135 w 403760"/>
                <a:gd name="connsiteY4" fmla="*/ 475346 h 475346"/>
                <a:gd name="connsiteX5" fmla="*/ 225631 w 403760"/>
                <a:gd name="connsiteY5" fmla="*/ 445658 h 475346"/>
                <a:gd name="connsiteX6" fmla="*/ 118752 w 403760"/>
                <a:gd name="connsiteY6" fmla="*/ 404094 h 475346"/>
                <a:gd name="connsiteX7" fmla="*/ 35626 w 403760"/>
                <a:gd name="connsiteY7" fmla="*/ 332843 h 475346"/>
                <a:gd name="connsiteX8" fmla="*/ 5937 w 403760"/>
                <a:gd name="connsiteY8" fmla="*/ 249715 h 475346"/>
                <a:gd name="connsiteX9" fmla="*/ 0 w 403760"/>
                <a:gd name="connsiteY9" fmla="*/ 154712 h 475346"/>
                <a:gd name="connsiteX10" fmla="*/ 17813 w 403760"/>
                <a:gd name="connsiteY10" fmla="*/ 77523 h 475346"/>
                <a:gd name="connsiteX11" fmla="*/ 59376 w 403760"/>
                <a:gd name="connsiteY11" fmla="*/ 6271 h 475346"/>
                <a:gd name="connsiteX0" fmla="*/ 59376 w 403760"/>
                <a:gd name="connsiteY0" fmla="*/ 6271 h 494986"/>
                <a:gd name="connsiteX1" fmla="*/ 160317 w 403760"/>
                <a:gd name="connsiteY1" fmla="*/ 6271 h 494986"/>
                <a:gd name="connsiteX2" fmla="*/ 332509 w 403760"/>
                <a:gd name="connsiteY2" fmla="*/ 30021 h 494986"/>
                <a:gd name="connsiteX3" fmla="*/ 403760 w 403760"/>
                <a:gd name="connsiteY3" fmla="*/ 125024 h 494986"/>
                <a:gd name="connsiteX4" fmla="*/ 368135 w 403760"/>
                <a:gd name="connsiteY4" fmla="*/ 475346 h 494986"/>
                <a:gd name="connsiteX5" fmla="*/ 225631 w 403760"/>
                <a:gd name="connsiteY5" fmla="*/ 445658 h 494986"/>
                <a:gd name="connsiteX6" fmla="*/ 118752 w 403760"/>
                <a:gd name="connsiteY6" fmla="*/ 404094 h 494986"/>
                <a:gd name="connsiteX7" fmla="*/ 35626 w 403760"/>
                <a:gd name="connsiteY7" fmla="*/ 332843 h 494986"/>
                <a:gd name="connsiteX8" fmla="*/ 5937 w 403760"/>
                <a:gd name="connsiteY8" fmla="*/ 249715 h 494986"/>
                <a:gd name="connsiteX9" fmla="*/ 0 w 403760"/>
                <a:gd name="connsiteY9" fmla="*/ 154712 h 494986"/>
                <a:gd name="connsiteX10" fmla="*/ 17813 w 403760"/>
                <a:gd name="connsiteY10" fmla="*/ 77523 h 494986"/>
                <a:gd name="connsiteX11" fmla="*/ 59376 w 403760"/>
                <a:gd name="connsiteY11" fmla="*/ 6271 h 494986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60118 w 404502"/>
                <a:gd name="connsiteY0" fmla="*/ 6271 h 472274"/>
                <a:gd name="connsiteX1" fmla="*/ 161059 w 404502"/>
                <a:gd name="connsiteY1" fmla="*/ 6271 h 472274"/>
                <a:gd name="connsiteX2" fmla="*/ 333251 w 404502"/>
                <a:gd name="connsiteY2" fmla="*/ 30021 h 472274"/>
                <a:gd name="connsiteX3" fmla="*/ 404502 w 404502"/>
                <a:gd name="connsiteY3" fmla="*/ 125024 h 472274"/>
                <a:gd name="connsiteX4" fmla="*/ 368877 w 404502"/>
                <a:gd name="connsiteY4" fmla="*/ 445658 h 472274"/>
                <a:gd name="connsiteX5" fmla="*/ 226373 w 404502"/>
                <a:gd name="connsiteY5" fmla="*/ 445658 h 472274"/>
                <a:gd name="connsiteX6" fmla="*/ 119494 w 404502"/>
                <a:gd name="connsiteY6" fmla="*/ 404094 h 472274"/>
                <a:gd name="connsiteX7" fmla="*/ 36368 w 404502"/>
                <a:gd name="connsiteY7" fmla="*/ 332843 h 472274"/>
                <a:gd name="connsiteX8" fmla="*/ 6679 w 404502"/>
                <a:gd name="connsiteY8" fmla="*/ 249715 h 472274"/>
                <a:gd name="connsiteX9" fmla="*/ 742 w 404502"/>
                <a:gd name="connsiteY9" fmla="*/ 154712 h 472274"/>
                <a:gd name="connsiteX10" fmla="*/ 18555 w 404502"/>
                <a:gd name="connsiteY10" fmla="*/ 77523 h 472274"/>
                <a:gd name="connsiteX11" fmla="*/ 60118 w 404502"/>
                <a:gd name="connsiteY11" fmla="*/ 6271 h 47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4502" h="472274">
                  <a:moveTo>
                    <a:pt x="60118" y="6271"/>
                  </a:moveTo>
                  <a:cubicBezTo>
                    <a:pt x="83869" y="-5604"/>
                    <a:pt x="115537" y="2313"/>
                    <a:pt x="161059" y="6271"/>
                  </a:cubicBezTo>
                  <a:cubicBezTo>
                    <a:pt x="206581" y="10229"/>
                    <a:pt x="291688" y="18146"/>
                    <a:pt x="333251" y="30021"/>
                  </a:cubicBezTo>
                  <a:cubicBezTo>
                    <a:pt x="374815" y="41896"/>
                    <a:pt x="398564" y="50803"/>
                    <a:pt x="404502" y="125024"/>
                  </a:cubicBezTo>
                  <a:lnTo>
                    <a:pt x="368877" y="445658"/>
                  </a:lnTo>
                  <a:cubicBezTo>
                    <a:pt x="339189" y="499097"/>
                    <a:pt x="267937" y="457533"/>
                    <a:pt x="226373" y="445658"/>
                  </a:cubicBezTo>
                  <a:cubicBezTo>
                    <a:pt x="184809" y="438731"/>
                    <a:pt x="151162" y="422897"/>
                    <a:pt x="119494" y="404094"/>
                  </a:cubicBezTo>
                  <a:cubicBezTo>
                    <a:pt x="87827" y="385292"/>
                    <a:pt x="55171" y="358573"/>
                    <a:pt x="36368" y="332843"/>
                  </a:cubicBezTo>
                  <a:cubicBezTo>
                    <a:pt x="17566" y="307113"/>
                    <a:pt x="12617" y="279404"/>
                    <a:pt x="6679" y="249715"/>
                  </a:cubicBezTo>
                  <a:cubicBezTo>
                    <a:pt x="741" y="220026"/>
                    <a:pt x="-1237" y="183411"/>
                    <a:pt x="742" y="154712"/>
                  </a:cubicBezTo>
                  <a:lnTo>
                    <a:pt x="18555" y="77523"/>
                  </a:lnTo>
                  <a:lnTo>
                    <a:pt x="60118" y="627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62F32B67-157C-487E-90DF-DBF0B2D7AAB7}"/>
                </a:ext>
              </a:extLst>
            </p:cNvPr>
            <p:cNvSpPr/>
            <p:nvPr/>
          </p:nvSpPr>
          <p:spPr>
            <a:xfrm>
              <a:off x="9272791" y="3200084"/>
              <a:ext cx="177487" cy="216246"/>
            </a:xfrm>
            <a:custGeom>
              <a:avLst/>
              <a:gdLst>
                <a:gd name="connsiteX0" fmla="*/ 33337 w 188118"/>
                <a:gd name="connsiteY0" fmla="*/ 0 h 254794"/>
                <a:gd name="connsiteX1" fmla="*/ 188118 w 188118"/>
                <a:gd name="connsiteY1" fmla="*/ 28575 h 254794"/>
                <a:gd name="connsiteX2" fmla="*/ 114300 w 188118"/>
                <a:gd name="connsiteY2" fmla="*/ 254794 h 254794"/>
                <a:gd name="connsiteX3" fmla="*/ 0 w 188118"/>
                <a:gd name="connsiteY3" fmla="*/ 207169 h 254794"/>
                <a:gd name="connsiteX4" fmla="*/ 33337 w 188118"/>
                <a:gd name="connsiteY4" fmla="*/ 0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18" h="254794">
                  <a:moveTo>
                    <a:pt x="33337" y="0"/>
                  </a:moveTo>
                  <a:lnTo>
                    <a:pt x="188118" y="28575"/>
                  </a:lnTo>
                  <a:lnTo>
                    <a:pt x="114300" y="254794"/>
                  </a:lnTo>
                  <a:lnTo>
                    <a:pt x="0" y="207169"/>
                  </a:lnTo>
                  <a:lnTo>
                    <a:pt x="33337" y="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E87A86AF-B925-41F8-BD57-9D67FE871146}"/>
                </a:ext>
              </a:extLst>
            </p:cNvPr>
            <p:cNvSpPr/>
            <p:nvPr/>
          </p:nvSpPr>
          <p:spPr>
            <a:xfrm>
              <a:off x="9497459" y="4079215"/>
              <a:ext cx="274096" cy="864984"/>
            </a:xfrm>
            <a:custGeom>
              <a:avLst/>
              <a:gdLst>
                <a:gd name="connsiteX0" fmla="*/ 114300 w 266700"/>
                <a:gd name="connsiteY0" fmla="*/ 28575 h 1009650"/>
                <a:gd name="connsiteX1" fmla="*/ 52387 w 266700"/>
                <a:gd name="connsiteY1" fmla="*/ 138113 h 1009650"/>
                <a:gd name="connsiteX2" fmla="*/ 33337 w 266700"/>
                <a:gd name="connsiteY2" fmla="*/ 223838 h 1009650"/>
                <a:gd name="connsiteX3" fmla="*/ 33337 w 266700"/>
                <a:gd name="connsiteY3" fmla="*/ 276225 h 1009650"/>
                <a:gd name="connsiteX4" fmla="*/ 61912 w 266700"/>
                <a:gd name="connsiteY4" fmla="*/ 352425 h 1009650"/>
                <a:gd name="connsiteX5" fmla="*/ 109537 w 266700"/>
                <a:gd name="connsiteY5" fmla="*/ 414338 h 1009650"/>
                <a:gd name="connsiteX6" fmla="*/ 152400 w 266700"/>
                <a:gd name="connsiteY6" fmla="*/ 457200 h 1009650"/>
                <a:gd name="connsiteX7" fmla="*/ 161925 w 266700"/>
                <a:gd name="connsiteY7" fmla="*/ 914400 h 1009650"/>
                <a:gd name="connsiteX8" fmla="*/ 0 w 266700"/>
                <a:gd name="connsiteY8" fmla="*/ 914400 h 1009650"/>
                <a:gd name="connsiteX9" fmla="*/ 33337 w 266700"/>
                <a:gd name="connsiteY9" fmla="*/ 1009650 h 1009650"/>
                <a:gd name="connsiteX10" fmla="*/ 266700 w 266700"/>
                <a:gd name="connsiteY10" fmla="*/ 1004888 h 1009650"/>
                <a:gd name="connsiteX11" fmla="*/ 266700 w 266700"/>
                <a:gd name="connsiteY11" fmla="*/ 0 h 1009650"/>
                <a:gd name="connsiteX12" fmla="*/ 114300 w 266700"/>
                <a:gd name="connsiteY12" fmla="*/ 28575 h 1009650"/>
                <a:gd name="connsiteX0" fmla="*/ 133350 w 285750"/>
                <a:gd name="connsiteY0" fmla="*/ 28575 h 1009650"/>
                <a:gd name="connsiteX1" fmla="*/ 71437 w 285750"/>
                <a:gd name="connsiteY1" fmla="*/ 138113 h 1009650"/>
                <a:gd name="connsiteX2" fmla="*/ 52387 w 285750"/>
                <a:gd name="connsiteY2" fmla="*/ 223838 h 1009650"/>
                <a:gd name="connsiteX3" fmla="*/ 52387 w 285750"/>
                <a:gd name="connsiteY3" fmla="*/ 276225 h 1009650"/>
                <a:gd name="connsiteX4" fmla="*/ 80962 w 285750"/>
                <a:gd name="connsiteY4" fmla="*/ 352425 h 1009650"/>
                <a:gd name="connsiteX5" fmla="*/ 128587 w 285750"/>
                <a:gd name="connsiteY5" fmla="*/ 414338 h 1009650"/>
                <a:gd name="connsiteX6" fmla="*/ 171450 w 285750"/>
                <a:gd name="connsiteY6" fmla="*/ 457200 h 1009650"/>
                <a:gd name="connsiteX7" fmla="*/ 180975 w 285750"/>
                <a:gd name="connsiteY7" fmla="*/ 914400 h 1009650"/>
                <a:gd name="connsiteX8" fmla="*/ 0 w 285750"/>
                <a:gd name="connsiteY8" fmla="*/ 923925 h 1009650"/>
                <a:gd name="connsiteX9" fmla="*/ 52387 w 285750"/>
                <a:gd name="connsiteY9" fmla="*/ 1009650 h 1009650"/>
                <a:gd name="connsiteX10" fmla="*/ 285750 w 285750"/>
                <a:gd name="connsiteY10" fmla="*/ 1004888 h 1009650"/>
                <a:gd name="connsiteX11" fmla="*/ 285750 w 285750"/>
                <a:gd name="connsiteY11" fmla="*/ 0 h 1009650"/>
                <a:gd name="connsiteX12" fmla="*/ 133350 w 285750"/>
                <a:gd name="connsiteY12" fmla="*/ 28575 h 1009650"/>
                <a:gd name="connsiteX0" fmla="*/ 133350 w 290513"/>
                <a:gd name="connsiteY0" fmla="*/ 28575 h 1019175"/>
                <a:gd name="connsiteX1" fmla="*/ 71437 w 290513"/>
                <a:gd name="connsiteY1" fmla="*/ 138113 h 1019175"/>
                <a:gd name="connsiteX2" fmla="*/ 52387 w 290513"/>
                <a:gd name="connsiteY2" fmla="*/ 223838 h 1019175"/>
                <a:gd name="connsiteX3" fmla="*/ 52387 w 290513"/>
                <a:gd name="connsiteY3" fmla="*/ 276225 h 1019175"/>
                <a:gd name="connsiteX4" fmla="*/ 80962 w 290513"/>
                <a:gd name="connsiteY4" fmla="*/ 352425 h 1019175"/>
                <a:gd name="connsiteX5" fmla="*/ 128587 w 290513"/>
                <a:gd name="connsiteY5" fmla="*/ 414338 h 1019175"/>
                <a:gd name="connsiteX6" fmla="*/ 171450 w 290513"/>
                <a:gd name="connsiteY6" fmla="*/ 457200 h 1019175"/>
                <a:gd name="connsiteX7" fmla="*/ 180975 w 290513"/>
                <a:gd name="connsiteY7" fmla="*/ 914400 h 1019175"/>
                <a:gd name="connsiteX8" fmla="*/ 0 w 290513"/>
                <a:gd name="connsiteY8" fmla="*/ 923925 h 1019175"/>
                <a:gd name="connsiteX9" fmla="*/ 52387 w 290513"/>
                <a:gd name="connsiteY9" fmla="*/ 1009650 h 1019175"/>
                <a:gd name="connsiteX10" fmla="*/ 290513 w 290513"/>
                <a:gd name="connsiteY10" fmla="*/ 1019175 h 1019175"/>
                <a:gd name="connsiteX11" fmla="*/ 285750 w 290513"/>
                <a:gd name="connsiteY11" fmla="*/ 0 h 1019175"/>
                <a:gd name="connsiteX12" fmla="*/ 133350 w 290513"/>
                <a:gd name="connsiteY12" fmla="*/ 285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513" h="1019175">
                  <a:moveTo>
                    <a:pt x="133350" y="28575"/>
                  </a:moveTo>
                  <a:lnTo>
                    <a:pt x="71437" y="138113"/>
                  </a:lnTo>
                  <a:lnTo>
                    <a:pt x="52387" y="223838"/>
                  </a:lnTo>
                  <a:lnTo>
                    <a:pt x="52387" y="276225"/>
                  </a:lnTo>
                  <a:lnTo>
                    <a:pt x="80962" y="352425"/>
                  </a:lnTo>
                  <a:lnTo>
                    <a:pt x="128587" y="414338"/>
                  </a:lnTo>
                  <a:lnTo>
                    <a:pt x="171450" y="457200"/>
                  </a:lnTo>
                  <a:lnTo>
                    <a:pt x="180975" y="914400"/>
                  </a:lnTo>
                  <a:lnTo>
                    <a:pt x="0" y="923925"/>
                  </a:lnTo>
                  <a:lnTo>
                    <a:pt x="52387" y="1009650"/>
                  </a:lnTo>
                  <a:lnTo>
                    <a:pt x="290513" y="1019175"/>
                  </a:lnTo>
                  <a:cubicBezTo>
                    <a:pt x="288925" y="679450"/>
                    <a:pt x="287338" y="339725"/>
                    <a:pt x="285750" y="0"/>
                  </a:cubicBezTo>
                  <a:lnTo>
                    <a:pt x="133350" y="28575"/>
                  </a:lnTo>
                  <a:close/>
                </a:path>
              </a:pathLst>
            </a:custGeom>
            <a:solidFill>
              <a:srgbClr val="3B86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A568E244-17C5-4A53-A381-0D2F7B015F25}"/>
                </a:ext>
              </a:extLst>
            </p:cNvPr>
            <p:cNvSpPr/>
            <p:nvPr/>
          </p:nvSpPr>
          <p:spPr>
            <a:xfrm>
              <a:off x="8935332" y="3144941"/>
              <a:ext cx="294865" cy="238308"/>
            </a:xfrm>
            <a:custGeom>
              <a:avLst/>
              <a:gdLst>
                <a:gd name="connsiteX0" fmla="*/ 5247 w 312527"/>
                <a:gd name="connsiteY0" fmla="*/ 679 h 280788"/>
                <a:gd name="connsiteX1" fmla="*/ 484 w 312527"/>
                <a:gd name="connsiteY1" fmla="*/ 60210 h 280788"/>
                <a:gd name="connsiteX2" fmla="*/ 12390 w 312527"/>
                <a:gd name="connsiteY2" fmla="*/ 126885 h 280788"/>
                <a:gd name="connsiteX3" fmla="*/ 31440 w 312527"/>
                <a:gd name="connsiteY3" fmla="*/ 184035 h 280788"/>
                <a:gd name="connsiteX4" fmla="*/ 105259 w 312527"/>
                <a:gd name="connsiteY4" fmla="*/ 245947 h 280788"/>
                <a:gd name="connsiteX5" fmla="*/ 143359 w 312527"/>
                <a:gd name="connsiteY5" fmla="*/ 260235 h 280788"/>
                <a:gd name="connsiteX6" fmla="*/ 200509 w 312527"/>
                <a:gd name="connsiteY6" fmla="*/ 279285 h 280788"/>
                <a:gd name="connsiteX7" fmla="*/ 252897 w 312527"/>
                <a:gd name="connsiteY7" fmla="*/ 279285 h 280788"/>
                <a:gd name="connsiteX8" fmla="*/ 286234 w 312527"/>
                <a:gd name="connsiteY8" fmla="*/ 276904 h 280788"/>
                <a:gd name="connsiteX9" fmla="*/ 310047 w 312527"/>
                <a:gd name="connsiteY9" fmla="*/ 279285 h 280788"/>
                <a:gd name="connsiteX10" fmla="*/ 224322 w 312527"/>
                <a:gd name="connsiteY10" fmla="*/ 257854 h 280788"/>
                <a:gd name="connsiteX11" fmla="*/ 152884 w 312527"/>
                <a:gd name="connsiteY11" fmla="*/ 224516 h 280788"/>
                <a:gd name="connsiteX12" fmla="*/ 117165 w 312527"/>
                <a:gd name="connsiteY12" fmla="*/ 200704 h 280788"/>
                <a:gd name="connsiteX13" fmla="*/ 69540 w 312527"/>
                <a:gd name="connsiteY13" fmla="*/ 167366 h 280788"/>
                <a:gd name="connsiteX14" fmla="*/ 48109 w 312527"/>
                <a:gd name="connsiteY14" fmla="*/ 138791 h 280788"/>
                <a:gd name="connsiteX15" fmla="*/ 31440 w 312527"/>
                <a:gd name="connsiteY15" fmla="*/ 100691 h 280788"/>
                <a:gd name="connsiteX16" fmla="*/ 5247 w 312527"/>
                <a:gd name="connsiteY16" fmla="*/ 679 h 28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2527" h="280788">
                  <a:moveTo>
                    <a:pt x="5247" y="679"/>
                  </a:moveTo>
                  <a:cubicBezTo>
                    <a:pt x="88" y="-6068"/>
                    <a:pt x="-707" y="39176"/>
                    <a:pt x="484" y="60210"/>
                  </a:cubicBezTo>
                  <a:cubicBezTo>
                    <a:pt x="1675" y="81244"/>
                    <a:pt x="7231" y="106248"/>
                    <a:pt x="12390" y="126885"/>
                  </a:cubicBezTo>
                  <a:cubicBezTo>
                    <a:pt x="17549" y="147522"/>
                    <a:pt x="15962" y="164191"/>
                    <a:pt x="31440" y="184035"/>
                  </a:cubicBezTo>
                  <a:cubicBezTo>
                    <a:pt x="46918" y="203879"/>
                    <a:pt x="86606" y="233247"/>
                    <a:pt x="105259" y="245947"/>
                  </a:cubicBezTo>
                  <a:cubicBezTo>
                    <a:pt x="123912" y="258647"/>
                    <a:pt x="127484" y="254679"/>
                    <a:pt x="143359" y="260235"/>
                  </a:cubicBezTo>
                  <a:cubicBezTo>
                    <a:pt x="159234" y="265791"/>
                    <a:pt x="182253" y="276110"/>
                    <a:pt x="200509" y="279285"/>
                  </a:cubicBezTo>
                  <a:cubicBezTo>
                    <a:pt x="218765" y="282460"/>
                    <a:pt x="238610" y="279682"/>
                    <a:pt x="252897" y="279285"/>
                  </a:cubicBezTo>
                  <a:cubicBezTo>
                    <a:pt x="267184" y="278888"/>
                    <a:pt x="276709" y="276904"/>
                    <a:pt x="286234" y="276904"/>
                  </a:cubicBezTo>
                  <a:cubicBezTo>
                    <a:pt x="295759" y="276904"/>
                    <a:pt x="320366" y="282460"/>
                    <a:pt x="310047" y="279285"/>
                  </a:cubicBezTo>
                  <a:cubicBezTo>
                    <a:pt x="299728" y="276110"/>
                    <a:pt x="250516" y="266982"/>
                    <a:pt x="224322" y="257854"/>
                  </a:cubicBezTo>
                  <a:cubicBezTo>
                    <a:pt x="198128" y="248726"/>
                    <a:pt x="170743" y="234041"/>
                    <a:pt x="152884" y="224516"/>
                  </a:cubicBezTo>
                  <a:cubicBezTo>
                    <a:pt x="135025" y="214991"/>
                    <a:pt x="131056" y="210229"/>
                    <a:pt x="117165" y="200704"/>
                  </a:cubicBezTo>
                  <a:cubicBezTo>
                    <a:pt x="103274" y="191179"/>
                    <a:pt x="81049" y="177685"/>
                    <a:pt x="69540" y="167366"/>
                  </a:cubicBezTo>
                  <a:cubicBezTo>
                    <a:pt x="58031" y="157047"/>
                    <a:pt x="54459" y="149903"/>
                    <a:pt x="48109" y="138791"/>
                  </a:cubicBezTo>
                  <a:cubicBezTo>
                    <a:pt x="41759" y="127679"/>
                    <a:pt x="37393" y="115772"/>
                    <a:pt x="31440" y="100691"/>
                  </a:cubicBezTo>
                  <a:cubicBezTo>
                    <a:pt x="25487" y="85610"/>
                    <a:pt x="10406" y="7426"/>
                    <a:pt x="5247" y="67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1A3824F0-1BB9-45DE-AD7E-256E105C8C9C}"/>
                </a:ext>
              </a:extLst>
            </p:cNvPr>
            <p:cNvSpPr/>
            <p:nvPr/>
          </p:nvSpPr>
          <p:spPr>
            <a:xfrm>
              <a:off x="9542392" y="3913493"/>
              <a:ext cx="157267" cy="250603"/>
            </a:xfrm>
            <a:custGeom>
              <a:avLst/>
              <a:gdLst>
                <a:gd name="connsiteX0" fmla="*/ 14287 w 157162"/>
                <a:gd name="connsiteY0" fmla="*/ 0 h 257175"/>
                <a:gd name="connsiteX1" fmla="*/ 0 w 157162"/>
                <a:gd name="connsiteY1" fmla="*/ 157163 h 257175"/>
                <a:gd name="connsiteX2" fmla="*/ 133350 w 157162"/>
                <a:gd name="connsiteY2" fmla="*/ 257175 h 257175"/>
                <a:gd name="connsiteX3" fmla="*/ 157162 w 157162"/>
                <a:gd name="connsiteY3" fmla="*/ 80963 h 257175"/>
                <a:gd name="connsiteX4" fmla="*/ 14287 w 157162"/>
                <a:gd name="connsiteY4" fmla="*/ 0 h 257175"/>
                <a:gd name="connsiteX0" fmla="*/ 14287 w 157162"/>
                <a:gd name="connsiteY0" fmla="*/ 0 h 271463"/>
                <a:gd name="connsiteX1" fmla="*/ 0 w 157162"/>
                <a:gd name="connsiteY1" fmla="*/ 171451 h 271463"/>
                <a:gd name="connsiteX2" fmla="*/ 133350 w 157162"/>
                <a:gd name="connsiteY2" fmla="*/ 271463 h 271463"/>
                <a:gd name="connsiteX3" fmla="*/ 157162 w 157162"/>
                <a:gd name="connsiteY3" fmla="*/ 95251 h 271463"/>
                <a:gd name="connsiteX4" fmla="*/ 14287 w 157162"/>
                <a:gd name="connsiteY4" fmla="*/ 0 h 271463"/>
                <a:gd name="connsiteX0" fmla="*/ 23812 w 166687"/>
                <a:gd name="connsiteY0" fmla="*/ 0 h 271463"/>
                <a:gd name="connsiteX1" fmla="*/ 0 w 166687"/>
                <a:gd name="connsiteY1" fmla="*/ 119064 h 271463"/>
                <a:gd name="connsiteX2" fmla="*/ 142875 w 166687"/>
                <a:gd name="connsiteY2" fmla="*/ 271463 h 271463"/>
                <a:gd name="connsiteX3" fmla="*/ 166687 w 166687"/>
                <a:gd name="connsiteY3" fmla="*/ 95251 h 271463"/>
                <a:gd name="connsiteX4" fmla="*/ 23812 w 166687"/>
                <a:gd name="connsiteY4" fmla="*/ 0 h 271463"/>
                <a:gd name="connsiteX0" fmla="*/ 23812 w 166687"/>
                <a:gd name="connsiteY0" fmla="*/ 0 h 271463"/>
                <a:gd name="connsiteX1" fmla="*/ 0 w 166687"/>
                <a:gd name="connsiteY1" fmla="*/ 171451 h 271463"/>
                <a:gd name="connsiteX2" fmla="*/ 142875 w 166687"/>
                <a:gd name="connsiteY2" fmla="*/ 271463 h 271463"/>
                <a:gd name="connsiteX3" fmla="*/ 166687 w 166687"/>
                <a:gd name="connsiteY3" fmla="*/ 95251 h 271463"/>
                <a:gd name="connsiteX4" fmla="*/ 23812 w 166687"/>
                <a:gd name="connsiteY4" fmla="*/ 0 h 271463"/>
                <a:gd name="connsiteX0" fmla="*/ 23812 w 166687"/>
                <a:gd name="connsiteY0" fmla="*/ 0 h 295275"/>
                <a:gd name="connsiteX1" fmla="*/ 0 w 166687"/>
                <a:gd name="connsiteY1" fmla="*/ 171451 h 295275"/>
                <a:gd name="connsiteX2" fmla="*/ 147637 w 166687"/>
                <a:gd name="connsiteY2" fmla="*/ 295275 h 295275"/>
                <a:gd name="connsiteX3" fmla="*/ 166687 w 166687"/>
                <a:gd name="connsiteY3" fmla="*/ 95251 h 295275"/>
                <a:gd name="connsiteX4" fmla="*/ 23812 w 166687"/>
                <a:gd name="connsiteY4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" h="295275">
                  <a:moveTo>
                    <a:pt x="23812" y="0"/>
                  </a:moveTo>
                  <a:lnTo>
                    <a:pt x="0" y="171451"/>
                  </a:lnTo>
                  <a:lnTo>
                    <a:pt x="147637" y="295275"/>
                  </a:lnTo>
                  <a:lnTo>
                    <a:pt x="166687" y="95251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824C197D-F3E0-45D9-83C5-5B9169A8B8BB}"/>
                </a:ext>
              </a:extLst>
            </p:cNvPr>
            <p:cNvSpPr/>
            <p:nvPr/>
          </p:nvSpPr>
          <p:spPr>
            <a:xfrm>
              <a:off x="9542393" y="4090144"/>
              <a:ext cx="301055" cy="963189"/>
            </a:xfrm>
            <a:custGeom>
              <a:avLst/>
              <a:gdLst>
                <a:gd name="connsiteX0" fmla="*/ 204787 w 319087"/>
                <a:gd name="connsiteY0" fmla="*/ 23812 h 1095375"/>
                <a:gd name="connsiteX1" fmla="*/ 161925 w 319087"/>
                <a:gd name="connsiteY1" fmla="*/ 71437 h 1095375"/>
                <a:gd name="connsiteX2" fmla="*/ 114300 w 319087"/>
                <a:gd name="connsiteY2" fmla="*/ 152400 h 1095375"/>
                <a:gd name="connsiteX3" fmla="*/ 100012 w 319087"/>
                <a:gd name="connsiteY3" fmla="*/ 257175 h 1095375"/>
                <a:gd name="connsiteX4" fmla="*/ 95250 w 319087"/>
                <a:gd name="connsiteY4" fmla="*/ 295275 h 1095375"/>
                <a:gd name="connsiteX5" fmla="*/ 109537 w 319087"/>
                <a:gd name="connsiteY5" fmla="*/ 328612 h 1095375"/>
                <a:gd name="connsiteX6" fmla="*/ 114300 w 319087"/>
                <a:gd name="connsiteY6" fmla="*/ 381000 h 1095375"/>
                <a:gd name="connsiteX7" fmla="*/ 147637 w 319087"/>
                <a:gd name="connsiteY7" fmla="*/ 433387 h 1095375"/>
                <a:gd name="connsiteX8" fmla="*/ 185737 w 319087"/>
                <a:gd name="connsiteY8" fmla="*/ 476250 h 1095375"/>
                <a:gd name="connsiteX9" fmla="*/ 223837 w 319087"/>
                <a:gd name="connsiteY9" fmla="*/ 509587 h 1095375"/>
                <a:gd name="connsiteX10" fmla="*/ 219075 w 319087"/>
                <a:gd name="connsiteY10" fmla="*/ 947737 h 1095375"/>
                <a:gd name="connsiteX11" fmla="*/ 0 w 319087"/>
                <a:gd name="connsiteY11" fmla="*/ 957262 h 1095375"/>
                <a:gd name="connsiteX12" fmla="*/ 76200 w 319087"/>
                <a:gd name="connsiteY12" fmla="*/ 1095375 h 1095375"/>
                <a:gd name="connsiteX13" fmla="*/ 300037 w 319087"/>
                <a:gd name="connsiteY13" fmla="*/ 1095375 h 1095375"/>
                <a:gd name="connsiteX14" fmla="*/ 295275 w 319087"/>
                <a:gd name="connsiteY14" fmla="*/ 757237 h 1095375"/>
                <a:gd name="connsiteX15" fmla="*/ 295275 w 319087"/>
                <a:gd name="connsiteY15" fmla="*/ 595312 h 1095375"/>
                <a:gd name="connsiteX16" fmla="*/ 319087 w 319087"/>
                <a:gd name="connsiteY16" fmla="*/ 0 h 1095375"/>
                <a:gd name="connsiteX17" fmla="*/ 204787 w 319087"/>
                <a:gd name="connsiteY17" fmla="*/ 23812 h 1095375"/>
                <a:gd name="connsiteX0" fmla="*/ 204787 w 319087"/>
                <a:gd name="connsiteY0" fmla="*/ 62926 h 1134489"/>
                <a:gd name="connsiteX1" fmla="*/ 161925 w 319087"/>
                <a:gd name="connsiteY1" fmla="*/ 110551 h 1134489"/>
                <a:gd name="connsiteX2" fmla="*/ 114300 w 319087"/>
                <a:gd name="connsiteY2" fmla="*/ 191514 h 1134489"/>
                <a:gd name="connsiteX3" fmla="*/ 100012 w 319087"/>
                <a:gd name="connsiteY3" fmla="*/ 296289 h 1134489"/>
                <a:gd name="connsiteX4" fmla="*/ 95250 w 319087"/>
                <a:gd name="connsiteY4" fmla="*/ 334389 h 1134489"/>
                <a:gd name="connsiteX5" fmla="*/ 109537 w 319087"/>
                <a:gd name="connsiteY5" fmla="*/ 367726 h 1134489"/>
                <a:gd name="connsiteX6" fmla="*/ 114300 w 319087"/>
                <a:gd name="connsiteY6" fmla="*/ 420114 h 1134489"/>
                <a:gd name="connsiteX7" fmla="*/ 147637 w 319087"/>
                <a:gd name="connsiteY7" fmla="*/ 472501 h 1134489"/>
                <a:gd name="connsiteX8" fmla="*/ 185737 w 319087"/>
                <a:gd name="connsiteY8" fmla="*/ 515364 h 1134489"/>
                <a:gd name="connsiteX9" fmla="*/ 223837 w 319087"/>
                <a:gd name="connsiteY9" fmla="*/ 548701 h 1134489"/>
                <a:gd name="connsiteX10" fmla="*/ 219075 w 319087"/>
                <a:gd name="connsiteY10" fmla="*/ 986851 h 1134489"/>
                <a:gd name="connsiteX11" fmla="*/ 0 w 319087"/>
                <a:gd name="connsiteY11" fmla="*/ 996376 h 1134489"/>
                <a:gd name="connsiteX12" fmla="*/ 76200 w 319087"/>
                <a:gd name="connsiteY12" fmla="*/ 1134489 h 1134489"/>
                <a:gd name="connsiteX13" fmla="*/ 300037 w 319087"/>
                <a:gd name="connsiteY13" fmla="*/ 1134489 h 1134489"/>
                <a:gd name="connsiteX14" fmla="*/ 295275 w 319087"/>
                <a:gd name="connsiteY14" fmla="*/ 796351 h 1134489"/>
                <a:gd name="connsiteX15" fmla="*/ 295275 w 319087"/>
                <a:gd name="connsiteY15" fmla="*/ 634426 h 1134489"/>
                <a:gd name="connsiteX16" fmla="*/ 319087 w 319087"/>
                <a:gd name="connsiteY16" fmla="*/ 39114 h 1134489"/>
                <a:gd name="connsiteX17" fmla="*/ 204787 w 319087"/>
                <a:gd name="connsiteY17" fmla="*/ 62926 h 1134489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100012 w 319087"/>
                <a:gd name="connsiteY3" fmla="*/ 286454 h 1124654"/>
                <a:gd name="connsiteX4" fmla="*/ 95250 w 319087"/>
                <a:gd name="connsiteY4" fmla="*/ 324554 h 1124654"/>
                <a:gd name="connsiteX5" fmla="*/ 109537 w 319087"/>
                <a:gd name="connsiteY5" fmla="*/ 357891 h 1124654"/>
                <a:gd name="connsiteX6" fmla="*/ 114300 w 319087"/>
                <a:gd name="connsiteY6" fmla="*/ 410279 h 1124654"/>
                <a:gd name="connsiteX7" fmla="*/ 147637 w 319087"/>
                <a:gd name="connsiteY7" fmla="*/ 462666 h 1124654"/>
                <a:gd name="connsiteX8" fmla="*/ 185737 w 319087"/>
                <a:gd name="connsiteY8" fmla="*/ 505529 h 1124654"/>
                <a:gd name="connsiteX9" fmla="*/ 223837 w 319087"/>
                <a:gd name="connsiteY9" fmla="*/ 538866 h 1124654"/>
                <a:gd name="connsiteX10" fmla="*/ 219075 w 319087"/>
                <a:gd name="connsiteY10" fmla="*/ 977016 h 1124654"/>
                <a:gd name="connsiteX11" fmla="*/ 0 w 319087"/>
                <a:gd name="connsiteY11" fmla="*/ 986541 h 1124654"/>
                <a:gd name="connsiteX12" fmla="*/ 76200 w 319087"/>
                <a:gd name="connsiteY12" fmla="*/ 1124654 h 1124654"/>
                <a:gd name="connsiteX13" fmla="*/ 300037 w 319087"/>
                <a:gd name="connsiteY13" fmla="*/ 1124654 h 1124654"/>
                <a:gd name="connsiteX14" fmla="*/ 295275 w 319087"/>
                <a:gd name="connsiteY14" fmla="*/ 786516 h 1124654"/>
                <a:gd name="connsiteX15" fmla="*/ 295275 w 319087"/>
                <a:gd name="connsiteY15" fmla="*/ 624591 h 1124654"/>
                <a:gd name="connsiteX16" fmla="*/ 319087 w 319087"/>
                <a:gd name="connsiteY16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100012 w 319087"/>
                <a:gd name="connsiteY3" fmla="*/ 286454 h 1124654"/>
                <a:gd name="connsiteX4" fmla="*/ 95250 w 319087"/>
                <a:gd name="connsiteY4" fmla="*/ 324554 h 1124654"/>
                <a:gd name="connsiteX5" fmla="*/ 109537 w 319087"/>
                <a:gd name="connsiteY5" fmla="*/ 357891 h 1124654"/>
                <a:gd name="connsiteX6" fmla="*/ 114300 w 319087"/>
                <a:gd name="connsiteY6" fmla="*/ 410279 h 1124654"/>
                <a:gd name="connsiteX7" fmla="*/ 147637 w 319087"/>
                <a:gd name="connsiteY7" fmla="*/ 462666 h 1124654"/>
                <a:gd name="connsiteX8" fmla="*/ 185737 w 319087"/>
                <a:gd name="connsiteY8" fmla="*/ 505529 h 1124654"/>
                <a:gd name="connsiteX9" fmla="*/ 223837 w 319087"/>
                <a:gd name="connsiteY9" fmla="*/ 538866 h 1124654"/>
                <a:gd name="connsiteX10" fmla="*/ 219075 w 319087"/>
                <a:gd name="connsiteY10" fmla="*/ 977016 h 1124654"/>
                <a:gd name="connsiteX11" fmla="*/ 0 w 319087"/>
                <a:gd name="connsiteY11" fmla="*/ 986541 h 1124654"/>
                <a:gd name="connsiteX12" fmla="*/ 76200 w 319087"/>
                <a:gd name="connsiteY12" fmla="*/ 1124654 h 1124654"/>
                <a:gd name="connsiteX13" fmla="*/ 300037 w 319087"/>
                <a:gd name="connsiteY13" fmla="*/ 1124654 h 1124654"/>
                <a:gd name="connsiteX14" fmla="*/ 295275 w 319087"/>
                <a:gd name="connsiteY14" fmla="*/ 786516 h 1124654"/>
                <a:gd name="connsiteX15" fmla="*/ 295275 w 319087"/>
                <a:gd name="connsiteY15" fmla="*/ 624591 h 1124654"/>
                <a:gd name="connsiteX16" fmla="*/ 319087 w 319087"/>
                <a:gd name="connsiteY16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100012 w 319087"/>
                <a:gd name="connsiteY3" fmla="*/ 286454 h 1124654"/>
                <a:gd name="connsiteX4" fmla="*/ 95250 w 319087"/>
                <a:gd name="connsiteY4" fmla="*/ 324554 h 1124654"/>
                <a:gd name="connsiteX5" fmla="*/ 109537 w 319087"/>
                <a:gd name="connsiteY5" fmla="*/ 357891 h 1124654"/>
                <a:gd name="connsiteX6" fmla="*/ 114300 w 319087"/>
                <a:gd name="connsiteY6" fmla="*/ 410279 h 1124654"/>
                <a:gd name="connsiteX7" fmla="*/ 147637 w 319087"/>
                <a:gd name="connsiteY7" fmla="*/ 462666 h 1124654"/>
                <a:gd name="connsiteX8" fmla="*/ 185737 w 319087"/>
                <a:gd name="connsiteY8" fmla="*/ 505529 h 1124654"/>
                <a:gd name="connsiteX9" fmla="*/ 223837 w 319087"/>
                <a:gd name="connsiteY9" fmla="*/ 538866 h 1124654"/>
                <a:gd name="connsiteX10" fmla="*/ 219075 w 319087"/>
                <a:gd name="connsiteY10" fmla="*/ 977016 h 1124654"/>
                <a:gd name="connsiteX11" fmla="*/ 0 w 319087"/>
                <a:gd name="connsiteY11" fmla="*/ 986541 h 1124654"/>
                <a:gd name="connsiteX12" fmla="*/ 76200 w 319087"/>
                <a:gd name="connsiteY12" fmla="*/ 1124654 h 1124654"/>
                <a:gd name="connsiteX13" fmla="*/ 300037 w 319087"/>
                <a:gd name="connsiteY13" fmla="*/ 1124654 h 1124654"/>
                <a:gd name="connsiteX14" fmla="*/ 295275 w 319087"/>
                <a:gd name="connsiteY14" fmla="*/ 786516 h 1124654"/>
                <a:gd name="connsiteX15" fmla="*/ 295275 w 319087"/>
                <a:gd name="connsiteY15" fmla="*/ 624591 h 1124654"/>
                <a:gd name="connsiteX16" fmla="*/ 319087 w 319087"/>
                <a:gd name="connsiteY16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100012 w 319087"/>
                <a:gd name="connsiteY3" fmla="*/ 286454 h 1124654"/>
                <a:gd name="connsiteX4" fmla="*/ 109537 w 319087"/>
                <a:gd name="connsiteY4" fmla="*/ 357891 h 1124654"/>
                <a:gd name="connsiteX5" fmla="*/ 114300 w 319087"/>
                <a:gd name="connsiteY5" fmla="*/ 410279 h 1124654"/>
                <a:gd name="connsiteX6" fmla="*/ 147637 w 319087"/>
                <a:gd name="connsiteY6" fmla="*/ 462666 h 1124654"/>
                <a:gd name="connsiteX7" fmla="*/ 185737 w 319087"/>
                <a:gd name="connsiteY7" fmla="*/ 505529 h 1124654"/>
                <a:gd name="connsiteX8" fmla="*/ 223837 w 319087"/>
                <a:gd name="connsiteY8" fmla="*/ 538866 h 1124654"/>
                <a:gd name="connsiteX9" fmla="*/ 219075 w 319087"/>
                <a:gd name="connsiteY9" fmla="*/ 977016 h 1124654"/>
                <a:gd name="connsiteX10" fmla="*/ 0 w 319087"/>
                <a:gd name="connsiteY10" fmla="*/ 986541 h 1124654"/>
                <a:gd name="connsiteX11" fmla="*/ 76200 w 319087"/>
                <a:gd name="connsiteY11" fmla="*/ 1124654 h 1124654"/>
                <a:gd name="connsiteX12" fmla="*/ 300037 w 319087"/>
                <a:gd name="connsiteY12" fmla="*/ 1124654 h 1124654"/>
                <a:gd name="connsiteX13" fmla="*/ 295275 w 319087"/>
                <a:gd name="connsiteY13" fmla="*/ 786516 h 1124654"/>
                <a:gd name="connsiteX14" fmla="*/ 295275 w 319087"/>
                <a:gd name="connsiteY14" fmla="*/ 624591 h 1124654"/>
                <a:gd name="connsiteX15" fmla="*/ 319087 w 319087"/>
                <a:gd name="connsiteY15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100012 w 319087"/>
                <a:gd name="connsiteY3" fmla="*/ 286454 h 1124654"/>
                <a:gd name="connsiteX4" fmla="*/ 114300 w 319087"/>
                <a:gd name="connsiteY4" fmla="*/ 410279 h 1124654"/>
                <a:gd name="connsiteX5" fmla="*/ 147637 w 319087"/>
                <a:gd name="connsiteY5" fmla="*/ 462666 h 1124654"/>
                <a:gd name="connsiteX6" fmla="*/ 185737 w 319087"/>
                <a:gd name="connsiteY6" fmla="*/ 505529 h 1124654"/>
                <a:gd name="connsiteX7" fmla="*/ 223837 w 319087"/>
                <a:gd name="connsiteY7" fmla="*/ 538866 h 1124654"/>
                <a:gd name="connsiteX8" fmla="*/ 219075 w 319087"/>
                <a:gd name="connsiteY8" fmla="*/ 977016 h 1124654"/>
                <a:gd name="connsiteX9" fmla="*/ 0 w 319087"/>
                <a:gd name="connsiteY9" fmla="*/ 986541 h 1124654"/>
                <a:gd name="connsiteX10" fmla="*/ 76200 w 319087"/>
                <a:gd name="connsiteY10" fmla="*/ 1124654 h 1124654"/>
                <a:gd name="connsiteX11" fmla="*/ 300037 w 319087"/>
                <a:gd name="connsiteY11" fmla="*/ 1124654 h 1124654"/>
                <a:gd name="connsiteX12" fmla="*/ 295275 w 319087"/>
                <a:gd name="connsiteY12" fmla="*/ 786516 h 1124654"/>
                <a:gd name="connsiteX13" fmla="*/ 295275 w 319087"/>
                <a:gd name="connsiteY13" fmla="*/ 624591 h 1124654"/>
                <a:gd name="connsiteX14" fmla="*/ 319087 w 319087"/>
                <a:gd name="connsiteY14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100012 w 319087"/>
                <a:gd name="connsiteY3" fmla="*/ 286454 h 1124654"/>
                <a:gd name="connsiteX4" fmla="*/ 114300 w 319087"/>
                <a:gd name="connsiteY4" fmla="*/ 410279 h 1124654"/>
                <a:gd name="connsiteX5" fmla="*/ 147637 w 319087"/>
                <a:gd name="connsiteY5" fmla="*/ 462666 h 1124654"/>
                <a:gd name="connsiteX6" fmla="*/ 185737 w 319087"/>
                <a:gd name="connsiteY6" fmla="*/ 505529 h 1124654"/>
                <a:gd name="connsiteX7" fmla="*/ 223837 w 319087"/>
                <a:gd name="connsiteY7" fmla="*/ 538866 h 1124654"/>
                <a:gd name="connsiteX8" fmla="*/ 219075 w 319087"/>
                <a:gd name="connsiteY8" fmla="*/ 977016 h 1124654"/>
                <a:gd name="connsiteX9" fmla="*/ 0 w 319087"/>
                <a:gd name="connsiteY9" fmla="*/ 986541 h 1124654"/>
                <a:gd name="connsiteX10" fmla="*/ 76200 w 319087"/>
                <a:gd name="connsiteY10" fmla="*/ 1124654 h 1124654"/>
                <a:gd name="connsiteX11" fmla="*/ 300037 w 319087"/>
                <a:gd name="connsiteY11" fmla="*/ 1124654 h 1124654"/>
                <a:gd name="connsiteX12" fmla="*/ 295275 w 319087"/>
                <a:gd name="connsiteY12" fmla="*/ 786516 h 1124654"/>
                <a:gd name="connsiteX13" fmla="*/ 295275 w 319087"/>
                <a:gd name="connsiteY13" fmla="*/ 624591 h 1124654"/>
                <a:gd name="connsiteX14" fmla="*/ 319087 w 319087"/>
                <a:gd name="connsiteY14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90487 w 319087"/>
                <a:gd name="connsiteY3" fmla="*/ 319791 h 1124654"/>
                <a:gd name="connsiteX4" fmla="*/ 114300 w 319087"/>
                <a:gd name="connsiteY4" fmla="*/ 410279 h 1124654"/>
                <a:gd name="connsiteX5" fmla="*/ 147637 w 319087"/>
                <a:gd name="connsiteY5" fmla="*/ 462666 h 1124654"/>
                <a:gd name="connsiteX6" fmla="*/ 185737 w 319087"/>
                <a:gd name="connsiteY6" fmla="*/ 505529 h 1124654"/>
                <a:gd name="connsiteX7" fmla="*/ 223837 w 319087"/>
                <a:gd name="connsiteY7" fmla="*/ 538866 h 1124654"/>
                <a:gd name="connsiteX8" fmla="*/ 219075 w 319087"/>
                <a:gd name="connsiteY8" fmla="*/ 977016 h 1124654"/>
                <a:gd name="connsiteX9" fmla="*/ 0 w 319087"/>
                <a:gd name="connsiteY9" fmla="*/ 986541 h 1124654"/>
                <a:gd name="connsiteX10" fmla="*/ 76200 w 319087"/>
                <a:gd name="connsiteY10" fmla="*/ 1124654 h 1124654"/>
                <a:gd name="connsiteX11" fmla="*/ 300037 w 319087"/>
                <a:gd name="connsiteY11" fmla="*/ 1124654 h 1124654"/>
                <a:gd name="connsiteX12" fmla="*/ 295275 w 319087"/>
                <a:gd name="connsiteY12" fmla="*/ 786516 h 1124654"/>
                <a:gd name="connsiteX13" fmla="*/ 295275 w 319087"/>
                <a:gd name="connsiteY13" fmla="*/ 624591 h 1124654"/>
                <a:gd name="connsiteX14" fmla="*/ 319087 w 319087"/>
                <a:gd name="connsiteY14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90487 w 319087"/>
                <a:gd name="connsiteY3" fmla="*/ 319791 h 1124654"/>
                <a:gd name="connsiteX4" fmla="*/ 114300 w 319087"/>
                <a:gd name="connsiteY4" fmla="*/ 410279 h 1124654"/>
                <a:gd name="connsiteX5" fmla="*/ 147637 w 319087"/>
                <a:gd name="connsiteY5" fmla="*/ 462666 h 1124654"/>
                <a:gd name="connsiteX6" fmla="*/ 185737 w 319087"/>
                <a:gd name="connsiteY6" fmla="*/ 505529 h 1124654"/>
                <a:gd name="connsiteX7" fmla="*/ 223837 w 319087"/>
                <a:gd name="connsiteY7" fmla="*/ 538866 h 1124654"/>
                <a:gd name="connsiteX8" fmla="*/ 219075 w 319087"/>
                <a:gd name="connsiteY8" fmla="*/ 977016 h 1124654"/>
                <a:gd name="connsiteX9" fmla="*/ 0 w 319087"/>
                <a:gd name="connsiteY9" fmla="*/ 986541 h 1124654"/>
                <a:gd name="connsiteX10" fmla="*/ 76200 w 319087"/>
                <a:gd name="connsiteY10" fmla="*/ 1124654 h 1124654"/>
                <a:gd name="connsiteX11" fmla="*/ 300037 w 319087"/>
                <a:gd name="connsiteY11" fmla="*/ 1124654 h 1124654"/>
                <a:gd name="connsiteX12" fmla="*/ 295275 w 319087"/>
                <a:gd name="connsiteY12" fmla="*/ 786516 h 1124654"/>
                <a:gd name="connsiteX13" fmla="*/ 295275 w 319087"/>
                <a:gd name="connsiteY13" fmla="*/ 624591 h 1124654"/>
                <a:gd name="connsiteX14" fmla="*/ 319087 w 319087"/>
                <a:gd name="connsiteY14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90487 w 319087"/>
                <a:gd name="connsiteY3" fmla="*/ 319791 h 1124654"/>
                <a:gd name="connsiteX4" fmla="*/ 114300 w 319087"/>
                <a:gd name="connsiteY4" fmla="*/ 410279 h 1124654"/>
                <a:gd name="connsiteX5" fmla="*/ 147637 w 319087"/>
                <a:gd name="connsiteY5" fmla="*/ 462666 h 1124654"/>
                <a:gd name="connsiteX6" fmla="*/ 185737 w 319087"/>
                <a:gd name="connsiteY6" fmla="*/ 505529 h 1124654"/>
                <a:gd name="connsiteX7" fmla="*/ 223837 w 319087"/>
                <a:gd name="connsiteY7" fmla="*/ 538866 h 1124654"/>
                <a:gd name="connsiteX8" fmla="*/ 228600 w 319087"/>
                <a:gd name="connsiteY8" fmla="*/ 991303 h 1124654"/>
                <a:gd name="connsiteX9" fmla="*/ 0 w 319087"/>
                <a:gd name="connsiteY9" fmla="*/ 986541 h 1124654"/>
                <a:gd name="connsiteX10" fmla="*/ 76200 w 319087"/>
                <a:gd name="connsiteY10" fmla="*/ 1124654 h 1124654"/>
                <a:gd name="connsiteX11" fmla="*/ 300037 w 319087"/>
                <a:gd name="connsiteY11" fmla="*/ 1124654 h 1124654"/>
                <a:gd name="connsiteX12" fmla="*/ 295275 w 319087"/>
                <a:gd name="connsiteY12" fmla="*/ 786516 h 1124654"/>
                <a:gd name="connsiteX13" fmla="*/ 295275 w 319087"/>
                <a:gd name="connsiteY13" fmla="*/ 624591 h 1124654"/>
                <a:gd name="connsiteX14" fmla="*/ 319087 w 319087"/>
                <a:gd name="connsiteY14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00013 w 319087"/>
                <a:gd name="connsiteY2" fmla="*/ 176917 h 1124654"/>
                <a:gd name="connsiteX3" fmla="*/ 90487 w 319087"/>
                <a:gd name="connsiteY3" fmla="*/ 319791 h 1124654"/>
                <a:gd name="connsiteX4" fmla="*/ 114300 w 319087"/>
                <a:gd name="connsiteY4" fmla="*/ 410279 h 1124654"/>
                <a:gd name="connsiteX5" fmla="*/ 147637 w 319087"/>
                <a:gd name="connsiteY5" fmla="*/ 462666 h 1124654"/>
                <a:gd name="connsiteX6" fmla="*/ 185737 w 319087"/>
                <a:gd name="connsiteY6" fmla="*/ 505529 h 1124654"/>
                <a:gd name="connsiteX7" fmla="*/ 223837 w 319087"/>
                <a:gd name="connsiteY7" fmla="*/ 538866 h 1124654"/>
                <a:gd name="connsiteX8" fmla="*/ 228600 w 319087"/>
                <a:gd name="connsiteY8" fmla="*/ 991303 h 1124654"/>
                <a:gd name="connsiteX9" fmla="*/ 0 w 319087"/>
                <a:gd name="connsiteY9" fmla="*/ 986541 h 1124654"/>
                <a:gd name="connsiteX10" fmla="*/ 76200 w 319087"/>
                <a:gd name="connsiteY10" fmla="*/ 1124654 h 1124654"/>
                <a:gd name="connsiteX11" fmla="*/ 300037 w 319087"/>
                <a:gd name="connsiteY11" fmla="*/ 1124654 h 1124654"/>
                <a:gd name="connsiteX12" fmla="*/ 295275 w 319087"/>
                <a:gd name="connsiteY12" fmla="*/ 786516 h 1124654"/>
                <a:gd name="connsiteX13" fmla="*/ 295275 w 319087"/>
                <a:gd name="connsiteY13" fmla="*/ 624591 h 1124654"/>
                <a:gd name="connsiteX14" fmla="*/ 319087 w 319087"/>
                <a:gd name="connsiteY14" fmla="*/ 29279 h 1124654"/>
                <a:gd name="connsiteX0" fmla="*/ 319087 w 319087"/>
                <a:gd name="connsiteY0" fmla="*/ 39511 h 1134886"/>
                <a:gd name="connsiteX1" fmla="*/ 185738 w 319087"/>
                <a:gd name="connsiteY1" fmla="*/ 58561 h 1134886"/>
                <a:gd name="connsiteX2" fmla="*/ 100013 w 319087"/>
                <a:gd name="connsiteY2" fmla="*/ 187149 h 1134886"/>
                <a:gd name="connsiteX3" fmla="*/ 90487 w 319087"/>
                <a:gd name="connsiteY3" fmla="*/ 330023 h 1134886"/>
                <a:gd name="connsiteX4" fmla="*/ 114300 w 319087"/>
                <a:gd name="connsiteY4" fmla="*/ 420511 h 1134886"/>
                <a:gd name="connsiteX5" fmla="*/ 147637 w 319087"/>
                <a:gd name="connsiteY5" fmla="*/ 472898 h 1134886"/>
                <a:gd name="connsiteX6" fmla="*/ 185737 w 319087"/>
                <a:gd name="connsiteY6" fmla="*/ 515761 h 1134886"/>
                <a:gd name="connsiteX7" fmla="*/ 223837 w 319087"/>
                <a:gd name="connsiteY7" fmla="*/ 549098 h 1134886"/>
                <a:gd name="connsiteX8" fmla="*/ 228600 w 319087"/>
                <a:gd name="connsiteY8" fmla="*/ 1001535 h 1134886"/>
                <a:gd name="connsiteX9" fmla="*/ 0 w 319087"/>
                <a:gd name="connsiteY9" fmla="*/ 996773 h 1134886"/>
                <a:gd name="connsiteX10" fmla="*/ 76200 w 319087"/>
                <a:gd name="connsiteY10" fmla="*/ 1134886 h 1134886"/>
                <a:gd name="connsiteX11" fmla="*/ 300037 w 319087"/>
                <a:gd name="connsiteY11" fmla="*/ 1134886 h 1134886"/>
                <a:gd name="connsiteX12" fmla="*/ 295275 w 319087"/>
                <a:gd name="connsiteY12" fmla="*/ 796748 h 1134886"/>
                <a:gd name="connsiteX13" fmla="*/ 295275 w 319087"/>
                <a:gd name="connsiteY13" fmla="*/ 634823 h 1134886"/>
                <a:gd name="connsiteX14" fmla="*/ 319087 w 319087"/>
                <a:gd name="connsiteY14" fmla="*/ 39511 h 1134886"/>
                <a:gd name="connsiteX0" fmla="*/ 319087 w 319087"/>
                <a:gd name="connsiteY0" fmla="*/ 39511 h 1134886"/>
                <a:gd name="connsiteX1" fmla="*/ 185738 w 319087"/>
                <a:gd name="connsiteY1" fmla="*/ 58561 h 1134886"/>
                <a:gd name="connsiteX2" fmla="*/ 100013 w 319087"/>
                <a:gd name="connsiteY2" fmla="*/ 187149 h 1134886"/>
                <a:gd name="connsiteX3" fmla="*/ 76199 w 319087"/>
                <a:gd name="connsiteY3" fmla="*/ 325260 h 1134886"/>
                <a:gd name="connsiteX4" fmla="*/ 114300 w 319087"/>
                <a:gd name="connsiteY4" fmla="*/ 420511 h 1134886"/>
                <a:gd name="connsiteX5" fmla="*/ 147637 w 319087"/>
                <a:gd name="connsiteY5" fmla="*/ 472898 h 1134886"/>
                <a:gd name="connsiteX6" fmla="*/ 185737 w 319087"/>
                <a:gd name="connsiteY6" fmla="*/ 515761 h 1134886"/>
                <a:gd name="connsiteX7" fmla="*/ 223837 w 319087"/>
                <a:gd name="connsiteY7" fmla="*/ 549098 h 1134886"/>
                <a:gd name="connsiteX8" fmla="*/ 228600 w 319087"/>
                <a:gd name="connsiteY8" fmla="*/ 1001535 h 1134886"/>
                <a:gd name="connsiteX9" fmla="*/ 0 w 319087"/>
                <a:gd name="connsiteY9" fmla="*/ 996773 h 1134886"/>
                <a:gd name="connsiteX10" fmla="*/ 76200 w 319087"/>
                <a:gd name="connsiteY10" fmla="*/ 1134886 h 1134886"/>
                <a:gd name="connsiteX11" fmla="*/ 300037 w 319087"/>
                <a:gd name="connsiteY11" fmla="*/ 1134886 h 1134886"/>
                <a:gd name="connsiteX12" fmla="*/ 295275 w 319087"/>
                <a:gd name="connsiteY12" fmla="*/ 796748 h 1134886"/>
                <a:gd name="connsiteX13" fmla="*/ 295275 w 319087"/>
                <a:gd name="connsiteY13" fmla="*/ 634823 h 1134886"/>
                <a:gd name="connsiteX14" fmla="*/ 319087 w 319087"/>
                <a:gd name="connsiteY14" fmla="*/ 39511 h 113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9087" h="1134886">
                  <a:moveTo>
                    <a:pt x="319087" y="39511"/>
                  </a:moveTo>
                  <a:cubicBezTo>
                    <a:pt x="296862" y="-47802"/>
                    <a:pt x="219869" y="33161"/>
                    <a:pt x="185738" y="58561"/>
                  </a:cubicBezTo>
                  <a:cubicBezTo>
                    <a:pt x="151607" y="83961"/>
                    <a:pt x="110332" y="156193"/>
                    <a:pt x="100013" y="187149"/>
                  </a:cubicBezTo>
                  <a:cubicBezTo>
                    <a:pt x="89694" y="218105"/>
                    <a:pt x="79374" y="301448"/>
                    <a:pt x="76199" y="325260"/>
                  </a:cubicBezTo>
                  <a:cubicBezTo>
                    <a:pt x="76199" y="363360"/>
                    <a:pt x="106363" y="391142"/>
                    <a:pt x="114300" y="420511"/>
                  </a:cubicBezTo>
                  <a:cubicBezTo>
                    <a:pt x="123825" y="444324"/>
                    <a:pt x="135731" y="457023"/>
                    <a:pt x="147637" y="472898"/>
                  </a:cubicBezTo>
                  <a:lnTo>
                    <a:pt x="185737" y="515761"/>
                  </a:lnTo>
                  <a:lnTo>
                    <a:pt x="223837" y="549098"/>
                  </a:lnTo>
                  <a:cubicBezTo>
                    <a:pt x="222250" y="695148"/>
                    <a:pt x="230187" y="855485"/>
                    <a:pt x="228600" y="1001535"/>
                  </a:cubicBezTo>
                  <a:lnTo>
                    <a:pt x="0" y="996773"/>
                  </a:lnTo>
                  <a:lnTo>
                    <a:pt x="76200" y="1134886"/>
                  </a:lnTo>
                  <a:lnTo>
                    <a:pt x="300037" y="1134886"/>
                  </a:lnTo>
                  <a:cubicBezTo>
                    <a:pt x="298450" y="1022173"/>
                    <a:pt x="296862" y="909461"/>
                    <a:pt x="295275" y="796748"/>
                  </a:cubicBezTo>
                  <a:lnTo>
                    <a:pt x="295275" y="634823"/>
                  </a:lnTo>
                  <a:lnTo>
                    <a:pt x="319087" y="39511"/>
                  </a:lnTo>
                  <a:close/>
                </a:path>
              </a:pathLst>
            </a:custGeom>
            <a:solidFill>
              <a:srgbClr val="478D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719F587D-AC8D-4A65-9D41-EFF858A9C234}"/>
                </a:ext>
              </a:extLst>
            </p:cNvPr>
            <p:cNvSpPr/>
            <p:nvPr/>
          </p:nvSpPr>
          <p:spPr>
            <a:xfrm>
              <a:off x="9686180" y="3998375"/>
              <a:ext cx="687484" cy="214225"/>
            </a:xfrm>
            <a:custGeom>
              <a:avLst/>
              <a:gdLst>
                <a:gd name="connsiteX0" fmla="*/ 0 w 742950"/>
                <a:gd name="connsiteY0" fmla="*/ 171450 h 252413"/>
                <a:gd name="connsiteX1" fmla="*/ 723900 w 742950"/>
                <a:gd name="connsiteY1" fmla="*/ 252413 h 252413"/>
                <a:gd name="connsiteX2" fmla="*/ 742950 w 742950"/>
                <a:gd name="connsiteY2" fmla="*/ 71438 h 252413"/>
                <a:gd name="connsiteX3" fmla="*/ 23813 w 742950"/>
                <a:gd name="connsiteY3" fmla="*/ 0 h 252413"/>
                <a:gd name="connsiteX4" fmla="*/ 0 w 742950"/>
                <a:gd name="connsiteY4" fmla="*/ 171450 h 252413"/>
                <a:gd name="connsiteX0" fmla="*/ 0 w 728662"/>
                <a:gd name="connsiteY0" fmla="*/ 190500 h 252413"/>
                <a:gd name="connsiteX1" fmla="*/ 709612 w 728662"/>
                <a:gd name="connsiteY1" fmla="*/ 252413 h 252413"/>
                <a:gd name="connsiteX2" fmla="*/ 728662 w 728662"/>
                <a:gd name="connsiteY2" fmla="*/ 71438 h 252413"/>
                <a:gd name="connsiteX3" fmla="*/ 9525 w 728662"/>
                <a:gd name="connsiteY3" fmla="*/ 0 h 252413"/>
                <a:gd name="connsiteX4" fmla="*/ 0 w 728662"/>
                <a:gd name="connsiteY4" fmla="*/ 19050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62" h="252413">
                  <a:moveTo>
                    <a:pt x="0" y="190500"/>
                  </a:moveTo>
                  <a:lnTo>
                    <a:pt x="709612" y="252413"/>
                  </a:lnTo>
                  <a:lnTo>
                    <a:pt x="728662" y="71438"/>
                  </a:lnTo>
                  <a:lnTo>
                    <a:pt x="9525" y="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E8B1605A-0062-4576-A4B8-7FBF8DC7B375}"/>
                </a:ext>
              </a:extLst>
            </p:cNvPr>
            <p:cNvSpPr/>
            <p:nvPr/>
          </p:nvSpPr>
          <p:spPr>
            <a:xfrm>
              <a:off x="9474992" y="4863359"/>
              <a:ext cx="76388" cy="299107"/>
            </a:xfrm>
            <a:custGeom>
              <a:avLst/>
              <a:gdLst>
                <a:gd name="connsiteX0" fmla="*/ 19050 w 80963"/>
                <a:gd name="connsiteY0" fmla="*/ 0 h 352425"/>
                <a:gd name="connsiteX1" fmla="*/ 0 w 80963"/>
                <a:gd name="connsiteY1" fmla="*/ 223838 h 352425"/>
                <a:gd name="connsiteX2" fmla="*/ 66675 w 80963"/>
                <a:gd name="connsiteY2" fmla="*/ 352425 h 352425"/>
                <a:gd name="connsiteX3" fmla="*/ 80963 w 80963"/>
                <a:gd name="connsiteY3" fmla="*/ 95250 h 352425"/>
                <a:gd name="connsiteX4" fmla="*/ 19050 w 80963"/>
                <a:gd name="connsiteY4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3" h="352425">
                  <a:moveTo>
                    <a:pt x="19050" y="0"/>
                  </a:moveTo>
                  <a:lnTo>
                    <a:pt x="0" y="223838"/>
                  </a:lnTo>
                  <a:lnTo>
                    <a:pt x="66675" y="352425"/>
                  </a:lnTo>
                  <a:lnTo>
                    <a:pt x="80963" y="9525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B86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BC10A003-47EF-418D-B026-6D67396AC816}"/>
                </a:ext>
              </a:extLst>
            </p:cNvPr>
            <p:cNvSpPr/>
            <p:nvPr/>
          </p:nvSpPr>
          <p:spPr>
            <a:xfrm>
              <a:off x="9605300" y="4122630"/>
              <a:ext cx="714444" cy="1169179"/>
            </a:xfrm>
            <a:custGeom>
              <a:avLst/>
              <a:gdLst>
                <a:gd name="connsiteX0" fmla="*/ 223837 w 752475"/>
                <a:gd name="connsiteY0" fmla="*/ 600075 h 1314450"/>
                <a:gd name="connsiteX1" fmla="*/ 171450 w 752475"/>
                <a:gd name="connsiteY1" fmla="*/ 533400 h 1314450"/>
                <a:gd name="connsiteX2" fmla="*/ 123825 w 752475"/>
                <a:gd name="connsiteY2" fmla="*/ 452437 h 1314450"/>
                <a:gd name="connsiteX3" fmla="*/ 104775 w 752475"/>
                <a:gd name="connsiteY3" fmla="*/ 361950 h 1314450"/>
                <a:gd name="connsiteX4" fmla="*/ 109537 w 752475"/>
                <a:gd name="connsiteY4" fmla="*/ 266700 h 1314450"/>
                <a:gd name="connsiteX5" fmla="*/ 128587 w 752475"/>
                <a:gd name="connsiteY5" fmla="*/ 185737 h 1314450"/>
                <a:gd name="connsiteX6" fmla="*/ 161925 w 752475"/>
                <a:gd name="connsiteY6" fmla="*/ 119062 h 1314450"/>
                <a:gd name="connsiteX7" fmla="*/ 238125 w 752475"/>
                <a:gd name="connsiteY7" fmla="*/ 38100 h 1314450"/>
                <a:gd name="connsiteX8" fmla="*/ 338137 w 752475"/>
                <a:gd name="connsiteY8" fmla="*/ 4762 h 1314450"/>
                <a:gd name="connsiteX9" fmla="*/ 442912 w 752475"/>
                <a:gd name="connsiteY9" fmla="*/ 0 h 1314450"/>
                <a:gd name="connsiteX10" fmla="*/ 547687 w 752475"/>
                <a:gd name="connsiteY10" fmla="*/ 19050 h 1314450"/>
                <a:gd name="connsiteX11" fmla="*/ 647700 w 752475"/>
                <a:gd name="connsiteY11" fmla="*/ 76200 h 1314450"/>
                <a:gd name="connsiteX12" fmla="*/ 714375 w 752475"/>
                <a:gd name="connsiteY12" fmla="*/ 180975 h 1314450"/>
                <a:gd name="connsiteX13" fmla="*/ 752475 w 752475"/>
                <a:gd name="connsiteY13" fmla="*/ 276225 h 1314450"/>
                <a:gd name="connsiteX14" fmla="*/ 742950 w 752475"/>
                <a:gd name="connsiteY14" fmla="*/ 581025 h 1314450"/>
                <a:gd name="connsiteX15" fmla="*/ 733425 w 752475"/>
                <a:gd name="connsiteY15" fmla="*/ 1314450 h 1314450"/>
                <a:gd name="connsiteX16" fmla="*/ 0 w 752475"/>
                <a:gd name="connsiteY16" fmla="*/ 1309687 h 1314450"/>
                <a:gd name="connsiteX17" fmla="*/ 9525 w 752475"/>
                <a:gd name="connsiteY17" fmla="*/ 1095375 h 1314450"/>
                <a:gd name="connsiteX18" fmla="*/ 233362 w 752475"/>
                <a:gd name="connsiteY18" fmla="*/ 1100137 h 1314450"/>
                <a:gd name="connsiteX19" fmla="*/ 223837 w 752475"/>
                <a:gd name="connsiteY19" fmla="*/ 600075 h 1314450"/>
                <a:gd name="connsiteX0" fmla="*/ 223837 w 752475"/>
                <a:gd name="connsiteY0" fmla="*/ 600075 h 1366837"/>
                <a:gd name="connsiteX1" fmla="*/ 171450 w 752475"/>
                <a:gd name="connsiteY1" fmla="*/ 533400 h 1366837"/>
                <a:gd name="connsiteX2" fmla="*/ 123825 w 752475"/>
                <a:gd name="connsiteY2" fmla="*/ 452437 h 1366837"/>
                <a:gd name="connsiteX3" fmla="*/ 104775 w 752475"/>
                <a:gd name="connsiteY3" fmla="*/ 361950 h 1366837"/>
                <a:gd name="connsiteX4" fmla="*/ 109537 w 752475"/>
                <a:gd name="connsiteY4" fmla="*/ 266700 h 1366837"/>
                <a:gd name="connsiteX5" fmla="*/ 128587 w 752475"/>
                <a:gd name="connsiteY5" fmla="*/ 185737 h 1366837"/>
                <a:gd name="connsiteX6" fmla="*/ 161925 w 752475"/>
                <a:gd name="connsiteY6" fmla="*/ 119062 h 1366837"/>
                <a:gd name="connsiteX7" fmla="*/ 238125 w 752475"/>
                <a:gd name="connsiteY7" fmla="*/ 38100 h 1366837"/>
                <a:gd name="connsiteX8" fmla="*/ 338137 w 752475"/>
                <a:gd name="connsiteY8" fmla="*/ 4762 h 1366837"/>
                <a:gd name="connsiteX9" fmla="*/ 442912 w 752475"/>
                <a:gd name="connsiteY9" fmla="*/ 0 h 1366837"/>
                <a:gd name="connsiteX10" fmla="*/ 547687 w 752475"/>
                <a:gd name="connsiteY10" fmla="*/ 19050 h 1366837"/>
                <a:gd name="connsiteX11" fmla="*/ 647700 w 752475"/>
                <a:gd name="connsiteY11" fmla="*/ 76200 h 1366837"/>
                <a:gd name="connsiteX12" fmla="*/ 714375 w 752475"/>
                <a:gd name="connsiteY12" fmla="*/ 180975 h 1366837"/>
                <a:gd name="connsiteX13" fmla="*/ 752475 w 752475"/>
                <a:gd name="connsiteY13" fmla="*/ 276225 h 1366837"/>
                <a:gd name="connsiteX14" fmla="*/ 742950 w 752475"/>
                <a:gd name="connsiteY14" fmla="*/ 581025 h 1366837"/>
                <a:gd name="connsiteX15" fmla="*/ 733425 w 752475"/>
                <a:gd name="connsiteY15" fmla="*/ 1314450 h 1366837"/>
                <a:gd name="connsiteX16" fmla="*/ 0 w 752475"/>
                <a:gd name="connsiteY16" fmla="*/ 1366837 h 1366837"/>
                <a:gd name="connsiteX17" fmla="*/ 9525 w 752475"/>
                <a:gd name="connsiteY17" fmla="*/ 1095375 h 1366837"/>
                <a:gd name="connsiteX18" fmla="*/ 233362 w 752475"/>
                <a:gd name="connsiteY18" fmla="*/ 1100137 h 1366837"/>
                <a:gd name="connsiteX19" fmla="*/ 223837 w 752475"/>
                <a:gd name="connsiteY19" fmla="*/ 600075 h 1366837"/>
                <a:gd name="connsiteX0" fmla="*/ 223837 w 752475"/>
                <a:gd name="connsiteY0" fmla="*/ 600075 h 1385887"/>
                <a:gd name="connsiteX1" fmla="*/ 171450 w 752475"/>
                <a:gd name="connsiteY1" fmla="*/ 533400 h 1385887"/>
                <a:gd name="connsiteX2" fmla="*/ 123825 w 752475"/>
                <a:gd name="connsiteY2" fmla="*/ 452437 h 1385887"/>
                <a:gd name="connsiteX3" fmla="*/ 104775 w 752475"/>
                <a:gd name="connsiteY3" fmla="*/ 361950 h 1385887"/>
                <a:gd name="connsiteX4" fmla="*/ 109537 w 752475"/>
                <a:gd name="connsiteY4" fmla="*/ 266700 h 1385887"/>
                <a:gd name="connsiteX5" fmla="*/ 128587 w 752475"/>
                <a:gd name="connsiteY5" fmla="*/ 185737 h 1385887"/>
                <a:gd name="connsiteX6" fmla="*/ 161925 w 752475"/>
                <a:gd name="connsiteY6" fmla="*/ 119062 h 1385887"/>
                <a:gd name="connsiteX7" fmla="*/ 238125 w 752475"/>
                <a:gd name="connsiteY7" fmla="*/ 38100 h 1385887"/>
                <a:gd name="connsiteX8" fmla="*/ 338137 w 752475"/>
                <a:gd name="connsiteY8" fmla="*/ 4762 h 1385887"/>
                <a:gd name="connsiteX9" fmla="*/ 442912 w 752475"/>
                <a:gd name="connsiteY9" fmla="*/ 0 h 1385887"/>
                <a:gd name="connsiteX10" fmla="*/ 547687 w 752475"/>
                <a:gd name="connsiteY10" fmla="*/ 19050 h 1385887"/>
                <a:gd name="connsiteX11" fmla="*/ 647700 w 752475"/>
                <a:gd name="connsiteY11" fmla="*/ 76200 h 1385887"/>
                <a:gd name="connsiteX12" fmla="*/ 714375 w 752475"/>
                <a:gd name="connsiteY12" fmla="*/ 180975 h 1385887"/>
                <a:gd name="connsiteX13" fmla="*/ 752475 w 752475"/>
                <a:gd name="connsiteY13" fmla="*/ 276225 h 1385887"/>
                <a:gd name="connsiteX14" fmla="*/ 742950 w 752475"/>
                <a:gd name="connsiteY14" fmla="*/ 581025 h 1385887"/>
                <a:gd name="connsiteX15" fmla="*/ 738188 w 752475"/>
                <a:gd name="connsiteY15" fmla="*/ 1385887 h 1385887"/>
                <a:gd name="connsiteX16" fmla="*/ 0 w 752475"/>
                <a:gd name="connsiteY16" fmla="*/ 1366837 h 1385887"/>
                <a:gd name="connsiteX17" fmla="*/ 9525 w 752475"/>
                <a:gd name="connsiteY17" fmla="*/ 1095375 h 1385887"/>
                <a:gd name="connsiteX18" fmla="*/ 233362 w 752475"/>
                <a:gd name="connsiteY18" fmla="*/ 1100137 h 1385887"/>
                <a:gd name="connsiteX19" fmla="*/ 223837 w 752475"/>
                <a:gd name="connsiteY19" fmla="*/ 600075 h 1385887"/>
                <a:gd name="connsiteX0" fmla="*/ 223837 w 752475"/>
                <a:gd name="connsiteY0" fmla="*/ 600075 h 1376362"/>
                <a:gd name="connsiteX1" fmla="*/ 171450 w 752475"/>
                <a:gd name="connsiteY1" fmla="*/ 533400 h 1376362"/>
                <a:gd name="connsiteX2" fmla="*/ 123825 w 752475"/>
                <a:gd name="connsiteY2" fmla="*/ 452437 h 1376362"/>
                <a:gd name="connsiteX3" fmla="*/ 104775 w 752475"/>
                <a:gd name="connsiteY3" fmla="*/ 361950 h 1376362"/>
                <a:gd name="connsiteX4" fmla="*/ 109537 w 752475"/>
                <a:gd name="connsiteY4" fmla="*/ 266700 h 1376362"/>
                <a:gd name="connsiteX5" fmla="*/ 128587 w 752475"/>
                <a:gd name="connsiteY5" fmla="*/ 185737 h 1376362"/>
                <a:gd name="connsiteX6" fmla="*/ 161925 w 752475"/>
                <a:gd name="connsiteY6" fmla="*/ 119062 h 1376362"/>
                <a:gd name="connsiteX7" fmla="*/ 238125 w 752475"/>
                <a:gd name="connsiteY7" fmla="*/ 38100 h 1376362"/>
                <a:gd name="connsiteX8" fmla="*/ 338137 w 752475"/>
                <a:gd name="connsiteY8" fmla="*/ 4762 h 1376362"/>
                <a:gd name="connsiteX9" fmla="*/ 442912 w 752475"/>
                <a:gd name="connsiteY9" fmla="*/ 0 h 1376362"/>
                <a:gd name="connsiteX10" fmla="*/ 547687 w 752475"/>
                <a:gd name="connsiteY10" fmla="*/ 19050 h 1376362"/>
                <a:gd name="connsiteX11" fmla="*/ 647700 w 752475"/>
                <a:gd name="connsiteY11" fmla="*/ 76200 h 1376362"/>
                <a:gd name="connsiteX12" fmla="*/ 714375 w 752475"/>
                <a:gd name="connsiteY12" fmla="*/ 180975 h 1376362"/>
                <a:gd name="connsiteX13" fmla="*/ 752475 w 752475"/>
                <a:gd name="connsiteY13" fmla="*/ 276225 h 1376362"/>
                <a:gd name="connsiteX14" fmla="*/ 742950 w 752475"/>
                <a:gd name="connsiteY14" fmla="*/ 581025 h 1376362"/>
                <a:gd name="connsiteX15" fmla="*/ 723900 w 752475"/>
                <a:gd name="connsiteY15" fmla="*/ 1376362 h 1376362"/>
                <a:gd name="connsiteX16" fmla="*/ 0 w 752475"/>
                <a:gd name="connsiteY16" fmla="*/ 1366837 h 1376362"/>
                <a:gd name="connsiteX17" fmla="*/ 9525 w 752475"/>
                <a:gd name="connsiteY17" fmla="*/ 1095375 h 1376362"/>
                <a:gd name="connsiteX18" fmla="*/ 233362 w 752475"/>
                <a:gd name="connsiteY18" fmla="*/ 1100137 h 1376362"/>
                <a:gd name="connsiteX19" fmla="*/ 223837 w 752475"/>
                <a:gd name="connsiteY19" fmla="*/ 600075 h 1376362"/>
                <a:gd name="connsiteX0" fmla="*/ 223837 w 752475"/>
                <a:gd name="connsiteY0" fmla="*/ 600075 h 1376362"/>
                <a:gd name="connsiteX1" fmla="*/ 171450 w 752475"/>
                <a:gd name="connsiteY1" fmla="*/ 533400 h 1376362"/>
                <a:gd name="connsiteX2" fmla="*/ 123825 w 752475"/>
                <a:gd name="connsiteY2" fmla="*/ 452437 h 1376362"/>
                <a:gd name="connsiteX3" fmla="*/ 104775 w 752475"/>
                <a:gd name="connsiteY3" fmla="*/ 361950 h 1376362"/>
                <a:gd name="connsiteX4" fmla="*/ 109537 w 752475"/>
                <a:gd name="connsiteY4" fmla="*/ 266700 h 1376362"/>
                <a:gd name="connsiteX5" fmla="*/ 128587 w 752475"/>
                <a:gd name="connsiteY5" fmla="*/ 185737 h 1376362"/>
                <a:gd name="connsiteX6" fmla="*/ 161925 w 752475"/>
                <a:gd name="connsiteY6" fmla="*/ 119062 h 1376362"/>
                <a:gd name="connsiteX7" fmla="*/ 238125 w 752475"/>
                <a:gd name="connsiteY7" fmla="*/ 38100 h 1376362"/>
                <a:gd name="connsiteX8" fmla="*/ 338137 w 752475"/>
                <a:gd name="connsiteY8" fmla="*/ 4762 h 1376362"/>
                <a:gd name="connsiteX9" fmla="*/ 442912 w 752475"/>
                <a:gd name="connsiteY9" fmla="*/ 0 h 1376362"/>
                <a:gd name="connsiteX10" fmla="*/ 547687 w 752475"/>
                <a:gd name="connsiteY10" fmla="*/ 19050 h 1376362"/>
                <a:gd name="connsiteX11" fmla="*/ 647700 w 752475"/>
                <a:gd name="connsiteY11" fmla="*/ 76200 h 1376362"/>
                <a:gd name="connsiteX12" fmla="*/ 714375 w 752475"/>
                <a:gd name="connsiteY12" fmla="*/ 180975 h 1376362"/>
                <a:gd name="connsiteX13" fmla="*/ 752475 w 752475"/>
                <a:gd name="connsiteY13" fmla="*/ 276225 h 1376362"/>
                <a:gd name="connsiteX14" fmla="*/ 747712 w 752475"/>
                <a:gd name="connsiteY14" fmla="*/ 590550 h 1376362"/>
                <a:gd name="connsiteX15" fmla="*/ 723900 w 752475"/>
                <a:gd name="connsiteY15" fmla="*/ 1376362 h 1376362"/>
                <a:gd name="connsiteX16" fmla="*/ 0 w 752475"/>
                <a:gd name="connsiteY16" fmla="*/ 1366837 h 1376362"/>
                <a:gd name="connsiteX17" fmla="*/ 9525 w 752475"/>
                <a:gd name="connsiteY17" fmla="*/ 1095375 h 1376362"/>
                <a:gd name="connsiteX18" fmla="*/ 233362 w 752475"/>
                <a:gd name="connsiteY18" fmla="*/ 1100137 h 1376362"/>
                <a:gd name="connsiteX19" fmla="*/ 223837 w 752475"/>
                <a:gd name="connsiteY19" fmla="*/ 600075 h 1376362"/>
                <a:gd name="connsiteX0" fmla="*/ 223837 w 752475"/>
                <a:gd name="connsiteY0" fmla="*/ 600075 h 1376362"/>
                <a:gd name="connsiteX1" fmla="*/ 171450 w 752475"/>
                <a:gd name="connsiteY1" fmla="*/ 533400 h 1376362"/>
                <a:gd name="connsiteX2" fmla="*/ 123825 w 752475"/>
                <a:gd name="connsiteY2" fmla="*/ 452437 h 1376362"/>
                <a:gd name="connsiteX3" fmla="*/ 104775 w 752475"/>
                <a:gd name="connsiteY3" fmla="*/ 361950 h 1376362"/>
                <a:gd name="connsiteX4" fmla="*/ 109537 w 752475"/>
                <a:gd name="connsiteY4" fmla="*/ 266700 h 1376362"/>
                <a:gd name="connsiteX5" fmla="*/ 128587 w 752475"/>
                <a:gd name="connsiteY5" fmla="*/ 185737 h 1376362"/>
                <a:gd name="connsiteX6" fmla="*/ 161925 w 752475"/>
                <a:gd name="connsiteY6" fmla="*/ 119062 h 1376362"/>
                <a:gd name="connsiteX7" fmla="*/ 238125 w 752475"/>
                <a:gd name="connsiteY7" fmla="*/ 38100 h 1376362"/>
                <a:gd name="connsiteX8" fmla="*/ 338137 w 752475"/>
                <a:gd name="connsiteY8" fmla="*/ 4762 h 1376362"/>
                <a:gd name="connsiteX9" fmla="*/ 442912 w 752475"/>
                <a:gd name="connsiteY9" fmla="*/ 0 h 1376362"/>
                <a:gd name="connsiteX10" fmla="*/ 547687 w 752475"/>
                <a:gd name="connsiteY10" fmla="*/ 19050 h 1376362"/>
                <a:gd name="connsiteX11" fmla="*/ 647700 w 752475"/>
                <a:gd name="connsiteY11" fmla="*/ 76200 h 1376362"/>
                <a:gd name="connsiteX12" fmla="*/ 714375 w 752475"/>
                <a:gd name="connsiteY12" fmla="*/ 180975 h 1376362"/>
                <a:gd name="connsiteX13" fmla="*/ 752475 w 752475"/>
                <a:gd name="connsiteY13" fmla="*/ 276225 h 1376362"/>
                <a:gd name="connsiteX14" fmla="*/ 747712 w 752475"/>
                <a:gd name="connsiteY14" fmla="*/ 590550 h 1376362"/>
                <a:gd name="connsiteX15" fmla="*/ 723900 w 752475"/>
                <a:gd name="connsiteY15" fmla="*/ 1376362 h 1376362"/>
                <a:gd name="connsiteX16" fmla="*/ 0 w 752475"/>
                <a:gd name="connsiteY16" fmla="*/ 1366837 h 1376362"/>
                <a:gd name="connsiteX17" fmla="*/ 9525 w 752475"/>
                <a:gd name="connsiteY17" fmla="*/ 1095375 h 1376362"/>
                <a:gd name="connsiteX18" fmla="*/ 233362 w 752475"/>
                <a:gd name="connsiteY18" fmla="*/ 1100137 h 1376362"/>
                <a:gd name="connsiteX19" fmla="*/ 223837 w 752475"/>
                <a:gd name="connsiteY19" fmla="*/ 600075 h 1376362"/>
                <a:gd name="connsiteX0" fmla="*/ 223837 w 757237"/>
                <a:gd name="connsiteY0" fmla="*/ 600075 h 1376362"/>
                <a:gd name="connsiteX1" fmla="*/ 171450 w 757237"/>
                <a:gd name="connsiteY1" fmla="*/ 533400 h 1376362"/>
                <a:gd name="connsiteX2" fmla="*/ 123825 w 757237"/>
                <a:gd name="connsiteY2" fmla="*/ 452437 h 1376362"/>
                <a:gd name="connsiteX3" fmla="*/ 104775 w 757237"/>
                <a:gd name="connsiteY3" fmla="*/ 361950 h 1376362"/>
                <a:gd name="connsiteX4" fmla="*/ 109537 w 757237"/>
                <a:gd name="connsiteY4" fmla="*/ 266700 h 1376362"/>
                <a:gd name="connsiteX5" fmla="*/ 128587 w 757237"/>
                <a:gd name="connsiteY5" fmla="*/ 185737 h 1376362"/>
                <a:gd name="connsiteX6" fmla="*/ 161925 w 757237"/>
                <a:gd name="connsiteY6" fmla="*/ 119062 h 1376362"/>
                <a:gd name="connsiteX7" fmla="*/ 238125 w 757237"/>
                <a:gd name="connsiteY7" fmla="*/ 38100 h 1376362"/>
                <a:gd name="connsiteX8" fmla="*/ 338137 w 757237"/>
                <a:gd name="connsiteY8" fmla="*/ 4762 h 1376362"/>
                <a:gd name="connsiteX9" fmla="*/ 442912 w 757237"/>
                <a:gd name="connsiteY9" fmla="*/ 0 h 1376362"/>
                <a:gd name="connsiteX10" fmla="*/ 547687 w 757237"/>
                <a:gd name="connsiteY10" fmla="*/ 19050 h 1376362"/>
                <a:gd name="connsiteX11" fmla="*/ 647700 w 757237"/>
                <a:gd name="connsiteY11" fmla="*/ 76200 h 1376362"/>
                <a:gd name="connsiteX12" fmla="*/ 714375 w 757237"/>
                <a:gd name="connsiteY12" fmla="*/ 180975 h 1376362"/>
                <a:gd name="connsiteX13" fmla="*/ 757237 w 757237"/>
                <a:gd name="connsiteY13" fmla="*/ 323850 h 1376362"/>
                <a:gd name="connsiteX14" fmla="*/ 747712 w 757237"/>
                <a:gd name="connsiteY14" fmla="*/ 590550 h 1376362"/>
                <a:gd name="connsiteX15" fmla="*/ 723900 w 757237"/>
                <a:gd name="connsiteY15" fmla="*/ 1376362 h 1376362"/>
                <a:gd name="connsiteX16" fmla="*/ 0 w 757237"/>
                <a:gd name="connsiteY16" fmla="*/ 1366837 h 1376362"/>
                <a:gd name="connsiteX17" fmla="*/ 9525 w 757237"/>
                <a:gd name="connsiteY17" fmla="*/ 1095375 h 1376362"/>
                <a:gd name="connsiteX18" fmla="*/ 233362 w 757237"/>
                <a:gd name="connsiteY18" fmla="*/ 1100137 h 1376362"/>
                <a:gd name="connsiteX19" fmla="*/ 223837 w 757237"/>
                <a:gd name="connsiteY19" fmla="*/ 600075 h 1376362"/>
                <a:gd name="connsiteX0" fmla="*/ 223837 w 757237"/>
                <a:gd name="connsiteY0" fmla="*/ 600075 h 1376362"/>
                <a:gd name="connsiteX1" fmla="*/ 171450 w 757237"/>
                <a:gd name="connsiteY1" fmla="*/ 533400 h 1376362"/>
                <a:gd name="connsiteX2" fmla="*/ 123825 w 757237"/>
                <a:gd name="connsiteY2" fmla="*/ 452437 h 1376362"/>
                <a:gd name="connsiteX3" fmla="*/ 104775 w 757237"/>
                <a:gd name="connsiteY3" fmla="*/ 361950 h 1376362"/>
                <a:gd name="connsiteX4" fmla="*/ 109537 w 757237"/>
                <a:gd name="connsiteY4" fmla="*/ 266700 h 1376362"/>
                <a:gd name="connsiteX5" fmla="*/ 128587 w 757237"/>
                <a:gd name="connsiteY5" fmla="*/ 185737 h 1376362"/>
                <a:gd name="connsiteX6" fmla="*/ 161925 w 757237"/>
                <a:gd name="connsiteY6" fmla="*/ 119062 h 1376362"/>
                <a:gd name="connsiteX7" fmla="*/ 238125 w 757237"/>
                <a:gd name="connsiteY7" fmla="*/ 38100 h 1376362"/>
                <a:gd name="connsiteX8" fmla="*/ 338137 w 757237"/>
                <a:gd name="connsiteY8" fmla="*/ 4762 h 1376362"/>
                <a:gd name="connsiteX9" fmla="*/ 442912 w 757237"/>
                <a:gd name="connsiteY9" fmla="*/ 0 h 1376362"/>
                <a:gd name="connsiteX10" fmla="*/ 547687 w 757237"/>
                <a:gd name="connsiteY10" fmla="*/ 19050 h 1376362"/>
                <a:gd name="connsiteX11" fmla="*/ 647700 w 757237"/>
                <a:gd name="connsiteY11" fmla="*/ 76200 h 1376362"/>
                <a:gd name="connsiteX12" fmla="*/ 714375 w 757237"/>
                <a:gd name="connsiteY12" fmla="*/ 166688 h 1376362"/>
                <a:gd name="connsiteX13" fmla="*/ 757237 w 757237"/>
                <a:gd name="connsiteY13" fmla="*/ 323850 h 1376362"/>
                <a:gd name="connsiteX14" fmla="*/ 747712 w 757237"/>
                <a:gd name="connsiteY14" fmla="*/ 590550 h 1376362"/>
                <a:gd name="connsiteX15" fmla="*/ 723900 w 757237"/>
                <a:gd name="connsiteY15" fmla="*/ 1376362 h 1376362"/>
                <a:gd name="connsiteX16" fmla="*/ 0 w 757237"/>
                <a:gd name="connsiteY16" fmla="*/ 1366837 h 1376362"/>
                <a:gd name="connsiteX17" fmla="*/ 9525 w 757237"/>
                <a:gd name="connsiteY17" fmla="*/ 1095375 h 1376362"/>
                <a:gd name="connsiteX18" fmla="*/ 233362 w 757237"/>
                <a:gd name="connsiteY18" fmla="*/ 1100137 h 1376362"/>
                <a:gd name="connsiteX19" fmla="*/ 223837 w 757237"/>
                <a:gd name="connsiteY19" fmla="*/ 600075 h 1376362"/>
                <a:gd name="connsiteX0" fmla="*/ 223837 w 757237"/>
                <a:gd name="connsiteY0" fmla="*/ 600075 h 1376362"/>
                <a:gd name="connsiteX1" fmla="*/ 171450 w 757237"/>
                <a:gd name="connsiteY1" fmla="*/ 533400 h 1376362"/>
                <a:gd name="connsiteX2" fmla="*/ 123825 w 757237"/>
                <a:gd name="connsiteY2" fmla="*/ 452437 h 1376362"/>
                <a:gd name="connsiteX3" fmla="*/ 104775 w 757237"/>
                <a:gd name="connsiteY3" fmla="*/ 361950 h 1376362"/>
                <a:gd name="connsiteX4" fmla="*/ 109537 w 757237"/>
                <a:gd name="connsiteY4" fmla="*/ 266700 h 1376362"/>
                <a:gd name="connsiteX5" fmla="*/ 128587 w 757237"/>
                <a:gd name="connsiteY5" fmla="*/ 185737 h 1376362"/>
                <a:gd name="connsiteX6" fmla="*/ 161925 w 757237"/>
                <a:gd name="connsiteY6" fmla="*/ 119062 h 1376362"/>
                <a:gd name="connsiteX7" fmla="*/ 238125 w 757237"/>
                <a:gd name="connsiteY7" fmla="*/ 38100 h 1376362"/>
                <a:gd name="connsiteX8" fmla="*/ 338137 w 757237"/>
                <a:gd name="connsiteY8" fmla="*/ 4762 h 1376362"/>
                <a:gd name="connsiteX9" fmla="*/ 442912 w 757237"/>
                <a:gd name="connsiteY9" fmla="*/ 0 h 1376362"/>
                <a:gd name="connsiteX10" fmla="*/ 547687 w 757237"/>
                <a:gd name="connsiteY10" fmla="*/ 19050 h 1376362"/>
                <a:gd name="connsiteX11" fmla="*/ 647700 w 757237"/>
                <a:gd name="connsiteY11" fmla="*/ 76200 h 1376362"/>
                <a:gd name="connsiteX12" fmla="*/ 714375 w 757237"/>
                <a:gd name="connsiteY12" fmla="*/ 166688 h 1376362"/>
                <a:gd name="connsiteX13" fmla="*/ 757237 w 757237"/>
                <a:gd name="connsiteY13" fmla="*/ 323850 h 1376362"/>
                <a:gd name="connsiteX14" fmla="*/ 747712 w 757237"/>
                <a:gd name="connsiteY14" fmla="*/ 590550 h 1376362"/>
                <a:gd name="connsiteX15" fmla="*/ 723900 w 757237"/>
                <a:gd name="connsiteY15" fmla="*/ 1376362 h 1376362"/>
                <a:gd name="connsiteX16" fmla="*/ 0 w 757237"/>
                <a:gd name="connsiteY16" fmla="*/ 1366837 h 1376362"/>
                <a:gd name="connsiteX17" fmla="*/ 9525 w 757237"/>
                <a:gd name="connsiteY17" fmla="*/ 1095375 h 1376362"/>
                <a:gd name="connsiteX18" fmla="*/ 233362 w 757237"/>
                <a:gd name="connsiteY18" fmla="*/ 1100137 h 1376362"/>
                <a:gd name="connsiteX19" fmla="*/ 223837 w 757237"/>
                <a:gd name="connsiteY19" fmla="*/ 600075 h 1376362"/>
                <a:gd name="connsiteX0" fmla="*/ 223837 w 757237"/>
                <a:gd name="connsiteY0" fmla="*/ 600075 h 1376362"/>
                <a:gd name="connsiteX1" fmla="*/ 171450 w 757237"/>
                <a:gd name="connsiteY1" fmla="*/ 533400 h 1376362"/>
                <a:gd name="connsiteX2" fmla="*/ 123825 w 757237"/>
                <a:gd name="connsiteY2" fmla="*/ 452437 h 1376362"/>
                <a:gd name="connsiteX3" fmla="*/ 104775 w 757237"/>
                <a:gd name="connsiteY3" fmla="*/ 361950 h 1376362"/>
                <a:gd name="connsiteX4" fmla="*/ 109537 w 757237"/>
                <a:gd name="connsiteY4" fmla="*/ 266700 h 1376362"/>
                <a:gd name="connsiteX5" fmla="*/ 128587 w 757237"/>
                <a:gd name="connsiteY5" fmla="*/ 185737 h 1376362"/>
                <a:gd name="connsiteX6" fmla="*/ 161925 w 757237"/>
                <a:gd name="connsiteY6" fmla="*/ 119062 h 1376362"/>
                <a:gd name="connsiteX7" fmla="*/ 238125 w 757237"/>
                <a:gd name="connsiteY7" fmla="*/ 38100 h 1376362"/>
                <a:gd name="connsiteX8" fmla="*/ 338137 w 757237"/>
                <a:gd name="connsiteY8" fmla="*/ 4762 h 1376362"/>
                <a:gd name="connsiteX9" fmla="*/ 442912 w 757237"/>
                <a:gd name="connsiteY9" fmla="*/ 0 h 1376362"/>
                <a:gd name="connsiteX10" fmla="*/ 547687 w 757237"/>
                <a:gd name="connsiteY10" fmla="*/ 19050 h 1376362"/>
                <a:gd name="connsiteX11" fmla="*/ 647700 w 757237"/>
                <a:gd name="connsiteY11" fmla="*/ 76200 h 1376362"/>
                <a:gd name="connsiteX12" fmla="*/ 714375 w 757237"/>
                <a:gd name="connsiteY12" fmla="*/ 166688 h 1376362"/>
                <a:gd name="connsiteX13" fmla="*/ 757237 w 757237"/>
                <a:gd name="connsiteY13" fmla="*/ 323850 h 1376362"/>
                <a:gd name="connsiteX14" fmla="*/ 747712 w 757237"/>
                <a:gd name="connsiteY14" fmla="*/ 590550 h 1376362"/>
                <a:gd name="connsiteX15" fmla="*/ 723900 w 757237"/>
                <a:gd name="connsiteY15" fmla="*/ 1376362 h 1376362"/>
                <a:gd name="connsiteX16" fmla="*/ 0 w 757237"/>
                <a:gd name="connsiteY16" fmla="*/ 1366837 h 1376362"/>
                <a:gd name="connsiteX17" fmla="*/ 9525 w 757237"/>
                <a:gd name="connsiteY17" fmla="*/ 1095375 h 1376362"/>
                <a:gd name="connsiteX18" fmla="*/ 233362 w 757237"/>
                <a:gd name="connsiteY18" fmla="*/ 1100137 h 1376362"/>
                <a:gd name="connsiteX19" fmla="*/ 223837 w 757237"/>
                <a:gd name="connsiteY19" fmla="*/ 600075 h 1376362"/>
                <a:gd name="connsiteX0" fmla="*/ 223837 w 757237"/>
                <a:gd name="connsiteY0" fmla="*/ 600075 h 1376362"/>
                <a:gd name="connsiteX1" fmla="*/ 171450 w 757237"/>
                <a:gd name="connsiteY1" fmla="*/ 533400 h 1376362"/>
                <a:gd name="connsiteX2" fmla="*/ 123825 w 757237"/>
                <a:gd name="connsiteY2" fmla="*/ 452437 h 1376362"/>
                <a:gd name="connsiteX3" fmla="*/ 104775 w 757237"/>
                <a:gd name="connsiteY3" fmla="*/ 361950 h 1376362"/>
                <a:gd name="connsiteX4" fmla="*/ 109537 w 757237"/>
                <a:gd name="connsiteY4" fmla="*/ 266700 h 1376362"/>
                <a:gd name="connsiteX5" fmla="*/ 128587 w 757237"/>
                <a:gd name="connsiteY5" fmla="*/ 185737 h 1376362"/>
                <a:gd name="connsiteX6" fmla="*/ 161925 w 757237"/>
                <a:gd name="connsiteY6" fmla="*/ 119062 h 1376362"/>
                <a:gd name="connsiteX7" fmla="*/ 238125 w 757237"/>
                <a:gd name="connsiteY7" fmla="*/ 38100 h 1376362"/>
                <a:gd name="connsiteX8" fmla="*/ 338137 w 757237"/>
                <a:gd name="connsiteY8" fmla="*/ 4762 h 1376362"/>
                <a:gd name="connsiteX9" fmla="*/ 442912 w 757237"/>
                <a:gd name="connsiteY9" fmla="*/ 0 h 1376362"/>
                <a:gd name="connsiteX10" fmla="*/ 547687 w 757237"/>
                <a:gd name="connsiteY10" fmla="*/ 19050 h 1376362"/>
                <a:gd name="connsiteX11" fmla="*/ 647700 w 757237"/>
                <a:gd name="connsiteY11" fmla="*/ 76200 h 1376362"/>
                <a:gd name="connsiteX12" fmla="*/ 714375 w 757237"/>
                <a:gd name="connsiteY12" fmla="*/ 166688 h 1376362"/>
                <a:gd name="connsiteX13" fmla="*/ 757237 w 757237"/>
                <a:gd name="connsiteY13" fmla="*/ 323850 h 1376362"/>
                <a:gd name="connsiteX14" fmla="*/ 747712 w 757237"/>
                <a:gd name="connsiteY14" fmla="*/ 590550 h 1376362"/>
                <a:gd name="connsiteX15" fmla="*/ 723900 w 757237"/>
                <a:gd name="connsiteY15" fmla="*/ 1376362 h 1376362"/>
                <a:gd name="connsiteX16" fmla="*/ 0 w 757237"/>
                <a:gd name="connsiteY16" fmla="*/ 1366837 h 1376362"/>
                <a:gd name="connsiteX17" fmla="*/ 9525 w 757237"/>
                <a:gd name="connsiteY17" fmla="*/ 1095375 h 1376362"/>
                <a:gd name="connsiteX18" fmla="*/ 233362 w 757237"/>
                <a:gd name="connsiteY18" fmla="*/ 1100137 h 1376362"/>
                <a:gd name="connsiteX19" fmla="*/ 223837 w 757237"/>
                <a:gd name="connsiteY19" fmla="*/ 600075 h 1376362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61925 w 757237"/>
                <a:gd name="connsiteY6" fmla="*/ 120296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61925 w 757237"/>
                <a:gd name="connsiteY6" fmla="*/ 120296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61925 w 757237"/>
                <a:gd name="connsiteY6" fmla="*/ 120296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61925 w 757237"/>
                <a:gd name="connsiteY6" fmla="*/ 120296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76212 w 757237"/>
                <a:gd name="connsiteY6" fmla="*/ 110771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76212 w 757237"/>
                <a:gd name="connsiteY6" fmla="*/ 110771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76212 w 757237"/>
                <a:gd name="connsiteY6" fmla="*/ 110771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76212 w 757237"/>
                <a:gd name="connsiteY6" fmla="*/ 110771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76212 w 757237"/>
                <a:gd name="connsiteY6" fmla="*/ 110771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7237" h="1377596">
                  <a:moveTo>
                    <a:pt x="223837" y="601309"/>
                  </a:moveTo>
                  <a:lnTo>
                    <a:pt x="171450" y="534634"/>
                  </a:lnTo>
                  <a:cubicBezTo>
                    <a:pt x="154781" y="510028"/>
                    <a:pt x="134937" y="482246"/>
                    <a:pt x="123825" y="453671"/>
                  </a:cubicBezTo>
                  <a:cubicBezTo>
                    <a:pt x="112713" y="425096"/>
                    <a:pt x="107156" y="394140"/>
                    <a:pt x="104775" y="363184"/>
                  </a:cubicBezTo>
                  <a:cubicBezTo>
                    <a:pt x="102394" y="332228"/>
                    <a:pt x="105568" y="297303"/>
                    <a:pt x="109537" y="267934"/>
                  </a:cubicBezTo>
                  <a:cubicBezTo>
                    <a:pt x="113506" y="238565"/>
                    <a:pt x="117475" y="213165"/>
                    <a:pt x="128587" y="186971"/>
                  </a:cubicBezTo>
                  <a:cubicBezTo>
                    <a:pt x="137318" y="162365"/>
                    <a:pt x="157956" y="135377"/>
                    <a:pt x="176212" y="110771"/>
                  </a:cubicBezTo>
                  <a:cubicBezTo>
                    <a:pt x="194468" y="86165"/>
                    <a:pt x="208756" y="58384"/>
                    <a:pt x="238125" y="39334"/>
                  </a:cubicBezTo>
                  <a:cubicBezTo>
                    <a:pt x="267494" y="20284"/>
                    <a:pt x="304006" y="12346"/>
                    <a:pt x="338137" y="5996"/>
                  </a:cubicBezTo>
                  <a:cubicBezTo>
                    <a:pt x="372268" y="-354"/>
                    <a:pt x="407987" y="-1147"/>
                    <a:pt x="442912" y="1234"/>
                  </a:cubicBezTo>
                  <a:cubicBezTo>
                    <a:pt x="477837" y="3615"/>
                    <a:pt x="513556" y="7584"/>
                    <a:pt x="547687" y="20284"/>
                  </a:cubicBezTo>
                  <a:cubicBezTo>
                    <a:pt x="581818" y="32984"/>
                    <a:pt x="619919" y="52828"/>
                    <a:pt x="647700" y="77434"/>
                  </a:cubicBezTo>
                  <a:cubicBezTo>
                    <a:pt x="675481" y="102040"/>
                    <a:pt x="696119" y="126647"/>
                    <a:pt x="714375" y="167922"/>
                  </a:cubicBezTo>
                  <a:cubicBezTo>
                    <a:pt x="731837" y="201259"/>
                    <a:pt x="751681" y="256822"/>
                    <a:pt x="757237" y="325084"/>
                  </a:cubicBezTo>
                  <a:cubicBezTo>
                    <a:pt x="755649" y="429859"/>
                    <a:pt x="749300" y="487009"/>
                    <a:pt x="747712" y="591784"/>
                  </a:cubicBezTo>
                  <a:cubicBezTo>
                    <a:pt x="746125" y="860071"/>
                    <a:pt x="725487" y="1109309"/>
                    <a:pt x="723900" y="1377596"/>
                  </a:cubicBezTo>
                  <a:lnTo>
                    <a:pt x="0" y="1368071"/>
                  </a:lnTo>
                  <a:lnTo>
                    <a:pt x="9525" y="1096609"/>
                  </a:lnTo>
                  <a:lnTo>
                    <a:pt x="233362" y="1101371"/>
                  </a:lnTo>
                  <a:cubicBezTo>
                    <a:pt x="231775" y="936271"/>
                    <a:pt x="230187" y="771171"/>
                    <a:pt x="223837" y="601309"/>
                  </a:cubicBezTo>
                  <a:close/>
                </a:path>
              </a:pathLst>
            </a:custGeom>
            <a:solidFill>
              <a:srgbClr val="5A99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7A30087D-1E90-4834-916E-AC1F6E347BF1}"/>
                </a:ext>
              </a:extLst>
            </p:cNvPr>
            <p:cNvSpPr/>
            <p:nvPr/>
          </p:nvSpPr>
          <p:spPr>
            <a:xfrm>
              <a:off x="9542393" y="4948241"/>
              <a:ext cx="71894" cy="315275"/>
            </a:xfrm>
            <a:custGeom>
              <a:avLst/>
              <a:gdLst>
                <a:gd name="connsiteX0" fmla="*/ 0 w 76200"/>
                <a:gd name="connsiteY0" fmla="*/ 0 h 371475"/>
                <a:gd name="connsiteX1" fmla="*/ 76200 w 76200"/>
                <a:gd name="connsiteY1" fmla="*/ 133350 h 371475"/>
                <a:gd name="connsiteX2" fmla="*/ 66675 w 76200"/>
                <a:gd name="connsiteY2" fmla="*/ 371475 h 371475"/>
                <a:gd name="connsiteX3" fmla="*/ 0 w 76200"/>
                <a:gd name="connsiteY3" fmla="*/ 261937 h 371475"/>
                <a:gd name="connsiteX4" fmla="*/ 0 w 76200"/>
                <a:gd name="connsiteY4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371475">
                  <a:moveTo>
                    <a:pt x="0" y="0"/>
                  </a:moveTo>
                  <a:lnTo>
                    <a:pt x="76200" y="133350"/>
                  </a:lnTo>
                  <a:lnTo>
                    <a:pt x="66675" y="371475"/>
                  </a:lnTo>
                  <a:lnTo>
                    <a:pt x="0" y="261937"/>
                  </a:lnTo>
                  <a:cubicBezTo>
                    <a:pt x="1587" y="174625"/>
                    <a:pt x="3175" y="87312"/>
                    <a:pt x="0" y="0"/>
                  </a:cubicBezTo>
                  <a:close/>
                </a:path>
              </a:pathLst>
            </a:custGeom>
            <a:solidFill>
              <a:srgbClr val="478D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76ECCBD1-FC08-42A4-B5EB-A8ADCE7F5EA2}"/>
                </a:ext>
              </a:extLst>
            </p:cNvPr>
            <p:cNvSpPr/>
            <p:nvPr/>
          </p:nvSpPr>
          <p:spPr>
            <a:xfrm flipH="1">
              <a:off x="2427192" y="3191080"/>
              <a:ext cx="565813" cy="448502"/>
            </a:xfrm>
            <a:custGeom>
              <a:avLst/>
              <a:gdLst>
                <a:gd name="connsiteX0" fmla="*/ 0 w 599704"/>
                <a:gd name="connsiteY0" fmla="*/ 492826 h 528452"/>
                <a:gd name="connsiteX1" fmla="*/ 23751 w 599704"/>
                <a:gd name="connsiteY1" fmla="*/ 201881 h 528452"/>
                <a:gd name="connsiteX2" fmla="*/ 380011 w 599704"/>
                <a:gd name="connsiteY2" fmla="*/ 225632 h 528452"/>
                <a:gd name="connsiteX3" fmla="*/ 599704 w 599704"/>
                <a:gd name="connsiteY3" fmla="*/ 0 h 528452"/>
                <a:gd name="connsiteX4" fmla="*/ 575953 w 599704"/>
                <a:gd name="connsiteY4" fmla="*/ 528452 h 528452"/>
                <a:gd name="connsiteX5" fmla="*/ 0 w 599704"/>
                <a:gd name="connsiteY5" fmla="*/ 492826 h 52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704" h="528452">
                  <a:moveTo>
                    <a:pt x="0" y="492826"/>
                  </a:moveTo>
                  <a:lnTo>
                    <a:pt x="23751" y="201881"/>
                  </a:lnTo>
                  <a:lnTo>
                    <a:pt x="380011" y="225632"/>
                  </a:lnTo>
                  <a:lnTo>
                    <a:pt x="599704" y="0"/>
                  </a:lnTo>
                  <a:lnTo>
                    <a:pt x="575953" y="528452"/>
                  </a:lnTo>
                  <a:lnTo>
                    <a:pt x="0" y="492826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96126CF9-98CD-41EE-BC4F-557267345401}"/>
                </a:ext>
              </a:extLst>
            </p:cNvPr>
            <p:cNvSpPr/>
            <p:nvPr/>
          </p:nvSpPr>
          <p:spPr>
            <a:xfrm rot="21377409" flipH="1">
              <a:off x="1980003" y="2986457"/>
              <a:ext cx="481933" cy="91029"/>
            </a:xfrm>
            <a:custGeom>
              <a:avLst/>
              <a:gdLst>
                <a:gd name="connsiteX0" fmla="*/ 0 w 595313"/>
                <a:gd name="connsiteY0" fmla="*/ 0 h 209550"/>
                <a:gd name="connsiteX1" fmla="*/ 595313 w 595313"/>
                <a:gd name="connsiteY1" fmla="*/ 2381 h 209550"/>
                <a:gd name="connsiteX2" fmla="*/ 592931 w 595313"/>
                <a:gd name="connsiteY2" fmla="*/ 209550 h 209550"/>
                <a:gd name="connsiteX3" fmla="*/ 4763 w 595313"/>
                <a:gd name="connsiteY3" fmla="*/ 204788 h 209550"/>
                <a:gd name="connsiteX4" fmla="*/ 0 w 595313"/>
                <a:gd name="connsiteY4" fmla="*/ 0 h 209550"/>
                <a:gd name="connsiteX0-1" fmla="*/ 0 w 595313"/>
                <a:gd name="connsiteY0-2" fmla="*/ 0 h 209550"/>
                <a:gd name="connsiteX1-3" fmla="*/ 595313 w 595313"/>
                <a:gd name="connsiteY1-4" fmla="*/ 2381 h 209550"/>
                <a:gd name="connsiteX2-5" fmla="*/ 595312 w 595313"/>
                <a:gd name="connsiteY2-6" fmla="*/ 209550 h 209550"/>
                <a:gd name="connsiteX3-7" fmla="*/ 4763 w 595313"/>
                <a:gd name="connsiteY3-8" fmla="*/ 204788 h 209550"/>
                <a:gd name="connsiteX4-9" fmla="*/ 0 w 595313"/>
                <a:gd name="connsiteY4-10" fmla="*/ 0 h 209550"/>
                <a:gd name="connsiteX0-11" fmla="*/ 0 w 595313"/>
                <a:gd name="connsiteY0-12" fmla="*/ 0 h 204788"/>
                <a:gd name="connsiteX1-13" fmla="*/ 595313 w 595313"/>
                <a:gd name="connsiteY1-14" fmla="*/ 2381 h 204788"/>
                <a:gd name="connsiteX2-15" fmla="*/ 592930 w 595313"/>
                <a:gd name="connsiteY2-16" fmla="*/ 202407 h 204788"/>
                <a:gd name="connsiteX3-17" fmla="*/ 4763 w 595313"/>
                <a:gd name="connsiteY3-18" fmla="*/ 204788 h 204788"/>
                <a:gd name="connsiteX4-19" fmla="*/ 0 w 595313"/>
                <a:gd name="connsiteY4-20" fmla="*/ 0 h 204788"/>
                <a:gd name="connsiteX0-21" fmla="*/ 0 w 638643"/>
                <a:gd name="connsiteY0-22" fmla="*/ 1032 h 205820"/>
                <a:gd name="connsiteX1-23" fmla="*/ 638643 w 638643"/>
                <a:gd name="connsiteY1-24" fmla="*/ 0 h 205820"/>
                <a:gd name="connsiteX2-25" fmla="*/ 592930 w 638643"/>
                <a:gd name="connsiteY2-26" fmla="*/ 203439 h 205820"/>
                <a:gd name="connsiteX3-27" fmla="*/ 4763 w 638643"/>
                <a:gd name="connsiteY3-28" fmla="*/ 205820 h 205820"/>
                <a:gd name="connsiteX4-29" fmla="*/ 0 w 638643"/>
                <a:gd name="connsiteY4-30" fmla="*/ 1032 h 205820"/>
                <a:gd name="connsiteX0-31" fmla="*/ 0 w 638643"/>
                <a:gd name="connsiteY0-32" fmla="*/ 1032 h 205820"/>
                <a:gd name="connsiteX1-33" fmla="*/ 638643 w 638643"/>
                <a:gd name="connsiteY1-34" fmla="*/ 0 h 205820"/>
                <a:gd name="connsiteX2-35" fmla="*/ 632492 w 638643"/>
                <a:gd name="connsiteY2-36" fmla="*/ 203439 h 205820"/>
                <a:gd name="connsiteX3-37" fmla="*/ 4763 w 638643"/>
                <a:gd name="connsiteY3-38" fmla="*/ 205820 h 205820"/>
                <a:gd name="connsiteX4-39" fmla="*/ 0 w 638643"/>
                <a:gd name="connsiteY4-40" fmla="*/ 1032 h 205820"/>
                <a:gd name="connsiteX0-41" fmla="*/ 0 w 632991"/>
                <a:gd name="connsiteY0-42" fmla="*/ 4445 h 209233"/>
                <a:gd name="connsiteX1-43" fmla="*/ 632991 w 632991"/>
                <a:gd name="connsiteY1-44" fmla="*/ 0 h 209233"/>
                <a:gd name="connsiteX2-45" fmla="*/ 632492 w 632991"/>
                <a:gd name="connsiteY2-46" fmla="*/ 206852 h 209233"/>
                <a:gd name="connsiteX3-47" fmla="*/ 4763 w 632991"/>
                <a:gd name="connsiteY3-48" fmla="*/ 209233 h 209233"/>
                <a:gd name="connsiteX4-49" fmla="*/ 0 w 632991"/>
                <a:gd name="connsiteY4-50" fmla="*/ 4445 h 2092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2991" h="209233">
                  <a:moveTo>
                    <a:pt x="0" y="4445"/>
                  </a:moveTo>
                  <a:lnTo>
                    <a:pt x="632991" y="0"/>
                  </a:lnTo>
                  <a:cubicBezTo>
                    <a:pt x="632991" y="69056"/>
                    <a:pt x="632492" y="137796"/>
                    <a:pt x="632492" y="206852"/>
                  </a:cubicBezTo>
                  <a:lnTo>
                    <a:pt x="4763" y="209233"/>
                  </a:lnTo>
                  <a:lnTo>
                    <a:pt x="0" y="444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ounded Rectangle 4">
              <a:extLst>
                <a:ext uri="{FF2B5EF4-FFF2-40B4-BE49-F238E27FC236}">
                  <a16:creationId xmlns:a16="http://schemas.microsoft.com/office/drawing/2014/main" id="{322B8ACC-33B1-405A-9BED-5F50FB50ED77}"/>
                </a:ext>
              </a:extLst>
            </p:cNvPr>
            <p:cNvSpPr/>
            <p:nvPr/>
          </p:nvSpPr>
          <p:spPr>
            <a:xfrm rot="21377409" flipH="1">
              <a:off x="1801193" y="2337463"/>
              <a:ext cx="786008" cy="651888"/>
            </a:xfrm>
            <a:custGeom>
              <a:avLst/>
              <a:gdLst>
                <a:gd name="connsiteX0" fmla="*/ 0 w 1295400"/>
                <a:gd name="connsiteY0" fmla="*/ 165103 h 990600"/>
                <a:gd name="connsiteX1" fmla="*/ 165103 w 1295400"/>
                <a:gd name="connsiteY1" fmla="*/ 0 h 990600"/>
                <a:gd name="connsiteX2" fmla="*/ 1130297 w 1295400"/>
                <a:gd name="connsiteY2" fmla="*/ 0 h 990600"/>
                <a:gd name="connsiteX3" fmla="*/ 1295400 w 1295400"/>
                <a:gd name="connsiteY3" fmla="*/ 165103 h 990600"/>
                <a:gd name="connsiteX4" fmla="*/ 1295400 w 1295400"/>
                <a:gd name="connsiteY4" fmla="*/ 825497 h 990600"/>
                <a:gd name="connsiteX5" fmla="*/ 1130297 w 1295400"/>
                <a:gd name="connsiteY5" fmla="*/ 990600 h 990600"/>
                <a:gd name="connsiteX6" fmla="*/ 165103 w 1295400"/>
                <a:gd name="connsiteY6" fmla="*/ 990600 h 990600"/>
                <a:gd name="connsiteX7" fmla="*/ 0 w 1295400"/>
                <a:gd name="connsiteY7" fmla="*/ 825497 h 990600"/>
                <a:gd name="connsiteX8" fmla="*/ 0 w 1295400"/>
                <a:gd name="connsiteY8" fmla="*/ 165103 h 990600"/>
                <a:gd name="connsiteX0-1" fmla="*/ 0 w 1295400"/>
                <a:gd name="connsiteY0-2" fmla="*/ 184153 h 1009650"/>
                <a:gd name="connsiteX1-3" fmla="*/ 231778 w 1295400"/>
                <a:gd name="connsiteY1-4" fmla="*/ 0 h 1009650"/>
                <a:gd name="connsiteX2-5" fmla="*/ 1130297 w 1295400"/>
                <a:gd name="connsiteY2-6" fmla="*/ 19050 h 1009650"/>
                <a:gd name="connsiteX3-7" fmla="*/ 1295400 w 1295400"/>
                <a:gd name="connsiteY3-8" fmla="*/ 184153 h 1009650"/>
                <a:gd name="connsiteX4-9" fmla="*/ 1295400 w 1295400"/>
                <a:gd name="connsiteY4-10" fmla="*/ 844547 h 1009650"/>
                <a:gd name="connsiteX5-11" fmla="*/ 1130297 w 1295400"/>
                <a:gd name="connsiteY5-12" fmla="*/ 1009650 h 1009650"/>
                <a:gd name="connsiteX6-13" fmla="*/ 165103 w 1295400"/>
                <a:gd name="connsiteY6-14" fmla="*/ 1009650 h 1009650"/>
                <a:gd name="connsiteX7-15" fmla="*/ 0 w 1295400"/>
                <a:gd name="connsiteY7-16" fmla="*/ 844547 h 1009650"/>
                <a:gd name="connsiteX8-17" fmla="*/ 0 w 1295400"/>
                <a:gd name="connsiteY8-18" fmla="*/ 184153 h 1009650"/>
                <a:gd name="connsiteX0-19" fmla="*/ 0 w 1304925"/>
                <a:gd name="connsiteY0-20" fmla="*/ 172247 h 1009650"/>
                <a:gd name="connsiteX1-21" fmla="*/ 241303 w 1304925"/>
                <a:gd name="connsiteY1-22" fmla="*/ 0 h 1009650"/>
                <a:gd name="connsiteX2-23" fmla="*/ 1139822 w 1304925"/>
                <a:gd name="connsiteY2-24" fmla="*/ 19050 h 1009650"/>
                <a:gd name="connsiteX3-25" fmla="*/ 1304925 w 1304925"/>
                <a:gd name="connsiteY3-26" fmla="*/ 184153 h 1009650"/>
                <a:gd name="connsiteX4-27" fmla="*/ 1304925 w 1304925"/>
                <a:gd name="connsiteY4-28" fmla="*/ 844547 h 1009650"/>
                <a:gd name="connsiteX5-29" fmla="*/ 1139822 w 1304925"/>
                <a:gd name="connsiteY5-30" fmla="*/ 1009650 h 1009650"/>
                <a:gd name="connsiteX6-31" fmla="*/ 174628 w 1304925"/>
                <a:gd name="connsiteY6-32" fmla="*/ 1009650 h 1009650"/>
                <a:gd name="connsiteX7-33" fmla="*/ 9525 w 1304925"/>
                <a:gd name="connsiteY7-34" fmla="*/ 844547 h 1009650"/>
                <a:gd name="connsiteX8-35" fmla="*/ 0 w 1304925"/>
                <a:gd name="connsiteY8-36" fmla="*/ 172247 h 1009650"/>
                <a:gd name="connsiteX0-37" fmla="*/ 0 w 1304925"/>
                <a:gd name="connsiteY0-38" fmla="*/ 172247 h 1009650"/>
                <a:gd name="connsiteX1-39" fmla="*/ 241303 w 1304925"/>
                <a:gd name="connsiteY1-40" fmla="*/ 0 h 1009650"/>
                <a:gd name="connsiteX2-41" fmla="*/ 1139822 w 1304925"/>
                <a:gd name="connsiteY2-42" fmla="*/ 19050 h 1009650"/>
                <a:gd name="connsiteX3-43" fmla="*/ 1304925 w 1304925"/>
                <a:gd name="connsiteY3-44" fmla="*/ 184153 h 1009650"/>
                <a:gd name="connsiteX4-45" fmla="*/ 1304925 w 1304925"/>
                <a:gd name="connsiteY4-46" fmla="*/ 844547 h 1009650"/>
                <a:gd name="connsiteX5-47" fmla="*/ 1139822 w 1304925"/>
                <a:gd name="connsiteY5-48" fmla="*/ 1009650 h 1009650"/>
                <a:gd name="connsiteX6-49" fmla="*/ 174628 w 1304925"/>
                <a:gd name="connsiteY6-50" fmla="*/ 1009650 h 1009650"/>
                <a:gd name="connsiteX7-51" fmla="*/ 0 w 1304925"/>
                <a:gd name="connsiteY7-52" fmla="*/ 851691 h 1009650"/>
                <a:gd name="connsiteX8-53" fmla="*/ 0 w 1304925"/>
                <a:gd name="connsiteY8-54" fmla="*/ 172247 h 1009650"/>
                <a:gd name="connsiteX0-55" fmla="*/ 0 w 1304925"/>
                <a:gd name="connsiteY0-56" fmla="*/ 172247 h 1038225"/>
                <a:gd name="connsiteX1-57" fmla="*/ 241303 w 1304925"/>
                <a:gd name="connsiteY1-58" fmla="*/ 0 h 1038225"/>
                <a:gd name="connsiteX2-59" fmla="*/ 1139822 w 1304925"/>
                <a:gd name="connsiteY2-60" fmla="*/ 19050 h 1038225"/>
                <a:gd name="connsiteX3-61" fmla="*/ 1304925 w 1304925"/>
                <a:gd name="connsiteY3-62" fmla="*/ 184153 h 1038225"/>
                <a:gd name="connsiteX4-63" fmla="*/ 1304925 w 1304925"/>
                <a:gd name="connsiteY4-64" fmla="*/ 844547 h 1038225"/>
                <a:gd name="connsiteX5-65" fmla="*/ 1139822 w 1304925"/>
                <a:gd name="connsiteY5-66" fmla="*/ 1009650 h 1038225"/>
                <a:gd name="connsiteX6-67" fmla="*/ 177009 w 1304925"/>
                <a:gd name="connsiteY6-68" fmla="*/ 1038225 h 1038225"/>
                <a:gd name="connsiteX7-69" fmla="*/ 0 w 1304925"/>
                <a:gd name="connsiteY7-70" fmla="*/ 851691 h 1038225"/>
                <a:gd name="connsiteX8-71" fmla="*/ 0 w 1304925"/>
                <a:gd name="connsiteY8-72" fmla="*/ 172247 h 1038225"/>
                <a:gd name="connsiteX0-73" fmla="*/ 0 w 1304925"/>
                <a:gd name="connsiteY0-74" fmla="*/ 172247 h 1042988"/>
                <a:gd name="connsiteX1-75" fmla="*/ 241303 w 1304925"/>
                <a:gd name="connsiteY1-76" fmla="*/ 0 h 1042988"/>
                <a:gd name="connsiteX2-77" fmla="*/ 1139822 w 1304925"/>
                <a:gd name="connsiteY2-78" fmla="*/ 19050 h 1042988"/>
                <a:gd name="connsiteX3-79" fmla="*/ 1304925 w 1304925"/>
                <a:gd name="connsiteY3-80" fmla="*/ 184153 h 1042988"/>
                <a:gd name="connsiteX4-81" fmla="*/ 1304925 w 1304925"/>
                <a:gd name="connsiteY4-82" fmla="*/ 844547 h 1042988"/>
                <a:gd name="connsiteX5-83" fmla="*/ 1106485 w 1304925"/>
                <a:gd name="connsiteY5-84" fmla="*/ 1042988 h 1042988"/>
                <a:gd name="connsiteX6-85" fmla="*/ 177009 w 1304925"/>
                <a:gd name="connsiteY6-86" fmla="*/ 1038225 h 1042988"/>
                <a:gd name="connsiteX7-87" fmla="*/ 0 w 1304925"/>
                <a:gd name="connsiteY7-88" fmla="*/ 851691 h 1042988"/>
                <a:gd name="connsiteX8-89" fmla="*/ 0 w 1304925"/>
                <a:gd name="connsiteY8-90" fmla="*/ 172247 h 1042988"/>
                <a:gd name="connsiteX0-91" fmla="*/ 0 w 1304925"/>
                <a:gd name="connsiteY0-92" fmla="*/ 174628 h 1045369"/>
                <a:gd name="connsiteX1-93" fmla="*/ 241303 w 1304925"/>
                <a:gd name="connsiteY1-94" fmla="*/ 2381 h 1045369"/>
                <a:gd name="connsiteX2-95" fmla="*/ 1075528 w 1304925"/>
                <a:gd name="connsiteY2-96" fmla="*/ 0 h 1045369"/>
                <a:gd name="connsiteX3-97" fmla="*/ 1304925 w 1304925"/>
                <a:gd name="connsiteY3-98" fmla="*/ 186534 h 1045369"/>
                <a:gd name="connsiteX4-99" fmla="*/ 1304925 w 1304925"/>
                <a:gd name="connsiteY4-100" fmla="*/ 846928 h 1045369"/>
                <a:gd name="connsiteX5-101" fmla="*/ 1106485 w 1304925"/>
                <a:gd name="connsiteY5-102" fmla="*/ 1045369 h 1045369"/>
                <a:gd name="connsiteX6-103" fmla="*/ 177009 w 1304925"/>
                <a:gd name="connsiteY6-104" fmla="*/ 1040606 h 1045369"/>
                <a:gd name="connsiteX7-105" fmla="*/ 0 w 1304925"/>
                <a:gd name="connsiteY7-106" fmla="*/ 854072 h 1045369"/>
                <a:gd name="connsiteX8-107" fmla="*/ 0 w 1304925"/>
                <a:gd name="connsiteY8-108" fmla="*/ 174628 h 1045369"/>
                <a:gd name="connsiteX0-109" fmla="*/ 0 w 1304925"/>
                <a:gd name="connsiteY0-110" fmla="*/ 174628 h 1045369"/>
                <a:gd name="connsiteX1-111" fmla="*/ 241303 w 1304925"/>
                <a:gd name="connsiteY1-112" fmla="*/ 2381 h 1045369"/>
                <a:gd name="connsiteX2-113" fmla="*/ 1075528 w 1304925"/>
                <a:gd name="connsiteY2-114" fmla="*/ 0 h 1045369"/>
                <a:gd name="connsiteX3-115" fmla="*/ 1304925 w 1304925"/>
                <a:gd name="connsiteY3-116" fmla="*/ 200821 h 1045369"/>
                <a:gd name="connsiteX4-117" fmla="*/ 1304925 w 1304925"/>
                <a:gd name="connsiteY4-118" fmla="*/ 846928 h 1045369"/>
                <a:gd name="connsiteX5-119" fmla="*/ 1106485 w 1304925"/>
                <a:gd name="connsiteY5-120" fmla="*/ 1045369 h 1045369"/>
                <a:gd name="connsiteX6-121" fmla="*/ 177009 w 1304925"/>
                <a:gd name="connsiteY6-122" fmla="*/ 1040606 h 1045369"/>
                <a:gd name="connsiteX7-123" fmla="*/ 0 w 1304925"/>
                <a:gd name="connsiteY7-124" fmla="*/ 854072 h 1045369"/>
                <a:gd name="connsiteX8-125" fmla="*/ 0 w 1304925"/>
                <a:gd name="connsiteY8-126" fmla="*/ 174628 h 10453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04925" h="1045369">
                  <a:moveTo>
                    <a:pt x="0" y="174628"/>
                  </a:moveTo>
                  <a:cubicBezTo>
                    <a:pt x="0" y="83444"/>
                    <a:pt x="150119" y="2381"/>
                    <a:pt x="241303" y="2381"/>
                  </a:cubicBezTo>
                  <a:lnTo>
                    <a:pt x="1075528" y="0"/>
                  </a:lnTo>
                  <a:cubicBezTo>
                    <a:pt x="1166712" y="0"/>
                    <a:pt x="1304925" y="109637"/>
                    <a:pt x="1304925" y="200821"/>
                  </a:cubicBezTo>
                  <a:lnTo>
                    <a:pt x="1304925" y="846928"/>
                  </a:lnTo>
                  <a:cubicBezTo>
                    <a:pt x="1304925" y="938112"/>
                    <a:pt x="1197669" y="1045369"/>
                    <a:pt x="1106485" y="1045369"/>
                  </a:cubicBezTo>
                  <a:lnTo>
                    <a:pt x="177009" y="1040606"/>
                  </a:lnTo>
                  <a:cubicBezTo>
                    <a:pt x="85825" y="1040606"/>
                    <a:pt x="0" y="945256"/>
                    <a:pt x="0" y="854072"/>
                  </a:cubicBezTo>
                  <a:lnTo>
                    <a:pt x="0" y="174628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67CEA60-4857-4885-B3E3-FA1B885C9D21}"/>
                </a:ext>
              </a:extLst>
            </p:cNvPr>
            <p:cNvSpPr/>
            <p:nvPr/>
          </p:nvSpPr>
          <p:spPr>
            <a:xfrm rot="21377409" flipH="1">
              <a:off x="2255947" y="2532859"/>
              <a:ext cx="120484" cy="1225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2E219DD-EAC1-4DA7-9638-CDDD53B79867}"/>
                </a:ext>
              </a:extLst>
            </p:cNvPr>
            <p:cNvSpPr/>
            <p:nvPr/>
          </p:nvSpPr>
          <p:spPr>
            <a:xfrm rot="21377409" flipH="1">
              <a:off x="1998310" y="2549566"/>
              <a:ext cx="120484" cy="1225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39">
              <a:extLst>
                <a:ext uri="{FF2B5EF4-FFF2-40B4-BE49-F238E27FC236}">
                  <a16:creationId xmlns:a16="http://schemas.microsoft.com/office/drawing/2014/main" id="{E5F0AE13-B626-4E88-B85D-092F3514CED6}"/>
                </a:ext>
              </a:extLst>
            </p:cNvPr>
            <p:cNvSpPr/>
            <p:nvPr/>
          </p:nvSpPr>
          <p:spPr>
            <a:xfrm rot="21377409" flipH="1">
              <a:off x="2060769" y="2782069"/>
              <a:ext cx="256081" cy="52831"/>
            </a:xfrm>
            <a:custGeom>
              <a:avLst/>
              <a:gdLst>
                <a:gd name="connsiteX0" fmla="*/ 0 w 426244"/>
                <a:gd name="connsiteY0" fmla="*/ 0 h 70190"/>
                <a:gd name="connsiteX1" fmla="*/ 161925 w 426244"/>
                <a:gd name="connsiteY1" fmla="*/ 66675 h 70190"/>
                <a:gd name="connsiteX2" fmla="*/ 285750 w 426244"/>
                <a:gd name="connsiteY2" fmla="*/ 54769 h 70190"/>
                <a:gd name="connsiteX3" fmla="*/ 426244 w 426244"/>
                <a:gd name="connsiteY3" fmla="*/ 2381 h 70190"/>
                <a:gd name="connsiteX0-1" fmla="*/ 0 w 426244"/>
                <a:gd name="connsiteY0-2" fmla="*/ 0 h 59708"/>
                <a:gd name="connsiteX1-3" fmla="*/ 102394 w 426244"/>
                <a:gd name="connsiteY1-4" fmla="*/ 47625 h 59708"/>
                <a:gd name="connsiteX2-5" fmla="*/ 285750 w 426244"/>
                <a:gd name="connsiteY2-6" fmla="*/ 54769 h 59708"/>
                <a:gd name="connsiteX3-7" fmla="*/ 426244 w 426244"/>
                <a:gd name="connsiteY3-8" fmla="*/ 2381 h 59708"/>
                <a:gd name="connsiteX0-9" fmla="*/ 0 w 426244"/>
                <a:gd name="connsiteY0-10" fmla="*/ 0 h 52128"/>
                <a:gd name="connsiteX1-11" fmla="*/ 102394 w 426244"/>
                <a:gd name="connsiteY1-12" fmla="*/ 47625 h 52128"/>
                <a:gd name="connsiteX2-13" fmla="*/ 326231 w 426244"/>
                <a:gd name="connsiteY2-14" fmla="*/ 42863 h 52128"/>
                <a:gd name="connsiteX3-15" fmla="*/ 426244 w 426244"/>
                <a:gd name="connsiteY3-16" fmla="*/ 2381 h 52128"/>
                <a:gd name="connsiteX0-17" fmla="*/ 0 w 426244"/>
                <a:gd name="connsiteY0-18" fmla="*/ 0 h 53393"/>
                <a:gd name="connsiteX1-19" fmla="*/ 102394 w 426244"/>
                <a:gd name="connsiteY1-20" fmla="*/ 47625 h 53393"/>
                <a:gd name="connsiteX2-21" fmla="*/ 173530 w 426244"/>
                <a:gd name="connsiteY2-22" fmla="*/ 52042 h 53393"/>
                <a:gd name="connsiteX3-23" fmla="*/ 326231 w 426244"/>
                <a:gd name="connsiteY3-24" fmla="*/ 42863 h 53393"/>
                <a:gd name="connsiteX4" fmla="*/ 426244 w 426244"/>
                <a:gd name="connsiteY4" fmla="*/ 2381 h 53393"/>
                <a:gd name="connsiteX0-25" fmla="*/ 0 w 426244"/>
                <a:gd name="connsiteY0-26" fmla="*/ 0 h 53393"/>
                <a:gd name="connsiteX1-27" fmla="*/ 102394 w 426244"/>
                <a:gd name="connsiteY1-28" fmla="*/ 47625 h 53393"/>
                <a:gd name="connsiteX2-29" fmla="*/ 173530 w 426244"/>
                <a:gd name="connsiteY2-30" fmla="*/ 52042 h 53393"/>
                <a:gd name="connsiteX3-31" fmla="*/ 244968 w 426244"/>
                <a:gd name="connsiteY3-32" fmla="*/ 49660 h 53393"/>
                <a:gd name="connsiteX4-33" fmla="*/ 326231 w 426244"/>
                <a:gd name="connsiteY4-34" fmla="*/ 42863 h 53393"/>
                <a:gd name="connsiteX5" fmla="*/ 426244 w 426244"/>
                <a:gd name="connsiteY5" fmla="*/ 2381 h 53393"/>
                <a:gd name="connsiteX0-35" fmla="*/ 0 w 426244"/>
                <a:gd name="connsiteY0-36" fmla="*/ 0 h 78260"/>
                <a:gd name="connsiteX1-37" fmla="*/ 102394 w 426244"/>
                <a:gd name="connsiteY1-38" fmla="*/ 47625 h 78260"/>
                <a:gd name="connsiteX2-39" fmla="*/ 183055 w 426244"/>
                <a:gd name="connsiteY2-40" fmla="*/ 78236 h 78260"/>
                <a:gd name="connsiteX3-41" fmla="*/ 244968 w 426244"/>
                <a:gd name="connsiteY3-42" fmla="*/ 49660 h 78260"/>
                <a:gd name="connsiteX4-43" fmla="*/ 326231 w 426244"/>
                <a:gd name="connsiteY4-44" fmla="*/ 42863 h 78260"/>
                <a:gd name="connsiteX5-45" fmla="*/ 426244 w 426244"/>
                <a:gd name="connsiteY5-46" fmla="*/ 2381 h 78260"/>
                <a:gd name="connsiteX0-47" fmla="*/ 0 w 426244"/>
                <a:gd name="connsiteY0-48" fmla="*/ 0 h 85566"/>
                <a:gd name="connsiteX1-49" fmla="*/ 102394 w 426244"/>
                <a:gd name="connsiteY1-50" fmla="*/ 47625 h 85566"/>
                <a:gd name="connsiteX2-51" fmla="*/ 183055 w 426244"/>
                <a:gd name="connsiteY2-52" fmla="*/ 78236 h 85566"/>
                <a:gd name="connsiteX3-53" fmla="*/ 254493 w 426244"/>
                <a:gd name="connsiteY3-54" fmla="*/ 85379 h 85566"/>
                <a:gd name="connsiteX4-55" fmla="*/ 326231 w 426244"/>
                <a:gd name="connsiteY4-56" fmla="*/ 42863 h 85566"/>
                <a:gd name="connsiteX5-57" fmla="*/ 426244 w 426244"/>
                <a:gd name="connsiteY5-58" fmla="*/ 2381 h 85566"/>
                <a:gd name="connsiteX0-59" fmla="*/ 0 w 426244"/>
                <a:gd name="connsiteY0-60" fmla="*/ 0 h 85566"/>
                <a:gd name="connsiteX1-61" fmla="*/ 102394 w 426244"/>
                <a:gd name="connsiteY1-62" fmla="*/ 47625 h 85566"/>
                <a:gd name="connsiteX2-63" fmla="*/ 183055 w 426244"/>
                <a:gd name="connsiteY2-64" fmla="*/ 78236 h 85566"/>
                <a:gd name="connsiteX3-65" fmla="*/ 254493 w 426244"/>
                <a:gd name="connsiteY3-66" fmla="*/ 85379 h 85566"/>
                <a:gd name="connsiteX4-67" fmla="*/ 340518 w 426244"/>
                <a:gd name="connsiteY4-68" fmla="*/ 47625 h 85566"/>
                <a:gd name="connsiteX5-69" fmla="*/ 426244 w 426244"/>
                <a:gd name="connsiteY5-70" fmla="*/ 2381 h 85566"/>
                <a:gd name="connsiteX0-71" fmla="*/ 0 w 426244"/>
                <a:gd name="connsiteY0-72" fmla="*/ 0 h 85566"/>
                <a:gd name="connsiteX1-73" fmla="*/ 80963 w 426244"/>
                <a:gd name="connsiteY1-74" fmla="*/ 45244 h 85566"/>
                <a:gd name="connsiteX2-75" fmla="*/ 183055 w 426244"/>
                <a:gd name="connsiteY2-76" fmla="*/ 78236 h 85566"/>
                <a:gd name="connsiteX3-77" fmla="*/ 254493 w 426244"/>
                <a:gd name="connsiteY3-78" fmla="*/ 85379 h 85566"/>
                <a:gd name="connsiteX4-79" fmla="*/ 340518 w 426244"/>
                <a:gd name="connsiteY4-80" fmla="*/ 47625 h 85566"/>
                <a:gd name="connsiteX5-81" fmla="*/ 426244 w 426244"/>
                <a:gd name="connsiteY5-82" fmla="*/ 2381 h 85566"/>
                <a:gd name="connsiteX0-83" fmla="*/ 0 w 426244"/>
                <a:gd name="connsiteY0-84" fmla="*/ 0 h 85566"/>
                <a:gd name="connsiteX1-85" fmla="*/ 80963 w 426244"/>
                <a:gd name="connsiteY1-86" fmla="*/ 45244 h 85566"/>
                <a:gd name="connsiteX2-87" fmla="*/ 183055 w 426244"/>
                <a:gd name="connsiteY2-88" fmla="*/ 78236 h 85566"/>
                <a:gd name="connsiteX3-89" fmla="*/ 254493 w 426244"/>
                <a:gd name="connsiteY3-90" fmla="*/ 85379 h 85566"/>
                <a:gd name="connsiteX4-91" fmla="*/ 340518 w 426244"/>
                <a:gd name="connsiteY4-92" fmla="*/ 47625 h 85566"/>
                <a:gd name="connsiteX5-93" fmla="*/ 426244 w 426244"/>
                <a:gd name="connsiteY5-94" fmla="*/ 2381 h 85566"/>
                <a:gd name="connsiteX0-95" fmla="*/ 0 w 426244"/>
                <a:gd name="connsiteY0-96" fmla="*/ 0 h 85566"/>
                <a:gd name="connsiteX1-97" fmla="*/ 80963 w 426244"/>
                <a:gd name="connsiteY1-98" fmla="*/ 45244 h 85566"/>
                <a:gd name="connsiteX2-99" fmla="*/ 183055 w 426244"/>
                <a:gd name="connsiteY2-100" fmla="*/ 78236 h 85566"/>
                <a:gd name="connsiteX3-101" fmla="*/ 254493 w 426244"/>
                <a:gd name="connsiteY3-102" fmla="*/ 85379 h 85566"/>
                <a:gd name="connsiteX4-103" fmla="*/ 340518 w 426244"/>
                <a:gd name="connsiteY4-104" fmla="*/ 47625 h 85566"/>
                <a:gd name="connsiteX5-105" fmla="*/ 426244 w 426244"/>
                <a:gd name="connsiteY5-106" fmla="*/ 2381 h 85566"/>
                <a:gd name="connsiteX0-107" fmla="*/ 0 w 426244"/>
                <a:gd name="connsiteY0-108" fmla="*/ 0 h 85566"/>
                <a:gd name="connsiteX1-109" fmla="*/ 80963 w 426244"/>
                <a:gd name="connsiteY1-110" fmla="*/ 45244 h 85566"/>
                <a:gd name="connsiteX2-111" fmla="*/ 183055 w 426244"/>
                <a:gd name="connsiteY2-112" fmla="*/ 78236 h 85566"/>
                <a:gd name="connsiteX3-113" fmla="*/ 254493 w 426244"/>
                <a:gd name="connsiteY3-114" fmla="*/ 85379 h 85566"/>
                <a:gd name="connsiteX4-115" fmla="*/ 340518 w 426244"/>
                <a:gd name="connsiteY4-116" fmla="*/ 47625 h 85566"/>
                <a:gd name="connsiteX5-117" fmla="*/ 426244 w 426244"/>
                <a:gd name="connsiteY5-118" fmla="*/ 2381 h 85566"/>
                <a:gd name="connsiteX0-119" fmla="*/ 0 w 426244"/>
                <a:gd name="connsiteY0-120" fmla="*/ 0 h 85566"/>
                <a:gd name="connsiteX1-121" fmla="*/ 80963 w 426244"/>
                <a:gd name="connsiteY1-122" fmla="*/ 45244 h 85566"/>
                <a:gd name="connsiteX2-123" fmla="*/ 183055 w 426244"/>
                <a:gd name="connsiteY2-124" fmla="*/ 78236 h 85566"/>
                <a:gd name="connsiteX3-125" fmla="*/ 254493 w 426244"/>
                <a:gd name="connsiteY3-126" fmla="*/ 85379 h 85566"/>
                <a:gd name="connsiteX4-127" fmla="*/ 340518 w 426244"/>
                <a:gd name="connsiteY4-128" fmla="*/ 47625 h 85566"/>
                <a:gd name="connsiteX5-129" fmla="*/ 426244 w 426244"/>
                <a:gd name="connsiteY5-130" fmla="*/ 2381 h 85566"/>
                <a:gd name="connsiteX0-131" fmla="*/ 0 w 426244"/>
                <a:gd name="connsiteY0-132" fmla="*/ 0 h 85566"/>
                <a:gd name="connsiteX1-133" fmla="*/ 80963 w 426244"/>
                <a:gd name="connsiteY1-134" fmla="*/ 45244 h 85566"/>
                <a:gd name="connsiteX2-135" fmla="*/ 183055 w 426244"/>
                <a:gd name="connsiteY2-136" fmla="*/ 78236 h 85566"/>
                <a:gd name="connsiteX3-137" fmla="*/ 254493 w 426244"/>
                <a:gd name="connsiteY3-138" fmla="*/ 85379 h 85566"/>
                <a:gd name="connsiteX4-139" fmla="*/ 340518 w 426244"/>
                <a:gd name="connsiteY4-140" fmla="*/ 47625 h 85566"/>
                <a:gd name="connsiteX5-141" fmla="*/ 426244 w 426244"/>
                <a:gd name="connsiteY5-142" fmla="*/ 2381 h 85566"/>
                <a:gd name="connsiteX0-143" fmla="*/ 0 w 426244"/>
                <a:gd name="connsiteY0-144" fmla="*/ 0 h 85566"/>
                <a:gd name="connsiteX1-145" fmla="*/ 80963 w 426244"/>
                <a:gd name="connsiteY1-146" fmla="*/ 45244 h 85566"/>
                <a:gd name="connsiteX2-147" fmla="*/ 183055 w 426244"/>
                <a:gd name="connsiteY2-148" fmla="*/ 78236 h 85566"/>
                <a:gd name="connsiteX3-149" fmla="*/ 254493 w 426244"/>
                <a:gd name="connsiteY3-150" fmla="*/ 85379 h 85566"/>
                <a:gd name="connsiteX4-151" fmla="*/ 340518 w 426244"/>
                <a:gd name="connsiteY4-152" fmla="*/ 47625 h 85566"/>
                <a:gd name="connsiteX5-153" fmla="*/ 426244 w 426244"/>
                <a:gd name="connsiteY5-154" fmla="*/ 2381 h 85566"/>
                <a:gd name="connsiteX0-155" fmla="*/ 0 w 426244"/>
                <a:gd name="connsiteY0-156" fmla="*/ 0 h 87035"/>
                <a:gd name="connsiteX1-157" fmla="*/ 80963 w 426244"/>
                <a:gd name="connsiteY1-158" fmla="*/ 45244 h 87035"/>
                <a:gd name="connsiteX2-159" fmla="*/ 171149 w 426244"/>
                <a:gd name="connsiteY2-160" fmla="*/ 80617 h 87035"/>
                <a:gd name="connsiteX3-161" fmla="*/ 254493 w 426244"/>
                <a:gd name="connsiteY3-162" fmla="*/ 85379 h 87035"/>
                <a:gd name="connsiteX4-163" fmla="*/ 340518 w 426244"/>
                <a:gd name="connsiteY4-164" fmla="*/ 47625 h 87035"/>
                <a:gd name="connsiteX5-165" fmla="*/ 426244 w 426244"/>
                <a:gd name="connsiteY5-166" fmla="*/ 2381 h 87035"/>
                <a:gd name="connsiteX0-167" fmla="*/ 0 w 426244"/>
                <a:gd name="connsiteY0-168" fmla="*/ 0 h 87035"/>
                <a:gd name="connsiteX1-169" fmla="*/ 80963 w 426244"/>
                <a:gd name="connsiteY1-170" fmla="*/ 45244 h 87035"/>
                <a:gd name="connsiteX2-171" fmla="*/ 171149 w 426244"/>
                <a:gd name="connsiteY2-172" fmla="*/ 80617 h 87035"/>
                <a:gd name="connsiteX3-173" fmla="*/ 254493 w 426244"/>
                <a:gd name="connsiteY3-174" fmla="*/ 85379 h 87035"/>
                <a:gd name="connsiteX4-175" fmla="*/ 340518 w 426244"/>
                <a:gd name="connsiteY4-176" fmla="*/ 47625 h 87035"/>
                <a:gd name="connsiteX5-177" fmla="*/ 426244 w 426244"/>
                <a:gd name="connsiteY5-178" fmla="*/ 2381 h 87035"/>
                <a:gd name="connsiteX0-179" fmla="*/ 0 w 426244"/>
                <a:gd name="connsiteY0-180" fmla="*/ 0 h 87035"/>
                <a:gd name="connsiteX1-181" fmla="*/ 80963 w 426244"/>
                <a:gd name="connsiteY1-182" fmla="*/ 45244 h 87035"/>
                <a:gd name="connsiteX2-183" fmla="*/ 171149 w 426244"/>
                <a:gd name="connsiteY2-184" fmla="*/ 80617 h 87035"/>
                <a:gd name="connsiteX3-185" fmla="*/ 254493 w 426244"/>
                <a:gd name="connsiteY3-186" fmla="*/ 85379 h 87035"/>
                <a:gd name="connsiteX4-187" fmla="*/ 340518 w 426244"/>
                <a:gd name="connsiteY4-188" fmla="*/ 47625 h 87035"/>
                <a:gd name="connsiteX5-189" fmla="*/ 426244 w 426244"/>
                <a:gd name="connsiteY5-190" fmla="*/ 2381 h 87035"/>
                <a:gd name="connsiteX0-191" fmla="*/ 0 w 426244"/>
                <a:gd name="connsiteY0-192" fmla="*/ 0 h 85379"/>
                <a:gd name="connsiteX1-193" fmla="*/ 80963 w 426244"/>
                <a:gd name="connsiteY1-194" fmla="*/ 45244 h 85379"/>
                <a:gd name="connsiteX2-195" fmla="*/ 171149 w 426244"/>
                <a:gd name="connsiteY2-196" fmla="*/ 80617 h 85379"/>
                <a:gd name="connsiteX3-197" fmla="*/ 254493 w 426244"/>
                <a:gd name="connsiteY3-198" fmla="*/ 85379 h 85379"/>
                <a:gd name="connsiteX4-199" fmla="*/ 340518 w 426244"/>
                <a:gd name="connsiteY4-200" fmla="*/ 47625 h 85379"/>
                <a:gd name="connsiteX5-201" fmla="*/ 426244 w 426244"/>
                <a:gd name="connsiteY5-202" fmla="*/ 2381 h 85379"/>
                <a:gd name="connsiteX0-203" fmla="*/ 0 w 426244"/>
                <a:gd name="connsiteY0-204" fmla="*/ 0 h 85379"/>
                <a:gd name="connsiteX1-205" fmla="*/ 80963 w 426244"/>
                <a:gd name="connsiteY1-206" fmla="*/ 45244 h 85379"/>
                <a:gd name="connsiteX2-207" fmla="*/ 171149 w 426244"/>
                <a:gd name="connsiteY2-208" fmla="*/ 80617 h 85379"/>
                <a:gd name="connsiteX3-209" fmla="*/ 254493 w 426244"/>
                <a:gd name="connsiteY3-210" fmla="*/ 85379 h 85379"/>
                <a:gd name="connsiteX4-211" fmla="*/ 340518 w 426244"/>
                <a:gd name="connsiteY4-212" fmla="*/ 47625 h 85379"/>
                <a:gd name="connsiteX5-213" fmla="*/ 426244 w 426244"/>
                <a:gd name="connsiteY5-214" fmla="*/ 2381 h 85379"/>
                <a:gd name="connsiteX0-215" fmla="*/ 0 w 426244"/>
                <a:gd name="connsiteY0-216" fmla="*/ 0 h 85379"/>
                <a:gd name="connsiteX1-217" fmla="*/ 80963 w 426244"/>
                <a:gd name="connsiteY1-218" fmla="*/ 45244 h 85379"/>
                <a:gd name="connsiteX2-219" fmla="*/ 171149 w 426244"/>
                <a:gd name="connsiteY2-220" fmla="*/ 80617 h 85379"/>
                <a:gd name="connsiteX3-221" fmla="*/ 254493 w 426244"/>
                <a:gd name="connsiteY3-222" fmla="*/ 85379 h 85379"/>
                <a:gd name="connsiteX4-223" fmla="*/ 340518 w 426244"/>
                <a:gd name="connsiteY4-224" fmla="*/ 47625 h 85379"/>
                <a:gd name="connsiteX5-225" fmla="*/ 426244 w 426244"/>
                <a:gd name="connsiteY5-226" fmla="*/ 2381 h 85379"/>
                <a:gd name="connsiteX0-227" fmla="*/ 0 w 426244"/>
                <a:gd name="connsiteY0-228" fmla="*/ 0 h 83947"/>
                <a:gd name="connsiteX1-229" fmla="*/ 80963 w 426244"/>
                <a:gd name="connsiteY1-230" fmla="*/ 45244 h 83947"/>
                <a:gd name="connsiteX2-231" fmla="*/ 171149 w 426244"/>
                <a:gd name="connsiteY2-232" fmla="*/ 80617 h 83947"/>
                <a:gd name="connsiteX3-233" fmla="*/ 268780 w 426244"/>
                <a:gd name="connsiteY3-234" fmla="*/ 82997 h 83947"/>
                <a:gd name="connsiteX4-235" fmla="*/ 340518 w 426244"/>
                <a:gd name="connsiteY4-236" fmla="*/ 47625 h 83947"/>
                <a:gd name="connsiteX5-237" fmla="*/ 426244 w 426244"/>
                <a:gd name="connsiteY5-238" fmla="*/ 2381 h 839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33" y="connsiteY4-34"/>
                </a:cxn>
                <a:cxn ang="0">
                  <a:pos x="connsiteX5-45" y="connsiteY5-46"/>
                </a:cxn>
              </a:cxnLst>
              <a:rect l="l" t="t" r="r" b="b"/>
              <a:pathLst>
                <a:path w="426244" h="83947">
                  <a:moveTo>
                    <a:pt x="0" y="0"/>
                  </a:moveTo>
                  <a:lnTo>
                    <a:pt x="80963" y="45244"/>
                  </a:lnTo>
                  <a:cubicBezTo>
                    <a:pt x="111025" y="57035"/>
                    <a:pt x="139846" y="74325"/>
                    <a:pt x="171149" y="80617"/>
                  </a:cubicBezTo>
                  <a:cubicBezTo>
                    <a:pt x="202452" y="86909"/>
                    <a:pt x="236236" y="82204"/>
                    <a:pt x="268780" y="82997"/>
                  </a:cubicBezTo>
                  <a:cubicBezTo>
                    <a:pt x="292693" y="71206"/>
                    <a:pt x="314274" y="61061"/>
                    <a:pt x="340518" y="47625"/>
                  </a:cubicBezTo>
                  <a:cubicBezTo>
                    <a:pt x="366762" y="34189"/>
                    <a:pt x="397669" y="17462"/>
                    <a:pt x="426244" y="238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CEF3F8CF-135B-48A9-A96E-52A4F02D2649}"/>
                </a:ext>
              </a:extLst>
            </p:cNvPr>
            <p:cNvSpPr/>
            <p:nvPr/>
          </p:nvSpPr>
          <p:spPr>
            <a:xfrm rot="21377409" flipH="1">
              <a:off x="1970640" y="2216752"/>
              <a:ext cx="358580" cy="127705"/>
            </a:xfrm>
            <a:custGeom>
              <a:avLst/>
              <a:gdLst>
                <a:gd name="connsiteX0" fmla="*/ 0 w 595313"/>
                <a:gd name="connsiteY0" fmla="*/ 0 h 209550"/>
                <a:gd name="connsiteX1" fmla="*/ 595313 w 595313"/>
                <a:gd name="connsiteY1" fmla="*/ 2381 h 209550"/>
                <a:gd name="connsiteX2" fmla="*/ 592931 w 595313"/>
                <a:gd name="connsiteY2" fmla="*/ 209550 h 209550"/>
                <a:gd name="connsiteX3" fmla="*/ 4763 w 595313"/>
                <a:gd name="connsiteY3" fmla="*/ 204788 h 209550"/>
                <a:gd name="connsiteX4" fmla="*/ 0 w 595313"/>
                <a:gd name="connsiteY4" fmla="*/ 0 h 209550"/>
                <a:gd name="connsiteX0-1" fmla="*/ 0 w 595313"/>
                <a:gd name="connsiteY0-2" fmla="*/ 0 h 209550"/>
                <a:gd name="connsiteX1-3" fmla="*/ 595313 w 595313"/>
                <a:gd name="connsiteY1-4" fmla="*/ 2381 h 209550"/>
                <a:gd name="connsiteX2-5" fmla="*/ 595312 w 595313"/>
                <a:gd name="connsiteY2-6" fmla="*/ 209550 h 209550"/>
                <a:gd name="connsiteX3-7" fmla="*/ 4763 w 595313"/>
                <a:gd name="connsiteY3-8" fmla="*/ 204788 h 209550"/>
                <a:gd name="connsiteX4-9" fmla="*/ 0 w 595313"/>
                <a:gd name="connsiteY4-10" fmla="*/ 0 h 209550"/>
                <a:gd name="connsiteX0-11" fmla="*/ 0 w 595313"/>
                <a:gd name="connsiteY0-12" fmla="*/ 0 h 204788"/>
                <a:gd name="connsiteX1-13" fmla="*/ 595313 w 595313"/>
                <a:gd name="connsiteY1-14" fmla="*/ 2381 h 204788"/>
                <a:gd name="connsiteX2-15" fmla="*/ 592930 w 595313"/>
                <a:gd name="connsiteY2-16" fmla="*/ 202407 h 204788"/>
                <a:gd name="connsiteX3-17" fmla="*/ 4763 w 595313"/>
                <a:gd name="connsiteY3-18" fmla="*/ 204788 h 204788"/>
                <a:gd name="connsiteX4-19" fmla="*/ 0 w 595313"/>
                <a:gd name="connsiteY4-20" fmla="*/ 0 h 2047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5313" h="204788">
                  <a:moveTo>
                    <a:pt x="0" y="0"/>
                  </a:moveTo>
                  <a:lnTo>
                    <a:pt x="595313" y="2381"/>
                  </a:lnTo>
                  <a:cubicBezTo>
                    <a:pt x="595313" y="71437"/>
                    <a:pt x="592930" y="133351"/>
                    <a:pt x="592930" y="202407"/>
                  </a:cubicBezTo>
                  <a:lnTo>
                    <a:pt x="4763" y="204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92A57C8E-8BB8-4690-AE20-445F6B290EB5}"/>
                </a:ext>
              </a:extLst>
            </p:cNvPr>
            <p:cNvSpPr/>
            <p:nvPr/>
          </p:nvSpPr>
          <p:spPr>
            <a:xfrm flipH="1">
              <a:off x="2466406" y="3049979"/>
              <a:ext cx="268901" cy="972595"/>
            </a:xfrm>
            <a:custGeom>
              <a:avLst/>
              <a:gdLst>
                <a:gd name="connsiteX0" fmla="*/ 142504 w 285007"/>
                <a:gd name="connsiteY0" fmla="*/ 5937 h 1145969"/>
                <a:gd name="connsiteX1" fmla="*/ 285007 w 285007"/>
                <a:gd name="connsiteY1" fmla="*/ 0 h 1145969"/>
                <a:gd name="connsiteX2" fmla="*/ 249381 w 285007"/>
                <a:gd name="connsiteY2" fmla="*/ 95002 h 1145969"/>
                <a:gd name="connsiteX3" fmla="*/ 172192 w 285007"/>
                <a:gd name="connsiteY3" fmla="*/ 1145969 h 1145969"/>
                <a:gd name="connsiteX4" fmla="*/ 0 w 285007"/>
                <a:gd name="connsiteY4" fmla="*/ 1039091 h 1145969"/>
                <a:gd name="connsiteX5" fmla="*/ 142504 w 285007"/>
                <a:gd name="connsiteY5" fmla="*/ 5937 h 114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007" h="1145969">
                  <a:moveTo>
                    <a:pt x="142504" y="5937"/>
                  </a:moveTo>
                  <a:lnTo>
                    <a:pt x="285007" y="0"/>
                  </a:lnTo>
                  <a:lnTo>
                    <a:pt x="249381" y="95002"/>
                  </a:lnTo>
                  <a:lnTo>
                    <a:pt x="172192" y="1145969"/>
                  </a:lnTo>
                  <a:lnTo>
                    <a:pt x="0" y="1039091"/>
                  </a:lnTo>
                  <a:lnTo>
                    <a:pt x="142504" y="5937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24591848-C0B4-448D-92F6-2E0E9EF14409}"/>
                </a:ext>
              </a:extLst>
            </p:cNvPr>
            <p:cNvSpPr/>
            <p:nvPr/>
          </p:nvSpPr>
          <p:spPr>
            <a:xfrm flipH="1">
              <a:off x="1833368" y="3039900"/>
              <a:ext cx="739478" cy="1048186"/>
            </a:xfrm>
            <a:custGeom>
              <a:avLst/>
              <a:gdLst>
                <a:gd name="connsiteX0" fmla="*/ 166254 w 789709"/>
                <a:gd name="connsiteY0" fmla="*/ 5937 h 1240971"/>
                <a:gd name="connsiteX1" fmla="*/ 106878 w 789709"/>
                <a:gd name="connsiteY1" fmla="*/ 11875 h 1240971"/>
                <a:gd name="connsiteX2" fmla="*/ 77189 w 789709"/>
                <a:gd name="connsiteY2" fmla="*/ 53439 h 1240971"/>
                <a:gd name="connsiteX3" fmla="*/ 0 w 789709"/>
                <a:gd name="connsiteY3" fmla="*/ 1163782 h 1240971"/>
                <a:gd name="connsiteX4" fmla="*/ 712519 w 789709"/>
                <a:gd name="connsiteY4" fmla="*/ 1240971 h 1240971"/>
                <a:gd name="connsiteX5" fmla="*/ 783771 w 789709"/>
                <a:gd name="connsiteY5" fmla="*/ 190005 h 1240971"/>
                <a:gd name="connsiteX6" fmla="*/ 789709 w 789709"/>
                <a:gd name="connsiteY6" fmla="*/ 118753 h 1240971"/>
                <a:gd name="connsiteX7" fmla="*/ 736270 w 789709"/>
                <a:gd name="connsiteY7" fmla="*/ 59376 h 1240971"/>
                <a:gd name="connsiteX8" fmla="*/ 95002 w 789709"/>
                <a:gd name="connsiteY8" fmla="*/ 0 h 1240971"/>
                <a:gd name="connsiteX9" fmla="*/ 95002 w 789709"/>
                <a:gd name="connsiteY9" fmla="*/ 11875 h 1240971"/>
                <a:gd name="connsiteX10" fmla="*/ 166254 w 789709"/>
                <a:gd name="connsiteY10" fmla="*/ 5937 h 1240971"/>
                <a:gd name="connsiteX0" fmla="*/ 166254 w 789709"/>
                <a:gd name="connsiteY0" fmla="*/ 5937 h 1240971"/>
                <a:gd name="connsiteX1" fmla="*/ 106878 w 789709"/>
                <a:gd name="connsiteY1" fmla="*/ 11875 h 1240971"/>
                <a:gd name="connsiteX2" fmla="*/ 77189 w 789709"/>
                <a:gd name="connsiteY2" fmla="*/ 53439 h 1240971"/>
                <a:gd name="connsiteX3" fmla="*/ 0 w 789709"/>
                <a:gd name="connsiteY3" fmla="*/ 1163782 h 1240971"/>
                <a:gd name="connsiteX4" fmla="*/ 712519 w 789709"/>
                <a:gd name="connsiteY4" fmla="*/ 1240971 h 1240971"/>
                <a:gd name="connsiteX5" fmla="*/ 783771 w 789709"/>
                <a:gd name="connsiteY5" fmla="*/ 190005 h 1240971"/>
                <a:gd name="connsiteX6" fmla="*/ 789709 w 789709"/>
                <a:gd name="connsiteY6" fmla="*/ 118753 h 1240971"/>
                <a:gd name="connsiteX7" fmla="*/ 736270 w 789709"/>
                <a:gd name="connsiteY7" fmla="*/ 59376 h 1240971"/>
                <a:gd name="connsiteX8" fmla="*/ 95002 w 789709"/>
                <a:gd name="connsiteY8" fmla="*/ 0 h 1240971"/>
                <a:gd name="connsiteX9" fmla="*/ 166254 w 789709"/>
                <a:gd name="connsiteY9" fmla="*/ 5937 h 1240971"/>
                <a:gd name="connsiteX0" fmla="*/ 166254 w 789709"/>
                <a:gd name="connsiteY0" fmla="*/ 0 h 1235034"/>
                <a:gd name="connsiteX1" fmla="*/ 106878 w 789709"/>
                <a:gd name="connsiteY1" fmla="*/ 5938 h 1235034"/>
                <a:gd name="connsiteX2" fmla="*/ 77189 w 789709"/>
                <a:gd name="connsiteY2" fmla="*/ 47502 h 1235034"/>
                <a:gd name="connsiteX3" fmla="*/ 0 w 789709"/>
                <a:gd name="connsiteY3" fmla="*/ 1157845 h 1235034"/>
                <a:gd name="connsiteX4" fmla="*/ 712519 w 789709"/>
                <a:gd name="connsiteY4" fmla="*/ 1235034 h 1235034"/>
                <a:gd name="connsiteX5" fmla="*/ 783771 w 789709"/>
                <a:gd name="connsiteY5" fmla="*/ 184068 h 1235034"/>
                <a:gd name="connsiteX6" fmla="*/ 789709 w 789709"/>
                <a:gd name="connsiteY6" fmla="*/ 112816 h 1235034"/>
                <a:gd name="connsiteX7" fmla="*/ 736270 w 789709"/>
                <a:gd name="connsiteY7" fmla="*/ 53439 h 1235034"/>
                <a:gd name="connsiteX8" fmla="*/ 166254 w 789709"/>
                <a:gd name="connsiteY8" fmla="*/ 0 h 1235034"/>
                <a:gd name="connsiteX0" fmla="*/ 166254 w 789709"/>
                <a:gd name="connsiteY0" fmla="*/ 0 h 1235034"/>
                <a:gd name="connsiteX1" fmla="*/ 106878 w 789709"/>
                <a:gd name="connsiteY1" fmla="*/ 5938 h 1235034"/>
                <a:gd name="connsiteX2" fmla="*/ 71252 w 789709"/>
                <a:gd name="connsiteY2" fmla="*/ 154380 h 1235034"/>
                <a:gd name="connsiteX3" fmla="*/ 0 w 789709"/>
                <a:gd name="connsiteY3" fmla="*/ 1157845 h 1235034"/>
                <a:gd name="connsiteX4" fmla="*/ 712519 w 789709"/>
                <a:gd name="connsiteY4" fmla="*/ 1235034 h 1235034"/>
                <a:gd name="connsiteX5" fmla="*/ 783771 w 789709"/>
                <a:gd name="connsiteY5" fmla="*/ 184068 h 1235034"/>
                <a:gd name="connsiteX6" fmla="*/ 789709 w 789709"/>
                <a:gd name="connsiteY6" fmla="*/ 112816 h 1235034"/>
                <a:gd name="connsiteX7" fmla="*/ 736270 w 789709"/>
                <a:gd name="connsiteY7" fmla="*/ 53439 h 1235034"/>
                <a:gd name="connsiteX8" fmla="*/ 166254 w 789709"/>
                <a:gd name="connsiteY8" fmla="*/ 0 h 1235034"/>
                <a:gd name="connsiteX0" fmla="*/ 166254 w 789709"/>
                <a:gd name="connsiteY0" fmla="*/ 0 h 1235034"/>
                <a:gd name="connsiteX1" fmla="*/ 95003 w 789709"/>
                <a:gd name="connsiteY1" fmla="*/ 23751 h 1235034"/>
                <a:gd name="connsiteX2" fmla="*/ 71252 w 789709"/>
                <a:gd name="connsiteY2" fmla="*/ 154380 h 1235034"/>
                <a:gd name="connsiteX3" fmla="*/ 0 w 789709"/>
                <a:gd name="connsiteY3" fmla="*/ 1157845 h 1235034"/>
                <a:gd name="connsiteX4" fmla="*/ 712519 w 789709"/>
                <a:gd name="connsiteY4" fmla="*/ 1235034 h 1235034"/>
                <a:gd name="connsiteX5" fmla="*/ 783771 w 789709"/>
                <a:gd name="connsiteY5" fmla="*/ 184068 h 1235034"/>
                <a:gd name="connsiteX6" fmla="*/ 789709 w 789709"/>
                <a:gd name="connsiteY6" fmla="*/ 112816 h 1235034"/>
                <a:gd name="connsiteX7" fmla="*/ 736270 w 789709"/>
                <a:gd name="connsiteY7" fmla="*/ 53439 h 1235034"/>
                <a:gd name="connsiteX8" fmla="*/ 166254 w 789709"/>
                <a:gd name="connsiteY8" fmla="*/ 0 h 1235034"/>
                <a:gd name="connsiteX0" fmla="*/ 166254 w 789709"/>
                <a:gd name="connsiteY0" fmla="*/ 0 h 1235034"/>
                <a:gd name="connsiteX1" fmla="*/ 95003 w 789709"/>
                <a:gd name="connsiteY1" fmla="*/ 23751 h 1235034"/>
                <a:gd name="connsiteX2" fmla="*/ 71252 w 789709"/>
                <a:gd name="connsiteY2" fmla="*/ 154380 h 1235034"/>
                <a:gd name="connsiteX3" fmla="*/ 0 w 789709"/>
                <a:gd name="connsiteY3" fmla="*/ 1157845 h 1235034"/>
                <a:gd name="connsiteX4" fmla="*/ 712519 w 789709"/>
                <a:gd name="connsiteY4" fmla="*/ 1235034 h 1235034"/>
                <a:gd name="connsiteX5" fmla="*/ 783771 w 789709"/>
                <a:gd name="connsiteY5" fmla="*/ 184068 h 1235034"/>
                <a:gd name="connsiteX6" fmla="*/ 789709 w 789709"/>
                <a:gd name="connsiteY6" fmla="*/ 112816 h 1235034"/>
                <a:gd name="connsiteX7" fmla="*/ 676893 w 789709"/>
                <a:gd name="connsiteY7" fmla="*/ 41564 h 1235034"/>
                <a:gd name="connsiteX8" fmla="*/ 166254 w 789709"/>
                <a:gd name="connsiteY8" fmla="*/ 0 h 1235034"/>
                <a:gd name="connsiteX0" fmla="*/ 166254 w 783771"/>
                <a:gd name="connsiteY0" fmla="*/ 0 h 1235034"/>
                <a:gd name="connsiteX1" fmla="*/ 95003 w 783771"/>
                <a:gd name="connsiteY1" fmla="*/ 23751 h 1235034"/>
                <a:gd name="connsiteX2" fmla="*/ 71252 w 783771"/>
                <a:gd name="connsiteY2" fmla="*/ 154380 h 1235034"/>
                <a:gd name="connsiteX3" fmla="*/ 0 w 783771"/>
                <a:gd name="connsiteY3" fmla="*/ 1157845 h 1235034"/>
                <a:gd name="connsiteX4" fmla="*/ 712519 w 783771"/>
                <a:gd name="connsiteY4" fmla="*/ 1235034 h 1235034"/>
                <a:gd name="connsiteX5" fmla="*/ 783771 w 783771"/>
                <a:gd name="connsiteY5" fmla="*/ 184068 h 1235034"/>
                <a:gd name="connsiteX6" fmla="*/ 748145 w 783771"/>
                <a:gd name="connsiteY6" fmla="*/ 89065 h 1235034"/>
                <a:gd name="connsiteX7" fmla="*/ 676893 w 783771"/>
                <a:gd name="connsiteY7" fmla="*/ 41564 h 1235034"/>
                <a:gd name="connsiteX8" fmla="*/ 166254 w 783771"/>
                <a:gd name="connsiteY8" fmla="*/ 0 h 123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771" h="1235034">
                  <a:moveTo>
                    <a:pt x="166254" y="0"/>
                  </a:moveTo>
                  <a:lnTo>
                    <a:pt x="95003" y="23751"/>
                  </a:lnTo>
                  <a:lnTo>
                    <a:pt x="71252" y="154380"/>
                  </a:lnTo>
                  <a:lnTo>
                    <a:pt x="0" y="1157845"/>
                  </a:lnTo>
                  <a:lnTo>
                    <a:pt x="712519" y="1235034"/>
                  </a:lnTo>
                  <a:lnTo>
                    <a:pt x="783771" y="184068"/>
                  </a:lnTo>
                  <a:lnTo>
                    <a:pt x="748145" y="89065"/>
                  </a:lnTo>
                  <a:lnTo>
                    <a:pt x="676893" y="41564"/>
                  </a:lnTo>
                  <a:lnTo>
                    <a:pt x="166254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67C9F06A-3BAA-41F0-9723-09BDE43A104D}"/>
                </a:ext>
              </a:extLst>
            </p:cNvPr>
            <p:cNvSpPr/>
            <p:nvPr/>
          </p:nvSpPr>
          <p:spPr>
            <a:xfrm flipH="1">
              <a:off x="1939511" y="3130608"/>
              <a:ext cx="997472" cy="523964"/>
            </a:xfrm>
            <a:custGeom>
              <a:avLst/>
              <a:gdLst>
                <a:gd name="connsiteX0" fmla="*/ 136566 w 1056904"/>
                <a:gd name="connsiteY0" fmla="*/ 83128 h 611580"/>
                <a:gd name="connsiteX1" fmla="*/ 83127 w 1056904"/>
                <a:gd name="connsiteY1" fmla="*/ 166255 h 611580"/>
                <a:gd name="connsiteX2" fmla="*/ 59376 w 1056904"/>
                <a:gd name="connsiteY2" fmla="*/ 255320 h 611580"/>
                <a:gd name="connsiteX3" fmla="*/ 35626 w 1056904"/>
                <a:gd name="connsiteY3" fmla="*/ 314697 h 611580"/>
                <a:gd name="connsiteX4" fmla="*/ 0 w 1056904"/>
                <a:gd name="connsiteY4" fmla="*/ 421574 h 611580"/>
                <a:gd name="connsiteX5" fmla="*/ 439387 w 1056904"/>
                <a:gd name="connsiteY5" fmla="*/ 599704 h 611580"/>
                <a:gd name="connsiteX6" fmla="*/ 498763 w 1056904"/>
                <a:gd name="connsiteY6" fmla="*/ 611580 h 611580"/>
                <a:gd name="connsiteX7" fmla="*/ 575953 w 1056904"/>
                <a:gd name="connsiteY7" fmla="*/ 605642 h 611580"/>
                <a:gd name="connsiteX8" fmla="*/ 629392 w 1056904"/>
                <a:gd name="connsiteY8" fmla="*/ 593767 h 611580"/>
                <a:gd name="connsiteX9" fmla="*/ 967839 w 1056904"/>
                <a:gd name="connsiteY9" fmla="*/ 427512 h 611580"/>
                <a:gd name="connsiteX10" fmla="*/ 1027215 w 1056904"/>
                <a:gd name="connsiteY10" fmla="*/ 368135 h 611580"/>
                <a:gd name="connsiteX11" fmla="*/ 1056904 w 1056904"/>
                <a:gd name="connsiteY11" fmla="*/ 261258 h 611580"/>
                <a:gd name="connsiteX12" fmla="*/ 1045028 w 1056904"/>
                <a:gd name="connsiteY12" fmla="*/ 178130 h 611580"/>
                <a:gd name="connsiteX13" fmla="*/ 1009402 w 1056904"/>
                <a:gd name="connsiteY13" fmla="*/ 118754 h 611580"/>
                <a:gd name="connsiteX14" fmla="*/ 967839 w 1056904"/>
                <a:gd name="connsiteY14" fmla="*/ 65315 h 611580"/>
                <a:gd name="connsiteX15" fmla="*/ 872836 w 1056904"/>
                <a:gd name="connsiteY15" fmla="*/ 5938 h 611580"/>
                <a:gd name="connsiteX16" fmla="*/ 783771 w 1056904"/>
                <a:gd name="connsiteY16" fmla="*/ 0 h 611580"/>
                <a:gd name="connsiteX17" fmla="*/ 700644 w 1056904"/>
                <a:gd name="connsiteY17" fmla="*/ 23751 h 611580"/>
                <a:gd name="connsiteX18" fmla="*/ 587828 w 1056904"/>
                <a:gd name="connsiteY18" fmla="*/ 53439 h 611580"/>
                <a:gd name="connsiteX19" fmla="*/ 510639 w 1056904"/>
                <a:gd name="connsiteY19" fmla="*/ 106878 h 611580"/>
                <a:gd name="connsiteX20" fmla="*/ 445324 w 1056904"/>
                <a:gd name="connsiteY20" fmla="*/ 142504 h 611580"/>
                <a:gd name="connsiteX21" fmla="*/ 385948 w 1056904"/>
                <a:gd name="connsiteY21" fmla="*/ 142504 h 611580"/>
                <a:gd name="connsiteX22" fmla="*/ 261257 w 1056904"/>
                <a:gd name="connsiteY22" fmla="*/ 118754 h 611580"/>
                <a:gd name="connsiteX23" fmla="*/ 136566 w 1056904"/>
                <a:gd name="connsiteY23" fmla="*/ 83128 h 611580"/>
                <a:gd name="connsiteX0" fmla="*/ 136566 w 1056904"/>
                <a:gd name="connsiteY0" fmla="*/ 83128 h 617365"/>
                <a:gd name="connsiteX1" fmla="*/ 83127 w 1056904"/>
                <a:gd name="connsiteY1" fmla="*/ 166255 h 617365"/>
                <a:gd name="connsiteX2" fmla="*/ 59376 w 1056904"/>
                <a:gd name="connsiteY2" fmla="*/ 255320 h 617365"/>
                <a:gd name="connsiteX3" fmla="*/ 35626 w 1056904"/>
                <a:gd name="connsiteY3" fmla="*/ 314697 h 617365"/>
                <a:gd name="connsiteX4" fmla="*/ 0 w 1056904"/>
                <a:gd name="connsiteY4" fmla="*/ 421574 h 617365"/>
                <a:gd name="connsiteX5" fmla="*/ 439387 w 1056904"/>
                <a:gd name="connsiteY5" fmla="*/ 599704 h 617365"/>
                <a:gd name="connsiteX6" fmla="*/ 498763 w 1056904"/>
                <a:gd name="connsiteY6" fmla="*/ 611580 h 617365"/>
                <a:gd name="connsiteX7" fmla="*/ 575953 w 1056904"/>
                <a:gd name="connsiteY7" fmla="*/ 605642 h 617365"/>
                <a:gd name="connsiteX8" fmla="*/ 629392 w 1056904"/>
                <a:gd name="connsiteY8" fmla="*/ 593767 h 617365"/>
                <a:gd name="connsiteX9" fmla="*/ 967839 w 1056904"/>
                <a:gd name="connsiteY9" fmla="*/ 427512 h 617365"/>
                <a:gd name="connsiteX10" fmla="*/ 1027215 w 1056904"/>
                <a:gd name="connsiteY10" fmla="*/ 368135 h 617365"/>
                <a:gd name="connsiteX11" fmla="*/ 1056904 w 1056904"/>
                <a:gd name="connsiteY11" fmla="*/ 261258 h 617365"/>
                <a:gd name="connsiteX12" fmla="*/ 1045028 w 1056904"/>
                <a:gd name="connsiteY12" fmla="*/ 178130 h 617365"/>
                <a:gd name="connsiteX13" fmla="*/ 1009402 w 1056904"/>
                <a:gd name="connsiteY13" fmla="*/ 118754 h 617365"/>
                <a:gd name="connsiteX14" fmla="*/ 967839 w 1056904"/>
                <a:gd name="connsiteY14" fmla="*/ 65315 h 617365"/>
                <a:gd name="connsiteX15" fmla="*/ 872836 w 1056904"/>
                <a:gd name="connsiteY15" fmla="*/ 5938 h 617365"/>
                <a:gd name="connsiteX16" fmla="*/ 783771 w 1056904"/>
                <a:gd name="connsiteY16" fmla="*/ 0 h 617365"/>
                <a:gd name="connsiteX17" fmla="*/ 700644 w 1056904"/>
                <a:gd name="connsiteY17" fmla="*/ 23751 h 617365"/>
                <a:gd name="connsiteX18" fmla="*/ 587828 w 1056904"/>
                <a:gd name="connsiteY18" fmla="*/ 53439 h 617365"/>
                <a:gd name="connsiteX19" fmla="*/ 510639 w 1056904"/>
                <a:gd name="connsiteY19" fmla="*/ 106878 h 617365"/>
                <a:gd name="connsiteX20" fmla="*/ 445324 w 1056904"/>
                <a:gd name="connsiteY20" fmla="*/ 142504 h 617365"/>
                <a:gd name="connsiteX21" fmla="*/ 385948 w 1056904"/>
                <a:gd name="connsiteY21" fmla="*/ 142504 h 617365"/>
                <a:gd name="connsiteX22" fmla="*/ 261257 w 1056904"/>
                <a:gd name="connsiteY22" fmla="*/ 118754 h 617365"/>
                <a:gd name="connsiteX23" fmla="*/ 136566 w 1056904"/>
                <a:gd name="connsiteY23" fmla="*/ 83128 h 617365"/>
                <a:gd name="connsiteX0" fmla="*/ 136566 w 1056904"/>
                <a:gd name="connsiteY0" fmla="*/ 83128 h 617365"/>
                <a:gd name="connsiteX1" fmla="*/ 83127 w 1056904"/>
                <a:gd name="connsiteY1" fmla="*/ 166255 h 617365"/>
                <a:gd name="connsiteX2" fmla="*/ 59376 w 1056904"/>
                <a:gd name="connsiteY2" fmla="*/ 255320 h 617365"/>
                <a:gd name="connsiteX3" fmla="*/ 35626 w 1056904"/>
                <a:gd name="connsiteY3" fmla="*/ 314697 h 617365"/>
                <a:gd name="connsiteX4" fmla="*/ 0 w 1056904"/>
                <a:gd name="connsiteY4" fmla="*/ 421574 h 617365"/>
                <a:gd name="connsiteX5" fmla="*/ 439387 w 1056904"/>
                <a:gd name="connsiteY5" fmla="*/ 599704 h 617365"/>
                <a:gd name="connsiteX6" fmla="*/ 498763 w 1056904"/>
                <a:gd name="connsiteY6" fmla="*/ 611580 h 617365"/>
                <a:gd name="connsiteX7" fmla="*/ 575953 w 1056904"/>
                <a:gd name="connsiteY7" fmla="*/ 605642 h 617365"/>
                <a:gd name="connsiteX8" fmla="*/ 629392 w 1056904"/>
                <a:gd name="connsiteY8" fmla="*/ 593767 h 617365"/>
                <a:gd name="connsiteX9" fmla="*/ 967839 w 1056904"/>
                <a:gd name="connsiteY9" fmla="*/ 427512 h 617365"/>
                <a:gd name="connsiteX10" fmla="*/ 1027215 w 1056904"/>
                <a:gd name="connsiteY10" fmla="*/ 368135 h 617365"/>
                <a:gd name="connsiteX11" fmla="*/ 1056904 w 1056904"/>
                <a:gd name="connsiteY11" fmla="*/ 261258 h 617365"/>
                <a:gd name="connsiteX12" fmla="*/ 1045028 w 1056904"/>
                <a:gd name="connsiteY12" fmla="*/ 178130 h 617365"/>
                <a:gd name="connsiteX13" fmla="*/ 1009402 w 1056904"/>
                <a:gd name="connsiteY13" fmla="*/ 118754 h 617365"/>
                <a:gd name="connsiteX14" fmla="*/ 967839 w 1056904"/>
                <a:gd name="connsiteY14" fmla="*/ 65315 h 617365"/>
                <a:gd name="connsiteX15" fmla="*/ 872836 w 1056904"/>
                <a:gd name="connsiteY15" fmla="*/ 5938 h 617365"/>
                <a:gd name="connsiteX16" fmla="*/ 783771 w 1056904"/>
                <a:gd name="connsiteY16" fmla="*/ 0 h 617365"/>
                <a:gd name="connsiteX17" fmla="*/ 700644 w 1056904"/>
                <a:gd name="connsiteY17" fmla="*/ 23751 h 617365"/>
                <a:gd name="connsiteX18" fmla="*/ 587828 w 1056904"/>
                <a:gd name="connsiteY18" fmla="*/ 53439 h 617365"/>
                <a:gd name="connsiteX19" fmla="*/ 510639 w 1056904"/>
                <a:gd name="connsiteY19" fmla="*/ 106878 h 617365"/>
                <a:gd name="connsiteX20" fmla="*/ 445324 w 1056904"/>
                <a:gd name="connsiteY20" fmla="*/ 142504 h 617365"/>
                <a:gd name="connsiteX21" fmla="*/ 385948 w 1056904"/>
                <a:gd name="connsiteY21" fmla="*/ 142504 h 617365"/>
                <a:gd name="connsiteX22" fmla="*/ 261257 w 1056904"/>
                <a:gd name="connsiteY22" fmla="*/ 118754 h 617365"/>
                <a:gd name="connsiteX23" fmla="*/ 136566 w 1056904"/>
                <a:gd name="connsiteY23" fmla="*/ 83128 h 617365"/>
                <a:gd name="connsiteX0" fmla="*/ 136566 w 1056904"/>
                <a:gd name="connsiteY0" fmla="*/ 83128 h 617365"/>
                <a:gd name="connsiteX1" fmla="*/ 83127 w 1056904"/>
                <a:gd name="connsiteY1" fmla="*/ 166255 h 617365"/>
                <a:gd name="connsiteX2" fmla="*/ 59376 w 1056904"/>
                <a:gd name="connsiteY2" fmla="*/ 255320 h 617365"/>
                <a:gd name="connsiteX3" fmla="*/ 35626 w 1056904"/>
                <a:gd name="connsiteY3" fmla="*/ 314697 h 617365"/>
                <a:gd name="connsiteX4" fmla="*/ 0 w 1056904"/>
                <a:gd name="connsiteY4" fmla="*/ 421574 h 617365"/>
                <a:gd name="connsiteX5" fmla="*/ 439387 w 1056904"/>
                <a:gd name="connsiteY5" fmla="*/ 599704 h 617365"/>
                <a:gd name="connsiteX6" fmla="*/ 498763 w 1056904"/>
                <a:gd name="connsiteY6" fmla="*/ 611580 h 617365"/>
                <a:gd name="connsiteX7" fmla="*/ 575953 w 1056904"/>
                <a:gd name="connsiteY7" fmla="*/ 605642 h 617365"/>
                <a:gd name="connsiteX8" fmla="*/ 629392 w 1056904"/>
                <a:gd name="connsiteY8" fmla="*/ 593767 h 617365"/>
                <a:gd name="connsiteX9" fmla="*/ 967839 w 1056904"/>
                <a:gd name="connsiteY9" fmla="*/ 427512 h 617365"/>
                <a:gd name="connsiteX10" fmla="*/ 1027215 w 1056904"/>
                <a:gd name="connsiteY10" fmla="*/ 368135 h 617365"/>
                <a:gd name="connsiteX11" fmla="*/ 1056904 w 1056904"/>
                <a:gd name="connsiteY11" fmla="*/ 261258 h 617365"/>
                <a:gd name="connsiteX12" fmla="*/ 1045028 w 1056904"/>
                <a:gd name="connsiteY12" fmla="*/ 178130 h 617365"/>
                <a:gd name="connsiteX13" fmla="*/ 1009402 w 1056904"/>
                <a:gd name="connsiteY13" fmla="*/ 118754 h 617365"/>
                <a:gd name="connsiteX14" fmla="*/ 967839 w 1056904"/>
                <a:gd name="connsiteY14" fmla="*/ 65315 h 617365"/>
                <a:gd name="connsiteX15" fmla="*/ 872836 w 1056904"/>
                <a:gd name="connsiteY15" fmla="*/ 5938 h 617365"/>
                <a:gd name="connsiteX16" fmla="*/ 783771 w 1056904"/>
                <a:gd name="connsiteY16" fmla="*/ 0 h 617365"/>
                <a:gd name="connsiteX17" fmla="*/ 700644 w 1056904"/>
                <a:gd name="connsiteY17" fmla="*/ 23751 h 617365"/>
                <a:gd name="connsiteX18" fmla="*/ 587828 w 1056904"/>
                <a:gd name="connsiteY18" fmla="*/ 53439 h 617365"/>
                <a:gd name="connsiteX19" fmla="*/ 510639 w 1056904"/>
                <a:gd name="connsiteY19" fmla="*/ 106878 h 617365"/>
                <a:gd name="connsiteX20" fmla="*/ 445324 w 1056904"/>
                <a:gd name="connsiteY20" fmla="*/ 142504 h 617365"/>
                <a:gd name="connsiteX21" fmla="*/ 385948 w 1056904"/>
                <a:gd name="connsiteY21" fmla="*/ 142504 h 617365"/>
                <a:gd name="connsiteX22" fmla="*/ 261257 w 1056904"/>
                <a:gd name="connsiteY22" fmla="*/ 118754 h 617365"/>
                <a:gd name="connsiteX23" fmla="*/ 136566 w 1056904"/>
                <a:gd name="connsiteY23" fmla="*/ 83128 h 617365"/>
                <a:gd name="connsiteX0" fmla="*/ 136566 w 1056904"/>
                <a:gd name="connsiteY0" fmla="*/ 83128 h 617365"/>
                <a:gd name="connsiteX1" fmla="*/ 83127 w 1056904"/>
                <a:gd name="connsiteY1" fmla="*/ 166255 h 617365"/>
                <a:gd name="connsiteX2" fmla="*/ 59376 w 1056904"/>
                <a:gd name="connsiteY2" fmla="*/ 255320 h 617365"/>
                <a:gd name="connsiteX3" fmla="*/ 35626 w 1056904"/>
                <a:gd name="connsiteY3" fmla="*/ 314697 h 617365"/>
                <a:gd name="connsiteX4" fmla="*/ 0 w 1056904"/>
                <a:gd name="connsiteY4" fmla="*/ 421574 h 617365"/>
                <a:gd name="connsiteX5" fmla="*/ 439387 w 1056904"/>
                <a:gd name="connsiteY5" fmla="*/ 599704 h 617365"/>
                <a:gd name="connsiteX6" fmla="*/ 498763 w 1056904"/>
                <a:gd name="connsiteY6" fmla="*/ 611580 h 617365"/>
                <a:gd name="connsiteX7" fmla="*/ 575953 w 1056904"/>
                <a:gd name="connsiteY7" fmla="*/ 605642 h 617365"/>
                <a:gd name="connsiteX8" fmla="*/ 629392 w 1056904"/>
                <a:gd name="connsiteY8" fmla="*/ 593767 h 617365"/>
                <a:gd name="connsiteX9" fmla="*/ 967839 w 1056904"/>
                <a:gd name="connsiteY9" fmla="*/ 427512 h 617365"/>
                <a:gd name="connsiteX10" fmla="*/ 1027215 w 1056904"/>
                <a:gd name="connsiteY10" fmla="*/ 368135 h 617365"/>
                <a:gd name="connsiteX11" fmla="*/ 1056904 w 1056904"/>
                <a:gd name="connsiteY11" fmla="*/ 261258 h 617365"/>
                <a:gd name="connsiteX12" fmla="*/ 1045028 w 1056904"/>
                <a:gd name="connsiteY12" fmla="*/ 178130 h 617365"/>
                <a:gd name="connsiteX13" fmla="*/ 1009402 w 1056904"/>
                <a:gd name="connsiteY13" fmla="*/ 118754 h 617365"/>
                <a:gd name="connsiteX14" fmla="*/ 967839 w 1056904"/>
                <a:gd name="connsiteY14" fmla="*/ 65315 h 617365"/>
                <a:gd name="connsiteX15" fmla="*/ 872836 w 1056904"/>
                <a:gd name="connsiteY15" fmla="*/ 5938 h 617365"/>
                <a:gd name="connsiteX16" fmla="*/ 783771 w 1056904"/>
                <a:gd name="connsiteY16" fmla="*/ 0 h 617365"/>
                <a:gd name="connsiteX17" fmla="*/ 700644 w 1056904"/>
                <a:gd name="connsiteY17" fmla="*/ 23751 h 617365"/>
                <a:gd name="connsiteX18" fmla="*/ 587828 w 1056904"/>
                <a:gd name="connsiteY18" fmla="*/ 53439 h 617365"/>
                <a:gd name="connsiteX19" fmla="*/ 510639 w 1056904"/>
                <a:gd name="connsiteY19" fmla="*/ 106878 h 617365"/>
                <a:gd name="connsiteX20" fmla="*/ 445324 w 1056904"/>
                <a:gd name="connsiteY20" fmla="*/ 142504 h 617365"/>
                <a:gd name="connsiteX21" fmla="*/ 385948 w 1056904"/>
                <a:gd name="connsiteY21" fmla="*/ 142504 h 617365"/>
                <a:gd name="connsiteX22" fmla="*/ 261257 w 1056904"/>
                <a:gd name="connsiteY22" fmla="*/ 118754 h 617365"/>
                <a:gd name="connsiteX23" fmla="*/ 136566 w 1056904"/>
                <a:gd name="connsiteY23" fmla="*/ 83128 h 617365"/>
                <a:gd name="connsiteX0" fmla="*/ 136566 w 1056904"/>
                <a:gd name="connsiteY0" fmla="*/ 83128 h 617365"/>
                <a:gd name="connsiteX1" fmla="*/ 83127 w 1056904"/>
                <a:gd name="connsiteY1" fmla="*/ 166255 h 617365"/>
                <a:gd name="connsiteX2" fmla="*/ 59376 w 1056904"/>
                <a:gd name="connsiteY2" fmla="*/ 255320 h 617365"/>
                <a:gd name="connsiteX3" fmla="*/ 35626 w 1056904"/>
                <a:gd name="connsiteY3" fmla="*/ 314697 h 617365"/>
                <a:gd name="connsiteX4" fmla="*/ 0 w 1056904"/>
                <a:gd name="connsiteY4" fmla="*/ 421574 h 617365"/>
                <a:gd name="connsiteX5" fmla="*/ 439387 w 1056904"/>
                <a:gd name="connsiteY5" fmla="*/ 599704 h 617365"/>
                <a:gd name="connsiteX6" fmla="*/ 498763 w 1056904"/>
                <a:gd name="connsiteY6" fmla="*/ 611580 h 617365"/>
                <a:gd name="connsiteX7" fmla="*/ 575953 w 1056904"/>
                <a:gd name="connsiteY7" fmla="*/ 605642 h 617365"/>
                <a:gd name="connsiteX8" fmla="*/ 629392 w 1056904"/>
                <a:gd name="connsiteY8" fmla="*/ 593767 h 617365"/>
                <a:gd name="connsiteX9" fmla="*/ 967839 w 1056904"/>
                <a:gd name="connsiteY9" fmla="*/ 427512 h 617365"/>
                <a:gd name="connsiteX10" fmla="*/ 1027215 w 1056904"/>
                <a:gd name="connsiteY10" fmla="*/ 368135 h 617365"/>
                <a:gd name="connsiteX11" fmla="*/ 1056904 w 1056904"/>
                <a:gd name="connsiteY11" fmla="*/ 261258 h 617365"/>
                <a:gd name="connsiteX12" fmla="*/ 1045028 w 1056904"/>
                <a:gd name="connsiteY12" fmla="*/ 178130 h 617365"/>
                <a:gd name="connsiteX13" fmla="*/ 1009402 w 1056904"/>
                <a:gd name="connsiteY13" fmla="*/ 118754 h 617365"/>
                <a:gd name="connsiteX14" fmla="*/ 967839 w 1056904"/>
                <a:gd name="connsiteY14" fmla="*/ 65315 h 617365"/>
                <a:gd name="connsiteX15" fmla="*/ 872836 w 1056904"/>
                <a:gd name="connsiteY15" fmla="*/ 5938 h 617365"/>
                <a:gd name="connsiteX16" fmla="*/ 783771 w 1056904"/>
                <a:gd name="connsiteY16" fmla="*/ 0 h 617365"/>
                <a:gd name="connsiteX17" fmla="*/ 700644 w 1056904"/>
                <a:gd name="connsiteY17" fmla="*/ 23751 h 617365"/>
                <a:gd name="connsiteX18" fmla="*/ 587828 w 1056904"/>
                <a:gd name="connsiteY18" fmla="*/ 53439 h 617365"/>
                <a:gd name="connsiteX19" fmla="*/ 510639 w 1056904"/>
                <a:gd name="connsiteY19" fmla="*/ 106878 h 617365"/>
                <a:gd name="connsiteX20" fmla="*/ 445324 w 1056904"/>
                <a:gd name="connsiteY20" fmla="*/ 142504 h 617365"/>
                <a:gd name="connsiteX21" fmla="*/ 385948 w 1056904"/>
                <a:gd name="connsiteY21" fmla="*/ 142504 h 617365"/>
                <a:gd name="connsiteX22" fmla="*/ 261257 w 1056904"/>
                <a:gd name="connsiteY22" fmla="*/ 118754 h 617365"/>
                <a:gd name="connsiteX23" fmla="*/ 136566 w 1056904"/>
                <a:gd name="connsiteY23" fmla="*/ 83128 h 617365"/>
                <a:gd name="connsiteX0" fmla="*/ 136566 w 1056904"/>
                <a:gd name="connsiteY0" fmla="*/ 83128 h 617365"/>
                <a:gd name="connsiteX1" fmla="*/ 83127 w 1056904"/>
                <a:gd name="connsiteY1" fmla="*/ 166255 h 617365"/>
                <a:gd name="connsiteX2" fmla="*/ 59376 w 1056904"/>
                <a:gd name="connsiteY2" fmla="*/ 255320 h 617365"/>
                <a:gd name="connsiteX3" fmla="*/ 35626 w 1056904"/>
                <a:gd name="connsiteY3" fmla="*/ 314697 h 617365"/>
                <a:gd name="connsiteX4" fmla="*/ 0 w 1056904"/>
                <a:gd name="connsiteY4" fmla="*/ 421574 h 617365"/>
                <a:gd name="connsiteX5" fmla="*/ 439387 w 1056904"/>
                <a:gd name="connsiteY5" fmla="*/ 599704 h 617365"/>
                <a:gd name="connsiteX6" fmla="*/ 498763 w 1056904"/>
                <a:gd name="connsiteY6" fmla="*/ 611580 h 617365"/>
                <a:gd name="connsiteX7" fmla="*/ 575953 w 1056904"/>
                <a:gd name="connsiteY7" fmla="*/ 605642 h 617365"/>
                <a:gd name="connsiteX8" fmla="*/ 629392 w 1056904"/>
                <a:gd name="connsiteY8" fmla="*/ 593767 h 617365"/>
                <a:gd name="connsiteX9" fmla="*/ 950026 w 1056904"/>
                <a:gd name="connsiteY9" fmla="*/ 439387 h 617365"/>
                <a:gd name="connsiteX10" fmla="*/ 1027215 w 1056904"/>
                <a:gd name="connsiteY10" fmla="*/ 368135 h 617365"/>
                <a:gd name="connsiteX11" fmla="*/ 1056904 w 1056904"/>
                <a:gd name="connsiteY11" fmla="*/ 261258 h 617365"/>
                <a:gd name="connsiteX12" fmla="*/ 1045028 w 1056904"/>
                <a:gd name="connsiteY12" fmla="*/ 178130 h 617365"/>
                <a:gd name="connsiteX13" fmla="*/ 1009402 w 1056904"/>
                <a:gd name="connsiteY13" fmla="*/ 118754 h 617365"/>
                <a:gd name="connsiteX14" fmla="*/ 967839 w 1056904"/>
                <a:gd name="connsiteY14" fmla="*/ 65315 h 617365"/>
                <a:gd name="connsiteX15" fmla="*/ 872836 w 1056904"/>
                <a:gd name="connsiteY15" fmla="*/ 5938 h 617365"/>
                <a:gd name="connsiteX16" fmla="*/ 783771 w 1056904"/>
                <a:gd name="connsiteY16" fmla="*/ 0 h 617365"/>
                <a:gd name="connsiteX17" fmla="*/ 700644 w 1056904"/>
                <a:gd name="connsiteY17" fmla="*/ 23751 h 617365"/>
                <a:gd name="connsiteX18" fmla="*/ 587828 w 1056904"/>
                <a:gd name="connsiteY18" fmla="*/ 53439 h 617365"/>
                <a:gd name="connsiteX19" fmla="*/ 510639 w 1056904"/>
                <a:gd name="connsiteY19" fmla="*/ 106878 h 617365"/>
                <a:gd name="connsiteX20" fmla="*/ 445324 w 1056904"/>
                <a:gd name="connsiteY20" fmla="*/ 142504 h 617365"/>
                <a:gd name="connsiteX21" fmla="*/ 385948 w 1056904"/>
                <a:gd name="connsiteY21" fmla="*/ 142504 h 617365"/>
                <a:gd name="connsiteX22" fmla="*/ 261257 w 1056904"/>
                <a:gd name="connsiteY22" fmla="*/ 118754 h 617365"/>
                <a:gd name="connsiteX23" fmla="*/ 136566 w 1056904"/>
                <a:gd name="connsiteY23" fmla="*/ 83128 h 617365"/>
                <a:gd name="connsiteX0" fmla="*/ 136566 w 1057605"/>
                <a:gd name="connsiteY0" fmla="*/ 83128 h 617365"/>
                <a:gd name="connsiteX1" fmla="*/ 83127 w 1057605"/>
                <a:gd name="connsiteY1" fmla="*/ 166255 h 617365"/>
                <a:gd name="connsiteX2" fmla="*/ 59376 w 1057605"/>
                <a:gd name="connsiteY2" fmla="*/ 255320 h 617365"/>
                <a:gd name="connsiteX3" fmla="*/ 35626 w 1057605"/>
                <a:gd name="connsiteY3" fmla="*/ 314697 h 617365"/>
                <a:gd name="connsiteX4" fmla="*/ 0 w 1057605"/>
                <a:gd name="connsiteY4" fmla="*/ 421574 h 617365"/>
                <a:gd name="connsiteX5" fmla="*/ 439387 w 1057605"/>
                <a:gd name="connsiteY5" fmla="*/ 599704 h 617365"/>
                <a:gd name="connsiteX6" fmla="*/ 498763 w 1057605"/>
                <a:gd name="connsiteY6" fmla="*/ 611580 h 617365"/>
                <a:gd name="connsiteX7" fmla="*/ 575953 w 1057605"/>
                <a:gd name="connsiteY7" fmla="*/ 605642 h 617365"/>
                <a:gd name="connsiteX8" fmla="*/ 629392 w 1057605"/>
                <a:gd name="connsiteY8" fmla="*/ 593767 h 617365"/>
                <a:gd name="connsiteX9" fmla="*/ 950026 w 1057605"/>
                <a:gd name="connsiteY9" fmla="*/ 439387 h 617365"/>
                <a:gd name="connsiteX10" fmla="*/ 1027215 w 1057605"/>
                <a:gd name="connsiteY10" fmla="*/ 368135 h 617365"/>
                <a:gd name="connsiteX11" fmla="*/ 1056904 w 1057605"/>
                <a:gd name="connsiteY11" fmla="*/ 261258 h 617365"/>
                <a:gd name="connsiteX12" fmla="*/ 1045028 w 1057605"/>
                <a:gd name="connsiteY12" fmla="*/ 178130 h 617365"/>
                <a:gd name="connsiteX13" fmla="*/ 1009402 w 1057605"/>
                <a:gd name="connsiteY13" fmla="*/ 118754 h 617365"/>
                <a:gd name="connsiteX14" fmla="*/ 967839 w 1057605"/>
                <a:gd name="connsiteY14" fmla="*/ 65315 h 617365"/>
                <a:gd name="connsiteX15" fmla="*/ 872836 w 1057605"/>
                <a:gd name="connsiteY15" fmla="*/ 5938 h 617365"/>
                <a:gd name="connsiteX16" fmla="*/ 783771 w 1057605"/>
                <a:gd name="connsiteY16" fmla="*/ 0 h 617365"/>
                <a:gd name="connsiteX17" fmla="*/ 700644 w 1057605"/>
                <a:gd name="connsiteY17" fmla="*/ 23751 h 617365"/>
                <a:gd name="connsiteX18" fmla="*/ 587828 w 1057605"/>
                <a:gd name="connsiteY18" fmla="*/ 53439 h 617365"/>
                <a:gd name="connsiteX19" fmla="*/ 510639 w 1057605"/>
                <a:gd name="connsiteY19" fmla="*/ 106878 h 617365"/>
                <a:gd name="connsiteX20" fmla="*/ 445324 w 1057605"/>
                <a:gd name="connsiteY20" fmla="*/ 142504 h 617365"/>
                <a:gd name="connsiteX21" fmla="*/ 385948 w 1057605"/>
                <a:gd name="connsiteY21" fmla="*/ 142504 h 617365"/>
                <a:gd name="connsiteX22" fmla="*/ 261257 w 1057605"/>
                <a:gd name="connsiteY22" fmla="*/ 118754 h 617365"/>
                <a:gd name="connsiteX23" fmla="*/ 136566 w 1057605"/>
                <a:gd name="connsiteY23" fmla="*/ 83128 h 617365"/>
                <a:gd name="connsiteX0" fmla="*/ 136566 w 1057605"/>
                <a:gd name="connsiteY0" fmla="*/ 83128 h 617365"/>
                <a:gd name="connsiteX1" fmla="*/ 83127 w 1057605"/>
                <a:gd name="connsiteY1" fmla="*/ 166255 h 617365"/>
                <a:gd name="connsiteX2" fmla="*/ 59376 w 1057605"/>
                <a:gd name="connsiteY2" fmla="*/ 255320 h 617365"/>
                <a:gd name="connsiteX3" fmla="*/ 35626 w 1057605"/>
                <a:gd name="connsiteY3" fmla="*/ 314697 h 617365"/>
                <a:gd name="connsiteX4" fmla="*/ 0 w 1057605"/>
                <a:gd name="connsiteY4" fmla="*/ 421574 h 617365"/>
                <a:gd name="connsiteX5" fmla="*/ 439387 w 1057605"/>
                <a:gd name="connsiteY5" fmla="*/ 599704 h 617365"/>
                <a:gd name="connsiteX6" fmla="*/ 498763 w 1057605"/>
                <a:gd name="connsiteY6" fmla="*/ 611580 h 617365"/>
                <a:gd name="connsiteX7" fmla="*/ 575953 w 1057605"/>
                <a:gd name="connsiteY7" fmla="*/ 605642 h 617365"/>
                <a:gd name="connsiteX8" fmla="*/ 629392 w 1057605"/>
                <a:gd name="connsiteY8" fmla="*/ 593767 h 617365"/>
                <a:gd name="connsiteX9" fmla="*/ 950026 w 1057605"/>
                <a:gd name="connsiteY9" fmla="*/ 439387 h 617365"/>
                <a:gd name="connsiteX10" fmla="*/ 1027215 w 1057605"/>
                <a:gd name="connsiteY10" fmla="*/ 368135 h 617365"/>
                <a:gd name="connsiteX11" fmla="*/ 1056904 w 1057605"/>
                <a:gd name="connsiteY11" fmla="*/ 261258 h 617365"/>
                <a:gd name="connsiteX12" fmla="*/ 1045028 w 1057605"/>
                <a:gd name="connsiteY12" fmla="*/ 178130 h 617365"/>
                <a:gd name="connsiteX13" fmla="*/ 1009402 w 1057605"/>
                <a:gd name="connsiteY13" fmla="*/ 118754 h 617365"/>
                <a:gd name="connsiteX14" fmla="*/ 967839 w 1057605"/>
                <a:gd name="connsiteY14" fmla="*/ 65315 h 617365"/>
                <a:gd name="connsiteX15" fmla="*/ 872836 w 1057605"/>
                <a:gd name="connsiteY15" fmla="*/ 5938 h 617365"/>
                <a:gd name="connsiteX16" fmla="*/ 783771 w 1057605"/>
                <a:gd name="connsiteY16" fmla="*/ 0 h 617365"/>
                <a:gd name="connsiteX17" fmla="*/ 700644 w 1057605"/>
                <a:gd name="connsiteY17" fmla="*/ 23751 h 617365"/>
                <a:gd name="connsiteX18" fmla="*/ 587828 w 1057605"/>
                <a:gd name="connsiteY18" fmla="*/ 53439 h 617365"/>
                <a:gd name="connsiteX19" fmla="*/ 510639 w 1057605"/>
                <a:gd name="connsiteY19" fmla="*/ 106878 h 617365"/>
                <a:gd name="connsiteX20" fmla="*/ 445324 w 1057605"/>
                <a:gd name="connsiteY20" fmla="*/ 142504 h 617365"/>
                <a:gd name="connsiteX21" fmla="*/ 385948 w 1057605"/>
                <a:gd name="connsiteY21" fmla="*/ 142504 h 617365"/>
                <a:gd name="connsiteX22" fmla="*/ 261257 w 1057605"/>
                <a:gd name="connsiteY22" fmla="*/ 118754 h 617365"/>
                <a:gd name="connsiteX23" fmla="*/ 136566 w 1057605"/>
                <a:gd name="connsiteY23" fmla="*/ 83128 h 617365"/>
                <a:gd name="connsiteX0" fmla="*/ 136566 w 1057605"/>
                <a:gd name="connsiteY0" fmla="*/ 83128 h 617365"/>
                <a:gd name="connsiteX1" fmla="*/ 83127 w 1057605"/>
                <a:gd name="connsiteY1" fmla="*/ 166255 h 617365"/>
                <a:gd name="connsiteX2" fmla="*/ 59376 w 1057605"/>
                <a:gd name="connsiteY2" fmla="*/ 255320 h 617365"/>
                <a:gd name="connsiteX3" fmla="*/ 35626 w 1057605"/>
                <a:gd name="connsiteY3" fmla="*/ 314697 h 617365"/>
                <a:gd name="connsiteX4" fmla="*/ 0 w 1057605"/>
                <a:gd name="connsiteY4" fmla="*/ 421574 h 617365"/>
                <a:gd name="connsiteX5" fmla="*/ 439387 w 1057605"/>
                <a:gd name="connsiteY5" fmla="*/ 599704 h 617365"/>
                <a:gd name="connsiteX6" fmla="*/ 498763 w 1057605"/>
                <a:gd name="connsiteY6" fmla="*/ 611580 h 617365"/>
                <a:gd name="connsiteX7" fmla="*/ 575953 w 1057605"/>
                <a:gd name="connsiteY7" fmla="*/ 605642 h 617365"/>
                <a:gd name="connsiteX8" fmla="*/ 629392 w 1057605"/>
                <a:gd name="connsiteY8" fmla="*/ 593767 h 617365"/>
                <a:gd name="connsiteX9" fmla="*/ 950026 w 1057605"/>
                <a:gd name="connsiteY9" fmla="*/ 439387 h 617365"/>
                <a:gd name="connsiteX10" fmla="*/ 1027215 w 1057605"/>
                <a:gd name="connsiteY10" fmla="*/ 368135 h 617365"/>
                <a:gd name="connsiteX11" fmla="*/ 1056904 w 1057605"/>
                <a:gd name="connsiteY11" fmla="*/ 261258 h 617365"/>
                <a:gd name="connsiteX12" fmla="*/ 1045028 w 1057605"/>
                <a:gd name="connsiteY12" fmla="*/ 178130 h 617365"/>
                <a:gd name="connsiteX13" fmla="*/ 967839 w 1057605"/>
                <a:gd name="connsiteY13" fmla="*/ 65315 h 617365"/>
                <a:gd name="connsiteX14" fmla="*/ 872836 w 1057605"/>
                <a:gd name="connsiteY14" fmla="*/ 5938 h 617365"/>
                <a:gd name="connsiteX15" fmla="*/ 783771 w 1057605"/>
                <a:gd name="connsiteY15" fmla="*/ 0 h 617365"/>
                <a:gd name="connsiteX16" fmla="*/ 700644 w 1057605"/>
                <a:gd name="connsiteY16" fmla="*/ 23751 h 617365"/>
                <a:gd name="connsiteX17" fmla="*/ 587828 w 1057605"/>
                <a:gd name="connsiteY17" fmla="*/ 53439 h 617365"/>
                <a:gd name="connsiteX18" fmla="*/ 510639 w 1057605"/>
                <a:gd name="connsiteY18" fmla="*/ 106878 h 617365"/>
                <a:gd name="connsiteX19" fmla="*/ 445324 w 1057605"/>
                <a:gd name="connsiteY19" fmla="*/ 142504 h 617365"/>
                <a:gd name="connsiteX20" fmla="*/ 385948 w 1057605"/>
                <a:gd name="connsiteY20" fmla="*/ 142504 h 617365"/>
                <a:gd name="connsiteX21" fmla="*/ 261257 w 1057605"/>
                <a:gd name="connsiteY21" fmla="*/ 118754 h 617365"/>
                <a:gd name="connsiteX22" fmla="*/ 136566 w 1057605"/>
                <a:gd name="connsiteY22" fmla="*/ 83128 h 617365"/>
                <a:gd name="connsiteX0" fmla="*/ 136566 w 1057218"/>
                <a:gd name="connsiteY0" fmla="*/ 83128 h 617365"/>
                <a:gd name="connsiteX1" fmla="*/ 83127 w 1057218"/>
                <a:gd name="connsiteY1" fmla="*/ 166255 h 617365"/>
                <a:gd name="connsiteX2" fmla="*/ 59376 w 1057218"/>
                <a:gd name="connsiteY2" fmla="*/ 255320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587828 w 1057218"/>
                <a:gd name="connsiteY17" fmla="*/ 53439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36566 w 1057218"/>
                <a:gd name="connsiteY22" fmla="*/ 83128 h 617365"/>
                <a:gd name="connsiteX0" fmla="*/ 136566 w 1057218"/>
                <a:gd name="connsiteY0" fmla="*/ 83128 h 617365"/>
                <a:gd name="connsiteX1" fmla="*/ 83127 w 1057218"/>
                <a:gd name="connsiteY1" fmla="*/ 166255 h 617365"/>
                <a:gd name="connsiteX2" fmla="*/ 59376 w 1057218"/>
                <a:gd name="connsiteY2" fmla="*/ 255320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587828 w 1057218"/>
                <a:gd name="connsiteY17" fmla="*/ 53439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36566 w 1057218"/>
                <a:gd name="connsiteY22" fmla="*/ 83128 h 617365"/>
                <a:gd name="connsiteX0" fmla="*/ 136566 w 1057218"/>
                <a:gd name="connsiteY0" fmla="*/ 83128 h 617365"/>
                <a:gd name="connsiteX1" fmla="*/ 83127 w 1057218"/>
                <a:gd name="connsiteY1" fmla="*/ 166255 h 617365"/>
                <a:gd name="connsiteX2" fmla="*/ 59376 w 1057218"/>
                <a:gd name="connsiteY2" fmla="*/ 255320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587828 w 1057218"/>
                <a:gd name="connsiteY17" fmla="*/ 53439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36566 w 1057218"/>
                <a:gd name="connsiteY22" fmla="*/ 83128 h 617365"/>
                <a:gd name="connsiteX0" fmla="*/ 136566 w 1057218"/>
                <a:gd name="connsiteY0" fmla="*/ 83128 h 617365"/>
                <a:gd name="connsiteX1" fmla="*/ 83127 w 1057218"/>
                <a:gd name="connsiteY1" fmla="*/ 166255 h 617365"/>
                <a:gd name="connsiteX2" fmla="*/ 59376 w 1057218"/>
                <a:gd name="connsiteY2" fmla="*/ 255320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605641 w 1057218"/>
                <a:gd name="connsiteY17" fmla="*/ 65314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36566 w 1057218"/>
                <a:gd name="connsiteY22" fmla="*/ 83128 h 617365"/>
                <a:gd name="connsiteX0" fmla="*/ 124660 w 1057218"/>
                <a:gd name="connsiteY0" fmla="*/ 78366 h 617365"/>
                <a:gd name="connsiteX1" fmla="*/ 83127 w 1057218"/>
                <a:gd name="connsiteY1" fmla="*/ 166255 h 617365"/>
                <a:gd name="connsiteX2" fmla="*/ 59376 w 1057218"/>
                <a:gd name="connsiteY2" fmla="*/ 255320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605641 w 1057218"/>
                <a:gd name="connsiteY17" fmla="*/ 65314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24660 w 1057218"/>
                <a:gd name="connsiteY22" fmla="*/ 78366 h 617365"/>
                <a:gd name="connsiteX0" fmla="*/ 124660 w 1057218"/>
                <a:gd name="connsiteY0" fmla="*/ 78366 h 617365"/>
                <a:gd name="connsiteX1" fmla="*/ 83127 w 1057218"/>
                <a:gd name="connsiteY1" fmla="*/ 166255 h 617365"/>
                <a:gd name="connsiteX2" fmla="*/ 56994 w 1057218"/>
                <a:gd name="connsiteY2" fmla="*/ 245795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605641 w 1057218"/>
                <a:gd name="connsiteY17" fmla="*/ 65314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24660 w 1057218"/>
                <a:gd name="connsiteY22" fmla="*/ 78366 h 617365"/>
                <a:gd name="connsiteX0" fmla="*/ 124660 w 1057218"/>
                <a:gd name="connsiteY0" fmla="*/ 78366 h 617365"/>
                <a:gd name="connsiteX1" fmla="*/ 90270 w 1057218"/>
                <a:gd name="connsiteY1" fmla="*/ 161492 h 617365"/>
                <a:gd name="connsiteX2" fmla="*/ 56994 w 1057218"/>
                <a:gd name="connsiteY2" fmla="*/ 245795 h 617365"/>
                <a:gd name="connsiteX3" fmla="*/ 35626 w 1057218"/>
                <a:gd name="connsiteY3" fmla="*/ 314697 h 617365"/>
                <a:gd name="connsiteX4" fmla="*/ 0 w 1057218"/>
                <a:gd name="connsiteY4" fmla="*/ 421574 h 617365"/>
                <a:gd name="connsiteX5" fmla="*/ 439387 w 1057218"/>
                <a:gd name="connsiteY5" fmla="*/ 599704 h 617365"/>
                <a:gd name="connsiteX6" fmla="*/ 498763 w 1057218"/>
                <a:gd name="connsiteY6" fmla="*/ 611580 h 617365"/>
                <a:gd name="connsiteX7" fmla="*/ 575953 w 1057218"/>
                <a:gd name="connsiteY7" fmla="*/ 605642 h 617365"/>
                <a:gd name="connsiteX8" fmla="*/ 629392 w 1057218"/>
                <a:gd name="connsiteY8" fmla="*/ 593767 h 617365"/>
                <a:gd name="connsiteX9" fmla="*/ 950026 w 1057218"/>
                <a:gd name="connsiteY9" fmla="*/ 439387 h 617365"/>
                <a:gd name="connsiteX10" fmla="*/ 1027215 w 1057218"/>
                <a:gd name="connsiteY10" fmla="*/ 368135 h 617365"/>
                <a:gd name="connsiteX11" fmla="*/ 1056904 w 1057218"/>
                <a:gd name="connsiteY11" fmla="*/ 261258 h 617365"/>
                <a:gd name="connsiteX12" fmla="*/ 1033152 w 1057218"/>
                <a:gd name="connsiteY12" fmla="*/ 142504 h 617365"/>
                <a:gd name="connsiteX13" fmla="*/ 967839 w 1057218"/>
                <a:gd name="connsiteY13" fmla="*/ 65315 h 617365"/>
                <a:gd name="connsiteX14" fmla="*/ 872836 w 1057218"/>
                <a:gd name="connsiteY14" fmla="*/ 5938 h 617365"/>
                <a:gd name="connsiteX15" fmla="*/ 783771 w 1057218"/>
                <a:gd name="connsiteY15" fmla="*/ 0 h 617365"/>
                <a:gd name="connsiteX16" fmla="*/ 700644 w 1057218"/>
                <a:gd name="connsiteY16" fmla="*/ 23751 h 617365"/>
                <a:gd name="connsiteX17" fmla="*/ 605641 w 1057218"/>
                <a:gd name="connsiteY17" fmla="*/ 65314 h 617365"/>
                <a:gd name="connsiteX18" fmla="*/ 510639 w 1057218"/>
                <a:gd name="connsiteY18" fmla="*/ 106878 h 617365"/>
                <a:gd name="connsiteX19" fmla="*/ 445324 w 1057218"/>
                <a:gd name="connsiteY19" fmla="*/ 142504 h 617365"/>
                <a:gd name="connsiteX20" fmla="*/ 385948 w 1057218"/>
                <a:gd name="connsiteY20" fmla="*/ 142504 h 617365"/>
                <a:gd name="connsiteX21" fmla="*/ 261257 w 1057218"/>
                <a:gd name="connsiteY21" fmla="*/ 118754 h 617365"/>
                <a:gd name="connsiteX22" fmla="*/ 124660 w 1057218"/>
                <a:gd name="connsiteY22" fmla="*/ 78366 h 6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7218" h="617365">
                  <a:moveTo>
                    <a:pt x="124660" y="78366"/>
                  </a:moveTo>
                  <a:lnTo>
                    <a:pt x="90270" y="161492"/>
                  </a:lnTo>
                  <a:lnTo>
                    <a:pt x="56994" y="245795"/>
                  </a:lnTo>
                  <a:lnTo>
                    <a:pt x="35626" y="314697"/>
                  </a:lnTo>
                  <a:lnTo>
                    <a:pt x="0" y="421574"/>
                  </a:lnTo>
                  <a:lnTo>
                    <a:pt x="439387" y="599704"/>
                  </a:lnTo>
                  <a:cubicBezTo>
                    <a:pt x="522514" y="631372"/>
                    <a:pt x="476002" y="610590"/>
                    <a:pt x="498763" y="611580"/>
                  </a:cubicBezTo>
                  <a:cubicBezTo>
                    <a:pt x="521524" y="612570"/>
                    <a:pt x="554182" y="608611"/>
                    <a:pt x="575953" y="605642"/>
                  </a:cubicBezTo>
                  <a:cubicBezTo>
                    <a:pt x="597725" y="602673"/>
                    <a:pt x="564078" y="623455"/>
                    <a:pt x="629392" y="593767"/>
                  </a:cubicBezTo>
                  <a:lnTo>
                    <a:pt x="950026" y="439387"/>
                  </a:lnTo>
                  <a:cubicBezTo>
                    <a:pt x="1016330" y="401782"/>
                    <a:pt x="1012371" y="395844"/>
                    <a:pt x="1027215" y="368135"/>
                  </a:cubicBezTo>
                  <a:cubicBezTo>
                    <a:pt x="1042059" y="340426"/>
                    <a:pt x="1053935" y="292925"/>
                    <a:pt x="1056904" y="261258"/>
                  </a:cubicBezTo>
                  <a:cubicBezTo>
                    <a:pt x="1059873" y="229591"/>
                    <a:pt x="1041069" y="166255"/>
                    <a:pt x="1033152" y="142504"/>
                  </a:cubicBezTo>
                  <a:cubicBezTo>
                    <a:pt x="1018308" y="109847"/>
                    <a:pt x="994558" y="88076"/>
                    <a:pt x="967839" y="65315"/>
                  </a:cubicBezTo>
                  <a:cubicBezTo>
                    <a:pt x="945078" y="46512"/>
                    <a:pt x="903514" y="16824"/>
                    <a:pt x="872836" y="5938"/>
                  </a:cubicBezTo>
                  <a:lnTo>
                    <a:pt x="783771" y="0"/>
                  </a:lnTo>
                  <a:cubicBezTo>
                    <a:pt x="756062" y="7917"/>
                    <a:pt x="730332" y="12865"/>
                    <a:pt x="700644" y="23751"/>
                  </a:cubicBezTo>
                  <a:cubicBezTo>
                    <a:pt x="670956" y="34637"/>
                    <a:pt x="637309" y="51459"/>
                    <a:pt x="605641" y="65314"/>
                  </a:cubicBezTo>
                  <a:lnTo>
                    <a:pt x="510639" y="106878"/>
                  </a:lnTo>
                  <a:lnTo>
                    <a:pt x="445324" y="142504"/>
                  </a:lnTo>
                  <a:lnTo>
                    <a:pt x="385948" y="142504"/>
                  </a:lnTo>
                  <a:lnTo>
                    <a:pt x="261257" y="118754"/>
                  </a:lnTo>
                  <a:lnTo>
                    <a:pt x="124660" y="78366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40721EED-4E87-484A-B754-1FB521D9E6B3}"/>
                </a:ext>
              </a:extLst>
            </p:cNvPr>
            <p:cNvSpPr/>
            <p:nvPr/>
          </p:nvSpPr>
          <p:spPr>
            <a:xfrm flipH="1">
              <a:off x="2967797" y="3014420"/>
              <a:ext cx="393564" cy="424587"/>
            </a:xfrm>
            <a:custGeom>
              <a:avLst/>
              <a:gdLst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21574 h 469075"/>
                <a:gd name="connsiteX6" fmla="*/ 136566 w 415636"/>
                <a:gd name="connsiteY6" fmla="*/ 368135 h 469075"/>
                <a:gd name="connsiteX7" fmla="*/ 41564 w 415636"/>
                <a:gd name="connsiteY7" fmla="*/ 302821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21574 h 469075"/>
                <a:gd name="connsiteX6" fmla="*/ 124690 w 415636"/>
                <a:gd name="connsiteY6" fmla="*/ 397823 h 469075"/>
                <a:gd name="connsiteX7" fmla="*/ 41564 w 415636"/>
                <a:gd name="connsiteY7" fmla="*/ 302821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21574 h 469075"/>
                <a:gd name="connsiteX6" fmla="*/ 124690 w 415636"/>
                <a:gd name="connsiteY6" fmla="*/ 397823 h 469075"/>
                <a:gd name="connsiteX7" fmla="*/ 41564 w 415636"/>
                <a:gd name="connsiteY7" fmla="*/ 326572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39387 h 469075"/>
                <a:gd name="connsiteX6" fmla="*/ 124690 w 415636"/>
                <a:gd name="connsiteY6" fmla="*/ 397823 h 469075"/>
                <a:gd name="connsiteX7" fmla="*/ 41564 w 415636"/>
                <a:gd name="connsiteY7" fmla="*/ 326572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59376 w 409698"/>
                <a:gd name="connsiteY0" fmla="*/ 0 h 469075"/>
                <a:gd name="connsiteX1" fmla="*/ 160317 w 409698"/>
                <a:gd name="connsiteY1" fmla="*/ 0 h 469075"/>
                <a:gd name="connsiteX2" fmla="*/ 332509 w 409698"/>
                <a:gd name="connsiteY2" fmla="*/ 23750 h 469075"/>
                <a:gd name="connsiteX3" fmla="*/ 409698 w 409698"/>
                <a:gd name="connsiteY3" fmla="*/ 71252 h 469075"/>
                <a:gd name="connsiteX4" fmla="*/ 368135 w 409698"/>
                <a:gd name="connsiteY4" fmla="*/ 469075 h 469075"/>
                <a:gd name="connsiteX5" fmla="*/ 225631 w 409698"/>
                <a:gd name="connsiteY5" fmla="*/ 439387 h 469075"/>
                <a:gd name="connsiteX6" fmla="*/ 118752 w 409698"/>
                <a:gd name="connsiteY6" fmla="*/ 397823 h 469075"/>
                <a:gd name="connsiteX7" fmla="*/ 35626 w 409698"/>
                <a:gd name="connsiteY7" fmla="*/ 326572 h 469075"/>
                <a:gd name="connsiteX8" fmla="*/ 5937 w 409698"/>
                <a:gd name="connsiteY8" fmla="*/ 243444 h 469075"/>
                <a:gd name="connsiteX9" fmla="*/ 0 w 409698"/>
                <a:gd name="connsiteY9" fmla="*/ 148441 h 469075"/>
                <a:gd name="connsiteX10" fmla="*/ 17813 w 409698"/>
                <a:gd name="connsiteY10" fmla="*/ 71252 h 469075"/>
                <a:gd name="connsiteX11" fmla="*/ 59376 w 409698"/>
                <a:gd name="connsiteY11" fmla="*/ 0 h 469075"/>
                <a:gd name="connsiteX0" fmla="*/ 59376 w 409698"/>
                <a:gd name="connsiteY0" fmla="*/ 6271 h 475346"/>
                <a:gd name="connsiteX1" fmla="*/ 160317 w 409698"/>
                <a:gd name="connsiteY1" fmla="*/ 6271 h 475346"/>
                <a:gd name="connsiteX2" fmla="*/ 332509 w 409698"/>
                <a:gd name="connsiteY2" fmla="*/ 30021 h 475346"/>
                <a:gd name="connsiteX3" fmla="*/ 409698 w 409698"/>
                <a:gd name="connsiteY3" fmla="*/ 77523 h 475346"/>
                <a:gd name="connsiteX4" fmla="*/ 368135 w 409698"/>
                <a:gd name="connsiteY4" fmla="*/ 475346 h 475346"/>
                <a:gd name="connsiteX5" fmla="*/ 225631 w 409698"/>
                <a:gd name="connsiteY5" fmla="*/ 445658 h 475346"/>
                <a:gd name="connsiteX6" fmla="*/ 118752 w 409698"/>
                <a:gd name="connsiteY6" fmla="*/ 404094 h 475346"/>
                <a:gd name="connsiteX7" fmla="*/ 35626 w 409698"/>
                <a:gd name="connsiteY7" fmla="*/ 332843 h 475346"/>
                <a:gd name="connsiteX8" fmla="*/ 5937 w 409698"/>
                <a:gd name="connsiteY8" fmla="*/ 249715 h 475346"/>
                <a:gd name="connsiteX9" fmla="*/ 0 w 409698"/>
                <a:gd name="connsiteY9" fmla="*/ 154712 h 475346"/>
                <a:gd name="connsiteX10" fmla="*/ 17813 w 409698"/>
                <a:gd name="connsiteY10" fmla="*/ 77523 h 475346"/>
                <a:gd name="connsiteX11" fmla="*/ 59376 w 409698"/>
                <a:gd name="connsiteY11" fmla="*/ 6271 h 475346"/>
                <a:gd name="connsiteX0" fmla="*/ 59376 w 409698"/>
                <a:gd name="connsiteY0" fmla="*/ 6271 h 475346"/>
                <a:gd name="connsiteX1" fmla="*/ 160317 w 409698"/>
                <a:gd name="connsiteY1" fmla="*/ 6271 h 475346"/>
                <a:gd name="connsiteX2" fmla="*/ 332509 w 409698"/>
                <a:gd name="connsiteY2" fmla="*/ 30021 h 475346"/>
                <a:gd name="connsiteX3" fmla="*/ 409698 w 409698"/>
                <a:gd name="connsiteY3" fmla="*/ 77523 h 475346"/>
                <a:gd name="connsiteX4" fmla="*/ 368135 w 409698"/>
                <a:gd name="connsiteY4" fmla="*/ 475346 h 475346"/>
                <a:gd name="connsiteX5" fmla="*/ 225631 w 409698"/>
                <a:gd name="connsiteY5" fmla="*/ 445658 h 475346"/>
                <a:gd name="connsiteX6" fmla="*/ 118752 w 409698"/>
                <a:gd name="connsiteY6" fmla="*/ 404094 h 475346"/>
                <a:gd name="connsiteX7" fmla="*/ 35626 w 409698"/>
                <a:gd name="connsiteY7" fmla="*/ 332843 h 475346"/>
                <a:gd name="connsiteX8" fmla="*/ 5937 w 409698"/>
                <a:gd name="connsiteY8" fmla="*/ 249715 h 475346"/>
                <a:gd name="connsiteX9" fmla="*/ 0 w 409698"/>
                <a:gd name="connsiteY9" fmla="*/ 154712 h 475346"/>
                <a:gd name="connsiteX10" fmla="*/ 17813 w 409698"/>
                <a:gd name="connsiteY10" fmla="*/ 77523 h 475346"/>
                <a:gd name="connsiteX11" fmla="*/ 59376 w 409698"/>
                <a:gd name="connsiteY11" fmla="*/ 6271 h 475346"/>
                <a:gd name="connsiteX0" fmla="*/ 59376 w 409698"/>
                <a:gd name="connsiteY0" fmla="*/ 6271 h 475346"/>
                <a:gd name="connsiteX1" fmla="*/ 160317 w 409698"/>
                <a:gd name="connsiteY1" fmla="*/ 6271 h 475346"/>
                <a:gd name="connsiteX2" fmla="*/ 332509 w 409698"/>
                <a:gd name="connsiteY2" fmla="*/ 30021 h 475346"/>
                <a:gd name="connsiteX3" fmla="*/ 409698 w 409698"/>
                <a:gd name="connsiteY3" fmla="*/ 77523 h 475346"/>
                <a:gd name="connsiteX4" fmla="*/ 368135 w 409698"/>
                <a:gd name="connsiteY4" fmla="*/ 475346 h 475346"/>
                <a:gd name="connsiteX5" fmla="*/ 225631 w 409698"/>
                <a:gd name="connsiteY5" fmla="*/ 445658 h 475346"/>
                <a:gd name="connsiteX6" fmla="*/ 118752 w 409698"/>
                <a:gd name="connsiteY6" fmla="*/ 404094 h 475346"/>
                <a:gd name="connsiteX7" fmla="*/ 35626 w 409698"/>
                <a:gd name="connsiteY7" fmla="*/ 332843 h 475346"/>
                <a:gd name="connsiteX8" fmla="*/ 5937 w 409698"/>
                <a:gd name="connsiteY8" fmla="*/ 249715 h 475346"/>
                <a:gd name="connsiteX9" fmla="*/ 0 w 409698"/>
                <a:gd name="connsiteY9" fmla="*/ 154712 h 475346"/>
                <a:gd name="connsiteX10" fmla="*/ 17813 w 409698"/>
                <a:gd name="connsiteY10" fmla="*/ 77523 h 475346"/>
                <a:gd name="connsiteX11" fmla="*/ 59376 w 409698"/>
                <a:gd name="connsiteY11" fmla="*/ 6271 h 475346"/>
                <a:gd name="connsiteX0" fmla="*/ 59376 w 403760"/>
                <a:gd name="connsiteY0" fmla="*/ 6271 h 475346"/>
                <a:gd name="connsiteX1" fmla="*/ 160317 w 403760"/>
                <a:gd name="connsiteY1" fmla="*/ 6271 h 475346"/>
                <a:gd name="connsiteX2" fmla="*/ 332509 w 403760"/>
                <a:gd name="connsiteY2" fmla="*/ 30021 h 475346"/>
                <a:gd name="connsiteX3" fmla="*/ 403760 w 403760"/>
                <a:gd name="connsiteY3" fmla="*/ 125024 h 475346"/>
                <a:gd name="connsiteX4" fmla="*/ 368135 w 403760"/>
                <a:gd name="connsiteY4" fmla="*/ 475346 h 475346"/>
                <a:gd name="connsiteX5" fmla="*/ 225631 w 403760"/>
                <a:gd name="connsiteY5" fmla="*/ 445658 h 475346"/>
                <a:gd name="connsiteX6" fmla="*/ 118752 w 403760"/>
                <a:gd name="connsiteY6" fmla="*/ 404094 h 475346"/>
                <a:gd name="connsiteX7" fmla="*/ 35626 w 403760"/>
                <a:gd name="connsiteY7" fmla="*/ 332843 h 475346"/>
                <a:gd name="connsiteX8" fmla="*/ 5937 w 403760"/>
                <a:gd name="connsiteY8" fmla="*/ 249715 h 475346"/>
                <a:gd name="connsiteX9" fmla="*/ 0 w 403760"/>
                <a:gd name="connsiteY9" fmla="*/ 154712 h 475346"/>
                <a:gd name="connsiteX10" fmla="*/ 17813 w 403760"/>
                <a:gd name="connsiteY10" fmla="*/ 77523 h 475346"/>
                <a:gd name="connsiteX11" fmla="*/ 59376 w 403760"/>
                <a:gd name="connsiteY11" fmla="*/ 6271 h 475346"/>
                <a:gd name="connsiteX0" fmla="*/ 59376 w 403760"/>
                <a:gd name="connsiteY0" fmla="*/ 6271 h 494986"/>
                <a:gd name="connsiteX1" fmla="*/ 160317 w 403760"/>
                <a:gd name="connsiteY1" fmla="*/ 6271 h 494986"/>
                <a:gd name="connsiteX2" fmla="*/ 332509 w 403760"/>
                <a:gd name="connsiteY2" fmla="*/ 30021 h 494986"/>
                <a:gd name="connsiteX3" fmla="*/ 403760 w 403760"/>
                <a:gd name="connsiteY3" fmla="*/ 125024 h 494986"/>
                <a:gd name="connsiteX4" fmla="*/ 368135 w 403760"/>
                <a:gd name="connsiteY4" fmla="*/ 475346 h 494986"/>
                <a:gd name="connsiteX5" fmla="*/ 225631 w 403760"/>
                <a:gd name="connsiteY5" fmla="*/ 445658 h 494986"/>
                <a:gd name="connsiteX6" fmla="*/ 118752 w 403760"/>
                <a:gd name="connsiteY6" fmla="*/ 404094 h 494986"/>
                <a:gd name="connsiteX7" fmla="*/ 35626 w 403760"/>
                <a:gd name="connsiteY7" fmla="*/ 332843 h 494986"/>
                <a:gd name="connsiteX8" fmla="*/ 5937 w 403760"/>
                <a:gd name="connsiteY8" fmla="*/ 249715 h 494986"/>
                <a:gd name="connsiteX9" fmla="*/ 0 w 403760"/>
                <a:gd name="connsiteY9" fmla="*/ 154712 h 494986"/>
                <a:gd name="connsiteX10" fmla="*/ 17813 w 403760"/>
                <a:gd name="connsiteY10" fmla="*/ 77523 h 494986"/>
                <a:gd name="connsiteX11" fmla="*/ 59376 w 403760"/>
                <a:gd name="connsiteY11" fmla="*/ 6271 h 494986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60118 w 404502"/>
                <a:gd name="connsiteY0" fmla="*/ 6271 h 472274"/>
                <a:gd name="connsiteX1" fmla="*/ 161059 w 404502"/>
                <a:gd name="connsiteY1" fmla="*/ 6271 h 472274"/>
                <a:gd name="connsiteX2" fmla="*/ 333251 w 404502"/>
                <a:gd name="connsiteY2" fmla="*/ 30021 h 472274"/>
                <a:gd name="connsiteX3" fmla="*/ 404502 w 404502"/>
                <a:gd name="connsiteY3" fmla="*/ 125024 h 472274"/>
                <a:gd name="connsiteX4" fmla="*/ 368877 w 404502"/>
                <a:gd name="connsiteY4" fmla="*/ 445658 h 472274"/>
                <a:gd name="connsiteX5" fmla="*/ 226373 w 404502"/>
                <a:gd name="connsiteY5" fmla="*/ 445658 h 472274"/>
                <a:gd name="connsiteX6" fmla="*/ 119494 w 404502"/>
                <a:gd name="connsiteY6" fmla="*/ 404094 h 472274"/>
                <a:gd name="connsiteX7" fmla="*/ 36368 w 404502"/>
                <a:gd name="connsiteY7" fmla="*/ 332843 h 472274"/>
                <a:gd name="connsiteX8" fmla="*/ 6679 w 404502"/>
                <a:gd name="connsiteY8" fmla="*/ 249715 h 472274"/>
                <a:gd name="connsiteX9" fmla="*/ 742 w 404502"/>
                <a:gd name="connsiteY9" fmla="*/ 154712 h 472274"/>
                <a:gd name="connsiteX10" fmla="*/ 18555 w 404502"/>
                <a:gd name="connsiteY10" fmla="*/ 77523 h 472274"/>
                <a:gd name="connsiteX11" fmla="*/ 60118 w 404502"/>
                <a:gd name="connsiteY11" fmla="*/ 6271 h 472274"/>
                <a:gd name="connsiteX0" fmla="*/ 72576 w 416960"/>
                <a:gd name="connsiteY0" fmla="*/ 6271 h 472274"/>
                <a:gd name="connsiteX1" fmla="*/ 173517 w 416960"/>
                <a:gd name="connsiteY1" fmla="*/ 6271 h 472274"/>
                <a:gd name="connsiteX2" fmla="*/ 345709 w 416960"/>
                <a:gd name="connsiteY2" fmla="*/ 30021 h 472274"/>
                <a:gd name="connsiteX3" fmla="*/ 416960 w 416960"/>
                <a:gd name="connsiteY3" fmla="*/ 125024 h 472274"/>
                <a:gd name="connsiteX4" fmla="*/ 381335 w 416960"/>
                <a:gd name="connsiteY4" fmla="*/ 445658 h 472274"/>
                <a:gd name="connsiteX5" fmla="*/ 238831 w 416960"/>
                <a:gd name="connsiteY5" fmla="*/ 445658 h 472274"/>
                <a:gd name="connsiteX6" fmla="*/ 131952 w 416960"/>
                <a:gd name="connsiteY6" fmla="*/ 404094 h 472274"/>
                <a:gd name="connsiteX7" fmla="*/ 48826 w 416960"/>
                <a:gd name="connsiteY7" fmla="*/ 332843 h 472274"/>
                <a:gd name="connsiteX8" fmla="*/ 1324 w 416960"/>
                <a:gd name="connsiteY8" fmla="*/ 249715 h 472274"/>
                <a:gd name="connsiteX9" fmla="*/ 13200 w 416960"/>
                <a:gd name="connsiteY9" fmla="*/ 154712 h 472274"/>
                <a:gd name="connsiteX10" fmla="*/ 31013 w 416960"/>
                <a:gd name="connsiteY10" fmla="*/ 77523 h 472274"/>
                <a:gd name="connsiteX11" fmla="*/ 72576 w 416960"/>
                <a:gd name="connsiteY11" fmla="*/ 6271 h 472274"/>
                <a:gd name="connsiteX0" fmla="*/ 72576 w 416960"/>
                <a:gd name="connsiteY0" fmla="*/ 6271 h 472274"/>
                <a:gd name="connsiteX1" fmla="*/ 173517 w 416960"/>
                <a:gd name="connsiteY1" fmla="*/ 6271 h 472274"/>
                <a:gd name="connsiteX2" fmla="*/ 345709 w 416960"/>
                <a:gd name="connsiteY2" fmla="*/ 30021 h 472274"/>
                <a:gd name="connsiteX3" fmla="*/ 416960 w 416960"/>
                <a:gd name="connsiteY3" fmla="*/ 125024 h 472274"/>
                <a:gd name="connsiteX4" fmla="*/ 381335 w 416960"/>
                <a:gd name="connsiteY4" fmla="*/ 445658 h 472274"/>
                <a:gd name="connsiteX5" fmla="*/ 238831 w 416960"/>
                <a:gd name="connsiteY5" fmla="*/ 445658 h 472274"/>
                <a:gd name="connsiteX6" fmla="*/ 131952 w 416960"/>
                <a:gd name="connsiteY6" fmla="*/ 404094 h 472274"/>
                <a:gd name="connsiteX7" fmla="*/ 31013 w 416960"/>
                <a:gd name="connsiteY7" fmla="*/ 374407 h 472274"/>
                <a:gd name="connsiteX8" fmla="*/ 1324 w 416960"/>
                <a:gd name="connsiteY8" fmla="*/ 249715 h 472274"/>
                <a:gd name="connsiteX9" fmla="*/ 13200 w 416960"/>
                <a:gd name="connsiteY9" fmla="*/ 154712 h 472274"/>
                <a:gd name="connsiteX10" fmla="*/ 31013 w 416960"/>
                <a:gd name="connsiteY10" fmla="*/ 77523 h 472274"/>
                <a:gd name="connsiteX11" fmla="*/ 72576 w 416960"/>
                <a:gd name="connsiteY11" fmla="*/ 6271 h 472274"/>
                <a:gd name="connsiteX0" fmla="*/ 72576 w 416960"/>
                <a:gd name="connsiteY0" fmla="*/ 6271 h 472274"/>
                <a:gd name="connsiteX1" fmla="*/ 173517 w 416960"/>
                <a:gd name="connsiteY1" fmla="*/ 6271 h 472274"/>
                <a:gd name="connsiteX2" fmla="*/ 345709 w 416960"/>
                <a:gd name="connsiteY2" fmla="*/ 30021 h 472274"/>
                <a:gd name="connsiteX3" fmla="*/ 416960 w 416960"/>
                <a:gd name="connsiteY3" fmla="*/ 125024 h 472274"/>
                <a:gd name="connsiteX4" fmla="*/ 381335 w 416960"/>
                <a:gd name="connsiteY4" fmla="*/ 445658 h 472274"/>
                <a:gd name="connsiteX5" fmla="*/ 238831 w 416960"/>
                <a:gd name="connsiteY5" fmla="*/ 445658 h 472274"/>
                <a:gd name="connsiteX6" fmla="*/ 114139 w 416960"/>
                <a:gd name="connsiteY6" fmla="*/ 463471 h 472274"/>
                <a:gd name="connsiteX7" fmla="*/ 31013 w 416960"/>
                <a:gd name="connsiteY7" fmla="*/ 374407 h 472274"/>
                <a:gd name="connsiteX8" fmla="*/ 1324 w 416960"/>
                <a:gd name="connsiteY8" fmla="*/ 249715 h 472274"/>
                <a:gd name="connsiteX9" fmla="*/ 13200 w 416960"/>
                <a:gd name="connsiteY9" fmla="*/ 154712 h 472274"/>
                <a:gd name="connsiteX10" fmla="*/ 31013 w 416960"/>
                <a:gd name="connsiteY10" fmla="*/ 77523 h 472274"/>
                <a:gd name="connsiteX11" fmla="*/ 72576 w 416960"/>
                <a:gd name="connsiteY11" fmla="*/ 6271 h 472274"/>
                <a:gd name="connsiteX0" fmla="*/ 72576 w 416960"/>
                <a:gd name="connsiteY0" fmla="*/ 6271 h 498298"/>
                <a:gd name="connsiteX1" fmla="*/ 173517 w 416960"/>
                <a:gd name="connsiteY1" fmla="*/ 6271 h 498298"/>
                <a:gd name="connsiteX2" fmla="*/ 345709 w 416960"/>
                <a:gd name="connsiteY2" fmla="*/ 30021 h 498298"/>
                <a:gd name="connsiteX3" fmla="*/ 416960 w 416960"/>
                <a:gd name="connsiteY3" fmla="*/ 125024 h 498298"/>
                <a:gd name="connsiteX4" fmla="*/ 381335 w 416960"/>
                <a:gd name="connsiteY4" fmla="*/ 445658 h 498298"/>
                <a:gd name="connsiteX5" fmla="*/ 250706 w 416960"/>
                <a:gd name="connsiteY5" fmla="*/ 493159 h 498298"/>
                <a:gd name="connsiteX6" fmla="*/ 114139 w 416960"/>
                <a:gd name="connsiteY6" fmla="*/ 463471 h 498298"/>
                <a:gd name="connsiteX7" fmla="*/ 31013 w 416960"/>
                <a:gd name="connsiteY7" fmla="*/ 374407 h 498298"/>
                <a:gd name="connsiteX8" fmla="*/ 1324 w 416960"/>
                <a:gd name="connsiteY8" fmla="*/ 249715 h 498298"/>
                <a:gd name="connsiteX9" fmla="*/ 13200 w 416960"/>
                <a:gd name="connsiteY9" fmla="*/ 154712 h 498298"/>
                <a:gd name="connsiteX10" fmla="*/ 31013 w 416960"/>
                <a:gd name="connsiteY10" fmla="*/ 77523 h 498298"/>
                <a:gd name="connsiteX11" fmla="*/ 72576 w 416960"/>
                <a:gd name="connsiteY11" fmla="*/ 6271 h 498298"/>
                <a:gd name="connsiteX0" fmla="*/ 72576 w 416960"/>
                <a:gd name="connsiteY0" fmla="*/ 6271 h 505828"/>
                <a:gd name="connsiteX1" fmla="*/ 173517 w 416960"/>
                <a:gd name="connsiteY1" fmla="*/ 6271 h 505828"/>
                <a:gd name="connsiteX2" fmla="*/ 345709 w 416960"/>
                <a:gd name="connsiteY2" fmla="*/ 30021 h 505828"/>
                <a:gd name="connsiteX3" fmla="*/ 416960 w 416960"/>
                <a:gd name="connsiteY3" fmla="*/ 125024 h 505828"/>
                <a:gd name="connsiteX4" fmla="*/ 381335 w 416960"/>
                <a:gd name="connsiteY4" fmla="*/ 469409 h 505828"/>
                <a:gd name="connsiteX5" fmla="*/ 250706 w 416960"/>
                <a:gd name="connsiteY5" fmla="*/ 493159 h 505828"/>
                <a:gd name="connsiteX6" fmla="*/ 114139 w 416960"/>
                <a:gd name="connsiteY6" fmla="*/ 463471 h 505828"/>
                <a:gd name="connsiteX7" fmla="*/ 31013 w 416960"/>
                <a:gd name="connsiteY7" fmla="*/ 374407 h 505828"/>
                <a:gd name="connsiteX8" fmla="*/ 1324 w 416960"/>
                <a:gd name="connsiteY8" fmla="*/ 249715 h 505828"/>
                <a:gd name="connsiteX9" fmla="*/ 13200 w 416960"/>
                <a:gd name="connsiteY9" fmla="*/ 154712 h 505828"/>
                <a:gd name="connsiteX10" fmla="*/ 31013 w 416960"/>
                <a:gd name="connsiteY10" fmla="*/ 77523 h 505828"/>
                <a:gd name="connsiteX11" fmla="*/ 72576 w 416960"/>
                <a:gd name="connsiteY11" fmla="*/ 6271 h 505828"/>
                <a:gd name="connsiteX0" fmla="*/ 72576 w 416960"/>
                <a:gd name="connsiteY0" fmla="*/ 6271 h 503286"/>
                <a:gd name="connsiteX1" fmla="*/ 173517 w 416960"/>
                <a:gd name="connsiteY1" fmla="*/ 6271 h 503286"/>
                <a:gd name="connsiteX2" fmla="*/ 345709 w 416960"/>
                <a:gd name="connsiteY2" fmla="*/ 30021 h 503286"/>
                <a:gd name="connsiteX3" fmla="*/ 416960 w 416960"/>
                <a:gd name="connsiteY3" fmla="*/ 125024 h 503286"/>
                <a:gd name="connsiteX4" fmla="*/ 363522 w 416960"/>
                <a:gd name="connsiteY4" fmla="*/ 463471 h 503286"/>
                <a:gd name="connsiteX5" fmla="*/ 250706 w 416960"/>
                <a:gd name="connsiteY5" fmla="*/ 493159 h 503286"/>
                <a:gd name="connsiteX6" fmla="*/ 114139 w 416960"/>
                <a:gd name="connsiteY6" fmla="*/ 463471 h 503286"/>
                <a:gd name="connsiteX7" fmla="*/ 31013 w 416960"/>
                <a:gd name="connsiteY7" fmla="*/ 374407 h 503286"/>
                <a:gd name="connsiteX8" fmla="*/ 1324 w 416960"/>
                <a:gd name="connsiteY8" fmla="*/ 249715 h 503286"/>
                <a:gd name="connsiteX9" fmla="*/ 13200 w 416960"/>
                <a:gd name="connsiteY9" fmla="*/ 154712 h 503286"/>
                <a:gd name="connsiteX10" fmla="*/ 31013 w 416960"/>
                <a:gd name="connsiteY10" fmla="*/ 77523 h 503286"/>
                <a:gd name="connsiteX11" fmla="*/ 72576 w 416960"/>
                <a:gd name="connsiteY11" fmla="*/ 6271 h 503286"/>
                <a:gd name="connsiteX0" fmla="*/ 72576 w 416960"/>
                <a:gd name="connsiteY0" fmla="*/ 6271 h 507133"/>
                <a:gd name="connsiteX1" fmla="*/ 173517 w 416960"/>
                <a:gd name="connsiteY1" fmla="*/ 6271 h 507133"/>
                <a:gd name="connsiteX2" fmla="*/ 345709 w 416960"/>
                <a:gd name="connsiteY2" fmla="*/ 30021 h 507133"/>
                <a:gd name="connsiteX3" fmla="*/ 416960 w 416960"/>
                <a:gd name="connsiteY3" fmla="*/ 125024 h 507133"/>
                <a:gd name="connsiteX4" fmla="*/ 363522 w 416960"/>
                <a:gd name="connsiteY4" fmla="*/ 463471 h 507133"/>
                <a:gd name="connsiteX5" fmla="*/ 209142 w 416960"/>
                <a:gd name="connsiteY5" fmla="*/ 499097 h 507133"/>
                <a:gd name="connsiteX6" fmla="*/ 114139 w 416960"/>
                <a:gd name="connsiteY6" fmla="*/ 463471 h 507133"/>
                <a:gd name="connsiteX7" fmla="*/ 31013 w 416960"/>
                <a:gd name="connsiteY7" fmla="*/ 374407 h 507133"/>
                <a:gd name="connsiteX8" fmla="*/ 1324 w 416960"/>
                <a:gd name="connsiteY8" fmla="*/ 249715 h 507133"/>
                <a:gd name="connsiteX9" fmla="*/ 13200 w 416960"/>
                <a:gd name="connsiteY9" fmla="*/ 154712 h 507133"/>
                <a:gd name="connsiteX10" fmla="*/ 31013 w 416960"/>
                <a:gd name="connsiteY10" fmla="*/ 77523 h 507133"/>
                <a:gd name="connsiteX11" fmla="*/ 72576 w 416960"/>
                <a:gd name="connsiteY11" fmla="*/ 6271 h 507133"/>
                <a:gd name="connsiteX0" fmla="*/ 72576 w 416960"/>
                <a:gd name="connsiteY0" fmla="*/ 6271 h 499097"/>
                <a:gd name="connsiteX1" fmla="*/ 173517 w 416960"/>
                <a:gd name="connsiteY1" fmla="*/ 6271 h 499097"/>
                <a:gd name="connsiteX2" fmla="*/ 345709 w 416960"/>
                <a:gd name="connsiteY2" fmla="*/ 30021 h 499097"/>
                <a:gd name="connsiteX3" fmla="*/ 416960 w 416960"/>
                <a:gd name="connsiteY3" fmla="*/ 125024 h 499097"/>
                <a:gd name="connsiteX4" fmla="*/ 363522 w 416960"/>
                <a:gd name="connsiteY4" fmla="*/ 463471 h 499097"/>
                <a:gd name="connsiteX5" fmla="*/ 209142 w 416960"/>
                <a:gd name="connsiteY5" fmla="*/ 499097 h 499097"/>
                <a:gd name="connsiteX6" fmla="*/ 114139 w 416960"/>
                <a:gd name="connsiteY6" fmla="*/ 463471 h 499097"/>
                <a:gd name="connsiteX7" fmla="*/ 31013 w 416960"/>
                <a:gd name="connsiteY7" fmla="*/ 374407 h 499097"/>
                <a:gd name="connsiteX8" fmla="*/ 1324 w 416960"/>
                <a:gd name="connsiteY8" fmla="*/ 249715 h 499097"/>
                <a:gd name="connsiteX9" fmla="*/ 13200 w 416960"/>
                <a:gd name="connsiteY9" fmla="*/ 154712 h 499097"/>
                <a:gd name="connsiteX10" fmla="*/ 31013 w 416960"/>
                <a:gd name="connsiteY10" fmla="*/ 77523 h 499097"/>
                <a:gd name="connsiteX11" fmla="*/ 72576 w 416960"/>
                <a:gd name="connsiteY11" fmla="*/ 6271 h 499097"/>
                <a:gd name="connsiteX0" fmla="*/ 72576 w 416960"/>
                <a:gd name="connsiteY0" fmla="*/ 6271 h 505035"/>
                <a:gd name="connsiteX1" fmla="*/ 173517 w 416960"/>
                <a:gd name="connsiteY1" fmla="*/ 6271 h 505035"/>
                <a:gd name="connsiteX2" fmla="*/ 345709 w 416960"/>
                <a:gd name="connsiteY2" fmla="*/ 30021 h 505035"/>
                <a:gd name="connsiteX3" fmla="*/ 416960 w 416960"/>
                <a:gd name="connsiteY3" fmla="*/ 125024 h 505035"/>
                <a:gd name="connsiteX4" fmla="*/ 363522 w 416960"/>
                <a:gd name="connsiteY4" fmla="*/ 463471 h 505035"/>
                <a:gd name="connsiteX5" fmla="*/ 286332 w 416960"/>
                <a:gd name="connsiteY5" fmla="*/ 505035 h 505035"/>
                <a:gd name="connsiteX6" fmla="*/ 114139 w 416960"/>
                <a:gd name="connsiteY6" fmla="*/ 463471 h 505035"/>
                <a:gd name="connsiteX7" fmla="*/ 31013 w 416960"/>
                <a:gd name="connsiteY7" fmla="*/ 374407 h 505035"/>
                <a:gd name="connsiteX8" fmla="*/ 1324 w 416960"/>
                <a:gd name="connsiteY8" fmla="*/ 249715 h 505035"/>
                <a:gd name="connsiteX9" fmla="*/ 13200 w 416960"/>
                <a:gd name="connsiteY9" fmla="*/ 154712 h 505035"/>
                <a:gd name="connsiteX10" fmla="*/ 31013 w 416960"/>
                <a:gd name="connsiteY10" fmla="*/ 77523 h 505035"/>
                <a:gd name="connsiteX11" fmla="*/ 72576 w 416960"/>
                <a:gd name="connsiteY11" fmla="*/ 6271 h 505035"/>
                <a:gd name="connsiteX0" fmla="*/ 72576 w 416960"/>
                <a:gd name="connsiteY0" fmla="*/ 6271 h 505035"/>
                <a:gd name="connsiteX1" fmla="*/ 173517 w 416960"/>
                <a:gd name="connsiteY1" fmla="*/ 6271 h 505035"/>
                <a:gd name="connsiteX2" fmla="*/ 345709 w 416960"/>
                <a:gd name="connsiteY2" fmla="*/ 30021 h 505035"/>
                <a:gd name="connsiteX3" fmla="*/ 416960 w 416960"/>
                <a:gd name="connsiteY3" fmla="*/ 125024 h 505035"/>
                <a:gd name="connsiteX4" fmla="*/ 363522 w 416960"/>
                <a:gd name="connsiteY4" fmla="*/ 463471 h 505035"/>
                <a:gd name="connsiteX5" fmla="*/ 286332 w 416960"/>
                <a:gd name="connsiteY5" fmla="*/ 505035 h 505035"/>
                <a:gd name="connsiteX6" fmla="*/ 149765 w 416960"/>
                <a:gd name="connsiteY6" fmla="*/ 481284 h 505035"/>
                <a:gd name="connsiteX7" fmla="*/ 31013 w 416960"/>
                <a:gd name="connsiteY7" fmla="*/ 374407 h 505035"/>
                <a:gd name="connsiteX8" fmla="*/ 1324 w 416960"/>
                <a:gd name="connsiteY8" fmla="*/ 249715 h 505035"/>
                <a:gd name="connsiteX9" fmla="*/ 13200 w 416960"/>
                <a:gd name="connsiteY9" fmla="*/ 154712 h 505035"/>
                <a:gd name="connsiteX10" fmla="*/ 31013 w 416960"/>
                <a:gd name="connsiteY10" fmla="*/ 77523 h 505035"/>
                <a:gd name="connsiteX11" fmla="*/ 72576 w 416960"/>
                <a:gd name="connsiteY11" fmla="*/ 6271 h 505035"/>
                <a:gd name="connsiteX0" fmla="*/ 72576 w 416960"/>
                <a:gd name="connsiteY0" fmla="*/ 6271 h 505035"/>
                <a:gd name="connsiteX1" fmla="*/ 173517 w 416960"/>
                <a:gd name="connsiteY1" fmla="*/ 6271 h 505035"/>
                <a:gd name="connsiteX2" fmla="*/ 345709 w 416960"/>
                <a:gd name="connsiteY2" fmla="*/ 30021 h 505035"/>
                <a:gd name="connsiteX3" fmla="*/ 416960 w 416960"/>
                <a:gd name="connsiteY3" fmla="*/ 125024 h 505035"/>
                <a:gd name="connsiteX4" fmla="*/ 363522 w 416960"/>
                <a:gd name="connsiteY4" fmla="*/ 463471 h 505035"/>
                <a:gd name="connsiteX5" fmla="*/ 286332 w 416960"/>
                <a:gd name="connsiteY5" fmla="*/ 505035 h 505035"/>
                <a:gd name="connsiteX6" fmla="*/ 149765 w 416960"/>
                <a:gd name="connsiteY6" fmla="*/ 481284 h 505035"/>
                <a:gd name="connsiteX7" fmla="*/ 31013 w 416960"/>
                <a:gd name="connsiteY7" fmla="*/ 398158 h 505035"/>
                <a:gd name="connsiteX8" fmla="*/ 1324 w 416960"/>
                <a:gd name="connsiteY8" fmla="*/ 249715 h 505035"/>
                <a:gd name="connsiteX9" fmla="*/ 13200 w 416960"/>
                <a:gd name="connsiteY9" fmla="*/ 154712 h 505035"/>
                <a:gd name="connsiteX10" fmla="*/ 31013 w 416960"/>
                <a:gd name="connsiteY10" fmla="*/ 77523 h 505035"/>
                <a:gd name="connsiteX11" fmla="*/ 72576 w 416960"/>
                <a:gd name="connsiteY11" fmla="*/ 6271 h 505035"/>
                <a:gd name="connsiteX0" fmla="*/ 72576 w 416960"/>
                <a:gd name="connsiteY0" fmla="*/ 6271 h 505035"/>
                <a:gd name="connsiteX1" fmla="*/ 173517 w 416960"/>
                <a:gd name="connsiteY1" fmla="*/ 6271 h 505035"/>
                <a:gd name="connsiteX2" fmla="*/ 345709 w 416960"/>
                <a:gd name="connsiteY2" fmla="*/ 30021 h 505035"/>
                <a:gd name="connsiteX3" fmla="*/ 416960 w 416960"/>
                <a:gd name="connsiteY3" fmla="*/ 125024 h 505035"/>
                <a:gd name="connsiteX4" fmla="*/ 363522 w 416960"/>
                <a:gd name="connsiteY4" fmla="*/ 463471 h 505035"/>
                <a:gd name="connsiteX5" fmla="*/ 286332 w 416960"/>
                <a:gd name="connsiteY5" fmla="*/ 505035 h 505035"/>
                <a:gd name="connsiteX6" fmla="*/ 149765 w 416960"/>
                <a:gd name="connsiteY6" fmla="*/ 481284 h 505035"/>
                <a:gd name="connsiteX7" fmla="*/ 31013 w 416960"/>
                <a:gd name="connsiteY7" fmla="*/ 398158 h 505035"/>
                <a:gd name="connsiteX8" fmla="*/ 1324 w 416960"/>
                <a:gd name="connsiteY8" fmla="*/ 285341 h 505035"/>
                <a:gd name="connsiteX9" fmla="*/ 13200 w 416960"/>
                <a:gd name="connsiteY9" fmla="*/ 154712 h 505035"/>
                <a:gd name="connsiteX10" fmla="*/ 31013 w 416960"/>
                <a:gd name="connsiteY10" fmla="*/ 77523 h 505035"/>
                <a:gd name="connsiteX11" fmla="*/ 72576 w 416960"/>
                <a:gd name="connsiteY11" fmla="*/ 6271 h 505035"/>
                <a:gd name="connsiteX0" fmla="*/ 72576 w 416960"/>
                <a:gd name="connsiteY0" fmla="*/ 6271 h 500273"/>
                <a:gd name="connsiteX1" fmla="*/ 173517 w 416960"/>
                <a:gd name="connsiteY1" fmla="*/ 6271 h 500273"/>
                <a:gd name="connsiteX2" fmla="*/ 345709 w 416960"/>
                <a:gd name="connsiteY2" fmla="*/ 30021 h 500273"/>
                <a:gd name="connsiteX3" fmla="*/ 416960 w 416960"/>
                <a:gd name="connsiteY3" fmla="*/ 125024 h 500273"/>
                <a:gd name="connsiteX4" fmla="*/ 363522 w 416960"/>
                <a:gd name="connsiteY4" fmla="*/ 463471 h 500273"/>
                <a:gd name="connsiteX5" fmla="*/ 276807 w 416960"/>
                <a:gd name="connsiteY5" fmla="*/ 500273 h 500273"/>
                <a:gd name="connsiteX6" fmla="*/ 149765 w 416960"/>
                <a:gd name="connsiteY6" fmla="*/ 481284 h 500273"/>
                <a:gd name="connsiteX7" fmla="*/ 31013 w 416960"/>
                <a:gd name="connsiteY7" fmla="*/ 398158 h 500273"/>
                <a:gd name="connsiteX8" fmla="*/ 1324 w 416960"/>
                <a:gd name="connsiteY8" fmla="*/ 285341 h 500273"/>
                <a:gd name="connsiteX9" fmla="*/ 13200 w 416960"/>
                <a:gd name="connsiteY9" fmla="*/ 154712 h 500273"/>
                <a:gd name="connsiteX10" fmla="*/ 31013 w 416960"/>
                <a:gd name="connsiteY10" fmla="*/ 77523 h 500273"/>
                <a:gd name="connsiteX11" fmla="*/ 72576 w 416960"/>
                <a:gd name="connsiteY11" fmla="*/ 6271 h 500273"/>
                <a:gd name="connsiteX0" fmla="*/ 72576 w 416960"/>
                <a:gd name="connsiteY0" fmla="*/ 6271 h 500273"/>
                <a:gd name="connsiteX1" fmla="*/ 173517 w 416960"/>
                <a:gd name="connsiteY1" fmla="*/ 6271 h 500273"/>
                <a:gd name="connsiteX2" fmla="*/ 345709 w 416960"/>
                <a:gd name="connsiteY2" fmla="*/ 30021 h 500273"/>
                <a:gd name="connsiteX3" fmla="*/ 416960 w 416960"/>
                <a:gd name="connsiteY3" fmla="*/ 125024 h 500273"/>
                <a:gd name="connsiteX4" fmla="*/ 380191 w 416960"/>
                <a:gd name="connsiteY4" fmla="*/ 463471 h 500273"/>
                <a:gd name="connsiteX5" fmla="*/ 276807 w 416960"/>
                <a:gd name="connsiteY5" fmla="*/ 500273 h 500273"/>
                <a:gd name="connsiteX6" fmla="*/ 149765 w 416960"/>
                <a:gd name="connsiteY6" fmla="*/ 481284 h 500273"/>
                <a:gd name="connsiteX7" fmla="*/ 31013 w 416960"/>
                <a:gd name="connsiteY7" fmla="*/ 398158 h 500273"/>
                <a:gd name="connsiteX8" fmla="*/ 1324 w 416960"/>
                <a:gd name="connsiteY8" fmla="*/ 285341 h 500273"/>
                <a:gd name="connsiteX9" fmla="*/ 13200 w 416960"/>
                <a:gd name="connsiteY9" fmla="*/ 154712 h 500273"/>
                <a:gd name="connsiteX10" fmla="*/ 31013 w 416960"/>
                <a:gd name="connsiteY10" fmla="*/ 77523 h 500273"/>
                <a:gd name="connsiteX11" fmla="*/ 72576 w 416960"/>
                <a:gd name="connsiteY11" fmla="*/ 6271 h 500273"/>
                <a:gd name="connsiteX0" fmla="*/ 72576 w 416960"/>
                <a:gd name="connsiteY0" fmla="*/ 6271 h 504320"/>
                <a:gd name="connsiteX1" fmla="*/ 173517 w 416960"/>
                <a:gd name="connsiteY1" fmla="*/ 6271 h 504320"/>
                <a:gd name="connsiteX2" fmla="*/ 345709 w 416960"/>
                <a:gd name="connsiteY2" fmla="*/ 30021 h 504320"/>
                <a:gd name="connsiteX3" fmla="*/ 416960 w 416960"/>
                <a:gd name="connsiteY3" fmla="*/ 125024 h 504320"/>
                <a:gd name="connsiteX4" fmla="*/ 380191 w 416960"/>
                <a:gd name="connsiteY4" fmla="*/ 463471 h 504320"/>
                <a:gd name="connsiteX5" fmla="*/ 276807 w 416960"/>
                <a:gd name="connsiteY5" fmla="*/ 500273 h 504320"/>
                <a:gd name="connsiteX6" fmla="*/ 149765 w 416960"/>
                <a:gd name="connsiteY6" fmla="*/ 481284 h 504320"/>
                <a:gd name="connsiteX7" fmla="*/ 31013 w 416960"/>
                <a:gd name="connsiteY7" fmla="*/ 398158 h 504320"/>
                <a:gd name="connsiteX8" fmla="*/ 1324 w 416960"/>
                <a:gd name="connsiteY8" fmla="*/ 285341 h 504320"/>
                <a:gd name="connsiteX9" fmla="*/ 13200 w 416960"/>
                <a:gd name="connsiteY9" fmla="*/ 154712 h 504320"/>
                <a:gd name="connsiteX10" fmla="*/ 31013 w 416960"/>
                <a:gd name="connsiteY10" fmla="*/ 77523 h 504320"/>
                <a:gd name="connsiteX11" fmla="*/ 72576 w 416960"/>
                <a:gd name="connsiteY11" fmla="*/ 6271 h 504320"/>
                <a:gd name="connsiteX0" fmla="*/ 72576 w 416960"/>
                <a:gd name="connsiteY0" fmla="*/ 6271 h 500273"/>
                <a:gd name="connsiteX1" fmla="*/ 173517 w 416960"/>
                <a:gd name="connsiteY1" fmla="*/ 6271 h 500273"/>
                <a:gd name="connsiteX2" fmla="*/ 345709 w 416960"/>
                <a:gd name="connsiteY2" fmla="*/ 30021 h 500273"/>
                <a:gd name="connsiteX3" fmla="*/ 416960 w 416960"/>
                <a:gd name="connsiteY3" fmla="*/ 125024 h 500273"/>
                <a:gd name="connsiteX4" fmla="*/ 380191 w 416960"/>
                <a:gd name="connsiteY4" fmla="*/ 442040 h 500273"/>
                <a:gd name="connsiteX5" fmla="*/ 276807 w 416960"/>
                <a:gd name="connsiteY5" fmla="*/ 500273 h 500273"/>
                <a:gd name="connsiteX6" fmla="*/ 149765 w 416960"/>
                <a:gd name="connsiteY6" fmla="*/ 481284 h 500273"/>
                <a:gd name="connsiteX7" fmla="*/ 31013 w 416960"/>
                <a:gd name="connsiteY7" fmla="*/ 398158 h 500273"/>
                <a:gd name="connsiteX8" fmla="*/ 1324 w 416960"/>
                <a:gd name="connsiteY8" fmla="*/ 285341 h 500273"/>
                <a:gd name="connsiteX9" fmla="*/ 13200 w 416960"/>
                <a:gd name="connsiteY9" fmla="*/ 154712 h 500273"/>
                <a:gd name="connsiteX10" fmla="*/ 31013 w 416960"/>
                <a:gd name="connsiteY10" fmla="*/ 77523 h 500273"/>
                <a:gd name="connsiteX11" fmla="*/ 72576 w 416960"/>
                <a:gd name="connsiteY11" fmla="*/ 6271 h 500273"/>
                <a:gd name="connsiteX0" fmla="*/ 72576 w 416960"/>
                <a:gd name="connsiteY0" fmla="*/ 6271 h 500273"/>
                <a:gd name="connsiteX1" fmla="*/ 173517 w 416960"/>
                <a:gd name="connsiteY1" fmla="*/ 6271 h 500273"/>
                <a:gd name="connsiteX2" fmla="*/ 345709 w 416960"/>
                <a:gd name="connsiteY2" fmla="*/ 30021 h 500273"/>
                <a:gd name="connsiteX3" fmla="*/ 416960 w 416960"/>
                <a:gd name="connsiteY3" fmla="*/ 125024 h 500273"/>
                <a:gd name="connsiteX4" fmla="*/ 380191 w 416960"/>
                <a:gd name="connsiteY4" fmla="*/ 434896 h 500273"/>
                <a:gd name="connsiteX5" fmla="*/ 276807 w 416960"/>
                <a:gd name="connsiteY5" fmla="*/ 500273 h 500273"/>
                <a:gd name="connsiteX6" fmla="*/ 149765 w 416960"/>
                <a:gd name="connsiteY6" fmla="*/ 481284 h 500273"/>
                <a:gd name="connsiteX7" fmla="*/ 31013 w 416960"/>
                <a:gd name="connsiteY7" fmla="*/ 398158 h 500273"/>
                <a:gd name="connsiteX8" fmla="*/ 1324 w 416960"/>
                <a:gd name="connsiteY8" fmla="*/ 285341 h 500273"/>
                <a:gd name="connsiteX9" fmla="*/ 13200 w 416960"/>
                <a:gd name="connsiteY9" fmla="*/ 154712 h 500273"/>
                <a:gd name="connsiteX10" fmla="*/ 31013 w 416960"/>
                <a:gd name="connsiteY10" fmla="*/ 77523 h 500273"/>
                <a:gd name="connsiteX11" fmla="*/ 72576 w 416960"/>
                <a:gd name="connsiteY11" fmla="*/ 6271 h 500273"/>
                <a:gd name="connsiteX0" fmla="*/ 72576 w 416960"/>
                <a:gd name="connsiteY0" fmla="*/ 6271 h 500273"/>
                <a:gd name="connsiteX1" fmla="*/ 173517 w 416960"/>
                <a:gd name="connsiteY1" fmla="*/ 6271 h 500273"/>
                <a:gd name="connsiteX2" fmla="*/ 345709 w 416960"/>
                <a:gd name="connsiteY2" fmla="*/ 30021 h 500273"/>
                <a:gd name="connsiteX3" fmla="*/ 416960 w 416960"/>
                <a:gd name="connsiteY3" fmla="*/ 125024 h 500273"/>
                <a:gd name="connsiteX4" fmla="*/ 380191 w 416960"/>
                <a:gd name="connsiteY4" fmla="*/ 434896 h 500273"/>
                <a:gd name="connsiteX5" fmla="*/ 276807 w 416960"/>
                <a:gd name="connsiteY5" fmla="*/ 500273 h 500273"/>
                <a:gd name="connsiteX6" fmla="*/ 140240 w 416960"/>
                <a:gd name="connsiteY6" fmla="*/ 483665 h 500273"/>
                <a:gd name="connsiteX7" fmla="*/ 31013 w 416960"/>
                <a:gd name="connsiteY7" fmla="*/ 398158 h 500273"/>
                <a:gd name="connsiteX8" fmla="*/ 1324 w 416960"/>
                <a:gd name="connsiteY8" fmla="*/ 285341 h 500273"/>
                <a:gd name="connsiteX9" fmla="*/ 13200 w 416960"/>
                <a:gd name="connsiteY9" fmla="*/ 154712 h 500273"/>
                <a:gd name="connsiteX10" fmla="*/ 31013 w 416960"/>
                <a:gd name="connsiteY10" fmla="*/ 77523 h 500273"/>
                <a:gd name="connsiteX11" fmla="*/ 72576 w 416960"/>
                <a:gd name="connsiteY11" fmla="*/ 6271 h 500273"/>
                <a:gd name="connsiteX0" fmla="*/ 72576 w 416960"/>
                <a:gd name="connsiteY0" fmla="*/ 6271 h 500273"/>
                <a:gd name="connsiteX1" fmla="*/ 173517 w 416960"/>
                <a:gd name="connsiteY1" fmla="*/ 6271 h 500273"/>
                <a:gd name="connsiteX2" fmla="*/ 345709 w 416960"/>
                <a:gd name="connsiteY2" fmla="*/ 30021 h 500273"/>
                <a:gd name="connsiteX3" fmla="*/ 416960 w 416960"/>
                <a:gd name="connsiteY3" fmla="*/ 125024 h 500273"/>
                <a:gd name="connsiteX4" fmla="*/ 380191 w 416960"/>
                <a:gd name="connsiteY4" fmla="*/ 434896 h 500273"/>
                <a:gd name="connsiteX5" fmla="*/ 276807 w 416960"/>
                <a:gd name="connsiteY5" fmla="*/ 500273 h 500273"/>
                <a:gd name="connsiteX6" fmla="*/ 140240 w 416960"/>
                <a:gd name="connsiteY6" fmla="*/ 483665 h 500273"/>
                <a:gd name="connsiteX7" fmla="*/ 31013 w 416960"/>
                <a:gd name="connsiteY7" fmla="*/ 398158 h 500273"/>
                <a:gd name="connsiteX8" fmla="*/ 1324 w 416960"/>
                <a:gd name="connsiteY8" fmla="*/ 285341 h 500273"/>
                <a:gd name="connsiteX9" fmla="*/ 13200 w 416960"/>
                <a:gd name="connsiteY9" fmla="*/ 154712 h 500273"/>
                <a:gd name="connsiteX10" fmla="*/ 31013 w 416960"/>
                <a:gd name="connsiteY10" fmla="*/ 77523 h 500273"/>
                <a:gd name="connsiteX11" fmla="*/ 72576 w 416960"/>
                <a:gd name="connsiteY11" fmla="*/ 6271 h 500273"/>
                <a:gd name="connsiteX0" fmla="*/ 72753 w 417137"/>
                <a:gd name="connsiteY0" fmla="*/ 6271 h 500273"/>
                <a:gd name="connsiteX1" fmla="*/ 173694 w 417137"/>
                <a:gd name="connsiteY1" fmla="*/ 6271 h 500273"/>
                <a:gd name="connsiteX2" fmla="*/ 345886 w 417137"/>
                <a:gd name="connsiteY2" fmla="*/ 30021 h 500273"/>
                <a:gd name="connsiteX3" fmla="*/ 417137 w 417137"/>
                <a:gd name="connsiteY3" fmla="*/ 125024 h 500273"/>
                <a:gd name="connsiteX4" fmla="*/ 380368 w 417137"/>
                <a:gd name="connsiteY4" fmla="*/ 434896 h 500273"/>
                <a:gd name="connsiteX5" fmla="*/ 276984 w 417137"/>
                <a:gd name="connsiteY5" fmla="*/ 500273 h 500273"/>
                <a:gd name="connsiteX6" fmla="*/ 140417 w 417137"/>
                <a:gd name="connsiteY6" fmla="*/ 483665 h 500273"/>
                <a:gd name="connsiteX7" fmla="*/ 31190 w 417137"/>
                <a:gd name="connsiteY7" fmla="*/ 398158 h 500273"/>
                <a:gd name="connsiteX8" fmla="*/ 1501 w 417137"/>
                <a:gd name="connsiteY8" fmla="*/ 285341 h 500273"/>
                <a:gd name="connsiteX9" fmla="*/ 10996 w 417137"/>
                <a:gd name="connsiteY9" fmla="*/ 152330 h 500273"/>
                <a:gd name="connsiteX10" fmla="*/ 31190 w 417137"/>
                <a:gd name="connsiteY10" fmla="*/ 77523 h 500273"/>
                <a:gd name="connsiteX11" fmla="*/ 72753 w 417137"/>
                <a:gd name="connsiteY11" fmla="*/ 6271 h 50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7137" h="500273">
                  <a:moveTo>
                    <a:pt x="72753" y="6271"/>
                  </a:moveTo>
                  <a:cubicBezTo>
                    <a:pt x="96504" y="-5604"/>
                    <a:pt x="128172" y="2313"/>
                    <a:pt x="173694" y="6271"/>
                  </a:cubicBezTo>
                  <a:cubicBezTo>
                    <a:pt x="219216" y="10229"/>
                    <a:pt x="304323" y="18146"/>
                    <a:pt x="345886" y="30021"/>
                  </a:cubicBezTo>
                  <a:cubicBezTo>
                    <a:pt x="387450" y="41896"/>
                    <a:pt x="411199" y="50803"/>
                    <a:pt x="417137" y="125024"/>
                  </a:cubicBezTo>
                  <a:lnTo>
                    <a:pt x="380368" y="434896"/>
                  </a:lnTo>
                  <a:cubicBezTo>
                    <a:pt x="357009" y="497437"/>
                    <a:pt x="315388" y="497304"/>
                    <a:pt x="276984" y="500273"/>
                  </a:cubicBezTo>
                  <a:cubicBezTo>
                    <a:pt x="235420" y="493346"/>
                    <a:pt x="167322" y="497705"/>
                    <a:pt x="140417" y="483665"/>
                  </a:cubicBezTo>
                  <a:cubicBezTo>
                    <a:pt x="108750" y="464863"/>
                    <a:pt x="49993" y="423888"/>
                    <a:pt x="31190" y="398158"/>
                  </a:cubicBezTo>
                  <a:cubicBezTo>
                    <a:pt x="12388" y="372428"/>
                    <a:pt x="7439" y="315030"/>
                    <a:pt x="1501" y="285341"/>
                  </a:cubicBezTo>
                  <a:cubicBezTo>
                    <a:pt x="-4437" y="255652"/>
                    <a:pt x="9017" y="181029"/>
                    <a:pt x="10996" y="152330"/>
                  </a:cubicBezTo>
                  <a:lnTo>
                    <a:pt x="31190" y="77523"/>
                  </a:lnTo>
                  <a:lnTo>
                    <a:pt x="72753" y="6271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5745D92E-1A09-431A-881E-6C1D763D4852}"/>
                </a:ext>
              </a:extLst>
            </p:cNvPr>
            <p:cNvSpPr/>
            <p:nvPr/>
          </p:nvSpPr>
          <p:spPr>
            <a:xfrm flipH="1">
              <a:off x="2967796" y="3014420"/>
              <a:ext cx="381643" cy="400824"/>
            </a:xfrm>
            <a:custGeom>
              <a:avLst/>
              <a:gdLst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21574 h 469075"/>
                <a:gd name="connsiteX6" fmla="*/ 136566 w 415636"/>
                <a:gd name="connsiteY6" fmla="*/ 368135 h 469075"/>
                <a:gd name="connsiteX7" fmla="*/ 41564 w 415636"/>
                <a:gd name="connsiteY7" fmla="*/ 302821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21574 h 469075"/>
                <a:gd name="connsiteX6" fmla="*/ 124690 w 415636"/>
                <a:gd name="connsiteY6" fmla="*/ 397823 h 469075"/>
                <a:gd name="connsiteX7" fmla="*/ 41564 w 415636"/>
                <a:gd name="connsiteY7" fmla="*/ 302821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21574 h 469075"/>
                <a:gd name="connsiteX6" fmla="*/ 124690 w 415636"/>
                <a:gd name="connsiteY6" fmla="*/ 397823 h 469075"/>
                <a:gd name="connsiteX7" fmla="*/ 41564 w 415636"/>
                <a:gd name="connsiteY7" fmla="*/ 326572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65314 w 415636"/>
                <a:gd name="connsiteY0" fmla="*/ 0 h 469075"/>
                <a:gd name="connsiteX1" fmla="*/ 166255 w 415636"/>
                <a:gd name="connsiteY1" fmla="*/ 0 h 469075"/>
                <a:gd name="connsiteX2" fmla="*/ 338447 w 415636"/>
                <a:gd name="connsiteY2" fmla="*/ 23750 h 469075"/>
                <a:gd name="connsiteX3" fmla="*/ 415636 w 415636"/>
                <a:gd name="connsiteY3" fmla="*/ 71252 h 469075"/>
                <a:gd name="connsiteX4" fmla="*/ 374073 w 415636"/>
                <a:gd name="connsiteY4" fmla="*/ 469075 h 469075"/>
                <a:gd name="connsiteX5" fmla="*/ 231569 w 415636"/>
                <a:gd name="connsiteY5" fmla="*/ 439387 h 469075"/>
                <a:gd name="connsiteX6" fmla="*/ 124690 w 415636"/>
                <a:gd name="connsiteY6" fmla="*/ 397823 h 469075"/>
                <a:gd name="connsiteX7" fmla="*/ 41564 w 415636"/>
                <a:gd name="connsiteY7" fmla="*/ 326572 h 469075"/>
                <a:gd name="connsiteX8" fmla="*/ 11875 w 415636"/>
                <a:gd name="connsiteY8" fmla="*/ 243444 h 469075"/>
                <a:gd name="connsiteX9" fmla="*/ 0 w 415636"/>
                <a:gd name="connsiteY9" fmla="*/ 172192 h 469075"/>
                <a:gd name="connsiteX10" fmla="*/ 23751 w 415636"/>
                <a:gd name="connsiteY10" fmla="*/ 71252 h 469075"/>
                <a:gd name="connsiteX11" fmla="*/ 65314 w 415636"/>
                <a:gd name="connsiteY11" fmla="*/ 0 h 469075"/>
                <a:gd name="connsiteX0" fmla="*/ 59376 w 409698"/>
                <a:gd name="connsiteY0" fmla="*/ 0 h 469075"/>
                <a:gd name="connsiteX1" fmla="*/ 160317 w 409698"/>
                <a:gd name="connsiteY1" fmla="*/ 0 h 469075"/>
                <a:gd name="connsiteX2" fmla="*/ 332509 w 409698"/>
                <a:gd name="connsiteY2" fmla="*/ 23750 h 469075"/>
                <a:gd name="connsiteX3" fmla="*/ 409698 w 409698"/>
                <a:gd name="connsiteY3" fmla="*/ 71252 h 469075"/>
                <a:gd name="connsiteX4" fmla="*/ 368135 w 409698"/>
                <a:gd name="connsiteY4" fmla="*/ 469075 h 469075"/>
                <a:gd name="connsiteX5" fmla="*/ 225631 w 409698"/>
                <a:gd name="connsiteY5" fmla="*/ 439387 h 469075"/>
                <a:gd name="connsiteX6" fmla="*/ 118752 w 409698"/>
                <a:gd name="connsiteY6" fmla="*/ 397823 h 469075"/>
                <a:gd name="connsiteX7" fmla="*/ 35626 w 409698"/>
                <a:gd name="connsiteY7" fmla="*/ 326572 h 469075"/>
                <a:gd name="connsiteX8" fmla="*/ 5937 w 409698"/>
                <a:gd name="connsiteY8" fmla="*/ 243444 h 469075"/>
                <a:gd name="connsiteX9" fmla="*/ 0 w 409698"/>
                <a:gd name="connsiteY9" fmla="*/ 148441 h 469075"/>
                <a:gd name="connsiteX10" fmla="*/ 17813 w 409698"/>
                <a:gd name="connsiteY10" fmla="*/ 71252 h 469075"/>
                <a:gd name="connsiteX11" fmla="*/ 59376 w 409698"/>
                <a:gd name="connsiteY11" fmla="*/ 0 h 469075"/>
                <a:gd name="connsiteX0" fmla="*/ 59376 w 409698"/>
                <a:gd name="connsiteY0" fmla="*/ 6271 h 475346"/>
                <a:gd name="connsiteX1" fmla="*/ 160317 w 409698"/>
                <a:gd name="connsiteY1" fmla="*/ 6271 h 475346"/>
                <a:gd name="connsiteX2" fmla="*/ 332509 w 409698"/>
                <a:gd name="connsiteY2" fmla="*/ 30021 h 475346"/>
                <a:gd name="connsiteX3" fmla="*/ 409698 w 409698"/>
                <a:gd name="connsiteY3" fmla="*/ 77523 h 475346"/>
                <a:gd name="connsiteX4" fmla="*/ 368135 w 409698"/>
                <a:gd name="connsiteY4" fmla="*/ 475346 h 475346"/>
                <a:gd name="connsiteX5" fmla="*/ 225631 w 409698"/>
                <a:gd name="connsiteY5" fmla="*/ 445658 h 475346"/>
                <a:gd name="connsiteX6" fmla="*/ 118752 w 409698"/>
                <a:gd name="connsiteY6" fmla="*/ 404094 h 475346"/>
                <a:gd name="connsiteX7" fmla="*/ 35626 w 409698"/>
                <a:gd name="connsiteY7" fmla="*/ 332843 h 475346"/>
                <a:gd name="connsiteX8" fmla="*/ 5937 w 409698"/>
                <a:gd name="connsiteY8" fmla="*/ 249715 h 475346"/>
                <a:gd name="connsiteX9" fmla="*/ 0 w 409698"/>
                <a:gd name="connsiteY9" fmla="*/ 154712 h 475346"/>
                <a:gd name="connsiteX10" fmla="*/ 17813 w 409698"/>
                <a:gd name="connsiteY10" fmla="*/ 77523 h 475346"/>
                <a:gd name="connsiteX11" fmla="*/ 59376 w 409698"/>
                <a:gd name="connsiteY11" fmla="*/ 6271 h 475346"/>
                <a:gd name="connsiteX0" fmla="*/ 59376 w 409698"/>
                <a:gd name="connsiteY0" fmla="*/ 6271 h 475346"/>
                <a:gd name="connsiteX1" fmla="*/ 160317 w 409698"/>
                <a:gd name="connsiteY1" fmla="*/ 6271 h 475346"/>
                <a:gd name="connsiteX2" fmla="*/ 332509 w 409698"/>
                <a:gd name="connsiteY2" fmla="*/ 30021 h 475346"/>
                <a:gd name="connsiteX3" fmla="*/ 409698 w 409698"/>
                <a:gd name="connsiteY3" fmla="*/ 77523 h 475346"/>
                <a:gd name="connsiteX4" fmla="*/ 368135 w 409698"/>
                <a:gd name="connsiteY4" fmla="*/ 475346 h 475346"/>
                <a:gd name="connsiteX5" fmla="*/ 225631 w 409698"/>
                <a:gd name="connsiteY5" fmla="*/ 445658 h 475346"/>
                <a:gd name="connsiteX6" fmla="*/ 118752 w 409698"/>
                <a:gd name="connsiteY6" fmla="*/ 404094 h 475346"/>
                <a:gd name="connsiteX7" fmla="*/ 35626 w 409698"/>
                <a:gd name="connsiteY7" fmla="*/ 332843 h 475346"/>
                <a:gd name="connsiteX8" fmla="*/ 5937 w 409698"/>
                <a:gd name="connsiteY8" fmla="*/ 249715 h 475346"/>
                <a:gd name="connsiteX9" fmla="*/ 0 w 409698"/>
                <a:gd name="connsiteY9" fmla="*/ 154712 h 475346"/>
                <a:gd name="connsiteX10" fmla="*/ 17813 w 409698"/>
                <a:gd name="connsiteY10" fmla="*/ 77523 h 475346"/>
                <a:gd name="connsiteX11" fmla="*/ 59376 w 409698"/>
                <a:gd name="connsiteY11" fmla="*/ 6271 h 475346"/>
                <a:gd name="connsiteX0" fmla="*/ 59376 w 409698"/>
                <a:gd name="connsiteY0" fmla="*/ 6271 h 475346"/>
                <a:gd name="connsiteX1" fmla="*/ 160317 w 409698"/>
                <a:gd name="connsiteY1" fmla="*/ 6271 h 475346"/>
                <a:gd name="connsiteX2" fmla="*/ 332509 w 409698"/>
                <a:gd name="connsiteY2" fmla="*/ 30021 h 475346"/>
                <a:gd name="connsiteX3" fmla="*/ 409698 w 409698"/>
                <a:gd name="connsiteY3" fmla="*/ 77523 h 475346"/>
                <a:gd name="connsiteX4" fmla="*/ 368135 w 409698"/>
                <a:gd name="connsiteY4" fmla="*/ 475346 h 475346"/>
                <a:gd name="connsiteX5" fmla="*/ 225631 w 409698"/>
                <a:gd name="connsiteY5" fmla="*/ 445658 h 475346"/>
                <a:gd name="connsiteX6" fmla="*/ 118752 w 409698"/>
                <a:gd name="connsiteY6" fmla="*/ 404094 h 475346"/>
                <a:gd name="connsiteX7" fmla="*/ 35626 w 409698"/>
                <a:gd name="connsiteY7" fmla="*/ 332843 h 475346"/>
                <a:gd name="connsiteX8" fmla="*/ 5937 w 409698"/>
                <a:gd name="connsiteY8" fmla="*/ 249715 h 475346"/>
                <a:gd name="connsiteX9" fmla="*/ 0 w 409698"/>
                <a:gd name="connsiteY9" fmla="*/ 154712 h 475346"/>
                <a:gd name="connsiteX10" fmla="*/ 17813 w 409698"/>
                <a:gd name="connsiteY10" fmla="*/ 77523 h 475346"/>
                <a:gd name="connsiteX11" fmla="*/ 59376 w 409698"/>
                <a:gd name="connsiteY11" fmla="*/ 6271 h 475346"/>
                <a:gd name="connsiteX0" fmla="*/ 59376 w 403760"/>
                <a:gd name="connsiteY0" fmla="*/ 6271 h 475346"/>
                <a:gd name="connsiteX1" fmla="*/ 160317 w 403760"/>
                <a:gd name="connsiteY1" fmla="*/ 6271 h 475346"/>
                <a:gd name="connsiteX2" fmla="*/ 332509 w 403760"/>
                <a:gd name="connsiteY2" fmla="*/ 30021 h 475346"/>
                <a:gd name="connsiteX3" fmla="*/ 403760 w 403760"/>
                <a:gd name="connsiteY3" fmla="*/ 125024 h 475346"/>
                <a:gd name="connsiteX4" fmla="*/ 368135 w 403760"/>
                <a:gd name="connsiteY4" fmla="*/ 475346 h 475346"/>
                <a:gd name="connsiteX5" fmla="*/ 225631 w 403760"/>
                <a:gd name="connsiteY5" fmla="*/ 445658 h 475346"/>
                <a:gd name="connsiteX6" fmla="*/ 118752 w 403760"/>
                <a:gd name="connsiteY6" fmla="*/ 404094 h 475346"/>
                <a:gd name="connsiteX7" fmla="*/ 35626 w 403760"/>
                <a:gd name="connsiteY7" fmla="*/ 332843 h 475346"/>
                <a:gd name="connsiteX8" fmla="*/ 5937 w 403760"/>
                <a:gd name="connsiteY8" fmla="*/ 249715 h 475346"/>
                <a:gd name="connsiteX9" fmla="*/ 0 w 403760"/>
                <a:gd name="connsiteY9" fmla="*/ 154712 h 475346"/>
                <a:gd name="connsiteX10" fmla="*/ 17813 w 403760"/>
                <a:gd name="connsiteY10" fmla="*/ 77523 h 475346"/>
                <a:gd name="connsiteX11" fmla="*/ 59376 w 403760"/>
                <a:gd name="connsiteY11" fmla="*/ 6271 h 475346"/>
                <a:gd name="connsiteX0" fmla="*/ 59376 w 403760"/>
                <a:gd name="connsiteY0" fmla="*/ 6271 h 494986"/>
                <a:gd name="connsiteX1" fmla="*/ 160317 w 403760"/>
                <a:gd name="connsiteY1" fmla="*/ 6271 h 494986"/>
                <a:gd name="connsiteX2" fmla="*/ 332509 w 403760"/>
                <a:gd name="connsiteY2" fmla="*/ 30021 h 494986"/>
                <a:gd name="connsiteX3" fmla="*/ 403760 w 403760"/>
                <a:gd name="connsiteY3" fmla="*/ 125024 h 494986"/>
                <a:gd name="connsiteX4" fmla="*/ 368135 w 403760"/>
                <a:gd name="connsiteY4" fmla="*/ 475346 h 494986"/>
                <a:gd name="connsiteX5" fmla="*/ 225631 w 403760"/>
                <a:gd name="connsiteY5" fmla="*/ 445658 h 494986"/>
                <a:gd name="connsiteX6" fmla="*/ 118752 w 403760"/>
                <a:gd name="connsiteY6" fmla="*/ 404094 h 494986"/>
                <a:gd name="connsiteX7" fmla="*/ 35626 w 403760"/>
                <a:gd name="connsiteY7" fmla="*/ 332843 h 494986"/>
                <a:gd name="connsiteX8" fmla="*/ 5937 w 403760"/>
                <a:gd name="connsiteY8" fmla="*/ 249715 h 494986"/>
                <a:gd name="connsiteX9" fmla="*/ 0 w 403760"/>
                <a:gd name="connsiteY9" fmla="*/ 154712 h 494986"/>
                <a:gd name="connsiteX10" fmla="*/ 17813 w 403760"/>
                <a:gd name="connsiteY10" fmla="*/ 77523 h 494986"/>
                <a:gd name="connsiteX11" fmla="*/ 59376 w 403760"/>
                <a:gd name="connsiteY11" fmla="*/ 6271 h 494986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59376 w 403760"/>
                <a:gd name="connsiteY0" fmla="*/ 6271 h 472274"/>
                <a:gd name="connsiteX1" fmla="*/ 160317 w 403760"/>
                <a:gd name="connsiteY1" fmla="*/ 6271 h 472274"/>
                <a:gd name="connsiteX2" fmla="*/ 332509 w 403760"/>
                <a:gd name="connsiteY2" fmla="*/ 30021 h 472274"/>
                <a:gd name="connsiteX3" fmla="*/ 403760 w 403760"/>
                <a:gd name="connsiteY3" fmla="*/ 125024 h 472274"/>
                <a:gd name="connsiteX4" fmla="*/ 368135 w 403760"/>
                <a:gd name="connsiteY4" fmla="*/ 445658 h 472274"/>
                <a:gd name="connsiteX5" fmla="*/ 225631 w 403760"/>
                <a:gd name="connsiteY5" fmla="*/ 445658 h 472274"/>
                <a:gd name="connsiteX6" fmla="*/ 118752 w 403760"/>
                <a:gd name="connsiteY6" fmla="*/ 404094 h 472274"/>
                <a:gd name="connsiteX7" fmla="*/ 35626 w 403760"/>
                <a:gd name="connsiteY7" fmla="*/ 332843 h 472274"/>
                <a:gd name="connsiteX8" fmla="*/ 5937 w 403760"/>
                <a:gd name="connsiteY8" fmla="*/ 249715 h 472274"/>
                <a:gd name="connsiteX9" fmla="*/ 0 w 403760"/>
                <a:gd name="connsiteY9" fmla="*/ 154712 h 472274"/>
                <a:gd name="connsiteX10" fmla="*/ 17813 w 403760"/>
                <a:gd name="connsiteY10" fmla="*/ 77523 h 472274"/>
                <a:gd name="connsiteX11" fmla="*/ 59376 w 403760"/>
                <a:gd name="connsiteY11" fmla="*/ 6271 h 472274"/>
                <a:gd name="connsiteX0" fmla="*/ 60118 w 404502"/>
                <a:gd name="connsiteY0" fmla="*/ 6271 h 472274"/>
                <a:gd name="connsiteX1" fmla="*/ 161059 w 404502"/>
                <a:gd name="connsiteY1" fmla="*/ 6271 h 472274"/>
                <a:gd name="connsiteX2" fmla="*/ 333251 w 404502"/>
                <a:gd name="connsiteY2" fmla="*/ 30021 h 472274"/>
                <a:gd name="connsiteX3" fmla="*/ 404502 w 404502"/>
                <a:gd name="connsiteY3" fmla="*/ 125024 h 472274"/>
                <a:gd name="connsiteX4" fmla="*/ 368877 w 404502"/>
                <a:gd name="connsiteY4" fmla="*/ 445658 h 472274"/>
                <a:gd name="connsiteX5" fmla="*/ 226373 w 404502"/>
                <a:gd name="connsiteY5" fmla="*/ 445658 h 472274"/>
                <a:gd name="connsiteX6" fmla="*/ 119494 w 404502"/>
                <a:gd name="connsiteY6" fmla="*/ 404094 h 472274"/>
                <a:gd name="connsiteX7" fmla="*/ 36368 w 404502"/>
                <a:gd name="connsiteY7" fmla="*/ 332843 h 472274"/>
                <a:gd name="connsiteX8" fmla="*/ 6679 w 404502"/>
                <a:gd name="connsiteY8" fmla="*/ 249715 h 472274"/>
                <a:gd name="connsiteX9" fmla="*/ 742 w 404502"/>
                <a:gd name="connsiteY9" fmla="*/ 154712 h 472274"/>
                <a:gd name="connsiteX10" fmla="*/ 18555 w 404502"/>
                <a:gd name="connsiteY10" fmla="*/ 77523 h 472274"/>
                <a:gd name="connsiteX11" fmla="*/ 60118 w 404502"/>
                <a:gd name="connsiteY11" fmla="*/ 6271 h 47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4502" h="472274">
                  <a:moveTo>
                    <a:pt x="60118" y="6271"/>
                  </a:moveTo>
                  <a:cubicBezTo>
                    <a:pt x="83869" y="-5604"/>
                    <a:pt x="115537" y="2313"/>
                    <a:pt x="161059" y="6271"/>
                  </a:cubicBezTo>
                  <a:cubicBezTo>
                    <a:pt x="206581" y="10229"/>
                    <a:pt x="291688" y="18146"/>
                    <a:pt x="333251" y="30021"/>
                  </a:cubicBezTo>
                  <a:cubicBezTo>
                    <a:pt x="374815" y="41896"/>
                    <a:pt x="398564" y="50803"/>
                    <a:pt x="404502" y="125024"/>
                  </a:cubicBezTo>
                  <a:lnTo>
                    <a:pt x="368877" y="445658"/>
                  </a:lnTo>
                  <a:cubicBezTo>
                    <a:pt x="339189" y="499097"/>
                    <a:pt x="267937" y="457533"/>
                    <a:pt x="226373" y="445658"/>
                  </a:cubicBezTo>
                  <a:cubicBezTo>
                    <a:pt x="184809" y="438731"/>
                    <a:pt x="151162" y="422897"/>
                    <a:pt x="119494" y="404094"/>
                  </a:cubicBezTo>
                  <a:cubicBezTo>
                    <a:pt x="87827" y="385292"/>
                    <a:pt x="55171" y="358573"/>
                    <a:pt x="36368" y="332843"/>
                  </a:cubicBezTo>
                  <a:cubicBezTo>
                    <a:pt x="17566" y="307113"/>
                    <a:pt x="12617" y="279404"/>
                    <a:pt x="6679" y="249715"/>
                  </a:cubicBezTo>
                  <a:cubicBezTo>
                    <a:pt x="741" y="220026"/>
                    <a:pt x="-1237" y="183411"/>
                    <a:pt x="742" y="154712"/>
                  </a:cubicBezTo>
                  <a:lnTo>
                    <a:pt x="18555" y="77523"/>
                  </a:lnTo>
                  <a:lnTo>
                    <a:pt x="60118" y="627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16ECB3F1-ED72-48FB-A75F-BB11607290A5}"/>
                </a:ext>
              </a:extLst>
            </p:cNvPr>
            <p:cNvSpPr/>
            <p:nvPr/>
          </p:nvSpPr>
          <p:spPr>
            <a:xfrm flipH="1">
              <a:off x="2836350" y="3228377"/>
              <a:ext cx="177487" cy="216246"/>
            </a:xfrm>
            <a:custGeom>
              <a:avLst/>
              <a:gdLst>
                <a:gd name="connsiteX0" fmla="*/ 33337 w 188118"/>
                <a:gd name="connsiteY0" fmla="*/ 0 h 254794"/>
                <a:gd name="connsiteX1" fmla="*/ 188118 w 188118"/>
                <a:gd name="connsiteY1" fmla="*/ 28575 h 254794"/>
                <a:gd name="connsiteX2" fmla="*/ 114300 w 188118"/>
                <a:gd name="connsiteY2" fmla="*/ 254794 h 254794"/>
                <a:gd name="connsiteX3" fmla="*/ 0 w 188118"/>
                <a:gd name="connsiteY3" fmla="*/ 207169 h 254794"/>
                <a:gd name="connsiteX4" fmla="*/ 33337 w 188118"/>
                <a:gd name="connsiteY4" fmla="*/ 0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18" h="254794">
                  <a:moveTo>
                    <a:pt x="33337" y="0"/>
                  </a:moveTo>
                  <a:lnTo>
                    <a:pt x="188118" y="28575"/>
                  </a:lnTo>
                  <a:lnTo>
                    <a:pt x="114300" y="254794"/>
                  </a:lnTo>
                  <a:lnTo>
                    <a:pt x="0" y="207169"/>
                  </a:lnTo>
                  <a:lnTo>
                    <a:pt x="33337" y="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D5A13D27-2693-4BE7-A363-6D74230A67F4}"/>
                </a:ext>
              </a:extLst>
            </p:cNvPr>
            <p:cNvSpPr/>
            <p:nvPr/>
          </p:nvSpPr>
          <p:spPr>
            <a:xfrm flipH="1">
              <a:off x="2515073" y="4107508"/>
              <a:ext cx="274096" cy="864984"/>
            </a:xfrm>
            <a:custGeom>
              <a:avLst/>
              <a:gdLst>
                <a:gd name="connsiteX0" fmla="*/ 114300 w 266700"/>
                <a:gd name="connsiteY0" fmla="*/ 28575 h 1009650"/>
                <a:gd name="connsiteX1" fmla="*/ 52387 w 266700"/>
                <a:gd name="connsiteY1" fmla="*/ 138113 h 1009650"/>
                <a:gd name="connsiteX2" fmla="*/ 33337 w 266700"/>
                <a:gd name="connsiteY2" fmla="*/ 223838 h 1009650"/>
                <a:gd name="connsiteX3" fmla="*/ 33337 w 266700"/>
                <a:gd name="connsiteY3" fmla="*/ 276225 h 1009650"/>
                <a:gd name="connsiteX4" fmla="*/ 61912 w 266700"/>
                <a:gd name="connsiteY4" fmla="*/ 352425 h 1009650"/>
                <a:gd name="connsiteX5" fmla="*/ 109537 w 266700"/>
                <a:gd name="connsiteY5" fmla="*/ 414338 h 1009650"/>
                <a:gd name="connsiteX6" fmla="*/ 152400 w 266700"/>
                <a:gd name="connsiteY6" fmla="*/ 457200 h 1009650"/>
                <a:gd name="connsiteX7" fmla="*/ 161925 w 266700"/>
                <a:gd name="connsiteY7" fmla="*/ 914400 h 1009650"/>
                <a:gd name="connsiteX8" fmla="*/ 0 w 266700"/>
                <a:gd name="connsiteY8" fmla="*/ 914400 h 1009650"/>
                <a:gd name="connsiteX9" fmla="*/ 33337 w 266700"/>
                <a:gd name="connsiteY9" fmla="*/ 1009650 h 1009650"/>
                <a:gd name="connsiteX10" fmla="*/ 266700 w 266700"/>
                <a:gd name="connsiteY10" fmla="*/ 1004888 h 1009650"/>
                <a:gd name="connsiteX11" fmla="*/ 266700 w 266700"/>
                <a:gd name="connsiteY11" fmla="*/ 0 h 1009650"/>
                <a:gd name="connsiteX12" fmla="*/ 114300 w 266700"/>
                <a:gd name="connsiteY12" fmla="*/ 28575 h 1009650"/>
                <a:gd name="connsiteX0" fmla="*/ 133350 w 285750"/>
                <a:gd name="connsiteY0" fmla="*/ 28575 h 1009650"/>
                <a:gd name="connsiteX1" fmla="*/ 71437 w 285750"/>
                <a:gd name="connsiteY1" fmla="*/ 138113 h 1009650"/>
                <a:gd name="connsiteX2" fmla="*/ 52387 w 285750"/>
                <a:gd name="connsiteY2" fmla="*/ 223838 h 1009650"/>
                <a:gd name="connsiteX3" fmla="*/ 52387 w 285750"/>
                <a:gd name="connsiteY3" fmla="*/ 276225 h 1009650"/>
                <a:gd name="connsiteX4" fmla="*/ 80962 w 285750"/>
                <a:gd name="connsiteY4" fmla="*/ 352425 h 1009650"/>
                <a:gd name="connsiteX5" fmla="*/ 128587 w 285750"/>
                <a:gd name="connsiteY5" fmla="*/ 414338 h 1009650"/>
                <a:gd name="connsiteX6" fmla="*/ 171450 w 285750"/>
                <a:gd name="connsiteY6" fmla="*/ 457200 h 1009650"/>
                <a:gd name="connsiteX7" fmla="*/ 180975 w 285750"/>
                <a:gd name="connsiteY7" fmla="*/ 914400 h 1009650"/>
                <a:gd name="connsiteX8" fmla="*/ 0 w 285750"/>
                <a:gd name="connsiteY8" fmla="*/ 923925 h 1009650"/>
                <a:gd name="connsiteX9" fmla="*/ 52387 w 285750"/>
                <a:gd name="connsiteY9" fmla="*/ 1009650 h 1009650"/>
                <a:gd name="connsiteX10" fmla="*/ 285750 w 285750"/>
                <a:gd name="connsiteY10" fmla="*/ 1004888 h 1009650"/>
                <a:gd name="connsiteX11" fmla="*/ 285750 w 285750"/>
                <a:gd name="connsiteY11" fmla="*/ 0 h 1009650"/>
                <a:gd name="connsiteX12" fmla="*/ 133350 w 285750"/>
                <a:gd name="connsiteY12" fmla="*/ 28575 h 1009650"/>
                <a:gd name="connsiteX0" fmla="*/ 133350 w 290513"/>
                <a:gd name="connsiteY0" fmla="*/ 28575 h 1019175"/>
                <a:gd name="connsiteX1" fmla="*/ 71437 w 290513"/>
                <a:gd name="connsiteY1" fmla="*/ 138113 h 1019175"/>
                <a:gd name="connsiteX2" fmla="*/ 52387 w 290513"/>
                <a:gd name="connsiteY2" fmla="*/ 223838 h 1019175"/>
                <a:gd name="connsiteX3" fmla="*/ 52387 w 290513"/>
                <a:gd name="connsiteY3" fmla="*/ 276225 h 1019175"/>
                <a:gd name="connsiteX4" fmla="*/ 80962 w 290513"/>
                <a:gd name="connsiteY4" fmla="*/ 352425 h 1019175"/>
                <a:gd name="connsiteX5" fmla="*/ 128587 w 290513"/>
                <a:gd name="connsiteY5" fmla="*/ 414338 h 1019175"/>
                <a:gd name="connsiteX6" fmla="*/ 171450 w 290513"/>
                <a:gd name="connsiteY6" fmla="*/ 457200 h 1019175"/>
                <a:gd name="connsiteX7" fmla="*/ 180975 w 290513"/>
                <a:gd name="connsiteY7" fmla="*/ 914400 h 1019175"/>
                <a:gd name="connsiteX8" fmla="*/ 0 w 290513"/>
                <a:gd name="connsiteY8" fmla="*/ 923925 h 1019175"/>
                <a:gd name="connsiteX9" fmla="*/ 52387 w 290513"/>
                <a:gd name="connsiteY9" fmla="*/ 1009650 h 1019175"/>
                <a:gd name="connsiteX10" fmla="*/ 290513 w 290513"/>
                <a:gd name="connsiteY10" fmla="*/ 1019175 h 1019175"/>
                <a:gd name="connsiteX11" fmla="*/ 285750 w 290513"/>
                <a:gd name="connsiteY11" fmla="*/ 0 h 1019175"/>
                <a:gd name="connsiteX12" fmla="*/ 133350 w 290513"/>
                <a:gd name="connsiteY12" fmla="*/ 285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513" h="1019175">
                  <a:moveTo>
                    <a:pt x="133350" y="28575"/>
                  </a:moveTo>
                  <a:lnTo>
                    <a:pt x="71437" y="138113"/>
                  </a:lnTo>
                  <a:lnTo>
                    <a:pt x="52387" y="223838"/>
                  </a:lnTo>
                  <a:lnTo>
                    <a:pt x="52387" y="276225"/>
                  </a:lnTo>
                  <a:lnTo>
                    <a:pt x="80962" y="352425"/>
                  </a:lnTo>
                  <a:lnTo>
                    <a:pt x="128587" y="414338"/>
                  </a:lnTo>
                  <a:lnTo>
                    <a:pt x="171450" y="457200"/>
                  </a:lnTo>
                  <a:lnTo>
                    <a:pt x="180975" y="914400"/>
                  </a:lnTo>
                  <a:lnTo>
                    <a:pt x="0" y="923925"/>
                  </a:lnTo>
                  <a:lnTo>
                    <a:pt x="52387" y="1009650"/>
                  </a:lnTo>
                  <a:lnTo>
                    <a:pt x="290513" y="1019175"/>
                  </a:lnTo>
                  <a:cubicBezTo>
                    <a:pt x="288925" y="679450"/>
                    <a:pt x="287338" y="339725"/>
                    <a:pt x="285750" y="0"/>
                  </a:cubicBezTo>
                  <a:lnTo>
                    <a:pt x="133350" y="2857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ACD85DFF-6059-413D-B0EF-5744D42BBB70}"/>
                </a:ext>
              </a:extLst>
            </p:cNvPr>
            <p:cNvSpPr/>
            <p:nvPr/>
          </p:nvSpPr>
          <p:spPr>
            <a:xfrm flipH="1">
              <a:off x="3056431" y="3173234"/>
              <a:ext cx="294865" cy="238308"/>
            </a:xfrm>
            <a:custGeom>
              <a:avLst/>
              <a:gdLst>
                <a:gd name="connsiteX0" fmla="*/ 5247 w 312527"/>
                <a:gd name="connsiteY0" fmla="*/ 679 h 280788"/>
                <a:gd name="connsiteX1" fmla="*/ 484 w 312527"/>
                <a:gd name="connsiteY1" fmla="*/ 60210 h 280788"/>
                <a:gd name="connsiteX2" fmla="*/ 12390 w 312527"/>
                <a:gd name="connsiteY2" fmla="*/ 126885 h 280788"/>
                <a:gd name="connsiteX3" fmla="*/ 31440 w 312527"/>
                <a:gd name="connsiteY3" fmla="*/ 184035 h 280788"/>
                <a:gd name="connsiteX4" fmla="*/ 105259 w 312527"/>
                <a:gd name="connsiteY4" fmla="*/ 245947 h 280788"/>
                <a:gd name="connsiteX5" fmla="*/ 143359 w 312527"/>
                <a:gd name="connsiteY5" fmla="*/ 260235 h 280788"/>
                <a:gd name="connsiteX6" fmla="*/ 200509 w 312527"/>
                <a:gd name="connsiteY6" fmla="*/ 279285 h 280788"/>
                <a:gd name="connsiteX7" fmla="*/ 252897 w 312527"/>
                <a:gd name="connsiteY7" fmla="*/ 279285 h 280788"/>
                <a:gd name="connsiteX8" fmla="*/ 286234 w 312527"/>
                <a:gd name="connsiteY8" fmla="*/ 276904 h 280788"/>
                <a:gd name="connsiteX9" fmla="*/ 310047 w 312527"/>
                <a:gd name="connsiteY9" fmla="*/ 279285 h 280788"/>
                <a:gd name="connsiteX10" fmla="*/ 224322 w 312527"/>
                <a:gd name="connsiteY10" fmla="*/ 257854 h 280788"/>
                <a:gd name="connsiteX11" fmla="*/ 152884 w 312527"/>
                <a:gd name="connsiteY11" fmla="*/ 224516 h 280788"/>
                <a:gd name="connsiteX12" fmla="*/ 117165 w 312527"/>
                <a:gd name="connsiteY12" fmla="*/ 200704 h 280788"/>
                <a:gd name="connsiteX13" fmla="*/ 69540 w 312527"/>
                <a:gd name="connsiteY13" fmla="*/ 167366 h 280788"/>
                <a:gd name="connsiteX14" fmla="*/ 48109 w 312527"/>
                <a:gd name="connsiteY14" fmla="*/ 138791 h 280788"/>
                <a:gd name="connsiteX15" fmla="*/ 31440 w 312527"/>
                <a:gd name="connsiteY15" fmla="*/ 100691 h 280788"/>
                <a:gd name="connsiteX16" fmla="*/ 5247 w 312527"/>
                <a:gd name="connsiteY16" fmla="*/ 679 h 28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2527" h="280788">
                  <a:moveTo>
                    <a:pt x="5247" y="679"/>
                  </a:moveTo>
                  <a:cubicBezTo>
                    <a:pt x="88" y="-6068"/>
                    <a:pt x="-707" y="39176"/>
                    <a:pt x="484" y="60210"/>
                  </a:cubicBezTo>
                  <a:cubicBezTo>
                    <a:pt x="1675" y="81244"/>
                    <a:pt x="7231" y="106248"/>
                    <a:pt x="12390" y="126885"/>
                  </a:cubicBezTo>
                  <a:cubicBezTo>
                    <a:pt x="17549" y="147522"/>
                    <a:pt x="15962" y="164191"/>
                    <a:pt x="31440" y="184035"/>
                  </a:cubicBezTo>
                  <a:cubicBezTo>
                    <a:pt x="46918" y="203879"/>
                    <a:pt x="86606" y="233247"/>
                    <a:pt x="105259" y="245947"/>
                  </a:cubicBezTo>
                  <a:cubicBezTo>
                    <a:pt x="123912" y="258647"/>
                    <a:pt x="127484" y="254679"/>
                    <a:pt x="143359" y="260235"/>
                  </a:cubicBezTo>
                  <a:cubicBezTo>
                    <a:pt x="159234" y="265791"/>
                    <a:pt x="182253" y="276110"/>
                    <a:pt x="200509" y="279285"/>
                  </a:cubicBezTo>
                  <a:cubicBezTo>
                    <a:pt x="218765" y="282460"/>
                    <a:pt x="238610" y="279682"/>
                    <a:pt x="252897" y="279285"/>
                  </a:cubicBezTo>
                  <a:cubicBezTo>
                    <a:pt x="267184" y="278888"/>
                    <a:pt x="276709" y="276904"/>
                    <a:pt x="286234" y="276904"/>
                  </a:cubicBezTo>
                  <a:cubicBezTo>
                    <a:pt x="295759" y="276904"/>
                    <a:pt x="320366" y="282460"/>
                    <a:pt x="310047" y="279285"/>
                  </a:cubicBezTo>
                  <a:cubicBezTo>
                    <a:pt x="299728" y="276110"/>
                    <a:pt x="250516" y="266982"/>
                    <a:pt x="224322" y="257854"/>
                  </a:cubicBezTo>
                  <a:cubicBezTo>
                    <a:pt x="198128" y="248726"/>
                    <a:pt x="170743" y="234041"/>
                    <a:pt x="152884" y="224516"/>
                  </a:cubicBezTo>
                  <a:cubicBezTo>
                    <a:pt x="135025" y="214991"/>
                    <a:pt x="131056" y="210229"/>
                    <a:pt x="117165" y="200704"/>
                  </a:cubicBezTo>
                  <a:cubicBezTo>
                    <a:pt x="103274" y="191179"/>
                    <a:pt x="81049" y="177685"/>
                    <a:pt x="69540" y="167366"/>
                  </a:cubicBezTo>
                  <a:cubicBezTo>
                    <a:pt x="58031" y="157047"/>
                    <a:pt x="54459" y="149903"/>
                    <a:pt x="48109" y="138791"/>
                  </a:cubicBezTo>
                  <a:cubicBezTo>
                    <a:pt x="41759" y="127679"/>
                    <a:pt x="37393" y="115772"/>
                    <a:pt x="31440" y="100691"/>
                  </a:cubicBezTo>
                  <a:cubicBezTo>
                    <a:pt x="25487" y="85610"/>
                    <a:pt x="10406" y="7426"/>
                    <a:pt x="5247" y="67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03A46B52-FD10-479D-8C8E-808468245E53}"/>
                </a:ext>
              </a:extLst>
            </p:cNvPr>
            <p:cNvSpPr/>
            <p:nvPr/>
          </p:nvSpPr>
          <p:spPr>
            <a:xfrm flipH="1">
              <a:off x="2586969" y="3941786"/>
              <a:ext cx="157267" cy="250603"/>
            </a:xfrm>
            <a:custGeom>
              <a:avLst/>
              <a:gdLst>
                <a:gd name="connsiteX0" fmla="*/ 14287 w 157162"/>
                <a:gd name="connsiteY0" fmla="*/ 0 h 257175"/>
                <a:gd name="connsiteX1" fmla="*/ 0 w 157162"/>
                <a:gd name="connsiteY1" fmla="*/ 157163 h 257175"/>
                <a:gd name="connsiteX2" fmla="*/ 133350 w 157162"/>
                <a:gd name="connsiteY2" fmla="*/ 257175 h 257175"/>
                <a:gd name="connsiteX3" fmla="*/ 157162 w 157162"/>
                <a:gd name="connsiteY3" fmla="*/ 80963 h 257175"/>
                <a:gd name="connsiteX4" fmla="*/ 14287 w 157162"/>
                <a:gd name="connsiteY4" fmla="*/ 0 h 257175"/>
                <a:gd name="connsiteX0" fmla="*/ 14287 w 157162"/>
                <a:gd name="connsiteY0" fmla="*/ 0 h 271463"/>
                <a:gd name="connsiteX1" fmla="*/ 0 w 157162"/>
                <a:gd name="connsiteY1" fmla="*/ 171451 h 271463"/>
                <a:gd name="connsiteX2" fmla="*/ 133350 w 157162"/>
                <a:gd name="connsiteY2" fmla="*/ 271463 h 271463"/>
                <a:gd name="connsiteX3" fmla="*/ 157162 w 157162"/>
                <a:gd name="connsiteY3" fmla="*/ 95251 h 271463"/>
                <a:gd name="connsiteX4" fmla="*/ 14287 w 157162"/>
                <a:gd name="connsiteY4" fmla="*/ 0 h 271463"/>
                <a:gd name="connsiteX0" fmla="*/ 23812 w 166687"/>
                <a:gd name="connsiteY0" fmla="*/ 0 h 271463"/>
                <a:gd name="connsiteX1" fmla="*/ 0 w 166687"/>
                <a:gd name="connsiteY1" fmla="*/ 119064 h 271463"/>
                <a:gd name="connsiteX2" fmla="*/ 142875 w 166687"/>
                <a:gd name="connsiteY2" fmla="*/ 271463 h 271463"/>
                <a:gd name="connsiteX3" fmla="*/ 166687 w 166687"/>
                <a:gd name="connsiteY3" fmla="*/ 95251 h 271463"/>
                <a:gd name="connsiteX4" fmla="*/ 23812 w 166687"/>
                <a:gd name="connsiteY4" fmla="*/ 0 h 271463"/>
                <a:gd name="connsiteX0" fmla="*/ 23812 w 166687"/>
                <a:gd name="connsiteY0" fmla="*/ 0 h 271463"/>
                <a:gd name="connsiteX1" fmla="*/ 0 w 166687"/>
                <a:gd name="connsiteY1" fmla="*/ 171451 h 271463"/>
                <a:gd name="connsiteX2" fmla="*/ 142875 w 166687"/>
                <a:gd name="connsiteY2" fmla="*/ 271463 h 271463"/>
                <a:gd name="connsiteX3" fmla="*/ 166687 w 166687"/>
                <a:gd name="connsiteY3" fmla="*/ 95251 h 271463"/>
                <a:gd name="connsiteX4" fmla="*/ 23812 w 166687"/>
                <a:gd name="connsiteY4" fmla="*/ 0 h 271463"/>
                <a:gd name="connsiteX0" fmla="*/ 23812 w 166687"/>
                <a:gd name="connsiteY0" fmla="*/ 0 h 295275"/>
                <a:gd name="connsiteX1" fmla="*/ 0 w 166687"/>
                <a:gd name="connsiteY1" fmla="*/ 171451 h 295275"/>
                <a:gd name="connsiteX2" fmla="*/ 147637 w 166687"/>
                <a:gd name="connsiteY2" fmla="*/ 295275 h 295275"/>
                <a:gd name="connsiteX3" fmla="*/ 166687 w 166687"/>
                <a:gd name="connsiteY3" fmla="*/ 95251 h 295275"/>
                <a:gd name="connsiteX4" fmla="*/ 23812 w 166687"/>
                <a:gd name="connsiteY4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" h="295275">
                  <a:moveTo>
                    <a:pt x="23812" y="0"/>
                  </a:moveTo>
                  <a:lnTo>
                    <a:pt x="0" y="171451"/>
                  </a:lnTo>
                  <a:lnTo>
                    <a:pt x="147637" y="295275"/>
                  </a:lnTo>
                  <a:lnTo>
                    <a:pt x="166687" y="95251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9EC862CF-3324-4760-8D84-3DA98B4CFC52}"/>
                </a:ext>
              </a:extLst>
            </p:cNvPr>
            <p:cNvSpPr/>
            <p:nvPr/>
          </p:nvSpPr>
          <p:spPr>
            <a:xfrm flipH="1">
              <a:off x="2443180" y="4118437"/>
              <a:ext cx="301055" cy="963189"/>
            </a:xfrm>
            <a:custGeom>
              <a:avLst/>
              <a:gdLst>
                <a:gd name="connsiteX0" fmla="*/ 204787 w 319087"/>
                <a:gd name="connsiteY0" fmla="*/ 23812 h 1095375"/>
                <a:gd name="connsiteX1" fmla="*/ 161925 w 319087"/>
                <a:gd name="connsiteY1" fmla="*/ 71437 h 1095375"/>
                <a:gd name="connsiteX2" fmla="*/ 114300 w 319087"/>
                <a:gd name="connsiteY2" fmla="*/ 152400 h 1095375"/>
                <a:gd name="connsiteX3" fmla="*/ 100012 w 319087"/>
                <a:gd name="connsiteY3" fmla="*/ 257175 h 1095375"/>
                <a:gd name="connsiteX4" fmla="*/ 95250 w 319087"/>
                <a:gd name="connsiteY4" fmla="*/ 295275 h 1095375"/>
                <a:gd name="connsiteX5" fmla="*/ 109537 w 319087"/>
                <a:gd name="connsiteY5" fmla="*/ 328612 h 1095375"/>
                <a:gd name="connsiteX6" fmla="*/ 114300 w 319087"/>
                <a:gd name="connsiteY6" fmla="*/ 381000 h 1095375"/>
                <a:gd name="connsiteX7" fmla="*/ 147637 w 319087"/>
                <a:gd name="connsiteY7" fmla="*/ 433387 h 1095375"/>
                <a:gd name="connsiteX8" fmla="*/ 185737 w 319087"/>
                <a:gd name="connsiteY8" fmla="*/ 476250 h 1095375"/>
                <a:gd name="connsiteX9" fmla="*/ 223837 w 319087"/>
                <a:gd name="connsiteY9" fmla="*/ 509587 h 1095375"/>
                <a:gd name="connsiteX10" fmla="*/ 219075 w 319087"/>
                <a:gd name="connsiteY10" fmla="*/ 947737 h 1095375"/>
                <a:gd name="connsiteX11" fmla="*/ 0 w 319087"/>
                <a:gd name="connsiteY11" fmla="*/ 957262 h 1095375"/>
                <a:gd name="connsiteX12" fmla="*/ 76200 w 319087"/>
                <a:gd name="connsiteY12" fmla="*/ 1095375 h 1095375"/>
                <a:gd name="connsiteX13" fmla="*/ 300037 w 319087"/>
                <a:gd name="connsiteY13" fmla="*/ 1095375 h 1095375"/>
                <a:gd name="connsiteX14" fmla="*/ 295275 w 319087"/>
                <a:gd name="connsiteY14" fmla="*/ 757237 h 1095375"/>
                <a:gd name="connsiteX15" fmla="*/ 295275 w 319087"/>
                <a:gd name="connsiteY15" fmla="*/ 595312 h 1095375"/>
                <a:gd name="connsiteX16" fmla="*/ 319087 w 319087"/>
                <a:gd name="connsiteY16" fmla="*/ 0 h 1095375"/>
                <a:gd name="connsiteX17" fmla="*/ 204787 w 319087"/>
                <a:gd name="connsiteY17" fmla="*/ 23812 h 1095375"/>
                <a:gd name="connsiteX0" fmla="*/ 204787 w 319087"/>
                <a:gd name="connsiteY0" fmla="*/ 62926 h 1134489"/>
                <a:gd name="connsiteX1" fmla="*/ 161925 w 319087"/>
                <a:gd name="connsiteY1" fmla="*/ 110551 h 1134489"/>
                <a:gd name="connsiteX2" fmla="*/ 114300 w 319087"/>
                <a:gd name="connsiteY2" fmla="*/ 191514 h 1134489"/>
                <a:gd name="connsiteX3" fmla="*/ 100012 w 319087"/>
                <a:gd name="connsiteY3" fmla="*/ 296289 h 1134489"/>
                <a:gd name="connsiteX4" fmla="*/ 95250 w 319087"/>
                <a:gd name="connsiteY4" fmla="*/ 334389 h 1134489"/>
                <a:gd name="connsiteX5" fmla="*/ 109537 w 319087"/>
                <a:gd name="connsiteY5" fmla="*/ 367726 h 1134489"/>
                <a:gd name="connsiteX6" fmla="*/ 114300 w 319087"/>
                <a:gd name="connsiteY6" fmla="*/ 420114 h 1134489"/>
                <a:gd name="connsiteX7" fmla="*/ 147637 w 319087"/>
                <a:gd name="connsiteY7" fmla="*/ 472501 h 1134489"/>
                <a:gd name="connsiteX8" fmla="*/ 185737 w 319087"/>
                <a:gd name="connsiteY8" fmla="*/ 515364 h 1134489"/>
                <a:gd name="connsiteX9" fmla="*/ 223837 w 319087"/>
                <a:gd name="connsiteY9" fmla="*/ 548701 h 1134489"/>
                <a:gd name="connsiteX10" fmla="*/ 219075 w 319087"/>
                <a:gd name="connsiteY10" fmla="*/ 986851 h 1134489"/>
                <a:gd name="connsiteX11" fmla="*/ 0 w 319087"/>
                <a:gd name="connsiteY11" fmla="*/ 996376 h 1134489"/>
                <a:gd name="connsiteX12" fmla="*/ 76200 w 319087"/>
                <a:gd name="connsiteY12" fmla="*/ 1134489 h 1134489"/>
                <a:gd name="connsiteX13" fmla="*/ 300037 w 319087"/>
                <a:gd name="connsiteY13" fmla="*/ 1134489 h 1134489"/>
                <a:gd name="connsiteX14" fmla="*/ 295275 w 319087"/>
                <a:gd name="connsiteY14" fmla="*/ 796351 h 1134489"/>
                <a:gd name="connsiteX15" fmla="*/ 295275 w 319087"/>
                <a:gd name="connsiteY15" fmla="*/ 634426 h 1134489"/>
                <a:gd name="connsiteX16" fmla="*/ 319087 w 319087"/>
                <a:gd name="connsiteY16" fmla="*/ 39114 h 1134489"/>
                <a:gd name="connsiteX17" fmla="*/ 204787 w 319087"/>
                <a:gd name="connsiteY17" fmla="*/ 62926 h 1134489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100012 w 319087"/>
                <a:gd name="connsiteY3" fmla="*/ 286454 h 1124654"/>
                <a:gd name="connsiteX4" fmla="*/ 95250 w 319087"/>
                <a:gd name="connsiteY4" fmla="*/ 324554 h 1124654"/>
                <a:gd name="connsiteX5" fmla="*/ 109537 w 319087"/>
                <a:gd name="connsiteY5" fmla="*/ 357891 h 1124654"/>
                <a:gd name="connsiteX6" fmla="*/ 114300 w 319087"/>
                <a:gd name="connsiteY6" fmla="*/ 410279 h 1124654"/>
                <a:gd name="connsiteX7" fmla="*/ 147637 w 319087"/>
                <a:gd name="connsiteY7" fmla="*/ 462666 h 1124654"/>
                <a:gd name="connsiteX8" fmla="*/ 185737 w 319087"/>
                <a:gd name="connsiteY8" fmla="*/ 505529 h 1124654"/>
                <a:gd name="connsiteX9" fmla="*/ 223837 w 319087"/>
                <a:gd name="connsiteY9" fmla="*/ 538866 h 1124654"/>
                <a:gd name="connsiteX10" fmla="*/ 219075 w 319087"/>
                <a:gd name="connsiteY10" fmla="*/ 977016 h 1124654"/>
                <a:gd name="connsiteX11" fmla="*/ 0 w 319087"/>
                <a:gd name="connsiteY11" fmla="*/ 986541 h 1124654"/>
                <a:gd name="connsiteX12" fmla="*/ 76200 w 319087"/>
                <a:gd name="connsiteY12" fmla="*/ 1124654 h 1124654"/>
                <a:gd name="connsiteX13" fmla="*/ 300037 w 319087"/>
                <a:gd name="connsiteY13" fmla="*/ 1124654 h 1124654"/>
                <a:gd name="connsiteX14" fmla="*/ 295275 w 319087"/>
                <a:gd name="connsiteY14" fmla="*/ 786516 h 1124654"/>
                <a:gd name="connsiteX15" fmla="*/ 295275 w 319087"/>
                <a:gd name="connsiteY15" fmla="*/ 624591 h 1124654"/>
                <a:gd name="connsiteX16" fmla="*/ 319087 w 319087"/>
                <a:gd name="connsiteY16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100012 w 319087"/>
                <a:gd name="connsiteY3" fmla="*/ 286454 h 1124654"/>
                <a:gd name="connsiteX4" fmla="*/ 95250 w 319087"/>
                <a:gd name="connsiteY4" fmla="*/ 324554 h 1124654"/>
                <a:gd name="connsiteX5" fmla="*/ 109537 w 319087"/>
                <a:gd name="connsiteY5" fmla="*/ 357891 h 1124654"/>
                <a:gd name="connsiteX6" fmla="*/ 114300 w 319087"/>
                <a:gd name="connsiteY6" fmla="*/ 410279 h 1124654"/>
                <a:gd name="connsiteX7" fmla="*/ 147637 w 319087"/>
                <a:gd name="connsiteY7" fmla="*/ 462666 h 1124654"/>
                <a:gd name="connsiteX8" fmla="*/ 185737 w 319087"/>
                <a:gd name="connsiteY8" fmla="*/ 505529 h 1124654"/>
                <a:gd name="connsiteX9" fmla="*/ 223837 w 319087"/>
                <a:gd name="connsiteY9" fmla="*/ 538866 h 1124654"/>
                <a:gd name="connsiteX10" fmla="*/ 219075 w 319087"/>
                <a:gd name="connsiteY10" fmla="*/ 977016 h 1124654"/>
                <a:gd name="connsiteX11" fmla="*/ 0 w 319087"/>
                <a:gd name="connsiteY11" fmla="*/ 986541 h 1124654"/>
                <a:gd name="connsiteX12" fmla="*/ 76200 w 319087"/>
                <a:gd name="connsiteY12" fmla="*/ 1124654 h 1124654"/>
                <a:gd name="connsiteX13" fmla="*/ 300037 w 319087"/>
                <a:gd name="connsiteY13" fmla="*/ 1124654 h 1124654"/>
                <a:gd name="connsiteX14" fmla="*/ 295275 w 319087"/>
                <a:gd name="connsiteY14" fmla="*/ 786516 h 1124654"/>
                <a:gd name="connsiteX15" fmla="*/ 295275 w 319087"/>
                <a:gd name="connsiteY15" fmla="*/ 624591 h 1124654"/>
                <a:gd name="connsiteX16" fmla="*/ 319087 w 319087"/>
                <a:gd name="connsiteY16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100012 w 319087"/>
                <a:gd name="connsiteY3" fmla="*/ 286454 h 1124654"/>
                <a:gd name="connsiteX4" fmla="*/ 95250 w 319087"/>
                <a:gd name="connsiteY4" fmla="*/ 324554 h 1124654"/>
                <a:gd name="connsiteX5" fmla="*/ 109537 w 319087"/>
                <a:gd name="connsiteY5" fmla="*/ 357891 h 1124654"/>
                <a:gd name="connsiteX6" fmla="*/ 114300 w 319087"/>
                <a:gd name="connsiteY6" fmla="*/ 410279 h 1124654"/>
                <a:gd name="connsiteX7" fmla="*/ 147637 w 319087"/>
                <a:gd name="connsiteY7" fmla="*/ 462666 h 1124654"/>
                <a:gd name="connsiteX8" fmla="*/ 185737 w 319087"/>
                <a:gd name="connsiteY8" fmla="*/ 505529 h 1124654"/>
                <a:gd name="connsiteX9" fmla="*/ 223837 w 319087"/>
                <a:gd name="connsiteY9" fmla="*/ 538866 h 1124654"/>
                <a:gd name="connsiteX10" fmla="*/ 219075 w 319087"/>
                <a:gd name="connsiteY10" fmla="*/ 977016 h 1124654"/>
                <a:gd name="connsiteX11" fmla="*/ 0 w 319087"/>
                <a:gd name="connsiteY11" fmla="*/ 986541 h 1124654"/>
                <a:gd name="connsiteX12" fmla="*/ 76200 w 319087"/>
                <a:gd name="connsiteY12" fmla="*/ 1124654 h 1124654"/>
                <a:gd name="connsiteX13" fmla="*/ 300037 w 319087"/>
                <a:gd name="connsiteY13" fmla="*/ 1124654 h 1124654"/>
                <a:gd name="connsiteX14" fmla="*/ 295275 w 319087"/>
                <a:gd name="connsiteY14" fmla="*/ 786516 h 1124654"/>
                <a:gd name="connsiteX15" fmla="*/ 295275 w 319087"/>
                <a:gd name="connsiteY15" fmla="*/ 624591 h 1124654"/>
                <a:gd name="connsiteX16" fmla="*/ 319087 w 319087"/>
                <a:gd name="connsiteY16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100012 w 319087"/>
                <a:gd name="connsiteY3" fmla="*/ 286454 h 1124654"/>
                <a:gd name="connsiteX4" fmla="*/ 109537 w 319087"/>
                <a:gd name="connsiteY4" fmla="*/ 357891 h 1124654"/>
                <a:gd name="connsiteX5" fmla="*/ 114300 w 319087"/>
                <a:gd name="connsiteY5" fmla="*/ 410279 h 1124654"/>
                <a:gd name="connsiteX6" fmla="*/ 147637 w 319087"/>
                <a:gd name="connsiteY6" fmla="*/ 462666 h 1124654"/>
                <a:gd name="connsiteX7" fmla="*/ 185737 w 319087"/>
                <a:gd name="connsiteY7" fmla="*/ 505529 h 1124654"/>
                <a:gd name="connsiteX8" fmla="*/ 223837 w 319087"/>
                <a:gd name="connsiteY8" fmla="*/ 538866 h 1124654"/>
                <a:gd name="connsiteX9" fmla="*/ 219075 w 319087"/>
                <a:gd name="connsiteY9" fmla="*/ 977016 h 1124654"/>
                <a:gd name="connsiteX10" fmla="*/ 0 w 319087"/>
                <a:gd name="connsiteY10" fmla="*/ 986541 h 1124654"/>
                <a:gd name="connsiteX11" fmla="*/ 76200 w 319087"/>
                <a:gd name="connsiteY11" fmla="*/ 1124654 h 1124654"/>
                <a:gd name="connsiteX12" fmla="*/ 300037 w 319087"/>
                <a:gd name="connsiteY12" fmla="*/ 1124654 h 1124654"/>
                <a:gd name="connsiteX13" fmla="*/ 295275 w 319087"/>
                <a:gd name="connsiteY13" fmla="*/ 786516 h 1124654"/>
                <a:gd name="connsiteX14" fmla="*/ 295275 w 319087"/>
                <a:gd name="connsiteY14" fmla="*/ 624591 h 1124654"/>
                <a:gd name="connsiteX15" fmla="*/ 319087 w 319087"/>
                <a:gd name="connsiteY15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100012 w 319087"/>
                <a:gd name="connsiteY3" fmla="*/ 286454 h 1124654"/>
                <a:gd name="connsiteX4" fmla="*/ 114300 w 319087"/>
                <a:gd name="connsiteY4" fmla="*/ 410279 h 1124654"/>
                <a:gd name="connsiteX5" fmla="*/ 147637 w 319087"/>
                <a:gd name="connsiteY5" fmla="*/ 462666 h 1124654"/>
                <a:gd name="connsiteX6" fmla="*/ 185737 w 319087"/>
                <a:gd name="connsiteY6" fmla="*/ 505529 h 1124654"/>
                <a:gd name="connsiteX7" fmla="*/ 223837 w 319087"/>
                <a:gd name="connsiteY7" fmla="*/ 538866 h 1124654"/>
                <a:gd name="connsiteX8" fmla="*/ 219075 w 319087"/>
                <a:gd name="connsiteY8" fmla="*/ 977016 h 1124654"/>
                <a:gd name="connsiteX9" fmla="*/ 0 w 319087"/>
                <a:gd name="connsiteY9" fmla="*/ 986541 h 1124654"/>
                <a:gd name="connsiteX10" fmla="*/ 76200 w 319087"/>
                <a:gd name="connsiteY10" fmla="*/ 1124654 h 1124654"/>
                <a:gd name="connsiteX11" fmla="*/ 300037 w 319087"/>
                <a:gd name="connsiteY11" fmla="*/ 1124654 h 1124654"/>
                <a:gd name="connsiteX12" fmla="*/ 295275 w 319087"/>
                <a:gd name="connsiteY12" fmla="*/ 786516 h 1124654"/>
                <a:gd name="connsiteX13" fmla="*/ 295275 w 319087"/>
                <a:gd name="connsiteY13" fmla="*/ 624591 h 1124654"/>
                <a:gd name="connsiteX14" fmla="*/ 319087 w 319087"/>
                <a:gd name="connsiteY14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100012 w 319087"/>
                <a:gd name="connsiteY3" fmla="*/ 286454 h 1124654"/>
                <a:gd name="connsiteX4" fmla="*/ 114300 w 319087"/>
                <a:gd name="connsiteY4" fmla="*/ 410279 h 1124654"/>
                <a:gd name="connsiteX5" fmla="*/ 147637 w 319087"/>
                <a:gd name="connsiteY5" fmla="*/ 462666 h 1124654"/>
                <a:gd name="connsiteX6" fmla="*/ 185737 w 319087"/>
                <a:gd name="connsiteY6" fmla="*/ 505529 h 1124654"/>
                <a:gd name="connsiteX7" fmla="*/ 223837 w 319087"/>
                <a:gd name="connsiteY7" fmla="*/ 538866 h 1124654"/>
                <a:gd name="connsiteX8" fmla="*/ 219075 w 319087"/>
                <a:gd name="connsiteY8" fmla="*/ 977016 h 1124654"/>
                <a:gd name="connsiteX9" fmla="*/ 0 w 319087"/>
                <a:gd name="connsiteY9" fmla="*/ 986541 h 1124654"/>
                <a:gd name="connsiteX10" fmla="*/ 76200 w 319087"/>
                <a:gd name="connsiteY10" fmla="*/ 1124654 h 1124654"/>
                <a:gd name="connsiteX11" fmla="*/ 300037 w 319087"/>
                <a:gd name="connsiteY11" fmla="*/ 1124654 h 1124654"/>
                <a:gd name="connsiteX12" fmla="*/ 295275 w 319087"/>
                <a:gd name="connsiteY12" fmla="*/ 786516 h 1124654"/>
                <a:gd name="connsiteX13" fmla="*/ 295275 w 319087"/>
                <a:gd name="connsiteY13" fmla="*/ 624591 h 1124654"/>
                <a:gd name="connsiteX14" fmla="*/ 319087 w 319087"/>
                <a:gd name="connsiteY14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90487 w 319087"/>
                <a:gd name="connsiteY3" fmla="*/ 319791 h 1124654"/>
                <a:gd name="connsiteX4" fmla="*/ 114300 w 319087"/>
                <a:gd name="connsiteY4" fmla="*/ 410279 h 1124654"/>
                <a:gd name="connsiteX5" fmla="*/ 147637 w 319087"/>
                <a:gd name="connsiteY5" fmla="*/ 462666 h 1124654"/>
                <a:gd name="connsiteX6" fmla="*/ 185737 w 319087"/>
                <a:gd name="connsiteY6" fmla="*/ 505529 h 1124654"/>
                <a:gd name="connsiteX7" fmla="*/ 223837 w 319087"/>
                <a:gd name="connsiteY7" fmla="*/ 538866 h 1124654"/>
                <a:gd name="connsiteX8" fmla="*/ 219075 w 319087"/>
                <a:gd name="connsiteY8" fmla="*/ 977016 h 1124654"/>
                <a:gd name="connsiteX9" fmla="*/ 0 w 319087"/>
                <a:gd name="connsiteY9" fmla="*/ 986541 h 1124654"/>
                <a:gd name="connsiteX10" fmla="*/ 76200 w 319087"/>
                <a:gd name="connsiteY10" fmla="*/ 1124654 h 1124654"/>
                <a:gd name="connsiteX11" fmla="*/ 300037 w 319087"/>
                <a:gd name="connsiteY11" fmla="*/ 1124654 h 1124654"/>
                <a:gd name="connsiteX12" fmla="*/ 295275 w 319087"/>
                <a:gd name="connsiteY12" fmla="*/ 786516 h 1124654"/>
                <a:gd name="connsiteX13" fmla="*/ 295275 w 319087"/>
                <a:gd name="connsiteY13" fmla="*/ 624591 h 1124654"/>
                <a:gd name="connsiteX14" fmla="*/ 319087 w 319087"/>
                <a:gd name="connsiteY14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90487 w 319087"/>
                <a:gd name="connsiteY3" fmla="*/ 319791 h 1124654"/>
                <a:gd name="connsiteX4" fmla="*/ 114300 w 319087"/>
                <a:gd name="connsiteY4" fmla="*/ 410279 h 1124654"/>
                <a:gd name="connsiteX5" fmla="*/ 147637 w 319087"/>
                <a:gd name="connsiteY5" fmla="*/ 462666 h 1124654"/>
                <a:gd name="connsiteX6" fmla="*/ 185737 w 319087"/>
                <a:gd name="connsiteY6" fmla="*/ 505529 h 1124654"/>
                <a:gd name="connsiteX7" fmla="*/ 223837 w 319087"/>
                <a:gd name="connsiteY7" fmla="*/ 538866 h 1124654"/>
                <a:gd name="connsiteX8" fmla="*/ 219075 w 319087"/>
                <a:gd name="connsiteY8" fmla="*/ 977016 h 1124654"/>
                <a:gd name="connsiteX9" fmla="*/ 0 w 319087"/>
                <a:gd name="connsiteY9" fmla="*/ 986541 h 1124654"/>
                <a:gd name="connsiteX10" fmla="*/ 76200 w 319087"/>
                <a:gd name="connsiteY10" fmla="*/ 1124654 h 1124654"/>
                <a:gd name="connsiteX11" fmla="*/ 300037 w 319087"/>
                <a:gd name="connsiteY11" fmla="*/ 1124654 h 1124654"/>
                <a:gd name="connsiteX12" fmla="*/ 295275 w 319087"/>
                <a:gd name="connsiteY12" fmla="*/ 786516 h 1124654"/>
                <a:gd name="connsiteX13" fmla="*/ 295275 w 319087"/>
                <a:gd name="connsiteY13" fmla="*/ 624591 h 1124654"/>
                <a:gd name="connsiteX14" fmla="*/ 319087 w 319087"/>
                <a:gd name="connsiteY14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14300 w 319087"/>
                <a:gd name="connsiteY2" fmla="*/ 181679 h 1124654"/>
                <a:gd name="connsiteX3" fmla="*/ 90487 w 319087"/>
                <a:gd name="connsiteY3" fmla="*/ 319791 h 1124654"/>
                <a:gd name="connsiteX4" fmla="*/ 114300 w 319087"/>
                <a:gd name="connsiteY4" fmla="*/ 410279 h 1124654"/>
                <a:gd name="connsiteX5" fmla="*/ 147637 w 319087"/>
                <a:gd name="connsiteY5" fmla="*/ 462666 h 1124654"/>
                <a:gd name="connsiteX6" fmla="*/ 185737 w 319087"/>
                <a:gd name="connsiteY6" fmla="*/ 505529 h 1124654"/>
                <a:gd name="connsiteX7" fmla="*/ 223837 w 319087"/>
                <a:gd name="connsiteY7" fmla="*/ 538866 h 1124654"/>
                <a:gd name="connsiteX8" fmla="*/ 228600 w 319087"/>
                <a:gd name="connsiteY8" fmla="*/ 991303 h 1124654"/>
                <a:gd name="connsiteX9" fmla="*/ 0 w 319087"/>
                <a:gd name="connsiteY9" fmla="*/ 986541 h 1124654"/>
                <a:gd name="connsiteX10" fmla="*/ 76200 w 319087"/>
                <a:gd name="connsiteY10" fmla="*/ 1124654 h 1124654"/>
                <a:gd name="connsiteX11" fmla="*/ 300037 w 319087"/>
                <a:gd name="connsiteY11" fmla="*/ 1124654 h 1124654"/>
                <a:gd name="connsiteX12" fmla="*/ 295275 w 319087"/>
                <a:gd name="connsiteY12" fmla="*/ 786516 h 1124654"/>
                <a:gd name="connsiteX13" fmla="*/ 295275 w 319087"/>
                <a:gd name="connsiteY13" fmla="*/ 624591 h 1124654"/>
                <a:gd name="connsiteX14" fmla="*/ 319087 w 319087"/>
                <a:gd name="connsiteY14" fmla="*/ 29279 h 1124654"/>
                <a:gd name="connsiteX0" fmla="*/ 319087 w 319087"/>
                <a:gd name="connsiteY0" fmla="*/ 29279 h 1124654"/>
                <a:gd name="connsiteX1" fmla="*/ 161925 w 319087"/>
                <a:gd name="connsiteY1" fmla="*/ 100716 h 1124654"/>
                <a:gd name="connsiteX2" fmla="*/ 100013 w 319087"/>
                <a:gd name="connsiteY2" fmla="*/ 176917 h 1124654"/>
                <a:gd name="connsiteX3" fmla="*/ 90487 w 319087"/>
                <a:gd name="connsiteY3" fmla="*/ 319791 h 1124654"/>
                <a:gd name="connsiteX4" fmla="*/ 114300 w 319087"/>
                <a:gd name="connsiteY4" fmla="*/ 410279 h 1124654"/>
                <a:gd name="connsiteX5" fmla="*/ 147637 w 319087"/>
                <a:gd name="connsiteY5" fmla="*/ 462666 h 1124654"/>
                <a:gd name="connsiteX6" fmla="*/ 185737 w 319087"/>
                <a:gd name="connsiteY6" fmla="*/ 505529 h 1124654"/>
                <a:gd name="connsiteX7" fmla="*/ 223837 w 319087"/>
                <a:gd name="connsiteY7" fmla="*/ 538866 h 1124654"/>
                <a:gd name="connsiteX8" fmla="*/ 228600 w 319087"/>
                <a:gd name="connsiteY8" fmla="*/ 991303 h 1124654"/>
                <a:gd name="connsiteX9" fmla="*/ 0 w 319087"/>
                <a:gd name="connsiteY9" fmla="*/ 986541 h 1124654"/>
                <a:gd name="connsiteX10" fmla="*/ 76200 w 319087"/>
                <a:gd name="connsiteY10" fmla="*/ 1124654 h 1124654"/>
                <a:gd name="connsiteX11" fmla="*/ 300037 w 319087"/>
                <a:gd name="connsiteY11" fmla="*/ 1124654 h 1124654"/>
                <a:gd name="connsiteX12" fmla="*/ 295275 w 319087"/>
                <a:gd name="connsiteY12" fmla="*/ 786516 h 1124654"/>
                <a:gd name="connsiteX13" fmla="*/ 295275 w 319087"/>
                <a:gd name="connsiteY13" fmla="*/ 624591 h 1124654"/>
                <a:gd name="connsiteX14" fmla="*/ 319087 w 319087"/>
                <a:gd name="connsiteY14" fmla="*/ 29279 h 1124654"/>
                <a:gd name="connsiteX0" fmla="*/ 319087 w 319087"/>
                <a:gd name="connsiteY0" fmla="*/ 39511 h 1134886"/>
                <a:gd name="connsiteX1" fmla="*/ 185738 w 319087"/>
                <a:gd name="connsiteY1" fmla="*/ 58561 h 1134886"/>
                <a:gd name="connsiteX2" fmla="*/ 100013 w 319087"/>
                <a:gd name="connsiteY2" fmla="*/ 187149 h 1134886"/>
                <a:gd name="connsiteX3" fmla="*/ 90487 w 319087"/>
                <a:gd name="connsiteY3" fmla="*/ 330023 h 1134886"/>
                <a:gd name="connsiteX4" fmla="*/ 114300 w 319087"/>
                <a:gd name="connsiteY4" fmla="*/ 420511 h 1134886"/>
                <a:gd name="connsiteX5" fmla="*/ 147637 w 319087"/>
                <a:gd name="connsiteY5" fmla="*/ 472898 h 1134886"/>
                <a:gd name="connsiteX6" fmla="*/ 185737 w 319087"/>
                <a:gd name="connsiteY6" fmla="*/ 515761 h 1134886"/>
                <a:gd name="connsiteX7" fmla="*/ 223837 w 319087"/>
                <a:gd name="connsiteY7" fmla="*/ 549098 h 1134886"/>
                <a:gd name="connsiteX8" fmla="*/ 228600 w 319087"/>
                <a:gd name="connsiteY8" fmla="*/ 1001535 h 1134886"/>
                <a:gd name="connsiteX9" fmla="*/ 0 w 319087"/>
                <a:gd name="connsiteY9" fmla="*/ 996773 h 1134886"/>
                <a:gd name="connsiteX10" fmla="*/ 76200 w 319087"/>
                <a:gd name="connsiteY10" fmla="*/ 1134886 h 1134886"/>
                <a:gd name="connsiteX11" fmla="*/ 300037 w 319087"/>
                <a:gd name="connsiteY11" fmla="*/ 1134886 h 1134886"/>
                <a:gd name="connsiteX12" fmla="*/ 295275 w 319087"/>
                <a:gd name="connsiteY12" fmla="*/ 796748 h 1134886"/>
                <a:gd name="connsiteX13" fmla="*/ 295275 w 319087"/>
                <a:gd name="connsiteY13" fmla="*/ 634823 h 1134886"/>
                <a:gd name="connsiteX14" fmla="*/ 319087 w 319087"/>
                <a:gd name="connsiteY14" fmla="*/ 39511 h 1134886"/>
                <a:gd name="connsiteX0" fmla="*/ 319087 w 319087"/>
                <a:gd name="connsiteY0" fmla="*/ 39511 h 1134886"/>
                <a:gd name="connsiteX1" fmla="*/ 185738 w 319087"/>
                <a:gd name="connsiteY1" fmla="*/ 58561 h 1134886"/>
                <a:gd name="connsiteX2" fmla="*/ 100013 w 319087"/>
                <a:gd name="connsiteY2" fmla="*/ 187149 h 1134886"/>
                <a:gd name="connsiteX3" fmla="*/ 76199 w 319087"/>
                <a:gd name="connsiteY3" fmla="*/ 325260 h 1134886"/>
                <a:gd name="connsiteX4" fmla="*/ 114300 w 319087"/>
                <a:gd name="connsiteY4" fmla="*/ 420511 h 1134886"/>
                <a:gd name="connsiteX5" fmla="*/ 147637 w 319087"/>
                <a:gd name="connsiteY5" fmla="*/ 472898 h 1134886"/>
                <a:gd name="connsiteX6" fmla="*/ 185737 w 319087"/>
                <a:gd name="connsiteY6" fmla="*/ 515761 h 1134886"/>
                <a:gd name="connsiteX7" fmla="*/ 223837 w 319087"/>
                <a:gd name="connsiteY7" fmla="*/ 549098 h 1134886"/>
                <a:gd name="connsiteX8" fmla="*/ 228600 w 319087"/>
                <a:gd name="connsiteY8" fmla="*/ 1001535 h 1134886"/>
                <a:gd name="connsiteX9" fmla="*/ 0 w 319087"/>
                <a:gd name="connsiteY9" fmla="*/ 996773 h 1134886"/>
                <a:gd name="connsiteX10" fmla="*/ 76200 w 319087"/>
                <a:gd name="connsiteY10" fmla="*/ 1134886 h 1134886"/>
                <a:gd name="connsiteX11" fmla="*/ 300037 w 319087"/>
                <a:gd name="connsiteY11" fmla="*/ 1134886 h 1134886"/>
                <a:gd name="connsiteX12" fmla="*/ 295275 w 319087"/>
                <a:gd name="connsiteY12" fmla="*/ 796748 h 1134886"/>
                <a:gd name="connsiteX13" fmla="*/ 295275 w 319087"/>
                <a:gd name="connsiteY13" fmla="*/ 634823 h 1134886"/>
                <a:gd name="connsiteX14" fmla="*/ 319087 w 319087"/>
                <a:gd name="connsiteY14" fmla="*/ 39511 h 113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9087" h="1134886">
                  <a:moveTo>
                    <a:pt x="319087" y="39511"/>
                  </a:moveTo>
                  <a:cubicBezTo>
                    <a:pt x="296862" y="-47802"/>
                    <a:pt x="219869" y="33161"/>
                    <a:pt x="185738" y="58561"/>
                  </a:cubicBezTo>
                  <a:cubicBezTo>
                    <a:pt x="151607" y="83961"/>
                    <a:pt x="110332" y="156193"/>
                    <a:pt x="100013" y="187149"/>
                  </a:cubicBezTo>
                  <a:cubicBezTo>
                    <a:pt x="89694" y="218105"/>
                    <a:pt x="79374" y="301448"/>
                    <a:pt x="76199" y="325260"/>
                  </a:cubicBezTo>
                  <a:cubicBezTo>
                    <a:pt x="76199" y="363360"/>
                    <a:pt x="106363" y="391142"/>
                    <a:pt x="114300" y="420511"/>
                  </a:cubicBezTo>
                  <a:cubicBezTo>
                    <a:pt x="123825" y="444324"/>
                    <a:pt x="135731" y="457023"/>
                    <a:pt x="147637" y="472898"/>
                  </a:cubicBezTo>
                  <a:lnTo>
                    <a:pt x="185737" y="515761"/>
                  </a:lnTo>
                  <a:lnTo>
                    <a:pt x="223837" y="549098"/>
                  </a:lnTo>
                  <a:cubicBezTo>
                    <a:pt x="222250" y="695148"/>
                    <a:pt x="230187" y="855485"/>
                    <a:pt x="228600" y="1001535"/>
                  </a:cubicBezTo>
                  <a:lnTo>
                    <a:pt x="0" y="996773"/>
                  </a:lnTo>
                  <a:lnTo>
                    <a:pt x="76200" y="1134886"/>
                  </a:lnTo>
                  <a:lnTo>
                    <a:pt x="300037" y="1134886"/>
                  </a:lnTo>
                  <a:cubicBezTo>
                    <a:pt x="298450" y="1022173"/>
                    <a:pt x="296862" y="909461"/>
                    <a:pt x="295275" y="796748"/>
                  </a:cubicBezTo>
                  <a:lnTo>
                    <a:pt x="295275" y="634823"/>
                  </a:lnTo>
                  <a:lnTo>
                    <a:pt x="319087" y="39511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2A82BB7E-B8C7-4E4F-8504-C5CE5ADB5920}"/>
                </a:ext>
              </a:extLst>
            </p:cNvPr>
            <p:cNvSpPr/>
            <p:nvPr/>
          </p:nvSpPr>
          <p:spPr>
            <a:xfrm flipH="1">
              <a:off x="1912964" y="4026668"/>
              <a:ext cx="687484" cy="214225"/>
            </a:xfrm>
            <a:custGeom>
              <a:avLst/>
              <a:gdLst>
                <a:gd name="connsiteX0" fmla="*/ 0 w 742950"/>
                <a:gd name="connsiteY0" fmla="*/ 171450 h 252413"/>
                <a:gd name="connsiteX1" fmla="*/ 723900 w 742950"/>
                <a:gd name="connsiteY1" fmla="*/ 252413 h 252413"/>
                <a:gd name="connsiteX2" fmla="*/ 742950 w 742950"/>
                <a:gd name="connsiteY2" fmla="*/ 71438 h 252413"/>
                <a:gd name="connsiteX3" fmla="*/ 23813 w 742950"/>
                <a:gd name="connsiteY3" fmla="*/ 0 h 252413"/>
                <a:gd name="connsiteX4" fmla="*/ 0 w 742950"/>
                <a:gd name="connsiteY4" fmla="*/ 171450 h 252413"/>
                <a:gd name="connsiteX0" fmla="*/ 0 w 728662"/>
                <a:gd name="connsiteY0" fmla="*/ 190500 h 252413"/>
                <a:gd name="connsiteX1" fmla="*/ 709612 w 728662"/>
                <a:gd name="connsiteY1" fmla="*/ 252413 h 252413"/>
                <a:gd name="connsiteX2" fmla="*/ 728662 w 728662"/>
                <a:gd name="connsiteY2" fmla="*/ 71438 h 252413"/>
                <a:gd name="connsiteX3" fmla="*/ 9525 w 728662"/>
                <a:gd name="connsiteY3" fmla="*/ 0 h 252413"/>
                <a:gd name="connsiteX4" fmla="*/ 0 w 728662"/>
                <a:gd name="connsiteY4" fmla="*/ 19050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62" h="252413">
                  <a:moveTo>
                    <a:pt x="0" y="190500"/>
                  </a:moveTo>
                  <a:lnTo>
                    <a:pt x="709612" y="252413"/>
                  </a:lnTo>
                  <a:lnTo>
                    <a:pt x="728662" y="71438"/>
                  </a:lnTo>
                  <a:lnTo>
                    <a:pt x="9525" y="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11889A24-5159-4AF5-A6DD-CB38B2AE0CCE}"/>
                </a:ext>
              </a:extLst>
            </p:cNvPr>
            <p:cNvSpPr/>
            <p:nvPr/>
          </p:nvSpPr>
          <p:spPr>
            <a:xfrm flipH="1">
              <a:off x="2735248" y="4891652"/>
              <a:ext cx="76388" cy="299107"/>
            </a:xfrm>
            <a:custGeom>
              <a:avLst/>
              <a:gdLst>
                <a:gd name="connsiteX0" fmla="*/ 19050 w 80963"/>
                <a:gd name="connsiteY0" fmla="*/ 0 h 352425"/>
                <a:gd name="connsiteX1" fmla="*/ 0 w 80963"/>
                <a:gd name="connsiteY1" fmla="*/ 223838 h 352425"/>
                <a:gd name="connsiteX2" fmla="*/ 66675 w 80963"/>
                <a:gd name="connsiteY2" fmla="*/ 352425 h 352425"/>
                <a:gd name="connsiteX3" fmla="*/ 80963 w 80963"/>
                <a:gd name="connsiteY3" fmla="*/ 95250 h 352425"/>
                <a:gd name="connsiteX4" fmla="*/ 19050 w 80963"/>
                <a:gd name="connsiteY4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3" h="352425">
                  <a:moveTo>
                    <a:pt x="19050" y="0"/>
                  </a:moveTo>
                  <a:lnTo>
                    <a:pt x="0" y="223838"/>
                  </a:lnTo>
                  <a:lnTo>
                    <a:pt x="66675" y="352425"/>
                  </a:lnTo>
                  <a:lnTo>
                    <a:pt x="80963" y="9525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E5A18251-7E37-46CC-918A-88DCD2E8826D}"/>
                </a:ext>
              </a:extLst>
            </p:cNvPr>
            <p:cNvSpPr/>
            <p:nvPr/>
          </p:nvSpPr>
          <p:spPr>
            <a:xfrm flipH="1">
              <a:off x="1966884" y="4150923"/>
              <a:ext cx="714444" cy="1169179"/>
            </a:xfrm>
            <a:custGeom>
              <a:avLst/>
              <a:gdLst>
                <a:gd name="connsiteX0" fmla="*/ 223837 w 752475"/>
                <a:gd name="connsiteY0" fmla="*/ 600075 h 1314450"/>
                <a:gd name="connsiteX1" fmla="*/ 171450 w 752475"/>
                <a:gd name="connsiteY1" fmla="*/ 533400 h 1314450"/>
                <a:gd name="connsiteX2" fmla="*/ 123825 w 752475"/>
                <a:gd name="connsiteY2" fmla="*/ 452437 h 1314450"/>
                <a:gd name="connsiteX3" fmla="*/ 104775 w 752475"/>
                <a:gd name="connsiteY3" fmla="*/ 361950 h 1314450"/>
                <a:gd name="connsiteX4" fmla="*/ 109537 w 752475"/>
                <a:gd name="connsiteY4" fmla="*/ 266700 h 1314450"/>
                <a:gd name="connsiteX5" fmla="*/ 128587 w 752475"/>
                <a:gd name="connsiteY5" fmla="*/ 185737 h 1314450"/>
                <a:gd name="connsiteX6" fmla="*/ 161925 w 752475"/>
                <a:gd name="connsiteY6" fmla="*/ 119062 h 1314450"/>
                <a:gd name="connsiteX7" fmla="*/ 238125 w 752475"/>
                <a:gd name="connsiteY7" fmla="*/ 38100 h 1314450"/>
                <a:gd name="connsiteX8" fmla="*/ 338137 w 752475"/>
                <a:gd name="connsiteY8" fmla="*/ 4762 h 1314450"/>
                <a:gd name="connsiteX9" fmla="*/ 442912 w 752475"/>
                <a:gd name="connsiteY9" fmla="*/ 0 h 1314450"/>
                <a:gd name="connsiteX10" fmla="*/ 547687 w 752475"/>
                <a:gd name="connsiteY10" fmla="*/ 19050 h 1314450"/>
                <a:gd name="connsiteX11" fmla="*/ 647700 w 752475"/>
                <a:gd name="connsiteY11" fmla="*/ 76200 h 1314450"/>
                <a:gd name="connsiteX12" fmla="*/ 714375 w 752475"/>
                <a:gd name="connsiteY12" fmla="*/ 180975 h 1314450"/>
                <a:gd name="connsiteX13" fmla="*/ 752475 w 752475"/>
                <a:gd name="connsiteY13" fmla="*/ 276225 h 1314450"/>
                <a:gd name="connsiteX14" fmla="*/ 742950 w 752475"/>
                <a:gd name="connsiteY14" fmla="*/ 581025 h 1314450"/>
                <a:gd name="connsiteX15" fmla="*/ 733425 w 752475"/>
                <a:gd name="connsiteY15" fmla="*/ 1314450 h 1314450"/>
                <a:gd name="connsiteX16" fmla="*/ 0 w 752475"/>
                <a:gd name="connsiteY16" fmla="*/ 1309687 h 1314450"/>
                <a:gd name="connsiteX17" fmla="*/ 9525 w 752475"/>
                <a:gd name="connsiteY17" fmla="*/ 1095375 h 1314450"/>
                <a:gd name="connsiteX18" fmla="*/ 233362 w 752475"/>
                <a:gd name="connsiteY18" fmla="*/ 1100137 h 1314450"/>
                <a:gd name="connsiteX19" fmla="*/ 223837 w 752475"/>
                <a:gd name="connsiteY19" fmla="*/ 600075 h 1314450"/>
                <a:gd name="connsiteX0" fmla="*/ 223837 w 752475"/>
                <a:gd name="connsiteY0" fmla="*/ 600075 h 1366837"/>
                <a:gd name="connsiteX1" fmla="*/ 171450 w 752475"/>
                <a:gd name="connsiteY1" fmla="*/ 533400 h 1366837"/>
                <a:gd name="connsiteX2" fmla="*/ 123825 w 752475"/>
                <a:gd name="connsiteY2" fmla="*/ 452437 h 1366837"/>
                <a:gd name="connsiteX3" fmla="*/ 104775 w 752475"/>
                <a:gd name="connsiteY3" fmla="*/ 361950 h 1366837"/>
                <a:gd name="connsiteX4" fmla="*/ 109537 w 752475"/>
                <a:gd name="connsiteY4" fmla="*/ 266700 h 1366837"/>
                <a:gd name="connsiteX5" fmla="*/ 128587 w 752475"/>
                <a:gd name="connsiteY5" fmla="*/ 185737 h 1366837"/>
                <a:gd name="connsiteX6" fmla="*/ 161925 w 752475"/>
                <a:gd name="connsiteY6" fmla="*/ 119062 h 1366837"/>
                <a:gd name="connsiteX7" fmla="*/ 238125 w 752475"/>
                <a:gd name="connsiteY7" fmla="*/ 38100 h 1366837"/>
                <a:gd name="connsiteX8" fmla="*/ 338137 w 752475"/>
                <a:gd name="connsiteY8" fmla="*/ 4762 h 1366837"/>
                <a:gd name="connsiteX9" fmla="*/ 442912 w 752475"/>
                <a:gd name="connsiteY9" fmla="*/ 0 h 1366837"/>
                <a:gd name="connsiteX10" fmla="*/ 547687 w 752475"/>
                <a:gd name="connsiteY10" fmla="*/ 19050 h 1366837"/>
                <a:gd name="connsiteX11" fmla="*/ 647700 w 752475"/>
                <a:gd name="connsiteY11" fmla="*/ 76200 h 1366837"/>
                <a:gd name="connsiteX12" fmla="*/ 714375 w 752475"/>
                <a:gd name="connsiteY12" fmla="*/ 180975 h 1366837"/>
                <a:gd name="connsiteX13" fmla="*/ 752475 w 752475"/>
                <a:gd name="connsiteY13" fmla="*/ 276225 h 1366837"/>
                <a:gd name="connsiteX14" fmla="*/ 742950 w 752475"/>
                <a:gd name="connsiteY14" fmla="*/ 581025 h 1366837"/>
                <a:gd name="connsiteX15" fmla="*/ 733425 w 752475"/>
                <a:gd name="connsiteY15" fmla="*/ 1314450 h 1366837"/>
                <a:gd name="connsiteX16" fmla="*/ 0 w 752475"/>
                <a:gd name="connsiteY16" fmla="*/ 1366837 h 1366837"/>
                <a:gd name="connsiteX17" fmla="*/ 9525 w 752475"/>
                <a:gd name="connsiteY17" fmla="*/ 1095375 h 1366837"/>
                <a:gd name="connsiteX18" fmla="*/ 233362 w 752475"/>
                <a:gd name="connsiteY18" fmla="*/ 1100137 h 1366837"/>
                <a:gd name="connsiteX19" fmla="*/ 223837 w 752475"/>
                <a:gd name="connsiteY19" fmla="*/ 600075 h 1366837"/>
                <a:gd name="connsiteX0" fmla="*/ 223837 w 752475"/>
                <a:gd name="connsiteY0" fmla="*/ 600075 h 1385887"/>
                <a:gd name="connsiteX1" fmla="*/ 171450 w 752475"/>
                <a:gd name="connsiteY1" fmla="*/ 533400 h 1385887"/>
                <a:gd name="connsiteX2" fmla="*/ 123825 w 752475"/>
                <a:gd name="connsiteY2" fmla="*/ 452437 h 1385887"/>
                <a:gd name="connsiteX3" fmla="*/ 104775 w 752475"/>
                <a:gd name="connsiteY3" fmla="*/ 361950 h 1385887"/>
                <a:gd name="connsiteX4" fmla="*/ 109537 w 752475"/>
                <a:gd name="connsiteY4" fmla="*/ 266700 h 1385887"/>
                <a:gd name="connsiteX5" fmla="*/ 128587 w 752475"/>
                <a:gd name="connsiteY5" fmla="*/ 185737 h 1385887"/>
                <a:gd name="connsiteX6" fmla="*/ 161925 w 752475"/>
                <a:gd name="connsiteY6" fmla="*/ 119062 h 1385887"/>
                <a:gd name="connsiteX7" fmla="*/ 238125 w 752475"/>
                <a:gd name="connsiteY7" fmla="*/ 38100 h 1385887"/>
                <a:gd name="connsiteX8" fmla="*/ 338137 w 752475"/>
                <a:gd name="connsiteY8" fmla="*/ 4762 h 1385887"/>
                <a:gd name="connsiteX9" fmla="*/ 442912 w 752475"/>
                <a:gd name="connsiteY9" fmla="*/ 0 h 1385887"/>
                <a:gd name="connsiteX10" fmla="*/ 547687 w 752475"/>
                <a:gd name="connsiteY10" fmla="*/ 19050 h 1385887"/>
                <a:gd name="connsiteX11" fmla="*/ 647700 w 752475"/>
                <a:gd name="connsiteY11" fmla="*/ 76200 h 1385887"/>
                <a:gd name="connsiteX12" fmla="*/ 714375 w 752475"/>
                <a:gd name="connsiteY12" fmla="*/ 180975 h 1385887"/>
                <a:gd name="connsiteX13" fmla="*/ 752475 w 752475"/>
                <a:gd name="connsiteY13" fmla="*/ 276225 h 1385887"/>
                <a:gd name="connsiteX14" fmla="*/ 742950 w 752475"/>
                <a:gd name="connsiteY14" fmla="*/ 581025 h 1385887"/>
                <a:gd name="connsiteX15" fmla="*/ 738188 w 752475"/>
                <a:gd name="connsiteY15" fmla="*/ 1385887 h 1385887"/>
                <a:gd name="connsiteX16" fmla="*/ 0 w 752475"/>
                <a:gd name="connsiteY16" fmla="*/ 1366837 h 1385887"/>
                <a:gd name="connsiteX17" fmla="*/ 9525 w 752475"/>
                <a:gd name="connsiteY17" fmla="*/ 1095375 h 1385887"/>
                <a:gd name="connsiteX18" fmla="*/ 233362 w 752475"/>
                <a:gd name="connsiteY18" fmla="*/ 1100137 h 1385887"/>
                <a:gd name="connsiteX19" fmla="*/ 223837 w 752475"/>
                <a:gd name="connsiteY19" fmla="*/ 600075 h 1385887"/>
                <a:gd name="connsiteX0" fmla="*/ 223837 w 752475"/>
                <a:gd name="connsiteY0" fmla="*/ 600075 h 1376362"/>
                <a:gd name="connsiteX1" fmla="*/ 171450 w 752475"/>
                <a:gd name="connsiteY1" fmla="*/ 533400 h 1376362"/>
                <a:gd name="connsiteX2" fmla="*/ 123825 w 752475"/>
                <a:gd name="connsiteY2" fmla="*/ 452437 h 1376362"/>
                <a:gd name="connsiteX3" fmla="*/ 104775 w 752475"/>
                <a:gd name="connsiteY3" fmla="*/ 361950 h 1376362"/>
                <a:gd name="connsiteX4" fmla="*/ 109537 w 752475"/>
                <a:gd name="connsiteY4" fmla="*/ 266700 h 1376362"/>
                <a:gd name="connsiteX5" fmla="*/ 128587 w 752475"/>
                <a:gd name="connsiteY5" fmla="*/ 185737 h 1376362"/>
                <a:gd name="connsiteX6" fmla="*/ 161925 w 752475"/>
                <a:gd name="connsiteY6" fmla="*/ 119062 h 1376362"/>
                <a:gd name="connsiteX7" fmla="*/ 238125 w 752475"/>
                <a:gd name="connsiteY7" fmla="*/ 38100 h 1376362"/>
                <a:gd name="connsiteX8" fmla="*/ 338137 w 752475"/>
                <a:gd name="connsiteY8" fmla="*/ 4762 h 1376362"/>
                <a:gd name="connsiteX9" fmla="*/ 442912 w 752475"/>
                <a:gd name="connsiteY9" fmla="*/ 0 h 1376362"/>
                <a:gd name="connsiteX10" fmla="*/ 547687 w 752475"/>
                <a:gd name="connsiteY10" fmla="*/ 19050 h 1376362"/>
                <a:gd name="connsiteX11" fmla="*/ 647700 w 752475"/>
                <a:gd name="connsiteY11" fmla="*/ 76200 h 1376362"/>
                <a:gd name="connsiteX12" fmla="*/ 714375 w 752475"/>
                <a:gd name="connsiteY12" fmla="*/ 180975 h 1376362"/>
                <a:gd name="connsiteX13" fmla="*/ 752475 w 752475"/>
                <a:gd name="connsiteY13" fmla="*/ 276225 h 1376362"/>
                <a:gd name="connsiteX14" fmla="*/ 742950 w 752475"/>
                <a:gd name="connsiteY14" fmla="*/ 581025 h 1376362"/>
                <a:gd name="connsiteX15" fmla="*/ 723900 w 752475"/>
                <a:gd name="connsiteY15" fmla="*/ 1376362 h 1376362"/>
                <a:gd name="connsiteX16" fmla="*/ 0 w 752475"/>
                <a:gd name="connsiteY16" fmla="*/ 1366837 h 1376362"/>
                <a:gd name="connsiteX17" fmla="*/ 9525 w 752475"/>
                <a:gd name="connsiteY17" fmla="*/ 1095375 h 1376362"/>
                <a:gd name="connsiteX18" fmla="*/ 233362 w 752475"/>
                <a:gd name="connsiteY18" fmla="*/ 1100137 h 1376362"/>
                <a:gd name="connsiteX19" fmla="*/ 223837 w 752475"/>
                <a:gd name="connsiteY19" fmla="*/ 600075 h 1376362"/>
                <a:gd name="connsiteX0" fmla="*/ 223837 w 752475"/>
                <a:gd name="connsiteY0" fmla="*/ 600075 h 1376362"/>
                <a:gd name="connsiteX1" fmla="*/ 171450 w 752475"/>
                <a:gd name="connsiteY1" fmla="*/ 533400 h 1376362"/>
                <a:gd name="connsiteX2" fmla="*/ 123825 w 752475"/>
                <a:gd name="connsiteY2" fmla="*/ 452437 h 1376362"/>
                <a:gd name="connsiteX3" fmla="*/ 104775 w 752475"/>
                <a:gd name="connsiteY3" fmla="*/ 361950 h 1376362"/>
                <a:gd name="connsiteX4" fmla="*/ 109537 w 752475"/>
                <a:gd name="connsiteY4" fmla="*/ 266700 h 1376362"/>
                <a:gd name="connsiteX5" fmla="*/ 128587 w 752475"/>
                <a:gd name="connsiteY5" fmla="*/ 185737 h 1376362"/>
                <a:gd name="connsiteX6" fmla="*/ 161925 w 752475"/>
                <a:gd name="connsiteY6" fmla="*/ 119062 h 1376362"/>
                <a:gd name="connsiteX7" fmla="*/ 238125 w 752475"/>
                <a:gd name="connsiteY7" fmla="*/ 38100 h 1376362"/>
                <a:gd name="connsiteX8" fmla="*/ 338137 w 752475"/>
                <a:gd name="connsiteY8" fmla="*/ 4762 h 1376362"/>
                <a:gd name="connsiteX9" fmla="*/ 442912 w 752475"/>
                <a:gd name="connsiteY9" fmla="*/ 0 h 1376362"/>
                <a:gd name="connsiteX10" fmla="*/ 547687 w 752475"/>
                <a:gd name="connsiteY10" fmla="*/ 19050 h 1376362"/>
                <a:gd name="connsiteX11" fmla="*/ 647700 w 752475"/>
                <a:gd name="connsiteY11" fmla="*/ 76200 h 1376362"/>
                <a:gd name="connsiteX12" fmla="*/ 714375 w 752475"/>
                <a:gd name="connsiteY12" fmla="*/ 180975 h 1376362"/>
                <a:gd name="connsiteX13" fmla="*/ 752475 w 752475"/>
                <a:gd name="connsiteY13" fmla="*/ 276225 h 1376362"/>
                <a:gd name="connsiteX14" fmla="*/ 747712 w 752475"/>
                <a:gd name="connsiteY14" fmla="*/ 590550 h 1376362"/>
                <a:gd name="connsiteX15" fmla="*/ 723900 w 752475"/>
                <a:gd name="connsiteY15" fmla="*/ 1376362 h 1376362"/>
                <a:gd name="connsiteX16" fmla="*/ 0 w 752475"/>
                <a:gd name="connsiteY16" fmla="*/ 1366837 h 1376362"/>
                <a:gd name="connsiteX17" fmla="*/ 9525 w 752475"/>
                <a:gd name="connsiteY17" fmla="*/ 1095375 h 1376362"/>
                <a:gd name="connsiteX18" fmla="*/ 233362 w 752475"/>
                <a:gd name="connsiteY18" fmla="*/ 1100137 h 1376362"/>
                <a:gd name="connsiteX19" fmla="*/ 223837 w 752475"/>
                <a:gd name="connsiteY19" fmla="*/ 600075 h 1376362"/>
                <a:gd name="connsiteX0" fmla="*/ 223837 w 752475"/>
                <a:gd name="connsiteY0" fmla="*/ 600075 h 1376362"/>
                <a:gd name="connsiteX1" fmla="*/ 171450 w 752475"/>
                <a:gd name="connsiteY1" fmla="*/ 533400 h 1376362"/>
                <a:gd name="connsiteX2" fmla="*/ 123825 w 752475"/>
                <a:gd name="connsiteY2" fmla="*/ 452437 h 1376362"/>
                <a:gd name="connsiteX3" fmla="*/ 104775 w 752475"/>
                <a:gd name="connsiteY3" fmla="*/ 361950 h 1376362"/>
                <a:gd name="connsiteX4" fmla="*/ 109537 w 752475"/>
                <a:gd name="connsiteY4" fmla="*/ 266700 h 1376362"/>
                <a:gd name="connsiteX5" fmla="*/ 128587 w 752475"/>
                <a:gd name="connsiteY5" fmla="*/ 185737 h 1376362"/>
                <a:gd name="connsiteX6" fmla="*/ 161925 w 752475"/>
                <a:gd name="connsiteY6" fmla="*/ 119062 h 1376362"/>
                <a:gd name="connsiteX7" fmla="*/ 238125 w 752475"/>
                <a:gd name="connsiteY7" fmla="*/ 38100 h 1376362"/>
                <a:gd name="connsiteX8" fmla="*/ 338137 w 752475"/>
                <a:gd name="connsiteY8" fmla="*/ 4762 h 1376362"/>
                <a:gd name="connsiteX9" fmla="*/ 442912 w 752475"/>
                <a:gd name="connsiteY9" fmla="*/ 0 h 1376362"/>
                <a:gd name="connsiteX10" fmla="*/ 547687 w 752475"/>
                <a:gd name="connsiteY10" fmla="*/ 19050 h 1376362"/>
                <a:gd name="connsiteX11" fmla="*/ 647700 w 752475"/>
                <a:gd name="connsiteY11" fmla="*/ 76200 h 1376362"/>
                <a:gd name="connsiteX12" fmla="*/ 714375 w 752475"/>
                <a:gd name="connsiteY12" fmla="*/ 180975 h 1376362"/>
                <a:gd name="connsiteX13" fmla="*/ 752475 w 752475"/>
                <a:gd name="connsiteY13" fmla="*/ 276225 h 1376362"/>
                <a:gd name="connsiteX14" fmla="*/ 747712 w 752475"/>
                <a:gd name="connsiteY14" fmla="*/ 590550 h 1376362"/>
                <a:gd name="connsiteX15" fmla="*/ 723900 w 752475"/>
                <a:gd name="connsiteY15" fmla="*/ 1376362 h 1376362"/>
                <a:gd name="connsiteX16" fmla="*/ 0 w 752475"/>
                <a:gd name="connsiteY16" fmla="*/ 1366837 h 1376362"/>
                <a:gd name="connsiteX17" fmla="*/ 9525 w 752475"/>
                <a:gd name="connsiteY17" fmla="*/ 1095375 h 1376362"/>
                <a:gd name="connsiteX18" fmla="*/ 233362 w 752475"/>
                <a:gd name="connsiteY18" fmla="*/ 1100137 h 1376362"/>
                <a:gd name="connsiteX19" fmla="*/ 223837 w 752475"/>
                <a:gd name="connsiteY19" fmla="*/ 600075 h 1376362"/>
                <a:gd name="connsiteX0" fmla="*/ 223837 w 757237"/>
                <a:gd name="connsiteY0" fmla="*/ 600075 h 1376362"/>
                <a:gd name="connsiteX1" fmla="*/ 171450 w 757237"/>
                <a:gd name="connsiteY1" fmla="*/ 533400 h 1376362"/>
                <a:gd name="connsiteX2" fmla="*/ 123825 w 757237"/>
                <a:gd name="connsiteY2" fmla="*/ 452437 h 1376362"/>
                <a:gd name="connsiteX3" fmla="*/ 104775 w 757237"/>
                <a:gd name="connsiteY3" fmla="*/ 361950 h 1376362"/>
                <a:gd name="connsiteX4" fmla="*/ 109537 w 757237"/>
                <a:gd name="connsiteY4" fmla="*/ 266700 h 1376362"/>
                <a:gd name="connsiteX5" fmla="*/ 128587 w 757237"/>
                <a:gd name="connsiteY5" fmla="*/ 185737 h 1376362"/>
                <a:gd name="connsiteX6" fmla="*/ 161925 w 757237"/>
                <a:gd name="connsiteY6" fmla="*/ 119062 h 1376362"/>
                <a:gd name="connsiteX7" fmla="*/ 238125 w 757237"/>
                <a:gd name="connsiteY7" fmla="*/ 38100 h 1376362"/>
                <a:gd name="connsiteX8" fmla="*/ 338137 w 757237"/>
                <a:gd name="connsiteY8" fmla="*/ 4762 h 1376362"/>
                <a:gd name="connsiteX9" fmla="*/ 442912 w 757237"/>
                <a:gd name="connsiteY9" fmla="*/ 0 h 1376362"/>
                <a:gd name="connsiteX10" fmla="*/ 547687 w 757237"/>
                <a:gd name="connsiteY10" fmla="*/ 19050 h 1376362"/>
                <a:gd name="connsiteX11" fmla="*/ 647700 w 757237"/>
                <a:gd name="connsiteY11" fmla="*/ 76200 h 1376362"/>
                <a:gd name="connsiteX12" fmla="*/ 714375 w 757237"/>
                <a:gd name="connsiteY12" fmla="*/ 180975 h 1376362"/>
                <a:gd name="connsiteX13" fmla="*/ 757237 w 757237"/>
                <a:gd name="connsiteY13" fmla="*/ 323850 h 1376362"/>
                <a:gd name="connsiteX14" fmla="*/ 747712 w 757237"/>
                <a:gd name="connsiteY14" fmla="*/ 590550 h 1376362"/>
                <a:gd name="connsiteX15" fmla="*/ 723900 w 757237"/>
                <a:gd name="connsiteY15" fmla="*/ 1376362 h 1376362"/>
                <a:gd name="connsiteX16" fmla="*/ 0 w 757237"/>
                <a:gd name="connsiteY16" fmla="*/ 1366837 h 1376362"/>
                <a:gd name="connsiteX17" fmla="*/ 9525 w 757237"/>
                <a:gd name="connsiteY17" fmla="*/ 1095375 h 1376362"/>
                <a:gd name="connsiteX18" fmla="*/ 233362 w 757237"/>
                <a:gd name="connsiteY18" fmla="*/ 1100137 h 1376362"/>
                <a:gd name="connsiteX19" fmla="*/ 223837 w 757237"/>
                <a:gd name="connsiteY19" fmla="*/ 600075 h 1376362"/>
                <a:gd name="connsiteX0" fmla="*/ 223837 w 757237"/>
                <a:gd name="connsiteY0" fmla="*/ 600075 h 1376362"/>
                <a:gd name="connsiteX1" fmla="*/ 171450 w 757237"/>
                <a:gd name="connsiteY1" fmla="*/ 533400 h 1376362"/>
                <a:gd name="connsiteX2" fmla="*/ 123825 w 757237"/>
                <a:gd name="connsiteY2" fmla="*/ 452437 h 1376362"/>
                <a:gd name="connsiteX3" fmla="*/ 104775 w 757237"/>
                <a:gd name="connsiteY3" fmla="*/ 361950 h 1376362"/>
                <a:gd name="connsiteX4" fmla="*/ 109537 w 757237"/>
                <a:gd name="connsiteY4" fmla="*/ 266700 h 1376362"/>
                <a:gd name="connsiteX5" fmla="*/ 128587 w 757237"/>
                <a:gd name="connsiteY5" fmla="*/ 185737 h 1376362"/>
                <a:gd name="connsiteX6" fmla="*/ 161925 w 757237"/>
                <a:gd name="connsiteY6" fmla="*/ 119062 h 1376362"/>
                <a:gd name="connsiteX7" fmla="*/ 238125 w 757237"/>
                <a:gd name="connsiteY7" fmla="*/ 38100 h 1376362"/>
                <a:gd name="connsiteX8" fmla="*/ 338137 w 757237"/>
                <a:gd name="connsiteY8" fmla="*/ 4762 h 1376362"/>
                <a:gd name="connsiteX9" fmla="*/ 442912 w 757237"/>
                <a:gd name="connsiteY9" fmla="*/ 0 h 1376362"/>
                <a:gd name="connsiteX10" fmla="*/ 547687 w 757237"/>
                <a:gd name="connsiteY10" fmla="*/ 19050 h 1376362"/>
                <a:gd name="connsiteX11" fmla="*/ 647700 w 757237"/>
                <a:gd name="connsiteY11" fmla="*/ 76200 h 1376362"/>
                <a:gd name="connsiteX12" fmla="*/ 714375 w 757237"/>
                <a:gd name="connsiteY12" fmla="*/ 166688 h 1376362"/>
                <a:gd name="connsiteX13" fmla="*/ 757237 w 757237"/>
                <a:gd name="connsiteY13" fmla="*/ 323850 h 1376362"/>
                <a:gd name="connsiteX14" fmla="*/ 747712 w 757237"/>
                <a:gd name="connsiteY14" fmla="*/ 590550 h 1376362"/>
                <a:gd name="connsiteX15" fmla="*/ 723900 w 757237"/>
                <a:gd name="connsiteY15" fmla="*/ 1376362 h 1376362"/>
                <a:gd name="connsiteX16" fmla="*/ 0 w 757237"/>
                <a:gd name="connsiteY16" fmla="*/ 1366837 h 1376362"/>
                <a:gd name="connsiteX17" fmla="*/ 9525 w 757237"/>
                <a:gd name="connsiteY17" fmla="*/ 1095375 h 1376362"/>
                <a:gd name="connsiteX18" fmla="*/ 233362 w 757237"/>
                <a:gd name="connsiteY18" fmla="*/ 1100137 h 1376362"/>
                <a:gd name="connsiteX19" fmla="*/ 223837 w 757237"/>
                <a:gd name="connsiteY19" fmla="*/ 600075 h 1376362"/>
                <a:gd name="connsiteX0" fmla="*/ 223837 w 757237"/>
                <a:gd name="connsiteY0" fmla="*/ 600075 h 1376362"/>
                <a:gd name="connsiteX1" fmla="*/ 171450 w 757237"/>
                <a:gd name="connsiteY1" fmla="*/ 533400 h 1376362"/>
                <a:gd name="connsiteX2" fmla="*/ 123825 w 757237"/>
                <a:gd name="connsiteY2" fmla="*/ 452437 h 1376362"/>
                <a:gd name="connsiteX3" fmla="*/ 104775 w 757237"/>
                <a:gd name="connsiteY3" fmla="*/ 361950 h 1376362"/>
                <a:gd name="connsiteX4" fmla="*/ 109537 w 757237"/>
                <a:gd name="connsiteY4" fmla="*/ 266700 h 1376362"/>
                <a:gd name="connsiteX5" fmla="*/ 128587 w 757237"/>
                <a:gd name="connsiteY5" fmla="*/ 185737 h 1376362"/>
                <a:gd name="connsiteX6" fmla="*/ 161925 w 757237"/>
                <a:gd name="connsiteY6" fmla="*/ 119062 h 1376362"/>
                <a:gd name="connsiteX7" fmla="*/ 238125 w 757237"/>
                <a:gd name="connsiteY7" fmla="*/ 38100 h 1376362"/>
                <a:gd name="connsiteX8" fmla="*/ 338137 w 757237"/>
                <a:gd name="connsiteY8" fmla="*/ 4762 h 1376362"/>
                <a:gd name="connsiteX9" fmla="*/ 442912 w 757237"/>
                <a:gd name="connsiteY9" fmla="*/ 0 h 1376362"/>
                <a:gd name="connsiteX10" fmla="*/ 547687 w 757237"/>
                <a:gd name="connsiteY10" fmla="*/ 19050 h 1376362"/>
                <a:gd name="connsiteX11" fmla="*/ 647700 w 757237"/>
                <a:gd name="connsiteY11" fmla="*/ 76200 h 1376362"/>
                <a:gd name="connsiteX12" fmla="*/ 714375 w 757237"/>
                <a:gd name="connsiteY12" fmla="*/ 166688 h 1376362"/>
                <a:gd name="connsiteX13" fmla="*/ 757237 w 757237"/>
                <a:gd name="connsiteY13" fmla="*/ 323850 h 1376362"/>
                <a:gd name="connsiteX14" fmla="*/ 747712 w 757237"/>
                <a:gd name="connsiteY14" fmla="*/ 590550 h 1376362"/>
                <a:gd name="connsiteX15" fmla="*/ 723900 w 757237"/>
                <a:gd name="connsiteY15" fmla="*/ 1376362 h 1376362"/>
                <a:gd name="connsiteX16" fmla="*/ 0 w 757237"/>
                <a:gd name="connsiteY16" fmla="*/ 1366837 h 1376362"/>
                <a:gd name="connsiteX17" fmla="*/ 9525 w 757237"/>
                <a:gd name="connsiteY17" fmla="*/ 1095375 h 1376362"/>
                <a:gd name="connsiteX18" fmla="*/ 233362 w 757237"/>
                <a:gd name="connsiteY18" fmla="*/ 1100137 h 1376362"/>
                <a:gd name="connsiteX19" fmla="*/ 223837 w 757237"/>
                <a:gd name="connsiteY19" fmla="*/ 600075 h 1376362"/>
                <a:gd name="connsiteX0" fmla="*/ 223837 w 757237"/>
                <a:gd name="connsiteY0" fmla="*/ 600075 h 1376362"/>
                <a:gd name="connsiteX1" fmla="*/ 171450 w 757237"/>
                <a:gd name="connsiteY1" fmla="*/ 533400 h 1376362"/>
                <a:gd name="connsiteX2" fmla="*/ 123825 w 757237"/>
                <a:gd name="connsiteY2" fmla="*/ 452437 h 1376362"/>
                <a:gd name="connsiteX3" fmla="*/ 104775 w 757237"/>
                <a:gd name="connsiteY3" fmla="*/ 361950 h 1376362"/>
                <a:gd name="connsiteX4" fmla="*/ 109537 w 757237"/>
                <a:gd name="connsiteY4" fmla="*/ 266700 h 1376362"/>
                <a:gd name="connsiteX5" fmla="*/ 128587 w 757237"/>
                <a:gd name="connsiteY5" fmla="*/ 185737 h 1376362"/>
                <a:gd name="connsiteX6" fmla="*/ 161925 w 757237"/>
                <a:gd name="connsiteY6" fmla="*/ 119062 h 1376362"/>
                <a:gd name="connsiteX7" fmla="*/ 238125 w 757237"/>
                <a:gd name="connsiteY7" fmla="*/ 38100 h 1376362"/>
                <a:gd name="connsiteX8" fmla="*/ 338137 w 757237"/>
                <a:gd name="connsiteY8" fmla="*/ 4762 h 1376362"/>
                <a:gd name="connsiteX9" fmla="*/ 442912 w 757237"/>
                <a:gd name="connsiteY9" fmla="*/ 0 h 1376362"/>
                <a:gd name="connsiteX10" fmla="*/ 547687 w 757237"/>
                <a:gd name="connsiteY10" fmla="*/ 19050 h 1376362"/>
                <a:gd name="connsiteX11" fmla="*/ 647700 w 757237"/>
                <a:gd name="connsiteY11" fmla="*/ 76200 h 1376362"/>
                <a:gd name="connsiteX12" fmla="*/ 714375 w 757237"/>
                <a:gd name="connsiteY12" fmla="*/ 166688 h 1376362"/>
                <a:gd name="connsiteX13" fmla="*/ 757237 w 757237"/>
                <a:gd name="connsiteY13" fmla="*/ 323850 h 1376362"/>
                <a:gd name="connsiteX14" fmla="*/ 747712 w 757237"/>
                <a:gd name="connsiteY14" fmla="*/ 590550 h 1376362"/>
                <a:gd name="connsiteX15" fmla="*/ 723900 w 757237"/>
                <a:gd name="connsiteY15" fmla="*/ 1376362 h 1376362"/>
                <a:gd name="connsiteX16" fmla="*/ 0 w 757237"/>
                <a:gd name="connsiteY16" fmla="*/ 1366837 h 1376362"/>
                <a:gd name="connsiteX17" fmla="*/ 9525 w 757237"/>
                <a:gd name="connsiteY17" fmla="*/ 1095375 h 1376362"/>
                <a:gd name="connsiteX18" fmla="*/ 233362 w 757237"/>
                <a:gd name="connsiteY18" fmla="*/ 1100137 h 1376362"/>
                <a:gd name="connsiteX19" fmla="*/ 223837 w 757237"/>
                <a:gd name="connsiteY19" fmla="*/ 600075 h 1376362"/>
                <a:gd name="connsiteX0" fmla="*/ 223837 w 757237"/>
                <a:gd name="connsiteY0" fmla="*/ 600075 h 1376362"/>
                <a:gd name="connsiteX1" fmla="*/ 171450 w 757237"/>
                <a:gd name="connsiteY1" fmla="*/ 533400 h 1376362"/>
                <a:gd name="connsiteX2" fmla="*/ 123825 w 757237"/>
                <a:gd name="connsiteY2" fmla="*/ 452437 h 1376362"/>
                <a:gd name="connsiteX3" fmla="*/ 104775 w 757237"/>
                <a:gd name="connsiteY3" fmla="*/ 361950 h 1376362"/>
                <a:gd name="connsiteX4" fmla="*/ 109537 w 757237"/>
                <a:gd name="connsiteY4" fmla="*/ 266700 h 1376362"/>
                <a:gd name="connsiteX5" fmla="*/ 128587 w 757237"/>
                <a:gd name="connsiteY5" fmla="*/ 185737 h 1376362"/>
                <a:gd name="connsiteX6" fmla="*/ 161925 w 757237"/>
                <a:gd name="connsiteY6" fmla="*/ 119062 h 1376362"/>
                <a:gd name="connsiteX7" fmla="*/ 238125 w 757237"/>
                <a:gd name="connsiteY7" fmla="*/ 38100 h 1376362"/>
                <a:gd name="connsiteX8" fmla="*/ 338137 w 757237"/>
                <a:gd name="connsiteY8" fmla="*/ 4762 h 1376362"/>
                <a:gd name="connsiteX9" fmla="*/ 442912 w 757237"/>
                <a:gd name="connsiteY9" fmla="*/ 0 h 1376362"/>
                <a:gd name="connsiteX10" fmla="*/ 547687 w 757237"/>
                <a:gd name="connsiteY10" fmla="*/ 19050 h 1376362"/>
                <a:gd name="connsiteX11" fmla="*/ 647700 w 757237"/>
                <a:gd name="connsiteY11" fmla="*/ 76200 h 1376362"/>
                <a:gd name="connsiteX12" fmla="*/ 714375 w 757237"/>
                <a:gd name="connsiteY12" fmla="*/ 166688 h 1376362"/>
                <a:gd name="connsiteX13" fmla="*/ 757237 w 757237"/>
                <a:gd name="connsiteY13" fmla="*/ 323850 h 1376362"/>
                <a:gd name="connsiteX14" fmla="*/ 747712 w 757237"/>
                <a:gd name="connsiteY14" fmla="*/ 590550 h 1376362"/>
                <a:gd name="connsiteX15" fmla="*/ 723900 w 757237"/>
                <a:gd name="connsiteY15" fmla="*/ 1376362 h 1376362"/>
                <a:gd name="connsiteX16" fmla="*/ 0 w 757237"/>
                <a:gd name="connsiteY16" fmla="*/ 1366837 h 1376362"/>
                <a:gd name="connsiteX17" fmla="*/ 9525 w 757237"/>
                <a:gd name="connsiteY17" fmla="*/ 1095375 h 1376362"/>
                <a:gd name="connsiteX18" fmla="*/ 233362 w 757237"/>
                <a:gd name="connsiteY18" fmla="*/ 1100137 h 1376362"/>
                <a:gd name="connsiteX19" fmla="*/ 223837 w 757237"/>
                <a:gd name="connsiteY19" fmla="*/ 600075 h 1376362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61925 w 757237"/>
                <a:gd name="connsiteY6" fmla="*/ 120296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61925 w 757237"/>
                <a:gd name="connsiteY6" fmla="*/ 120296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61925 w 757237"/>
                <a:gd name="connsiteY6" fmla="*/ 120296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61925 w 757237"/>
                <a:gd name="connsiteY6" fmla="*/ 120296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76212 w 757237"/>
                <a:gd name="connsiteY6" fmla="*/ 110771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76212 w 757237"/>
                <a:gd name="connsiteY6" fmla="*/ 110771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76212 w 757237"/>
                <a:gd name="connsiteY6" fmla="*/ 110771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76212 w 757237"/>
                <a:gd name="connsiteY6" fmla="*/ 110771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  <a:gd name="connsiteX0" fmla="*/ 223837 w 757237"/>
                <a:gd name="connsiteY0" fmla="*/ 601309 h 1377596"/>
                <a:gd name="connsiteX1" fmla="*/ 171450 w 757237"/>
                <a:gd name="connsiteY1" fmla="*/ 534634 h 1377596"/>
                <a:gd name="connsiteX2" fmla="*/ 123825 w 757237"/>
                <a:gd name="connsiteY2" fmla="*/ 453671 h 1377596"/>
                <a:gd name="connsiteX3" fmla="*/ 104775 w 757237"/>
                <a:gd name="connsiteY3" fmla="*/ 363184 h 1377596"/>
                <a:gd name="connsiteX4" fmla="*/ 109537 w 757237"/>
                <a:gd name="connsiteY4" fmla="*/ 267934 h 1377596"/>
                <a:gd name="connsiteX5" fmla="*/ 128587 w 757237"/>
                <a:gd name="connsiteY5" fmla="*/ 186971 h 1377596"/>
                <a:gd name="connsiteX6" fmla="*/ 176212 w 757237"/>
                <a:gd name="connsiteY6" fmla="*/ 110771 h 1377596"/>
                <a:gd name="connsiteX7" fmla="*/ 238125 w 757237"/>
                <a:gd name="connsiteY7" fmla="*/ 39334 h 1377596"/>
                <a:gd name="connsiteX8" fmla="*/ 338137 w 757237"/>
                <a:gd name="connsiteY8" fmla="*/ 5996 h 1377596"/>
                <a:gd name="connsiteX9" fmla="*/ 442912 w 757237"/>
                <a:gd name="connsiteY9" fmla="*/ 1234 h 1377596"/>
                <a:gd name="connsiteX10" fmla="*/ 547687 w 757237"/>
                <a:gd name="connsiteY10" fmla="*/ 20284 h 1377596"/>
                <a:gd name="connsiteX11" fmla="*/ 647700 w 757237"/>
                <a:gd name="connsiteY11" fmla="*/ 77434 h 1377596"/>
                <a:gd name="connsiteX12" fmla="*/ 714375 w 757237"/>
                <a:gd name="connsiteY12" fmla="*/ 167922 h 1377596"/>
                <a:gd name="connsiteX13" fmla="*/ 757237 w 757237"/>
                <a:gd name="connsiteY13" fmla="*/ 325084 h 1377596"/>
                <a:gd name="connsiteX14" fmla="*/ 747712 w 757237"/>
                <a:gd name="connsiteY14" fmla="*/ 591784 h 1377596"/>
                <a:gd name="connsiteX15" fmla="*/ 723900 w 757237"/>
                <a:gd name="connsiteY15" fmla="*/ 1377596 h 1377596"/>
                <a:gd name="connsiteX16" fmla="*/ 0 w 757237"/>
                <a:gd name="connsiteY16" fmla="*/ 1368071 h 1377596"/>
                <a:gd name="connsiteX17" fmla="*/ 9525 w 757237"/>
                <a:gd name="connsiteY17" fmla="*/ 1096609 h 1377596"/>
                <a:gd name="connsiteX18" fmla="*/ 233362 w 757237"/>
                <a:gd name="connsiteY18" fmla="*/ 1101371 h 1377596"/>
                <a:gd name="connsiteX19" fmla="*/ 223837 w 757237"/>
                <a:gd name="connsiteY19" fmla="*/ 601309 h 137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7237" h="1377596">
                  <a:moveTo>
                    <a:pt x="223837" y="601309"/>
                  </a:moveTo>
                  <a:lnTo>
                    <a:pt x="171450" y="534634"/>
                  </a:lnTo>
                  <a:cubicBezTo>
                    <a:pt x="154781" y="510028"/>
                    <a:pt x="134937" y="482246"/>
                    <a:pt x="123825" y="453671"/>
                  </a:cubicBezTo>
                  <a:cubicBezTo>
                    <a:pt x="112713" y="425096"/>
                    <a:pt x="107156" y="394140"/>
                    <a:pt x="104775" y="363184"/>
                  </a:cubicBezTo>
                  <a:cubicBezTo>
                    <a:pt x="102394" y="332228"/>
                    <a:pt x="105568" y="297303"/>
                    <a:pt x="109537" y="267934"/>
                  </a:cubicBezTo>
                  <a:cubicBezTo>
                    <a:pt x="113506" y="238565"/>
                    <a:pt x="117475" y="213165"/>
                    <a:pt x="128587" y="186971"/>
                  </a:cubicBezTo>
                  <a:cubicBezTo>
                    <a:pt x="137318" y="162365"/>
                    <a:pt x="157956" y="135377"/>
                    <a:pt x="176212" y="110771"/>
                  </a:cubicBezTo>
                  <a:cubicBezTo>
                    <a:pt x="194468" y="86165"/>
                    <a:pt x="208756" y="58384"/>
                    <a:pt x="238125" y="39334"/>
                  </a:cubicBezTo>
                  <a:cubicBezTo>
                    <a:pt x="267494" y="20284"/>
                    <a:pt x="304006" y="12346"/>
                    <a:pt x="338137" y="5996"/>
                  </a:cubicBezTo>
                  <a:cubicBezTo>
                    <a:pt x="372268" y="-354"/>
                    <a:pt x="407987" y="-1147"/>
                    <a:pt x="442912" y="1234"/>
                  </a:cubicBezTo>
                  <a:cubicBezTo>
                    <a:pt x="477837" y="3615"/>
                    <a:pt x="513556" y="7584"/>
                    <a:pt x="547687" y="20284"/>
                  </a:cubicBezTo>
                  <a:cubicBezTo>
                    <a:pt x="581818" y="32984"/>
                    <a:pt x="619919" y="52828"/>
                    <a:pt x="647700" y="77434"/>
                  </a:cubicBezTo>
                  <a:cubicBezTo>
                    <a:pt x="675481" y="102040"/>
                    <a:pt x="696119" y="126647"/>
                    <a:pt x="714375" y="167922"/>
                  </a:cubicBezTo>
                  <a:cubicBezTo>
                    <a:pt x="731837" y="201259"/>
                    <a:pt x="751681" y="256822"/>
                    <a:pt x="757237" y="325084"/>
                  </a:cubicBezTo>
                  <a:cubicBezTo>
                    <a:pt x="755649" y="429859"/>
                    <a:pt x="749300" y="487009"/>
                    <a:pt x="747712" y="591784"/>
                  </a:cubicBezTo>
                  <a:cubicBezTo>
                    <a:pt x="746125" y="860071"/>
                    <a:pt x="725487" y="1109309"/>
                    <a:pt x="723900" y="1377596"/>
                  </a:cubicBezTo>
                  <a:lnTo>
                    <a:pt x="0" y="1368071"/>
                  </a:lnTo>
                  <a:lnTo>
                    <a:pt x="9525" y="1096609"/>
                  </a:lnTo>
                  <a:lnTo>
                    <a:pt x="233362" y="1101371"/>
                  </a:lnTo>
                  <a:cubicBezTo>
                    <a:pt x="231775" y="936271"/>
                    <a:pt x="230187" y="771171"/>
                    <a:pt x="223837" y="601309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81CAF10D-807F-477D-B24C-E0C213FA00FE}"/>
                </a:ext>
              </a:extLst>
            </p:cNvPr>
            <p:cNvSpPr/>
            <p:nvPr/>
          </p:nvSpPr>
          <p:spPr>
            <a:xfrm flipH="1">
              <a:off x="2672341" y="4976534"/>
              <a:ext cx="71894" cy="315275"/>
            </a:xfrm>
            <a:custGeom>
              <a:avLst/>
              <a:gdLst>
                <a:gd name="connsiteX0" fmla="*/ 0 w 76200"/>
                <a:gd name="connsiteY0" fmla="*/ 0 h 371475"/>
                <a:gd name="connsiteX1" fmla="*/ 76200 w 76200"/>
                <a:gd name="connsiteY1" fmla="*/ 133350 h 371475"/>
                <a:gd name="connsiteX2" fmla="*/ 66675 w 76200"/>
                <a:gd name="connsiteY2" fmla="*/ 371475 h 371475"/>
                <a:gd name="connsiteX3" fmla="*/ 0 w 76200"/>
                <a:gd name="connsiteY3" fmla="*/ 261937 h 371475"/>
                <a:gd name="connsiteX4" fmla="*/ 0 w 76200"/>
                <a:gd name="connsiteY4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371475">
                  <a:moveTo>
                    <a:pt x="0" y="0"/>
                  </a:moveTo>
                  <a:lnTo>
                    <a:pt x="76200" y="133350"/>
                  </a:lnTo>
                  <a:lnTo>
                    <a:pt x="66675" y="371475"/>
                  </a:lnTo>
                  <a:lnTo>
                    <a:pt x="0" y="261937"/>
                  </a:lnTo>
                  <a:cubicBezTo>
                    <a:pt x="1587" y="174625"/>
                    <a:pt x="3175" y="87312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6" name="Picture 9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259D70-0DE7-4549-8251-85DEA31995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19" y="372569"/>
            <a:ext cx="1909872" cy="320723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64AEF5F-3DC2-4D65-8C76-30424AE6A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47" y="463437"/>
            <a:ext cx="1926216" cy="3124642"/>
          </a:xfrm>
          <a:prstGeom prst="rect">
            <a:avLst/>
          </a:prstGeom>
        </p:spPr>
      </p:pic>
      <p:pic>
        <p:nvPicPr>
          <p:cNvPr id="98" name="Picture 9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CBBEDE-043D-4E90-80A4-7994D9128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700" y="2355366"/>
            <a:ext cx="1909872" cy="320723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47DD2FEC-0F1E-4A4B-B5DC-90816FB4B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76" y="2437958"/>
            <a:ext cx="1926216" cy="31246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sp>
        <p:nvSpPr>
          <p:cNvPr id="100" name="Rectangle 99">
            <a:hlinkClick r:id="rId11" action="ppaction://hlinksldjump"/>
            <a:extLst>
              <a:ext uri="{FF2B5EF4-FFF2-40B4-BE49-F238E27FC236}">
                <a16:creationId xmlns:a16="http://schemas.microsoft.com/office/drawing/2014/main" id="{763D67D5-5A6E-41FE-BB71-D66E0DC73AF5}"/>
              </a:ext>
            </a:extLst>
          </p:cNvPr>
          <p:cNvSpPr/>
          <p:nvPr/>
        </p:nvSpPr>
        <p:spPr>
          <a:xfrm>
            <a:off x="-428625" y="-74518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D34ED3-0732-4C84-81BA-70663CC1EC17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40" name="Arrow: Right 3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966F269-63B9-49DC-B90B-7E70E4D80780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84837A-66F3-4255-9D8A-56EB35B52B52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3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4.81481E-6 L 0.27422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4.81481E-6 L 0.38633 -0.001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49596 0.003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4.81481E-6 L 0.62019 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3.7037E-6 L 0.77643 -0.00047 " pathEditMode="relative" rAng="0" ptsTypes="AA">
                                      <p:cBhvr>
                                        <p:cTn id="1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5833E-6 4.81481E-6 L 0.87878 0.00162 " pathEditMode="relative" rAng="0" ptsTypes="AA">
                                      <p:cBhvr>
                                        <p:cTn id="2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8974 0.0196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0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-3.7037E-7 L 0.43919 0.288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444 0.2879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3C9807-9C20-44DE-862B-CB4111559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700" y="2355366"/>
            <a:ext cx="1909872" cy="320723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E2E7BAD2-C016-4F3A-A1FB-3DA22B4EF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76" y="2437958"/>
            <a:ext cx="1926216" cy="3124642"/>
          </a:xfrm>
          <a:prstGeom prst="rect">
            <a:avLst/>
          </a:prstGeom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id="{89CF0E64-57C5-49EB-BC5C-58A8BED62EDC}"/>
              </a:ext>
            </a:extLst>
          </p:cNvPr>
          <p:cNvSpPr txBox="1"/>
          <p:nvPr/>
        </p:nvSpPr>
        <p:spPr>
          <a:xfrm>
            <a:off x="4713806" y="3776252"/>
            <a:ext cx="49185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 word advent means: 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595337F-D984-41B0-AC99-84F4DB4ECBF6}"/>
              </a:ext>
            </a:extLst>
          </p:cNvPr>
          <p:cNvSpPr txBox="1"/>
          <p:nvPr/>
        </p:nvSpPr>
        <p:spPr>
          <a:xfrm>
            <a:off x="2625944" y="4207846"/>
            <a:ext cx="9335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the arrival of an important person or thing.</a:t>
            </a:r>
            <a:endParaRPr lang="en-US" sz="3200" dirty="0">
              <a:solidFill>
                <a:srgbClr val="11111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F6D99DD7-E37F-4764-B46F-CBCA6645B65D}"/>
              </a:ext>
            </a:extLst>
          </p:cNvPr>
          <p:cNvSpPr txBox="1"/>
          <p:nvPr/>
        </p:nvSpPr>
        <p:spPr>
          <a:xfrm>
            <a:off x="2456310" y="4740043"/>
            <a:ext cx="94335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111111"/>
                </a:solidFill>
                <a:latin typeface="Comic Sans MS" panose="030F0702030302020204" pitchFamily="66" charset="0"/>
              </a:rPr>
              <a:t>We are looking at the arrival of Jesus on Earth.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14628D-7FE1-4EDB-BFB3-111C25169DFD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405DEDB0-F6CC-4153-95D2-2DC89B89C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7FCBB99-71CA-43AD-BCE9-1BD0EFDCC560}"/>
              </a:ext>
            </a:extLst>
          </p:cNvPr>
          <p:cNvGrpSpPr/>
          <p:nvPr/>
        </p:nvGrpSpPr>
        <p:grpSpPr>
          <a:xfrm>
            <a:off x="2262840" y="4461536"/>
            <a:ext cx="4304136" cy="1274322"/>
            <a:chOff x="1136170" y="270933"/>
            <a:chExt cx="9347201" cy="1274322"/>
          </a:xfrm>
        </p:grpSpPr>
        <p:sp>
          <p:nvSpPr>
            <p:cNvPr id="178" name="Speech Bubble: Rectangle with Corners Rounded 177">
              <a:extLst>
                <a:ext uri="{FF2B5EF4-FFF2-40B4-BE49-F238E27FC236}">
                  <a16:creationId xmlns:a16="http://schemas.microsoft.com/office/drawing/2014/main" id="{7B599223-7564-457B-A1C6-A6953EC79EF5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7503"/>
                <a:gd name="adj2" fmla="val -15992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8F17C8B2-2152-470C-9F04-5B6BB129BC39}"/>
                </a:ext>
              </a:extLst>
            </p:cNvPr>
            <p:cNvSpPr txBox="1"/>
            <p:nvPr/>
          </p:nvSpPr>
          <p:spPr>
            <a:xfrm>
              <a:off x="1136170" y="309631"/>
              <a:ext cx="90153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Thank you for bringing this in, lads.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43B6DF4-D962-46E9-ABA0-9EA433E59636}"/>
              </a:ext>
            </a:extLst>
          </p:cNvPr>
          <p:cNvGrpSpPr/>
          <p:nvPr/>
        </p:nvGrpSpPr>
        <p:grpSpPr>
          <a:xfrm>
            <a:off x="2385034" y="2714525"/>
            <a:ext cx="9576136" cy="2912123"/>
            <a:chOff x="1136170" y="270933"/>
            <a:chExt cx="9347201" cy="1274322"/>
          </a:xfrm>
        </p:grpSpPr>
        <p:sp>
          <p:nvSpPr>
            <p:cNvPr id="181" name="Speech Bubble: Rectangle with Corners Rounded 180">
              <a:extLst>
                <a:ext uri="{FF2B5EF4-FFF2-40B4-BE49-F238E27FC236}">
                  <a16:creationId xmlns:a16="http://schemas.microsoft.com/office/drawing/2014/main" id="{D91B1064-D027-4678-B965-3118DEB6E1F3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0418"/>
                <a:gd name="adj2" fmla="val -39385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7F4EC80-C321-4958-9682-F2F8E829FB6F}"/>
                </a:ext>
              </a:extLst>
            </p:cNvPr>
            <p:cNvSpPr txBox="1"/>
            <p:nvPr/>
          </p:nvSpPr>
          <p:spPr>
            <a:xfrm>
              <a:off x="1136170" y="309631"/>
              <a:ext cx="9347200" cy="471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This morning we are starting a new series on </a:t>
              </a:r>
              <a:r>
                <a:rPr lang="en-US" sz="3200" b="1" dirty="0">
                  <a:latin typeface="Comic Sans MS" panose="030F0702030302020204" pitchFamily="66" charset="0"/>
                </a:rPr>
                <a:t>Advent.</a:t>
              </a:r>
            </a:p>
          </p:txBody>
        </p:sp>
      </p:grpSp>
      <p:sp>
        <p:nvSpPr>
          <p:cNvPr id="18" name="Rectangle 17">
            <a:hlinkClick r:id="rId5" action="ppaction://hlinksldjump"/>
            <a:extLst>
              <a:ext uri="{FF2B5EF4-FFF2-40B4-BE49-F238E27FC236}">
                <a16:creationId xmlns:a16="http://schemas.microsoft.com/office/drawing/2014/main" id="{F0CB9BB7-C1FA-4BF0-881F-BC51EBFCC2A8}"/>
              </a:ext>
            </a:extLst>
          </p:cNvPr>
          <p:cNvSpPr/>
          <p:nvPr/>
        </p:nvSpPr>
        <p:spPr>
          <a:xfrm>
            <a:off x="-428625" y="-74518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8384CE-DE79-420F-836E-E590C7D120AF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0" name="Arrow: Right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AC81D27-C22D-437C-8A4C-F0B6E9784B74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CF5AB5-109F-4E30-AEED-36DF2085B54F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6796 0.01713 L 0.4664 -0.00949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1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875E-6 -3.33333E-6 L 0.53893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25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9462869-EB66-4F14-A485-438025902494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582FE9-27C8-4308-845D-6C7AACF09EDC}"/>
              </a:ext>
            </a:extLst>
          </p:cNvPr>
          <p:cNvSpPr txBox="1"/>
          <p:nvPr/>
        </p:nvSpPr>
        <p:spPr>
          <a:xfrm>
            <a:off x="2119937" y="2524061"/>
            <a:ext cx="5375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Which songs have you today?</a:t>
            </a:r>
            <a:endParaRPr lang="en-GB" sz="3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3811DF3-A168-40A3-BE72-70B208C23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38" name="Picture 3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1F803F3-AF31-46F2-8517-1B99C123B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847" y="2305660"/>
            <a:ext cx="1921429" cy="320723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AAD351B-396C-4C83-A199-A0DC4E3FBA82}"/>
              </a:ext>
            </a:extLst>
          </p:cNvPr>
          <p:cNvGrpSpPr/>
          <p:nvPr/>
        </p:nvGrpSpPr>
        <p:grpSpPr>
          <a:xfrm>
            <a:off x="2122989" y="1968206"/>
            <a:ext cx="5454025" cy="1274322"/>
            <a:chOff x="1136171" y="270933"/>
            <a:chExt cx="9578877" cy="1274322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25EADDA1-106E-4B0D-B2CA-53C10054E12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2907"/>
                <a:gd name="adj2" fmla="val 3346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012A16-35A7-427C-83A9-9861DA1DE876}"/>
                </a:ext>
              </a:extLst>
            </p:cNvPr>
            <p:cNvSpPr txBox="1"/>
            <p:nvPr/>
          </p:nvSpPr>
          <p:spPr>
            <a:xfrm>
              <a:off x="1136171" y="309631"/>
              <a:ext cx="9578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anose="030F0702030302020204" pitchFamily="66" charset="0"/>
                </a:rPr>
                <a:t>Good Morning Music Man.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D85EC14-AA6F-484A-898B-249F7711D6A3}"/>
              </a:ext>
            </a:extLst>
          </p:cNvPr>
          <p:cNvSpPr txBox="1"/>
          <p:nvPr/>
        </p:nvSpPr>
        <p:spPr>
          <a:xfrm>
            <a:off x="2453935" y="3569107"/>
            <a:ext cx="5900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I’ve brought 3 songs today.</a:t>
            </a:r>
          </a:p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We’ll have 2 now and 1 later.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79153FC-C656-42EA-837C-83597C0D2431}"/>
              </a:ext>
            </a:extLst>
          </p:cNvPr>
          <p:cNvGrpSpPr/>
          <p:nvPr/>
        </p:nvGrpSpPr>
        <p:grpSpPr>
          <a:xfrm>
            <a:off x="2385034" y="3157507"/>
            <a:ext cx="6009146" cy="1499381"/>
            <a:chOff x="1136171" y="270933"/>
            <a:chExt cx="9347200" cy="1274322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FA29A914-B49C-4F2F-8FC9-6E23042AD66C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1991"/>
                <a:gd name="adj2" fmla="val -5904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F404A4D-A51F-417F-BBE4-A6E901CD8F4B}"/>
                </a:ext>
              </a:extLst>
            </p:cNvPr>
            <p:cNvSpPr txBox="1"/>
            <p:nvPr/>
          </p:nvSpPr>
          <p:spPr>
            <a:xfrm>
              <a:off x="1299654" y="270933"/>
              <a:ext cx="9066019" cy="49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A3B354-407B-4058-B851-C0612A8429F1}"/>
              </a:ext>
            </a:extLst>
          </p:cNvPr>
          <p:cNvGrpSpPr/>
          <p:nvPr/>
        </p:nvGrpSpPr>
        <p:grpSpPr>
          <a:xfrm>
            <a:off x="3520608" y="4736336"/>
            <a:ext cx="4040271" cy="1274322"/>
            <a:chOff x="1136171" y="270933"/>
            <a:chExt cx="9347200" cy="1274322"/>
          </a:xfrm>
        </p:grpSpPr>
        <p:sp>
          <p:nvSpPr>
            <p:cNvPr id="51" name="Speech Bubble: Rectangle with Corners Rounded 50">
              <a:extLst>
                <a:ext uri="{FF2B5EF4-FFF2-40B4-BE49-F238E27FC236}">
                  <a16:creationId xmlns:a16="http://schemas.microsoft.com/office/drawing/2014/main" id="{17F18766-149F-48D5-B6CC-FC59543FE6C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00661"/>
                <a:gd name="adj2" fmla="val -182782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E0FA03A-8D6F-4E8B-BE37-E28E2D29264A}"/>
                </a:ext>
              </a:extLst>
            </p:cNvPr>
            <p:cNvSpPr txBox="1"/>
            <p:nvPr/>
          </p:nvSpPr>
          <p:spPr>
            <a:xfrm>
              <a:off x="1524903" y="315133"/>
              <a:ext cx="891983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That’s great.</a:t>
              </a:r>
            </a:p>
            <a:p>
              <a:r>
                <a:rPr lang="en-US" sz="3200" dirty="0">
                  <a:latin typeface="Comic Sans MS" panose="030F0702030302020204" pitchFamily="66" charset="0"/>
                </a:rPr>
                <a:t>I will see you later.</a:t>
              </a:r>
            </a:p>
          </p:txBody>
        </p:sp>
      </p:grp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47627093-6A1B-4F45-A41D-FD112E01C656}"/>
              </a:ext>
            </a:extLst>
          </p:cNvPr>
          <p:cNvSpPr/>
          <p:nvPr/>
        </p:nvSpPr>
        <p:spPr>
          <a:xfrm>
            <a:off x="-428625" y="-74518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02E64F-7D30-4159-82F6-DB2E7A20E102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2" name="Arrow: Right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1404AF7-2522-4644-821F-593172BCE373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C7CC5-DBD8-4C1D-A448-F20D4344B8CB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9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2.59259E-6 L -0.38737 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3811DF3-A168-40A3-BE72-70B208C23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4" y="2366523"/>
            <a:ext cx="1921429" cy="3207234"/>
          </a:xfrm>
          <a:prstGeom prst="rect">
            <a:avLst/>
          </a:prstGeom>
        </p:spPr>
      </p:pic>
      <p:pic>
        <p:nvPicPr>
          <p:cNvPr id="20" name="Picture 19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8F0880B9-7CD9-4DB1-BC29-005BB6DC6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86" y="2294503"/>
            <a:ext cx="1930487" cy="327322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9462869-EB66-4F14-A485-438025902494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582FE9-27C8-4308-845D-6C7AACF09EDC}"/>
              </a:ext>
            </a:extLst>
          </p:cNvPr>
          <p:cNvSpPr txBox="1"/>
          <p:nvPr/>
        </p:nvSpPr>
        <p:spPr>
          <a:xfrm>
            <a:off x="2119937" y="2524061"/>
            <a:ext cx="5375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Which songs have you today?</a:t>
            </a:r>
            <a:endParaRPr lang="en-GB" sz="3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38" name="Picture 3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1F803F3-AF31-46F2-8517-1B99C123B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847" y="2305660"/>
            <a:ext cx="1921429" cy="320723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AAD351B-396C-4C83-A199-A0DC4E3FBA82}"/>
              </a:ext>
            </a:extLst>
          </p:cNvPr>
          <p:cNvGrpSpPr/>
          <p:nvPr/>
        </p:nvGrpSpPr>
        <p:grpSpPr>
          <a:xfrm>
            <a:off x="2122989" y="1968206"/>
            <a:ext cx="5454025" cy="1274322"/>
            <a:chOff x="1136171" y="270933"/>
            <a:chExt cx="9578877" cy="1274322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25EADDA1-106E-4B0D-B2CA-53C10054E12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2907"/>
                <a:gd name="adj2" fmla="val 33469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012A16-35A7-427C-83A9-9861DA1DE876}"/>
                </a:ext>
              </a:extLst>
            </p:cNvPr>
            <p:cNvSpPr txBox="1"/>
            <p:nvPr/>
          </p:nvSpPr>
          <p:spPr>
            <a:xfrm>
              <a:off x="1136171" y="309631"/>
              <a:ext cx="9578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mic Sans MS" panose="030F0702030302020204" pitchFamily="66" charset="0"/>
                </a:rPr>
                <a:t>Good Morning Music Man.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D85EC14-AA6F-484A-898B-249F7711D6A3}"/>
              </a:ext>
            </a:extLst>
          </p:cNvPr>
          <p:cNvSpPr txBox="1"/>
          <p:nvPr/>
        </p:nvSpPr>
        <p:spPr>
          <a:xfrm>
            <a:off x="2453935" y="3569107"/>
            <a:ext cx="5900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I’ve brought 3 songs today.</a:t>
            </a:r>
          </a:p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We’ll have 2 now and 1 later.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79153FC-C656-42EA-837C-83597C0D2431}"/>
              </a:ext>
            </a:extLst>
          </p:cNvPr>
          <p:cNvGrpSpPr/>
          <p:nvPr/>
        </p:nvGrpSpPr>
        <p:grpSpPr>
          <a:xfrm>
            <a:off x="2385034" y="3157507"/>
            <a:ext cx="6009146" cy="1499381"/>
            <a:chOff x="1136171" y="270933"/>
            <a:chExt cx="9347200" cy="1274322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FA29A914-B49C-4F2F-8FC9-6E23042AD66C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1991"/>
                <a:gd name="adj2" fmla="val -59040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F404A4D-A51F-417F-BBE4-A6E901CD8F4B}"/>
                </a:ext>
              </a:extLst>
            </p:cNvPr>
            <p:cNvSpPr txBox="1"/>
            <p:nvPr/>
          </p:nvSpPr>
          <p:spPr>
            <a:xfrm>
              <a:off x="1299654" y="270933"/>
              <a:ext cx="9066019" cy="49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A3B354-407B-4058-B851-C0612A8429F1}"/>
              </a:ext>
            </a:extLst>
          </p:cNvPr>
          <p:cNvGrpSpPr/>
          <p:nvPr/>
        </p:nvGrpSpPr>
        <p:grpSpPr>
          <a:xfrm>
            <a:off x="3520608" y="4736336"/>
            <a:ext cx="4040271" cy="1274322"/>
            <a:chOff x="1136171" y="270933"/>
            <a:chExt cx="9347200" cy="1274322"/>
          </a:xfrm>
        </p:grpSpPr>
        <p:sp>
          <p:nvSpPr>
            <p:cNvPr id="51" name="Speech Bubble: Rectangle with Corners Rounded 50">
              <a:extLst>
                <a:ext uri="{FF2B5EF4-FFF2-40B4-BE49-F238E27FC236}">
                  <a16:creationId xmlns:a16="http://schemas.microsoft.com/office/drawing/2014/main" id="{17F18766-149F-48D5-B6CC-FC59543FE6C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00661"/>
                <a:gd name="adj2" fmla="val -182782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E0FA03A-8D6F-4E8B-BE37-E28E2D29264A}"/>
                </a:ext>
              </a:extLst>
            </p:cNvPr>
            <p:cNvSpPr txBox="1"/>
            <p:nvPr/>
          </p:nvSpPr>
          <p:spPr>
            <a:xfrm>
              <a:off x="1524903" y="315133"/>
              <a:ext cx="891983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That’s great.</a:t>
              </a:r>
            </a:p>
            <a:p>
              <a:r>
                <a:rPr lang="en-US" sz="3200" dirty="0">
                  <a:latin typeface="Comic Sans MS" panose="030F0702030302020204" pitchFamily="66" charset="0"/>
                </a:rPr>
                <a:t>I will see you later.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B060E0-FB9A-4799-9AD9-3713D7A68B75}"/>
              </a:ext>
            </a:extLst>
          </p:cNvPr>
          <p:cNvGrpSpPr/>
          <p:nvPr/>
        </p:nvGrpSpPr>
        <p:grpSpPr>
          <a:xfrm>
            <a:off x="783380" y="2151675"/>
            <a:ext cx="6799778" cy="1355878"/>
            <a:chOff x="1136171" y="270933"/>
            <a:chExt cx="9347200" cy="1274322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C71CC4BC-D7BD-440C-8A56-ACC825880A3C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73345"/>
                <a:gd name="adj2" fmla="val 15308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18830B-ADC1-45C6-8CC4-A694FC8BEC82}"/>
                </a:ext>
              </a:extLst>
            </p:cNvPr>
            <p:cNvSpPr txBox="1"/>
            <p:nvPr/>
          </p:nvSpPr>
          <p:spPr>
            <a:xfrm>
              <a:off x="1836234" y="270933"/>
              <a:ext cx="8647136" cy="409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So let’s worship God by singing: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1C5C040-0D7F-48EF-BC91-93ED1D387474}"/>
              </a:ext>
            </a:extLst>
          </p:cNvPr>
          <p:cNvSpPr txBox="1"/>
          <p:nvPr/>
        </p:nvSpPr>
        <p:spPr>
          <a:xfrm>
            <a:off x="2035227" y="2742869"/>
            <a:ext cx="4362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5" action="ppaction://hlinksldjump"/>
            <a:extLst>
              <a:ext uri="{FF2B5EF4-FFF2-40B4-BE49-F238E27FC236}">
                <a16:creationId xmlns:a16="http://schemas.microsoft.com/office/drawing/2014/main" id="{64AA9BAC-9352-40BD-BEBA-A76B49ADD194}"/>
              </a:ext>
            </a:extLst>
          </p:cNvPr>
          <p:cNvSpPr/>
          <p:nvPr/>
        </p:nvSpPr>
        <p:spPr>
          <a:xfrm>
            <a:off x="-281411" y="-748447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541B89-F35E-456E-B1F9-407F43B0D301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30" name="Arrow: Right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FFC5405-7189-4815-9010-84B370B47406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CF332E-3560-42BE-870D-489C0CAC3FE8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TextBox 26">
            <a:hlinkClick r:id="rId6"/>
            <a:extLst>
              <a:ext uri="{FF2B5EF4-FFF2-40B4-BE49-F238E27FC236}">
                <a16:creationId xmlns:a16="http://schemas.microsoft.com/office/drawing/2014/main" id="{8752C969-59A7-49FE-8AA7-24616B71A425}"/>
              </a:ext>
            </a:extLst>
          </p:cNvPr>
          <p:cNvSpPr txBox="1"/>
          <p:nvPr/>
        </p:nvSpPr>
        <p:spPr>
          <a:xfrm>
            <a:off x="2187852" y="5098516"/>
            <a:ext cx="606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</a:rPr>
              <a:t>Nothing is impossible</a:t>
            </a:r>
          </a:p>
        </p:txBody>
      </p:sp>
      <p:sp>
        <p:nvSpPr>
          <p:cNvPr id="26" name="TextBox 25">
            <a:hlinkClick r:id="rId7"/>
            <a:extLst>
              <a:ext uri="{FF2B5EF4-FFF2-40B4-BE49-F238E27FC236}">
                <a16:creationId xmlns:a16="http://schemas.microsoft.com/office/drawing/2014/main" id="{1A698111-AFFD-47C4-B311-57AF18E6A41E}"/>
              </a:ext>
            </a:extLst>
          </p:cNvPr>
          <p:cNvSpPr txBox="1"/>
          <p:nvPr/>
        </p:nvSpPr>
        <p:spPr>
          <a:xfrm>
            <a:off x="756299" y="3746224"/>
            <a:ext cx="606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</a:rPr>
              <a:t>Ten Commandment Boogie</a:t>
            </a:r>
          </a:p>
        </p:txBody>
      </p:sp>
    </p:spTree>
    <p:extLst>
      <p:ext uri="{BB962C8B-B14F-4D97-AF65-F5344CB8AC3E}">
        <p14:creationId xmlns:p14="http://schemas.microsoft.com/office/powerpoint/2010/main" val="27186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25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25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46" grpId="1"/>
      <p:bldP spid="25" grpId="0"/>
      <p:bldP spid="27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4866E6A-A1F6-41D2-803B-CAF5015DB7F3}"/>
              </a:ext>
            </a:extLst>
          </p:cNvPr>
          <p:cNvSpPr txBox="1"/>
          <p:nvPr/>
        </p:nvSpPr>
        <p:spPr>
          <a:xfrm>
            <a:off x="3108180" y="4579740"/>
            <a:ext cx="6159686" cy="582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We fail and do wrong things.</a:t>
            </a:r>
          </a:p>
        </p:txBody>
      </p:sp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03A2807A-2E88-4512-8C80-CFB494A72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25" y="2350819"/>
            <a:ext cx="1883539" cy="320723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F0F227-51F9-4A99-A0D9-A34664E1135F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988D8D-9CC4-4BBA-A73D-01FCDF758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137" y="2300529"/>
            <a:ext cx="1921428" cy="326207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218FB42-3326-4C5F-A5D5-17E43A5A2CC4}"/>
              </a:ext>
            </a:extLst>
          </p:cNvPr>
          <p:cNvSpPr txBox="1"/>
          <p:nvPr/>
        </p:nvSpPr>
        <p:spPr>
          <a:xfrm>
            <a:off x="2272385" y="2394454"/>
            <a:ext cx="76424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first reminded us about the 10 commandments we have been studying.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A91FD3-AB6B-4ED2-9894-D7246F6C6A6B}"/>
              </a:ext>
            </a:extLst>
          </p:cNvPr>
          <p:cNvGrpSpPr/>
          <p:nvPr/>
        </p:nvGrpSpPr>
        <p:grpSpPr>
          <a:xfrm>
            <a:off x="2272386" y="3601426"/>
            <a:ext cx="7642428" cy="1580711"/>
            <a:chOff x="1136170" y="262270"/>
            <a:chExt cx="10866155" cy="1282985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A3E36C68-D11D-46F4-B93E-4E6C0C930C4B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1355"/>
                <a:gd name="adj2" fmla="val -84935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B66A09-7F5F-47A9-BDB0-8BFE3E1F8537}"/>
                </a:ext>
              </a:extLst>
            </p:cNvPr>
            <p:cNvSpPr txBox="1"/>
            <p:nvPr/>
          </p:nvSpPr>
          <p:spPr>
            <a:xfrm>
              <a:off x="1403816" y="262270"/>
              <a:ext cx="10598509" cy="87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But it also reminds us that we can’t keep all God’s commandments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DC383B-EF67-4D21-83D5-5D5D770CCA3B}"/>
              </a:ext>
            </a:extLst>
          </p:cNvPr>
          <p:cNvGrpSpPr/>
          <p:nvPr/>
        </p:nvGrpSpPr>
        <p:grpSpPr>
          <a:xfrm>
            <a:off x="2209800" y="1907448"/>
            <a:ext cx="7848600" cy="1564224"/>
            <a:chOff x="1136171" y="236236"/>
            <a:chExt cx="9428149" cy="13090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204ACB7-4903-4CBD-A44C-34AF572302E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8967"/>
                <a:gd name="adj2" fmla="val 24435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FA89D3-F9A6-4D87-9113-DF19EC892558}"/>
                </a:ext>
              </a:extLst>
            </p:cNvPr>
            <p:cNvSpPr txBox="1"/>
            <p:nvPr/>
          </p:nvSpPr>
          <p:spPr>
            <a:xfrm>
              <a:off x="1217120" y="236236"/>
              <a:ext cx="9347200" cy="48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Those were interesting songs!</a:t>
              </a:r>
            </a:p>
          </p:txBody>
        </p:sp>
      </p:grpSp>
      <p:pic>
        <p:nvPicPr>
          <p:cNvPr id="27" name="Picture 26" descr="A picture containing toy&#10;&#10;Description automatically generated">
            <a:extLst>
              <a:ext uri="{FF2B5EF4-FFF2-40B4-BE49-F238E27FC236}">
                <a16:creationId xmlns:a16="http://schemas.microsoft.com/office/drawing/2014/main" id="{F2290EC7-8F6A-47C7-8E74-FF77F4684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502" y="2360497"/>
            <a:ext cx="1883539" cy="3207234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4F7EFA3E-2DFF-45A6-AFA6-26A0B76BABDC}"/>
              </a:ext>
            </a:extLst>
          </p:cNvPr>
          <p:cNvSpPr/>
          <p:nvPr/>
        </p:nvSpPr>
        <p:spPr>
          <a:xfrm>
            <a:off x="-409575" y="-840433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58B54C-0E77-43A6-A8E3-8D080CFB8F16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1" name="Arrow: Right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409757-50D8-4361-8818-9F4253F45364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80AD6E-F3E9-46D2-A23C-F616327EEF21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2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0808 0.0011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5847 -0.0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75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CD0BEC2-5ECD-4241-89F4-8AD57B8DD3CD}"/>
              </a:ext>
            </a:extLst>
          </p:cNvPr>
          <p:cNvSpPr txBox="1"/>
          <p:nvPr/>
        </p:nvSpPr>
        <p:spPr>
          <a:xfrm>
            <a:off x="2519919" y="5516991"/>
            <a:ext cx="67425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So God sent Jesus to earth to make it possible.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866E6A-A1F6-41D2-803B-CAF5015DB7F3}"/>
              </a:ext>
            </a:extLst>
          </p:cNvPr>
          <p:cNvSpPr txBox="1"/>
          <p:nvPr/>
        </p:nvSpPr>
        <p:spPr>
          <a:xfrm>
            <a:off x="2385033" y="4547449"/>
            <a:ext cx="70123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People couldn’t get right with God on their own. </a:t>
            </a:r>
          </a:p>
        </p:txBody>
      </p:sp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03A2807A-2E88-4512-8C80-CFB494A72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25" y="2350819"/>
            <a:ext cx="1883539" cy="320723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F0F227-51F9-4A99-A0D9-A34664E1135F}"/>
              </a:ext>
            </a:extLst>
          </p:cNvPr>
          <p:cNvSpPr/>
          <p:nvPr/>
        </p:nvSpPr>
        <p:spPr>
          <a:xfrm>
            <a:off x="2807693" y="325708"/>
            <a:ext cx="67425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horzBrick">
                  <a:fgClr>
                    <a:srgbClr val="C00000"/>
                  </a:fgClr>
                  <a:bgClr>
                    <a:srgbClr val="FF99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ADVENT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22FE6-6AC8-4F4F-B2DA-D4E2CFEC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" y="2305660"/>
            <a:ext cx="1921428" cy="326207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218FB42-3326-4C5F-A5D5-17E43A5A2CC4}"/>
              </a:ext>
            </a:extLst>
          </p:cNvPr>
          <p:cNvSpPr txBox="1"/>
          <p:nvPr/>
        </p:nvSpPr>
        <p:spPr>
          <a:xfrm>
            <a:off x="2145017" y="2886897"/>
            <a:ext cx="7642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Nothing is Impossible with His help.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A91FD3-AB6B-4ED2-9894-D7246F6C6A6B}"/>
              </a:ext>
            </a:extLst>
          </p:cNvPr>
          <p:cNvGrpSpPr/>
          <p:nvPr/>
        </p:nvGrpSpPr>
        <p:grpSpPr>
          <a:xfrm>
            <a:off x="2385034" y="3601426"/>
            <a:ext cx="7165210" cy="3033474"/>
            <a:chOff x="1136170" y="262270"/>
            <a:chExt cx="10866155" cy="1282985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A3E36C68-D11D-46F4-B93E-4E6C0C930C4B}"/>
                </a:ext>
              </a:extLst>
            </p:cNvPr>
            <p:cNvSpPr/>
            <p:nvPr/>
          </p:nvSpPr>
          <p:spPr>
            <a:xfrm>
              <a:off x="1136170" y="270933"/>
              <a:ext cx="10866154" cy="1274322"/>
            </a:xfrm>
            <a:prstGeom prst="wedgeRoundRectCallout">
              <a:avLst>
                <a:gd name="adj1" fmla="val -64545"/>
                <a:gd name="adj2" fmla="val -69761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B66A09-7F5F-47A9-BDB0-8BFE3E1F8537}"/>
                </a:ext>
              </a:extLst>
            </p:cNvPr>
            <p:cNvSpPr txBox="1"/>
            <p:nvPr/>
          </p:nvSpPr>
          <p:spPr>
            <a:xfrm>
              <a:off x="1403816" y="262270"/>
              <a:ext cx="10598509" cy="874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You are right and Advent is all about that.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DC383B-EF67-4D21-83D5-5D5D770CCA3B}"/>
              </a:ext>
            </a:extLst>
          </p:cNvPr>
          <p:cNvGrpSpPr/>
          <p:nvPr/>
        </p:nvGrpSpPr>
        <p:grpSpPr>
          <a:xfrm>
            <a:off x="2145017" y="1937186"/>
            <a:ext cx="7845996" cy="1534486"/>
            <a:chOff x="1058351" y="261122"/>
            <a:chExt cx="9425020" cy="1284133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C204ACB7-4903-4CBD-A44C-34AF572302E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58967"/>
                <a:gd name="adj2" fmla="val 24435"/>
                <a:gd name="adj3" fmla="val 16667"/>
              </a:avLst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FA89D3-F9A6-4D87-9113-DF19EC892558}"/>
                </a:ext>
              </a:extLst>
            </p:cNvPr>
            <p:cNvSpPr txBox="1"/>
            <p:nvPr/>
          </p:nvSpPr>
          <p:spPr>
            <a:xfrm>
              <a:off x="1058351" y="261122"/>
              <a:ext cx="9347200" cy="90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2nd song reminded us that we can’t do anything right without God’s help!</a:t>
              </a:r>
            </a:p>
          </p:txBody>
        </p:sp>
      </p:grpSp>
      <p:sp>
        <p:nvSpPr>
          <p:cNvPr id="17" name="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191A2BD5-D65C-4597-8A32-1BCCEBA0F3E4}"/>
              </a:ext>
            </a:extLst>
          </p:cNvPr>
          <p:cNvSpPr/>
          <p:nvPr/>
        </p:nvSpPr>
        <p:spPr>
          <a:xfrm>
            <a:off x="-428625" y="-811691"/>
            <a:ext cx="12973050" cy="798195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66C898-E9C5-4DAF-B1D8-A3B1F14E06B3}"/>
              </a:ext>
            </a:extLst>
          </p:cNvPr>
          <p:cNvGrpSpPr/>
          <p:nvPr/>
        </p:nvGrpSpPr>
        <p:grpSpPr>
          <a:xfrm>
            <a:off x="-2667000" y="5591175"/>
            <a:ext cx="2514600" cy="1276350"/>
            <a:chOff x="167020" y="5743617"/>
            <a:chExt cx="2514600" cy="1276350"/>
          </a:xfrm>
        </p:grpSpPr>
        <p:sp>
          <p:nvSpPr>
            <p:cNvPr id="20" name="Arrow: Right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ED49196-512F-45A1-A7FD-3383AAE4F6FD}"/>
                </a:ext>
              </a:extLst>
            </p:cNvPr>
            <p:cNvSpPr/>
            <p:nvPr/>
          </p:nvSpPr>
          <p:spPr>
            <a:xfrm>
              <a:off x="167020" y="5743617"/>
              <a:ext cx="2514600" cy="1276350"/>
            </a:xfrm>
            <a:prstGeom prst="rightArrow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2E7F94-6DBA-4CD6-B138-01BC78F0406A}"/>
                </a:ext>
              </a:extLst>
            </p:cNvPr>
            <p:cNvSpPr txBox="1"/>
            <p:nvPr/>
          </p:nvSpPr>
          <p:spPr>
            <a:xfrm>
              <a:off x="167020" y="6150959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Go to 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1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1.01094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19587</TotalTime>
  <Words>1309</Words>
  <Application>Microsoft Office PowerPoint</Application>
  <PresentationFormat>Widescreen</PresentationFormat>
  <Paragraphs>180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757</cp:revision>
  <dcterms:created xsi:type="dcterms:W3CDTF">2020-08-25T07:54:05Z</dcterms:created>
  <dcterms:modified xsi:type="dcterms:W3CDTF">2020-11-26T14:25:32Z</dcterms:modified>
</cp:coreProperties>
</file>