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90" y="1026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2856974" y="136525"/>
            <a:ext cx="64780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LUKE STREET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262509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79AD108-2A1F-4A4C-ADA1-10FE9087C089}"/>
              </a:ext>
            </a:extLst>
          </p:cNvPr>
          <p:cNvSpPr txBox="1">
            <a:spLocks/>
          </p:cNvSpPr>
          <p:nvPr/>
        </p:nvSpPr>
        <p:spPr>
          <a:xfrm>
            <a:off x="201168" y="1547132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did the boat belong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AF09F814-28C9-4775-AC3F-0B2177674122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Samuel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B449AF9E-611A-43F6-9244-91473BB4805F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Simon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E3F70303-40B0-479E-A4CB-454101560E31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1D0CBD-000A-43FA-8BA7-2E5E3336DE37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99438" y="3810277"/>
            <a:ext cx="745038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boat belonged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SIMON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59073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he was finished teaching the crowd, where did Jesus tell Peter to take the boat?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613575" y="-72656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Onto the beach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the repair shop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Into deep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14EF9A4F-BE95-4639-83FD-ABB50F33B95F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he was finished teaching the crowd, where did Jesus tell Peter to take the boat?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7A979DFE-7D7F-49D0-AB24-370277FFEE6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Onto the beach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D9A1723-21D6-4726-9254-DAAB224927E1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 the repair shop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0B75AB4A-5556-47F7-878A-E090AE55C72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Into deep water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6D3F0C-3253-4BE8-8B9F-CBE4714EE725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32496" y="3735307"/>
            <a:ext cx="775127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Jesus told Simon to take the boat into </a:t>
            </a:r>
            <a:r>
              <a:rPr lang="en-GB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DEEP WATER</a:t>
            </a:r>
            <a:r>
              <a:rPr lang="en-US" sz="32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27" y="-80253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90526" y="-70569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Stayed on the beach.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Obeyed Him.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Asked Jesus to get out.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388363" y="1632876"/>
            <a:ext cx="1133907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Simon do when Jesus told Him to fish in deep water?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hlinkClick r:id="rId2" action="ppaction://hlinksldjump"/>
            <a:extLst>
              <a:ext uri="{FF2B5EF4-FFF2-40B4-BE49-F238E27FC236}">
                <a16:creationId xmlns:a16="http://schemas.microsoft.com/office/drawing/2014/main" id="{CE56EAAF-2F7D-48FA-9F27-13258E4EFA6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Stayed on the beach.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3" action="ppaction://hlinksldjump"/>
            <a:extLst>
              <a:ext uri="{FF2B5EF4-FFF2-40B4-BE49-F238E27FC236}">
                <a16:creationId xmlns:a16="http://schemas.microsoft.com/office/drawing/2014/main" id="{845AD0EB-BEF3-423C-9FDB-9A119FE7807A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Obeyed Him.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1ED371FF-DE35-43A5-8439-A5B70730760F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Asked Jesus to get out.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3DD9BD6-C7AF-40A8-8694-3FB19B9C43A9}"/>
              </a:ext>
            </a:extLst>
          </p:cNvPr>
          <p:cNvSpPr txBox="1">
            <a:spLocks/>
          </p:cNvSpPr>
          <p:nvPr/>
        </p:nvSpPr>
        <p:spPr>
          <a:xfrm>
            <a:off x="388363" y="1632876"/>
            <a:ext cx="1133907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Simon do when Jesus told Him to fish in deep water?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08866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Peter </a:t>
            </a:r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OBEYED </a:t>
            </a:r>
            <a:r>
              <a:rPr lang="en-US" sz="3200" b="1" dirty="0">
                <a:latin typeface="Comic Sans MS" panose="030F0702030302020204" pitchFamily="66" charset="0"/>
              </a:rPr>
              <a:t>Jesus and did what he told him to do.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24574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when Simon obeyed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They had empty nets.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storm blew the boat away.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caught many fish.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5284A08D-2F22-43D0-BE62-3414A418A8B9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happened when Simon obeyed Jesus?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9C5B2C8D-B116-4FFC-A42D-9801B4A94EA0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They had empty nets.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23C2FD42-0992-4A1D-92EE-7A5CC6DEB86E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storm blew the boat away.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A56F05E5-78B0-4FF4-BC15-DD818EA41C7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caught many fish.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66526" y="3630675"/>
            <a:ext cx="760554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Simon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CAUGHT SO MANY FISH </a:t>
            </a:r>
            <a:r>
              <a:rPr lang="en-US" sz="2800" b="1" dirty="0">
                <a:latin typeface="Comic Sans MS" panose="030F0702030302020204" pitchFamily="66" charset="0"/>
              </a:rPr>
              <a:t>that his nets began to break 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286221" y="-73851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438912" y="1583103"/>
            <a:ext cx="1157630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fishermen feel when they saw all the fish?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428625" y="-76228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Confused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Very pleased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Amazed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6033740F-52BE-495C-A58A-FA1EC8DDDD7B}"/>
              </a:ext>
            </a:extLst>
          </p:cNvPr>
          <p:cNvSpPr txBox="1">
            <a:spLocks/>
          </p:cNvSpPr>
          <p:nvPr/>
        </p:nvSpPr>
        <p:spPr>
          <a:xfrm>
            <a:off x="438912" y="1583103"/>
            <a:ext cx="1157630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fishermen feel when they saw all the fish?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0804D1FC-FDDB-4FD3-92BB-EE54FD1DFA6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Confused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32BB31B7-529D-4C7D-B0EE-6A47FA4B3FB3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Very pleased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B4F2872A-A7BA-471E-90D3-627308EFAAC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Amazed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E612A8-8147-46B2-A1EA-20C1F686DDF1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fishermen were all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AMAZED </a:t>
            </a:r>
            <a:r>
              <a:rPr lang="en-US" sz="2800" b="1" dirty="0">
                <a:latin typeface="Comic Sans MS" panose="030F0702030302020204" pitchFamily="66" charset="0"/>
              </a:rPr>
              <a:t>when they saw how many fish they had caught.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259461" y="-72762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46304" y="1575163"/>
            <a:ext cx="121920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Simon bowed down to Jesus and said he was what type of man?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244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Sinful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Happy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Thankful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07A8D65-ED0B-4941-B852-84029066E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902772"/>
            <a:ext cx="2722003" cy="29278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Jesus calling Simon in </a:t>
              </a: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Luke chapter 5 v 1 - 11.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170672" y="-67718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5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994404AF-D53B-4467-9DAC-879A1649BA56}"/>
              </a:ext>
            </a:extLst>
          </p:cNvPr>
          <p:cNvSpPr txBox="1">
            <a:spLocks/>
          </p:cNvSpPr>
          <p:nvPr/>
        </p:nvSpPr>
        <p:spPr>
          <a:xfrm>
            <a:off x="146304" y="1575163"/>
            <a:ext cx="121920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Simon bowed down to Jesus and said he was what type of man?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02A0CCB6-53A5-4432-BC68-E65A55608D7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Sinful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2840AAEF-55EB-49C1-97C2-6D5A5D03DE95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Happy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9B255E87-EF74-4E02-8D64-11A8AA99DE88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Thankful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A79F13-F487-449A-B081-8BFE2E586A87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826817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Simon told Jesus he was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SINFUL MAN</a:t>
            </a:r>
            <a:r>
              <a:rPr lang="en-US" sz="2800" b="1" dirty="0">
                <a:latin typeface="Comic Sans MS" panose="030F0702030302020204" pitchFamily="66" charset="0"/>
              </a:rPr>
              <a:t>,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</a:rPr>
              <a:t>because he knew only God could do miracles.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390525" y="-70267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75729" y="1698223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Jesus tell Simon not to be?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6" y="-74166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Unhappy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39BBE2C2-DB26-4E32-8314-C54B3F0B200E}"/>
              </a:ext>
            </a:extLst>
          </p:cNvPr>
          <p:cNvSpPr txBox="1">
            <a:spLocks/>
          </p:cNvSpPr>
          <p:nvPr/>
        </p:nvSpPr>
        <p:spPr>
          <a:xfrm>
            <a:off x="575729" y="1698223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Jesus tell Simon not to be?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D4210C12-C8D9-4E9E-99CA-E720122FC984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Unhappy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D69A092-FA93-4551-ACA8-EB895BC1E2D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A41A2CFE-C185-42DB-8150-5A7E796EB140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8A92D3-7FA4-4C85-9DC9-2608445AA582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947637" y="3735307"/>
            <a:ext cx="792127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told him not to be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AFRAID</a:t>
            </a:r>
            <a:r>
              <a:rPr lang="en-US" sz="2800" b="1" dirty="0">
                <a:latin typeface="Comic Sans MS" panose="030F0702030302020204" pitchFamily="66" charset="0"/>
              </a:rPr>
              <a:t> because he was going to serve God by catching men.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FD0B0A-3CA2-4197-A821-BCF1D7A8C2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902772"/>
            <a:ext cx="2722003" cy="29278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34432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F7733AA-6F2A-416C-85F7-C73841325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6" y="902772"/>
            <a:ext cx="2722003" cy="29278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390525" y="-40866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52399" y="1757035"/>
            <a:ext cx="118872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Jesus in our story today?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197342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Sea of Galilee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17FD435B-1321-4CE0-B6BD-A692C8CADB8B}"/>
              </a:ext>
            </a:extLst>
          </p:cNvPr>
          <p:cNvSpPr txBox="1">
            <a:spLocks/>
          </p:cNvSpPr>
          <p:nvPr/>
        </p:nvSpPr>
        <p:spPr>
          <a:xfrm>
            <a:off x="152399" y="1757035"/>
            <a:ext cx="118872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Jesus in our story today?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EBB8F987-D320-4A77-82C6-22E81854530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6CEA4564-3CC6-4A1C-97C9-12564BC8F4B8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Sea of Galilee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E34BFD5F-E923-4AA9-8BA6-0936B76CBC3F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Desert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79720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had gone to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SEA of GALILEE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Jesus doing by the Sea of Galilee?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332613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teaching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fishing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F2C0817E-B2A0-4C5D-9254-EF9366301E54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Jesus doing by the Sea of Galilee?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EFA8A2FE-B92D-4C95-BAE1-DB8ED7E8852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teaching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F1D000B2-C9C5-4E1A-9D97-A7B19314924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fishing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4D379C05-83AA-4F25-8CFB-03783801CD0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praying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463281" y="3735307"/>
            <a:ext cx="650952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TEACHING</a:t>
            </a:r>
            <a:r>
              <a:rPr lang="en-US" sz="2800" b="1" dirty="0">
                <a:latin typeface="Comic Sans MS" panose="030F0702030302020204" pitchFamily="66" charset="0"/>
              </a:rPr>
              <a:t> the crowd who followed Him.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2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Why did Jesus get into the fishing boat?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223101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crowd were pressing Him.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wanted to go for a boat ride.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wanted to be a fisherman.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7D628190-7F8C-4668-B03C-3D43D6C95F83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Why did Jesus get into the fishing boat?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BCD46D6E-89D2-43DF-96FE-3237C0A600CA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crowd were pressing Him.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C69123A0-FED7-46AB-B4AC-5F280C799EC6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wanted to go for a boat ride.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5BD161C0-98FA-4A17-8F26-70DD740C9EFF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wanted to be a fisherman.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CCB24D-28B6-4982-BCFB-B2253A8A4C0E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86939" y="3677890"/>
            <a:ext cx="7696408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crowd was so big they were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PRESSING </a:t>
            </a:r>
            <a:r>
              <a:rPr lang="en-US" sz="2800" b="1" dirty="0">
                <a:latin typeface="Comic Sans MS" panose="030F0702030302020204" pitchFamily="66" charset="0"/>
              </a:rPr>
              <a:t>Him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01168" y="1547132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did the boat belong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590737" y="-76636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Samuel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Simon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Samson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830</Words>
  <Application>Microsoft Office PowerPoint</Application>
  <PresentationFormat>Widescreen</PresentationFormat>
  <Paragraphs>171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54</cp:revision>
  <dcterms:created xsi:type="dcterms:W3CDTF">2020-11-16T15:34:11Z</dcterms:created>
  <dcterms:modified xsi:type="dcterms:W3CDTF">2021-02-02T21:49:50Z</dcterms:modified>
</cp:coreProperties>
</file>