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571" r:id="rId2"/>
    <p:sldId id="572" r:id="rId3"/>
    <p:sldId id="277" r:id="rId4"/>
    <p:sldId id="270" r:id="rId5"/>
    <p:sldId id="573" r:id="rId6"/>
    <p:sldId id="585" r:id="rId7"/>
    <p:sldId id="577" r:id="rId8"/>
    <p:sldId id="586" r:id="rId9"/>
    <p:sldId id="576" r:id="rId10"/>
    <p:sldId id="574" r:id="rId11"/>
    <p:sldId id="587" r:id="rId12"/>
    <p:sldId id="275" r:id="rId13"/>
    <p:sldId id="588" r:id="rId14"/>
    <p:sldId id="557" r:id="rId15"/>
    <p:sldId id="561" r:id="rId16"/>
    <p:sldId id="582" r:id="rId17"/>
    <p:sldId id="562" r:id="rId18"/>
    <p:sldId id="563" r:id="rId19"/>
    <p:sldId id="564" r:id="rId20"/>
    <p:sldId id="565" r:id="rId21"/>
    <p:sldId id="566" r:id="rId22"/>
    <p:sldId id="56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374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yan Hancock" initials="BH" lastIdx="1" clrIdx="0">
    <p:extLst>
      <p:ext uri="{19B8F6BF-5375-455C-9EA6-DF929625EA0E}">
        <p15:presenceInfo xmlns:p15="http://schemas.microsoft.com/office/powerpoint/2012/main" userId="263410b705b9238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66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89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684" y="-42"/>
      </p:cViewPr>
      <p:guideLst>
        <p:guide pos="3840"/>
        <p:guide orient="horz" pos="374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AACF8CE3-0359-442E-BFD4-4CF9CAF2DB43}"/>
              </a:ext>
            </a:extLst>
          </p:cNvPr>
          <p:cNvGrpSpPr/>
          <p:nvPr userDrawn="1"/>
        </p:nvGrpSpPr>
        <p:grpSpPr>
          <a:xfrm>
            <a:off x="-1" y="-38658"/>
            <a:ext cx="12192001" cy="6896658"/>
            <a:chOff x="-1" y="-38658"/>
            <a:chExt cx="12192001" cy="689665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50219A1-4EF4-4044-A176-3FCC3B11ABED}"/>
                </a:ext>
              </a:extLst>
            </p:cNvPr>
            <p:cNvSpPr/>
            <p:nvPr/>
          </p:nvSpPr>
          <p:spPr>
            <a:xfrm>
              <a:off x="-1" y="-5323"/>
              <a:ext cx="12192001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A653DD8-09C6-40BF-BD3E-7B70B4AB915B}"/>
                </a:ext>
              </a:extLst>
            </p:cNvPr>
            <p:cNvSpPr/>
            <p:nvPr/>
          </p:nvSpPr>
          <p:spPr>
            <a:xfrm>
              <a:off x="0" y="-38658"/>
              <a:ext cx="12192000" cy="314246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5" name="Picture 4" descr="A map of the world&#10;&#10;Description automatically generated with medium confidence">
            <a:extLst>
              <a:ext uri="{FF2B5EF4-FFF2-40B4-BE49-F238E27FC236}">
                <a16:creationId xmlns:a16="http://schemas.microsoft.com/office/drawing/2014/main" id="{867A1001-9767-4345-9928-EF909F2F2B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285"/>
            <a:ext cx="11754838" cy="3379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516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5C533C-56F3-4E6E-A674-DB3CE9F46F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131584-552F-4D25-BD3F-C60CB7403FEB}" type="datetimeFigureOut">
              <a:rPr lang="en-GB" smtClean="0"/>
              <a:t>05/05/2021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5A5425-1E58-49EF-89A6-B29A2FC99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6D510D-BF4F-4ACF-8C66-2DE799EED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1258EB-CBF9-4B3D-A456-8BC70E052B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6801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1DFF3-2AF2-40AE-A506-D0890C98D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54228-5731-485A-AE5F-140E2F5CF1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E744D3-5FC5-46E6-AA0C-A285AC491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D32431-30D0-4D62-800E-CCB75EDAD9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131584-552F-4D25-BD3F-C60CB7403FEB}" type="datetimeFigureOut">
              <a:rPr lang="en-GB" smtClean="0"/>
              <a:t>05/05/2021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862FB9-D0E0-48AA-B512-93EC368FA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305372-CFCE-4602-8962-07AD39E78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1258EB-CBF9-4B3D-A456-8BC70E052B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38589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BDB78-01BE-44FA-9DAF-31B8E44C9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849E1B-182F-47D9-BAC4-FEBA685E06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13E9D2-AB4B-436B-A8C2-737EAC255C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91B8B3-5FF7-4420-93C2-BFEF2D1A74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131584-552F-4D25-BD3F-C60CB7403FEB}" type="datetimeFigureOut">
              <a:rPr lang="en-GB" smtClean="0"/>
              <a:t>05/05/2021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B73A3C-1635-4B7E-AA57-5E962F6B0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FE8C6E-0812-47B0-A9D3-C26B6C945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1258EB-CBF9-4B3D-A456-8BC70E052B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8288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BFCE7-EFAF-40AA-9455-3A793ACC0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F4CDD3-A499-4BD0-9BF8-90E0127422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899DA0-0813-40E7-A071-D2176CE114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131584-552F-4D25-BD3F-C60CB7403FEB}" type="datetimeFigureOut">
              <a:rPr lang="en-GB" smtClean="0"/>
              <a:t>05/05/2021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3BF519-F2BC-47C9-97B6-D133BFCEA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9CFF95-6170-4AF5-BE34-C190FE5C7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1258EB-CBF9-4B3D-A456-8BC70E052B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96604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6C74147-B4E7-428C-99B7-0F0381BBB3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50536C-734A-4F59-B0F4-B1E4AE6C16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937132-12A9-4003-BC36-37B24BF805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131584-552F-4D25-BD3F-C60CB7403FEB}" type="datetimeFigureOut">
              <a:rPr lang="en-GB" smtClean="0"/>
              <a:t>05/05/2021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52B7EB-6EBF-42B0-853C-FD8E93E67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514266-2179-47C0-B65F-D6D5822D7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1258EB-CBF9-4B3D-A456-8BC70E052B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760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AACF8CE3-0359-442E-BFD4-4CF9CAF2DB43}"/>
              </a:ext>
            </a:extLst>
          </p:cNvPr>
          <p:cNvGrpSpPr/>
          <p:nvPr userDrawn="1"/>
        </p:nvGrpSpPr>
        <p:grpSpPr>
          <a:xfrm>
            <a:off x="-1" y="-38658"/>
            <a:ext cx="12192001" cy="6896658"/>
            <a:chOff x="-1" y="-38658"/>
            <a:chExt cx="12192001" cy="689665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50219A1-4EF4-4044-A176-3FCC3B11ABED}"/>
                </a:ext>
              </a:extLst>
            </p:cNvPr>
            <p:cNvSpPr/>
            <p:nvPr/>
          </p:nvSpPr>
          <p:spPr>
            <a:xfrm>
              <a:off x="-1" y="-5323"/>
              <a:ext cx="12192001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A653DD8-09C6-40BF-BD3E-7B70B4AB915B}"/>
                </a:ext>
              </a:extLst>
            </p:cNvPr>
            <p:cNvSpPr/>
            <p:nvPr/>
          </p:nvSpPr>
          <p:spPr>
            <a:xfrm>
              <a:off x="0" y="-38658"/>
              <a:ext cx="12192000" cy="314246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924104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AACF8CE3-0359-442E-BFD4-4CF9CAF2DB43}"/>
              </a:ext>
            </a:extLst>
          </p:cNvPr>
          <p:cNvGrpSpPr/>
          <p:nvPr userDrawn="1"/>
        </p:nvGrpSpPr>
        <p:grpSpPr>
          <a:xfrm>
            <a:off x="-1" y="-38658"/>
            <a:ext cx="12192001" cy="6896658"/>
            <a:chOff x="-1" y="-38658"/>
            <a:chExt cx="12192001" cy="689665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50219A1-4EF4-4044-A176-3FCC3B11ABED}"/>
                </a:ext>
              </a:extLst>
            </p:cNvPr>
            <p:cNvSpPr/>
            <p:nvPr/>
          </p:nvSpPr>
          <p:spPr>
            <a:xfrm>
              <a:off x="-1" y="-5323"/>
              <a:ext cx="12192001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A653DD8-09C6-40BF-BD3E-7B70B4AB915B}"/>
                </a:ext>
              </a:extLst>
            </p:cNvPr>
            <p:cNvSpPr/>
            <p:nvPr/>
          </p:nvSpPr>
          <p:spPr>
            <a:xfrm>
              <a:off x="0" y="-38658"/>
              <a:ext cx="12192000" cy="314246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553585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AACF8CE3-0359-442E-BFD4-4CF9CAF2DB43}"/>
              </a:ext>
            </a:extLst>
          </p:cNvPr>
          <p:cNvGrpSpPr/>
          <p:nvPr userDrawn="1"/>
        </p:nvGrpSpPr>
        <p:grpSpPr>
          <a:xfrm>
            <a:off x="-1" y="-38658"/>
            <a:ext cx="12192001" cy="6896658"/>
            <a:chOff x="-1" y="-38658"/>
            <a:chExt cx="12192001" cy="689665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50219A1-4EF4-4044-A176-3FCC3B11ABED}"/>
                </a:ext>
              </a:extLst>
            </p:cNvPr>
            <p:cNvSpPr/>
            <p:nvPr/>
          </p:nvSpPr>
          <p:spPr>
            <a:xfrm>
              <a:off x="-1" y="-5323"/>
              <a:ext cx="12192001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A653DD8-09C6-40BF-BD3E-7B70B4AB915B}"/>
                </a:ext>
              </a:extLst>
            </p:cNvPr>
            <p:cNvSpPr/>
            <p:nvPr/>
          </p:nvSpPr>
          <p:spPr>
            <a:xfrm>
              <a:off x="0" y="-38658"/>
              <a:ext cx="12192000" cy="314246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184237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DF777-9499-4EEE-A420-BDE5618A5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6CE496-E2DD-4F74-925F-439FC8BA78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346417-B42B-4E70-966F-2DD431F4EA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131584-552F-4D25-BD3F-C60CB7403FEB}" type="datetimeFigureOut">
              <a:rPr lang="en-GB" smtClean="0"/>
              <a:t>05/05/2021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A9A558-37BF-4298-AE88-C4FDB4DCB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396F03-8C84-487E-986E-1FC0FE6A2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1258EB-CBF9-4B3D-A456-8BC70E052B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5127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AB311-CB79-4366-8AE9-1FF5C483F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751F10-FDB6-4074-B5BC-C2FA942E49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504ED-ECE0-4F38-8D40-513410971F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131584-552F-4D25-BD3F-C60CB7403FEB}" type="datetimeFigureOut">
              <a:rPr lang="en-GB" smtClean="0"/>
              <a:t>05/05/2021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69FA11-664E-4CE6-A82D-ADF78EA14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FD347D-DA0A-4881-82BD-53947D76C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1258EB-CBF9-4B3D-A456-8BC70E052B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1706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D7B46-0E43-4AA5-B62F-258B06963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46CAF1-1A21-4C2C-9F1F-DE33A8DB64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FC81A2-F009-4CF4-A051-776D2564E1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82DE0B-64BA-41FA-9B4E-D2202D75A0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131584-552F-4D25-BD3F-C60CB7403FEB}" type="datetimeFigureOut">
              <a:rPr lang="en-GB" smtClean="0"/>
              <a:t>05/05/2021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A6C7E9-C713-4E39-AB6A-FAA31422A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675729-67AB-41A0-9B97-5BB20B133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1258EB-CBF9-4B3D-A456-8BC70E052B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9178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260AA-1531-4438-9CAA-B011CDD89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57E5F3-47BA-4B43-99A8-BF9A577629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E08996-BD39-43DE-80EC-0C33C8A00A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A2A6B6-FD49-4277-94C7-50E9130616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810616-3A97-41A7-BC57-6662F8FB87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BFC76F6-FAEB-4579-9A76-1394DE3569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131584-552F-4D25-BD3F-C60CB7403FEB}" type="datetimeFigureOut">
              <a:rPr lang="en-GB" smtClean="0"/>
              <a:t>05/05/2021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2AB85F-7B63-4356-A291-EBADE4629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474CA3F-EF55-41E2-8941-15E1E34AE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1258EB-CBF9-4B3D-A456-8BC70E052B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5136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51449-8342-4E0E-9462-86DCB5485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E9788-6816-4ACB-9DA1-93844784FE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131584-552F-4D25-BD3F-C60CB7403FEB}" type="datetimeFigureOut">
              <a:rPr lang="en-GB" smtClean="0"/>
              <a:t>05/05/2021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BD72FB-3E00-4AD7-97E2-446ECD50F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B5FE7A-CD7C-4890-909F-FB4209761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1258EB-CBF9-4B3D-A456-8BC70E052B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9670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4894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4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10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9.png"/><Relationship Id="rId7" Type="http://schemas.openxmlformats.org/officeDocument/2006/relationships/hyperlink" Target="https://youtu.be/KoLqyBDT-ik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10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2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10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slide" Target="slide14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youtu.be/3tWSu9NAFIk" TargetMode="External"/><Relationship Id="rId4" Type="http://schemas.openxmlformats.org/officeDocument/2006/relationships/slide" Target="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7" Type="http://schemas.openxmlformats.org/officeDocument/2006/relationships/hyperlink" Target="https://jigex.com/3h1F" TargetMode="Externa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jigex.com/iSCS" TargetMode="External"/><Relationship Id="rId5" Type="http://schemas.openxmlformats.org/officeDocument/2006/relationships/slide" Target="slide18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7" Type="http://schemas.openxmlformats.org/officeDocument/2006/relationships/hyperlink" Target="https://thewordsearch.com/puzzle/2329062/" TargetMode="Externa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Relationship Id="rId6" Type="http://schemas.openxmlformats.org/officeDocument/2006/relationships/slide" Target="slide19.xml"/><Relationship Id="rId5" Type="http://schemas.openxmlformats.org/officeDocument/2006/relationships/hyperlink" Target="https://thewordsearch.com/puzzle/1799743/" TargetMode="External"/><Relationship Id="rId4" Type="http://schemas.openxmlformats.org/officeDocument/2006/relationships/image" Target="../media/image2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Relationship Id="rId5" Type="http://schemas.openxmlformats.org/officeDocument/2006/relationships/slide" Target="slide20.xml"/><Relationship Id="rId4" Type="http://schemas.openxmlformats.org/officeDocument/2006/relationships/image" Target="../media/image24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Relationship Id="rId5" Type="http://schemas.openxmlformats.org/officeDocument/2006/relationships/slide" Target="slide21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" Type="http://schemas.openxmlformats.org/officeDocument/2006/relationships/image" Target="../media/image5.png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35.png"/><Relationship Id="rId5" Type="http://schemas.openxmlformats.org/officeDocument/2006/relationships/image" Target="../media/image30.pn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4" Type="http://schemas.openxmlformats.org/officeDocument/2006/relationships/image" Target="../media/image29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hyperlink" Target="https://youtu.be/f-ejASqf1VE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youtu.be/jfAc95-llWo" TargetMode="External"/><Relationship Id="rId5" Type="http://schemas.openxmlformats.org/officeDocument/2006/relationships/hyperlink" Target="../../Junior%20church%20songs/My%20God%20Is%20So%20Big.mp4" TargetMode="External"/><Relationship Id="rId4" Type="http://schemas.openxmlformats.org/officeDocument/2006/relationships/slide" Target="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slide" Target="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slide" Target="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slide" Target="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9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8EFF822-64A9-4116-A262-436F8F1911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95D0779-096C-4A9F-857E-5EF74BC7BC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2079" y="2730493"/>
            <a:ext cx="1921428" cy="353217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7049023E-FB3F-455B-8703-40BA18C34138}"/>
              </a:ext>
            </a:extLst>
          </p:cNvPr>
          <p:cNvGrpSpPr/>
          <p:nvPr/>
        </p:nvGrpSpPr>
        <p:grpSpPr>
          <a:xfrm>
            <a:off x="988541" y="112482"/>
            <a:ext cx="8686800" cy="1419859"/>
            <a:chOff x="247422" y="112484"/>
            <a:chExt cx="12364992" cy="1419859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DF490172-891E-4CB2-A237-7E6394CFED38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-42254"/>
                <a:gd name="adj2" fmla="val 191160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975445D-7C93-4330-862C-2643D7FB5991}"/>
                </a:ext>
              </a:extLst>
            </p:cNvPr>
            <p:cNvSpPr txBox="1"/>
            <p:nvPr/>
          </p:nvSpPr>
          <p:spPr>
            <a:xfrm>
              <a:off x="303368" y="242318"/>
              <a:ext cx="12309046" cy="5800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Good Morning!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21F1533-304E-4EAB-9536-39EC4E22776E}"/>
              </a:ext>
            </a:extLst>
          </p:cNvPr>
          <p:cNvGrpSpPr/>
          <p:nvPr/>
        </p:nvGrpSpPr>
        <p:grpSpPr>
          <a:xfrm>
            <a:off x="2588454" y="4840406"/>
            <a:ext cx="6902995" cy="1419859"/>
            <a:chOff x="247422" y="112484"/>
            <a:chExt cx="9825883" cy="1419859"/>
          </a:xfrm>
        </p:grpSpPr>
        <p:sp>
          <p:nvSpPr>
            <p:cNvPr id="14" name="Speech Bubble: Rectangle with Corners Rounded 13">
              <a:extLst>
                <a:ext uri="{FF2B5EF4-FFF2-40B4-BE49-F238E27FC236}">
                  <a16:creationId xmlns:a16="http://schemas.microsoft.com/office/drawing/2014/main" id="{AB9129B6-AA13-43AC-B24F-88B3E4E0F3E3}"/>
                </a:ext>
              </a:extLst>
            </p:cNvPr>
            <p:cNvSpPr/>
            <p:nvPr/>
          </p:nvSpPr>
          <p:spPr>
            <a:xfrm>
              <a:off x="247422" y="112484"/>
              <a:ext cx="9825883" cy="1419859"/>
            </a:xfrm>
            <a:prstGeom prst="wedgeRoundRectCallout">
              <a:avLst>
                <a:gd name="adj1" fmla="val -63482"/>
                <a:gd name="adj2" fmla="val -143028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B0416FC-7F90-474E-8D1D-E111435535B0}"/>
                </a:ext>
              </a:extLst>
            </p:cNvPr>
            <p:cNvSpPr txBox="1"/>
            <p:nvPr/>
          </p:nvSpPr>
          <p:spPr>
            <a:xfrm>
              <a:off x="469910" y="245588"/>
              <a:ext cx="9380904" cy="5768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We’re going to start our meeting,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59AE6E13-B4EC-4B80-8FE3-68FACF45E4D3}"/>
              </a:ext>
            </a:extLst>
          </p:cNvPr>
          <p:cNvSpPr txBox="1"/>
          <p:nvPr/>
        </p:nvSpPr>
        <p:spPr>
          <a:xfrm>
            <a:off x="1326291" y="816919"/>
            <a:ext cx="8349050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Welcome to Hillcliffe Junior Church Online.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CD2B662-984A-4C60-9C40-66CE07136010}"/>
              </a:ext>
            </a:extLst>
          </p:cNvPr>
          <p:cNvGrpSpPr/>
          <p:nvPr/>
        </p:nvGrpSpPr>
        <p:grpSpPr>
          <a:xfrm>
            <a:off x="2669299" y="2619716"/>
            <a:ext cx="7844137" cy="1976833"/>
            <a:chOff x="247422" y="112484"/>
            <a:chExt cx="12364992" cy="1419859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3C35A4D3-F86C-4AC0-B169-AA7DB667A091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-62925"/>
                <a:gd name="adj2" fmla="val -3864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B91520F-E5DF-4543-BE08-478D37EB4D16}"/>
                </a:ext>
              </a:extLst>
            </p:cNvPr>
            <p:cNvSpPr txBox="1"/>
            <p:nvPr/>
          </p:nvSpPr>
          <p:spPr>
            <a:xfrm>
              <a:off x="303368" y="208584"/>
              <a:ext cx="12309046" cy="41430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It’s great that you can be with us today.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6A6A803D-0500-4426-9EEB-9133632685C6}"/>
              </a:ext>
            </a:extLst>
          </p:cNvPr>
          <p:cNvSpPr txBox="1"/>
          <p:nvPr/>
        </p:nvSpPr>
        <p:spPr>
          <a:xfrm>
            <a:off x="2744759" y="3319719"/>
            <a:ext cx="7302749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We hope you will be blessed by God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5C0FF41-4FF7-49CD-8D99-B17530653C18}"/>
              </a:ext>
            </a:extLst>
          </p:cNvPr>
          <p:cNvSpPr txBox="1"/>
          <p:nvPr/>
        </p:nvSpPr>
        <p:spPr>
          <a:xfrm>
            <a:off x="3190369" y="3923957"/>
            <a:ext cx="6661653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from today’s worship together.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9FD56F7-A97E-4984-9FDF-A231032740B9}"/>
              </a:ext>
            </a:extLst>
          </p:cNvPr>
          <p:cNvSpPr txBox="1"/>
          <p:nvPr/>
        </p:nvSpPr>
        <p:spPr>
          <a:xfrm>
            <a:off x="3501372" y="5479130"/>
            <a:ext cx="5077156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as usual, with a prayer.</a:t>
            </a:r>
          </a:p>
        </p:txBody>
      </p:sp>
      <p:sp>
        <p:nvSpPr>
          <p:cNvPr id="17" name="Rectangle 16">
            <a:hlinkClick r:id="rId3" action="ppaction://hlinksldjump"/>
            <a:extLst>
              <a:ext uri="{FF2B5EF4-FFF2-40B4-BE49-F238E27FC236}">
                <a16:creationId xmlns:a16="http://schemas.microsoft.com/office/drawing/2014/main" id="{E35FB99C-C215-4CE3-99A5-0A02515A1AEE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1C9A017-0A0E-4F8B-A608-E13A0F3E58CF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9" name="Arrow: Right 18">
              <a:extLst>
                <a:ext uri="{FF2B5EF4-FFF2-40B4-BE49-F238E27FC236}">
                  <a16:creationId xmlns:a16="http://schemas.microsoft.com/office/drawing/2014/main" id="{81BD21D3-9D67-4286-8160-C4BC224D087B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C37FC70-FCD3-4F48-AC13-5763B43B4BDF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61482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33333E-6 4.44444E-6 L 0.27981 4.44444E-6 " pathEditMode="relative" rAng="0" ptsTypes="AA">
                                      <p:cBhvr>
                                        <p:cTn id="6" dur="3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8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7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5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75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75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3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6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85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225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425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F668B0CD-6FA5-47AC-9F82-29E63CDC7C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94951" y="2467892"/>
            <a:ext cx="1921428" cy="374248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68F15B5-2932-4EC5-A701-C2E0A5DA74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6527E80D-EE9D-4B19-BDD9-8438D825A72E}"/>
              </a:ext>
            </a:extLst>
          </p:cNvPr>
          <p:cNvGrpSpPr/>
          <p:nvPr/>
        </p:nvGrpSpPr>
        <p:grpSpPr>
          <a:xfrm>
            <a:off x="261634" y="271850"/>
            <a:ext cx="5612569" cy="1432361"/>
            <a:chOff x="-163847" y="202019"/>
            <a:chExt cx="10164849" cy="1855887"/>
          </a:xfrm>
        </p:grpSpPr>
        <p:sp>
          <p:nvSpPr>
            <p:cNvPr id="20" name="Speech Bubble: Rectangle with Corners Rounded 19">
              <a:extLst>
                <a:ext uri="{FF2B5EF4-FFF2-40B4-BE49-F238E27FC236}">
                  <a16:creationId xmlns:a16="http://schemas.microsoft.com/office/drawing/2014/main" id="{0E1D891B-EE32-4190-822D-B0F4018FC746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28209"/>
                <a:gd name="adj2" fmla="val 18007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F57477C-21CE-441B-8AD4-9AC75D8F1B81}"/>
                </a:ext>
              </a:extLst>
            </p:cNvPr>
            <p:cNvSpPr txBox="1"/>
            <p:nvPr/>
          </p:nvSpPr>
          <p:spPr>
            <a:xfrm>
              <a:off x="-163847" y="291623"/>
              <a:ext cx="9870477" cy="74738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Douglas we are looking at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D505ACC8-AA15-4004-8245-7EC90C92778B}"/>
              </a:ext>
            </a:extLst>
          </p:cNvPr>
          <p:cNvSpPr txBox="1"/>
          <p:nvPr/>
        </p:nvSpPr>
        <p:spPr>
          <a:xfrm>
            <a:off x="424174" y="934962"/>
            <a:ext cx="5443226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SELF CONTROL this week.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9411D3E-4C83-4F3C-AFFE-C37DC54B4922}"/>
              </a:ext>
            </a:extLst>
          </p:cNvPr>
          <p:cNvGrpSpPr/>
          <p:nvPr/>
        </p:nvGrpSpPr>
        <p:grpSpPr>
          <a:xfrm>
            <a:off x="2669299" y="4015578"/>
            <a:ext cx="5033540" cy="2136948"/>
            <a:chOff x="4705106" y="3108928"/>
            <a:chExt cx="5100088" cy="2159358"/>
          </a:xfrm>
        </p:grpSpPr>
        <p:sp>
          <p:nvSpPr>
            <p:cNvPr id="25" name="Speech Bubble: Rectangle with Corners Rounded 24">
              <a:extLst>
                <a:ext uri="{FF2B5EF4-FFF2-40B4-BE49-F238E27FC236}">
                  <a16:creationId xmlns:a16="http://schemas.microsoft.com/office/drawing/2014/main" id="{F04D5F7C-5F2D-42FF-863F-E6DCCB43E436}"/>
                </a:ext>
              </a:extLst>
            </p:cNvPr>
            <p:cNvSpPr/>
            <p:nvPr/>
          </p:nvSpPr>
          <p:spPr>
            <a:xfrm>
              <a:off x="4705106" y="3108928"/>
              <a:ext cx="5081874" cy="2159358"/>
            </a:xfrm>
            <a:prstGeom prst="wedgeRoundRectCallout">
              <a:avLst>
                <a:gd name="adj1" fmla="val 75555"/>
                <a:gd name="adj2" fmla="val -74326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E0CE331-4BA7-4A68-B12D-F9C5BECC7108}"/>
                </a:ext>
              </a:extLst>
            </p:cNvPr>
            <p:cNvSpPr txBox="1"/>
            <p:nvPr/>
          </p:nvSpPr>
          <p:spPr>
            <a:xfrm>
              <a:off x="4723320" y="3160050"/>
              <a:ext cx="5081874" cy="5753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100" b="1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That’s great!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D4C366B1-8767-4245-9DAB-0AACDC407990}"/>
              </a:ext>
            </a:extLst>
          </p:cNvPr>
          <p:cNvSpPr txBox="1"/>
          <p:nvPr/>
        </p:nvSpPr>
        <p:spPr>
          <a:xfrm>
            <a:off x="2765608" y="4507227"/>
            <a:ext cx="4839052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I have a video to show</a:t>
            </a:r>
            <a:endParaRPr lang="en-US" sz="31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301B401-0087-4385-86E4-F8F50E73DBF0}"/>
              </a:ext>
            </a:extLst>
          </p:cNvPr>
          <p:cNvSpPr txBox="1"/>
          <p:nvPr/>
        </p:nvSpPr>
        <p:spPr>
          <a:xfrm>
            <a:off x="2806298" y="4973870"/>
            <a:ext cx="4793253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you on Self Control. </a:t>
            </a:r>
            <a:endParaRPr lang="en-US" sz="31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0BB58C1-F036-44BE-86A8-D58849E9B421}"/>
              </a:ext>
            </a:extLst>
          </p:cNvPr>
          <p:cNvSpPr txBox="1"/>
          <p:nvPr/>
        </p:nvSpPr>
        <p:spPr>
          <a:xfrm>
            <a:off x="3134055" y="5440513"/>
            <a:ext cx="4189625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I’ll go and get it.</a:t>
            </a:r>
            <a:endParaRPr lang="en-US" sz="31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6" name="Picture 35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5EAFC410-5CAC-4BE6-8E1E-A6BB6BA92B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0958" y="2682630"/>
            <a:ext cx="1972311" cy="3627900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118B6554-214B-4C8A-9E88-089AAC0B4440}"/>
              </a:ext>
            </a:extLst>
          </p:cNvPr>
          <p:cNvGrpSpPr/>
          <p:nvPr/>
        </p:nvGrpSpPr>
        <p:grpSpPr>
          <a:xfrm>
            <a:off x="6813216" y="152714"/>
            <a:ext cx="5033540" cy="2136948"/>
            <a:chOff x="4705106" y="3108928"/>
            <a:chExt cx="5100088" cy="2159358"/>
          </a:xfrm>
        </p:grpSpPr>
        <p:sp>
          <p:nvSpPr>
            <p:cNvPr id="38" name="Speech Bubble: Rectangle with Corners Rounded 37">
              <a:extLst>
                <a:ext uri="{FF2B5EF4-FFF2-40B4-BE49-F238E27FC236}">
                  <a16:creationId xmlns:a16="http://schemas.microsoft.com/office/drawing/2014/main" id="{4454E736-DC4C-412A-94B0-27A0CCB20B7E}"/>
                </a:ext>
              </a:extLst>
            </p:cNvPr>
            <p:cNvSpPr/>
            <p:nvPr/>
          </p:nvSpPr>
          <p:spPr>
            <a:xfrm>
              <a:off x="4705106" y="3108928"/>
              <a:ext cx="5081874" cy="2159358"/>
            </a:xfrm>
            <a:prstGeom prst="wedgeRoundRectCallout">
              <a:avLst>
                <a:gd name="adj1" fmla="val -7625"/>
                <a:gd name="adj2" fmla="val 106640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742614C-09DD-400A-A15F-96ED90ECD4EF}"/>
                </a:ext>
              </a:extLst>
            </p:cNvPr>
            <p:cNvSpPr txBox="1"/>
            <p:nvPr/>
          </p:nvSpPr>
          <p:spPr>
            <a:xfrm>
              <a:off x="4723320" y="3160050"/>
              <a:ext cx="5081874" cy="5753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100" b="1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Well done!</a:t>
              </a: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159BC588-C3A5-4E7D-9BBB-C2FCA5EDB116}"/>
              </a:ext>
            </a:extLst>
          </p:cNvPr>
          <p:cNvSpPr txBox="1"/>
          <p:nvPr/>
        </p:nvSpPr>
        <p:spPr>
          <a:xfrm>
            <a:off x="6916524" y="636925"/>
            <a:ext cx="4839052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Remember</a:t>
            </a:r>
            <a:endParaRPr lang="en-US" sz="31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AF68D6A-97BF-4782-A347-07A201A0080B}"/>
              </a:ext>
            </a:extLst>
          </p:cNvPr>
          <p:cNvSpPr txBox="1"/>
          <p:nvPr/>
        </p:nvSpPr>
        <p:spPr>
          <a:xfrm>
            <a:off x="6998925" y="1160704"/>
            <a:ext cx="4793253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the Fruit of the Spirit</a:t>
            </a:r>
            <a:endParaRPr lang="en-US" sz="31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32E77ED-F947-4F38-9877-46AEDB7C1620}"/>
              </a:ext>
            </a:extLst>
          </p:cNvPr>
          <p:cNvSpPr txBox="1"/>
          <p:nvPr/>
        </p:nvSpPr>
        <p:spPr>
          <a:xfrm>
            <a:off x="6916525" y="1691916"/>
            <a:ext cx="5001060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should show in our lives. </a:t>
            </a:r>
            <a:endParaRPr lang="en-US" sz="31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Rectangle 26">
            <a:hlinkClick r:id="rId6" action="ppaction://hlinksldjump"/>
            <a:extLst>
              <a:ext uri="{FF2B5EF4-FFF2-40B4-BE49-F238E27FC236}">
                <a16:creationId xmlns:a16="http://schemas.microsoft.com/office/drawing/2014/main" id="{92C89EB9-3B9D-4516-AF1A-733CB33F18DD}"/>
              </a:ext>
            </a:extLst>
          </p:cNvPr>
          <p:cNvSpPr/>
          <p:nvPr/>
        </p:nvSpPr>
        <p:spPr>
          <a:xfrm>
            <a:off x="-249569" y="-748687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0BC7A4C-E5B9-4A73-A94C-1A539D041886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32" name="Arrow: Right 31">
              <a:extLst>
                <a:ext uri="{FF2B5EF4-FFF2-40B4-BE49-F238E27FC236}">
                  <a16:creationId xmlns:a16="http://schemas.microsoft.com/office/drawing/2014/main" id="{71ABFD9D-5D55-4C1D-9405-1002A50DD943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5A9EBE0-59DF-439E-B709-B9C51B2CE8B1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0219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2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25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87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1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3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675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8" grpId="0"/>
      <p:bldP spid="29" grpId="0"/>
      <p:bldP spid="30" grpId="0"/>
      <p:bldP spid="40" grpId="0"/>
      <p:bldP spid="41" grpId="0"/>
      <p:bldP spid="4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F668B0CD-6FA5-47AC-9F82-29E63CDC7C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94951" y="2467892"/>
            <a:ext cx="1921428" cy="3742484"/>
          </a:xfrm>
          <a:prstGeom prst="rect">
            <a:avLst/>
          </a:prstGeom>
        </p:spPr>
      </p:pic>
      <p:pic>
        <p:nvPicPr>
          <p:cNvPr id="23" name="Picture 22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1EF932C2-53D8-426E-83DC-E7ABB379E9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620" y="2517969"/>
            <a:ext cx="1921428" cy="374248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68F15B5-2932-4EC5-A701-C2E0A5DA74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6527E80D-EE9D-4B19-BDD9-8438D825A72E}"/>
              </a:ext>
            </a:extLst>
          </p:cNvPr>
          <p:cNvGrpSpPr/>
          <p:nvPr/>
        </p:nvGrpSpPr>
        <p:grpSpPr>
          <a:xfrm>
            <a:off x="261634" y="271850"/>
            <a:ext cx="5612569" cy="1432361"/>
            <a:chOff x="-163847" y="202019"/>
            <a:chExt cx="10164849" cy="1855887"/>
          </a:xfrm>
        </p:grpSpPr>
        <p:sp>
          <p:nvSpPr>
            <p:cNvPr id="20" name="Speech Bubble: Rectangle with Corners Rounded 19">
              <a:extLst>
                <a:ext uri="{FF2B5EF4-FFF2-40B4-BE49-F238E27FC236}">
                  <a16:creationId xmlns:a16="http://schemas.microsoft.com/office/drawing/2014/main" id="{0E1D891B-EE32-4190-822D-B0F4018FC746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28209"/>
                <a:gd name="adj2" fmla="val 18007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F57477C-21CE-441B-8AD4-9AC75D8F1B81}"/>
                </a:ext>
              </a:extLst>
            </p:cNvPr>
            <p:cNvSpPr txBox="1"/>
            <p:nvPr/>
          </p:nvSpPr>
          <p:spPr>
            <a:xfrm>
              <a:off x="-163847" y="291623"/>
              <a:ext cx="9870477" cy="74738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Douglas we are looking at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D505ACC8-AA15-4004-8245-7EC90C92778B}"/>
              </a:ext>
            </a:extLst>
          </p:cNvPr>
          <p:cNvSpPr txBox="1"/>
          <p:nvPr/>
        </p:nvSpPr>
        <p:spPr>
          <a:xfrm>
            <a:off x="424174" y="934962"/>
            <a:ext cx="5443226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SELF CONTROL this week.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9411D3E-4C83-4F3C-AFFE-C37DC54B4922}"/>
              </a:ext>
            </a:extLst>
          </p:cNvPr>
          <p:cNvGrpSpPr/>
          <p:nvPr/>
        </p:nvGrpSpPr>
        <p:grpSpPr>
          <a:xfrm>
            <a:off x="2669299" y="4015578"/>
            <a:ext cx="5033540" cy="2136948"/>
            <a:chOff x="4705106" y="3108928"/>
            <a:chExt cx="5100088" cy="2159358"/>
          </a:xfrm>
        </p:grpSpPr>
        <p:sp>
          <p:nvSpPr>
            <p:cNvPr id="25" name="Speech Bubble: Rectangle with Corners Rounded 24">
              <a:extLst>
                <a:ext uri="{FF2B5EF4-FFF2-40B4-BE49-F238E27FC236}">
                  <a16:creationId xmlns:a16="http://schemas.microsoft.com/office/drawing/2014/main" id="{F04D5F7C-5F2D-42FF-863F-E6DCCB43E436}"/>
                </a:ext>
              </a:extLst>
            </p:cNvPr>
            <p:cNvSpPr/>
            <p:nvPr/>
          </p:nvSpPr>
          <p:spPr>
            <a:xfrm>
              <a:off x="4705106" y="3108928"/>
              <a:ext cx="5081874" cy="2159358"/>
            </a:xfrm>
            <a:prstGeom prst="wedgeRoundRectCallout">
              <a:avLst>
                <a:gd name="adj1" fmla="val 75555"/>
                <a:gd name="adj2" fmla="val -74326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E0CE331-4BA7-4A68-B12D-F9C5BECC7108}"/>
                </a:ext>
              </a:extLst>
            </p:cNvPr>
            <p:cNvSpPr txBox="1"/>
            <p:nvPr/>
          </p:nvSpPr>
          <p:spPr>
            <a:xfrm>
              <a:off x="4723320" y="3160050"/>
              <a:ext cx="5081874" cy="5753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100" b="1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That’s great!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D4C366B1-8767-4245-9DAB-0AACDC407990}"/>
              </a:ext>
            </a:extLst>
          </p:cNvPr>
          <p:cNvSpPr txBox="1"/>
          <p:nvPr/>
        </p:nvSpPr>
        <p:spPr>
          <a:xfrm>
            <a:off x="2765608" y="4507227"/>
            <a:ext cx="4839052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I have a video to show</a:t>
            </a:r>
            <a:endParaRPr lang="en-US" sz="31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301B401-0087-4385-86E4-F8F50E73DBF0}"/>
              </a:ext>
            </a:extLst>
          </p:cNvPr>
          <p:cNvSpPr txBox="1"/>
          <p:nvPr/>
        </p:nvSpPr>
        <p:spPr>
          <a:xfrm>
            <a:off x="2806298" y="4973870"/>
            <a:ext cx="4793253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you on Self Control. </a:t>
            </a:r>
            <a:endParaRPr lang="en-US" sz="31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0BB58C1-F036-44BE-86A8-D58849E9B421}"/>
              </a:ext>
            </a:extLst>
          </p:cNvPr>
          <p:cNvSpPr txBox="1"/>
          <p:nvPr/>
        </p:nvSpPr>
        <p:spPr>
          <a:xfrm>
            <a:off x="3134055" y="5440513"/>
            <a:ext cx="4189625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I’ll go and get it.</a:t>
            </a:r>
            <a:endParaRPr lang="en-US" sz="31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6" name="Picture 35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5EAFC410-5CAC-4BE6-8E1E-A6BB6BA92B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0958" y="2682630"/>
            <a:ext cx="1972311" cy="3627900"/>
          </a:xfrm>
          <a:prstGeom prst="rect">
            <a:avLst/>
          </a:prstGeom>
        </p:spPr>
      </p:pic>
      <p:sp>
        <p:nvSpPr>
          <p:cNvPr id="27" name="Rectangle 26">
            <a:hlinkClick r:id="rId6" action="ppaction://hlinksldjump"/>
            <a:extLst>
              <a:ext uri="{FF2B5EF4-FFF2-40B4-BE49-F238E27FC236}">
                <a16:creationId xmlns:a16="http://schemas.microsoft.com/office/drawing/2014/main" id="{92C89EB9-3B9D-4516-AF1A-733CB33F18DD}"/>
              </a:ext>
            </a:extLst>
          </p:cNvPr>
          <p:cNvSpPr/>
          <p:nvPr/>
        </p:nvSpPr>
        <p:spPr>
          <a:xfrm>
            <a:off x="-249569" y="-759981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0BC7A4C-E5B9-4A73-A94C-1A539D041886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32" name="Arrow: Right 31">
              <a:extLst>
                <a:ext uri="{FF2B5EF4-FFF2-40B4-BE49-F238E27FC236}">
                  <a16:creationId xmlns:a16="http://schemas.microsoft.com/office/drawing/2014/main" id="{71ABFD9D-5D55-4C1D-9405-1002A50DD943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5A9EBE0-59DF-439E-B709-B9C51B2CE8B1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34" name="Picture 33" descr="A picture containing text&#10;&#10;Description automatically generated">
            <a:hlinkClick r:id="rId7"/>
            <a:extLst>
              <a:ext uri="{FF2B5EF4-FFF2-40B4-BE49-F238E27FC236}">
                <a16:creationId xmlns:a16="http://schemas.microsoft.com/office/drawing/2014/main" id="{D3047134-CEC1-4A50-812F-22F3CBFC023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2284" y="2691071"/>
            <a:ext cx="3116448" cy="3571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720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7037E-6 L 0.38437 -0.00672 " pathEditMode="relative" rAng="0" ptsTypes="AA">
                                      <p:cBhvr>
                                        <p:cTn id="19" dur="2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19" y="-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5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750"/>
                            </p:stCondLst>
                            <p:childTnLst>
                              <p:par>
                                <p:cTn id="34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33333E-6 2.22222E-6 L -0.7586 7.40741E-7 " pathEditMode="relative" rAng="0" ptsTypes="AA">
                                      <p:cBhvr>
                                        <p:cTn id="35" dur="4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94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8" grpId="0"/>
      <p:bldP spid="29" grpId="0"/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 descr="A picture containing text&#10;&#10;Description automatically generated">
            <a:extLst>
              <a:ext uri="{FF2B5EF4-FFF2-40B4-BE49-F238E27FC236}">
                <a16:creationId xmlns:a16="http://schemas.microsoft.com/office/drawing/2014/main" id="{B701B204-2E34-485F-9772-35792697FA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501" y="2691071"/>
            <a:ext cx="3116448" cy="3571598"/>
          </a:xfrm>
          <a:prstGeom prst="rect">
            <a:avLst/>
          </a:prstGeom>
        </p:spPr>
      </p:pic>
      <p:pic>
        <p:nvPicPr>
          <p:cNvPr id="39" name="Picture 38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2396169C-39BE-4B0A-B83E-0378DEE1E1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94951" y="2467892"/>
            <a:ext cx="1921428" cy="3742484"/>
          </a:xfrm>
          <a:prstGeom prst="rect">
            <a:avLst/>
          </a:prstGeom>
        </p:spPr>
      </p:pic>
      <p:pic>
        <p:nvPicPr>
          <p:cNvPr id="38" name="Picture 37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BE6C581F-8935-43A2-B9AD-8432065587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0958" y="2682630"/>
            <a:ext cx="1972311" cy="3627900"/>
          </a:xfrm>
          <a:prstGeom prst="rect">
            <a:avLst/>
          </a:prstGeom>
        </p:spPr>
      </p:pic>
      <p:pic>
        <p:nvPicPr>
          <p:cNvPr id="34" name="Picture 33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FEEF4915-DFAD-477B-A874-B9AD553E7C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5135" y="2480457"/>
            <a:ext cx="1921428" cy="374248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C030974-ABC1-45B4-87C3-21A23F1D67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E6DF42DE-6281-409E-87C6-7CD4E8CE2454}"/>
              </a:ext>
            </a:extLst>
          </p:cNvPr>
          <p:cNvGrpSpPr/>
          <p:nvPr/>
        </p:nvGrpSpPr>
        <p:grpSpPr>
          <a:xfrm>
            <a:off x="439011" y="246844"/>
            <a:ext cx="5441584" cy="1652934"/>
            <a:chOff x="130527" y="195021"/>
            <a:chExt cx="9870475" cy="1862885"/>
          </a:xfrm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5186ACB5-7DB2-4817-AE3A-6AB82C39C0C0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27479"/>
                <a:gd name="adj2" fmla="val 14734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67D34FC-AC9A-4A00-8AA6-BF47E7D26DE7}"/>
                </a:ext>
              </a:extLst>
            </p:cNvPr>
            <p:cNvSpPr txBox="1"/>
            <p:nvPr/>
          </p:nvSpPr>
          <p:spPr>
            <a:xfrm>
              <a:off x="383161" y="195021"/>
              <a:ext cx="9365208" cy="6500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You are so right , Douglas.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98F3C113-3BEC-488D-92DB-ECC2F6CAE9F6}"/>
              </a:ext>
            </a:extLst>
          </p:cNvPr>
          <p:cNvSpPr txBox="1"/>
          <p:nvPr/>
        </p:nvSpPr>
        <p:spPr>
          <a:xfrm>
            <a:off x="362753" y="781050"/>
            <a:ext cx="5517842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We do know what is right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4F14833-D5BC-445B-B5C8-47272893BDBD}"/>
              </a:ext>
            </a:extLst>
          </p:cNvPr>
          <p:cNvSpPr txBox="1"/>
          <p:nvPr/>
        </p:nvSpPr>
        <p:spPr>
          <a:xfrm>
            <a:off x="465561" y="1266449"/>
            <a:ext cx="5379887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but we do the wrong things.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A96AC18-A0A6-42A4-8A95-C49D42235529}"/>
              </a:ext>
            </a:extLst>
          </p:cNvPr>
          <p:cNvGrpSpPr/>
          <p:nvPr/>
        </p:nvGrpSpPr>
        <p:grpSpPr>
          <a:xfrm>
            <a:off x="3512318" y="745348"/>
            <a:ext cx="8373551" cy="1073317"/>
            <a:chOff x="244827" y="8387199"/>
            <a:chExt cx="7428987" cy="1854145"/>
          </a:xfrm>
        </p:grpSpPr>
        <p:sp>
          <p:nvSpPr>
            <p:cNvPr id="24" name="Speech Bubble: Rectangle with Corners Rounded 23">
              <a:extLst>
                <a:ext uri="{FF2B5EF4-FFF2-40B4-BE49-F238E27FC236}">
                  <a16:creationId xmlns:a16="http://schemas.microsoft.com/office/drawing/2014/main" id="{6CEE0B8B-738E-4760-BAA0-3DC4F907559E}"/>
                </a:ext>
              </a:extLst>
            </p:cNvPr>
            <p:cNvSpPr/>
            <p:nvPr/>
          </p:nvSpPr>
          <p:spPr>
            <a:xfrm>
              <a:off x="244827" y="8387199"/>
              <a:ext cx="7311096" cy="1182229"/>
            </a:xfrm>
            <a:prstGeom prst="wedgeRoundRectCallout">
              <a:avLst>
                <a:gd name="adj1" fmla="val -19218"/>
                <a:gd name="adj2" fmla="val 379926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5A65FA5-F8C8-4372-AC32-6FE4F93F850E}"/>
                </a:ext>
              </a:extLst>
            </p:cNvPr>
            <p:cNvSpPr txBox="1"/>
            <p:nvPr/>
          </p:nvSpPr>
          <p:spPr>
            <a:xfrm>
              <a:off x="362719" y="8433629"/>
              <a:ext cx="7311095" cy="18077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100" b="1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Ok! I’ll put this away for another day.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36E8123-A59A-496D-84C5-D8E43FDFE2BD}"/>
              </a:ext>
            </a:extLst>
          </p:cNvPr>
          <p:cNvGrpSpPr/>
          <p:nvPr/>
        </p:nvGrpSpPr>
        <p:grpSpPr>
          <a:xfrm>
            <a:off x="2530824" y="2463212"/>
            <a:ext cx="5605835" cy="2931926"/>
            <a:chOff x="168375" y="8387199"/>
            <a:chExt cx="7387548" cy="1182229"/>
          </a:xfrm>
        </p:grpSpPr>
        <p:sp>
          <p:nvSpPr>
            <p:cNvPr id="36" name="Speech Bubble: Rectangle with Corners Rounded 35">
              <a:extLst>
                <a:ext uri="{FF2B5EF4-FFF2-40B4-BE49-F238E27FC236}">
                  <a16:creationId xmlns:a16="http://schemas.microsoft.com/office/drawing/2014/main" id="{0D858098-A36E-4E43-B8AB-440045061D3C}"/>
                </a:ext>
              </a:extLst>
            </p:cNvPr>
            <p:cNvSpPr/>
            <p:nvPr/>
          </p:nvSpPr>
          <p:spPr>
            <a:xfrm>
              <a:off x="244827" y="8387199"/>
              <a:ext cx="7311096" cy="1182229"/>
            </a:xfrm>
            <a:prstGeom prst="wedgeRoundRectCallout">
              <a:avLst>
                <a:gd name="adj1" fmla="val 64410"/>
                <a:gd name="adj2" fmla="val -1508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100" b="1" dirty="0">
                <a:latin typeface="Comic Sans MS" panose="030F0702030302020204" pitchFamily="66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E04814B-E3B7-4E6F-B75E-2C12157FADC2}"/>
                </a:ext>
              </a:extLst>
            </p:cNvPr>
            <p:cNvSpPr txBox="1"/>
            <p:nvPr/>
          </p:nvSpPr>
          <p:spPr>
            <a:xfrm>
              <a:off x="168375" y="8392693"/>
              <a:ext cx="7311096" cy="2743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100" b="1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This is why we need to</a:t>
              </a: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6F3D7E73-1756-4283-B871-339437F14BA0}"/>
              </a:ext>
            </a:extLst>
          </p:cNvPr>
          <p:cNvSpPr txBox="1"/>
          <p:nvPr/>
        </p:nvSpPr>
        <p:spPr>
          <a:xfrm>
            <a:off x="2071555" y="3370530"/>
            <a:ext cx="6065104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GB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 God loves us so much and</a:t>
            </a:r>
            <a:endParaRPr lang="en-US" sz="3100" b="1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0EF59A1-BC04-42B2-A4A2-2CC4BDFB584F}"/>
              </a:ext>
            </a:extLst>
          </p:cNvPr>
          <p:cNvSpPr txBox="1"/>
          <p:nvPr/>
        </p:nvSpPr>
        <p:spPr>
          <a:xfrm>
            <a:off x="3428621" y="2906619"/>
            <a:ext cx="4102557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GB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stay close to God.</a:t>
            </a:r>
            <a:endParaRPr lang="en-US" sz="3100" b="1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A12CC83-4157-4F11-AAA0-82132E15B8B4}"/>
              </a:ext>
            </a:extLst>
          </p:cNvPr>
          <p:cNvGrpSpPr/>
          <p:nvPr/>
        </p:nvGrpSpPr>
        <p:grpSpPr>
          <a:xfrm>
            <a:off x="6355008" y="247492"/>
            <a:ext cx="5197788" cy="1926907"/>
            <a:chOff x="5116133" y="198769"/>
            <a:chExt cx="5646604" cy="1840096"/>
          </a:xfrm>
        </p:grpSpPr>
        <p:sp>
          <p:nvSpPr>
            <p:cNvPr id="42" name="Speech Bubble: Rectangle with Corners Rounded 41">
              <a:extLst>
                <a:ext uri="{FF2B5EF4-FFF2-40B4-BE49-F238E27FC236}">
                  <a16:creationId xmlns:a16="http://schemas.microsoft.com/office/drawing/2014/main" id="{0486D4BC-394C-4EA8-B752-E10413B919A1}"/>
                </a:ext>
              </a:extLst>
            </p:cNvPr>
            <p:cNvSpPr/>
            <p:nvPr/>
          </p:nvSpPr>
          <p:spPr>
            <a:xfrm>
              <a:off x="5116133" y="198769"/>
              <a:ext cx="5646604" cy="1840096"/>
            </a:xfrm>
            <a:prstGeom prst="wedgeRoundRectCallout">
              <a:avLst>
                <a:gd name="adj1" fmla="val 28171"/>
                <a:gd name="adj2" fmla="val 12160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4091BFB-5D8A-4A0B-9D96-8A75706A8A38}"/>
                </a:ext>
              </a:extLst>
            </p:cNvPr>
            <p:cNvSpPr txBox="1"/>
            <p:nvPr/>
          </p:nvSpPr>
          <p:spPr>
            <a:xfrm>
              <a:off x="5160340" y="351398"/>
              <a:ext cx="5470189" cy="83514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I’m the same.</a:t>
              </a: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9E5E7DED-807F-408F-95AE-131E10914B38}"/>
              </a:ext>
            </a:extLst>
          </p:cNvPr>
          <p:cNvSpPr txBox="1"/>
          <p:nvPr/>
        </p:nvSpPr>
        <p:spPr>
          <a:xfrm>
            <a:off x="6401414" y="882958"/>
            <a:ext cx="5045548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I know I shouldn’t tell lies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DD45B71-2F92-42CE-8547-4BD46BBE1990}"/>
              </a:ext>
            </a:extLst>
          </p:cNvPr>
          <p:cNvSpPr txBox="1"/>
          <p:nvPr/>
        </p:nvSpPr>
        <p:spPr>
          <a:xfrm>
            <a:off x="6390624" y="1440230"/>
            <a:ext cx="5045548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but sometimes I do!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3CFBF6C-E693-4A1B-B507-DAC2D2AE06F8}"/>
              </a:ext>
            </a:extLst>
          </p:cNvPr>
          <p:cNvSpPr txBox="1"/>
          <p:nvPr/>
        </p:nvSpPr>
        <p:spPr>
          <a:xfrm>
            <a:off x="2071555" y="3878663"/>
            <a:ext cx="6065104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GB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 will forgive us if we tell</a:t>
            </a:r>
            <a:endParaRPr lang="en-US" sz="3100" b="1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41AD12F-76F5-4A31-9741-7A4A0CC53977}"/>
              </a:ext>
            </a:extLst>
          </p:cNvPr>
          <p:cNvSpPr txBox="1"/>
          <p:nvPr/>
        </p:nvSpPr>
        <p:spPr>
          <a:xfrm>
            <a:off x="2948156" y="4358353"/>
            <a:ext cx="4608483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GB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 Him we are sorry and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5789539-3F7C-404B-B15C-EC9777857F2D}"/>
              </a:ext>
            </a:extLst>
          </p:cNvPr>
          <p:cNvSpPr txBox="1"/>
          <p:nvPr/>
        </p:nvSpPr>
        <p:spPr>
          <a:xfrm>
            <a:off x="3505264" y="4848967"/>
            <a:ext cx="3843953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GB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want to change.</a:t>
            </a:r>
            <a:endParaRPr lang="en-US" sz="3100" b="1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9" name="Rectangle 28">
            <a:hlinkClick r:id="rId6" action="ppaction://hlinksldjump"/>
            <a:extLst>
              <a:ext uri="{FF2B5EF4-FFF2-40B4-BE49-F238E27FC236}">
                <a16:creationId xmlns:a16="http://schemas.microsoft.com/office/drawing/2014/main" id="{186DCE2F-1A56-4746-966E-C2D5E08E228F}"/>
              </a:ext>
            </a:extLst>
          </p:cNvPr>
          <p:cNvSpPr/>
          <p:nvPr/>
        </p:nvSpPr>
        <p:spPr>
          <a:xfrm>
            <a:off x="-249569" y="-795944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CF9A531-02EA-45D7-BF04-2DA8E5A534B9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31" name="Arrow: Right 30">
              <a:extLst>
                <a:ext uri="{FF2B5EF4-FFF2-40B4-BE49-F238E27FC236}">
                  <a16:creationId xmlns:a16="http://schemas.microsoft.com/office/drawing/2014/main" id="{6C7A0CAA-43E2-43C7-81EC-980F6B8472AE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B8971D1-ED80-47C3-A9DF-A731C5B7FD4A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7849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250"/>
                            </p:stCondLst>
                            <p:childTnLst>
                              <p:par>
                                <p:cTn id="1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2.22222E-6 L -0.61901 0.00278 " pathEditMode="relative" rAng="0" ptsTypes="AA">
                                      <p:cBhvr>
                                        <p:cTn id="14" dur="3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250"/>
                            </p:stCondLst>
                            <p:childTnLst>
                              <p:par>
                                <p:cTn id="16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1.875E-6 -7.40741E-7 L 0.81992 -0.00093 " pathEditMode="relative" rAng="0" ptsTypes="AA">
                                      <p:cBhvr>
                                        <p:cTn id="17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990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50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62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825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2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25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7250"/>
                            </p:stCondLst>
                            <p:childTnLst>
                              <p:par>
                                <p:cTn id="49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1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3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675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9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1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30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47" grpId="0"/>
      <p:bldP spid="55" grpId="0"/>
      <p:bldP spid="44" grpId="0"/>
      <p:bldP spid="45" grpId="0"/>
      <p:bldP spid="46" grpId="0"/>
      <p:bldP spid="48" grpId="0"/>
      <p:bldP spid="4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F668B0CD-6FA5-47AC-9F82-29E63CDC7C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94951" y="2467892"/>
            <a:ext cx="1921428" cy="374248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68F15B5-2932-4EC5-A701-C2E0A5DA74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6527E80D-EE9D-4B19-BDD9-8438D825A72E}"/>
              </a:ext>
            </a:extLst>
          </p:cNvPr>
          <p:cNvGrpSpPr/>
          <p:nvPr/>
        </p:nvGrpSpPr>
        <p:grpSpPr>
          <a:xfrm>
            <a:off x="2466937" y="2970247"/>
            <a:ext cx="6045897" cy="2063908"/>
            <a:chOff x="-18821" y="202019"/>
            <a:chExt cx="10019823" cy="1855887"/>
          </a:xfrm>
        </p:grpSpPr>
        <p:sp>
          <p:nvSpPr>
            <p:cNvPr id="20" name="Speech Bubble: Rectangle with Corners Rounded 19">
              <a:extLst>
                <a:ext uri="{FF2B5EF4-FFF2-40B4-BE49-F238E27FC236}">
                  <a16:creationId xmlns:a16="http://schemas.microsoft.com/office/drawing/2014/main" id="{0E1D891B-EE32-4190-822D-B0F4018FC746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65237"/>
                <a:gd name="adj2" fmla="val -24070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F57477C-21CE-441B-8AD4-9AC75D8F1B81}"/>
                </a:ext>
              </a:extLst>
            </p:cNvPr>
            <p:cNvSpPr txBox="1"/>
            <p:nvPr/>
          </p:nvSpPr>
          <p:spPr>
            <a:xfrm>
              <a:off x="-18821" y="241079"/>
              <a:ext cx="9870477" cy="14120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I’ve been thinking a lot about 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D505ACC8-AA15-4004-8245-7EC90C92778B}"/>
              </a:ext>
            </a:extLst>
          </p:cNvPr>
          <p:cNvSpPr txBox="1"/>
          <p:nvPr/>
        </p:nvSpPr>
        <p:spPr>
          <a:xfrm>
            <a:off x="2723215" y="3511048"/>
            <a:ext cx="5443226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the Fruit of the Spirit.</a:t>
            </a:r>
          </a:p>
        </p:txBody>
      </p:sp>
      <p:pic>
        <p:nvPicPr>
          <p:cNvPr id="36" name="Picture 35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5EAFC410-5CAC-4BE6-8E1E-A6BB6BA92B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0958" y="2682630"/>
            <a:ext cx="1972311" cy="3627900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118B6554-214B-4C8A-9E88-089AAC0B4440}"/>
              </a:ext>
            </a:extLst>
          </p:cNvPr>
          <p:cNvGrpSpPr/>
          <p:nvPr/>
        </p:nvGrpSpPr>
        <p:grpSpPr>
          <a:xfrm>
            <a:off x="621153" y="152714"/>
            <a:ext cx="10746095" cy="2689708"/>
            <a:chOff x="4705106" y="3108928"/>
            <a:chExt cx="5100088" cy="2159358"/>
          </a:xfrm>
        </p:grpSpPr>
        <p:sp>
          <p:nvSpPr>
            <p:cNvPr id="38" name="Speech Bubble: Rectangle with Corners Rounded 37">
              <a:extLst>
                <a:ext uri="{FF2B5EF4-FFF2-40B4-BE49-F238E27FC236}">
                  <a16:creationId xmlns:a16="http://schemas.microsoft.com/office/drawing/2014/main" id="{4454E736-DC4C-412A-94B0-27A0CCB20B7E}"/>
                </a:ext>
              </a:extLst>
            </p:cNvPr>
            <p:cNvSpPr/>
            <p:nvPr/>
          </p:nvSpPr>
          <p:spPr>
            <a:xfrm>
              <a:off x="4705106" y="3108928"/>
              <a:ext cx="5081874" cy="2159358"/>
            </a:xfrm>
            <a:prstGeom prst="wedgeRoundRectCallout">
              <a:avLst>
                <a:gd name="adj1" fmla="val 28208"/>
                <a:gd name="adj2" fmla="val 7397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742614C-09DD-400A-A15F-96ED90ECD4EF}"/>
                </a:ext>
              </a:extLst>
            </p:cNvPr>
            <p:cNvSpPr txBox="1"/>
            <p:nvPr/>
          </p:nvSpPr>
          <p:spPr>
            <a:xfrm>
              <a:off x="4723320" y="3160050"/>
              <a:ext cx="5081874" cy="5753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100" b="1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Self Control is all about making the right choices.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4886DCAA-7E3C-4EBF-814C-053529AC2CEA}"/>
              </a:ext>
            </a:extLst>
          </p:cNvPr>
          <p:cNvGrpSpPr/>
          <p:nvPr/>
        </p:nvGrpSpPr>
        <p:grpSpPr>
          <a:xfrm>
            <a:off x="2354538" y="5122818"/>
            <a:ext cx="6120013" cy="1526246"/>
            <a:chOff x="5116133" y="198769"/>
            <a:chExt cx="5646604" cy="1840096"/>
          </a:xfrm>
        </p:grpSpPr>
        <p:sp>
          <p:nvSpPr>
            <p:cNvPr id="46" name="Speech Bubble: Rectangle with Corners Rounded 45">
              <a:extLst>
                <a:ext uri="{FF2B5EF4-FFF2-40B4-BE49-F238E27FC236}">
                  <a16:creationId xmlns:a16="http://schemas.microsoft.com/office/drawing/2014/main" id="{0EC65C97-C476-4810-BE2E-52C0BCCE4C22}"/>
                </a:ext>
              </a:extLst>
            </p:cNvPr>
            <p:cNvSpPr/>
            <p:nvPr/>
          </p:nvSpPr>
          <p:spPr>
            <a:xfrm>
              <a:off x="5116133" y="198769"/>
              <a:ext cx="5646604" cy="1840096"/>
            </a:xfrm>
            <a:prstGeom prst="wedgeRoundRectCallout">
              <a:avLst>
                <a:gd name="adj1" fmla="val 80319"/>
                <a:gd name="adj2" fmla="val -15328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03B92B1-7F08-410A-8499-DA386EE3895F}"/>
                </a:ext>
              </a:extLst>
            </p:cNvPr>
            <p:cNvSpPr txBox="1"/>
            <p:nvPr/>
          </p:nvSpPr>
          <p:spPr>
            <a:xfrm>
              <a:off x="5201110" y="245167"/>
              <a:ext cx="5470189" cy="55083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Yes, you’re right.</a:t>
              </a: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159BC588-C3A5-4E7D-9BBB-C2FCA5EDB116}"/>
              </a:ext>
            </a:extLst>
          </p:cNvPr>
          <p:cNvSpPr txBox="1"/>
          <p:nvPr/>
        </p:nvSpPr>
        <p:spPr>
          <a:xfrm>
            <a:off x="1464696" y="737103"/>
            <a:ext cx="8900548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If we put God first in everything we do </a:t>
            </a:r>
            <a:endParaRPr lang="en-US" sz="31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AF68D6A-97BF-4782-A347-07A201A0080B}"/>
              </a:ext>
            </a:extLst>
          </p:cNvPr>
          <p:cNvSpPr txBox="1"/>
          <p:nvPr/>
        </p:nvSpPr>
        <p:spPr>
          <a:xfrm>
            <a:off x="2068371" y="1249764"/>
            <a:ext cx="7693197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then we will make the right choices.</a:t>
            </a:r>
            <a:endParaRPr lang="en-US" sz="31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32E77ED-F947-4F38-9877-46AEDB7C1620}"/>
              </a:ext>
            </a:extLst>
          </p:cNvPr>
          <p:cNvSpPr txBox="1"/>
          <p:nvPr/>
        </p:nvSpPr>
        <p:spPr>
          <a:xfrm>
            <a:off x="1139384" y="1670898"/>
            <a:ext cx="10165178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If we remember what we have learnt about the</a:t>
            </a:r>
            <a:endParaRPr lang="en-US" sz="31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4AF0899-1493-4629-ABC5-C301E9DF699D}"/>
              </a:ext>
            </a:extLst>
          </p:cNvPr>
          <p:cNvSpPr txBox="1"/>
          <p:nvPr/>
        </p:nvSpPr>
        <p:spPr>
          <a:xfrm>
            <a:off x="698731" y="2205675"/>
            <a:ext cx="1070934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Fruit of the Spirit we shouldn’t make wrong choices. </a:t>
            </a:r>
            <a:endParaRPr lang="en-US" sz="31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DCE31FB-5FC8-451B-83AA-82965C1BB1E7}"/>
              </a:ext>
            </a:extLst>
          </p:cNvPr>
          <p:cNvSpPr txBox="1"/>
          <p:nvPr/>
        </p:nvSpPr>
        <p:spPr>
          <a:xfrm>
            <a:off x="2501698" y="3966761"/>
            <a:ext cx="6128147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It seems that if we show one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5D83F29-5EBD-41A7-81AE-A661EA733A20}"/>
              </a:ext>
            </a:extLst>
          </p:cNvPr>
          <p:cNvSpPr txBox="1"/>
          <p:nvPr/>
        </p:nvSpPr>
        <p:spPr>
          <a:xfrm>
            <a:off x="2511345" y="4457330"/>
            <a:ext cx="6128147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Fruit, then others will show too.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AF5661A-4B0C-4007-9486-A51A890616A7}"/>
              </a:ext>
            </a:extLst>
          </p:cNvPr>
          <p:cNvSpPr txBox="1"/>
          <p:nvPr/>
        </p:nvSpPr>
        <p:spPr>
          <a:xfrm>
            <a:off x="2337695" y="5608236"/>
            <a:ext cx="6146964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If we put God first, then all the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E80E48F-A15F-43D2-8DC1-B864157634CA}"/>
              </a:ext>
            </a:extLst>
          </p:cNvPr>
          <p:cNvSpPr txBox="1"/>
          <p:nvPr/>
        </p:nvSpPr>
        <p:spPr>
          <a:xfrm>
            <a:off x="2466937" y="6093226"/>
            <a:ext cx="6146964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Fruit of the Spirit will show.</a:t>
            </a:r>
          </a:p>
        </p:txBody>
      </p:sp>
      <p:sp>
        <p:nvSpPr>
          <p:cNvPr id="27" name="Rectangle 26">
            <a:hlinkClick r:id="rId6" action="ppaction://hlinksldjump"/>
            <a:extLst>
              <a:ext uri="{FF2B5EF4-FFF2-40B4-BE49-F238E27FC236}">
                <a16:creationId xmlns:a16="http://schemas.microsoft.com/office/drawing/2014/main" id="{92C89EB9-3B9D-4516-AF1A-733CB33F18DD}"/>
              </a:ext>
            </a:extLst>
          </p:cNvPr>
          <p:cNvSpPr/>
          <p:nvPr/>
        </p:nvSpPr>
        <p:spPr>
          <a:xfrm>
            <a:off x="-123596" y="-790679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0BC7A4C-E5B9-4A73-A94C-1A539D041886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32" name="Arrow: Right 31">
              <a:extLst>
                <a:ext uri="{FF2B5EF4-FFF2-40B4-BE49-F238E27FC236}">
                  <a16:creationId xmlns:a16="http://schemas.microsoft.com/office/drawing/2014/main" id="{71ABFD9D-5D55-4C1D-9405-1002A50DD943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5A9EBE0-59DF-439E-B709-B9C51B2CE8B1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99764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7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2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2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60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975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3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40" grpId="0"/>
      <p:bldP spid="41" grpId="0"/>
      <p:bldP spid="42" grpId="0"/>
      <p:bldP spid="34" grpId="0"/>
      <p:bldP spid="43" grpId="0"/>
      <p:bldP spid="44" grpId="0"/>
      <p:bldP spid="48" grpId="0"/>
      <p:bldP spid="4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B1CA90EE-BE95-4F1B-A743-94D579679E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94951" y="2467892"/>
            <a:ext cx="1921428" cy="3742484"/>
          </a:xfrm>
          <a:prstGeom prst="rect">
            <a:avLst/>
          </a:prstGeom>
        </p:spPr>
      </p:pic>
      <p:pic>
        <p:nvPicPr>
          <p:cNvPr id="21" name="Picture 20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FEF4C07A-2AA8-45AF-BE29-0C081F1F29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0958" y="2682630"/>
            <a:ext cx="1972311" cy="36279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1AA05B9-3D3C-4A8F-915B-5BAA90954B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ED68129A-0099-4012-A136-C4D8CA8229F7}"/>
              </a:ext>
            </a:extLst>
          </p:cNvPr>
          <p:cNvGrpSpPr/>
          <p:nvPr/>
        </p:nvGrpSpPr>
        <p:grpSpPr>
          <a:xfrm>
            <a:off x="2870781" y="4477339"/>
            <a:ext cx="5306446" cy="1188743"/>
            <a:chOff x="130527" y="202019"/>
            <a:chExt cx="9870475" cy="1855887"/>
          </a:xfrm>
        </p:grpSpPr>
        <p:sp>
          <p:nvSpPr>
            <p:cNvPr id="30" name="Speech Bubble: Rectangle with Corners Rounded 29">
              <a:extLst>
                <a:ext uri="{FF2B5EF4-FFF2-40B4-BE49-F238E27FC236}">
                  <a16:creationId xmlns:a16="http://schemas.microsoft.com/office/drawing/2014/main" id="{7288E20A-FB31-4E2F-B7ED-5E38DDCBAD0E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72872"/>
                <a:gd name="adj2" fmla="val -13083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FBC513A-FD6F-4E67-A603-B47125E1F534}"/>
                </a:ext>
              </a:extLst>
            </p:cNvPr>
            <p:cNvSpPr txBox="1"/>
            <p:nvPr/>
          </p:nvSpPr>
          <p:spPr>
            <a:xfrm>
              <a:off x="416301" y="297460"/>
              <a:ext cx="9298927" cy="5937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Let’s pray about what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4193ACE9-CBF8-4ACA-AB7F-9D1D1A27660E}"/>
              </a:ext>
            </a:extLst>
          </p:cNvPr>
          <p:cNvSpPr txBox="1"/>
          <p:nvPr/>
        </p:nvSpPr>
        <p:spPr>
          <a:xfrm>
            <a:off x="3372738" y="5089257"/>
            <a:ext cx="4388495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we have learnt today.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9E2D4F3-7043-4CE7-9DCE-E16BEF271FFC}"/>
              </a:ext>
            </a:extLst>
          </p:cNvPr>
          <p:cNvGrpSpPr/>
          <p:nvPr/>
        </p:nvGrpSpPr>
        <p:grpSpPr>
          <a:xfrm>
            <a:off x="747871" y="317978"/>
            <a:ext cx="10101361" cy="1584223"/>
            <a:chOff x="137021" y="8387199"/>
            <a:chExt cx="7418902" cy="1182229"/>
          </a:xfrm>
        </p:grpSpPr>
        <p:sp>
          <p:nvSpPr>
            <p:cNvPr id="6" name="Speech Bubble: Rectangle with Corners Rounded 5">
              <a:extLst>
                <a:ext uri="{FF2B5EF4-FFF2-40B4-BE49-F238E27FC236}">
                  <a16:creationId xmlns:a16="http://schemas.microsoft.com/office/drawing/2014/main" id="{D4A90F17-3723-4E0C-AEC5-174BE662FC24}"/>
                </a:ext>
              </a:extLst>
            </p:cNvPr>
            <p:cNvSpPr/>
            <p:nvPr/>
          </p:nvSpPr>
          <p:spPr>
            <a:xfrm>
              <a:off x="244827" y="8387199"/>
              <a:ext cx="7311096" cy="1182229"/>
            </a:xfrm>
            <a:prstGeom prst="wedgeRoundRectCallout">
              <a:avLst>
                <a:gd name="adj1" fmla="val 30724"/>
                <a:gd name="adj2" fmla="val 14985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100" b="1" dirty="0">
                <a:latin typeface="Comic Sans MS" panose="030F0702030302020204" pitchFamily="66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107E307-ADB7-455D-BF5A-A017046639E1}"/>
                </a:ext>
              </a:extLst>
            </p:cNvPr>
            <p:cNvSpPr txBox="1"/>
            <p:nvPr/>
          </p:nvSpPr>
          <p:spPr>
            <a:xfrm>
              <a:off x="137021" y="8393539"/>
              <a:ext cx="7311096" cy="4363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100" b="1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So my challenge for you today is: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024FDE2-60AB-41EA-9ECC-F1C7199B8A3C}"/>
              </a:ext>
            </a:extLst>
          </p:cNvPr>
          <p:cNvSpPr txBox="1"/>
          <p:nvPr/>
        </p:nvSpPr>
        <p:spPr>
          <a:xfrm>
            <a:off x="1126671" y="826907"/>
            <a:ext cx="9575775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You get closer to God.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87F0B0-F365-48E3-BD51-D8AAFC3FA735}"/>
              </a:ext>
            </a:extLst>
          </p:cNvPr>
          <p:cNvSpPr txBox="1"/>
          <p:nvPr/>
        </p:nvSpPr>
        <p:spPr>
          <a:xfrm>
            <a:off x="893110" y="1322674"/>
            <a:ext cx="9954575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You would spend more time with God.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B1EEEA0-16D3-4DA2-9FFA-A4EBCEDD6C71}"/>
              </a:ext>
            </a:extLst>
          </p:cNvPr>
          <p:cNvGrpSpPr/>
          <p:nvPr/>
        </p:nvGrpSpPr>
        <p:grpSpPr>
          <a:xfrm>
            <a:off x="3101993" y="2694275"/>
            <a:ext cx="4844020" cy="1096920"/>
            <a:chOff x="137019" y="8387199"/>
            <a:chExt cx="7418904" cy="1182229"/>
          </a:xfrm>
        </p:grpSpPr>
        <p:sp>
          <p:nvSpPr>
            <p:cNvPr id="24" name="Speech Bubble: Rectangle with Corners Rounded 23">
              <a:extLst>
                <a:ext uri="{FF2B5EF4-FFF2-40B4-BE49-F238E27FC236}">
                  <a16:creationId xmlns:a16="http://schemas.microsoft.com/office/drawing/2014/main" id="{D33B3162-08D8-467D-B2DF-134784433D1E}"/>
                </a:ext>
              </a:extLst>
            </p:cNvPr>
            <p:cNvSpPr/>
            <p:nvPr/>
          </p:nvSpPr>
          <p:spPr>
            <a:xfrm>
              <a:off x="244827" y="8387199"/>
              <a:ext cx="7311096" cy="1182229"/>
            </a:xfrm>
            <a:prstGeom prst="wedgeRoundRectCallout">
              <a:avLst>
                <a:gd name="adj1" fmla="val 70537"/>
                <a:gd name="adj2" fmla="val 2072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100" b="1" dirty="0">
                <a:latin typeface="Comic Sans MS" panose="030F0702030302020204" pitchFamily="66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D6A4B1B-1A9D-4AAA-A7AC-E5E9D0F048C7}"/>
                </a:ext>
              </a:extLst>
            </p:cNvPr>
            <p:cNvSpPr txBox="1"/>
            <p:nvPr/>
          </p:nvSpPr>
          <p:spPr>
            <a:xfrm>
              <a:off x="137019" y="8393540"/>
              <a:ext cx="7418902" cy="6136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100" b="1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How could you spend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1349ABD6-C104-4E0D-A034-02101EAA7AB8}"/>
              </a:ext>
            </a:extLst>
          </p:cNvPr>
          <p:cNvSpPr txBox="1"/>
          <p:nvPr/>
        </p:nvSpPr>
        <p:spPr>
          <a:xfrm>
            <a:off x="3445391" y="3156594"/>
            <a:ext cx="4243187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GB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more time with God?</a:t>
            </a:r>
            <a:endParaRPr lang="en-US" sz="3100" b="1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 15">
            <a:hlinkClick r:id="rId5" action="ppaction://hlinksldjump"/>
            <a:extLst>
              <a:ext uri="{FF2B5EF4-FFF2-40B4-BE49-F238E27FC236}">
                <a16:creationId xmlns:a16="http://schemas.microsoft.com/office/drawing/2014/main" id="{5706678E-3D90-4BBD-BC9F-B08A38424CFF}"/>
              </a:ext>
            </a:extLst>
          </p:cNvPr>
          <p:cNvSpPr/>
          <p:nvPr/>
        </p:nvSpPr>
        <p:spPr>
          <a:xfrm>
            <a:off x="-249569" y="-721430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AB8F1784-1F95-4CAA-A0FA-F9F87FBF14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55802" y="1554890"/>
            <a:ext cx="1154347" cy="12524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FF05018D-A03E-48FE-8F0C-D2A76BD3E429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8" name="Arrow: Right 17">
              <a:extLst>
                <a:ext uri="{FF2B5EF4-FFF2-40B4-BE49-F238E27FC236}">
                  <a16:creationId xmlns:a16="http://schemas.microsoft.com/office/drawing/2014/main" id="{BF4E94B2-6880-4F60-80A0-B5F9BB3C2328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81C7556-E55F-47EF-AB4B-7C5EAF1B0F9C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14828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25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75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32" grpId="0"/>
      <p:bldP spid="8" grpId="0"/>
      <p:bldP spid="10" grpId="0"/>
      <p:bldP spid="2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B2CD35C7-232A-47F2-98B5-DB82295889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94951" y="2467892"/>
            <a:ext cx="1921428" cy="3742484"/>
          </a:xfrm>
          <a:prstGeom prst="rect">
            <a:avLst/>
          </a:prstGeom>
        </p:spPr>
      </p:pic>
      <p:pic>
        <p:nvPicPr>
          <p:cNvPr id="32" name="Picture 31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6140D679-1F0F-4A08-82DD-64F2B2E911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0958" y="2682630"/>
            <a:ext cx="1972311" cy="3627900"/>
          </a:xfrm>
          <a:prstGeom prst="rect">
            <a:avLst/>
          </a:prstGeom>
        </p:spPr>
      </p:pic>
      <p:pic>
        <p:nvPicPr>
          <p:cNvPr id="22" name="Picture 21" descr="Shape&#10;&#10;Description automatically generated with medium confidence">
            <a:extLst>
              <a:ext uri="{FF2B5EF4-FFF2-40B4-BE49-F238E27FC236}">
                <a16:creationId xmlns:a16="http://schemas.microsoft.com/office/drawing/2014/main" id="{BBA01B30-C5C2-4DEB-9EF0-CB4F13BFA9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8487" y="2666365"/>
            <a:ext cx="2005300" cy="351089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A5C19065-9835-49B2-A2BF-BB50FA95C0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F96552A4-78A9-4191-9576-19578BF9932A}"/>
              </a:ext>
            </a:extLst>
          </p:cNvPr>
          <p:cNvGrpSpPr/>
          <p:nvPr/>
        </p:nvGrpSpPr>
        <p:grpSpPr>
          <a:xfrm>
            <a:off x="617" y="48248"/>
            <a:ext cx="11520340" cy="1840096"/>
            <a:chOff x="70094" y="202019"/>
            <a:chExt cx="9991340" cy="1855887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41499255-F6F0-4AE4-BF7E-28689B3D4DC7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35872"/>
                <a:gd name="adj2" fmla="val 13781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465D6E2-AAAF-4F92-A822-E604855CC96C}"/>
                </a:ext>
              </a:extLst>
            </p:cNvPr>
            <p:cNvSpPr txBox="1"/>
            <p:nvPr/>
          </p:nvSpPr>
          <p:spPr>
            <a:xfrm>
              <a:off x="70094" y="292122"/>
              <a:ext cx="9991340" cy="581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Dear God, thank You that You still love us when we mess up.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F7984CE1-E5EE-46D3-B6D4-19692AC07643}"/>
              </a:ext>
            </a:extLst>
          </p:cNvPr>
          <p:cNvSpPr txBox="1"/>
          <p:nvPr/>
        </p:nvSpPr>
        <p:spPr>
          <a:xfrm>
            <a:off x="0" y="679883"/>
            <a:ext cx="10530348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You want the very best for us.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814368D-352A-4EC4-A920-42656F8D6FE8}"/>
              </a:ext>
            </a:extLst>
          </p:cNvPr>
          <p:cNvGrpSpPr/>
          <p:nvPr/>
        </p:nvGrpSpPr>
        <p:grpSpPr>
          <a:xfrm>
            <a:off x="2901013" y="2723631"/>
            <a:ext cx="6157190" cy="2731983"/>
            <a:chOff x="7959293" y="3597910"/>
            <a:chExt cx="5075844" cy="1437612"/>
          </a:xfrm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98F563CB-49BE-442B-9407-91B7A5AD88D1}"/>
                </a:ext>
              </a:extLst>
            </p:cNvPr>
            <p:cNvSpPr/>
            <p:nvPr/>
          </p:nvSpPr>
          <p:spPr>
            <a:xfrm>
              <a:off x="7995711" y="3597910"/>
              <a:ext cx="4921086" cy="1437612"/>
            </a:xfrm>
            <a:prstGeom prst="wedgeRoundRectCallout">
              <a:avLst>
                <a:gd name="adj1" fmla="val 73697"/>
                <a:gd name="adj2" fmla="val -2172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6CD4299-B43C-4694-B8C5-944BD2A867E1}"/>
                </a:ext>
              </a:extLst>
            </p:cNvPr>
            <p:cNvSpPr txBox="1"/>
            <p:nvPr/>
          </p:nvSpPr>
          <p:spPr>
            <a:xfrm>
              <a:off x="7959293" y="3663414"/>
              <a:ext cx="5075844" cy="33997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Help us to show our friends,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2A7EACD-E056-4924-8922-AB6FC1DC0C9D}"/>
              </a:ext>
            </a:extLst>
          </p:cNvPr>
          <p:cNvSpPr txBox="1"/>
          <p:nvPr/>
        </p:nvSpPr>
        <p:spPr>
          <a:xfrm>
            <a:off x="2952953" y="3317207"/>
            <a:ext cx="5969463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how much You love them.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0226B0B-7CC8-46AE-83E9-A55AE3005907}"/>
              </a:ext>
            </a:extLst>
          </p:cNvPr>
          <p:cNvSpPr txBox="1"/>
          <p:nvPr/>
        </p:nvSpPr>
        <p:spPr>
          <a:xfrm>
            <a:off x="2952952" y="3792874"/>
            <a:ext cx="5887461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Help us to put You first in</a:t>
            </a:r>
          </a:p>
        </p:txBody>
      </p:sp>
      <p:pic>
        <p:nvPicPr>
          <p:cNvPr id="23" name="Picture 22" descr="Icon&#10;&#10;Description automatically generated">
            <a:extLst>
              <a:ext uri="{FF2B5EF4-FFF2-40B4-BE49-F238E27FC236}">
                <a16:creationId xmlns:a16="http://schemas.microsoft.com/office/drawing/2014/main" id="{62E4492F-174C-4271-8857-9FF5CD16B5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6787" y="2591685"/>
            <a:ext cx="2021986" cy="3670984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83F013B9-8B2A-4093-A51B-83160A8159CF}"/>
              </a:ext>
            </a:extLst>
          </p:cNvPr>
          <p:cNvSpPr txBox="1"/>
          <p:nvPr/>
        </p:nvSpPr>
        <p:spPr>
          <a:xfrm>
            <a:off x="168498" y="1208398"/>
            <a:ext cx="11184577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the Holy Spirit fills us with Fruit from You.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4D661C3-C851-476A-A293-43B152C84856}"/>
              </a:ext>
            </a:extLst>
          </p:cNvPr>
          <p:cNvSpPr txBox="1"/>
          <p:nvPr/>
        </p:nvSpPr>
        <p:spPr>
          <a:xfrm>
            <a:off x="3257358" y="4275313"/>
            <a:ext cx="5555859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everything we do and say.</a:t>
            </a: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D32AB521-3982-4F53-88B0-BEB74E0B2D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92524" y="2730493"/>
            <a:ext cx="1969148" cy="3600308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A45D785A-B26D-4829-AA86-2074B18D1457}"/>
              </a:ext>
            </a:extLst>
          </p:cNvPr>
          <p:cNvSpPr txBox="1"/>
          <p:nvPr/>
        </p:nvSpPr>
        <p:spPr>
          <a:xfrm>
            <a:off x="2973705" y="4790740"/>
            <a:ext cx="5866707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Help us to trust You each day.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AE9CAAE-7759-4432-8E1B-D525C22F87F6}"/>
              </a:ext>
            </a:extLst>
          </p:cNvPr>
          <p:cNvGrpSpPr/>
          <p:nvPr/>
        </p:nvGrpSpPr>
        <p:grpSpPr>
          <a:xfrm>
            <a:off x="4751269" y="5772682"/>
            <a:ext cx="1690070" cy="606079"/>
            <a:chOff x="70094" y="202019"/>
            <a:chExt cx="9991340" cy="1866722"/>
          </a:xfrm>
        </p:grpSpPr>
        <p:sp>
          <p:nvSpPr>
            <p:cNvPr id="34" name="Speech Bubble: Rectangle with Corners Rounded 33">
              <a:extLst>
                <a:ext uri="{FF2B5EF4-FFF2-40B4-BE49-F238E27FC236}">
                  <a16:creationId xmlns:a16="http://schemas.microsoft.com/office/drawing/2014/main" id="{86669BE9-5EBA-4D17-8B6A-C825F4F862D6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259685"/>
                <a:gd name="adj2" fmla="val -42798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81114EE-795C-486B-851B-5A8617367BCC}"/>
                </a:ext>
              </a:extLst>
            </p:cNvPr>
            <p:cNvSpPr txBox="1"/>
            <p:nvPr/>
          </p:nvSpPr>
          <p:spPr>
            <a:xfrm>
              <a:off x="70094" y="292121"/>
              <a:ext cx="9991340" cy="17766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b="1" dirty="0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AMEN</a:t>
              </a:r>
              <a:endParaRPr lang="en-US" sz="3100" b="1" dirty="0">
                <a:solidFill>
                  <a:srgbClr val="0066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36" name="Rectangle 35">
            <a:hlinkClick r:id="rId8" action="ppaction://hlinksldjump"/>
            <a:extLst>
              <a:ext uri="{FF2B5EF4-FFF2-40B4-BE49-F238E27FC236}">
                <a16:creationId xmlns:a16="http://schemas.microsoft.com/office/drawing/2014/main" id="{5FE342D4-6C79-4FAC-9D08-E30B598257ED}"/>
              </a:ext>
            </a:extLst>
          </p:cNvPr>
          <p:cNvSpPr/>
          <p:nvPr/>
        </p:nvSpPr>
        <p:spPr>
          <a:xfrm>
            <a:off x="-310282" y="-81982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7BB7227-0FC3-4765-8811-F157494E9599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38" name="Arrow: Right 37">
              <a:extLst>
                <a:ext uri="{FF2B5EF4-FFF2-40B4-BE49-F238E27FC236}">
                  <a16:creationId xmlns:a16="http://schemas.microsoft.com/office/drawing/2014/main" id="{023534F1-3A78-4FD7-9BA5-2F205BF47C03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7C3C27D-87A1-4DCD-B2B9-F9EC2F5D7480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39393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133 0.0206 L -0.18867 0.0206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1.85185E-6 L 0.22057 0.01018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29" y="509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1.11111E-6 L 0.0789 0.00417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45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979 0.02013 L 0.27487 -0.0044 " pathEditMode="relative" rAng="0" ptsTypes="AA">
                                      <p:cBhvr>
                                        <p:cTn id="14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27" y="-1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175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9250"/>
                            </p:stCondLst>
                            <p:childTnLst>
                              <p:par>
                                <p:cTn id="28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3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875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75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450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825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6" grpId="0"/>
      <p:bldP spid="24" grpId="0"/>
      <p:bldP spid="30" grpId="0"/>
      <p:bldP spid="3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picture containing sign, clock&#10;&#10;Description automatically generated">
            <a:extLst>
              <a:ext uri="{FF2B5EF4-FFF2-40B4-BE49-F238E27FC236}">
                <a16:creationId xmlns:a16="http://schemas.microsoft.com/office/drawing/2014/main" id="{F7CF0EAD-A3FB-4217-A35C-4571A5A1A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578" y="2631729"/>
            <a:ext cx="1967359" cy="3335747"/>
          </a:xfrm>
          <a:prstGeom prst="rect">
            <a:avLst/>
          </a:prstGeom>
        </p:spPr>
      </p:pic>
      <p:pic>
        <p:nvPicPr>
          <p:cNvPr id="21" name="Picture 20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0954996C-37F7-425B-BBB7-AB329B7553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377" y="2736366"/>
            <a:ext cx="1921429" cy="320723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DFF84494-7A27-45A0-AE4F-F60C3736003C}"/>
              </a:ext>
            </a:extLst>
          </p:cNvPr>
          <p:cNvGrpSpPr/>
          <p:nvPr/>
        </p:nvGrpSpPr>
        <p:grpSpPr>
          <a:xfrm>
            <a:off x="3515443" y="523212"/>
            <a:ext cx="6622472" cy="823983"/>
            <a:chOff x="1136171" y="270933"/>
            <a:chExt cx="9347200" cy="1274322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8948C716-256F-40B3-B184-570415130DF1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71977"/>
                <a:gd name="adj2" fmla="val 300595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27AE856-DECC-4E40-8946-5AB13F5410CD}"/>
                </a:ext>
              </a:extLst>
            </p:cNvPr>
            <p:cNvSpPr txBox="1"/>
            <p:nvPr/>
          </p:nvSpPr>
          <p:spPr>
            <a:xfrm>
              <a:off x="1707992" y="381043"/>
              <a:ext cx="8382583" cy="404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Are you ready to sing again?</a:t>
              </a:r>
              <a:endParaRPr lang="en-GB" sz="3200" dirty="0">
                <a:solidFill>
                  <a:srgbClr val="0000CC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9BD675B-075E-4F35-84C3-113A8ABE8F35}"/>
              </a:ext>
            </a:extLst>
          </p:cNvPr>
          <p:cNvGrpSpPr/>
          <p:nvPr/>
        </p:nvGrpSpPr>
        <p:grpSpPr>
          <a:xfrm>
            <a:off x="4481530" y="3533285"/>
            <a:ext cx="6015844" cy="1355878"/>
            <a:chOff x="1136171" y="270933"/>
            <a:chExt cx="9347200" cy="1274322"/>
          </a:xfrm>
        </p:grpSpPr>
        <p:sp>
          <p:nvSpPr>
            <p:cNvPr id="10" name="Speech Bubble: Rectangle with Corners Rounded 9">
              <a:extLst>
                <a:ext uri="{FF2B5EF4-FFF2-40B4-BE49-F238E27FC236}">
                  <a16:creationId xmlns:a16="http://schemas.microsoft.com/office/drawing/2014/main" id="{400EECB5-BFFF-45BA-886E-C9E1386E38EF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90446"/>
                <a:gd name="adj2" fmla="val -59184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A87E421-64D9-4B1B-86B7-70AAA0D83C0C}"/>
                </a:ext>
              </a:extLst>
            </p:cNvPr>
            <p:cNvSpPr txBox="1"/>
            <p:nvPr/>
          </p:nvSpPr>
          <p:spPr>
            <a:xfrm>
              <a:off x="1610718" y="318098"/>
              <a:ext cx="8820024" cy="549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Let’s worship God by singing: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0C0B6DB-701B-41AB-90CB-07DE4572283A}"/>
              </a:ext>
            </a:extLst>
          </p:cNvPr>
          <p:cNvSpPr txBox="1"/>
          <p:nvPr/>
        </p:nvSpPr>
        <p:spPr>
          <a:xfrm>
            <a:off x="5464115" y="4201037"/>
            <a:ext cx="44646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Click on the song title.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 14">
            <a:hlinkClick r:id="rId4" action="ppaction://hlinksldjump"/>
            <a:extLst>
              <a:ext uri="{FF2B5EF4-FFF2-40B4-BE49-F238E27FC236}">
                <a16:creationId xmlns:a16="http://schemas.microsoft.com/office/drawing/2014/main" id="{F51D6BA9-F6E6-437F-847F-BCD9B919C7CF}"/>
              </a:ext>
            </a:extLst>
          </p:cNvPr>
          <p:cNvSpPr/>
          <p:nvPr/>
        </p:nvSpPr>
        <p:spPr>
          <a:xfrm>
            <a:off x="-249569" y="-816278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86D45CC-CE9E-407E-9210-2020CA324C88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7" name="Arrow: Right 16">
              <a:extLst>
                <a:ext uri="{FF2B5EF4-FFF2-40B4-BE49-F238E27FC236}">
                  <a16:creationId xmlns:a16="http://schemas.microsoft.com/office/drawing/2014/main" id="{454DA170-D358-4241-9451-B23B60E70E73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B1040C8-2A7B-42C9-B434-81DB1FD4DADB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2" name="TextBox 21">
            <a:hlinkClick r:id="rId5"/>
            <a:extLst>
              <a:ext uri="{FF2B5EF4-FFF2-40B4-BE49-F238E27FC236}">
                <a16:creationId xmlns:a16="http://schemas.microsoft.com/office/drawing/2014/main" id="{A609591C-39DE-4D65-A116-BAB7756B65B3}"/>
              </a:ext>
            </a:extLst>
          </p:cNvPr>
          <p:cNvSpPr txBox="1"/>
          <p:nvPr/>
        </p:nvSpPr>
        <p:spPr>
          <a:xfrm>
            <a:off x="4207590" y="5227559"/>
            <a:ext cx="6289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u="sng" dirty="0">
                <a:solidFill>
                  <a:srgbClr val="0000CC"/>
                </a:solidFill>
              </a:rPr>
              <a:t>Lord I lift your name on high</a:t>
            </a:r>
          </a:p>
        </p:txBody>
      </p:sp>
    </p:spTree>
    <p:extLst>
      <p:ext uri="{BB962C8B-B14F-4D97-AF65-F5344CB8AC3E}">
        <p14:creationId xmlns:p14="http://schemas.microsoft.com/office/powerpoint/2010/main" val="3267907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750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75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25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toy&#10;&#10;Description automatically generated">
            <a:extLst>
              <a:ext uri="{FF2B5EF4-FFF2-40B4-BE49-F238E27FC236}">
                <a16:creationId xmlns:a16="http://schemas.microsoft.com/office/drawing/2014/main" id="{4E23396A-4E36-4759-B09B-3F24637485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201" y="2977421"/>
            <a:ext cx="1926423" cy="3236211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08E8B899-4167-4125-9E8F-E164F2E99DF9}"/>
              </a:ext>
            </a:extLst>
          </p:cNvPr>
          <p:cNvGrpSpPr/>
          <p:nvPr/>
        </p:nvGrpSpPr>
        <p:grpSpPr>
          <a:xfrm>
            <a:off x="742911" y="298485"/>
            <a:ext cx="4401848" cy="2202501"/>
            <a:chOff x="760164" y="126770"/>
            <a:chExt cx="4401848" cy="2202501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25CD2614-4FA3-4028-A327-769C44D787C8}"/>
                </a:ext>
              </a:extLst>
            </p:cNvPr>
            <p:cNvSpPr/>
            <p:nvPr/>
          </p:nvSpPr>
          <p:spPr>
            <a:xfrm>
              <a:off x="911642" y="126770"/>
              <a:ext cx="4098892" cy="2202501"/>
            </a:xfrm>
            <a:prstGeom prst="wedgeRoundRectCallout">
              <a:avLst>
                <a:gd name="adj1" fmla="val -15721"/>
                <a:gd name="adj2" fmla="val 103152"/>
                <a:gd name="adj3" fmla="val 16667"/>
              </a:avLst>
            </a:prstGeom>
            <a:solidFill>
              <a:schemeClr val="bg1">
                <a:alpha val="30000"/>
              </a:schemeClr>
            </a:solidFill>
            <a:ln w="63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68FDD3A-ECBE-455E-84B2-65F6199605EB}"/>
                </a:ext>
              </a:extLst>
            </p:cNvPr>
            <p:cNvSpPr txBox="1"/>
            <p:nvPr/>
          </p:nvSpPr>
          <p:spPr>
            <a:xfrm>
              <a:off x="760164" y="140464"/>
              <a:ext cx="4401848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Can you learn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this memory verse.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230B8EE-5E07-4AAC-8286-7126CD0D1B11}"/>
              </a:ext>
            </a:extLst>
          </p:cNvPr>
          <p:cNvGrpSpPr/>
          <p:nvPr/>
        </p:nvGrpSpPr>
        <p:grpSpPr>
          <a:xfrm>
            <a:off x="4116223" y="873961"/>
            <a:ext cx="7332866" cy="5156423"/>
            <a:chOff x="4098970" y="679073"/>
            <a:chExt cx="7332866" cy="5156423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CDB1662-A23E-4DB4-B315-3E6FA342197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098970" y="679073"/>
              <a:ext cx="7332866" cy="515642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5995F52-1189-456F-9EC6-5FE15FA662B9}"/>
                </a:ext>
              </a:extLst>
            </p:cNvPr>
            <p:cNvSpPr/>
            <p:nvPr/>
          </p:nvSpPr>
          <p:spPr>
            <a:xfrm rot="255362">
              <a:off x="5605527" y="1107894"/>
              <a:ext cx="4684572" cy="40648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4500"/>
                </a:lnSpc>
              </a:pPr>
              <a:r>
                <a:rPr lang="en-US" sz="3200" b="1" i="0" baseline="30000" dirty="0">
                  <a:solidFill>
                    <a:srgbClr val="000000"/>
                  </a:solidFill>
                  <a:effectLst/>
                  <a:latin typeface="Comic Sans MS" panose="030F0702030302020204" pitchFamily="66" charset="0"/>
                </a:rPr>
                <a:t>  </a:t>
              </a:r>
              <a:r>
                <a:rPr lang="en-US" sz="3000" b="0" i="0" dirty="0">
                  <a:solidFill>
                    <a:srgbClr val="0000CC"/>
                  </a:solidFill>
                  <a:effectLst/>
                  <a:latin typeface="Comic Sans MS" panose="030F0702030302020204" pitchFamily="66" charset="0"/>
                </a:rPr>
                <a:t>So we should not be </a:t>
              </a:r>
            </a:p>
            <a:p>
              <a:pPr>
                <a:lnSpc>
                  <a:spcPts val="4500"/>
                </a:lnSpc>
              </a:pPr>
              <a:r>
                <a:rPr lang="en-US" sz="30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</a:t>
              </a:r>
              <a:r>
                <a:rPr lang="en-US" sz="3000" b="0" i="0" dirty="0">
                  <a:solidFill>
                    <a:srgbClr val="0000CC"/>
                  </a:solidFill>
                  <a:effectLst/>
                  <a:latin typeface="Comic Sans MS" panose="030F0702030302020204" pitchFamily="66" charset="0"/>
                </a:rPr>
                <a:t>like other people. </a:t>
              </a:r>
            </a:p>
            <a:p>
              <a:pPr>
                <a:lnSpc>
                  <a:spcPts val="4500"/>
                </a:lnSpc>
              </a:pPr>
              <a:r>
                <a:rPr lang="en-US" sz="3000" b="0" i="0" dirty="0">
                  <a:solidFill>
                    <a:srgbClr val="0000CC"/>
                  </a:solidFill>
                  <a:effectLst/>
                  <a:latin typeface="Comic Sans MS" panose="030F0702030302020204" pitchFamily="66" charset="0"/>
                </a:rPr>
                <a:t>     We should not be </a:t>
              </a:r>
            </a:p>
            <a:p>
              <a:pPr>
                <a:lnSpc>
                  <a:spcPts val="4500"/>
                </a:lnSpc>
              </a:pPr>
              <a:r>
                <a:rPr lang="en-US" sz="30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</a:t>
              </a:r>
              <a:r>
                <a:rPr lang="en-US" sz="3000" b="0" i="0" dirty="0">
                  <a:solidFill>
                    <a:srgbClr val="0000CC"/>
                  </a:solidFill>
                  <a:effectLst/>
                  <a:latin typeface="Comic Sans MS" panose="030F0702030302020204" pitchFamily="66" charset="0"/>
                </a:rPr>
                <a:t>sleeping, but we </a:t>
              </a:r>
            </a:p>
            <a:p>
              <a:pPr>
                <a:lnSpc>
                  <a:spcPts val="4500"/>
                </a:lnSpc>
              </a:pPr>
              <a:r>
                <a:rPr lang="en-US" sz="30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</a:t>
              </a:r>
              <a:r>
                <a:rPr lang="en-US" sz="3000" b="0" i="0" dirty="0">
                  <a:solidFill>
                    <a:srgbClr val="0000CC"/>
                  </a:solidFill>
                  <a:effectLst/>
                  <a:latin typeface="Comic Sans MS" panose="030F0702030302020204" pitchFamily="66" charset="0"/>
                </a:rPr>
                <a:t>should be awake and </a:t>
              </a:r>
            </a:p>
            <a:p>
              <a:pPr>
                <a:lnSpc>
                  <a:spcPts val="4500"/>
                </a:lnSpc>
              </a:pPr>
              <a:r>
                <a:rPr lang="en-US" sz="30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</a:t>
              </a:r>
              <a:r>
                <a:rPr lang="en-US" sz="3000" b="0" i="0" dirty="0">
                  <a:solidFill>
                    <a:srgbClr val="0000CC"/>
                  </a:solidFill>
                  <a:effectLst/>
                  <a:latin typeface="Comic Sans MS" panose="030F0702030302020204" pitchFamily="66" charset="0"/>
                </a:rPr>
                <a:t>have self-control.</a:t>
              </a:r>
              <a:r>
                <a:rPr lang="en-US" sz="3000" b="1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</a:t>
              </a:r>
            </a:p>
            <a:p>
              <a:pPr>
                <a:lnSpc>
                  <a:spcPts val="4500"/>
                </a:lnSpc>
              </a:pPr>
              <a:r>
                <a:rPr lang="en-US" sz="24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1 Thessalonians 5 v6</a:t>
              </a:r>
              <a:endParaRPr lang="en-GB" sz="2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1E27FEBE-4B4E-48CA-9DEA-9458B3E67A99}"/>
              </a:ext>
            </a:extLst>
          </p:cNvPr>
          <p:cNvSpPr txBox="1"/>
          <p:nvPr/>
        </p:nvSpPr>
        <p:spPr>
          <a:xfrm>
            <a:off x="1238863" y="1389397"/>
            <a:ext cx="340994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Tell your mum or dad if you can.</a:t>
            </a:r>
          </a:p>
        </p:txBody>
      </p:sp>
      <p:sp>
        <p:nvSpPr>
          <p:cNvPr id="24" name="Rectangle 23">
            <a:hlinkClick r:id="rId4" action="ppaction://hlinksldjump"/>
            <a:extLst>
              <a:ext uri="{FF2B5EF4-FFF2-40B4-BE49-F238E27FC236}">
                <a16:creationId xmlns:a16="http://schemas.microsoft.com/office/drawing/2014/main" id="{8D51CA58-21A8-4914-859C-F7908548D6C0}"/>
              </a:ext>
            </a:extLst>
          </p:cNvPr>
          <p:cNvSpPr/>
          <p:nvPr/>
        </p:nvSpPr>
        <p:spPr>
          <a:xfrm>
            <a:off x="-249569" y="-823233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2508139-ADC2-408E-8DEC-673D23D85A66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6" name="Arrow: Right 25">
              <a:extLst>
                <a:ext uri="{FF2B5EF4-FFF2-40B4-BE49-F238E27FC236}">
                  <a16:creationId xmlns:a16="http://schemas.microsoft.com/office/drawing/2014/main" id="{9ED9991E-B5EF-46AE-BC47-CAB13D0C8383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DA01788-0E17-4B2C-BB79-D08206D4B563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990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F53C8046-994F-4A4E-A307-9D6FD08288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959" y="1369528"/>
            <a:ext cx="3478224" cy="2616949"/>
          </a:xfrm>
          <a:prstGeom prst="rect">
            <a:avLst/>
          </a:prstGeom>
        </p:spPr>
      </p:pic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E8170471-B31D-4A9D-B107-7F131F7638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7313" y="978721"/>
            <a:ext cx="3454908" cy="2798449"/>
          </a:xfrm>
          <a:prstGeom prst="rect">
            <a:avLst/>
          </a:prstGeom>
        </p:spPr>
      </p:pic>
      <p:pic>
        <p:nvPicPr>
          <p:cNvPr id="18" name="Picture 17" descr="A picture containing toy&#10;&#10;Description automatically generated">
            <a:extLst>
              <a:ext uri="{FF2B5EF4-FFF2-40B4-BE49-F238E27FC236}">
                <a16:creationId xmlns:a16="http://schemas.microsoft.com/office/drawing/2014/main" id="{90022455-D3F1-4154-BE7B-3D21A47CB4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5" y="2788707"/>
            <a:ext cx="1909519" cy="3233325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5D558975-5E2D-4DF6-815B-8B88BF8E0754}"/>
              </a:ext>
            </a:extLst>
          </p:cNvPr>
          <p:cNvGrpSpPr/>
          <p:nvPr/>
        </p:nvGrpSpPr>
        <p:grpSpPr>
          <a:xfrm>
            <a:off x="266700" y="351738"/>
            <a:ext cx="3591737" cy="2035581"/>
            <a:chOff x="7548076" y="4811713"/>
            <a:chExt cx="3162354" cy="1069667"/>
          </a:xfrm>
        </p:grpSpPr>
        <p:sp>
          <p:nvSpPr>
            <p:cNvPr id="24" name="Speech Bubble: Rectangle with Corners Rounded 23">
              <a:extLst>
                <a:ext uri="{FF2B5EF4-FFF2-40B4-BE49-F238E27FC236}">
                  <a16:creationId xmlns:a16="http://schemas.microsoft.com/office/drawing/2014/main" id="{285AFC5D-0C06-43CE-9248-EA6390E04970}"/>
                </a:ext>
              </a:extLst>
            </p:cNvPr>
            <p:cNvSpPr/>
            <p:nvPr/>
          </p:nvSpPr>
          <p:spPr>
            <a:xfrm>
              <a:off x="7548076" y="4811713"/>
              <a:ext cx="3162354" cy="1069667"/>
            </a:xfrm>
            <a:prstGeom prst="wedgeRoundRectCallout">
              <a:avLst>
                <a:gd name="adj1" fmla="val -15698"/>
                <a:gd name="adj2" fmla="val 105483"/>
                <a:gd name="adj3" fmla="val 16667"/>
              </a:avLst>
            </a:prstGeom>
            <a:solidFill>
              <a:schemeClr val="bg1">
                <a:alpha val="2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272CA67-41EA-4250-85DC-63208F155283}"/>
                </a:ext>
              </a:extLst>
            </p:cNvPr>
            <p:cNvSpPr txBox="1"/>
            <p:nvPr/>
          </p:nvSpPr>
          <p:spPr>
            <a:xfrm>
              <a:off x="7612216" y="4865041"/>
              <a:ext cx="2974640" cy="7277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Here are the activities we have this week.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9112C31E-962C-47C4-B9A6-E6F2CBD3689A}"/>
              </a:ext>
            </a:extLst>
          </p:cNvPr>
          <p:cNvSpPr txBox="1"/>
          <p:nvPr/>
        </p:nvSpPr>
        <p:spPr>
          <a:xfrm>
            <a:off x="4915298" y="5334123"/>
            <a:ext cx="256993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Craft Activity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 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545A0E5-216C-46F3-BF9C-58BF40691A38}"/>
              </a:ext>
            </a:extLst>
          </p:cNvPr>
          <p:cNvGrpSpPr/>
          <p:nvPr/>
        </p:nvGrpSpPr>
        <p:grpSpPr>
          <a:xfrm>
            <a:off x="4319181" y="150167"/>
            <a:ext cx="7371455" cy="5127910"/>
            <a:chOff x="4319181" y="150167"/>
            <a:chExt cx="7371455" cy="5127910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B54B7ADC-0E27-4586-A504-F71A75CCA8BE}"/>
                </a:ext>
              </a:extLst>
            </p:cNvPr>
            <p:cNvSpPr/>
            <p:nvPr/>
          </p:nvSpPr>
          <p:spPr>
            <a:xfrm>
              <a:off x="4319181" y="150167"/>
              <a:ext cx="3591737" cy="512791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34C74D57-7FC1-4BE5-9160-716734D3F484}"/>
                </a:ext>
              </a:extLst>
            </p:cNvPr>
            <p:cNvSpPr/>
            <p:nvPr/>
          </p:nvSpPr>
          <p:spPr>
            <a:xfrm>
              <a:off x="8098899" y="150167"/>
              <a:ext cx="3591737" cy="512791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CF90D235-7121-4EB1-83B4-B5AE52EFD230}"/>
              </a:ext>
            </a:extLst>
          </p:cNvPr>
          <p:cNvSpPr txBox="1"/>
          <p:nvPr/>
        </p:nvSpPr>
        <p:spPr>
          <a:xfrm>
            <a:off x="8643898" y="5279105"/>
            <a:ext cx="27783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Jigsaw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C073F4-4B85-4106-A4E5-8509F62FDF63}"/>
              </a:ext>
            </a:extLst>
          </p:cNvPr>
          <p:cNvSpPr txBox="1"/>
          <p:nvPr/>
        </p:nvSpPr>
        <p:spPr>
          <a:xfrm>
            <a:off x="8992929" y="3848760"/>
            <a:ext cx="19495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 panose="030F0702030302020204" pitchFamily="66" charset="0"/>
              </a:rPr>
              <a:t>Large piece puzzle</a:t>
            </a:r>
            <a:endParaRPr lang="en-GB" sz="1600" dirty="0">
              <a:latin typeface="Comic Sans MS" panose="030F0702030302020204" pitchFamily="66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B045947-205F-4C59-A678-762A414B239C}"/>
              </a:ext>
            </a:extLst>
          </p:cNvPr>
          <p:cNvSpPr txBox="1"/>
          <p:nvPr/>
        </p:nvSpPr>
        <p:spPr>
          <a:xfrm>
            <a:off x="8976885" y="4527303"/>
            <a:ext cx="1989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 panose="030F0702030302020204" pitchFamily="66" charset="0"/>
              </a:rPr>
              <a:t>Small piece puzzle</a:t>
            </a:r>
            <a:endParaRPr lang="en-GB" sz="1600" dirty="0">
              <a:latin typeface="Comic Sans MS" panose="030F0702030302020204" pitchFamily="66" charset="0"/>
            </a:endParaRPr>
          </a:p>
        </p:txBody>
      </p:sp>
      <p:sp>
        <p:nvSpPr>
          <p:cNvPr id="20" name="Rectangle 19">
            <a:hlinkClick r:id="rId5" action="ppaction://hlinksldjump"/>
            <a:extLst>
              <a:ext uri="{FF2B5EF4-FFF2-40B4-BE49-F238E27FC236}">
                <a16:creationId xmlns:a16="http://schemas.microsoft.com/office/drawing/2014/main" id="{F6162851-27E5-4433-80C2-C6BE9A55F3E4}"/>
              </a:ext>
            </a:extLst>
          </p:cNvPr>
          <p:cNvSpPr/>
          <p:nvPr/>
        </p:nvSpPr>
        <p:spPr>
          <a:xfrm>
            <a:off x="-230520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78A399F-C1FC-4B85-B404-E9CE0E444CF7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2" name="Arrow: Right 21">
              <a:extLst>
                <a:ext uri="{FF2B5EF4-FFF2-40B4-BE49-F238E27FC236}">
                  <a16:creationId xmlns:a16="http://schemas.microsoft.com/office/drawing/2014/main" id="{51A52F98-15D1-480F-BDB2-37333070D990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F33DF2B-F719-44AF-8257-E1CD372592F5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66D661CE-3C97-4871-A73D-AA3EFDBE6E3B}"/>
              </a:ext>
            </a:extLst>
          </p:cNvPr>
          <p:cNvSpPr txBox="1"/>
          <p:nvPr/>
        </p:nvSpPr>
        <p:spPr>
          <a:xfrm>
            <a:off x="8828571" y="4156943"/>
            <a:ext cx="24293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6"/>
              </a:rPr>
              <a:t>https://jigex.com/iSCS</a:t>
            </a:r>
            <a:endParaRPr lang="en-GB" dirty="0"/>
          </a:p>
          <a:p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D744B77-FD32-4C91-ACC4-BAE6E12C5298}"/>
              </a:ext>
            </a:extLst>
          </p:cNvPr>
          <p:cNvSpPr txBox="1"/>
          <p:nvPr/>
        </p:nvSpPr>
        <p:spPr>
          <a:xfrm>
            <a:off x="8896499" y="4829362"/>
            <a:ext cx="236142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7"/>
              </a:rPr>
              <a:t>https://jigex.com/3h1F</a:t>
            </a:r>
            <a:endParaRPr lang="en-GB" dirty="0"/>
          </a:p>
          <a:p>
            <a:endParaRPr lang="en-GB" dirty="0"/>
          </a:p>
          <a:p>
            <a:endParaRPr lang="en-GB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164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&#10;&#10;Description automatically generated">
            <a:extLst>
              <a:ext uri="{FF2B5EF4-FFF2-40B4-BE49-F238E27FC236}">
                <a16:creationId xmlns:a16="http://schemas.microsoft.com/office/drawing/2014/main" id="{AEACE9A7-C86F-4599-98F1-FC52DE31F1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865" y="448491"/>
            <a:ext cx="3174268" cy="4516593"/>
          </a:xfrm>
          <a:prstGeom prst="rect">
            <a:avLst/>
          </a:prstGeom>
        </p:spPr>
      </p:pic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6E8EEC5-992B-4F3F-9614-F68E291EE0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3811" y="741007"/>
            <a:ext cx="3410462" cy="3818293"/>
          </a:xfrm>
          <a:prstGeom prst="rect">
            <a:avLst/>
          </a:prstGeom>
        </p:spPr>
      </p:pic>
      <p:pic>
        <p:nvPicPr>
          <p:cNvPr id="8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DCB8501F-421C-4DA2-837F-BD29505CAA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944" y="463160"/>
            <a:ext cx="3128774" cy="450192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AEBB3FB-D1E8-47B5-92C6-AE2AE89D5D0F}"/>
              </a:ext>
            </a:extLst>
          </p:cNvPr>
          <p:cNvSpPr txBox="1"/>
          <p:nvPr/>
        </p:nvSpPr>
        <p:spPr>
          <a:xfrm>
            <a:off x="4545916" y="5382363"/>
            <a:ext cx="31591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Codebreaker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2D9A5A7-340F-4C9E-A5B9-38758A63148C}"/>
              </a:ext>
            </a:extLst>
          </p:cNvPr>
          <p:cNvSpPr/>
          <p:nvPr/>
        </p:nvSpPr>
        <p:spPr>
          <a:xfrm>
            <a:off x="4319181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75B6511-F129-4E45-9A00-9043930480D6}"/>
              </a:ext>
            </a:extLst>
          </p:cNvPr>
          <p:cNvSpPr/>
          <p:nvPr/>
        </p:nvSpPr>
        <p:spPr>
          <a:xfrm>
            <a:off x="8098899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1A18543-5CF4-4260-AFC3-15041D6D31E5}"/>
              </a:ext>
            </a:extLst>
          </p:cNvPr>
          <p:cNvSpPr/>
          <p:nvPr/>
        </p:nvSpPr>
        <p:spPr>
          <a:xfrm>
            <a:off x="539463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endParaRPr lang="en-GB" sz="1800" b="0" i="0" u="none" strike="noStrike" dirty="0">
              <a:effectLst/>
              <a:latin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772830-4FD9-48B5-9371-F346DCB1847F}"/>
              </a:ext>
            </a:extLst>
          </p:cNvPr>
          <p:cNvSpPr txBox="1"/>
          <p:nvPr/>
        </p:nvSpPr>
        <p:spPr>
          <a:xfrm>
            <a:off x="425994" y="5347083"/>
            <a:ext cx="3818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Word search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FB56AC-05D2-4CB3-A840-8DD242AB241B}"/>
              </a:ext>
            </a:extLst>
          </p:cNvPr>
          <p:cNvSpPr txBox="1"/>
          <p:nvPr/>
        </p:nvSpPr>
        <p:spPr>
          <a:xfrm>
            <a:off x="8307633" y="5336197"/>
            <a:ext cx="3174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Colouring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F4A4209D-D342-4D91-AB3C-CF97505DFC21}"/>
              </a:ext>
            </a:extLst>
          </p:cNvPr>
          <p:cNvSpPr txBox="1"/>
          <p:nvPr/>
        </p:nvSpPr>
        <p:spPr>
          <a:xfrm>
            <a:off x="964328" y="5828639"/>
            <a:ext cx="2933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latin typeface="Comic Sans MS" panose="030F0702030302020204" pitchFamily="66" charset="0"/>
              </a:rPr>
              <a:t>Click to play online</a:t>
            </a:r>
          </a:p>
        </p:txBody>
      </p:sp>
      <p:sp>
        <p:nvSpPr>
          <p:cNvPr id="14" name="Rectangle 13">
            <a:hlinkClick r:id="rId6" action="ppaction://hlinksldjump"/>
            <a:extLst>
              <a:ext uri="{FF2B5EF4-FFF2-40B4-BE49-F238E27FC236}">
                <a16:creationId xmlns:a16="http://schemas.microsoft.com/office/drawing/2014/main" id="{CA27E577-7DAA-4911-A4F2-B75E34B46EE2}"/>
              </a:ext>
            </a:extLst>
          </p:cNvPr>
          <p:cNvSpPr/>
          <p:nvPr/>
        </p:nvSpPr>
        <p:spPr>
          <a:xfrm>
            <a:off x="-249569" y="-807062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2976BFD-B53D-456D-A38F-A71EBA2F3DA4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6" name="Arrow: Right 15">
              <a:extLst>
                <a:ext uri="{FF2B5EF4-FFF2-40B4-BE49-F238E27FC236}">
                  <a16:creationId xmlns:a16="http://schemas.microsoft.com/office/drawing/2014/main" id="{9D1D1C74-D000-41ED-B329-A9DFE95D6DDD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C0E764F-A756-4BA2-BA26-ED58DF69C09C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FB8E8977-CC5E-4E1B-96D5-EB27EB02869E}"/>
              </a:ext>
            </a:extLst>
          </p:cNvPr>
          <p:cNvSpPr txBox="1"/>
          <p:nvPr/>
        </p:nvSpPr>
        <p:spPr>
          <a:xfrm>
            <a:off x="663080" y="6197971"/>
            <a:ext cx="35305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u="sng" dirty="0">
                <a:solidFill>
                  <a:srgbClr val="0000CC"/>
                </a:solidFill>
                <a:latin typeface="Comic Sans MS" panose="030F0702030302020204" pitchFamily="66" charset="0"/>
                <a:hlinkClick r:id="rId7"/>
              </a:rPr>
              <a:t>https://thewordsearch.com/puzzle/2329062/</a:t>
            </a:r>
            <a:endParaRPr lang="en-US" sz="1200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endParaRPr lang="en-US" sz="1200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557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8EFF822-64A9-4116-A262-436F8F1911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EB58B48F-665E-4EBB-8F0D-58BD537EA4DF}"/>
              </a:ext>
            </a:extLst>
          </p:cNvPr>
          <p:cNvGrpSpPr/>
          <p:nvPr/>
        </p:nvGrpSpPr>
        <p:grpSpPr>
          <a:xfrm>
            <a:off x="913164" y="202019"/>
            <a:ext cx="9683117" cy="2362141"/>
            <a:chOff x="130527" y="202019"/>
            <a:chExt cx="11930950" cy="1855887"/>
          </a:xfrm>
        </p:grpSpPr>
        <p:sp>
          <p:nvSpPr>
            <p:cNvPr id="22" name="Speech Bubble: Rectangle with Corners Rounded 21">
              <a:extLst>
                <a:ext uri="{FF2B5EF4-FFF2-40B4-BE49-F238E27FC236}">
                  <a16:creationId xmlns:a16="http://schemas.microsoft.com/office/drawing/2014/main" id="{D41AC275-69EB-4A4D-9F48-4D149783705A}"/>
                </a:ext>
              </a:extLst>
            </p:cNvPr>
            <p:cNvSpPr/>
            <p:nvPr/>
          </p:nvSpPr>
          <p:spPr>
            <a:xfrm>
              <a:off x="130527" y="202019"/>
              <a:ext cx="11930950" cy="1855887"/>
            </a:xfrm>
            <a:prstGeom prst="wedgeRoundRectCallout">
              <a:avLst>
                <a:gd name="adj1" fmla="val -41489"/>
                <a:gd name="adj2" fmla="val 8938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5CF87DE-9DCE-4E17-AC2B-36A45AA18446}"/>
                </a:ext>
              </a:extLst>
            </p:cNvPr>
            <p:cNvSpPr txBox="1"/>
            <p:nvPr/>
          </p:nvSpPr>
          <p:spPr>
            <a:xfrm>
              <a:off x="239587" y="282889"/>
              <a:ext cx="11821890" cy="453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Thank You God, that You are the same everyday.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F495C9E6-DDD5-432A-AD60-5A59455FD0C4}"/>
              </a:ext>
            </a:extLst>
          </p:cNvPr>
          <p:cNvSpPr txBox="1"/>
          <p:nvPr/>
        </p:nvSpPr>
        <p:spPr>
          <a:xfrm>
            <a:off x="1810081" y="1453106"/>
            <a:ext cx="773742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You love us so much that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3B93C8A-4997-4D2B-9444-F35D75D84110}"/>
              </a:ext>
            </a:extLst>
          </p:cNvPr>
          <p:cNvSpPr txBox="1"/>
          <p:nvPr/>
        </p:nvSpPr>
        <p:spPr>
          <a:xfrm>
            <a:off x="1443034" y="918877"/>
            <a:ext cx="8471513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You are always with us.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825B0BF-F708-4053-A6E3-139FF86760DB}"/>
              </a:ext>
            </a:extLst>
          </p:cNvPr>
          <p:cNvGrpSpPr/>
          <p:nvPr/>
        </p:nvGrpSpPr>
        <p:grpSpPr>
          <a:xfrm>
            <a:off x="2560167" y="5475836"/>
            <a:ext cx="3012497" cy="747106"/>
            <a:chOff x="247422" y="112484"/>
            <a:chExt cx="9825883" cy="1419859"/>
          </a:xfrm>
        </p:grpSpPr>
        <p:sp>
          <p:nvSpPr>
            <p:cNvPr id="32" name="Speech Bubble: Rectangle with Corners Rounded 31">
              <a:extLst>
                <a:ext uri="{FF2B5EF4-FFF2-40B4-BE49-F238E27FC236}">
                  <a16:creationId xmlns:a16="http://schemas.microsoft.com/office/drawing/2014/main" id="{4494B350-64BF-4C93-894F-34089E9A6758}"/>
                </a:ext>
              </a:extLst>
            </p:cNvPr>
            <p:cNvSpPr/>
            <p:nvPr/>
          </p:nvSpPr>
          <p:spPr>
            <a:xfrm>
              <a:off x="247422" y="112484"/>
              <a:ext cx="9825883" cy="1419859"/>
            </a:xfrm>
            <a:prstGeom prst="wedgeRoundRectCallout">
              <a:avLst>
                <a:gd name="adj1" fmla="val -79518"/>
                <a:gd name="adj2" fmla="val -306987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7DA9829-A9A6-422F-9586-7B66A1D734D6}"/>
                </a:ext>
              </a:extLst>
            </p:cNvPr>
            <p:cNvSpPr txBox="1"/>
            <p:nvPr/>
          </p:nvSpPr>
          <p:spPr>
            <a:xfrm>
              <a:off x="469910" y="245588"/>
              <a:ext cx="9380905" cy="10962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AMEN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CA6A944-CC9B-42CA-BB06-FE3999E5D91E}"/>
              </a:ext>
            </a:extLst>
          </p:cNvPr>
          <p:cNvGrpSpPr/>
          <p:nvPr/>
        </p:nvGrpSpPr>
        <p:grpSpPr>
          <a:xfrm>
            <a:off x="2232773" y="3388990"/>
            <a:ext cx="9439851" cy="1855887"/>
            <a:chOff x="35416" y="202019"/>
            <a:chExt cx="12026060" cy="1855887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3F531FD1-EF20-41C5-BA5A-4D004A19B674}"/>
                </a:ext>
              </a:extLst>
            </p:cNvPr>
            <p:cNvSpPr/>
            <p:nvPr/>
          </p:nvSpPr>
          <p:spPr>
            <a:xfrm>
              <a:off x="130527" y="202019"/>
              <a:ext cx="11930949" cy="1855887"/>
            </a:xfrm>
            <a:prstGeom prst="wedgeRoundRectCallout">
              <a:avLst>
                <a:gd name="adj1" fmla="val -56600"/>
                <a:gd name="adj2" fmla="val -41810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F751CAA-DBC0-44DD-B6A5-B3F3AD3A6982}"/>
                </a:ext>
              </a:extLst>
            </p:cNvPr>
            <p:cNvSpPr txBox="1"/>
            <p:nvPr/>
          </p:nvSpPr>
          <p:spPr>
            <a:xfrm>
              <a:off x="35416" y="285241"/>
              <a:ext cx="12026059" cy="5768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Help us to understand what You are saying today.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30841083-9862-4670-A2F0-E0EC9BA79EAC}"/>
              </a:ext>
            </a:extLst>
          </p:cNvPr>
          <p:cNvSpPr txBox="1"/>
          <p:nvPr/>
        </p:nvSpPr>
        <p:spPr>
          <a:xfrm>
            <a:off x="2343177" y="4048382"/>
            <a:ext cx="9031734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Help us to put Your teaching into our daily lives.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48DF839-1ABC-40F4-AAFB-8CE2A050A437}"/>
              </a:ext>
            </a:extLst>
          </p:cNvPr>
          <p:cNvSpPr txBox="1"/>
          <p:nvPr/>
        </p:nvSpPr>
        <p:spPr>
          <a:xfrm>
            <a:off x="2571670" y="4645794"/>
            <a:ext cx="8872460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Help us to put You first in everything we do.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C5F8A5D-B26B-42CD-947D-4064ACB2E5E0}"/>
              </a:ext>
            </a:extLst>
          </p:cNvPr>
          <p:cNvSpPr txBox="1"/>
          <p:nvPr/>
        </p:nvSpPr>
        <p:spPr>
          <a:xfrm>
            <a:off x="1810082" y="1924492"/>
            <a:ext cx="773742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Jesus came to save us. </a:t>
            </a:r>
          </a:p>
        </p:txBody>
      </p:sp>
      <p:sp>
        <p:nvSpPr>
          <p:cNvPr id="17" name="Rectangle 16">
            <a:hlinkClick r:id="rId3" action="ppaction://hlinksldjump"/>
            <a:extLst>
              <a:ext uri="{FF2B5EF4-FFF2-40B4-BE49-F238E27FC236}">
                <a16:creationId xmlns:a16="http://schemas.microsoft.com/office/drawing/2014/main" id="{E35FB99C-C215-4CE3-99A5-0A02515A1AEE}"/>
              </a:ext>
            </a:extLst>
          </p:cNvPr>
          <p:cNvSpPr/>
          <p:nvPr/>
        </p:nvSpPr>
        <p:spPr>
          <a:xfrm>
            <a:off x="-249569" y="-880222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1C9A017-0A0E-4F8B-A608-E13A0F3E58CF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9" name="Arrow: Right 18">
              <a:extLst>
                <a:ext uri="{FF2B5EF4-FFF2-40B4-BE49-F238E27FC236}">
                  <a16:creationId xmlns:a16="http://schemas.microsoft.com/office/drawing/2014/main" id="{81BD21D3-9D67-4286-8160-C4BC224D087B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C37FC70-FCD3-4F48-AC13-5763B43B4BDF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34216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2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2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425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7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9" grpId="0"/>
      <p:bldP spid="30" grpId="0"/>
      <p:bldP spid="3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2BC2EC6-CC62-478E-9F53-D1F09C1265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13" y="1598787"/>
            <a:ext cx="3433572" cy="2201895"/>
          </a:xfrm>
          <a:prstGeom prst="rect">
            <a:avLst/>
          </a:prstGeom>
        </p:spPr>
      </p:pic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ED4300CE-24CB-4A17-A262-88B685769E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2092" y="378419"/>
            <a:ext cx="3146807" cy="4707087"/>
          </a:xfrm>
          <a:prstGeom prst="rect">
            <a:avLst/>
          </a:prstGeom>
        </p:spPr>
      </p:pic>
      <p:pic>
        <p:nvPicPr>
          <p:cNvPr id="14" name="Picture 13" descr="Diagram&#10;&#10;Description automatically generated">
            <a:extLst>
              <a:ext uri="{FF2B5EF4-FFF2-40B4-BE49-F238E27FC236}">
                <a16:creationId xmlns:a16="http://schemas.microsoft.com/office/drawing/2014/main" id="{7CEBCF34-C3A0-4779-9AB5-2C86F29D8A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362" y="378420"/>
            <a:ext cx="3202809" cy="464263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3814A52-338B-4E51-BB1C-5F3C489B4860}"/>
              </a:ext>
            </a:extLst>
          </p:cNvPr>
          <p:cNvSpPr/>
          <p:nvPr/>
        </p:nvSpPr>
        <p:spPr>
          <a:xfrm>
            <a:off x="8098899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DF9CF25-4345-4157-A1C8-F315C8F05FA1}"/>
              </a:ext>
            </a:extLst>
          </p:cNvPr>
          <p:cNvSpPr/>
          <p:nvPr/>
        </p:nvSpPr>
        <p:spPr>
          <a:xfrm>
            <a:off x="539463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EF0A9C4-1718-4F04-A98F-888594248E46}"/>
              </a:ext>
            </a:extLst>
          </p:cNvPr>
          <p:cNvSpPr/>
          <p:nvPr/>
        </p:nvSpPr>
        <p:spPr>
          <a:xfrm>
            <a:off x="4319181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BBA88D-1191-425E-AD8D-34420C3DA826}"/>
              </a:ext>
            </a:extLst>
          </p:cNvPr>
          <p:cNvSpPr txBox="1"/>
          <p:nvPr/>
        </p:nvSpPr>
        <p:spPr>
          <a:xfrm>
            <a:off x="8702103" y="5274966"/>
            <a:ext cx="25362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Maze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CD40D7D-7444-416B-9296-D1E43B5A9D0B}"/>
              </a:ext>
            </a:extLst>
          </p:cNvPr>
          <p:cNvSpPr txBox="1"/>
          <p:nvPr/>
        </p:nvSpPr>
        <p:spPr>
          <a:xfrm>
            <a:off x="677396" y="5369408"/>
            <a:ext cx="33572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Fruit of the Spirit Game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E815F17-3E12-4BA5-9F01-47C86F905E39}"/>
              </a:ext>
            </a:extLst>
          </p:cNvPr>
          <p:cNvSpPr txBox="1"/>
          <p:nvPr/>
        </p:nvSpPr>
        <p:spPr>
          <a:xfrm>
            <a:off x="4297085" y="5370493"/>
            <a:ext cx="363593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Spot the Difference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5" name="Rectangle 14">
            <a:hlinkClick r:id="rId5" action="ppaction://hlinksldjump"/>
            <a:extLst>
              <a:ext uri="{FF2B5EF4-FFF2-40B4-BE49-F238E27FC236}">
                <a16:creationId xmlns:a16="http://schemas.microsoft.com/office/drawing/2014/main" id="{B22D1698-5D1C-4236-B2B4-8E4BB662474F}"/>
              </a:ext>
            </a:extLst>
          </p:cNvPr>
          <p:cNvSpPr/>
          <p:nvPr/>
        </p:nvSpPr>
        <p:spPr>
          <a:xfrm>
            <a:off x="-210074" y="-691829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55DBA93-60B3-4E86-90F7-ED5AD367AAEA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7" name="Arrow: Right 16">
              <a:extLst>
                <a:ext uri="{FF2B5EF4-FFF2-40B4-BE49-F238E27FC236}">
                  <a16:creationId xmlns:a16="http://schemas.microsoft.com/office/drawing/2014/main" id="{9DC5B61F-0B6B-4D5D-BEFC-F9C8CD865149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A106BA7-3D2D-43E6-B14B-FD9131B323EE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8140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F044A558-4056-42C8-B319-B2818229E9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18" y="612272"/>
            <a:ext cx="3289354" cy="3901671"/>
          </a:xfrm>
          <a:prstGeom prst="rect">
            <a:avLst/>
          </a:prstGeom>
        </p:spPr>
      </p:pic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EC22B7C9-F11E-43E8-AFBF-CDE907833E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1718" y="612272"/>
            <a:ext cx="3322555" cy="422468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503710D-96F4-4D16-8418-1741006ECB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4927" y="1658020"/>
            <a:ext cx="3360244" cy="244417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15835BC-762D-4DC0-862F-B00817F7F85C}"/>
              </a:ext>
            </a:extLst>
          </p:cNvPr>
          <p:cNvSpPr txBox="1"/>
          <p:nvPr/>
        </p:nvSpPr>
        <p:spPr>
          <a:xfrm>
            <a:off x="716518" y="5369408"/>
            <a:ext cx="296427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Opposites words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Activity 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4618173-7B9E-47B2-8C61-EF580929014D}"/>
              </a:ext>
            </a:extLst>
          </p:cNvPr>
          <p:cNvSpPr/>
          <p:nvPr/>
        </p:nvSpPr>
        <p:spPr>
          <a:xfrm>
            <a:off x="8098899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35D232B-6B48-45BC-B9CA-558E7914A8A1}"/>
              </a:ext>
            </a:extLst>
          </p:cNvPr>
          <p:cNvSpPr/>
          <p:nvPr/>
        </p:nvSpPr>
        <p:spPr>
          <a:xfrm>
            <a:off x="539463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350E314-62BA-49D7-BED0-B2E7F6928199}"/>
              </a:ext>
            </a:extLst>
          </p:cNvPr>
          <p:cNvSpPr/>
          <p:nvPr/>
        </p:nvSpPr>
        <p:spPr>
          <a:xfrm>
            <a:off x="4319181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10DA33-405D-47E0-925C-BE2F8DEBA6FB}"/>
              </a:ext>
            </a:extLst>
          </p:cNvPr>
          <p:cNvSpPr txBox="1"/>
          <p:nvPr/>
        </p:nvSpPr>
        <p:spPr>
          <a:xfrm>
            <a:off x="8314391" y="5369408"/>
            <a:ext cx="33762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Reflection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75943A4-12F6-4FFE-9C4C-3B5AA2F1A861}"/>
              </a:ext>
            </a:extLst>
          </p:cNvPr>
          <p:cNvSpPr txBox="1"/>
          <p:nvPr/>
        </p:nvSpPr>
        <p:spPr>
          <a:xfrm>
            <a:off x="4982370" y="5370493"/>
            <a:ext cx="226536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Book Making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4" name="Rectangle 13">
            <a:hlinkClick r:id="rId5" action="ppaction://hlinksldjump"/>
            <a:extLst>
              <a:ext uri="{FF2B5EF4-FFF2-40B4-BE49-F238E27FC236}">
                <a16:creationId xmlns:a16="http://schemas.microsoft.com/office/drawing/2014/main" id="{CEBDFDAD-15CE-485C-BD59-3BDD55D08E53}"/>
              </a:ext>
            </a:extLst>
          </p:cNvPr>
          <p:cNvSpPr/>
          <p:nvPr/>
        </p:nvSpPr>
        <p:spPr>
          <a:xfrm>
            <a:off x="-249569" y="-254000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1464484-2894-43C7-B415-6D8FBD1C1F08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6" name="Arrow: Right 15">
              <a:extLst>
                <a:ext uri="{FF2B5EF4-FFF2-40B4-BE49-F238E27FC236}">
                  <a16:creationId xmlns:a16="http://schemas.microsoft.com/office/drawing/2014/main" id="{7E83B2D9-2222-4F9B-BD63-A5490B9DA3F5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2EDDC98-2321-4924-9B56-DAF1C62B245E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4913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FEF017CD-4919-4AC1-9131-0B0F1112AE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19" y="2345352"/>
            <a:ext cx="1921429" cy="3207234"/>
          </a:xfrm>
          <a:prstGeom prst="rect">
            <a:avLst/>
          </a:prstGeom>
        </p:spPr>
      </p:pic>
      <p:pic>
        <p:nvPicPr>
          <p:cNvPr id="3" name="Picture 2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3F4329D7-618D-4E73-835E-1E7D037C65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35" y="2239980"/>
            <a:ext cx="1921429" cy="3280841"/>
          </a:xfrm>
          <a:prstGeom prst="rect">
            <a:avLst/>
          </a:prstGeom>
        </p:spPr>
      </p:pic>
      <p:pic>
        <p:nvPicPr>
          <p:cNvPr id="4" name="Picture 3" descr="A picture containing toy&#10;&#10;Description automatically generated">
            <a:extLst>
              <a:ext uri="{FF2B5EF4-FFF2-40B4-BE49-F238E27FC236}">
                <a16:creationId xmlns:a16="http://schemas.microsoft.com/office/drawing/2014/main" id="{46B43CA6-EE9A-46E0-8542-F887EF84AC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996" y="2308549"/>
            <a:ext cx="1883539" cy="3207234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ECE54D49-A44D-418D-8C3E-4029542BB6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948" y="2239980"/>
            <a:ext cx="1934730" cy="3303552"/>
          </a:xfrm>
          <a:prstGeom prst="rect">
            <a:avLst/>
          </a:prstGeom>
        </p:spPr>
      </p:pic>
      <p:pic>
        <p:nvPicPr>
          <p:cNvPr id="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id="{53C68E26-BCAF-47B1-9C93-D78EC8E211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3377" y="2291138"/>
            <a:ext cx="1926423" cy="3236211"/>
          </a:xfrm>
          <a:prstGeom prst="rect">
            <a:avLst/>
          </a:prstGeom>
        </p:spPr>
      </p:pic>
      <p:pic>
        <p:nvPicPr>
          <p:cNvPr id="7" name="Picture 6" descr="A picture containing toy&#10;&#10;Description automatically generated">
            <a:extLst>
              <a:ext uri="{FF2B5EF4-FFF2-40B4-BE49-F238E27FC236}">
                <a16:creationId xmlns:a16="http://schemas.microsoft.com/office/drawing/2014/main" id="{AC3413A3-7E83-4813-89EF-C805784228A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283" y="2208213"/>
            <a:ext cx="1921429" cy="3344374"/>
          </a:xfrm>
          <a:prstGeom prst="rect">
            <a:avLst/>
          </a:prstGeom>
        </p:spPr>
      </p:pic>
      <p:pic>
        <p:nvPicPr>
          <p:cNvPr id="8" name="Picture 7" descr="A picture containing toy&#10;&#10;Description automatically generated">
            <a:extLst>
              <a:ext uri="{FF2B5EF4-FFF2-40B4-BE49-F238E27FC236}">
                <a16:creationId xmlns:a16="http://schemas.microsoft.com/office/drawing/2014/main" id="{98999681-292E-4F24-93D0-54A4570F41F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3562" y="2083828"/>
            <a:ext cx="1918601" cy="34687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4585F8B-B2CB-43E9-8B53-7B6DB2EB2CE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229" y="2402620"/>
            <a:ext cx="1942401" cy="3184919"/>
          </a:xfrm>
          <a:prstGeom prst="rect">
            <a:avLst/>
          </a:prstGeom>
        </p:spPr>
      </p:pic>
      <p:pic>
        <p:nvPicPr>
          <p:cNvPr id="10" name="Picture 9" descr="A close up of a toy&#10;&#10;Description automatically generated">
            <a:extLst>
              <a:ext uri="{FF2B5EF4-FFF2-40B4-BE49-F238E27FC236}">
                <a16:creationId xmlns:a16="http://schemas.microsoft.com/office/drawing/2014/main" id="{5379FB52-FF09-48EA-AE3B-C705EDE6928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072" y="2098748"/>
            <a:ext cx="1950097" cy="3453838"/>
          </a:xfrm>
          <a:prstGeom prst="rect">
            <a:avLst/>
          </a:prstGeom>
        </p:spPr>
      </p:pic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24637AFA-6BEA-435B-AF18-7423FDD5E0D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7667" y="2345352"/>
            <a:ext cx="1909872" cy="320723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12864E9-67E5-4031-AC0D-7195E6F7AD3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777" y="2277303"/>
            <a:ext cx="1921428" cy="3262071"/>
          </a:xfrm>
          <a:prstGeom prst="rect">
            <a:avLst/>
          </a:prstGeom>
        </p:spPr>
      </p:pic>
      <p:pic>
        <p:nvPicPr>
          <p:cNvPr id="13" name="Picture 12" descr="A picture containing toy&#10;&#10;Description automatically generated">
            <a:extLst>
              <a:ext uri="{FF2B5EF4-FFF2-40B4-BE49-F238E27FC236}">
                <a16:creationId xmlns:a16="http://schemas.microsoft.com/office/drawing/2014/main" id="{691C182F-06FD-403C-A90B-63E25397F42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1605" y="2271747"/>
            <a:ext cx="1934730" cy="3280839"/>
          </a:xfrm>
          <a:prstGeom prst="rect">
            <a:avLst/>
          </a:prstGeom>
        </p:spPr>
      </p:pic>
      <p:pic>
        <p:nvPicPr>
          <p:cNvPr id="14" name="Picture 13" descr="A picture containing toy&#10;&#10;Description automatically generated">
            <a:extLst>
              <a:ext uri="{FF2B5EF4-FFF2-40B4-BE49-F238E27FC236}">
                <a16:creationId xmlns:a16="http://schemas.microsoft.com/office/drawing/2014/main" id="{9BD34CE3-37B8-4ECA-A51D-E045EE4C219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417" y="2098748"/>
            <a:ext cx="1908700" cy="3453838"/>
          </a:xfrm>
          <a:prstGeom prst="rect">
            <a:avLst/>
          </a:prstGeom>
        </p:spPr>
      </p:pic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2ADC0277-31F6-4F5B-9671-92B75912403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229" y="2250847"/>
            <a:ext cx="1962265" cy="3322638"/>
          </a:xfrm>
          <a:prstGeom prst="rect">
            <a:avLst/>
          </a:prstGeom>
        </p:spPr>
      </p:pic>
      <p:pic>
        <p:nvPicPr>
          <p:cNvPr id="16" name="Picture 15" descr="A picture containing toy, lamp, phone, table&#10;&#10;Description automatically generated">
            <a:extLst>
              <a:ext uri="{FF2B5EF4-FFF2-40B4-BE49-F238E27FC236}">
                <a16:creationId xmlns:a16="http://schemas.microsoft.com/office/drawing/2014/main" id="{9B6D6FB1-5EC6-48B1-BB74-BDF9FE6F763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6762" y="2098748"/>
            <a:ext cx="1921429" cy="3473871"/>
          </a:xfrm>
          <a:prstGeom prst="rect">
            <a:avLst/>
          </a:prstGeom>
        </p:spPr>
      </p:pic>
      <p:pic>
        <p:nvPicPr>
          <p:cNvPr id="17" name="Picture 16" descr="A picture containing toy&#10;&#10;Description automatically generated">
            <a:extLst>
              <a:ext uri="{FF2B5EF4-FFF2-40B4-BE49-F238E27FC236}">
                <a16:creationId xmlns:a16="http://schemas.microsoft.com/office/drawing/2014/main" id="{F7274017-D5B1-4EE6-A941-28972AE8E56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193" y="2239980"/>
            <a:ext cx="1921428" cy="328083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A5D9891-6497-40CF-9CF2-7E5BDE36A16C}"/>
              </a:ext>
            </a:extLst>
          </p:cNvPr>
          <p:cNvSpPr txBox="1"/>
          <p:nvPr/>
        </p:nvSpPr>
        <p:spPr>
          <a:xfrm>
            <a:off x="3531363" y="1007793"/>
            <a:ext cx="50305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mic Sans MS" panose="030F0702030302020204" pitchFamily="66" charset="0"/>
              </a:rPr>
              <a:t>Bye. See you next week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" action="ppaction://hlinkshowjump?jump=endshow"/>
            <a:extLst>
              <a:ext uri="{FF2B5EF4-FFF2-40B4-BE49-F238E27FC236}">
                <a16:creationId xmlns:a16="http://schemas.microsoft.com/office/drawing/2014/main" id="{38D98719-D4C7-4C13-938E-E1F9800D0277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8340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"/>
                            </p:stCondLst>
                            <p:childTnLst>
                              <p:par>
                                <p:cTn id="3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5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ACE4CA60-7023-4089-8770-DFDAF55A6D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7182" y="2730493"/>
            <a:ext cx="1972311" cy="3627900"/>
          </a:xfrm>
          <a:prstGeom prst="rect">
            <a:avLst/>
          </a:prstGeom>
        </p:spPr>
      </p:pic>
      <p:pic>
        <p:nvPicPr>
          <p:cNvPr id="36" name="Picture 35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CA13A7CB-F7A3-413E-92CD-44B61148DC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0958" y="2682630"/>
            <a:ext cx="1972311" cy="36279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36DC2D2-46B7-4AD1-9D88-6926997F58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01F6927B-4A65-45A3-8322-F420BC34826B}"/>
              </a:ext>
            </a:extLst>
          </p:cNvPr>
          <p:cNvGrpSpPr/>
          <p:nvPr/>
        </p:nvGrpSpPr>
        <p:grpSpPr>
          <a:xfrm>
            <a:off x="244827" y="198769"/>
            <a:ext cx="5796992" cy="1363331"/>
            <a:chOff x="130527" y="202019"/>
            <a:chExt cx="9870475" cy="1855887"/>
          </a:xfrm>
        </p:grpSpPr>
        <p:sp>
          <p:nvSpPr>
            <p:cNvPr id="7" name="Speech Bubble: Rectangle with Corners Rounded 6">
              <a:extLst>
                <a:ext uri="{FF2B5EF4-FFF2-40B4-BE49-F238E27FC236}">
                  <a16:creationId xmlns:a16="http://schemas.microsoft.com/office/drawing/2014/main" id="{B2B7FE4E-CC96-4D75-9CCA-923E70ACFCF1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26059"/>
                <a:gd name="adj2" fmla="val 195136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B74B3E1-FE12-47FF-8D89-F87CFBCDBE5F}"/>
                </a:ext>
              </a:extLst>
            </p:cNvPr>
            <p:cNvSpPr txBox="1"/>
            <p:nvPr/>
          </p:nvSpPr>
          <p:spPr>
            <a:xfrm>
              <a:off x="635795" y="331386"/>
              <a:ext cx="9365207" cy="7852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Good morning, Brenda.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821C0E6D-20F0-4687-B7A2-4135F2D33AC6}"/>
              </a:ext>
            </a:extLst>
          </p:cNvPr>
          <p:cNvSpPr txBox="1"/>
          <p:nvPr/>
        </p:nvSpPr>
        <p:spPr>
          <a:xfrm>
            <a:off x="508266" y="848726"/>
            <a:ext cx="5270113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It’s great to see you again!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4703066-5670-4C03-B391-F5FAF99F963E}"/>
              </a:ext>
            </a:extLst>
          </p:cNvPr>
          <p:cNvGrpSpPr/>
          <p:nvPr/>
        </p:nvGrpSpPr>
        <p:grpSpPr>
          <a:xfrm>
            <a:off x="6136348" y="198769"/>
            <a:ext cx="5187351" cy="1363331"/>
            <a:chOff x="5116133" y="198769"/>
            <a:chExt cx="5646604" cy="1840096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EF84930E-67A7-4957-BA17-BA58D0FF4575}"/>
                </a:ext>
              </a:extLst>
            </p:cNvPr>
            <p:cNvSpPr/>
            <p:nvPr/>
          </p:nvSpPr>
          <p:spPr>
            <a:xfrm>
              <a:off x="5116133" y="198769"/>
              <a:ext cx="5646604" cy="1840096"/>
            </a:xfrm>
            <a:prstGeom prst="wedgeRoundRectCallout">
              <a:avLst>
                <a:gd name="adj1" fmla="val 32541"/>
                <a:gd name="adj2" fmla="val 19456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7F8E7B2-33D9-438E-B405-EFBA40EA7059}"/>
                </a:ext>
              </a:extLst>
            </p:cNvPr>
            <p:cNvSpPr txBox="1"/>
            <p:nvPr/>
          </p:nvSpPr>
          <p:spPr>
            <a:xfrm>
              <a:off x="5313359" y="351398"/>
              <a:ext cx="5193177" cy="7785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I’m glad to be back ! 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1B10197F-CB94-49A4-B955-9D84D6F3BD7B}"/>
              </a:ext>
            </a:extLst>
          </p:cNvPr>
          <p:cNvSpPr txBox="1"/>
          <p:nvPr/>
        </p:nvSpPr>
        <p:spPr>
          <a:xfrm>
            <a:off x="6301355" y="856554"/>
            <a:ext cx="4898182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Have I missed much?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6067BB5-3C3B-4C28-871C-79D5105A517C}"/>
              </a:ext>
            </a:extLst>
          </p:cNvPr>
          <p:cNvGrpSpPr/>
          <p:nvPr/>
        </p:nvGrpSpPr>
        <p:grpSpPr>
          <a:xfrm>
            <a:off x="2669299" y="2701421"/>
            <a:ext cx="6695103" cy="1196234"/>
            <a:chOff x="130527" y="202019"/>
            <a:chExt cx="9870475" cy="1855887"/>
          </a:xfrm>
        </p:grpSpPr>
        <p:sp>
          <p:nvSpPr>
            <p:cNvPr id="17" name="Speech Bubble: Rectangle with Corners Rounded 16">
              <a:extLst>
                <a:ext uri="{FF2B5EF4-FFF2-40B4-BE49-F238E27FC236}">
                  <a16:creationId xmlns:a16="http://schemas.microsoft.com/office/drawing/2014/main" id="{62B11D14-BA25-4538-BDC8-E356557436E8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66209"/>
                <a:gd name="adj2" fmla="val 1875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A5F544F-0DD5-4D5B-B50E-D2CF2174BFE6}"/>
                </a:ext>
              </a:extLst>
            </p:cNvPr>
            <p:cNvSpPr txBox="1"/>
            <p:nvPr/>
          </p:nvSpPr>
          <p:spPr>
            <a:xfrm>
              <a:off x="616103" y="220788"/>
              <a:ext cx="9365207" cy="8949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We have been learning about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3AFB7F2E-4FD3-4E39-BF9F-504715345506}"/>
              </a:ext>
            </a:extLst>
          </p:cNvPr>
          <p:cNvGrpSpPr/>
          <p:nvPr/>
        </p:nvGrpSpPr>
        <p:grpSpPr>
          <a:xfrm>
            <a:off x="2923696" y="3986805"/>
            <a:ext cx="6452216" cy="1620398"/>
            <a:chOff x="5116133" y="198769"/>
            <a:chExt cx="5646604" cy="1840096"/>
          </a:xfrm>
        </p:grpSpPr>
        <p:sp>
          <p:nvSpPr>
            <p:cNvPr id="41" name="Speech Bubble: Rectangle with Corners Rounded 40">
              <a:extLst>
                <a:ext uri="{FF2B5EF4-FFF2-40B4-BE49-F238E27FC236}">
                  <a16:creationId xmlns:a16="http://schemas.microsoft.com/office/drawing/2014/main" id="{3A29E53C-4688-465D-A806-A5EAFEC8FEA9}"/>
                </a:ext>
              </a:extLst>
            </p:cNvPr>
            <p:cNvSpPr/>
            <p:nvPr/>
          </p:nvSpPr>
          <p:spPr>
            <a:xfrm>
              <a:off x="5116133" y="198769"/>
              <a:ext cx="5646604" cy="1840096"/>
            </a:xfrm>
            <a:prstGeom prst="wedgeRoundRectCallout">
              <a:avLst>
                <a:gd name="adj1" fmla="val 65721"/>
                <a:gd name="adj2" fmla="val -7869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2F60DC0-A7C6-4176-9775-5B5985004AC3}"/>
                </a:ext>
              </a:extLst>
            </p:cNvPr>
            <p:cNvSpPr txBox="1"/>
            <p:nvPr/>
          </p:nvSpPr>
          <p:spPr>
            <a:xfrm>
              <a:off x="5181043" y="265930"/>
              <a:ext cx="5422611" cy="92608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The Fruit of the Spirit are given</a:t>
              </a: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5EEB3C28-FE6D-46CB-8DC0-F41603ECD27F}"/>
              </a:ext>
            </a:extLst>
          </p:cNvPr>
          <p:cNvSpPr txBox="1"/>
          <p:nvPr/>
        </p:nvSpPr>
        <p:spPr>
          <a:xfrm>
            <a:off x="3187477" y="4533020"/>
            <a:ext cx="6080827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to us, when we ask Jesus to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5F1A021-F264-4A15-A7BB-BBF704B79291}"/>
              </a:ext>
            </a:extLst>
          </p:cNvPr>
          <p:cNvSpPr txBox="1"/>
          <p:nvPr/>
        </p:nvSpPr>
        <p:spPr>
          <a:xfrm>
            <a:off x="2543240" y="3231628"/>
            <a:ext cx="7165778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the Fruit of the Spirit.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088675E-9CB4-40F6-87DE-0A8B45DACE5C}"/>
              </a:ext>
            </a:extLst>
          </p:cNvPr>
          <p:cNvSpPr txBox="1"/>
          <p:nvPr/>
        </p:nvSpPr>
        <p:spPr>
          <a:xfrm>
            <a:off x="3079869" y="5013829"/>
            <a:ext cx="6080827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come into our lives.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0AEE129-DD9C-452F-BFF3-6FD6E32C39A0}"/>
              </a:ext>
            </a:extLst>
          </p:cNvPr>
          <p:cNvSpPr txBox="1"/>
          <p:nvPr/>
        </p:nvSpPr>
        <p:spPr>
          <a:xfrm>
            <a:off x="6058493" y="6009330"/>
            <a:ext cx="3317419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Let’s sing next.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78D7D18-35D6-4A59-827B-E505F2CC4ACC}"/>
              </a:ext>
            </a:extLst>
          </p:cNvPr>
          <p:cNvGrpSpPr/>
          <p:nvPr/>
        </p:nvGrpSpPr>
        <p:grpSpPr>
          <a:xfrm>
            <a:off x="2561412" y="5927162"/>
            <a:ext cx="6868542" cy="732069"/>
            <a:chOff x="130527" y="202019"/>
            <a:chExt cx="9870475" cy="1855887"/>
          </a:xfrm>
        </p:grpSpPr>
        <p:sp>
          <p:nvSpPr>
            <p:cNvPr id="48" name="Speech Bubble: Rectangle with Corners Rounded 47">
              <a:extLst>
                <a:ext uri="{FF2B5EF4-FFF2-40B4-BE49-F238E27FC236}">
                  <a16:creationId xmlns:a16="http://schemas.microsoft.com/office/drawing/2014/main" id="{BCF04125-A7E4-4EBF-A14F-C39C308CAF1D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63847"/>
                <a:gd name="adj2" fmla="val -37679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0C9D37B-DD5D-4FA2-B05F-D1E266B6205E}"/>
                </a:ext>
              </a:extLst>
            </p:cNvPr>
            <p:cNvSpPr txBox="1"/>
            <p:nvPr/>
          </p:nvSpPr>
          <p:spPr>
            <a:xfrm>
              <a:off x="200489" y="383425"/>
              <a:ext cx="5911231" cy="146232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That’s right!   </a:t>
              </a:r>
            </a:p>
          </p:txBody>
        </p:sp>
      </p:grpSp>
      <p:sp>
        <p:nvSpPr>
          <p:cNvPr id="32" name="Rectangle 31">
            <a:hlinkClick r:id="rId4" action="ppaction://hlinksldjump"/>
            <a:extLst>
              <a:ext uri="{FF2B5EF4-FFF2-40B4-BE49-F238E27FC236}">
                <a16:creationId xmlns:a16="http://schemas.microsoft.com/office/drawing/2014/main" id="{3262570A-DC3E-4DEA-A24D-934BC591C256}"/>
              </a:ext>
            </a:extLst>
          </p:cNvPr>
          <p:cNvSpPr/>
          <p:nvPr/>
        </p:nvSpPr>
        <p:spPr>
          <a:xfrm>
            <a:off x="-249569" y="-759347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533DB01-3B98-4FC2-9046-BC93B4F4E4D8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34" name="Arrow: Right 33">
              <a:extLst>
                <a:ext uri="{FF2B5EF4-FFF2-40B4-BE49-F238E27FC236}">
                  <a16:creationId xmlns:a16="http://schemas.microsoft.com/office/drawing/2014/main" id="{FBE4C6E2-426D-4E57-9F19-DF2DFBD396F2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99562C8-8D9B-42C5-9CFD-8F9ABFE67CC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7692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4.79167E-6 1.11022E-16 L -0.25378 -0.00694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95" y="-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2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25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25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2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325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7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9000"/>
                            </p:stCondLst>
                            <p:childTnLst>
                              <p:par>
                                <p:cTn id="38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1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275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475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6500"/>
                            </p:stCondLst>
                            <p:childTnLst>
                              <p:par>
                                <p:cTn id="50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1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25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20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43" grpId="0"/>
      <p:bldP spid="46" grpId="0"/>
      <p:bldP spid="45" grpId="0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sign, clock&#10;&#10;Description automatically generated">
            <a:extLst>
              <a:ext uri="{FF2B5EF4-FFF2-40B4-BE49-F238E27FC236}">
                <a16:creationId xmlns:a16="http://schemas.microsoft.com/office/drawing/2014/main" id="{2EB39EC5-758A-4934-8B89-05B42BFCED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420" y="2626577"/>
            <a:ext cx="1967359" cy="3335747"/>
          </a:xfrm>
          <a:prstGeom prst="rect">
            <a:avLst/>
          </a:prstGeom>
        </p:spPr>
      </p:pic>
      <p:pic>
        <p:nvPicPr>
          <p:cNvPr id="3" name="Picture 2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2BE38DB6-7543-4C53-9424-E6C69CC4B0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17273" y="2730493"/>
            <a:ext cx="1921429" cy="320723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DFF84494-7A27-45A0-AE4F-F60C3736003C}"/>
              </a:ext>
            </a:extLst>
          </p:cNvPr>
          <p:cNvGrpSpPr/>
          <p:nvPr/>
        </p:nvGrpSpPr>
        <p:grpSpPr>
          <a:xfrm>
            <a:off x="3515443" y="36283"/>
            <a:ext cx="6622472" cy="1842807"/>
            <a:chOff x="1136171" y="270933"/>
            <a:chExt cx="9347200" cy="1274322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8948C716-256F-40B3-B184-570415130DF1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71424"/>
                <a:gd name="adj2" fmla="val 134438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27AE856-DECC-4E40-8946-5AB13F5410CD}"/>
                </a:ext>
              </a:extLst>
            </p:cNvPr>
            <p:cNvSpPr txBox="1"/>
            <p:nvPr/>
          </p:nvSpPr>
          <p:spPr>
            <a:xfrm>
              <a:off x="2070961" y="379020"/>
              <a:ext cx="7477617" cy="404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Good Morning! 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0782479A-C598-45C3-85A8-706EF53452BD}"/>
              </a:ext>
            </a:extLst>
          </p:cNvPr>
          <p:cNvSpPr txBox="1"/>
          <p:nvPr/>
        </p:nvSpPr>
        <p:spPr>
          <a:xfrm>
            <a:off x="4459209" y="1261516"/>
            <a:ext cx="48617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Are you ready to sing?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6F8703-D628-4687-86B3-49E7708057DE}"/>
              </a:ext>
            </a:extLst>
          </p:cNvPr>
          <p:cNvSpPr txBox="1"/>
          <p:nvPr/>
        </p:nvSpPr>
        <p:spPr>
          <a:xfrm>
            <a:off x="3242170" y="746542"/>
            <a:ext cx="72958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I hope you like the songs today.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9BD675B-075E-4F35-84C3-113A8ABE8F35}"/>
              </a:ext>
            </a:extLst>
          </p:cNvPr>
          <p:cNvGrpSpPr/>
          <p:nvPr/>
        </p:nvGrpSpPr>
        <p:grpSpPr>
          <a:xfrm>
            <a:off x="4194916" y="3719064"/>
            <a:ext cx="6015844" cy="1355878"/>
            <a:chOff x="1136171" y="270933"/>
            <a:chExt cx="9347200" cy="1274322"/>
          </a:xfrm>
        </p:grpSpPr>
        <p:sp>
          <p:nvSpPr>
            <p:cNvPr id="10" name="Speech Bubble: Rectangle with Corners Rounded 9">
              <a:extLst>
                <a:ext uri="{FF2B5EF4-FFF2-40B4-BE49-F238E27FC236}">
                  <a16:creationId xmlns:a16="http://schemas.microsoft.com/office/drawing/2014/main" id="{400EECB5-BFFF-45BA-886E-C9E1386E38EF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85171"/>
                <a:gd name="adj2" fmla="val -70163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A87E421-64D9-4B1B-86B7-70AAA0D83C0C}"/>
                </a:ext>
              </a:extLst>
            </p:cNvPr>
            <p:cNvSpPr txBox="1"/>
            <p:nvPr/>
          </p:nvSpPr>
          <p:spPr>
            <a:xfrm>
              <a:off x="1610718" y="318098"/>
              <a:ext cx="8820024" cy="549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Let’s worship God by singing: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0C0B6DB-701B-41AB-90CB-07DE4572283A}"/>
              </a:ext>
            </a:extLst>
          </p:cNvPr>
          <p:cNvSpPr txBox="1"/>
          <p:nvPr/>
        </p:nvSpPr>
        <p:spPr>
          <a:xfrm>
            <a:off x="5177501" y="4386816"/>
            <a:ext cx="44646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Click on the song title.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 14">
            <a:hlinkClick r:id="rId4" action="ppaction://hlinksldjump"/>
            <a:extLst>
              <a:ext uri="{FF2B5EF4-FFF2-40B4-BE49-F238E27FC236}">
                <a16:creationId xmlns:a16="http://schemas.microsoft.com/office/drawing/2014/main" id="{F51D6BA9-F6E6-437F-847F-BCD9B919C7CF}"/>
              </a:ext>
            </a:extLst>
          </p:cNvPr>
          <p:cNvSpPr/>
          <p:nvPr/>
        </p:nvSpPr>
        <p:spPr>
          <a:xfrm>
            <a:off x="-249569" y="-726734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latin typeface="Comic Sans MS" panose="030F0702030302020204" pitchFamily="66" charset="0"/>
              </a:rPr>
              <a:t>.</a:t>
            </a:r>
            <a:endParaRPr lang="en-GB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86D45CC-CE9E-407E-9210-2020CA324C88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7" name="Arrow: Right 16">
              <a:extLst>
                <a:ext uri="{FF2B5EF4-FFF2-40B4-BE49-F238E27FC236}">
                  <a16:creationId xmlns:a16="http://schemas.microsoft.com/office/drawing/2014/main" id="{454DA170-D358-4241-9451-B23B60E70E73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B1040C8-2A7B-42C9-B434-81DB1FD4DADB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0" name="TextBox 19">
            <a:hlinkClick r:id="rId5" action="ppaction://hlinkfile"/>
            <a:extLst>
              <a:ext uri="{FF2B5EF4-FFF2-40B4-BE49-F238E27FC236}">
                <a16:creationId xmlns:a16="http://schemas.microsoft.com/office/drawing/2014/main" id="{50FD40FC-53C8-45E1-9125-EE3073BE4667}"/>
              </a:ext>
            </a:extLst>
          </p:cNvPr>
          <p:cNvSpPr txBox="1"/>
          <p:nvPr/>
        </p:nvSpPr>
        <p:spPr>
          <a:xfrm>
            <a:off x="5580787" y="5278699"/>
            <a:ext cx="31841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1000 Reasons</a:t>
            </a:r>
            <a:endParaRPr lang="en-GB" sz="4000" b="1" dirty="0">
              <a:solidFill>
                <a:srgbClr val="0000FF"/>
              </a:solidFill>
            </a:endParaRPr>
          </a:p>
        </p:txBody>
      </p:sp>
      <p:sp>
        <p:nvSpPr>
          <p:cNvPr id="22" name="TextBox 21">
            <a:hlinkClick r:id="rId7"/>
            <a:extLst>
              <a:ext uri="{FF2B5EF4-FFF2-40B4-BE49-F238E27FC236}">
                <a16:creationId xmlns:a16="http://schemas.microsoft.com/office/drawing/2014/main" id="{46C6AA3C-39B6-4575-9B4F-F9B4D1FD8D2E}"/>
              </a:ext>
            </a:extLst>
          </p:cNvPr>
          <p:cNvSpPr txBox="1"/>
          <p:nvPr/>
        </p:nvSpPr>
        <p:spPr>
          <a:xfrm>
            <a:off x="7038672" y="2617910"/>
            <a:ext cx="45646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Fruit of the Spirit</a:t>
            </a:r>
          </a:p>
        </p:txBody>
      </p:sp>
    </p:spTree>
    <p:extLst>
      <p:ext uri="{BB962C8B-B14F-4D97-AF65-F5344CB8AC3E}">
        <p14:creationId xmlns:p14="http://schemas.microsoft.com/office/powerpoint/2010/main" val="1413550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70833E-6 -4.44444E-6 L 0.30573 0.0030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86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75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75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000"/>
                            </p:stCondLst>
                            <p:childTnLst>
                              <p:par>
                                <p:cTn id="2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75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375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475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7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2" grpId="0"/>
      <p:bldP spid="20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C0CEEAD0-ABE6-4CEA-B63F-89E241F6BD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0958" y="2682630"/>
            <a:ext cx="1972311" cy="36279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36DC2D2-46B7-4AD1-9D88-6926997F58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01F6927B-4A65-45A3-8322-F420BC34826B}"/>
              </a:ext>
            </a:extLst>
          </p:cNvPr>
          <p:cNvGrpSpPr/>
          <p:nvPr/>
        </p:nvGrpSpPr>
        <p:grpSpPr>
          <a:xfrm>
            <a:off x="493883" y="725677"/>
            <a:ext cx="10871229" cy="646906"/>
            <a:chOff x="86512" y="202019"/>
            <a:chExt cx="9914490" cy="1855887"/>
          </a:xfrm>
        </p:grpSpPr>
        <p:sp>
          <p:nvSpPr>
            <p:cNvPr id="7" name="Speech Bubble: Rectangle with Corners Rounded 6">
              <a:extLst>
                <a:ext uri="{FF2B5EF4-FFF2-40B4-BE49-F238E27FC236}">
                  <a16:creationId xmlns:a16="http://schemas.microsoft.com/office/drawing/2014/main" id="{B2B7FE4E-CC96-4D75-9CCA-923E70ACFCF1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40142"/>
                <a:gd name="adj2" fmla="val 38337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B74B3E1-FE12-47FF-8D89-F87CFBCDBE5F}"/>
                </a:ext>
              </a:extLst>
            </p:cNvPr>
            <p:cNvSpPr txBox="1"/>
            <p:nvPr/>
          </p:nvSpPr>
          <p:spPr>
            <a:xfrm>
              <a:off x="86512" y="329354"/>
              <a:ext cx="9914489" cy="165483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So, Brenda, I think you will know the Fruit of the Spirit.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4703066-5670-4C03-B391-F5FAF99F963E}"/>
              </a:ext>
            </a:extLst>
          </p:cNvPr>
          <p:cNvGrpSpPr/>
          <p:nvPr/>
        </p:nvGrpSpPr>
        <p:grpSpPr>
          <a:xfrm>
            <a:off x="2118985" y="3191087"/>
            <a:ext cx="7703721" cy="3536661"/>
            <a:chOff x="5116133" y="198769"/>
            <a:chExt cx="5703261" cy="1840096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EF84930E-67A7-4957-BA17-BA58D0FF4575}"/>
                </a:ext>
              </a:extLst>
            </p:cNvPr>
            <p:cNvSpPr/>
            <p:nvPr/>
          </p:nvSpPr>
          <p:spPr>
            <a:xfrm>
              <a:off x="5116133" y="198769"/>
              <a:ext cx="5646604" cy="1840096"/>
            </a:xfrm>
            <a:prstGeom prst="wedgeRoundRectCallout">
              <a:avLst>
                <a:gd name="adj1" fmla="val 58819"/>
                <a:gd name="adj2" fmla="val -39691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7F8E7B2-33D9-438E-B405-EFBA40EA7059}"/>
                </a:ext>
              </a:extLst>
            </p:cNvPr>
            <p:cNvSpPr txBox="1"/>
            <p:nvPr/>
          </p:nvSpPr>
          <p:spPr>
            <a:xfrm>
              <a:off x="5172790" y="217292"/>
              <a:ext cx="5646604" cy="56700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You’re right, I have been learning them. </a:t>
              </a:r>
            </a:p>
            <a:p>
              <a:pPr algn="ctr">
                <a:lnSpc>
                  <a:spcPts val="4000"/>
                </a:lnSpc>
              </a:pPr>
              <a:endParaRPr lang="en-US" sz="31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1B10197F-CB94-49A4-B955-9D84D6F3BD7B}"/>
              </a:ext>
            </a:extLst>
          </p:cNvPr>
          <p:cNvSpPr txBox="1"/>
          <p:nvPr/>
        </p:nvSpPr>
        <p:spPr>
          <a:xfrm>
            <a:off x="2139574" y="4260403"/>
            <a:ext cx="2376180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They are: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68D2880-522B-4542-9FAE-5C38699925AE}"/>
              </a:ext>
            </a:extLst>
          </p:cNvPr>
          <p:cNvSpPr txBox="1"/>
          <p:nvPr/>
        </p:nvSpPr>
        <p:spPr>
          <a:xfrm>
            <a:off x="2273009" y="3758975"/>
            <a:ext cx="7075913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I do know the Fruit of the Spirit.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9C8A0FD-69BA-40A7-B252-1C4D39C0418C}"/>
              </a:ext>
            </a:extLst>
          </p:cNvPr>
          <p:cNvSpPr txBox="1"/>
          <p:nvPr/>
        </p:nvSpPr>
        <p:spPr>
          <a:xfrm>
            <a:off x="5648579" y="4256031"/>
            <a:ext cx="164479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JOY,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5B7EE29-C2B5-47E4-8734-51021D0DEBED}"/>
              </a:ext>
            </a:extLst>
          </p:cNvPr>
          <p:cNvSpPr txBox="1"/>
          <p:nvPr/>
        </p:nvSpPr>
        <p:spPr>
          <a:xfrm>
            <a:off x="7074235" y="4248634"/>
            <a:ext cx="164479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PEACE,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CDBD32F-9097-4392-B7B2-D84A00B97DAF}"/>
              </a:ext>
            </a:extLst>
          </p:cNvPr>
          <p:cNvSpPr txBox="1"/>
          <p:nvPr/>
        </p:nvSpPr>
        <p:spPr>
          <a:xfrm>
            <a:off x="3392550" y="4856312"/>
            <a:ext cx="2592259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PATIENCE,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6741C76-39ED-4BFE-A9ED-35088E38FF5F}"/>
              </a:ext>
            </a:extLst>
          </p:cNvPr>
          <p:cNvSpPr txBox="1"/>
          <p:nvPr/>
        </p:nvSpPr>
        <p:spPr>
          <a:xfrm>
            <a:off x="6143987" y="4846454"/>
            <a:ext cx="2592259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KINDNESS,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6D3874C-ADC9-455E-9970-45EE655A756B}"/>
              </a:ext>
            </a:extLst>
          </p:cNvPr>
          <p:cNvSpPr txBox="1"/>
          <p:nvPr/>
        </p:nvSpPr>
        <p:spPr>
          <a:xfrm>
            <a:off x="3218707" y="5411275"/>
            <a:ext cx="2592259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GOODNESS,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806E9A1-A64D-46B3-86EC-931F2CA130F5}"/>
              </a:ext>
            </a:extLst>
          </p:cNvPr>
          <p:cNvSpPr txBox="1"/>
          <p:nvPr/>
        </p:nvSpPr>
        <p:spPr>
          <a:xfrm>
            <a:off x="5710820" y="5420647"/>
            <a:ext cx="3780764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FAITHFULNESS,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B6D5F9C-4BF7-4DCD-AF6F-EFAC623BC196}"/>
              </a:ext>
            </a:extLst>
          </p:cNvPr>
          <p:cNvSpPr txBox="1"/>
          <p:nvPr/>
        </p:nvSpPr>
        <p:spPr>
          <a:xfrm>
            <a:off x="2172863" y="6004869"/>
            <a:ext cx="3780764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GENTLENESS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1013924-5C4B-4DDF-A6FD-AB5E8684A6D6}"/>
              </a:ext>
            </a:extLst>
          </p:cNvPr>
          <p:cNvSpPr txBox="1"/>
          <p:nvPr/>
        </p:nvSpPr>
        <p:spPr>
          <a:xfrm>
            <a:off x="5266387" y="5971332"/>
            <a:ext cx="4543624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and SELF-CONTROL.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3EDBB8D-2AB9-4CF0-8E54-24BC84132DC2}"/>
              </a:ext>
            </a:extLst>
          </p:cNvPr>
          <p:cNvSpPr txBox="1"/>
          <p:nvPr/>
        </p:nvSpPr>
        <p:spPr>
          <a:xfrm>
            <a:off x="4157425" y="4280976"/>
            <a:ext cx="1783985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LOVE,</a:t>
            </a:r>
          </a:p>
        </p:txBody>
      </p:sp>
      <p:sp>
        <p:nvSpPr>
          <p:cNvPr id="59" name="Rectangle 58">
            <a:hlinkClick r:id="rId4" action="ppaction://hlinksldjump"/>
            <a:extLst>
              <a:ext uri="{FF2B5EF4-FFF2-40B4-BE49-F238E27FC236}">
                <a16:creationId xmlns:a16="http://schemas.microsoft.com/office/drawing/2014/main" id="{9F1FDD64-058C-44A7-8EEE-1B182767BD91}"/>
              </a:ext>
            </a:extLst>
          </p:cNvPr>
          <p:cNvSpPr/>
          <p:nvPr/>
        </p:nvSpPr>
        <p:spPr>
          <a:xfrm>
            <a:off x="-249569" y="-799888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1042155-E82D-42BD-ACAC-57D7F62D0C57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7" name="Arrow: Right 26">
              <a:extLst>
                <a:ext uri="{FF2B5EF4-FFF2-40B4-BE49-F238E27FC236}">
                  <a16:creationId xmlns:a16="http://schemas.microsoft.com/office/drawing/2014/main" id="{383066E5-2ADF-4BFB-9C86-EDDCE8795062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029F9DD-F614-464F-A84B-7F1A526092D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8896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2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62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7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75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125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2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375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4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E4E616A0-380B-4137-984B-A4304F5D5C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0958" y="2682630"/>
            <a:ext cx="1972311" cy="36279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36DC2D2-46B7-4AD1-9D88-6926997F58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01F6927B-4A65-45A3-8322-F420BC34826B}"/>
              </a:ext>
            </a:extLst>
          </p:cNvPr>
          <p:cNvGrpSpPr/>
          <p:nvPr/>
        </p:nvGrpSpPr>
        <p:grpSpPr>
          <a:xfrm>
            <a:off x="440122" y="80790"/>
            <a:ext cx="9744306" cy="1937089"/>
            <a:chOff x="86512" y="202019"/>
            <a:chExt cx="9914490" cy="1855887"/>
          </a:xfrm>
        </p:grpSpPr>
        <p:sp>
          <p:nvSpPr>
            <p:cNvPr id="7" name="Speech Bubble: Rectangle with Corners Rounded 6">
              <a:extLst>
                <a:ext uri="{FF2B5EF4-FFF2-40B4-BE49-F238E27FC236}">
                  <a16:creationId xmlns:a16="http://schemas.microsoft.com/office/drawing/2014/main" id="{B2B7FE4E-CC96-4D75-9CCA-923E70ACFCF1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37689"/>
                <a:gd name="adj2" fmla="val 12712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B74B3E1-FE12-47FF-8D89-F87CFBCDBE5F}"/>
                </a:ext>
              </a:extLst>
            </p:cNvPr>
            <p:cNvSpPr txBox="1"/>
            <p:nvPr/>
          </p:nvSpPr>
          <p:spPr>
            <a:xfrm>
              <a:off x="86512" y="329354"/>
              <a:ext cx="9914489" cy="8949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That’s absolutely correct.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821C0E6D-20F0-4687-B7A2-4135F2D33AC6}"/>
              </a:ext>
            </a:extLst>
          </p:cNvPr>
          <p:cNvSpPr txBox="1"/>
          <p:nvPr/>
        </p:nvSpPr>
        <p:spPr>
          <a:xfrm>
            <a:off x="615625" y="756643"/>
            <a:ext cx="9436557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Do you know that the children watching have been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AA2DAEB-8F61-4F5D-A4F9-D49714806A0F}"/>
              </a:ext>
            </a:extLst>
          </p:cNvPr>
          <p:cNvGrpSpPr/>
          <p:nvPr/>
        </p:nvGrpSpPr>
        <p:grpSpPr>
          <a:xfrm>
            <a:off x="2621159" y="4724696"/>
            <a:ext cx="7052590" cy="1958919"/>
            <a:chOff x="130527" y="202020"/>
            <a:chExt cx="9870474" cy="1543666"/>
          </a:xfrm>
        </p:grpSpPr>
        <p:sp>
          <p:nvSpPr>
            <p:cNvPr id="29" name="Speech Bubble: Rectangle with Corners Rounded 28">
              <a:extLst>
                <a:ext uri="{FF2B5EF4-FFF2-40B4-BE49-F238E27FC236}">
                  <a16:creationId xmlns:a16="http://schemas.microsoft.com/office/drawing/2014/main" id="{D3FB18DA-EB7A-4DFF-ABEB-0EA7C6EECF24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64701"/>
                <a:gd name="adj2" fmla="val -110620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5C02F32-A4BA-4B31-9787-BF8729A93EE1}"/>
                </a:ext>
              </a:extLst>
            </p:cNvPr>
            <p:cNvSpPr txBox="1"/>
            <p:nvPr/>
          </p:nvSpPr>
          <p:spPr>
            <a:xfrm>
              <a:off x="265981" y="306734"/>
              <a:ext cx="9689808" cy="4545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Our reading today is part of the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94B747C-7651-4341-B031-DF5696A6ABB3}"/>
              </a:ext>
            </a:extLst>
          </p:cNvPr>
          <p:cNvGrpSpPr/>
          <p:nvPr/>
        </p:nvGrpSpPr>
        <p:grpSpPr>
          <a:xfrm>
            <a:off x="2409707" y="2471483"/>
            <a:ext cx="7111251" cy="1990097"/>
            <a:chOff x="5116133" y="198769"/>
            <a:chExt cx="5646604" cy="1840096"/>
          </a:xfrm>
        </p:grpSpPr>
        <p:sp>
          <p:nvSpPr>
            <p:cNvPr id="17" name="Speech Bubble: Rectangle with Corners Rounded 16">
              <a:extLst>
                <a:ext uri="{FF2B5EF4-FFF2-40B4-BE49-F238E27FC236}">
                  <a16:creationId xmlns:a16="http://schemas.microsoft.com/office/drawing/2014/main" id="{FF04BA1C-FB8B-4EC8-BB04-D02901C4EEBB}"/>
                </a:ext>
              </a:extLst>
            </p:cNvPr>
            <p:cNvSpPr/>
            <p:nvPr/>
          </p:nvSpPr>
          <p:spPr>
            <a:xfrm>
              <a:off x="5116133" y="198769"/>
              <a:ext cx="5646604" cy="1840096"/>
            </a:xfrm>
            <a:prstGeom prst="wedgeRoundRectCallout">
              <a:avLst>
                <a:gd name="adj1" fmla="val 62812"/>
                <a:gd name="adj2" fmla="val 4076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FFA16A5-2A93-4C3F-A3A3-774C7875CA94}"/>
                </a:ext>
              </a:extLst>
            </p:cNvPr>
            <p:cNvSpPr txBox="1"/>
            <p:nvPr/>
          </p:nvSpPr>
          <p:spPr>
            <a:xfrm>
              <a:off x="5313359" y="351398"/>
              <a:ext cx="5193177" cy="7785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That’s fantastic!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B7F23A50-4FF0-472D-9210-271890BC37F8}"/>
              </a:ext>
            </a:extLst>
          </p:cNvPr>
          <p:cNvSpPr txBox="1"/>
          <p:nvPr/>
        </p:nvSpPr>
        <p:spPr>
          <a:xfrm>
            <a:off x="2504383" y="3151440"/>
            <a:ext cx="6901977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It’s really important to remember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A3FB03E-3D75-412A-BA0E-B4CD8F774BBA}"/>
              </a:ext>
            </a:extLst>
          </p:cNvPr>
          <p:cNvSpPr txBox="1"/>
          <p:nvPr/>
        </p:nvSpPr>
        <p:spPr>
          <a:xfrm>
            <a:off x="615624" y="1290191"/>
            <a:ext cx="9436557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learning them too and they can say them as well.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C125C7E-1966-428B-82EF-EC84EAC45BE7}"/>
              </a:ext>
            </a:extLst>
          </p:cNvPr>
          <p:cNvSpPr txBox="1"/>
          <p:nvPr/>
        </p:nvSpPr>
        <p:spPr>
          <a:xfrm>
            <a:off x="3233002" y="3706560"/>
            <a:ext cx="5624674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what God has done for us.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26A1DC6-274C-49B4-91FB-76AB1F22999B}"/>
              </a:ext>
            </a:extLst>
          </p:cNvPr>
          <p:cNvSpPr txBox="1"/>
          <p:nvPr/>
        </p:nvSpPr>
        <p:spPr>
          <a:xfrm>
            <a:off x="3367357" y="5429621"/>
            <a:ext cx="5624674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apostle Paul’s letter to the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84B5E6C-9F9D-44B7-9624-16DA4301D36F}"/>
              </a:ext>
            </a:extLst>
          </p:cNvPr>
          <p:cNvSpPr txBox="1"/>
          <p:nvPr/>
        </p:nvSpPr>
        <p:spPr>
          <a:xfrm>
            <a:off x="3276353" y="5993307"/>
            <a:ext cx="5624674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Thessalonian church.</a:t>
            </a:r>
          </a:p>
        </p:txBody>
      </p:sp>
      <p:sp>
        <p:nvSpPr>
          <p:cNvPr id="59" name="Rectangle 58">
            <a:hlinkClick r:id="rId4" action="ppaction://hlinksldjump"/>
            <a:extLst>
              <a:ext uri="{FF2B5EF4-FFF2-40B4-BE49-F238E27FC236}">
                <a16:creationId xmlns:a16="http://schemas.microsoft.com/office/drawing/2014/main" id="{9F1FDD64-058C-44A7-8EEE-1B182767BD91}"/>
              </a:ext>
            </a:extLst>
          </p:cNvPr>
          <p:cNvSpPr/>
          <p:nvPr/>
        </p:nvSpPr>
        <p:spPr>
          <a:xfrm>
            <a:off x="0" y="-512412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533DB01-3B98-4FC2-9046-BC93B4F4E4D8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34" name="Arrow: Right 33">
              <a:extLst>
                <a:ext uri="{FF2B5EF4-FFF2-40B4-BE49-F238E27FC236}">
                  <a16:creationId xmlns:a16="http://schemas.microsoft.com/office/drawing/2014/main" id="{FBE4C6E2-426D-4E57-9F19-DF2DFBD396F2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99562C8-8D9B-42C5-9CFD-8F9ABFE67CC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4081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7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2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4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  <p:bldP spid="20" grpId="0"/>
      <p:bldP spid="21" grpId="0"/>
      <p:bldP spid="22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23BA86CD-A2E3-4F8E-986D-F6FDB57090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5850" y="1998687"/>
            <a:ext cx="2248502" cy="34575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81355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1 Thessalonians chapter 5</a:t>
            </a:r>
            <a:r>
              <a:rPr lang="en-GB" sz="3200" b="1" i="0" dirty="0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verses 5 - 8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525D4C-2518-44F2-AE25-154EB97E33ED}"/>
              </a:ext>
            </a:extLst>
          </p:cNvPr>
          <p:cNvSpPr txBox="1"/>
          <p:nvPr/>
        </p:nvSpPr>
        <p:spPr>
          <a:xfrm>
            <a:off x="268516" y="903514"/>
            <a:ext cx="11578240" cy="628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500"/>
              </a:lnSpc>
            </a:pPr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You are all people who belong to the light. You belong to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DBA9A4A-2C4E-4BAB-82CA-4728DAA83D31}"/>
              </a:ext>
            </a:extLst>
          </p:cNvPr>
          <p:cNvSpPr txBox="1"/>
          <p:nvPr/>
        </p:nvSpPr>
        <p:spPr>
          <a:xfrm>
            <a:off x="268516" y="1479660"/>
            <a:ext cx="11197402" cy="628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500"/>
              </a:lnSpc>
            </a:pPr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the day. We do not belong to the night or to darkness. 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7BACB3-052C-45DB-B42E-0FF9C44EB7BA}"/>
              </a:ext>
            </a:extLst>
          </p:cNvPr>
          <p:cNvSpPr txBox="1"/>
          <p:nvPr/>
        </p:nvSpPr>
        <p:spPr>
          <a:xfrm>
            <a:off x="268516" y="2055806"/>
            <a:ext cx="8339902" cy="628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500"/>
              </a:lnSpc>
            </a:pPr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So, we should not be like other people. </a:t>
            </a:r>
            <a:endParaRPr lang="en-US" sz="6600" b="1" baseline="30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4FCD20E-CF30-4907-8D05-5B8C7CF734BB}"/>
              </a:ext>
            </a:extLst>
          </p:cNvPr>
          <p:cNvSpPr txBox="1"/>
          <p:nvPr/>
        </p:nvSpPr>
        <p:spPr>
          <a:xfrm>
            <a:off x="268516" y="2609673"/>
            <a:ext cx="9522759" cy="628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500"/>
              </a:lnSpc>
            </a:pPr>
            <a:r>
              <a:rPr lang="en-US" sz="3200" dirty="0">
                <a:latin typeface="Comic Sans MS" panose="030F0702030302020204" pitchFamily="66" charset="0"/>
              </a:rPr>
              <a:t>We should not be sleeping, but we should be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4B7A4F3-CEAF-4D04-A00E-22BBAB4A551B}"/>
              </a:ext>
            </a:extLst>
          </p:cNvPr>
          <p:cNvSpPr txBox="1"/>
          <p:nvPr/>
        </p:nvSpPr>
        <p:spPr>
          <a:xfrm>
            <a:off x="268516" y="3182610"/>
            <a:ext cx="10111390" cy="628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500"/>
              </a:lnSpc>
            </a:pPr>
            <a:r>
              <a:rPr lang="en-US" sz="3200" dirty="0">
                <a:latin typeface="Comic Sans MS" panose="030F0702030302020204" pitchFamily="66" charset="0"/>
              </a:rPr>
              <a:t>awake and have self-control. Those who sleep,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55B2EE5-BFA5-4607-A409-3F03EBE382A0}"/>
              </a:ext>
            </a:extLst>
          </p:cNvPr>
          <p:cNvSpPr txBox="1"/>
          <p:nvPr/>
        </p:nvSpPr>
        <p:spPr>
          <a:xfrm>
            <a:off x="268516" y="3756103"/>
            <a:ext cx="10475420" cy="628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500"/>
              </a:lnSpc>
            </a:pPr>
            <a:r>
              <a:rPr lang="en-US" sz="3200" dirty="0">
                <a:latin typeface="Comic Sans MS" panose="030F0702030302020204" pitchFamily="66" charset="0"/>
              </a:rPr>
              <a:t>sleep at night. Those who get drunk, get drunk at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55C5D04-9F87-4F66-9370-5E15A80705A4}"/>
              </a:ext>
            </a:extLst>
          </p:cNvPr>
          <p:cNvSpPr txBox="1"/>
          <p:nvPr/>
        </p:nvSpPr>
        <p:spPr>
          <a:xfrm>
            <a:off x="268516" y="4309414"/>
            <a:ext cx="1290545" cy="628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500"/>
              </a:lnSpc>
            </a:pPr>
            <a:r>
              <a:rPr lang="en-US" sz="3200" dirty="0">
                <a:latin typeface="Comic Sans MS" panose="030F0702030302020204" pitchFamily="66" charset="0"/>
              </a:rPr>
              <a:t>night.</a:t>
            </a:r>
            <a:endParaRPr lang="en-US" sz="6600" b="1" baseline="30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AD826CB-FD35-478C-B235-334EC7827B10}"/>
              </a:ext>
            </a:extLst>
          </p:cNvPr>
          <p:cNvSpPr txBox="1"/>
          <p:nvPr/>
        </p:nvSpPr>
        <p:spPr>
          <a:xfrm>
            <a:off x="287302" y="5485686"/>
            <a:ext cx="11578240" cy="628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5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protect us. And the hope of salvation should be our helmet.</a:t>
            </a:r>
            <a:endParaRPr lang="en-US" sz="6600" b="1" baseline="30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BC570D1-3E44-4B2B-9B69-4359F8CA268E}"/>
              </a:ext>
            </a:extLst>
          </p:cNvPr>
          <p:cNvSpPr txBox="1"/>
          <p:nvPr/>
        </p:nvSpPr>
        <p:spPr>
          <a:xfrm>
            <a:off x="1448064" y="4329040"/>
            <a:ext cx="8815990" cy="628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5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But we belong to the day; so we should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42AF390-98D5-4938-B716-A4CFBCBA2EA2}"/>
              </a:ext>
            </a:extLst>
          </p:cNvPr>
          <p:cNvSpPr txBox="1"/>
          <p:nvPr/>
        </p:nvSpPr>
        <p:spPr>
          <a:xfrm>
            <a:off x="249730" y="4909283"/>
            <a:ext cx="10130176" cy="628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5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control ourselves. We should wear faith and love to </a:t>
            </a:r>
          </a:p>
        </p:txBody>
      </p:sp>
      <p:sp>
        <p:nvSpPr>
          <p:cNvPr id="8" name="Rectangle 7">
            <a:hlinkClick r:id="rId3" action="ppaction://hlinksldjump"/>
            <a:extLst>
              <a:ext uri="{FF2B5EF4-FFF2-40B4-BE49-F238E27FC236}">
                <a16:creationId xmlns:a16="http://schemas.microsoft.com/office/drawing/2014/main" id="{E99A3E2E-818C-4521-A329-533B3FA061DA}"/>
              </a:ext>
            </a:extLst>
          </p:cNvPr>
          <p:cNvSpPr/>
          <p:nvPr/>
        </p:nvSpPr>
        <p:spPr>
          <a:xfrm>
            <a:off x="-249569" y="-80836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9A127FC-58D2-49F6-AFA1-DEABCA2DAA1D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8" name="Arrow: Right 17">
              <a:extLst>
                <a:ext uri="{FF2B5EF4-FFF2-40B4-BE49-F238E27FC236}">
                  <a16:creationId xmlns:a16="http://schemas.microsoft.com/office/drawing/2014/main" id="{BECE48A4-2867-4327-BE64-423D151275F9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427E64A-3980-4BE1-B9AD-433F7B9A849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89047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22045E-16 1.48148E-6 L -0.2944 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75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25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4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625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8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9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425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6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875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14" grpId="0"/>
      <p:bldP spid="15" grpId="0"/>
      <p:bldP spid="16" grpId="0"/>
      <p:bldP spid="20" grpId="0"/>
      <p:bldP spid="23" grpId="0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E4E616A0-380B-4137-984B-A4304F5D5C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0958" y="2682630"/>
            <a:ext cx="1972311" cy="36279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36DC2D2-46B7-4AD1-9D88-6926997F58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01F6927B-4A65-45A3-8322-F420BC34826B}"/>
              </a:ext>
            </a:extLst>
          </p:cNvPr>
          <p:cNvGrpSpPr/>
          <p:nvPr/>
        </p:nvGrpSpPr>
        <p:grpSpPr>
          <a:xfrm>
            <a:off x="2669298" y="3050534"/>
            <a:ext cx="7097423" cy="1391849"/>
            <a:chOff x="86512" y="202019"/>
            <a:chExt cx="9914490" cy="1855887"/>
          </a:xfrm>
        </p:grpSpPr>
        <p:sp>
          <p:nvSpPr>
            <p:cNvPr id="7" name="Speech Bubble: Rectangle with Corners Rounded 6">
              <a:extLst>
                <a:ext uri="{FF2B5EF4-FFF2-40B4-BE49-F238E27FC236}">
                  <a16:creationId xmlns:a16="http://schemas.microsoft.com/office/drawing/2014/main" id="{B2B7FE4E-CC96-4D75-9CCA-923E70ACFCF1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64380"/>
                <a:gd name="adj2" fmla="val -17956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B74B3E1-FE12-47FF-8D89-F87CFBCDBE5F}"/>
                </a:ext>
              </a:extLst>
            </p:cNvPr>
            <p:cNvSpPr txBox="1"/>
            <p:nvPr/>
          </p:nvSpPr>
          <p:spPr>
            <a:xfrm>
              <a:off x="86512" y="329354"/>
              <a:ext cx="9914489" cy="55264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Jesus says that He is the light of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821C0E6D-20F0-4687-B7A2-4135F2D33AC6}"/>
              </a:ext>
            </a:extLst>
          </p:cNvPr>
          <p:cNvSpPr txBox="1"/>
          <p:nvPr/>
        </p:nvSpPr>
        <p:spPr>
          <a:xfrm>
            <a:off x="3463910" y="5137365"/>
            <a:ext cx="5575337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living and acting like Jesus.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AA2DAEB-8F61-4F5D-A4F9-D49714806A0F}"/>
              </a:ext>
            </a:extLst>
          </p:cNvPr>
          <p:cNvGrpSpPr/>
          <p:nvPr/>
        </p:nvGrpSpPr>
        <p:grpSpPr>
          <a:xfrm>
            <a:off x="2691715" y="1623712"/>
            <a:ext cx="7075006" cy="1391849"/>
            <a:chOff x="130527" y="202020"/>
            <a:chExt cx="9901846" cy="1543666"/>
          </a:xfrm>
        </p:grpSpPr>
        <p:sp>
          <p:nvSpPr>
            <p:cNvPr id="29" name="Speech Bubble: Rectangle with Corners Rounded 28">
              <a:extLst>
                <a:ext uri="{FF2B5EF4-FFF2-40B4-BE49-F238E27FC236}">
                  <a16:creationId xmlns:a16="http://schemas.microsoft.com/office/drawing/2014/main" id="{D3FB18DA-EB7A-4DFF-ABEB-0EA7C6EECF24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63890"/>
                <a:gd name="adj2" fmla="val 8502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5C02F32-A4BA-4B31-9787-BF8729A93EE1}"/>
                </a:ext>
              </a:extLst>
            </p:cNvPr>
            <p:cNvSpPr txBox="1"/>
            <p:nvPr/>
          </p:nvSpPr>
          <p:spPr>
            <a:xfrm>
              <a:off x="342565" y="365653"/>
              <a:ext cx="9689808" cy="4545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Paul is talking about those people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94B747C-7651-4341-B031-DF5696A6ABB3}"/>
              </a:ext>
            </a:extLst>
          </p:cNvPr>
          <p:cNvGrpSpPr/>
          <p:nvPr/>
        </p:nvGrpSpPr>
        <p:grpSpPr>
          <a:xfrm>
            <a:off x="761451" y="210353"/>
            <a:ext cx="10358633" cy="1270930"/>
            <a:chOff x="5116133" y="198769"/>
            <a:chExt cx="5646604" cy="1840096"/>
          </a:xfrm>
        </p:grpSpPr>
        <p:sp>
          <p:nvSpPr>
            <p:cNvPr id="17" name="Speech Bubble: Rectangle with Corners Rounded 16">
              <a:extLst>
                <a:ext uri="{FF2B5EF4-FFF2-40B4-BE49-F238E27FC236}">
                  <a16:creationId xmlns:a16="http://schemas.microsoft.com/office/drawing/2014/main" id="{FF04BA1C-FB8B-4EC8-BB04-D02901C4EEBB}"/>
                </a:ext>
              </a:extLst>
            </p:cNvPr>
            <p:cNvSpPr/>
            <p:nvPr/>
          </p:nvSpPr>
          <p:spPr>
            <a:xfrm>
              <a:off x="5116133" y="198769"/>
              <a:ext cx="5646604" cy="1840096"/>
            </a:xfrm>
            <a:prstGeom prst="wedgeRoundRectCallout">
              <a:avLst>
                <a:gd name="adj1" fmla="val 42382"/>
                <a:gd name="adj2" fmla="val 21041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FFA16A5-2A93-4C3F-A3A3-774C7875CA94}"/>
                </a:ext>
              </a:extLst>
            </p:cNvPr>
            <p:cNvSpPr txBox="1"/>
            <p:nvPr/>
          </p:nvSpPr>
          <p:spPr>
            <a:xfrm>
              <a:off x="5160340" y="351398"/>
              <a:ext cx="5470189" cy="53334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In his letter, Paul talks about belonging to the light.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B7F23A50-4FF0-472D-9210-271890BC37F8}"/>
              </a:ext>
            </a:extLst>
          </p:cNvPr>
          <p:cNvSpPr txBox="1"/>
          <p:nvPr/>
        </p:nvSpPr>
        <p:spPr>
          <a:xfrm>
            <a:off x="2255985" y="909510"/>
            <a:ext cx="6901977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What does that mean?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A3FB03E-3D75-412A-BA0E-B4CD8F774BBA}"/>
              </a:ext>
            </a:extLst>
          </p:cNvPr>
          <p:cNvSpPr txBox="1"/>
          <p:nvPr/>
        </p:nvSpPr>
        <p:spPr>
          <a:xfrm>
            <a:off x="2928457" y="3713159"/>
            <a:ext cx="6815848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the world and drives out darkness.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26A1DC6-274C-49B4-91FB-76AB1F22999B}"/>
              </a:ext>
            </a:extLst>
          </p:cNvPr>
          <p:cNvSpPr txBox="1"/>
          <p:nvPr/>
        </p:nvSpPr>
        <p:spPr>
          <a:xfrm>
            <a:off x="3289230" y="2314374"/>
            <a:ext cx="5936721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who have chosen to follow God.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59BEFC4-4D7A-41DE-BE93-D9124313EEDE}"/>
              </a:ext>
            </a:extLst>
          </p:cNvPr>
          <p:cNvGrpSpPr/>
          <p:nvPr/>
        </p:nvGrpSpPr>
        <p:grpSpPr>
          <a:xfrm>
            <a:off x="2879140" y="4518985"/>
            <a:ext cx="6851660" cy="1270930"/>
            <a:chOff x="5116133" y="198769"/>
            <a:chExt cx="5646604" cy="1840096"/>
          </a:xfrm>
        </p:grpSpPr>
        <p:sp>
          <p:nvSpPr>
            <p:cNvPr id="26" name="Speech Bubble: Rectangle with Corners Rounded 25">
              <a:extLst>
                <a:ext uri="{FF2B5EF4-FFF2-40B4-BE49-F238E27FC236}">
                  <a16:creationId xmlns:a16="http://schemas.microsoft.com/office/drawing/2014/main" id="{0874C74F-21F9-4C6B-A351-6D2D1CFD0299}"/>
                </a:ext>
              </a:extLst>
            </p:cNvPr>
            <p:cNvSpPr/>
            <p:nvPr/>
          </p:nvSpPr>
          <p:spPr>
            <a:xfrm>
              <a:off x="5116133" y="198769"/>
              <a:ext cx="5646604" cy="1840096"/>
            </a:xfrm>
            <a:prstGeom prst="wedgeRoundRectCallout">
              <a:avLst>
                <a:gd name="adj1" fmla="val 59620"/>
                <a:gd name="adj2" fmla="val -12833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EB49B26-7364-4F7E-B440-1D0F11DBD402}"/>
                </a:ext>
              </a:extLst>
            </p:cNvPr>
            <p:cNvSpPr txBox="1"/>
            <p:nvPr/>
          </p:nvSpPr>
          <p:spPr>
            <a:xfrm>
              <a:off x="5160340" y="351398"/>
              <a:ext cx="5470189" cy="83514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So, Paul is saying we should be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DF78B0A-6F16-43AD-AA39-7FD1D1B8D31E}"/>
              </a:ext>
            </a:extLst>
          </p:cNvPr>
          <p:cNvGrpSpPr/>
          <p:nvPr/>
        </p:nvGrpSpPr>
        <p:grpSpPr>
          <a:xfrm>
            <a:off x="4003355" y="5943600"/>
            <a:ext cx="4155450" cy="658474"/>
            <a:chOff x="86512" y="202019"/>
            <a:chExt cx="9914490" cy="1855887"/>
          </a:xfrm>
        </p:grpSpPr>
        <p:sp>
          <p:nvSpPr>
            <p:cNvPr id="32" name="Speech Bubble: Rectangle with Corners Rounded 31">
              <a:extLst>
                <a:ext uri="{FF2B5EF4-FFF2-40B4-BE49-F238E27FC236}">
                  <a16:creationId xmlns:a16="http://schemas.microsoft.com/office/drawing/2014/main" id="{FA605BD0-1A44-4376-8650-3E3E96697324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106744"/>
                <a:gd name="adj2" fmla="val -420090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FEFB968-85E2-4E33-9C0F-4183846D5F2A}"/>
                </a:ext>
              </a:extLst>
            </p:cNvPr>
            <p:cNvSpPr txBox="1"/>
            <p:nvPr/>
          </p:nvSpPr>
          <p:spPr>
            <a:xfrm>
              <a:off x="86512" y="329354"/>
              <a:ext cx="9914489" cy="76913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That’s right!</a:t>
              </a:r>
            </a:p>
          </p:txBody>
        </p:sp>
      </p:grpSp>
      <p:sp>
        <p:nvSpPr>
          <p:cNvPr id="59" name="Rectangle 58">
            <a:hlinkClick r:id="rId4" action="ppaction://hlinksldjump"/>
            <a:extLst>
              <a:ext uri="{FF2B5EF4-FFF2-40B4-BE49-F238E27FC236}">
                <a16:creationId xmlns:a16="http://schemas.microsoft.com/office/drawing/2014/main" id="{9F1FDD64-058C-44A7-8EEE-1B182767BD91}"/>
              </a:ext>
            </a:extLst>
          </p:cNvPr>
          <p:cNvSpPr/>
          <p:nvPr/>
        </p:nvSpPr>
        <p:spPr>
          <a:xfrm>
            <a:off x="-264489" y="-637712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533DB01-3B98-4FC2-9046-BC93B4F4E4D8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34" name="Arrow: Right 33">
              <a:extLst>
                <a:ext uri="{FF2B5EF4-FFF2-40B4-BE49-F238E27FC236}">
                  <a16:creationId xmlns:a16="http://schemas.microsoft.com/office/drawing/2014/main" id="{FBE4C6E2-426D-4E57-9F19-DF2DFBD396F2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99562C8-8D9B-42C5-9CFD-8F9ABFE67CC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99DC7048-22B4-4501-AE77-BF772B71D6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55802" y="1554890"/>
            <a:ext cx="1154347" cy="125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184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75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500"/>
                            </p:stCondLst>
                            <p:childTnLst>
                              <p:par>
                                <p:cTn id="37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25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25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90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9" grpId="0"/>
      <p:bldP spid="19" grpId="0"/>
      <p:bldP spid="20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1EF932C2-53D8-426E-83DC-E7ABB379E9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94951" y="2467892"/>
            <a:ext cx="1921428" cy="3742484"/>
          </a:xfrm>
          <a:prstGeom prst="rect">
            <a:avLst/>
          </a:prstGeom>
        </p:spPr>
      </p:pic>
      <p:pic>
        <p:nvPicPr>
          <p:cNvPr id="40" name="Picture 39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EB35FB90-70A7-4B6E-A30A-D8F67AE403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878977" y="-313484"/>
            <a:ext cx="1921428" cy="3742484"/>
          </a:xfrm>
          <a:prstGeom prst="rect">
            <a:avLst/>
          </a:prstGeom>
        </p:spPr>
      </p:pic>
      <p:pic>
        <p:nvPicPr>
          <p:cNvPr id="46" name="Picture 45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F69AA962-2661-49EC-A58D-C902246EC7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0958" y="2682630"/>
            <a:ext cx="1972311" cy="36279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68F15B5-2932-4EC5-A701-C2E0A5DA74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8E94794A-0301-4B10-8497-87918EFC2F46}"/>
              </a:ext>
            </a:extLst>
          </p:cNvPr>
          <p:cNvGrpSpPr/>
          <p:nvPr/>
        </p:nvGrpSpPr>
        <p:grpSpPr>
          <a:xfrm>
            <a:off x="2479089" y="2696663"/>
            <a:ext cx="5439218" cy="2159358"/>
            <a:chOff x="4705106" y="3108928"/>
            <a:chExt cx="5100088" cy="2159358"/>
          </a:xfrm>
        </p:grpSpPr>
        <p:sp>
          <p:nvSpPr>
            <p:cNvPr id="26" name="Speech Bubble: Rectangle with Corners Rounded 25">
              <a:extLst>
                <a:ext uri="{FF2B5EF4-FFF2-40B4-BE49-F238E27FC236}">
                  <a16:creationId xmlns:a16="http://schemas.microsoft.com/office/drawing/2014/main" id="{47E70C31-2BFE-4570-BC48-FD06F45D81C9}"/>
                </a:ext>
              </a:extLst>
            </p:cNvPr>
            <p:cNvSpPr/>
            <p:nvPr/>
          </p:nvSpPr>
          <p:spPr>
            <a:xfrm>
              <a:off x="4705106" y="3108928"/>
              <a:ext cx="5081874" cy="2159358"/>
            </a:xfrm>
            <a:prstGeom prst="wedgeRoundRectCallout">
              <a:avLst>
                <a:gd name="adj1" fmla="val 68647"/>
                <a:gd name="adj2" fmla="val -17290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28C7574-C87B-43A0-A4E4-33BF7E817E7B}"/>
                </a:ext>
              </a:extLst>
            </p:cNvPr>
            <p:cNvSpPr txBox="1"/>
            <p:nvPr/>
          </p:nvSpPr>
          <p:spPr>
            <a:xfrm>
              <a:off x="4723320" y="3160050"/>
              <a:ext cx="5081874" cy="5693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100" b="1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Hello everybody.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B93CC62-9971-475B-941C-43E405EF1B07}"/>
              </a:ext>
            </a:extLst>
          </p:cNvPr>
          <p:cNvGrpSpPr/>
          <p:nvPr/>
        </p:nvGrpSpPr>
        <p:grpSpPr>
          <a:xfrm>
            <a:off x="2397123" y="5048265"/>
            <a:ext cx="5622573" cy="1631373"/>
            <a:chOff x="130527" y="202019"/>
            <a:chExt cx="9870475" cy="1855887"/>
          </a:xfrm>
        </p:grpSpPr>
        <p:sp>
          <p:nvSpPr>
            <p:cNvPr id="36" name="Speech Bubble: Rectangle with Corners Rounded 35">
              <a:extLst>
                <a:ext uri="{FF2B5EF4-FFF2-40B4-BE49-F238E27FC236}">
                  <a16:creationId xmlns:a16="http://schemas.microsoft.com/office/drawing/2014/main" id="{ACB747FD-D95B-42A2-B348-22E8D0D4526F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62666"/>
                <a:gd name="adj2" fmla="val -14244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B9A4D12-9743-4D2B-981A-B67FC20E7B33}"/>
                </a:ext>
              </a:extLst>
            </p:cNvPr>
            <p:cNvSpPr txBox="1"/>
            <p:nvPr/>
          </p:nvSpPr>
          <p:spPr>
            <a:xfrm>
              <a:off x="635794" y="331386"/>
              <a:ext cx="9365208" cy="65620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It was quite difficult but, 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7D928CD1-998C-42D0-A6CA-A91B71CDC140}"/>
              </a:ext>
            </a:extLst>
          </p:cNvPr>
          <p:cNvSpPr txBox="1"/>
          <p:nvPr/>
        </p:nvSpPr>
        <p:spPr>
          <a:xfrm>
            <a:off x="2588171" y="5632285"/>
            <a:ext cx="5287582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I did manage to treat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B3E9C89-D6E0-4694-A64C-49F2D5B23E24}"/>
              </a:ext>
            </a:extLst>
          </p:cNvPr>
          <p:cNvSpPr txBox="1"/>
          <p:nvPr/>
        </p:nvSpPr>
        <p:spPr>
          <a:xfrm>
            <a:off x="3306079" y="6092342"/>
            <a:ext cx="4203348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others with respect.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2552667-57B4-4610-B1A2-2851237AAF69}"/>
              </a:ext>
            </a:extLst>
          </p:cNvPr>
          <p:cNvGrpSpPr/>
          <p:nvPr/>
        </p:nvGrpSpPr>
        <p:grpSpPr>
          <a:xfrm>
            <a:off x="244827" y="198769"/>
            <a:ext cx="5622573" cy="1666214"/>
            <a:chOff x="130527" y="202019"/>
            <a:chExt cx="9870475" cy="1855887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D05D6867-FB18-4A65-B3C3-5B9C9619504F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25010"/>
                <a:gd name="adj2" fmla="val 14873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AF653FE-669C-4C04-B2AF-0DF10FB7B480}"/>
                </a:ext>
              </a:extLst>
            </p:cNvPr>
            <p:cNvSpPr txBox="1"/>
            <p:nvPr/>
          </p:nvSpPr>
          <p:spPr>
            <a:xfrm>
              <a:off x="130527" y="331386"/>
              <a:ext cx="9870475" cy="86357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I think that’s what it means.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47D4FEB-9202-419F-92BD-1EE370F946D8}"/>
              </a:ext>
            </a:extLst>
          </p:cNvPr>
          <p:cNvSpPr txBox="1"/>
          <p:nvPr/>
        </p:nvSpPr>
        <p:spPr>
          <a:xfrm>
            <a:off x="908627" y="788443"/>
            <a:ext cx="4158008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Here comes Douglas.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DE9B140-058D-4DC3-8F5E-EA6D38830365}"/>
              </a:ext>
            </a:extLst>
          </p:cNvPr>
          <p:cNvSpPr txBox="1"/>
          <p:nvPr/>
        </p:nvSpPr>
        <p:spPr>
          <a:xfrm>
            <a:off x="2416204" y="3279387"/>
            <a:ext cx="5305666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Did you manage last week</a:t>
            </a:r>
            <a:endParaRPr lang="en-US" sz="31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5E49BB6-E499-404F-83C3-8B600B383B1F}"/>
              </a:ext>
            </a:extLst>
          </p:cNvPr>
          <p:cNvSpPr txBox="1"/>
          <p:nvPr/>
        </p:nvSpPr>
        <p:spPr>
          <a:xfrm>
            <a:off x="2647115" y="4288308"/>
            <a:ext cx="4839039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are important to God?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B5009F-9346-4DAC-8FBB-E252BE16C4D4}"/>
              </a:ext>
            </a:extLst>
          </p:cNvPr>
          <p:cNvSpPr txBox="1"/>
          <p:nvPr/>
        </p:nvSpPr>
        <p:spPr>
          <a:xfrm>
            <a:off x="2459664" y="3802740"/>
            <a:ext cx="524278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to show people that they</a:t>
            </a:r>
            <a:endParaRPr lang="en-US" sz="31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59D520D0-4D49-42E1-96A7-2C2DB17A0F5A}"/>
              </a:ext>
            </a:extLst>
          </p:cNvPr>
          <p:cNvGrpSpPr/>
          <p:nvPr/>
        </p:nvGrpSpPr>
        <p:grpSpPr>
          <a:xfrm>
            <a:off x="6361215" y="286828"/>
            <a:ext cx="4937565" cy="1270930"/>
            <a:chOff x="5116133" y="198769"/>
            <a:chExt cx="5646604" cy="1840096"/>
          </a:xfrm>
        </p:grpSpPr>
        <p:sp>
          <p:nvSpPr>
            <p:cNvPr id="48" name="Speech Bubble: Rectangle with Corners Rounded 47">
              <a:extLst>
                <a:ext uri="{FF2B5EF4-FFF2-40B4-BE49-F238E27FC236}">
                  <a16:creationId xmlns:a16="http://schemas.microsoft.com/office/drawing/2014/main" id="{6A533235-EA67-441B-8AF6-318622C31105}"/>
                </a:ext>
              </a:extLst>
            </p:cNvPr>
            <p:cNvSpPr/>
            <p:nvPr/>
          </p:nvSpPr>
          <p:spPr>
            <a:xfrm>
              <a:off x="5116133" y="198769"/>
              <a:ext cx="5646604" cy="1840096"/>
            </a:xfrm>
            <a:prstGeom prst="wedgeRoundRectCallout">
              <a:avLst>
                <a:gd name="adj1" fmla="val 31965"/>
                <a:gd name="adj2" fmla="val 204419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FCBCC57-A369-4C1A-8DFB-647821050A44}"/>
                </a:ext>
              </a:extLst>
            </p:cNvPr>
            <p:cNvSpPr txBox="1"/>
            <p:nvPr/>
          </p:nvSpPr>
          <p:spPr>
            <a:xfrm>
              <a:off x="5160340" y="351398"/>
              <a:ext cx="5470189" cy="83514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So, we should be like</a:t>
              </a: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41890B78-D961-4841-804B-F6F845EFC7AA}"/>
              </a:ext>
            </a:extLst>
          </p:cNvPr>
          <p:cNvSpPr txBox="1"/>
          <p:nvPr/>
        </p:nvSpPr>
        <p:spPr>
          <a:xfrm>
            <a:off x="6682171" y="879559"/>
            <a:ext cx="4295651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light in the darkness?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875F658-145B-4055-8D0F-65255834D8DE}"/>
              </a:ext>
            </a:extLst>
          </p:cNvPr>
          <p:cNvSpPr txBox="1"/>
          <p:nvPr/>
        </p:nvSpPr>
        <p:spPr>
          <a:xfrm>
            <a:off x="546473" y="1324872"/>
            <a:ext cx="4856445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We’ll see what he says.</a:t>
            </a:r>
          </a:p>
        </p:txBody>
      </p:sp>
      <p:sp>
        <p:nvSpPr>
          <p:cNvPr id="27" name="Rectangle 26">
            <a:hlinkClick r:id="rId6" action="ppaction://hlinksldjump"/>
            <a:extLst>
              <a:ext uri="{FF2B5EF4-FFF2-40B4-BE49-F238E27FC236}">
                <a16:creationId xmlns:a16="http://schemas.microsoft.com/office/drawing/2014/main" id="{92C89EB9-3B9D-4516-AF1A-733CB33F18DD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0BC7A4C-E5B9-4A73-A94C-1A539D041886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32" name="Arrow: Right 31">
              <a:extLst>
                <a:ext uri="{FF2B5EF4-FFF2-40B4-BE49-F238E27FC236}">
                  <a16:creationId xmlns:a16="http://schemas.microsoft.com/office/drawing/2014/main" id="{71ABFD9D-5D55-4C1D-9405-1002A50DD943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5A9EBE0-59DF-439E-B709-B9C51B2CE8B1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52" name="Picture 51">
            <a:extLst>
              <a:ext uri="{FF2B5EF4-FFF2-40B4-BE49-F238E27FC236}">
                <a16:creationId xmlns:a16="http://schemas.microsoft.com/office/drawing/2014/main" id="{6958674E-FA29-47D3-B801-B3F82325511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55802" y="1554890"/>
            <a:ext cx="1154347" cy="125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958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2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4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4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75E-6 -3.33333E-6 L -0.40118 0.40695 " pathEditMode="relative" rAng="0" ptsTypes="AA">
                                      <p:cBhvr>
                                        <p:cTn id="30" dur="4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65" y="20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475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4750"/>
                            </p:stCondLst>
                            <p:childTnLst>
                              <p:par>
                                <p:cTn id="3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4750"/>
                            </p:stCondLst>
                            <p:childTnLst>
                              <p:par>
                                <p:cTn id="38" presetID="22" presetClass="entr" presetSubtype="2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725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2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40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75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75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75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14" grpId="0"/>
      <p:bldP spid="24" grpId="0"/>
      <p:bldP spid="29" grpId="0"/>
      <p:bldP spid="30" grpId="0"/>
      <p:bldP spid="50" grpId="0"/>
      <p:bldP spid="5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5454</TotalTime>
  <Words>1122</Words>
  <Application>Microsoft Office PowerPoint</Application>
  <PresentationFormat>Widescreen</PresentationFormat>
  <Paragraphs>204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260</cp:revision>
  <dcterms:created xsi:type="dcterms:W3CDTF">2021-04-07T13:36:41Z</dcterms:created>
  <dcterms:modified xsi:type="dcterms:W3CDTF">2021-05-05T21:40:59Z</dcterms:modified>
</cp:coreProperties>
</file>