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1" r:id="rId2"/>
    <p:sldId id="572" r:id="rId3"/>
    <p:sldId id="277" r:id="rId4"/>
    <p:sldId id="270" r:id="rId5"/>
    <p:sldId id="573" r:id="rId6"/>
    <p:sldId id="585" r:id="rId7"/>
    <p:sldId id="577" r:id="rId8"/>
    <p:sldId id="586" r:id="rId9"/>
    <p:sldId id="576" r:id="rId10"/>
    <p:sldId id="574" r:id="rId11"/>
    <p:sldId id="587" r:id="rId12"/>
    <p:sldId id="275" r:id="rId13"/>
    <p:sldId id="588" r:id="rId14"/>
    <p:sldId id="557" r:id="rId15"/>
    <p:sldId id="561" r:id="rId16"/>
    <p:sldId id="582" r:id="rId17"/>
    <p:sldId id="562" r:id="rId18"/>
    <p:sldId id="563" r:id="rId19"/>
    <p:sldId id="564" r:id="rId20"/>
    <p:sldId id="565" r:id="rId21"/>
    <p:sldId id="566" r:id="rId22"/>
    <p:sldId id="5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84" y="-42"/>
      </p:cViewPr>
      <p:guideLst>
        <p:guide pos="3840"/>
        <p:guide orient="horz"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67A1001-9767-4345-9928-EF909F2F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5"/>
            <a:ext cx="11754838" cy="33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C533C-56F3-4E6E-A674-DB3CE9F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5425-1E58-49EF-89A6-B29A2FC9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510D-BF4F-4ACF-8C66-2DE799E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DFF3-2AF2-40AE-A506-D0890C9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4228-5731-485A-AE5F-140E2F5C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44D3-5FC5-46E6-AA0C-A285AC491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2431-30D0-4D62-800E-CCB75EDA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2FB9-D0E0-48AA-B512-93EC368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5372-CFCE-4602-8962-07AD39E7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5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DB78-01BE-44FA-9DAF-31B8E44C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49E1B-182F-47D9-BAC4-FEBA685E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E9D2-AB4B-436B-A8C2-737EAC25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B8B3-5FF7-4420-93C2-BFEF2D1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3A3C-1635-4B7E-AA57-5E962F6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8C6E-0812-47B0-A9D3-C26B6C9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CE7-EFAF-40AA-9455-3A793AC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CDD3-A499-4BD0-9BF8-90E012742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99DA0-0813-40E7-A071-D2176CE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F519-F2BC-47C9-97B6-D133BFCE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FF95-6170-4AF5-BE34-C190FE5C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6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74147-B4E7-428C-99B7-0F0381BB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0536C-734A-4F59-B0F4-B1E4AE6C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7132-12A9-4003-BC36-37B24BF8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B7EB-6EBF-42B0-853C-FD8E93E6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4266-2179-47C0-B65F-D6D5822D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41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35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42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777-9499-4EEE-A420-BDE5618A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E496-E2DD-4F74-925F-439FC8BA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417-B42B-4E70-966F-2DD431F4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A558-37BF-4298-AE88-C4FDB4DC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F03-8C84-487E-986E-1FC0FE6A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B311-CB79-4366-8AE9-1FF5C483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1F10-FDB6-4074-B5BC-C2FA942E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04ED-ECE0-4F38-8D40-5134109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FA11-664E-4CE6-A82D-ADF78EA1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347D-DA0A-4881-82BD-53947D7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B46-0E43-4AA5-B62F-258B0696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CAF1-1A21-4C2C-9F1F-DE33A8DB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C81A2-F009-4CF4-A051-776D2564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DE0B-64BA-41FA-9B4E-D2202D75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6C7E9-C713-4E39-AB6A-FAA3142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75729-67AB-41A0-9B97-5BB20B1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60AA-1531-4438-9CAA-B011CDD8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7E5F3-47BA-4B43-99A8-BF9A577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08996-BD39-43DE-80EC-0C33C8A0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2A6B6-FD49-4277-94C7-50E913061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0616-3A97-41A7-BC57-6662F8FB8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C76F6-FAEB-4579-9A76-1394DE35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AB85F-7B63-4356-A291-EBADE462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4CA3F-EF55-41E2-8941-15E1E34A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1449-8342-4E0E-9462-86DCB54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E9788-6816-4ACB-9DA1-93844784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D72FB-3E00-4AD7-97E2-446ECD5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5FE7A-CD7C-4890-909F-FB42097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youtu.be/KoLqyBDT-i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3tWSu9NAFIk" TargetMode="Externa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jigex.com/3h1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igex.com/iSCS" TargetMode="Externa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thewordsearch.com/puzzle/2329062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youtu.be/f-ejASqf1V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fAc95-llWo" TargetMode="External"/><Relationship Id="rId5" Type="http://schemas.openxmlformats.org/officeDocument/2006/relationships/hyperlink" Target="../../Junior%20church%20songs/My%20God%20Is%20So%20Big.mp4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D0779-096C-4A9F-857E-5EF74BC7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49023E-FB3F-455B-8703-40BA18C34138}"/>
              </a:ext>
            </a:extLst>
          </p:cNvPr>
          <p:cNvGrpSpPr/>
          <p:nvPr/>
        </p:nvGrpSpPr>
        <p:grpSpPr>
          <a:xfrm>
            <a:off x="988541" y="112482"/>
            <a:ext cx="8686800" cy="141985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F490172-891E-4CB2-A237-7E6394CFED3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2254"/>
                <a:gd name="adj2" fmla="val 19116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75445D-7C93-4330-862C-2643D7FB5991}"/>
                </a:ext>
              </a:extLst>
            </p:cNvPr>
            <p:cNvSpPr txBox="1"/>
            <p:nvPr/>
          </p:nvSpPr>
          <p:spPr>
            <a:xfrm>
              <a:off x="303368" y="242318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F1533-304E-4EAB-9536-39EC4E22776E}"/>
              </a:ext>
            </a:extLst>
          </p:cNvPr>
          <p:cNvGrpSpPr/>
          <p:nvPr/>
        </p:nvGrpSpPr>
        <p:grpSpPr>
          <a:xfrm>
            <a:off x="2588454" y="4840406"/>
            <a:ext cx="6902995" cy="1419859"/>
            <a:chOff x="247422" y="112484"/>
            <a:chExt cx="9825883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B9129B6-AA13-43AC-B24F-88B3E4E0F3E3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3482"/>
                <a:gd name="adj2" fmla="val -14302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0416FC-7F90-474E-8D1D-E111435535B0}"/>
                </a:ext>
              </a:extLst>
            </p:cNvPr>
            <p:cNvSpPr txBox="1"/>
            <p:nvPr/>
          </p:nvSpPr>
          <p:spPr>
            <a:xfrm>
              <a:off x="469910" y="245588"/>
              <a:ext cx="938090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We’re going to start our meeting,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AE6E13-B4EC-4B80-8FE3-68FACF45E4D3}"/>
              </a:ext>
            </a:extLst>
          </p:cNvPr>
          <p:cNvSpPr txBox="1"/>
          <p:nvPr/>
        </p:nvSpPr>
        <p:spPr>
          <a:xfrm>
            <a:off x="1326291" y="816919"/>
            <a:ext cx="834905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2B662-984A-4C60-9C40-66CE07136010}"/>
              </a:ext>
            </a:extLst>
          </p:cNvPr>
          <p:cNvGrpSpPr/>
          <p:nvPr/>
        </p:nvGrpSpPr>
        <p:grpSpPr>
          <a:xfrm>
            <a:off x="2669299" y="2619716"/>
            <a:ext cx="7844137" cy="1976833"/>
            <a:chOff x="247422" y="112484"/>
            <a:chExt cx="12364992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3C35A4D3-F86C-4AC0-B169-AA7DB667A09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925"/>
                <a:gd name="adj2" fmla="val -386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1520F-E5DF-4543-BE08-478D37EB4D16}"/>
                </a:ext>
              </a:extLst>
            </p:cNvPr>
            <p:cNvSpPr txBox="1"/>
            <p:nvPr/>
          </p:nvSpPr>
          <p:spPr>
            <a:xfrm>
              <a:off x="303368" y="208584"/>
              <a:ext cx="12309046" cy="414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It’s great that you can be with us today.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6A803D-0500-4426-9EEB-9133632685C6}"/>
              </a:ext>
            </a:extLst>
          </p:cNvPr>
          <p:cNvSpPr txBox="1"/>
          <p:nvPr/>
        </p:nvSpPr>
        <p:spPr>
          <a:xfrm>
            <a:off x="2744759" y="3319719"/>
            <a:ext cx="730274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hope you will be blessed by God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0FF41-4FF7-49CD-8D99-B17530653C18}"/>
              </a:ext>
            </a:extLst>
          </p:cNvPr>
          <p:cNvSpPr txBox="1"/>
          <p:nvPr/>
        </p:nvSpPr>
        <p:spPr>
          <a:xfrm>
            <a:off x="3190369" y="3923957"/>
            <a:ext cx="666165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from today’s worship together.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D56F7-A97E-4984-9FDF-A231032740B9}"/>
              </a:ext>
            </a:extLst>
          </p:cNvPr>
          <p:cNvSpPr txBox="1"/>
          <p:nvPr/>
        </p:nvSpPr>
        <p:spPr>
          <a:xfrm>
            <a:off x="3501372" y="5479130"/>
            <a:ext cx="5077156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as usual, with a prayer.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668B0CD-6FA5-47AC-9F82-29E63CDC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7E80D-EE9D-4B19-BDD9-8438D825A72E}"/>
              </a:ext>
            </a:extLst>
          </p:cNvPr>
          <p:cNvGrpSpPr/>
          <p:nvPr/>
        </p:nvGrpSpPr>
        <p:grpSpPr>
          <a:xfrm>
            <a:off x="261634" y="271850"/>
            <a:ext cx="5612569" cy="1432361"/>
            <a:chOff x="-163847" y="202019"/>
            <a:chExt cx="10164849" cy="1855887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E1D891B-EE32-4190-822D-B0F4018FC74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8209"/>
                <a:gd name="adj2" fmla="val 1800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7477C-21CE-441B-8AD4-9AC75D8F1B81}"/>
                </a:ext>
              </a:extLst>
            </p:cNvPr>
            <p:cNvSpPr txBox="1"/>
            <p:nvPr/>
          </p:nvSpPr>
          <p:spPr>
            <a:xfrm>
              <a:off x="-163847" y="291623"/>
              <a:ext cx="9870477" cy="747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we are looking at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05ACC8-AA15-4004-8245-7EC90C92778B}"/>
              </a:ext>
            </a:extLst>
          </p:cNvPr>
          <p:cNvSpPr txBox="1"/>
          <p:nvPr/>
        </p:nvSpPr>
        <p:spPr>
          <a:xfrm>
            <a:off x="424174" y="934962"/>
            <a:ext cx="544322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SELF CONTROL this week.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11D3E-4C83-4F3C-AFFE-C37DC54B4922}"/>
              </a:ext>
            </a:extLst>
          </p:cNvPr>
          <p:cNvGrpSpPr/>
          <p:nvPr/>
        </p:nvGrpSpPr>
        <p:grpSpPr>
          <a:xfrm>
            <a:off x="2669299" y="4015578"/>
            <a:ext cx="5033540" cy="2136948"/>
            <a:chOff x="4705106" y="3108928"/>
            <a:chExt cx="5100088" cy="215935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04D5F7C-5F2D-42FF-863F-E6DCCB43E436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75555"/>
                <a:gd name="adj2" fmla="val -7432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0CE331-4BA7-4A68-B12D-F9C5BECC7108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great!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C366B1-8767-4245-9DAB-0AACDC407990}"/>
              </a:ext>
            </a:extLst>
          </p:cNvPr>
          <p:cNvSpPr txBox="1"/>
          <p:nvPr/>
        </p:nvSpPr>
        <p:spPr>
          <a:xfrm>
            <a:off x="2765608" y="4507227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1B401-0087-4385-86E4-F8F50E73DBF0}"/>
              </a:ext>
            </a:extLst>
          </p:cNvPr>
          <p:cNvSpPr txBox="1"/>
          <p:nvPr/>
        </p:nvSpPr>
        <p:spPr>
          <a:xfrm>
            <a:off x="2806298" y="4973870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Self Control.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B58C1-F036-44BE-86A8-D58849E9B421}"/>
              </a:ext>
            </a:extLst>
          </p:cNvPr>
          <p:cNvSpPr txBox="1"/>
          <p:nvPr/>
        </p:nvSpPr>
        <p:spPr>
          <a:xfrm>
            <a:off x="3134055" y="5440513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EAFC410-5CAC-4BE6-8E1E-A6BB6BA9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18B6554-214B-4C8A-9E88-089AAC0B4440}"/>
              </a:ext>
            </a:extLst>
          </p:cNvPr>
          <p:cNvGrpSpPr/>
          <p:nvPr/>
        </p:nvGrpSpPr>
        <p:grpSpPr>
          <a:xfrm>
            <a:off x="6813216" y="152714"/>
            <a:ext cx="5033540" cy="2136948"/>
            <a:chOff x="4705106" y="3108928"/>
            <a:chExt cx="5100088" cy="2159358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4454E736-DC4C-412A-94B0-27A0CCB20B7E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7625"/>
                <a:gd name="adj2" fmla="val 10664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42614C-09DD-400A-A15F-96ED90ECD4EF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Well done!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59BC588-C3A5-4E7D-9BBB-C2FCA5EDB116}"/>
              </a:ext>
            </a:extLst>
          </p:cNvPr>
          <p:cNvSpPr txBox="1"/>
          <p:nvPr/>
        </p:nvSpPr>
        <p:spPr>
          <a:xfrm>
            <a:off x="6916524" y="636925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Remember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F68D6A-97BF-4782-A347-07A201A0080B}"/>
              </a:ext>
            </a:extLst>
          </p:cNvPr>
          <p:cNvSpPr txBox="1"/>
          <p:nvPr/>
        </p:nvSpPr>
        <p:spPr>
          <a:xfrm>
            <a:off x="6998925" y="1160704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the Fruit of the Spirit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2E77ED-F947-4F38-9877-46AEDB7C1620}"/>
              </a:ext>
            </a:extLst>
          </p:cNvPr>
          <p:cNvSpPr txBox="1"/>
          <p:nvPr/>
        </p:nvSpPr>
        <p:spPr>
          <a:xfrm>
            <a:off x="6916525" y="1691916"/>
            <a:ext cx="5001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should show in our lives.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74868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2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668B0CD-6FA5-47AC-9F82-29E63CDC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20" y="2517969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7E80D-EE9D-4B19-BDD9-8438D825A72E}"/>
              </a:ext>
            </a:extLst>
          </p:cNvPr>
          <p:cNvGrpSpPr/>
          <p:nvPr/>
        </p:nvGrpSpPr>
        <p:grpSpPr>
          <a:xfrm>
            <a:off x="261634" y="271850"/>
            <a:ext cx="5612569" cy="1432361"/>
            <a:chOff x="-163847" y="202019"/>
            <a:chExt cx="10164849" cy="1855887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E1D891B-EE32-4190-822D-B0F4018FC74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8209"/>
                <a:gd name="adj2" fmla="val 1800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7477C-21CE-441B-8AD4-9AC75D8F1B81}"/>
                </a:ext>
              </a:extLst>
            </p:cNvPr>
            <p:cNvSpPr txBox="1"/>
            <p:nvPr/>
          </p:nvSpPr>
          <p:spPr>
            <a:xfrm>
              <a:off x="-163847" y="291623"/>
              <a:ext cx="9870477" cy="747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we are looking at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05ACC8-AA15-4004-8245-7EC90C92778B}"/>
              </a:ext>
            </a:extLst>
          </p:cNvPr>
          <p:cNvSpPr txBox="1"/>
          <p:nvPr/>
        </p:nvSpPr>
        <p:spPr>
          <a:xfrm>
            <a:off x="424174" y="934962"/>
            <a:ext cx="544322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SELF CONTROL this week.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11D3E-4C83-4F3C-AFFE-C37DC54B4922}"/>
              </a:ext>
            </a:extLst>
          </p:cNvPr>
          <p:cNvGrpSpPr/>
          <p:nvPr/>
        </p:nvGrpSpPr>
        <p:grpSpPr>
          <a:xfrm>
            <a:off x="2669299" y="4015578"/>
            <a:ext cx="5033540" cy="2136948"/>
            <a:chOff x="4705106" y="3108928"/>
            <a:chExt cx="5100088" cy="215935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04D5F7C-5F2D-42FF-863F-E6DCCB43E436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75555"/>
                <a:gd name="adj2" fmla="val -7432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0CE331-4BA7-4A68-B12D-F9C5BECC7108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great!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C366B1-8767-4245-9DAB-0AACDC407990}"/>
              </a:ext>
            </a:extLst>
          </p:cNvPr>
          <p:cNvSpPr txBox="1"/>
          <p:nvPr/>
        </p:nvSpPr>
        <p:spPr>
          <a:xfrm>
            <a:off x="2765608" y="4507227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1B401-0087-4385-86E4-F8F50E73DBF0}"/>
              </a:ext>
            </a:extLst>
          </p:cNvPr>
          <p:cNvSpPr txBox="1"/>
          <p:nvPr/>
        </p:nvSpPr>
        <p:spPr>
          <a:xfrm>
            <a:off x="2806298" y="4973870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Self Control.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B58C1-F036-44BE-86A8-D58849E9B421}"/>
              </a:ext>
            </a:extLst>
          </p:cNvPr>
          <p:cNvSpPr txBox="1"/>
          <p:nvPr/>
        </p:nvSpPr>
        <p:spPr>
          <a:xfrm>
            <a:off x="3134055" y="5440513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EAFC410-5CAC-4BE6-8E1E-A6BB6BA9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75998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4" name="Picture 33" descr="A picture containing tex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3047134-CEC1-4A50-812F-22F3CBFC0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284" y="2691071"/>
            <a:ext cx="3116448" cy="35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38437 -0.00672 " pathEditMode="relative" rAng="0" ptsTypes="AA">
                                      <p:cBhvr>
                                        <p:cTn id="1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2.22222E-6 L -0.7586 7.40741E-7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B701B204-2E34-485F-9772-35792697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01" y="2691071"/>
            <a:ext cx="3116448" cy="3571598"/>
          </a:xfrm>
          <a:prstGeom prst="rect">
            <a:avLst/>
          </a:prstGeom>
        </p:spPr>
      </p:pic>
      <p:pic>
        <p:nvPicPr>
          <p:cNvPr id="39" name="Picture 3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396169C-39BE-4B0A-B83E-0378DEE1E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38" name="Picture 3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E6C581F-8935-43A2-B9AD-843206558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34" name="Picture 3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EF4915-DFAD-477B-A874-B9AD553E7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135" y="2480457"/>
            <a:ext cx="1921428" cy="3742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F42DE-6281-409E-87C6-7CD4E8CE2454}"/>
              </a:ext>
            </a:extLst>
          </p:cNvPr>
          <p:cNvGrpSpPr/>
          <p:nvPr/>
        </p:nvGrpSpPr>
        <p:grpSpPr>
          <a:xfrm>
            <a:off x="439011" y="246844"/>
            <a:ext cx="5441584" cy="1652934"/>
            <a:chOff x="130527" y="195021"/>
            <a:chExt cx="9870475" cy="186288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186ACB5-7DB2-4817-AE3A-6AB82C39C0C0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7479"/>
                <a:gd name="adj2" fmla="val 14734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7D34FC-AC9A-4A00-8AA6-BF47E7D26DE7}"/>
                </a:ext>
              </a:extLst>
            </p:cNvPr>
            <p:cNvSpPr txBox="1"/>
            <p:nvPr/>
          </p:nvSpPr>
          <p:spPr>
            <a:xfrm>
              <a:off x="383161" y="195021"/>
              <a:ext cx="9365208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You are so right , Douglas.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F3C113-3BEC-488D-92DB-ECC2F6CAE9F6}"/>
              </a:ext>
            </a:extLst>
          </p:cNvPr>
          <p:cNvSpPr txBox="1"/>
          <p:nvPr/>
        </p:nvSpPr>
        <p:spPr>
          <a:xfrm>
            <a:off x="362753" y="781050"/>
            <a:ext cx="55178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do know what is right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4833-D5BC-445B-B5C8-47272893BDBD}"/>
              </a:ext>
            </a:extLst>
          </p:cNvPr>
          <p:cNvSpPr txBox="1"/>
          <p:nvPr/>
        </p:nvSpPr>
        <p:spPr>
          <a:xfrm>
            <a:off x="465561" y="1266449"/>
            <a:ext cx="537988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we do the wrong things.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6AC18-A0A6-42A4-8A95-C49D42235529}"/>
              </a:ext>
            </a:extLst>
          </p:cNvPr>
          <p:cNvGrpSpPr/>
          <p:nvPr/>
        </p:nvGrpSpPr>
        <p:grpSpPr>
          <a:xfrm>
            <a:off x="3512318" y="745348"/>
            <a:ext cx="8373551" cy="1073317"/>
            <a:chOff x="244827" y="8387199"/>
            <a:chExt cx="7428987" cy="185414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6CEE0B8B-738E-4760-BAA0-3DC4F907559E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19218"/>
                <a:gd name="adj2" fmla="val 37992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A65FA5-F8C8-4372-AC32-6FE4F93F850E}"/>
                </a:ext>
              </a:extLst>
            </p:cNvPr>
            <p:cNvSpPr txBox="1"/>
            <p:nvPr/>
          </p:nvSpPr>
          <p:spPr>
            <a:xfrm>
              <a:off x="362719" y="8433629"/>
              <a:ext cx="7311095" cy="180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Ok! I’ll put this away for another day.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6E8123-A59A-496D-84C5-D8E43FDFE2BD}"/>
              </a:ext>
            </a:extLst>
          </p:cNvPr>
          <p:cNvGrpSpPr/>
          <p:nvPr/>
        </p:nvGrpSpPr>
        <p:grpSpPr>
          <a:xfrm>
            <a:off x="2530824" y="2463212"/>
            <a:ext cx="5605835" cy="2931926"/>
            <a:chOff x="168375" y="8387199"/>
            <a:chExt cx="7387548" cy="118222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D858098-A36E-4E43-B8AB-440045061D3C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64410"/>
                <a:gd name="adj2" fmla="val -1508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04814B-E3B7-4E6F-B75E-2C12157FADC2}"/>
                </a:ext>
              </a:extLst>
            </p:cNvPr>
            <p:cNvSpPr txBox="1"/>
            <p:nvPr/>
          </p:nvSpPr>
          <p:spPr>
            <a:xfrm>
              <a:off x="168375" y="8392693"/>
              <a:ext cx="7311096" cy="27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This is why we need to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3D7E73-1756-4283-B871-339437F14BA0}"/>
              </a:ext>
            </a:extLst>
          </p:cNvPr>
          <p:cNvSpPr txBox="1"/>
          <p:nvPr/>
        </p:nvSpPr>
        <p:spPr>
          <a:xfrm>
            <a:off x="2071555" y="3370530"/>
            <a:ext cx="60651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God loves us so much and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EF59A1-BC04-42B2-A4A2-2CC4BDFB584F}"/>
              </a:ext>
            </a:extLst>
          </p:cNvPr>
          <p:cNvSpPr txBox="1"/>
          <p:nvPr/>
        </p:nvSpPr>
        <p:spPr>
          <a:xfrm>
            <a:off x="3428621" y="2906619"/>
            <a:ext cx="41025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stay close to God.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12CC83-4157-4F11-AAA0-82132E15B8B4}"/>
              </a:ext>
            </a:extLst>
          </p:cNvPr>
          <p:cNvGrpSpPr/>
          <p:nvPr/>
        </p:nvGrpSpPr>
        <p:grpSpPr>
          <a:xfrm>
            <a:off x="6355008" y="247492"/>
            <a:ext cx="5197788" cy="1926907"/>
            <a:chOff x="5116133" y="198769"/>
            <a:chExt cx="5646604" cy="1840096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0486D4BC-394C-4EA8-B752-E10413B919A1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28171"/>
                <a:gd name="adj2" fmla="val 12160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091BFB-5D8A-4A0B-9D96-8A75706A8A38}"/>
                </a:ext>
              </a:extLst>
            </p:cNvPr>
            <p:cNvSpPr txBox="1"/>
            <p:nvPr/>
          </p:nvSpPr>
          <p:spPr>
            <a:xfrm>
              <a:off x="5160340" y="351398"/>
              <a:ext cx="5470189" cy="8351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I’m the same.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5E7DED-807F-408F-95AE-131E10914B38}"/>
              </a:ext>
            </a:extLst>
          </p:cNvPr>
          <p:cNvSpPr txBox="1"/>
          <p:nvPr/>
        </p:nvSpPr>
        <p:spPr>
          <a:xfrm>
            <a:off x="6401414" y="882958"/>
            <a:ext cx="504554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know I shouldn’t tell lies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D45B71-2F92-42CE-8547-4BD46BBE1990}"/>
              </a:ext>
            </a:extLst>
          </p:cNvPr>
          <p:cNvSpPr txBox="1"/>
          <p:nvPr/>
        </p:nvSpPr>
        <p:spPr>
          <a:xfrm>
            <a:off x="6390624" y="1440230"/>
            <a:ext cx="504554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sometimes I do!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CFBF6C-E693-4A1B-B507-DAC2D2AE06F8}"/>
              </a:ext>
            </a:extLst>
          </p:cNvPr>
          <p:cNvSpPr txBox="1"/>
          <p:nvPr/>
        </p:nvSpPr>
        <p:spPr>
          <a:xfrm>
            <a:off x="2071555" y="3878663"/>
            <a:ext cx="60651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will forgive us if we tell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1AD12F-76F5-4A31-9741-7A4A0CC53977}"/>
              </a:ext>
            </a:extLst>
          </p:cNvPr>
          <p:cNvSpPr txBox="1"/>
          <p:nvPr/>
        </p:nvSpPr>
        <p:spPr>
          <a:xfrm>
            <a:off x="2948156" y="4358353"/>
            <a:ext cx="460848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Him we are sorry and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789539-3F7C-404B-B15C-EC9777857F2D}"/>
              </a:ext>
            </a:extLst>
          </p:cNvPr>
          <p:cNvSpPr txBox="1"/>
          <p:nvPr/>
        </p:nvSpPr>
        <p:spPr>
          <a:xfrm>
            <a:off x="3505264" y="4848967"/>
            <a:ext cx="38439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want to change.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49569" y="-79594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8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61901 0.0027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7.40741E-7 L 0.81992 -0.0009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2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7" grpId="0"/>
      <p:bldP spid="55" grpId="0"/>
      <p:bldP spid="44" grpId="0"/>
      <p:bldP spid="45" grpId="0"/>
      <p:bldP spid="46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668B0CD-6FA5-47AC-9F82-29E63CDC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7E80D-EE9D-4B19-BDD9-8438D825A72E}"/>
              </a:ext>
            </a:extLst>
          </p:cNvPr>
          <p:cNvGrpSpPr/>
          <p:nvPr/>
        </p:nvGrpSpPr>
        <p:grpSpPr>
          <a:xfrm>
            <a:off x="2466937" y="2970247"/>
            <a:ext cx="6045897" cy="2063908"/>
            <a:chOff x="-18821" y="202019"/>
            <a:chExt cx="10019823" cy="1855887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E1D891B-EE32-4190-822D-B0F4018FC74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5237"/>
                <a:gd name="adj2" fmla="val -2407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7477C-21CE-441B-8AD4-9AC75D8F1B81}"/>
                </a:ext>
              </a:extLst>
            </p:cNvPr>
            <p:cNvSpPr txBox="1"/>
            <p:nvPr/>
          </p:nvSpPr>
          <p:spPr>
            <a:xfrm>
              <a:off x="-18821" y="241079"/>
              <a:ext cx="9870477" cy="1412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I’ve been thinking a lot about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05ACC8-AA15-4004-8245-7EC90C92778B}"/>
              </a:ext>
            </a:extLst>
          </p:cNvPr>
          <p:cNvSpPr txBox="1"/>
          <p:nvPr/>
        </p:nvSpPr>
        <p:spPr>
          <a:xfrm>
            <a:off x="2723215" y="3511048"/>
            <a:ext cx="544322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Spirit.</a:t>
            </a:r>
          </a:p>
        </p:txBody>
      </p:sp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EAFC410-5CAC-4BE6-8E1E-A6BB6BA92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18B6554-214B-4C8A-9E88-089AAC0B4440}"/>
              </a:ext>
            </a:extLst>
          </p:cNvPr>
          <p:cNvGrpSpPr/>
          <p:nvPr/>
        </p:nvGrpSpPr>
        <p:grpSpPr>
          <a:xfrm>
            <a:off x="621153" y="152714"/>
            <a:ext cx="10746095" cy="2689708"/>
            <a:chOff x="4705106" y="3108928"/>
            <a:chExt cx="5100088" cy="2159358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4454E736-DC4C-412A-94B0-27A0CCB20B7E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28208"/>
                <a:gd name="adj2" fmla="val 739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42614C-09DD-400A-A15F-96ED90ECD4EF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Self Control is all about making the right choices.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86DCAA-7E3C-4EBF-814C-053529AC2CEA}"/>
              </a:ext>
            </a:extLst>
          </p:cNvPr>
          <p:cNvGrpSpPr/>
          <p:nvPr/>
        </p:nvGrpSpPr>
        <p:grpSpPr>
          <a:xfrm>
            <a:off x="2354538" y="5122818"/>
            <a:ext cx="6120013" cy="1526246"/>
            <a:chOff x="5116133" y="198769"/>
            <a:chExt cx="5646604" cy="1840096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0EC65C97-C476-4810-BE2E-52C0BCCE4C22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80319"/>
                <a:gd name="adj2" fmla="val -1532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3B92B1-7F08-410A-8499-DA386EE3895F}"/>
                </a:ext>
              </a:extLst>
            </p:cNvPr>
            <p:cNvSpPr txBox="1"/>
            <p:nvPr/>
          </p:nvSpPr>
          <p:spPr>
            <a:xfrm>
              <a:off x="5201110" y="245167"/>
              <a:ext cx="5470189" cy="550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Yes, you’re right.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59BC588-C3A5-4E7D-9BBB-C2FCA5EDB116}"/>
              </a:ext>
            </a:extLst>
          </p:cNvPr>
          <p:cNvSpPr txBox="1"/>
          <p:nvPr/>
        </p:nvSpPr>
        <p:spPr>
          <a:xfrm>
            <a:off x="1464696" y="737103"/>
            <a:ext cx="89005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If we put God first in everything we do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F68D6A-97BF-4782-A347-07A201A0080B}"/>
              </a:ext>
            </a:extLst>
          </p:cNvPr>
          <p:cNvSpPr txBox="1"/>
          <p:nvPr/>
        </p:nvSpPr>
        <p:spPr>
          <a:xfrm>
            <a:off x="2068371" y="1249764"/>
            <a:ext cx="769319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then we will make the right choices.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2E77ED-F947-4F38-9877-46AEDB7C1620}"/>
              </a:ext>
            </a:extLst>
          </p:cNvPr>
          <p:cNvSpPr txBox="1"/>
          <p:nvPr/>
        </p:nvSpPr>
        <p:spPr>
          <a:xfrm>
            <a:off x="1139384" y="1670898"/>
            <a:ext cx="101651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If we remember what we have learnt about the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AF0899-1493-4629-ABC5-C301E9DF699D}"/>
              </a:ext>
            </a:extLst>
          </p:cNvPr>
          <p:cNvSpPr txBox="1"/>
          <p:nvPr/>
        </p:nvSpPr>
        <p:spPr>
          <a:xfrm>
            <a:off x="698731" y="2205675"/>
            <a:ext cx="1070934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Fruit of the Spirit we shouldn’t make wrong choices.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CE31FB-5FC8-451B-83AA-82965C1BB1E7}"/>
              </a:ext>
            </a:extLst>
          </p:cNvPr>
          <p:cNvSpPr txBox="1"/>
          <p:nvPr/>
        </p:nvSpPr>
        <p:spPr>
          <a:xfrm>
            <a:off x="2501698" y="3966761"/>
            <a:ext cx="612814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 seems that if we show 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D83F29-5EBD-41A7-81AE-A661EA733A20}"/>
              </a:ext>
            </a:extLst>
          </p:cNvPr>
          <p:cNvSpPr txBox="1"/>
          <p:nvPr/>
        </p:nvSpPr>
        <p:spPr>
          <a:xfrm>
            <a:off x="2511345" y="4457330"/>
            <a:ext cx="612814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Fruit, then others will show too.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F5661A-4B0C-4007-9486-A51A890616A7}"/>
              </a:ext>
            </a:extLst>
          </p:cNvPr>
          <p:cNvSpPr txBox="1"/>
          <p:nvPr/>
        </p:nvSpPr>
        <p:spPr>
          <a:xfrm>
            <a:off x="2337695" y="5608236"/>
            <a:ext cx="61469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If we put God first, then all the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80E48F-A15F-43D2-8DC1-B864157634CA}"/>
              </a:ext>
            </a:extLst>
          </p:cNvPr>
          <p:cNvSpPr txBox="1"/>
          <p:nvPr/>
        </p:nvSpPr>
        <p:spPr>
          <a:xfrm>
            <a:off x="2466937" y="6093226"/>
            <a:ext cx="61469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Fruit of the Spirit will show.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123596" y="-79067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7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  <p:bldP spid="41" grpId="0"/>
      <p:bldP spid="42" grpId="0"/>
      <p:bldP spid="34" grpId="0"/>
      <p:bldP spid="43" grpId="0"/>
      <p:bldP spid="44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CA90EE-BE95-4F1B-A743-94D57967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21" name="Picture 2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EF4C07A-2AA8-45AF-BE29-0C081F1F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AA05B9-3D3C-4A8F-915B-5BAA90954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8129A-0099-4012-A136-C4D8CA8229F7}"/>
              </a:ext>
            </a:extLst>
          </p:cNvPr>
          <p:cNvGrpSpPr/>
          <p:nvPr/>
        </p:nvGrpSpPr>
        <p:grpSpPr>
          <a:xfrm>
            <a:off x="2870781" y="4477339"/>
            <a:ext cx="5306446" cy="1188743"/>
            <a:chOff x="130527" y="202019"/>
            <a:chExt cx="9870475" cy="1855887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288E20A-FB31-4E2F-B7ED-5E38DDCBAD0E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72872"/>
                <a:gd name="adj2" fmla="val -13083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BC513A-FD6F-4E67-A603-B47125E1F534}"/>
                </a:ext>
              </a:extLst>
            </p:cNvPr>
            <p:cNvSpPr txBox="1"/>
            <p:nvPr/>
          </p:nvSpPr>
          <p:spPr>
            <a:xfrm>
              <a:off x="416301" y="297460"/>
              <a:ext cx="9298927" cy="593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pray about what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93ACE9-CBF8-4ACA-AB7F-9D1D1A27660E}"/>
              </a:ext>
            </a:extLst>
          </p:cNvPr>
          <p:cNvSpPr txBox="1"/>
          <p:nvPr/>
        </p:nvSpPr>
        <p:spPr>
          <a:xfrm>
            <a:off x="3372738" y="5089257"/>
            <a:ext cx="438849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learnt today.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2D4F3-7043-4CE7-9DCE-E16BEF271FFC}"/>
              </a:ext>
            </a:extLst>
          </p:cNvPr>
          <p:cNvGrpSpPr/>
          <p:nvPr/>
        </p:nvGrpSpPr>
        <p:grpSpPr>
          <a:xfrm>
            <a:off x="747871" y="317978"/>
            <a:ext cx="10101361" cy="1584223"/>
            <a:chOff x="137021" y="8387199"/>
            <a:chExt cx="7418902" cy="1182229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4A90F17-3723-4E0C-AEC5-174BE662FC24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30724"/>
                <a:gd name="adj2" fmla="val 1498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7E307-ADB7-455D-BF5A-A017046639E1}"/>
                </a:ext>
              </a:extLst>
            </p:cNvPr>
            <p:cNvSpPr txBox="1"/>
            <p:nvPr/>
          </p:nvSpPr>
          <p:spPr>
            <a:xfrm>
              <a:off x="137021" y="8393539"/>
              <a:ext cx="7311096" cy="4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So my challenge for you today is: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FDE2-60AB-41EA-9ECC-F1C7199B8A3C}"/>
              </a:ext>
            </a:extLst>
          </p:cNvPr>
          <p:cNvSpPr txBox="1"/>
          <p:nvPr/>
        </p:nvSpPr>
        <p:spPr>
          <a:xfrm>
            <a:off x="1126671" y="826907"/>
            <a:ext cx="957577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get closer to God.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F0B0-F365-48E3-BD51-D8AAFC3FA735}"/>
              </a:ext>
            </a:extLst>
          </p:cNvPr>
          <p:cNvSpPr txBox="1"/>
          <p:nvPr/>
        </p:nvSpPr>
        <p:spPr>
          <a:xfrm>
            <a:off x="893110" y="1322674"/>
            <a:ext cx="995457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would spend more time with God.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1EEEA0-16D3-4DA2-9FFA-A4EBCEDD6C71}"/>
              </a:ext>
            </a:extLst>
          </p:cNvPr>
          <p:cNvGrpSpPr/>
          <p:nvPr/>
        </p:nvGrpSpPr>
        <p:grpSpPr>
          <a:xfrm>
            <a:off x="3101993" y="2694275"/>
            <a:ext cx="4844020" cy="1096920"/>
            <a:chOff x="137019" y="8387199"/>
            <a:chExt cx="7418904" cy="118222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D33B3162-08D8-467D-B2DF-134784433D1E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70537"/>
                <a:gd name="adj2" fmla="val 207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6A4B1B-1A9D-4AAA-A7AC-E5E9D0F048C7}"/>
                </a:ext>
              </a:extLst>
            </p:cNvPr>
            <p:cNvSpPr txBox="1"/>
            <p:nvPr/>
          </p:nvSpPr>
          <p:spPr>
            <a:xfrm>
              <a:off x="137019" y="8393540"/>
              <a:ext cx="7418902" cy="613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How could you spend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349ABD6-C104-4E0D-A034-02101EAA7AB8}"/>
              </a:ext>
            </a:extLst>
          </p:cNvPr>
          <p:cNvSpPr txBox="1"/>
          <p:nvPr/>
        </p:nvSpPr>
        <p:spPr>
          <a:xfrm>
            <a:off x="3445391" y="3156594"/>
            <a:ext cx="42431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more time with God?</a:t>
            </a:r>
            <a:endParaRPr lang="en-US" sz="31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5706678E-3D90-4BBD-BC9F-B08A38424CFF}"/>
              </a:ext>
            </a:extLst>
          </p:cNvPr>
          <p:cNvSpPr/>
          <p:nvPr/>
        </p:nvSpPr>
        <p:spPr>
          <a:xfrm>
            <a:off x="-249569" y="-72143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8F1784-1F95-4CAA-A0FA-F9F87FBF1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5018D-A03E-48FE-8F0C-D2A76BD3E42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F4E94B2-6880-4F60-80A0-B5F9BB3C232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1C7556-E55F-47EF-AB4B-7C5EAF1B0F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2" grpId="0"/>
      <p:bldP spid="8" grpId="0"/>
      <p:bldP spid="1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2CD35C7-232A-47F2-98B5-DB8229588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32" name="Picture 3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140D679-1F0F-4A08-82DD-64F2B2E91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A01B30-C5C2-4DEB-9EF0-CB4F13BFA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487" y="2666365"/>
            <a:ext cx="2005300" cy="3510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C19065-9835-49B2-A2BF-BB50FA95C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617" y="48248"/>
            <a:ext cx="11520340" cy="1840096"/>
            <a:chOff x="70094" y="202019"/>
            <a:chExt cx="9991340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872"/>
                <a:gd name="adj2" fmla="val 1378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70094" y="292122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still love us when we mess up.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0" y="679883"/>
            <a:ext cx="105303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want the very best for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2901013" y="2723631"/>
            <a:ext cx="6157190" cy="2731983"/>
            <a:chOff x="7959293" y="3597910"/>
            <a:chExt cx="5075844" cy="143761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10"/>
              <a:ext cx="4921086" cy="1437612"/>
            </a:xfrm>
            <a:prstGeom prst="wedgeRoundRectCallout">
              <a:avLst>
                <a:gd name="adj1" fmla="val 73697"/>
                <a:gd name="adj2" fmla="val -217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7959293" y="3663414"/>
              <a:ext cx="5075844" cy="3399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show our friends,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2952953" y="3317207"/>
            <a:ext cx="596946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much You love them.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2952952" y="3792874"/>
            <a:ext cx="588746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2E4492F-174C-4271-8857-9FF5CD16B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7" y="2591685"/>
            <a:ext cx="2021986" cy="36709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F013B9-8B2A-4093-A51B-83160A8159CF}"/>
              </a:ext>
            </a:extLst>
          </p:cNvPr>
          <p:cNvSpPr txBox="1"/>
          <p:nvPr/>
        </p:nvSpPr>
        <p:spPr>
          <a:xfrm>
            <a:off x="168498" y="1208398"/>
            <a:ext cx="1118457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the Holy Spirit fills us with Fruit from You.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661C3-C851-476A-A293-43B152C84856}"/>
              </a:ext>
            </a:extLst>
          </p:cNvPr>
          <p:cNvSpPr txBox="1"/>
          <p:nvPr/>
        </p:nvSpPr>
        <p:spPr>
          <a:xfrm>
            <a:off x="3257358" y="4275313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everything we do and say.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32AB521-3982-4F53-88B0-BEB74E0B2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524" y="2730493"/>
            <a:ext cx="1969148" cy="36003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5D785A-B26D-4829-AA86-2074B18D1457}"/>
              </a:ext>
            </a:extLst>
          </p:cNvPr>
          <p:cNvSpPr txBox="1"/>
          <p:nvPr/>
        </p:nvSpPr>
        <p:spPr>
          <a:xfrm>
            <a:off x="2973705" y="4790740"/>
            <a:ext cx="586670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trust You each day.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E9CAAE-7759-4432-8E1B-D525C22F87F6}"/>
              </a:ext>
            </a:extLst>
          </p:cNvPr>
          <p:cNvGrpSpPr/>
          <p:nvPr/>
        </p:nvGrpSpPr>
        <p:grpSpPr>
          <a:xfrm>
            <a:off x="4751269" y="5772682"/>
            <a:ext cx="1690070" cy="606079"/>
            <a:chOff x="70094" y="202019"/>
            <a:chExt cx="9991340" cy="18667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86669BE9-5EBA-4D17-8B6A-C825F4F862D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259685"/>
                <a:gd name="adj2" fmla="val -4279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1114EE-795C-486B-851B-5A8617367BCC}"/>
                </a:ext>
              </a:extLst>
            </p:cNvPr>
            <p:cNvSpPr txBox="1"/>
            <p:nvPr/>
          </p:nvSpPr>
          <p:spPr>
            <a:xfrm>
              <a:off x="70094" y="292121"/>
              <a:ext cx="9991340" cy="17766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AMEN</a:t>
              </a:r>
              <a:endParaRPr lang="en-US" sz="3100" b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5FE342D4-6C79-4FAC-9D08-E30B598257ED}"/>
              </a:ext>
            </a:extLst>
          </p:cNvPr>
          <p:cNvSpPr/>
          <p:nvPr/>
        </p:nvSpPr>
        <p:spPr>
          <a:xfrm>
            <a:off x="-310282" y="-81982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BB7227-0FC3-4765-8811-F157494E959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023534F1-3A78-4FD7-9BA5-2F205BF47C0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C3C27D-87A1-4DCD-B2B9-F9EC2F5D748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0.0206 L -0.18867 0.02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22057 0.01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5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789 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3 L 0.27487 -0.00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4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F7CF0EAD-A3FB-4217-A35C-4571A5A1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8" y="2631729"/>
            <a:ext cx="1967359" cy="3335747"/>
          </a:xfrm>
          <a:prstGeom prst="rect">
            <a:avLst/>
          </a:prstGeom>
        </p:spPr>
      </p:pic>
      <p:pic>
        <p:nvPicPr>
          <p:cNvPr id="21" name="Picture 2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54996C-37F7-425B-BBB7-AB329B755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" y="2736366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523212"/>
            <a:ext cx="6622472" cy="823983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1977"/>
                <a:gd name="adj2" fmla="val 300595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1707992" y="381043"/>
              <a:ext cx="8382583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  <a:endParaRPr lang="en-GB" sz="32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4481530" y="3533285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0446"/>
                <a:gd name="adj2" fmla="val -59184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5464115" y="4201037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81627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A609591C-39DE-4D65-A116-BAB7756B65B3}"/>
              </a:ext>
            </a:extLst>
          </p:cNvPr>
          <p:cNvSpPr txBox="1"/>
          <p:nvPr/>
        </p:nvSpPr>
        <p:spPr>
          <a:xfrm>
            <a:off x="4207590" y="5227559"/>
            <a:ext cx="62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Lord I lift your name on high</a:t>
            </a:r>
          </a:p>
        </p:txBody>
      </p:sp>
    </p:spTree>
    <p:extLst>
      <p:ext uri="{BB962C8B-B14F-4D97-AF65-F5344CB8AC3E}">
        <p14:creationId xmlns:p14="http://schemas.microsoft.com/office/powerpoint/2010/main" val="32679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E23396A-4E36-4759-B09B-3F246374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01" y="2977421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8B899-4167-4125-9E8F-E164F2E99DF9}"/>
              </a:ext>
            </a:extLst>
          </p:cNvPr>
          <p:cNvGrpSpPr/>
          <p:nvPr/>
        </p:nvGrpSpPr>
        <p:grpSpPr>
          <a:xfrm>
            <a:off x="742911" y="298485"/>
            <a:ext cx="4401848" cy="2202501"/>
            <a:chOff x="760164" y="126770"/>
            <a:chExt cx="4401848" cy="220250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5CD2614-4FA3-4028-A327-769C44D787C8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8FDD3A-ECBE-455E-84B2-65F6199605EB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0B8EE-5E07-4AAC-8286-7126CD0D1B11}"/>
              </a:ext>
            </a:extLst>
          </p:cNvPr>
          <p:cNvGrpSpPr/>
          <p:nvPr/>
        </p:nvGrpSpPr>
        <p:grpSpPr>
          <a:xfrm>
            <a:off x="4116223" y="873961"/>
            <a:ext cx="7332866" cy="5156423"/>
            <a:chOff x="4098970" y="679073"/>
            <a:chExt cx="7332866" cy="51564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DB1662-A23E-4DB4-B315-3E6FA342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995F52-1189-456F-9EC6-5FE15FA662B9}"/>
                </a:ext>
              </a:extLst>
            </p:cNvPr>
            <p:cNvSpPr/>
            <p:nvPr/>
          </p:nvSpPr>
          <p:spPr>
            <a:xfrm rot="255362">
              <a:off x="5605527" y="1107894"/>
              <a:ext cx="4684572" cy="4064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200" b="1" i="0" baseline="300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So we should not be </a:t>
              </a: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like other people. 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  We should not be </a:t>
              </a: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sleeping, but we </a:t>
              </a: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should be awake and </a:t>
              </a: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have self-control.</a:t>
              </a:r>
              <a:r>
                <a:rPr lang="en-US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</a:p>
            <a:p>
              <a:pPr>
                <a:lnSpc>
                  <a:spcPts val="45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 Thessalonians 5 v6</a:t>
              </a:r>
              <a:endParaRPr lang="en-GB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27FEBE-4B4E-48CA-9DEA-9458B3E67A99}"/>
              </a:ext>
            </a:extLst>
          </p:cNvPr>
          <p:cNvSpPr txBox="1"/>
          <p:nvPr/>
        </p:nvSpPr>
        <p:spPr>
          <a:xfrm>
            <a:off x="1238863" y="1389397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D51CA58-21A8-4914-859C-F7908548D6C0}"/>
              </a:ext>
            </a:extLst>
          </p:cNvPr>
          <p:cNvSpPr/>
          <p:nvPr/>
        </p:nvSpPr>
        <p:spPr>
          <a:xfrm>
            <a:off x="-249569" y="-823233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08139-ADC2-408E-8DEC-673D23D85A6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9ED9991E-B5EF-46AE-BC47-CAB13D0C838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A01788-0E17-4B2C-BB79-D08206D4B56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53C8046-994F-4A4E-A307-9D6FD082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59" y="1369528"/>
            <a:ext cx="3478224" cy="2616949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8170471-B31D-4A9D-B107-7F131F76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13" y="978721"/>
            <a:ext cx="3454908" cy="2798449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90022455-D3F1-4154-BE7B-3D21A47CB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558975-5E2D-4DF6-815B-8B88BF8E0754}"/>
              </a:ext>
            </a:extLst>
          </p:cNvPr>
          <p:cNvGrpSpPr/>
          <p:nvPr/>
        </p:nvGrpSpPr>
        <p:grpSpPr>
          <a:xfrm>
            <a:off x="266700" y="351738"/>
            <a:ext cx="3591737" cy="2035581"/>
            <a:chOff x="7548076" y="4811713"/>
            <a:chExt cx="3162354" cy="1069667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85AFC5D-0C06-43CE-9248-EA6390E04970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5698"/>
                <a:gd name="adj2" fmla="val 105483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72CA67-41EA-4250-85DC-63208F155283}"/>
                </a:ext>
              </a:extLst>
            </p:cNvPr>
            <p:cNvSpPr txBox="1"/>
            <p:nvPr/>
          </p:nvSpPr>
          <p:spPr>
            <a:xfrm>
              <a:off x="7612216" y="4865041"/>
              <a:ext cx="2974640" cy="72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112C31E-962C-47C4-B9A6-E6F2CBD3689A}"/>
              </a:ext>
            </a:extLst>
          </p:cNvPr>
          <p:cNvSpPr txBox="1"/>
          <p:nvPr/>
        </p:nvSpPr>
        <p:spPr>
          <a:xfrm>
            <a:off x="4915298" y="5334123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5A0E5-216C-46F3-BF9C-58BF40691A38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4B7ADC-0E27-4586-A504-F71A75CCA8BE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C74D57-7FC1-4BE5-9160-716734D3F484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90D235-7121-4EB1-83B4-B5AE52EFD230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073F4-4B85-4106-A4E5-8509F62FDF63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947-205F-4C59-A678-762A414B239C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F6162851-27E5-4433-80C2-C6BE9A55F3E4}"/>
              </a:ext>
            </a:extLst>
          </p:cNvPr>
          <p:cNvSpPr/>
          <p:nvPr/>
        </p:nvSpPr>
        <p:spPr>
          <a:xfrm>
            <a:off x="-230520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A399F-C1FC-4B85-B404-E9CE0E444CF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1A52F98-15D1-480F-BDB2-37333070D99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33DF2B-F719-44AF-8257-E1CD372592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D661CE-3C97-4871-A73D-AA3EFDBE6E3B}"/>
              </a:ext>
            </a:extLst>
          </p:cNvPr>
          <p:cNvSpPr txBox="1"/>
          <p:nvPr/>
        </p:nvSpPr>
        <p:spPr>
          <a:xfrm>
            <a:off x="8828571" y="4156943"/>
            <a:ext cx="2429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https://jigex.com/iSCS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44B77-FD32-4C91-ACC4-BAE6E12C5298}"/>
              </a:ext>
            </a:extLst>
          </p:cNvPr>
          <p:cNvSpPr txBox="1"/>
          <p:nvPr/>
        </p:nvSpPr>
        <p:spPr>
          <a:xfrm>
            <a:off x="8896499" y="4829362"/>
            <a:ext cx="2361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https://jigex.com/3h1F</a:t>
            </a: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EACE9A7-C86F-4599-98F1-FC52DE31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5" y="448491"/>
            <a:ext cx="3174268" cy="451659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6E8EEC5-992B-4F3F-9614-F68E291E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11" y="741007"/>
            <a:ext cx="3410462" cy="3818293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CB8501F-421C-4DA2-837F-BD29505CA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4" y="463160"/>
            <a:ext cx="3128774" cy="45019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EBB3FB-D1E8-47B5-92C6-AE2AE89D5D0F}"/>
              </a:ext>
            </a:extLst>
          </p:cNvPr>
          <p:cNvSpPr txBox="1"/>
          <p:nvPr/>
        </p:nvSpPr>
        <p:spPr>
          <a:xfrm>
            <a:off x="4545916" y="5382363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Codebreaker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9A5A7-340F-4C9E-A5B9-38758A63148C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B6511-F129-4E45-9A00-9043930480D6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18543-5CF4-4260-AFC3-15041D6D31E5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72830-4FD9-48B5-9371-F346DCB1847F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B56AC-05D2-4CB3-A840-8DD242AB241B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F4A4209D-D342-4D91-AB3C-CF97505DFC21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CA27E577-7DAA-4911-A4F2-B75E34B46EE2}"/>
              </a:ext>
            </a:extLst>
          </p:cNvPr>
          <p:cNvSpPr/>
          <p:nvPr/>
        </p:nvSpPr>
        <p:spPr>
          <a:xfrm>
            <a:off x="-249569" y="-80706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976BFD-B53D-456D-A38F-A71EBA2F3DA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D1D1C74-D000-41ED-B329-A9DFE95D6D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0E764F-A756-4BA2-BA26-ED58DF69C0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8E8977-CC5E-4E1B-96D5-EB27EB02869E}"/>
              </a:ext>
            </a:extLst>
          </p:cNvPr>
          <p:cNvSpPr txBox="1"/>
          <p:nvPr/>
        </p:nvSpPr>
        <p:spPr>
          <a:xfrm>
            <a:off x="663080" y="6197971"/>
            <a:ext cx="35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/>
              </a:rPr>
              <a:t>https://thewordsearch.com/puzzle/2329062/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58B48F-665E-4EBB-8F0D-58BD537EA4DF}"/>
              </a:ext>
            </a:extLst>
          </p:cNvPr>
          <p:cNvGrpSpPr/>
          <p:nvPr/>
        </p:nvGrpSpPr>
        <p:grpSpPr>
          <a:xfrm>
            <a:off x="913164" y="202019"/>
            <a:ext cx="9683117" cy="2362141"/>
            <a:chOff x="130527" y="202019"/>
            <a:chExt cx="11930950" cy="185588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41AC275-69EB-4A4D-9F48-4D149783705A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41489"/>
                <a:gd name="adj2" fmla="val 8938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F87DE-9DCE-4E17-AC2B-36A45AA18446}"/>
                </a:ext>
              </a:extLst>
            </p:cNvPr>
            <p:cNvSpPr txBox="1"/>
            <p:nvPr/>
          </p:nvSpPr>
          <p:spPr>
            <a:xfrm>
              <a:off x="239587" y="282889"/>
              <a:ext cx="11821890" cy="453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are the same everyday.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95C9E6-DDD5-432A-AD60-5A59455FD0C4}"/>
              </a:ext>
            </a:extLst>
          </p:cNvPr>
          <p:cNvSpPr txBox="1"/>
          <p:nvPr/>
        </p:nvSpPr>
        <p:spPr>
          <a:xfrm>
            <a:off x="1810081" y="1453106"/>
            <a:ext cx="773742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love us so much that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B93C8A-4997-4D2B-9444-F35D75D84110}"/>
              </a:ext>
            </a:extLst>
          </p:cNvPr>
          <p:cNvSpPr txBox="1"/>
          <p:nvPr/>
        </p:nvSpPr>
        <p:spPr>
          <a:xfrm>
            <a:off x="1443034" y="918877"/>
            <a:ext cx="847151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are always with 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25B0BF-F708-4053-A6E3-139FF86760DB}"/>
              </a:ext>
            </a:extLst>
          </p:cNvPr>
          <p:cNvGrpSpPr/>
          <p:nvPr/>
        </p:nvGrpSpPr>
        <p:grpSpPr>
          <a:xfrm>
            <a:off x="2560167" y="5475836"/>
            <a:ext cx="3012497" cy="747106"/>
            <a:chOff x="247422" y="112484"/>
            <a:chExt cx="9825883" cy="141985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494B350-64BF-4C93-894F-34089E9A675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79518"/>
                <a:gd name="adj2" fmla="val -30698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DA9829-A9A6-422F-9586-7B66A1D734D6}"/>
                </a:ext>
              </a:extLst>
            </p:cNvPr>
            <p:cNvSpPr txBox="1"/>
            <p:nvPr/>
          </p:nvSpPr>
          <p:spPr>
            <a:xfrm>
              <a:off x="469910" y="245588"/>
              <a:ext cx="9380905" cy="1096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A6A944-CC9B-42CA-BB06-FE3999E5D91E}"/>
              </a:ext>
            </a:extLst>
          </p:cNvPr>
          <p:cNvGrpSpPr/>
          <p:nvPr/>
        </p:nvGrpSpPr>
        <p:grpSpPr>
          <a:xfrm>
            <a:off x="2232773" y="3388990"/>
            <a:ext cx="9439851" cy="1855887"/>
            <a:chOff x="35416" y="202019"/>
            <a:chExt cx="12026060" cy="185588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F531FD1-EF20-41C5-BA5A-4D004A19B674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6600"/>
                <a:gd name="adj2" fmla="val -4181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751CAA-DBC0-44DD-B6A5-B3F3AD3A6982}"/>
                </a:ext>
              </a:extLst>
            </p:cNvPr>
            <p:cNvSpPr txBox="1"/>
            <p:nvPr/>
          </p:nvSpPr>
          <p:spPr>
            <a:xfrm>
              <a:off x="35416" y="285241"/>
              <a:ext cx="12026059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understand what You are saying today.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841083-9862-4670-A2F0-E0EC9BA79EAC}"/>
              </a:ext>
            </a:extLst>
          </p:cNvPr>
          <p:cNvSpPr txBox="1"/>
          <p:nvPr/>
        </p:nvSpPr>
        <p:spPr>
          <a:xfrm>
            <a:off x="2343177" y="4048382"/>
            <a:ext cx="903173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Your teaching into our daily lives.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8DF839-1ABC-40F4-AAFB-8CE2A050A437}"/>
              </a:ext>
            </a:extLst>
          </p:cNvPr>
          <p:cNvSpPr txBox="1"/>
          <p:nvPr/>
        </p:nvSpPr>
        <p:spPr>
          <a:xfrm>
            <a:off x="2571670" y="4645794"/>
            <a:ext cx="88724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 everything we do.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8A5D-B26B-42CD-947D-4064ACB2E5E0}"/>
              </a:ext>
            </a:extLst>
          </p:cNvPr>
          <p:cNvSpPr txBox="1"/>
          <p:nvPr/>
        </p:nvSpPr>
        <p:spPr>
          <a:xfrm>
            <a:off x="1810082" y="1924492"/>
            <a:ext cx="773742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came to save us. 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249569" y="-88022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C2EC6-CC62-478E-9F53-D1F09C126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3" y="1598787"/>
            <a:ext cx="3433572" cy="2201895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D4300CE-24CB-4A17-A262-88B68576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92" y="378419"/>
            <a:ext cx="3146807" cy="47070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CEBCF34-C3A0-4779-9AB5-2C86F29D8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62" y="378420"/>
            <a:ext cx="3202809" cy="464263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814A52-338B-4E51-BB1C-5F3C489B4860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9CF25-4345-4157-A1C8-F315C8F05F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0A9C4-1718-4F04-A98F-888594248E4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BA88D-1191-425E-AD8D-34420C3DA826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40D7D-7444-416B-9296-D1E43B5A9D0B}"/>
              </a:ext>
            </a:extLst>
          </p:cNvPr>
          <p:cNvSpPr txBox="1"/>
          <p:nvPr/>
        </p:nvSpPr>
        <p:spPr>
          <a:xfrm>
            <a:off x="677396" y="5369408"/>
            <a:ext cx="335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Fruit of the Spirit Game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15F17-3E12-4BA5-9F01-47C86F905E39}"/>
              </a:ext>
            </a:extLst>
          </p:cNvPr>
          <p:cNvSpPr txBox="1"/>
          <p:nvPr/>
        </p:nvSpPr>
        <p:spPr>
          <a:xfrm>
            <a:off x="4297085" y="53704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B22D1698-5D1C-4236-B2B4-8E4BB662474F}"/>
              </a:ext>
            </a:extLst>
          </p:cNvPr>
          <p:cNvSpPr/>
          <p:nvPr/>
        </p:nvSpPr>
        <p:spPr>
          <a:xfrm>
            <a:off x="-210074" y="-69182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BA93-60B3-4E86-90F7-ED5AD367AAE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DC5B61F-0B6B-4D5D-BEFC-F9C8CD8651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06BA7-3D2D-43E6-B14B-FD9131B323E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44A558-4056-42C8-B319-B2818229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612272"/>
            <a:ext cx="3289354" cy="3901671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22B7C9-F11E-43E8-AFBF-CDE907833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18" y="612272"/>
            <a:ext cx="3322555" cy="4224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03710D-96F4-4D16-8418-1741006E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927" y="1658020"/>
            <a:ext cx="3360244" cy="2444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5835BC-762D-4DC0-862F-B00817F7F85C}"/>
              </a:ext>
            </a:extLst>
          </p:cNvPr>
          <p:cNvSpPr txBox="1"/>
          <p:nvPr/>
        </p:nvSpPr>
        <p:spPr>
          <a:xfrm>
            <a:off x="716518" y="5369408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Opposites words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618173-7B9E-47B2-8C61-EF580929014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5D232B-6B48-45BC-B9CA-558E7914A8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0E314-62BA-49D7-BED0-B2E7F6928199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0DA33-405D-47E0-925C-BE2F8DEBA6FB}"/>
              </a:ext>
            </a:extLst>
          </p:cNvPr>
          <p:cNvSpPr txBox="1"/>
          <p:nvPr/>
        </p:nvSpPr>
        <p:spPr>
          <a:xfrm>
            <a:off x="8314391" y="536940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943A4-12F6-4FFE-9C4C-3B5AA2F1A861}"/>
              </a:ext>
            </a:extLst>
          </p:cNvPr>
          <p:cNvSpPr txBox="1"/>
          <p:nvPr/>
        </p:nvSpPr>
        <p:spPr>
          <a:xfrm>
            <a:off x="4982370" y="5370493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Book Making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CEBDFDAD-15CE-485C-BD59-3BDD55D08E53}"/>
              </a:ext>
            </a:extLst>
          </p:cNvPr>
          <p:cNvSpPr/>
          <p:nvPr/>
        </p:nvSpPr>
        <p:spPr>
          <a:xfrm>
            <a:off x="-249569" y="-25400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64484-2894-43C7-B415-6D8FBD1C1F0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E83B2D9-2222-4F9B-BD63-A5490B9DA3F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DDC98-2321-4924-9B56-DAF1C62B245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EF017CD-4919-4AC1-9131-0B0F1112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F4329D7-618D-4E73-835E-1E7D037C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46B43CA6-EE9A-46E0-8542-F887EF84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CE54D49-A44D-418D-8C3E-4029542BB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3C68E26-BCAF-47B1-9C93-D78EC8E21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AC3413A3-7E83-4813-89EF-C80578422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8999681-292E-4F24-93D0-54A4570F4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5F8B-B2CB-43E9-8B53-7B6DB2EB2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5379FB52-FF09-48EA-AE3B-C705EDE69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37AFA-6BEA-435B-AF18-7423FDD5E0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864E9-67E5-4031-AC0D-7195E6F7AD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691C182F-06FD-403C-A90B-63E25397F4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9BD34CE3-37B8-4ECA-A51D-E045EE4C2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ADC0277-31F6-4F5B-9671-92B7591240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6D6FB1-5EC6-48B1-BB74-BDF9FE6F76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F7274017-D5B1-4EE6-A941-28972AE8E5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5D9891-6497-40CF-9CF2-7E5BDE36A16C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8D98719-D4C7-4C13-938E-E1F9800D027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ACE4CA60-7023-4089-8770-DFDAF55A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182" y="2730493"/>
            <a:ext cx="1972311" cy="3627900"/>
          </a:xfrm>
          <a:prstGeom prst="rect">
            <a:avLst/>
          </a:prstGeom>
        </p:spPr>
      </p:pic>
      <p:pic>
        <p:nvPicPr>
          <p:cNvPr id="36" name="Picture 3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A13A7CB-F7A3-413E-92CD-44B61148D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244827" y="198769"/>
            <a:ext cx="5796992" cy="1363331"/>
            <a:chOff x="130527" y="202019"/>
            <a:chExt cx="9870475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6059"/>
                <a:gd name="adj2" fmla="val 19513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morning, Brenda.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508266" y="848726"/>
            <a:ext cx="52701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It’s great to see you again!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6136348" y="198769"/>
            <a:ext cx="5187351" cy="1363331"/>
            <a:chOff x="5116133" y="198769"/>
            <a:chExt cx="5646604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2541"/>
                <a:gd name="adj2" fmla="val 19456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313359" y="351398"/>
              <a:ext cx="5193177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I’m glad to be back !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6301355" y="856554"/>
            <a:ext cx="4898182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 I missed much?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067BB5-3C3B-4C28-871C-79D5105A517C}"/>
              </a:ext>
            </a:extLst>
          </p:cNvPr>
          <p:cNvGrpSpPr/>
          <p:nvPr/>
        </p:nvGrpSpPr>
        <p:grpSpPr>
          <a:xfrm>
            <a:off x="2669299" y="2701421"/>
            <a:ext cx="6695103" cy="1196234"/>
            <a:chOff x="130527" y="202019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2B11D14-BA25-4538-BDC8-E356557436E8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6209"/>
                <a:gd name="adj2" fmla="val 1875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5F544F-0DD5-4D5B-B50E-D2CF2174BFE6}"/>
                </a:ext>
              </a:extLst>
            </p:cNvPr>
            <p:cNvSpPr txBox="1"/>
            <p:nvPr/>
          </p:nvSpPr>
          <p:spPr>
            <a:xfrm>
              <a:off x="616103" y="220788"/>
              <a:ext cx="9365207" cy="89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been learning about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FB7F2E-4FD3-4E39-BF9F-504715345506}"/>
              </a:ext>
            </a:extLst>
          </p:cNvPr>
          <p:cNvGrpSpPr/>
          <p:nvPr/>
        </p:nvGrpSpPr>
        <p:grpSpPr>
          <a:xfrm>
            <a:off x="2923696" y="3986805"/>
            <a:ext cx="6452216" cy="1620398"/>
            <a:chOff x="5116133" y="198769"/>
            <a:chExt cx="5646604" cy="184009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3A29E53C-4688-465D-A806-A5EAFEC8FEA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5721"/>
                <a:gd name="adj2" fmla="val -7869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F60DC0-A7C6-4176-9775-5B5985004AC3}"/>
                </a:ext>
              </a:extLst>
            </p:cNvPr>
            <p:cNvSpPr txBox="1"/>
            <p:nvPr/>
          </p:nvSpPr>
          <p:spPr>
            <a:xfrm>
              <a:off x="5181043" y="265930"/>
              <a:ext cx="5422611" cy="92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Fruit of the Spirit are given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EB3C28-FE6D-46CB-8DC0-F41603ECD27F}"/>
              </a:ext>
            </a:extLst>
          </p:cNvPr>
          <p:cNvSpPr txBox="1"/>
          <p:nvPr/>
        </p:nvSpPr>
        <p:spPr>
          <a:xfrm>
            <a:off x="3187477" y="4533020"/>
            <a:ext cx="608082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us, when we ask Jesus to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1A021-F264-4A15-A7BB-BBF704B79291}"/>
              </a:ext>
            </a:extLst>
          </p:cNvPr>
          <p:cNvSpPr txBox="1"/>
          <p:nvPr/>
        </p:nvSpPr>
        <p:spPr>
          <a:xfrm>
            <a:off x="2543240" y="3231628"/>
            <a:ext cx="71657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8675E-9CB4-40F6-87DE-0A8B45DACE5C}"/>
              </a:ext>
            </a:extLst>
          </p:cNvPr>
          <p:cNvSpPr txBox="1"/>
          <p:nvPr/>
        </p:nvSpPr>
        <p:spPr>
          <a:xfrm>
            <a:off x="3079869" y="5013829"/>
            <a:ext cx="608082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come into our lives.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AEE129-DD9C-452F-BFF3-6FD6E32C39A0}"/>
              </a:ext>
            </a:extLst>
          </p:cNvPr>
          <p:cNvSpPr txBox="1"/>
          <p:nvPr/>
        </p:nvSpPr>
        <p:spPr>
          <a:xfrm>
            <a:off x="6058493" y="6009330"/>
            <a:ext cx="331741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sing next.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8D7D18-35D6-4A59-827B-E505F2CC4ACC}"/>
              </a:ext>
            </a:extLst>
          </p:cNvPr>
          <p:cNvGrpSpPr/>
          <p:nvPr/>
        </p:nvGrpSpPr>
        <p:grpSpPr>
          <a:xfrm>
            <a:off x="2561412" y="5927162"/>
            <a:ext cx="6868542" cy="732069"/>
            <a:chOff x="130527" y="202019"/>
            <a:chExt cx="9870475" cy="1855887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BCF04125-A7E4-4EBF-A14F-C39C308CAF1D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3847"/>
                <a:gd name="adj2" fmla="val -3767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C9D37B-DD5D-4FA2-B05F-D1E266B6205E}"/>
                </a:ext>
              </a:extLst>
            </p:cNvPr>
            <p:cNvSpPr txBox="1"/>
            <p:nvPr/>
          </p:nvSpPr>
          <p:spPr>
            <a:xfrm>
              <a:off x="200489" y="383425"/>
              <a:ext cx="5911231" cy="1462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right!   </a:t>
              </a:r>
            </a:p>
          </p:txBody>
        </p:sp>
      </p:grp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3262570A-DC3E-4DEA-A24D-934BC591C256}"/>
              </a:ext>
            </a:extLst>
          </p:cNvPr>
          <p:cNvSpPr/>
          <p:nvPr/>
        </p:nvSpPr>
        <p:spPr>
          <a:xfrm>
            <a:off x="-249569" y="-75934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1.11022E-16 L -0.25378 -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43" grpId="0"/>
      <p:bldP spid="46" grpId="0"/>
      <p:bldP spid="4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0" y="2626577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273" y="2730493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1424"/>
                <a:gd name="adj2" fmla="val 13443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82479A-C598-45C3-85A8-706EF53452BD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F8703-D628-4687-86B3-49E7708057DE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4194916" y="3719064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85171"/>
                <a:gd name="adj2" fmla="val -7016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5177501" y="4386816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72673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.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Box 19">
            <a:hlinkClick r:id="rId5" action="ppaction://hlinkfile"/>
            <a:extLst>
              <a:ext uri="{FF2B5EF4-FFF2-40B4-BE49-F238E27FC236}">
                <a16:creationId xmlns:a16="http://schemas.microsoft.com/office/drawing/2014/main" id="{50FD40FC-53C8-45E1-9125-EE3073BE4667}"/>
              </a:ext>
            </a:extLst>
          </p:cNvPr>
          <p:cNvSpPr txBox="1"/>
          <p:nvPr/>
        </p:nvSpPr>
        <p:spPr>
          <a:xfrm>
            <a:off x="5580787" y="5278699"/>
            <a:ext cx="318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1000 Reasons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hlinkClick r:id="rId7"/>
            <a:extLst>
              <a:ext uri="{FF2B5EF4-FFF2-40B4-BE49-F238E27FC236}">
                <a16:creationId xmlns:a16="http://schemas.microsoft.com/office/drawing/2014/main" id="{46C6AA3C-39B6-4575-9B4F-F9B4D1FD8D2E}"/>
              </a:ext>
            </a:extLst>
          </p:cNvPr>
          <p:cNvSpPr txBox="1"/>
          <p:nvPr/>
        </p:nvSpPr>
        <p:spPr>
          <a:xfrm>
            <a:off x="7038672" y="2617910"/>
            <a:ext cx="456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</p:spTree>
    <p:extLst>
      <p:ext uri="{BB962C8B-B14F-4D97-AF65-F5344CB8AC3E}">
        <p14:creationId xmlns:p14="http://schemas.microsoft.com/office/powerpoint/2010/main" val="1413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44444E-6 L 0.3057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0CEEAD0-ABE6-4CEA-B63F-89E241F6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493883" y="725677"/>
            <a:ext cx="10871229" cy="646906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40142"/>
                <a:gd name="adj2" fmla="val 3833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1654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Brenda, I think you will know the Fruit of the Spirit.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2118985" y="3191087"/>
            <a:ext cx="7703721" cy="3536661"/>
            <a:chOff x="5116133" y="198769"/>
            <a:chExt cx="5703261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8819"/>
                <a:gd name="adj2" fmla="val -3969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172790" y="217292"/>
              <a:ext cx="5646604" cy="567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You’re right, I have been learning them. </a:t>
              </a:r>
            </a:p>
            <a:p>
              <a:pPr algn="ctr">
                <a:lnSpc>
                  <a:spcPts val="4000"/>
                </a:lnSpc>
              </a:pPr>
              <a:endParaRPr lang="en-US" sz="31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2139574" y="4260403"/>
            <a:ext cx="2376180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They are: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D2880-522B-4542-9FAE-5C38699925AE}"/>
              </a:ext>
            </a:extLst>
          </p:cNvPr>
          <p:cNvSpPr txBox="1"/>
          <p:nvPr/>
        </p:nvSpPr>
        <p:spPr>
          <a:xfrm>
            <a:off x="2273009" y="3758975"/>
            <a:ext cx="707591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do know the Fruit of the Spirit.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C8A0FD-69BA-40A7-B252-1C4D39C0418C}"/>
              </a:ext>
            </a:extLst>
          </p:cNvPr>
          <p:cNvSpPr txBox="1"/>
          <p:nvPr/>
        </p:nvSpPr>
        <p:spPr>
          <a:xfrm>
            <a:off x="5648579" y="4256031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JOY,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B7EE29-C2B5-47E4-8734-51021D0DEBED}"/>
              </a:ext>
            </a:extLst>
          </p:cNvPr>
          <p:cNvSpPr txBox="1"/>
          <p:nvPr/>
        </p:nvSpPr>
        <p:spPr>
          <a:xfrm>
            <a:off x="7074235" y="4248634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PEACE,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BD32F-9097-4392-B7B2-D84A00B97DAF}"/>
              </a:ext>
            </a:extLst>
          </p:cNvPr>
          <p:cNvSpPr txBox="1"/>
          <p:nvPr/>
        </p:nvSpPr>
        <p:spPr>
          <a:xfrm>
            <a:off x="3392550" y="4856312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PATIENCE,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741C76-39ED-4BFE-A9ED-35088E38FF5F}"/>
              </a:ext>
            </a:extLst>
          </p:cNvPr>
          <p:cNvSpPr txBox="1"/>
          <p:nvPr/>
        </p:nvSpPr>
        <p:spPr>
          <a:xfrm>
            <a:off x="6143987" y="4846454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KINDNESS,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D3874C-ADC9-455E-9970-45EE655A756B}"/>
              </a:ext>
            </a:extLst>
          </p:cNvPr>
          <p:cNvSpPr txBox="1"/>
          <p:nvPr/>
        </p:nvSpPr>
        <p:spPr>
          <a:xfrm>
            <a:off x="3218707" y="5411275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6E9A1-A64D-46B3-86EC-931F2CA130F5}"/>
              </a:ext>
            </a:extLst>
          </p:cNvPr>
          <p:cNvSpPr txBox="1"/>
          <p:nvPr/>
        </p:nvSpPr>
        <p:spPr>
          <a:xfrm>
            <a:off x="5710820" y="5420647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FAITHFULNESS,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6D5F9C-4BF7-4DCD-AF6F-EFAC623BC196}"/>
              </a:ext>
            </a:extLst>
          </p:cNvPr>
          <p:cNvSpPr txBox="1"/>
          <p:nvPr/>
        </p:nvSpPr>
        <p:spPr>
          <a:xfrm>
            <a:off x="2172863" y="6004869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GENTLENESS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013924-5C4B-4DDF-A6FD-AB5E8684A6D6}"/>
              </a:ext>
            </a:extLst>
          </p:cNvPr>
          <p:cNvSpPr txBox="1"/>
          <p:nvPr/>
        </p:nvSpPr>
        <p:spPr>
          <a:xfrm>
            <a:off x="5266387" y="5971332"/>
            <a:ext cx="4543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SELF-CONTROL.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EDBB8D-2AB9-4CF0-8E54-24BC84132DC2}"/>
              </a:ext>
            </a:extLst>
          </p:cNvPr>
          <p:cNvSpPr txBox="1"/>
          <p:nvPr/>
        </p:nvSpPr>
        <p:spPr>
          <a:xfrm>
            <a:off x="4157425" y="4280976"/>
            <a:ext cx="178398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LOVE,</a:t>
            </a:r>
          </a:p>
        </p:txBody>
      </p: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-249569" y="-79988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042155-E82D-42BD-ACAC-57D7F62D0C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383066E5-2ADF-4BFB-9C86-EDDCE879506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9F9DD-F614-464F-A84B-7F1A526092D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8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4E616A0-380B-4137-984B-A4304F5D5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440122" y="80790"/>
            <a:ext cx="9744306" cy="1937089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7689"/>
                <a:gd name="adj2" fmla="val 1271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89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absolutely correct.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615625" y="756643"/>
            <a:ext cx="94365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Do you know that the children watching have been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2621159" y="4724696"/>
            <a:ext cx="7052590" cy="1958919"/>
            <a:chOff x="130527" y="202020"/>
            <a:chExt cx="9870474" cy="154366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4701"/>
                <a:gd name="adj2" fmla="val -11062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265981" y="306734"/>
              <a:ext cx="9689808" cy="454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Our reading today is part of the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4B747C-7651-4341-B031-DF5696A6ABB3}"/>
              </a:ext>
            </a:extLst>
          </p:cNvPr>
          <p:cNvGrpSpPr/>
          <p:nvPr/>
        </p:nvGrpSpPr>
        <p:grpSpPr>
          <a:xfrm>
            <a:off x="2409707" y="2471483"/>
            <a:ext cx="7111251" cy="1990097"/>
            <a:chOff x="5116133" y="198769"/>
            <a:chExt cx="5646604" cy="184009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FF04BA1C-FB8B-4EC8-BB04-D02901C4EEBB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2812"/>
                <a:gd name="adj2" fmla="val 407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FA16A5-2A93-4C3F-A3A3-774C7875CA94}"/>
                </a:ext>
              </a:extLst>
            </p:cNvPr>
            <p:cNvSpPr txBox="1"/>
            <p:nvPr/>
          </p:nvSpPr>
          <p:spPr>
            <a:xfrm>
              <a:off x="5313359" y="351398"/>
              <a:ext cx="5193177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fantastic!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F23A50-4FF0-472D-9210-271890BC37F8}"/>
              </a:ext>
            </a:extLst>
          </p:cNvPr>
          <p:cNvSpPr txBox="1"/>
          <p:nvPr/>
        </p:nvSpPr>
        <p:spPr>
          <a:xfrm>
            <a:off x="2504383" y="3151440"/>
            <a:ext cx="690197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It’s really important to remember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FB03E-3D75-412A-BA0E-B4CD8F774BBA}"/>
              </a:ext>
            </a:extLst>
          </p:cNvPr>
          <p:cNvSpPr txBox="1"/>
          <p:nvPr/>
        </p:nvSpPr>
        <p:spPr>
          <a:xfrm>
            <a:off x="615624" y="1290191"/>
            <a:ext cx="94365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learning them too and they can say them as well.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25C7E-1966-428B-82EF-EC84EAC45BE7}"/>
              </a:ext>
            </a:extLst>
          </p:cNvPr>
          <p:cNvSpPr txBox="1"/>
          <p:nvPr/>
        </p:nvSpPr>
        <p:spPr>
          <a:xfrm>
            <a:off x="3233002" y="3706560"/>
            <a:ext cx="562467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God has done for us.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A1DC6-274C-49B4-91FB-76AB1F22999B}"/>
              </a:ext>
            </a:extLst>
          </p:cNvPr>
          <p:cNvSpPr txBox="1"/>
          <p:nvPr/>
        </p:nvSpPr>
        <p:spPr>
          <a:xfrm>
            <a:off x="3367357" y="5429621"/>
            <a:ext cx="562467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apostle Paul’s letter to the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B5E6C-9F9D-44B7-9624-16DA4301D36F}"/>
              </a:ext>
            </a:extLst>
          </p:cNvPr>
          <p:cNvSpPr txBox="1"/>
          <p:nvPr/>
        </p:nvSpPr>
        <p:spPr>
          <a:xfrm>
            <a:off x="3276353" y="5993307"/>
            <a:ext cx="562467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Thessalonian church.</a:t>
            </a:r>
          </a:p>
        </p:txBody>
      </p: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0" y="-51241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0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8135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Thessalonians chapter 5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5 - 8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25D4C-2518-44F2-AE25-154EB97E33ED}"/>
              </a:ext>
            </a:extLst>
          </p:cNvPr>
          <p:cNvSpPr txBox="1"/>
          <p:nvPr/>
        </p:nvSpPr>
        <p:spPr>
          <a:xfrm>
            <a:off x="268516" y="903514"/>
            <a:ext cx="11578240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You are all people who belong to the light. You belong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A9A4A-2C4E-4BAB-82CA-4728DAA83D31}"/>
              </a:ext>
            </a:extLst>
          </p:cNvPr>
          <p:cNvSpPr txBox="1"/>
          <p:nvPr/>
        </p:nvSpPr>
        <p:spPr>
          <a:xfrm>
            <a:off x="268516" y="1479660"/>
            <a:ext cx="11197402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 day. We do not belong to the night or to darkness.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BACB3-052C-45DB-B42E-0FF9C44EB7BA}"/>
              </a:ext>
            </a:extLst>
          </p:cNvPr>
          <p:cNvSpPr txBox="1"/>
          <p:nvPr/>
        </p:nvSpPr>
        <p:spPr>
          <a:xfrm>
            <a:off x="268516" y="2055806"/>
            <a:ext cx="8339902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So, we should not be like other people. </a:t>
            </a:r>
            <a:endParaRPr lang="en-US" sz="66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CD20E-CF30-4907-8D05-5B8C7CF734BB}"/>
              </a:ext>
            </a:extLst>
          </p:cNvPr>
          <p:cNvSpPr txBox="1"/>
          <p:nvPr/>
        </p:nvSpPr>
        <p:spPr>
          <a:xfrm>
            <a:off x="268516" y="2609673"/>
            <a:ext cx="9522759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should not be sleeping, but we should be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7A4F3-CEAF-4D04-A00E-22BBAB4A551B}"/>
              </a:ext>
            </a:extLst>
          </p:cNvPr>
          <p:cNvSpPr txBox="1"/>
          <p:nvPr/>
        </p:nvSpPr>
        <p:spPr>
          <a:xfrm>
            <a:off x="268516" y="3182610"/>
            <a:ext cx="10111390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Comic Sans MS" panose="030F0702030302020204" pitchFamily="66" charset="0"/>
              </a:rPr>
              <a:t>awake and have self-control. Those who sleep,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B2EE5-BFA5-4607-A409-3F03EBE382A0}"/>
              </a:ext>
            </a:extLst>
          </p:cNvPr>
          <p:cNvSpPr txBox="1"/>
          <p:nvPr/>
        </p:nvSpPr>
        <p:spPr>
          <a:xfrm>
            <a:off x="268516" y="3756103"/>
            <a:ext cx="10475420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Comic Sans MS" panose="030F0702030302020204" pitchFamily="66" charset="0"/>
              </a:rPr>
              <a:t>sleep at night. Those who get drunk, get drunk at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C5D04-9F87-4F66-9370-5E15A80705A4}"/>
              </a:ext>
            </a:extLst>
          </p:cNvPr>
          <p:cNvSpPr txBox="1"/>
          <p:nvPr/>
        </p:nvSpPr>
        <p:spPr>
          <a:xfrm>
            <a:off x="268516" y="4309414"/>
            <a:ext cx="1290545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Comic Sans MS" panose="030F0702030302020204" pitchFamily="66" charset="0"/>
              </a:rPr>
              <a:t>night.</a:t>
            </a:r>
            <a:endParaRPr lang="en-US" sz="66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826CB-FD35-478C-B235-334EC7827B10}"/>
              </a:ext>
            </a:extLst>
          </p:cNvPr>
          <p:cNvSpPr txBox="1"/>
          <p:nvPr/>
        </p:nvSpPr>
        <p:spPr>
          <a:xfrm>
            <a:off x="287302" y="5485686"/>
            <a:ext cx="11578240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protect us. And the hope of salvation should be our helmet.</a:t>
            </a:r>
            <a:endParaRPr lang="en-US" sz="66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570D1-3E44-4B2B-9B69-4359F8CA268E}"/>
              </a:ext>
            </a:extLst>
          </p:cNvPr>
          <p:cNvSpPr txBox="1"/>
          <p:nvPr/>
        </p:nvSpPr>
        <p:spPr>
          <a:xfrm>
            <a:off x="1448064" y="4329040"/>
            <a:ext cx="8815990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we belong to the day; so we should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AF390-98D5-4938-B716-A4CFBCBA2EA2}"/>
              </a:ext>
            </a:extLst>
          </p:cNvPr>
          <p:cNvSpPr txBox="1"/>
          <p:nvPr/>
        </p:nvSpPr>
        <p:spPr>
          <a:xfrm>
            <a:off x="249730" y="4909283"/>
            <a:ext cx="10130176" cy="62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control ourselves. We should wear faith and love to 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80836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20" grpId="0"/>
      <p:bldP spid="23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4E616A0-380B-4137-984B-A4304F5D5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2669298" y="3050534"/>
            <a:ext cx="7097423" cy="1391849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4380"/>
                <a:gd name="adj2" fmla="val -179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5526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Jesus says that He is the light of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3463910" y="5137365"/>
            <a:ext cx="557533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living and acting like Jesus.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2691715" y="1623712"/>
            <a:ext cx="7075006" cy="1391849"/>
            <a:chOff x="130527" y="202020"/>
            <a:chExt cx="9901846" cy="154366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3890"/>
                <a:gd name="adj2" fmla="val 850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342565" y="365653"/>
              <a:ext cx="9689808" cy="454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Paul is talking about those people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4B747C-7651-4341-B031-DF5696A6ABB3}"/>
              </a:ext>
            </a:extLst>
          </p:cNvPr>
          <p:cNvGrpSpPr/>
          <p:nvPr/>
        </p:nvGrpSpPr>
        <p:grpSpPr>
          <a:xfrm>
            <a:off x="761451" y="210353"/>
            <a:ext cx="10358633" cy="1270930"/>
            <a:chOff x="5116133" y="198769"/>
            <a:chExt cx="5646604" cy="184009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FF04BA1C-FB8B-4EC8-BB04-D02901C4EEBB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42382"/>
                <a:gd name="adj2" fmla="val 21041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FA16A5-2A93-4C3F-A3A3-774C7875CA94}"/>
                </a:ext>
              </a:extLst>
            </p:cNvPr>
            <p:cNvSpPr txBox="1"/>
            <p:nvPr/>
          </p:nvSpPr>
          <p:spPr>
            <a:xfrm>
              <a:off x="5160340" y="351398"/>
              <a:ext cx="5470189" cy="533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In his letter, Paul talks about belonging to the light.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F23A50-4FF0-472D-9210-271890BC37F8}"/>
              </a:ext>
            </a:extLst>
          </p:cNvPr>
          <p:cNvSpPr txBox="1"/>
          <p:nvPr/>
        </p:nvSpPr>
        <p:spPr>
          <a:xfrm>
            <a:off x="2255985" y="909510"/>
            <a:ext cx="690197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does that mean?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FB03E-3D75-412A-BA0E-B4CD8F774BBA}"/>
              </a:ext>
            </a:extLst>
          </p:cNvPr>
          <p:cNvSpPr txBox="1"/>
          <p:nvPr/>
        </p:nvSpPr>
        <p:spPr>
          <a:xfrm>
            <a:off x="2928457" y="3713159"/>
            <a:ext cx="68158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world and drives out darkness.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A1DC6-274C-49B4-91FB-76AB1F22999B}"/>
              </a:ext>
            </a:extLst>
          </p:cNvPr>
          <p:cNvSpPr txBox="1"/>
          <p:nvPr/>
        </p:nvSpPr>
        <p:spPr>
          <a:xfrm>
            <a:off x="3289230" y="2314374"/>
            <a:ext cx="593672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who have chosen to follow God.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9BEFC4-4D7A-41DE-BE93-D9124313EEDE}"/>
              </a:ext>
            </a:extLst>
          </p:cNvPr>
          <p:cNvGrpSpPr/>
          <p:nvPr/>
        </p:nvGrpSpPr>
        <p:grpSpPr>
          <a:xfrm>
            <a:off x="2879140" y="4518985"/>
            <a:ext cx="6851660" cy="1270930"/>
            <a:chOff x="5116133" y="198769"/>
            <a:chExt cx="5646604" cy="1840096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874C74F-21F9-4C6B-A351-6D2D1CFD029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9620"/>
                <a:gd name="adj2" fmla="val -1283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B49B26-7364-4F7E-B440-1D0F11DBD402}"/>
                </a:ext>
              </a:extLst>
            </p:cNvPr>
            <p:cNvSpPr txBox="1"/>
            <p:nvPr/>
          </p:nvSpPr>
          <p:spPr>
            <a:xfrm>
              <a:off x="5160340" y="351398"/>
              <a:ext cx="5470189" cy="8351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Paul is saying we should be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F78B0A-6F16-43AD-AA39-7FD1D1B8D31E}"/>
              </a:ext>
            </a:extLst>
          </p:cNvPr>
          <p:cNvGrpSpPr/>
          <p:nvPr/>
        </p:nvGrpSpPr>
        <p:grpSpPr>
          <a:xfrm>
            <a:off x="4003355" y="5943600"/>
            <a:ext cx="4155450" cy="658474"/>
            <a:chOff x="86512" y="202019"/>
            <a:chExt cx="9914490" cy="1855887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FA605BD0-1A44-4376-8650-3E3E96697324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06744"/>
                <a:gd name="adj2" fmla="val -4200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EFB968-85E2-4E33-9C0F-4183846D5F2A}"/>
                </a:ext>
              </a:extLst>
            </p:cNvPr>
            <p:cNvSpPr txBox="1"/>
            <p:nvPr/>
          </p:nvSpPr>
          <p:spPr>
            <a:xfrm>
              <a:off x="86512" y="329354"/>
              <a:ext cx="9914489" cy="769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right!</a:t>
              </a:r>
            </a:p>
          </p:txBody>
        </p:sp>
      </p:grp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-264489" y="-63771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9DC7048-22B4-4501-AE77-BF772B71D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51" y="2467892"/>
            <a:ext cx="1921428" cy="3742484"/>
          </a:xfrm>
          <a:prstGeom prst="rect">
            <a:avLst/>
          </a:prstGeom>
        </p:spPr>
      </p:pic>
      <p:pic>
        <p:nvPicPr>
          <p:cNvPr id="40" name="Picture 3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B35FB90-70A7-4B6E-A30A-D8F67AE40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8977" y="-313484"/>
            <a:ext cx="1921428" cy="3742484"/>
          </a:xfrm>
          <a:prstGeom prst="rect">
            <a:avLst/>
          </a:prstGeom>
        </p:spPr>
      </p:pic>
      <p:pic>
        <p:nvPicPr>
          <p:cNvPr id="46" name="Picture 4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69AA962-2661-49EC-A58D-C902246E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58" y="2682630"/>
            <a:ext cx="1972311" cy="362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4794A-0301-4B10-8497-87918EFC2F46}"/>
              </a:ext>
            </a:extLst>
          </p:cNvPr>
          <p:cNvGrpSpPr/>
          <p:nvPr/>
        </p:nvGrpSpPr>
        <p:grpSpPr>
          <a:xfrm>
            <a:off x="2479089" y="2696663"/>
            <a:ext cx="5439218" cy="2159358"/>
            <a:chOff x="4705106" y="3108928"/>
            <a:chExt cx="5100088" cy="215935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68647"/>
                <a:gd name="adj2" fmla="val -172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3CC62-9971-475B-941C-43E405EF1B07}"/>
              </a:ext>
            </a:extLst>
          </p:cNvPr>
          <p:cNvGrpSpPr/>
          <p:nvPr/>
        </p:nvGrpSpPr>
        <p:grpSpPr>
          <a:xfrm>
            <a:off x="2397123" y="5048265"/>
            <a:ext cx="5622573" cy="1631373"/>
            <a:chOff x="130527" y="202019"/>
            <a:chExt cx="9870475" cy="1855887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CB747FD-D95B-42A2-B348-22E8D0D4526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2666"/>
                <a:gd name="adj2" fmla="val -1424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9A4D12-9743-4D2B-981A-B67FC20E7B33}"/>
                </a:ext>
              </a:extLst>
            </p:cNvPr>
            <p:cNvSpPr txBox="1"/>
            <p:nvPr/>
          </p:nvSpPr>
          <p:spPr>
            <a:xfrm>
              <a:off x="635794" y="331386"/>
              <a:ext cx="9365208" cy="656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 was quite difficult but,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D928CD1-998C-42D0-A6CA-A91B71CDC140}"/>
              </a:ext>
            </a:extLst>
          </p:cNvPr>
          <p:cNvSpPr txBox="1"/>
          <p:nvPr/>
        </p:nvSpPr>
        <p:spPr>
          <a:xfrm>
            <a:off x="2588171" y="5632285"/>
            <a:ext cx="528758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did manage to treat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3E9C89-D6E0-4694-A64C-49F2D5B23E24}"/>
              </a:ext>
            </a:extLst>
          </p:cNvPr>
          <p:cNvSpPr txBox="1"/>
          <p:nvPr/>
        </p:nvSpPr>
        <p:spPr>
          <a:xfrm>
            <a:off x="3306079" y="6092342"/>
            <a:ext cx="42033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others with respect.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244827" y="198769"/>
            <a:ext cx="5622573" cy="1666214"/>
            <a:chOff x="130527" y="202019"/>
            <a:chExt cx="9870475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5010"/>
                <a:gd name="adj2" fmla="val 1487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130527" y="331386"/>
              <a:ext cx="9870475" cy="86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think that’s what it means.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908627" y="788443"/>
            <a:ext cx="415800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Here comes Douglas.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2416204" y="3279387"/>
            <a:ext cx="530566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Did you manage last week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49BB6-E499-404F-83C3-8B600B383B1F}"/>
              </a:ext>
            </a:extLst>
          </p:cNvPr>
          <p:cNvSpPr txBox="1"/>
          <p:nvPr/>
        </p:nvSpPr>
        <p:spPr>
          <a:xfrm>
            <a:off x="2647115" y="4288308"/>
            <a:ext cx="48390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are important to God?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2459664" y="3802740"/>
            <a:ext cx="52427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to show people that they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D520D0-4D49-42E1-96A7-2C2DB17A0F5A}"/>
              </a:ext>
            </a:extLst>
          </p:cNvPr>
          <p:cNvGrpSpPr/>
          <p:nvPr/>
        </p:nvGrpSpPr>
        <p:grpSpPr>
          <a:xfrm>
            <a:off x="6361215" y="286828"/>
            <a:ext cx="4937565" cy="1270930"/>
            <a:chOff x="5116133" y="198769"/>
            <a:chExt cx="5646604" cy="1840096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6A533235-EA67-441B-8AF6-318622C3110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1965"/>
                <a:gd name="adj2" fmla="val 20441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CBCC57-A369-4C1A-8DFB-647821050A44}"/>
                </a:ext>
              </a:extLst>
            </p:cNvPr>
            <p:cNvSpPr txBox="1"/>
            <p:nvPr/>
          </p:nvSpPr>
          <p:spPr>
            <a:xfrm>
              <a:off x="5160340" y="351398"/>
              <a:ext cx="5470189" cy="8351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we should be like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890B78-D961-4841-804B-F6F845EFC7AA}"/>
              </a:ext>
            </a:extLst>
          </p:cNvPr>
          <p:cNvSpPr txBox="1"/>
          <p:nvPr/>
        </p:nvSpPr>
        <p:spPr>
          <a:xfrm>
            <a:off x="6682171" y="879559"/>
            <a:ext cx="429565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light in the darkness?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75F658-145B-4055-8D0F-65255834D8DE}"/>
              </a:ext>
            </a:extLst>
          </p:cNvPr>
          <p:cNvSpPr txBox="1"/>
          <p:nvPr/>
        </p:nvSpPr>
        <p:spPr>
          <a:xfrm>
            <a:off x="546473" y="1324872"/>
            <a:ext cx="48564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We’ll see what he says.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6958674E-FA29-47D3-B801-B3F823255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3.33333E-6 L -0.40118 0.40695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4" grpId="0"/>
      <p:bldP spid="24" grpId="0"/>
      <p:bldP spid="29" grpId="0"/>
      <p:bldP spid="30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1122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260</cp:revision>
  <dcterms:created xsi:type="dcterms:W3CDTF">2021-04-07T13:36:41Z</dcterms:created>
  <dcterms:modified xsi:type="dcterms:W3CDTF">2021-05-05T21:40:59Z</dcterms:modified>
</cp:coreProperties>
</file>