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02" r:id="rId2"/>
    <p:sldId id="622" r:id="rId3"/>
    <p:sldId id="603" r:id="rId4"/>
    <p:sldId id="609" r:id="rId5"/>
    <p:sldId id="264" r:id="rId6"/>
    <p:sldId id="604" r:id="rId7"/>
    <p:sldId id="556" r:id="rId8"/>
    <p:sldId id="608" r:id="rId9"/>
    <p:sldId id="625" r:id="rId10"/>
    <p:sldId id="624" r:id="rId11"/>
    <p:sldId id="610" r:id="rId12"/>
    <p:sldId id="623" r:id="rId13"/>
    <p:sldId id="612" r:id="rId14"/>
    <p:sldId id="613" r:id="rId15"/>
    <p:sldId id="617" r:id="rId16"/>
    <p:sldId id="618" r:id="rId17"/>
    <p:sldId id="627" r:id="rId18"/>
    <p:sldId id="546" r:id="rId19"/>
    <p:sldId id="620" r:id="rId20"/>
    <p:sldId id="493" r:id="rId21"/>
    <p:sldId id="494" r:id="rId22"/>
    <p:sldId id="495" r:id="rId23"/>
    <p:sldId id="496" r:id="rId24"/>
    <p:sldId id="6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6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4B4B"/>
    <a:srgbClr val="00602B"/>
    <a:srgbClr val="006600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632" autoAdjust="0"/>
  </p:normalViewPr>
  <p:slideViewPr>
    <p:cSldViewPr snapToGrid="0" showGuides="1">
      <p:cViewPr varScale="1">
        <p:scale>
          <a:sx n="63" d="100"/>
          <a:sy n="63" d="100"/>
        </p:scale>
        <p:origin x="732" y="-6"/>
      </p:cViewPr>
      <p:guideLst>
        <p:guide orient="horz" pos="3952"/>
        <p:guide pos="6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7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8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8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0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9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1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3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8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7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4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9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0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1E76D69-CB4F-4516-9BF5-324EE3C1D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4" y="670948"/>
            <a:ext cx="12192000" cy="34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0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5581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295D7E-2F50-4FF2-A44F-2D0D9AC9E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311184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D6287-C003-49A2-9CC2-F7D14A58D25F}"/>
              </a:ext>
            </a:extLst>
          </p:cNvPr>
          <p:cNvGrpSpPr/>
          <p:nvPr userDrawn="1"/>
        </p:nvGrpSpPr>
        <p:grpSpPr>
          <a:xfrm>
            <a:off x="2036816" y="1986373"/>
            <a:ext cx="10493589" cy="1828415"/>
            <a:chOff x="2036816" y="1986373"/>
            <a:chExt cx="10493589" cy="1828415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715405F-DD5A-4E60-8938-CB97C88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027" y="2010726"/>
              <a:ext cx="1729184" cy="1349607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7AEFEA-9E4E-4E82-8926-BB30FA93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865" y="2057448"/>
              <a:ext cx="1553899" cy="13028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FC294C-8761-4802-B708-D33A59F3A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7482" y="1986373"/>
              <a:ext cx="2078986" cy="150305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F4FDA7-7B76-407A-9F69-7EC87567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70" y="2454852"/>
              <a:ext cx="1877005" cy="116464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D42927-BCBF-4D37-A41C-B42B2508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66" y="2057448"/>
              <a:ext cx="1635795" cy="1371552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98B1A7-99AD-4381-97C5-9781FCCD6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16" y="2259564"/>
              <a:ext cx="2247696" cy="1555224"/>
            </a:xfrm>
            <a:prstGeom prst="rect">
              <a:avLst/>
            </a:prstGeom>
          </p:spPr>
        </p:pic>
        <p:pic>
          <p:nvPicPr>
            <p:cNvPr id="15" name="Picture 14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9186ACA-3EDC-4173-9919-0A200D00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32214" y="2188944"/>
              <a:ext cx="1757302" cy="1371553"/>
            </a:xfrm>
            <a:prstGeom prst="rect">
              <a:avLst/>
            </a:prstGeom>
          </p:spPr>
        </p:pic>
        <p:pic>
          <p:nvPicPr>
            <p:cNvPr id="16" name="Picture 15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05FBF5CC-493B-45AF-8985-9D449ABB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5184" y="2606404"/>
              <a:ext cx="2375221" cy="119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1206D4-FC4A-43C9-8CD7-13B03F0F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hyperlink" Target="https://youtu.be/UQwHnmRBSH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hyperlink" Target="https://drive.google.com/file/d/1DqOVnTgMf4kF8Gx5A4h0zW6DfgJbqXXb/view?usp=sharing" TargetMode="External"/><Relationship Id="rId4" Type="http://schemas.openxmlformats.org/officeDocument/2006/relationships/image" Target="../media/image23.png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uhJuVHpB8us" TargetMode="Externa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jigex.com/Q74z" TargetMode="External"/><Relationship Id="rId3" Type="http://schemas.openxmlformats.org/officeDocument/2006/relationships/image" Target="../media/image28.jpg"/><Relationship Id="rId7" Type="http://schemas.openxmlformats.org/officeDocument/2006/relationships/hyperlink" Target="https://jigex.com/kC4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GTW5WCY37zU" TargetMode="External"/><Relationship Id="rId5" Type="http://schemas.openxmlformats.org/officeDocument/2006/relationships/hyperlink" Target="https://youtu.be/f-ejASqf1VE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5616B-32DA-413B-9C14-6191DA68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FAB2D-A1F0-438E-BC74-F391044F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758" y="2753136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7F6D1A-8EE3-4F3F-BDD4-6246F6334403}"/>
              </a:ext>
            </a:extLst>
          </p:cNvPr>
          <p:cNvGrpSpPr/>
          <p:nvPr/>
        </p:nvGrpSpPr>
        <p:grpSpPr>
          <a:xfrm>
            <a:off x="1223546" y="1426600"/>
            <a:ext cx="4964594" cy="1419859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B59BC67-2655-4439-B28C-DA6DC292FE6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9908"/>
                <a:gd name="adj2" fmla="val 9132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DBC61-D4DB-4193-9476-14242A9192C6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981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Morning, you arrived before me today!</a:t>
              </a:r>
            </a:p>
          </p:txBody>
        </p:sp>
      </p:grpSp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CF8A329-21F1-47B6-8A70-59EC7AF9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2" y="2564552"/>
            <a:ext cx="1995734" cy="3670985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C81DBF3-1FAD-4138-B260-307BA11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038-112B-4474-8E96-AAB1C9D5D699}"/>
              </a:ext>
            </a:extLst>
          </p:cNvPr>
          <p:cNvGrpSpPr/>
          <p:nvPr/>
        </p:nvGrpSpPr>
        <p:grpSpPr>
          <a:xfrm>
            <a:off x="4857749" y="176980"/>
            <a:ext cx="6320803" cy="1448136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28526"/>
                <a:gd name="adj2" fmla="val 17505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5E01-CD0A-401B-825E-FE57E03ACB0A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1278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 and welcome to Hillcliffe Junior Church Online!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426E9-B792-43ED-87C3-24150F81134D}"/>
              </a:ext>
            </a:extLst>
          </p:cNvPr>
          <p:cNvGrpSpPr/>
          <p:nvPr/>
        </p:nvGrpSpPr>
        <p:grpSpPr>
          <a:xfrm>
            <a:off x="1938483" y="2871034"/>
            <a:ext cx="7353297" cy="1632564"/>
            <a:chOff x="7633448" y="3605994"/>
            <a:chExt cx="5057503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3FFAB83-E5B2-4475-A08F-521B5872144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57818"/>
                <a:gd name="adj2" fmla="val -168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F683C-F25E-44EA-8C46-CAE5415F5545}"/>
                </a:ext>
              </a:extLst>
            </p:cNvPr>
            <p:cNvSpPr txBox="1"/>
            <p:nvPr/>
          </p:nvSpPr>
          <p:spPr>
            <a:xfrm>
              <a:off x="7633448" y="3690324"/>
              <a:ext cx="5057503" cy="1420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Yes!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13471-1034-4492-940F-468867F7EE55}"/>
              </a:ext>
            </a:extLst>
          </p:cNvPr>
          <p:cNvGrpSpPr/>
          <p:nvPr/>
        </p:nvGrpSpPr>
        <p:grpSpPr>
          <a:xfrm>
            <a:off x="2274887" y="4610100"/>
            <a:ext cx="6861488" cy="2155673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62755D6-D12E-491E-AC32-56C8FE85BC4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8043"/>
                <a:gd name="adj2" fmla="val -10049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15BDC-9E72-4B5E-9CBF-F71B5E780C84}"/>
                </a:ext>
              </a:extLst>
            </p:cNvPr>
            <p:cNvSpPr txBox="1"/>
            <p:nvPr/>
          </p:nvSpPr>
          <p:spPr>
            <a:xfrm>
              <a:off x="1136172" y="281579"/>
              <a:ext cx="9347199" cy="1245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I was very patient when a lot of people were crossing the road and I had to wait for them.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53BB6B-AF25-4CC3-ACC2-3C5BA6AB458A}"/>
              </a:ext>
            </a:extLst>
          </p:cNvPr>
          <p:cNvSpPr txBox="1"/>
          <p:nvPr/>
        </p:nvSpPr>
        <p:spPr>
          <a:xfrm>
            <a:off x="2395337" y="6151859"/>
            <a:ext cx="662058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Did you complete the challenge?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865B3-BC4C-41E9-A5C6-F18E28549157}"/>
              </a:ext>
            </a:extLst>
          </p:cNvPr>
          <p:cNvSpPr txBox="1"/>
          <p:nvPr/>
        </p:nvSpPr>
        <p:spPr>
          <a:xfrm>
            <a:off x="2295784" y="3385166"/>
            <a:ext cx="6918921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wanted to ask if you had done Douglas’ challenge from last week? 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D4CA21EB-1745-4EFC-A12E-4F3DD3C4757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CB8503-4E6F-48C1-9188-DC3FBCD67BE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9303CD08-4DDB-4EEB-A4CD-A904A867295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5E6A3E-915B-4637-AFB1-982C5F2BC4B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8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L -0.35247 -0.0025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3.7037E-6 L 0.25052 -0.006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2159022" y="1481011"/>
            <a:ext cx="7333849" cy="2209840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55957"/>
                <a:gd name="adj2" fmla="val 41949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31494" y="3467943"/>
              <a:ext cx="6161913" cy="521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a good idea.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1304608" y="296582"/>
            <a:ext cx="8588736" cy="1073931"/>
            <a:chOff x="7701657" y="3605994"/>
            <a:chExt cx="4921087" cy="169440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400"/>
            </a:xfrm>
            <a:prstGeom prst="wedgeRoundRectCallout">
              <a:avLst>
                <a:gd name="adj1" fmla="val 48663"/>
                <a:gd name="adj2" fmla="val 2402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 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01658" y="3628840"/>
              <a:ext cx="4921086" cy="915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Well, I thought a banana would be good,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91BB1B4-868F-4FA8-ABCF-A67A2A45878D}"/>
              </a:ext>
            </a:extLst>
          </p:cNvPr>
          <p:cNvSpPr txBox="1"/>
          <p:nvPr/>
        </p:nvSpPr>
        <p:spPr>
          <a:xfrm>
            <a:off x="2351411" y="2014127"/>
            <a:ext cx="70867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 thought an orange would be good,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B8C4A-7A94-4DE1-BA7A-7698AEB507DE}"/>
              </a:ext>
            </a:extLst>
          </p:cNvPr>
          <p:cNvSpPr txBox="1"/>
          <p:nvPr/>
        </p:nvSpPr>
        <p:spPr>
          <a:xfrm>
            <a:off x="1569474" y="787201"/>
            <a:ext cx="805900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because it is like a smiley joyful mouth.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B363DA-6F54-44C1-A55D-72A6E7740EA5}"/>
              </a:ext>
            </a:extLst>
          </p:cNvPr>
          <p:cNvSpPr txBox="1"/>
          <p:nvPr/>
        </p:nvSpPr>
        <p:spPr>
          <a:xfrm>
            <a:off x="2296705" y="2508730"/>
            <a:ext cx="70867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because you can cut 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8A2D1-D4B5-44A7-8898-479EEECEB396}"/>
              </a:ext>
            </a:extLst>
          </p:cNvPr>
          <p:cNvSpPr txBox="1"/>
          <p:nvPr/>
        </p:nvSpPr>
        <p:spPr>
          <a:xfrm>
            <a:off x="2345558" y="3012672"/>
            <a:ext cx="70867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smiley joyful mouth in 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AD1D16-EC9F-40FB-A520-0B8F81E99173}"/>
              </a:ext>
            </a:extLst>
          </p:cNvPr>
          <p:cNvGrpSpPr/>
          <p:nvPr/>
        </p:nvGrpSpPr>
        <p:grpSpPr>
          <a:xfrm>
            <a:off x="2441753" y="4223051"/>
            <a:ext cx="6894364" cy="1100017"/>
            <a:chOff x="2441753" y="4223051"/>
            <a:chExt cx="6894364" cy="110001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C461664-380D-4BBA-8E74-4A788ABF21FB}"/>
                </a:ext>
              </a:extLst>
            </p:cNvPr>
            <p:cNvSpPr/>
            <p:nvPr/>
          </p:nvSpPr>
          <p:spPr>
            <a:xfrm>
              <a:off x="2441753" y="4223051"/>
              <a:ext cx="6894364" cy="1073931"/>
            </a:xfrm>
            <a:prstGeom prst="wedgeRoundRectCallout">
              <a:avLst>
                <a:gd name="adj1" fmla="val 57176"/>
                <a:gd name="adj2" fmla="val -1253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50B195-9303-440C-8BD2-C0C213372533}"/>
                </a:ext>
              </a:extLst>
            </p:cNvPr>
            <p:cNvSpPr txBox="1"/>
            <p:nvPr/>
          </p:nvSpPr>
          <p:spPr>
            <a:xfrm>
              <a:off x="2441753" y="4230012"/>
              <a:ext cx="6894364" cy="1093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wonder if Douglas will come this week and show us another video?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0F75DF-7BAC-43E4-9CF5-4A41E1FE3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70" y="975519"/>
            <a:ext cx="1682385" cy="1677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58991-4BF2-4DD2-8724-551ABC19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2265">
            <a:off x="9627281" y="334080"/>
            <a:ext cx="2362529" cy="2110081"/>
          </a:xfrm>
          <a:prstGeom prst="rect">
            <a:avLst/>
          </a:prstGeom>
        </p:spPr>
      </p:pic>
      <p:sp>
        <p:nvSpPr>
          <p:cNvPr id="24" name="Moon 23">
            <a:extLst>
              <a:ext uri="{FF2B5EF4-FFF2-40B4-BE49-F238E27FC236}">
                <a16:creationId xmlns:a16="http://schemas.microsoft.com/office/drawing/2014/main" id="{32DBD18A-7C9E-4CF4-9146-8A5141212CDE}"/>
              </a:ext>
            </a:extLst>
          </p:cNvPr>
          <p:cNvSpPr/>
          <p:nvPr/>
        </p:nvSpPr>
        <p:spPr>
          <a:xfrm rot="16200000">
            <a:off x="817712" y="1386810"/>
            <a:ext cx="466661" cy="1379910"/>
          </a:xfrm>
          <a:prstGeom prst="moo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07A7000A-B400-4455-8422-664A4D94469A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F4C1EE-EF93-4A00-B4F8-344FECCE044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8CD6561-721F-41E4-BE93-F6D8C1ECA0A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2E106E-DA94-465C-BF32-BE361FE33D5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4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5" grpId="0"/>
      <p:bldP spid="1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pic>
        <p:nvPicPr>
          <p:cNvPr id="24" name="Picture 23" descr="A close up of a toy&#10;&#10;Description automatically generated">
            <a:extLst>
              <a:ext uri="{FF2B5EF4-FFF2-40B4-BE49-F238E27FC236}">
                <a16:creationId xmlns:a16="http://schemas.microsoft.com/office/drawing/2014/main" id="{36B1ED9A-9BEF-425D-A92E-0F4AF5D17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187" y="618997"/>
            <a:ext cx="1989852" cy="3524250"/>
          </a:xfrm>
          <a:prstGeom prst="rect">
            <a:avLst/>
          </a:prstGeom>
        </p:spPr>
      </p:pic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406217"/>
            <a:ext cx="1989852" cy="3524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14448" y="312501"/>
            <a:ext cx="8902671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49807"/>
                <a:gd name="adj2" fmla="val 346930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Douglas, it’s good to see you again.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1574343" y="1283366"/>
            <a:ext cx="6458648" cy="1653832"/>
            <a:chOff x="5688470" y="356783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13927"/>
                <a:gd name="adj2" fmla="val 77549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1591112" y="1816811"/>
            <a:ext cx="64251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I’ve brought another video.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77A743-6465-463A-BCCB-4D1256627192}"/>
              </a:ext>
            </a:extLst>
          </p:cNvPr>
          <p:cNvSpPr txBox="1"/>
          <p:nvPr/>
        </p:nvSpPr>
        <p:spPr>
          <a:xfrm>
            <a:off x="1796835" y="2357103"/>
            <a:ext cx="64251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Shall I go and get it?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1CCABB-84A0-4BA8-985D-92F21E430BC6}"/>
              </a:ext>
            </a:extLst>
          </p:cNvPr>
          <p:cNvGrpSpPr/>
          <p:nvPr/>
        </p:nvGrpSpPr>
        <p:grpSpPr>
          <a:xfrm>
            <a:off x="2392104" y="5273147"/>
            <a:ext cx="2617286" cy="819356"/>
            <a:chOff x="1550318" y="3419428"/>
            <a:chExt cx="6273706" cy="141985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CD5A9EE-ED2F-4301-B620-73DD8146BDB7}"/>
                </a:ext>
              </a:extLst>
            </p:cNvPr>
            <p:cNvSpPr/>
            <p:nvPr/>
          </p:nvSpPr>
          <p:spPr>
            <a:xfrm>
              <a:off x="1550318" y="3419428"/>
              <a:ext cx="6273706" cy="1419859"/>
            </a:xfrm>
            <a:prstGeom prst="wedgeRoundRectCallout">
              <a:avLst>
                <a:gd name="adj1" fmla="val -76855"/>
                <a:gd name="adj2" fmla="val -263501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D01491-5A50-4143-B35E-D3DDFCB495DD}"/>
                </a:ext>
              </a:extLst>
            </p:cNvPr>
            <p:cNvSpPr txBox="1"/>
            <p:nvPr/>
          </p:nvSpPr>
          <p:spPr>
            <a:xfrm>
              <a:off x="1597533" y="3467943"/>
              <a:ext cx="5902086" cy="65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please.</a:t>
              </a:r>
            </a:p>
          </p:txBody>
        </p:sp>
      </p:grp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3CC77BE0-5681-4DA0-B40D-A3C51DB64D7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D7F6E7-6D61-4840-9B96-EB58844D75B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FD6AC81-3668-4A98-9531-E1ACBA10163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6F8E2-83E5-41C3-B393-03D10F905DA7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1862 0.2615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1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406217"/>
            <a:ext cx="1989852" cy="3524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F1825884-4C01-430C-A292-99DD6CB93615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12C1C4-4FB2-4BBA-8A73-2100883E243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A213A92-D9D8-46E3-A734-C2342368E9D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BD556B-389B-4B7E-AAA6-33FDBE94704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16" descr="A picture containing text, vector graphics,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893A8A4-1EEF-43ED-A395-36720C6A6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97" y="2439848"/>
            <a:ext cx="4542641" cy="38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62761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1.85185E-6 L -0.72201 0.00023 " pathEditMode="relative" rAng="0" ptsTypes="AA">
                                      <p:cBhvr>
                                        <p:cTn id="9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92A32BD-22DF-42CD-AED6-D3B5F853A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1714500" y="157946"/>
            <a:ext cx="9323207" cy="1676250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9820"/>
                <a:gd name="adj2" fmla="val 14899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592842" y="3321015"/>
              <a:ext cx="5922733" cy="27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Douglas, let’s check what you are saying.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519978" y="2529757"/>
            <a:ext cx="6458648" cy="2232744"/>
            <a:chOff x="5285225" y="7024942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429006" y="7068290"/>
              <a:ext cx="5089282" cy="69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You’ve got it right.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285225" y="7024942"/>
              <a:ext cx="5295724" cy="1880983"/>
            </a:xfrm>
            <a:prstGeom prst="wedgeRoundRectCallout">
              <a:avLst>
                <a:gd name="adj1" fmla="val 66506"/>
                <a:gd name="adj2" fmla="val -10389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A7D8F9-E1C5-4FEE-A5BB-DE6B53A1E061}"/>
              </a:ext>
            </a:extLst>
          </p:cNvPr>
          <p:cNvSpPr txBox="1"/>
          <p:nvPr/>
        </p:nvSpPr>
        <p:spPr>
          <a:xfrm>
            <a:off x="1707486" y="788806"/>
            <a:ext cx="9323207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Whatever happens to us, the JOY that the Holy Spirit gives us will stay in our hearts?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778BA-A823-4B5F-867B-CBE4A0F84A7C}"/>
              </a:ext>
            </a:extLst>
          </p:cNvPr>
          <p:cNvSpPr txBox="1"/>
          <p:nvPr/>
        </p:nvSpPr>
        <p:spPr>
          <a:xfrm>
            <a:off x="2452984" y="4079527"/>
            <a:ext cx="677437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No one can stop God loving you.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D0AD62-3A58-4348-B401-C2C56EE66E9E}"/>
              </a:ext>
            </a:extLst>
          </p:cNvPr>
          <p:cNvGrpSpPr/>
          <p:nvPr/>
        </p:nvGrpSpPr>
        <p:grpSpPr>
          <a:xfrm>
            <a:off x="2610845" y="4908796"/>
            <a:ext cx="6458649" cy="1581793"/>
            <a:chOff x="1419701" y="3268553"/>
            <a:chExt cx="6273706" cy="141985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5FEC5CFB-4536-42B5-B234-CDB67A4BCC22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65807"/>
                <a:gd name="adj2" fmla="val -139769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6217A9-43EF-4D9E-9133-1F4B279807FD}"/>
                </a:ext>
              </a:extLst>
            </p:cNvPr>
            <p:cNvSpPr txBox="1"/>
            <p:nvPr/>
          </p:nvSpPr>
          <p:spPr>
            <a:xfrm>
              <a:off x="1625953" y="3360900"/>
              <a:ext cx="5922733" cy="5207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fantastic!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452984" y="3050202"/>
            <a:ext cx="6425110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have that fruit and no one can take it away from you.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EDB958-EF20-4ADD-8CBD-5F8A7EA92104}"/>
              </a:ext>
            </a:extLst>
          </p:cNvPr>
          <p:cNvSpPr txBox="1"/>
          <p:nvPr/>
        </p:nvSpPr>
        <p:spPr>
          <a:xfrm>
            <a:off x="2496813" y="5557062"/>
            <a:ext cx="675005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 certainly makes me feel joyful.</a:t>
            </a:r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557D1F12-D0F4-4C4E-B7BA-E3073DB59D1D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216A1-79E3-457A-85E9-F01A82FBEAC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94F9D0A8-D72C-4435-AD69-B26E0391156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BBD8F1-922F-4334-82DC-05D27C86590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4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C49AD63-46EE-43EA-9549-68602595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1428706" y="400340"/>
            <a:ext cx="9609001" cy="1204165"/>
            <a:chOff x="5285225" y="7024942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285225" y="7133604"/>
              <a:ext cx="5245604" cy="69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But remember we will still get sad and lonely,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285225" y="7024942"/>
              <a:ext cx="5295724" cy="1880983"/>
            </a:xfrm>
            <a:prstGeom prst="wedgeRoundRectCallout">
              <a:avLst>
                <a:gd name="adj1" fmla="val 39753"/>
                <a:gd name="adj2" fmla="val 201801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1108933" y="1024410"/>
            <a:ext cx="1001531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we will still get hurt and misunderstood.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D0AD62-3A58-4348-B401-C2C56EE66E9E}"/>
              </a:ext>
            </a:extLst>
          </p:cNvPr>
          <p:cNvGrpSpPr/>
          <p:nvPr/>
        </p:nvGrpSpPr>
        <p:grpSpPr>
          <a:xfrm>
            <a:off x="2866675" y="1834951"/>
            <a:ext cx="6458649" cy="2908499"/>
            <a:chOff x="1419701" y="3260763"/>
            <a:chExt cx="6273706" cy="142764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5FEC5CFB-4536-42B5-B234-CDB67A4BCC22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69346"/>
                <a:gd name="adj2" fmla="val 6673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6217A9-43EF-4D9E-9133-1F4B279807FD}"/>
                </a:ext>
              </a:extLst>
            </p:cNvPr>
            <p:cNvSpPr txBox="1"/>
            <p:nvPr/>
          </p:nvSpPr>
          <p:spPr>
            <a:xfrm>
              <a:off x="1629638" y="3260763"/>
              <a:ext cx="5922733" cy="310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think I understand that.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3EDB958-EF20-4ADD-8CBD-5F8A7EA92104}"/>
              </a:ext>
            </a:extLst>
          </p:cNvPr>
          <p:cNvSpPr txBox="1"/>
          <p:nvPr/>
        </p:nvSpPr>
        <p:spPr>
          <a:xfrm>
            <a:off x="2936035" y="2429594"/>
            <a:ext cx="668038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 Whatever happens to us,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1D95F7-C518-402E-AF06-23F30885F033}"/>
              </a:ext>
            </a:extLst>
          </p:cNvPr>
          <p:cNvGrpSpPr/>
          <p:nvPr/>
        </p:nvGrpSpPr>
        <p:grpSpPr>
          <a:xfrm>
            <a:off x="2721483" y="4918683"/>
            <a:ext cx="6458649" cy="1077218"/>
            <a:chOff x="5285225" y="7018780"/>
            <a:chExt cx="5295724" cy="19339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9DB883-D44D-4CB4-905E-1152DDEFD4C1}"/>
                </a:ext>
              </a:extLst>
            </p:cNvPr>
            <p:cNvSpPr txBox="1"/>
            <p:nvPr/>
          </p:nvSpPr>
          <p:spPr>
            <a:xfrm>
              <a:off x="5285226" y="7018780"/>
              <a:ext cx="5113993" cy="193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N</a:t>
              </a:r>
              <a:r>
                <a:rPr lang="en-GB" sz="32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othing</a:t>
              </a:r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can take God’s LOVE and JOY away from you.</a:t>
              </a:r>
            </a:p>
          </p:txBody>
        </p:sp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5F55103A-1692-4DD2-A48E-8C73D3AB1ADF}"/>
                </a:ext>
              </a:extLst>
            </p:cNvPr>
            <p:cNvSpPr/>
            <p:nvPr/>
          </p:nvSpPr>
          <p:spPr>
            <a:xfrm>
              <a:off x="5285225" y="7024942"/>
              <a:ext cx="5295724" cy="1880983"/>
            </a:xfrm>
            <a:prstGeom prst="wedgeRoundRectCallout">
              <a:avLst>
                <a:gd name="adj1" fmla="val 63764"/>
                <a:gd name="adj2" fmla="val -190759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9961F37-88CE-4486-AAC3-9F816A663F48}"/>
              </a:ext>
            </a:extLst>
          </p:cNvPr>
          <p:cNvSpPr txBox="1"/>
          <p:nvPr/>
        </p:nvSpPr>
        <p:spPr>
          <a:xfrm>
            <a:off x="4717399" y="2910276"/>
            <a:ext cx="43245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however good or bad,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35525-7F06-4F95-A14F-123F57A64E17}"/>
              </a:ext>
            </a:extLst>
          </p:cNvPr>
          <p:cNvSpPr txBox="1"/>
          <p:nvPr/>
        </p:nvSpPr>
        <p:spPr>
          <a:xfrm>
            <a:off x="2959636" y="3446743"/>
            <a:ext cx="64586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Jesus has seen the same things,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0B5DBD-C453-44E9-9CD7-0912E6DDE451}"/>
              </a:ext>
            </a:extLst>
          </p:cNvPr>
          <p:cNvSpPr txBox="1"/>
          <p:nvPr/>
        </p:nvSpPr>
        <p:spPr>
          <a:xfrm>
            <a:off x="3081168" y="4013540"/>
            <a:ext cx="621313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and the Holy Spirit will help us.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60D12BE4-6DFD-4A66-9BB3-BE1EA73B5293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7F20A3-E577-47FF-9387-0F94C931F51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5CF03D4-818C-47B2-9422-F00CD82D1C1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AE8BB5-FB88-46D4-9137-ECEFCBA0847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3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0" grpId="0"/>
      <p:bldP spid="41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E0D6DB8-D369-4D22-9CDD-757B3F180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146569" y="260700"/>
            <a:ext cx="11169131" cy="2115167"/>
            <a:chOff x="5285225" y="7024941"/>
            <a:chExt cx="5295724" cy="12828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420721" y="7054077"/>
              <a:ext cx="4734188" cy="54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So, my challenge for you this week is: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285225" y="7024941"/>
              <a:ext cx="5295724" cy="1282820"/>
            </a:xfrm>
            <a:prstGeom prst="wedgeRoundRectCallout">
              <a:avLst>
                <a:gd name="adj1" fmla="val 37749"/>
                <a:gd name="adj2" fmla="val 97544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9D2BBAA-5AAB-4224-9CC6-4ABE6FCF34D5}"/>
              </a:ext>
            </a:extLst>
          </p:cNvPr>
          <p:cNvSpPr txBox="1"/>
          <p:nvPr/>
        </p:nvSpPr>
        <p:spPr>
          <a:xfrm>
            <a:off x="146569" y="908531"/>
            <a:ext cx="1116913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When people see you,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E027-2B17-436A-9721-EC96C37C0627}"/>
              </a:ext>
            </a:extLst>
          </p:cNvPr>
          <p:cNvSpPr txBox="1"/>
          <p:nvPr/>
        </p:nvSpPr>
        <p:spPr>
          <a:xfrm>
            <a:off x="146569" y="1534844"/>
            <a:ext cx="1116913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they will see the Fruit of JOY in you.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120E67E-1F83-448B-83D1-6D1BC1517915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22453E-6149-46EF-BAE0-0849AF79144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0840BFD-5391-4B61-8039-DCFFED2D50E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A20295-5D1C-4899-8212-D074A25B0D5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7D8E1A-943C-4CAE-BBCD-09CDEE086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67301" y="2642730"/>
            <a:ext cx="2021986" cy="367098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B9C7B5-7096-4D95-9C44-BD44E9672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813" y="2902731"/>
            <a:ext cx="1921428" cy="3364055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1E120D2-4A25-4CCB-8921-85BCFC932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3132E627-64E4-4A6E-B3FF-E89C84AFD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0D6DB8-D369-4D22-9CDD-757B3F180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1D846-90A3-4C04-992D-E15437DDB7AE}"/>
              </a:ext>
            </a:extLst>
          </p:cNvPr>
          <p:cNvGrpSpPr/>
          <p:nvPr/>
        </p:nvGrpSpPr>
        <p:grpSpPr>
          <a:xfrm>
            <a:off x="125630" y="150959"/>
            <a:ext cx="11356562" cy="1845606"/>
            <a:chOff x="7603018" y="3685804"/>
            <a:chExt cx="7864571" cy="303848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6FD5F56-E1D3-4299-AFE1-4FAB970F1B12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36849"/>
                <a:gd name="adj2" fmla="val 13126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FBF5C6-DADD-48FF-B790-6AFEE405B748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44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You want us to have the </a:t>
              </a:r>
              <a:r>
                <a:rPr lang="en-US" sz="3000">
                  <a:latin typeface="Comic Sans MS" panose="030F0702030302020204" pitchFamily="66" charset="0"/>
                </a:rPr>
                <a:t>fullest JOY.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B735DC-84AD-45F8-B8AC-C5399B15D95F}"/>
              </a:ext>
            </a:extLst>
          </p:cNvPr>
          <p:cNvSpPr txBox="1"/>
          <p:nvPr/>
        </p:nvSpPr>
        <p:spPr>
          <a:xfrm>
            <a:off x="6746" y="767323"/>
            <a:ext cx="11594329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when we are sad, the Holy Spirit gives us JOY.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85C63-E47F-4F64-AF02-69FDFBB88DDE}"/>
              </a:ext>
            </a:extLst>
          </p:cNvPr>
          <p:cNvSpPr txBox="1"/>
          <p:nvPr/>
        </p:nvSpPr>
        <p:spPr>
          <a:xfrm>
            <a:off x="515556" y="1359382"/>
            <a:ext cx="103594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your JOY will never be taken from us.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B0A9431-4C82-420E-9E2C-C4432AE4C16E}"/>
              </a:ext>
            </a:extLst>
          </p:cNvPr>
          <p:cNvGrpSpPr/>
          <p:nvPr/>
        </p:nvGrpSpPr>
        <p:grpSpPr>
          <a:xfrm>
            <a:off x="2558524" y="2320513"/>
            <a:ext cx="6413869" cy="1913284"/>
            <a:chOff x="1685022" y="6679765"/>
            <a:chExt cx="6899053" cy="1568094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1324CFF-2DB7-4B99-9FD3-C93CF0ABA176}"/>
                </a:ext>
              </a:extLst>
            </p:cNvPr>
            <p:cNvSpPr/>
            <p:nvPr/>
          </p:nvSpPr>
          <p:spPr>
            <a:xfrm>
              <a:off x="1685022" y="6695321"/>
              <a:ext cx="6813556" cy="1552538"/>
            </a:xfrm>
            <a:prstGeom prst="wedgeRoundRectCallout">
              <a:avLst>
                <a:gd name="adj1" fmla="val 67977"/>
                <a:gd name="adj2" fmla="val 5202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781EDF-9309-4B40-BF9D-881CF5AF0ED4}"/>
                </a:ext>
              </a:extLst>
            </p:cNvPr>
            <p:cNvSpPr txBox="1"/>
            <p:nvPr/>
          </p:nvSpPr>
          <p:spPr>
            <a:xfrm>
              <a:off x="1763853" y="6679765"/>
              <a:ext cx="6820222" cy="882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Help us to show your wonderful Joy to others.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B1BB10E-AD40-4314-8787-D3B25CEF4490}"/>
              </a:ext>
            </a:extLst>
          </p:cNvPr>
          <p:cNvSpPr txBox="1"/>
          <p:nvPr/>
        </p:nvSpPr>
        <p:spPr>
          <a:xfrm>
            <a:off x="2325188" y="3222808"/>
            <a:ext cx="6788147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602B"/>
                </a:solidFill>
                <a:latin typeface="Comic Sans MS" panose="030F0702030302020204" pitchFamily="66" charset="0"/>
              </a:rPr>
              <a:t>Help us to trust you when times are hard.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A799BB-3CFC-4E30-84DD-12C84306200C}"/>
              </a:ext>
            </a:extLst>
          </p:cNvPr>
          <p:cNvGrpSpPr/>
          <p:nvPr/>
        </p:nvGrpSpPr>
        <p:grpSpPr>
          <a:xfrm>
            <a:off x="2348608" y="4374446"/>
            <a:ext cx="6877330" cy="1672399"/>
            <a:chOff x="2158954" y="4170945"/>
            <a:chExt cx="7086821" cy="1087480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6D3AF8F6-FF13-4EE6-B442-21661F7ED3F6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74529"/>
                <a:gd name="adj2" fmla="val -9664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970B05-5AF0-4D0F-87A7-53DAC0233202}"/>
                </a:ext>
              </a:extLst>
            </p:cNvPr>
            <p:cNvSpPr txBox="1"/>
            <p:nvPr/>
          </p:nvSpPr>
          <p:spPr>
            <a:xfrm>
              <a:off x="2158954" y="4170945"/>
              <a:ext cx="6694746" cy="377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When we see others having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3AB829B-05FE-4AC8-BF04-9C3196997BFE}"/>
              </a:ext>
            </a:extLst>
          </p:cNvPr>
          <p:cNvSpPr txBox="1"/>
          <p:nvPr/>
        </p:nvSpPr>
        <p:spPr>
          <a:xfrm>
            <a:off x="2301202" y="4918629"/>
            <a:ext cx="678814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hard time, use us to bring</a:t>
            </a:r>
            <a:endParaRPr lang="en-US" sz="3000" b="1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DEF71A-B09D-4818-88FC-4B1D02C0A6D7}"/>
              </a:ext>
            </a:extLst>
          </p:cNvPr>
          <p:cNvSpPr txBox="1"/>
          <p:nvPr/>
        </p:nvSpPr>
        <p:spPr>
          <a:xfrm>
            <a:off x="2494135" y="5445440"/>
            <a:ext cx="4905114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JOY into their lives too.</a:t>
            </a:r>
            <a:endParaRPr lang="en-US" sz="3000" b="1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87ECFA-242E-4DA8-8EB7-A80D3BBB7FB0}"/>
              </a:ext>
            </a:extLst>
          </p:cNvPr>
          <p:cNvSpPr txBox="1"/>
          <p:nvPr/>
        </p:nvSpPr>
        <p:spPr>
          <a:xfrm>
            <a:off x="7470754" y="5430690"/>
            <a:ext cx="1499714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53262E26-1AF9-4A78-8951-5D150EF1D94A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89CE78-9EE8-4613-A0F9-8870F799E81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12215BE-7FAC-4254-B1C0-D2108F39415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FB4C71-8C39-41B6-8477-1567546D690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1.48148E-6 L 0.33125 -0.02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25495 0.0094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39635 0.007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664 -0.05671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8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FEB27-8115-4A18-83A5-1B090E918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88" y="2705442"/>
            <a:ext cx="1921428" cy="336405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9086A52E-A791-4F15-BB5A-E9B84D69F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36" y="2704259"/>
            <a:ext cx="2021986" cy="367098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1E120D2-4A25-4CCB-8921-85BCFC932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19" y="2429804"/>
            <a:ext cx="1942538" cy="3551656"/>
          </a:xfrm>
          <a:prstGeom prst="rect">
            <a:avLst/>
          </a:prstGeom>
        </p:spPr>
      </p:pic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3132E627-64E4-4A6E-B3FF-E89C84AFD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03" y="2743714"/>
            <a:ext cx="1995734" cy="36709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0D6DB8-D369-4D22-9CDD-757B3F180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73" y="2375868"/>
            <a:ext cx="1995734" cy="388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D4B463C-4AC0-4CA2-B492-D426C5D55284}"/>
              </a:ext>
            </a:extLst>
          </p:cNvPr>
          <p:cNvGrpSpPr/>
          <p:nvPr/>
        </p:nvGrpSpPr>
        <p:grpSpPr>
          <a:xfrm>
            <a:off x="3041878" y="3483275"/>
            <a:ext cx="5511263" cy="1672399"/>
            <a:chOff x="2158954" y="4170945"/>
            <a:chExt cx="7086821" cy="1087480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79AFBD80-68B9-4B95-9E4F-7DF47FD9D3E9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58715"/>
                <a:gd name="adj2" fmla="val -704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73C1C1-1F2B-4D55-A227-B550EE18CD2B}"/>
                </a:ext>
              </a:extLst>
            </p:cNvPr>
            <p:cNvSpPr txBox="1"/>
            <p:nvPr/>
          </p:nvSpPr>
          <p:spPr>
            <a:xfrm>
              <a:off x="2158954" y="4170945"/>
              <a:ext cx="6694746" cy="710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listen to this week’s memory verse.</a:t>
              </a:r>
            </a:p>
          </p:txBody>
        </p:sp>
      </p:grp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5AB87FEE-0449-4636-9BAA-45D2660B3267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7A727-5069-4079-895B-8F4E3D6769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233882A-FFD8-4CDF-9DF9-8238B100E2F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F93CCB-D57B-4439-B232-E25C5820357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7E6E9F-9250-4D67-9624-B974BD77269C}"/>
              </a:ext>
            </a:extLst>
          </p:cNvPr>
          <p:cNvSpPr txBox="1"/>
          <p:nvPr/>
        </p:nvSpPr>
        <p:spPr>
          <a:xfrm>
            <a:off x="4369347" y="4539751"/>
            <a:ext cx="228633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00CC"/>
                </a:solidFill>
                <a:latin typeface="Comic Sans MS" panose="030F0702030302020204" pitchFamily="66" charset="0"/>
                <a:hlinkClick r:id="rId10"/>
              </a:rPr>
              <a:t>Click here</a:t>
            </a:r>
            <a:endParaRPr lang="en-US" sz="3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694325" y="300817"/>
            <a:ext cx="9032608" cy="2253697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755"/>
                <a:gd name="adj2" fmla="val 7019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686348" y="287613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583668" y="3016756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90917"/>
                <a:gd name="adj2" fmla="val -49231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1258814" y="3670480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AE9C8-3A0C-4975-954A-B0B6D8FE9E08}"/>
              </a:ext>
            </a:extLst>
          </p:cNvPr>
          <p:cNvSpPr txBox="1"/>
          <p:nvPr/>
        </p:nvSpPr>
        <p:spPr>
          <a:xfrm>
            <a:off x="917812" y="817395"/>
            <a:ext cx="884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 usually sing this song at Christmas,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6CBB9-486C-4BF0-BD44-510504839E28}"/>
              </a:ext>
            </a:extLst>
          </p:cNvPr>
          <p:cNvSpPr txBox="1"/>
          <p:nvPr/>
        </p:nvSpPr>
        <p:spPr>
          <a:xfrm>
            <a:off x="950254" y="1335378"/>
            <a:ext cx="884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but if Jesus hadn’t come to earth to save us, 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0D066-1399-4701-B27A-0D3865F58EA9}"/>
              </a:ext>
            </a:extLst>
          </p:cNvPr>
          <p:cNvSpPr txBox="1"/>
          <p:nvPr/>
        </p:nvSpPr>
        <p:spPr>
          <a:xfrm>
            <a:off x="885370" y="1830702"/>
            <a:ext cx="884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 wouldn’t have God’s Joy in our lives.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8510AC55-AB15-4D08-B6FB-41022B4FDE8A}"/>
              </a:ext>
            </a:extLst>
          </p:cNvPr>
          <p:cNvSpPr/>
          <p:nvPr/>
        </p:nvSpPr>
        <p:spPr>
          <a:xfrm>
            <a:off x="-249569" y="-63164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A27FD1-4235-40B8-B542-56C4D198E80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BD50057B-15CD-4D2B-B40E-4CA945AC480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9CFF71-F3AE-4875-B9B0-DAB3C656CA8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CFE07954-3D2D-46C9-97A1-7DBCC74FD9EB}"/>
              </a:ext>
            </a:extLst>
          </p:cNvPr>
          <p:cNvSpPr txBox="1"/>
          <p:nvPr/>
        </p:nvSpPr>
        <p:spPr>
          <a:xfrm>
            <a:off x="1934128" y="4916269"/>
            <a:ext cx="518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Joy to the World</a:t>
            </a:r>
          </a:p>
        </p:txBody>
      </p:sp>
    </p:spTree>
    <p:extLst>
      <p:ext uri="{BB962C8B-B14F-4D97-AF65-F5344CB8AC3E}">
        <p14:creationId xmlns:p14="http://schemas.microsoft.com/office/powerpoint/2010/main" val="22052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783394DE-E6AC-49A5-B411-636E899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D5C44-C2E0-40DC-99C6-7703FCC4166B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6DAC409-B2B4-4154-A6F0-D197FCEE2F60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3EF460-9B96-4A65-88D8-A2F65B6A3C9D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8F16BE-C7D5-4EF8-9C7D-9A1F8A6AEC5E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0D3DEA-C7DD-4BEB-9D64-DC62007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0793A-9188-4091-BCC5-2E7D37CF4F97}"/>
                </a:ext>
              </a:extLst>
            </p:cNvPr>
            <p:cNvSpPr/>
            <p:nvPr/>
          </p:nvSpPr>
          <p:spPr>
            <a:xfrm rot="391039">
              <a:off x="5348682" y="1000217"/>
              <a:ext cx="5008040" cy="416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told you </a:t>
              </a:r>
            </a:p>
            <a:p>
              <a:pPr>
                <a:lnSpc>
                  <a:spcPts val="46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these things so that </a:t>
              </a:r>
            </a:p>
            <a:p>
              <a:pPr>
                <a:lnSpc>
                  <a:spcPts val="46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you can have the </a:t>
              </a:r>
            </a:p>
            <a:p>
              <a:pPr>
                <a:lnSpc>
                  <a:spcPts val="46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same joy I have. I </a:t>
              </a:r>
            </a:p>
            <a:p>
              <a:pPr>
                <a:lnSpc>
                  <a:spcPts val="46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want your joy to be </a:t>
              </a:r>
            </a:p>
            <a:p>
              <a:pPr>
                <a:lnSpc>
                  <a:spcPts val="46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the fullest joy.</a:t>
              </a:r>
              <a:b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</a:b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John 15 v11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B2EF02-1223-4EC9-935D-7BADBC9F9F0B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1CAFBCF3-CE14-496A-AEC5-7883601DAFD1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A35C12-4BDE-40E1-AA62-5E27C3F34E0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0B6AB92D-2CEA-44B1-989A-C79FA0B653FF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AD3E7B-E265-415E-B80D-8FFC3BCDB1B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5616B-32DA-413B-9C14-6191DA68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C81DBF3-1FAD-4138-B260-307BA11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038-112B-4474-8E96-AAB1C9D5D699}"/>
              </a:ext>
            </a:extLst>
          </p:cNvPr>
          <p:cNvGrpSpPr/>
          <p:nvPr/>
        </p:nvGrpSpPr>
        <p:grpSpPr>
          <a:xfrm>
            <a:off x="133350" y="262862"/>
            <a:ext cx="11887966" cy="1344123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1111"/>
                <a:gd name="adj2" fmla="val 1852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5E01-CD0A-401B-825E-FE57E03ACB0A}"/>
                </a:ext>
              </a:extLst>
            </p:cNvPr>
            <p:cNvSpPr txBox="1"/>
            <p:nvPr/>
          </p:nvSpPr>
          <p:spPr>
            <a:xfrm>
              <a:off x="7775477" y="3689705"/>
              <a:ext cx="4847266" cy="1180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did.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9513F-EAFF-4F11-91DC-10C398CCE6D3}"/>
              </a:ext>
            </a:extLst>
          </p:cNvPr>
          <p:cNvGrpSpPr/>
          <p:nvPr/>
        </p:nvGrpSpPr>
        <p:grpSpPr>
          <a:xfrm>
            <a:off x="2378313" y="5409254"/>
            <a:ext cx="7114633" cy="1171718"/>
            <a:chOff x="1136171" y="270932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B68FB4-E924-4D1D-ABE0-64E165EB44DD}"/>
                </a:ext>
              </a:extLst>
            </p:cNvPr>
            <p:cNvSpPr/>
            <p:nvPr/>
          </p:nvSpPr>
          <p:spPr>
            <a:xfrm>
              <a:off x="1136171" y="270932"/>
              <a:ext cx="9347200" cy="1274322"/>
            </a:xfrm>
            <a:prstGeom prst="wedgeRoundRectCallout">
              <a:avLst>
                <a:gd name="adj1" fmla="val -60528"/>
                <a:gd name="adj2" fmla="val -20953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977FEA-F301-4224-B96A-1DB993237BD3}"/>
                </a:ext>
              </a:extLst>
            </p:cNvPr>
            <p:cNvSpPr txBox="1"/>
            <p:nvPr/>
          </p:nvSpPr>
          <p:spPr>
            <a:xfrm>
              <a:off x="1136172" y="275678"/>
              <a:ext cx="9347199" cy="1188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We’ll find out soon if you are right.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73177CD-6C2E-4D9C-AABE-A21A17F6C97B}"/>
              </a:ext>
            </a:extLst>
          </p:cNvPr>
          <p:cNvSpPr txBox="1"/>
          <p:nvPr/>
        </p:nvSpPr>
        <p:spPr>
          <a:xfrm>
            <a:off x="133350" y="829645"/>
            <a:ext cx="1188796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Mum and I did some shopping for the old ladies in our street.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426E9-B792-43ED-87C3-24150F81134D}"/>
              </a:ext>
            </a:extLst>
          </p:cNvPr>
          <p:cNvGrpSpPr/>
          <p:nvPr/>
        </p:nvGrpSpPr>
        <p:grpSpPr>
          <a:xfrm>
            <a:off x="2144446" y="2861331"/>
            <a:ext cx="6751029" cy="1148067"/>
            <a:chOff x="7701657" y="3605994"/>
            <a:chExt cx="4921086" cy="1747045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3FFAB83-E5B2-4475-A08F-521B58721445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62928"/>
                <a:gd name="adj2" fmla="val 10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F683C-F25E-44EA-8C46-CAE5415F5545}"/>
                </a:ext>
              </a:extLst>
            </p:cNvPr>
            <p:cNvSpPr txBox="1"/>
            <p:nvPr/>
          </p:nvSpPr>
          <p:spPr>
            <a:xfrm>
              <a:off x="8177619" y="3689706"/>
              <a:ext cx="3969162" cy="1663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wonder what Fruit we will look at today?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13471-1034-4492-940F-468867F7EE55}"/>
              </a:ext>
            </a:extLst>
          </p:cNvPr>
          <p:cNvGrpSpPr/>
          <p:nvPr/>
        </p:nvGrpSpPr>
        <p:grpSpPr>
          <a:xfrm>
            <a:off x="2210868" y="4106204"/>
            <a:ext cx="6861488" cy="1240471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62755D6-D12E-491E-AC32-56C8FE85BC4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8432"/>
                <a:gd name="adj2" fmla="val -9688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15BDC-9E72-4B5E-9CBF-F71B5E780C84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1122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Click on the thinking head when you have an idea.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072191-4AE3-4F90-9344-B0757293A497}"/>
              </a:ext>
            </a:extLst>
          </p:cNvPr>
          <p:cNvSpPr txBox="1"/>
          <p:nvPr/>
        </p:nvSpPr>
        <p:spPr>
          <a:xfrm>
            <a:off x="2274145" y="5931244"/>
            <a:ext cx="693377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start with a prayer.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51D82F-0CEA-4395-8E81-4D3EDE5C8AC1}"/>
              </a:ext>
            </a:extLst>
          </p:cNvPr>
          <p:cNvGrpSpPr/>
          <p:nvPr/>
        </p:nvGrpSpPr>
        <p:grpSpPr>
          <a:xfrm>
            <a:off x="2194538" y="1657616"/>
            <a:ext cx="7375300" cy="1113472"/>
            <a:chOff x="1136171" y="270933"/>
            <a:chExt cx="9445676" cy="1274322"/>
          </a:xfrm>
          <a:solidFill>
            <a:schemeClr val="bg1">
              <a:alpha val="36000"/>
            </a:schemeClr>
          </a:solidFill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4233FC5-268C-4CAE-B7EB-378AFE4A96D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7316"/>
                <a:gd name="adj2" fmla="val 11707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25AB2E-41A4-4A46-B8A8-4A038E6F7C80}"/>
                </a:ext>
              </a:extLst>
            </p:cNvPr>
            <p:cNvSpPr txBox="1"/>
            <p:nvPr/>
          </p:nvSpPr>
          <p:spPr>
            <a:xfrm>
              <a:off x="1136171" y="285017"/>
              <a:ext cx="9445676" cy="59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 we both showed the Fruit of Love,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837608-3F03-435B-BE64-C4FB73C44744}"/>
              </a:ext>
            </a:extLst>
          </p:cNvPr>
          <p:cNvSpPr txBox="1"/>
          <p:nvPr/>
        </p:nvSpPr>
        <p:spPr>
          <a:xfrm>
            <a:off x="2019773" y="2174211"/>
            <a:ext cx="744252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by being patient and kind. </a:t>
            </a:r>
          </a:p>
        </p:txBody>
      </p: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D00D54D2-01F3-4994-8DFA-4E5383BA456F}"/>
              </a:ext>
            </a:extLst>
          </p:cNvPr>
          <p:cNvSpPr/>
          <p:nvPr/>
        </p:nvSpPr>
        <p:spPr>
          <a:xfrm>
            <a:off x="-268236" y="-40231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7721B8-A445-4217-8C2D-6D9BC1CCB52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1348213A-40D7-4304-AF51-30BC839494E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61BA45-D14A-4ABC-AE11-831EF9F96DC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7D14197-2D6A-45A5-AAC3-9D8CA03D1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782" y="239336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AC5D989-043F-4B86-8CD2-27EE6FCD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99" y="1451308"/>
            <a:ext cx="3591738" cy="208540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73E910A-D7DC-4ACC-A6A4-1F085031C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3" y="1790198"/>
            <a:ext cx="3475963" cy="2058562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266700" y="351734"/>
            <a:ext cx="3818393" cy="1153216"/>
            <a:chOff x="7548076" y="4811713"/>
            <a:chExt cx="3162354" cy="13790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8026"/>
                <a:gd name="adj2" fmla="val 299516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132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1FE24-B678-4B97-B0C9-83F60EDDC9B2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2F0E5C-5544-4EE7-9B6E-80608741AE87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00CCA1-3138-4EE6-A405-03CC9536EB98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4319181" y="5278077"/>
            <a:ext cx="3441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Matching Pairs Game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0FC2AC78-9C7B-44E9-8808-81F5C9F0340D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BD7B67-B055-4633-A443-622C73B3906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EB4F667-C4D8-465E-8BF9-D1BD6295F10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31BB76-0EA8-46AD-9C8E-8A3BD70F64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B570C6-DE52-4306-92CA-A561011A15A3}"/>
              </a:ext>
            </a:extLst>
          </p:cNvPr>
          <p:cNvSpPr txBox="1"/>
          <p:nvPr/>
        </p:nvSpPr>
        <p:spPr>
          <a:xfrm>
            <a:off x="8860280" y="4144158"/>
            <a:ext cx="238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https://jigex.com/kC4k</a:t>
            </a:r>
            <a:endParaRPr lang="en-GB" dirty="0"/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E46FF-5B90-40CB-9C15-9EC9BFB5E5A6}"/>
              </a:ext>
            </a:extLst>
          </p:cNvPr>
          <p:cNvSpPr txBox="1"/>
          <p:nvPr/>
        </p:nvSpPr>
        <p:spPr>
          <a:xfrm>
            <a:off x="8809911" y="4779047"/>
            <a:ext cx="244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https://jigex.com/Q74z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72E82D29-B051-42F7-B8D5-88F69AC4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1" y="453854"/>
            <a:ext cx="3079819" cy="4565561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D774A572-5301-4E92-914A-2DD26C39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33" y="799569"/>
            <a:ext cx="3249200" cy="401667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7DD5DB-D8E4-4B40-B215-882E568CA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1461417"/>
            <a:ext cx="3377357" cy="21575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830082" y="5336197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D8827834-4AC8-4FA0-A618-B12ACA25CC56}"/>
              </a:ext>
            </a:extLst>
          </p:cNvPr>
          <p:cNvSpPr/>
          <p:nvPr/>
        </p:nvSpPr>
        <p:spPr>
          <a:xfrm>
            <a:off x="-230520" y="-372013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62C3DB-355A-4509-BB1C-DFD739D3558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C1F0F85-DE06-47BE-8B50-FD41F1E353B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22E452-3D94-4CB5-BD0A-BDEAA6A77D6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7C30128-87C6-4126-8DFB-AAF53B91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1" y="413173"/>
            <a:ext cx="3199254" cy="467718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EFFD6AD-5F6B-408C-8711-C4CE5784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06" y="451809"/>
            <a:ext cx="3264485" cy="45246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5149079" y="5370493"/>
            <a:ext cx="1931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Crossword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0157358-7A38-486E-B892-9C4238CA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70" y="1719451"/>
            <a:ext cx="3478167" cy="2285879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B4197E30-93A7-47A6-9D0C-EBF89E9D5F21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4F6EB-9086-453B-8C0E-6131B790EA4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3B5CA2B-294F-4575-99DF-726639F57CC7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6F2980-DB77-492C-9C58-B23C39C185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23E6BB-001A-497E-85FB-87205F6E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579923"/>
            <a:ext cx="3473196" cy="190082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891F5F5-7014-4677-9E5C-616A162D4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21" y="391231"/>
            <a:ext cx="2911358" cy="46186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511057" y="5412365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1" y="5412365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778242" y="5370493"/>
            <a:ext cx="3182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Douglas’ challenge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75435-81ED-43F9-BA3C-2DB129EEA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24" y="525113"/>
            <a:ext cx="3353804" cy="4243589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9C560EE8-EA43-4711-8AA1-705E48A538A3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EFB8C4-23E0-48F3-9169-54A49157789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90FDC78-EA80-4357-ADD0-BFBF0D52795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670808-17A3-47C2-9B26-07B483843377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5531AF-F598-4F84-B9FC-F18AA713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E5E6F3C-2381-4031-9DF6-D096837E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1007FED-87E4-4209-AFFE-1E6754E9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0263401-E5DC-4638-899F-5FDBC70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AAEADFE-0C6B-4AA5-9DAF-B274F4DB7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30EDF4B2-9F80-46CC-A793-8A237E3E3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3CBE74F1-5FCB-49F0-B8B9-3D53EB9CA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F1B2A-EC4C-4671-80CA-F68D92364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28025EF7-71B4-4CC0-AFA2-867B0C37BF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03D695-A83D-400C-99A9-684FF4EF0D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767753-9F5E-46CD-A45C-0D9F935751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A21F3CC2-2B1D-42EF-A9F5-75BC92348C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DAA373D-E32B-4CA9-ACB4-694C5D8CB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03D3E9-A33B-44B3-BC37-637CC9459F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D93B511-3376-4A49-BD0A-829AEBF8E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2A1BE90-7EB6-4620-99AE-BBF504415B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9AFB42-4FAB-472B-8CAD-52484267101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0F75BD5-2273-4E55-A959-44943656ED2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130525" y="163413"/>
            <a:ext cx="11546243" cy="1855887"/>
            <a:chOff x="1419700" y="3404507"/>
            <a:chExt cx="6273707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6841"/>
                <a:gd name="adj2" fmla="val 13141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44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thank you that you love us so much.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C22668-F67D-4F34-A76A-554986855501}"/>
              </a:ext>
            </a:extLst>
          </p:cNvPr>
          <p:cNvSpPr txBox="1"/>
          <p:nvPr/>
        </p:nvSpPr>
        <p:spPr>
          <a:xfrm>
            <a:off x="130523" y="796378"/>
            <a:ext cx="114119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the Holy Spirit has come to be our Helper.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47D6F-26CB-418A-95DE-BD29BAF1599D}"/>
              </a:ext>
            </a:extLst>
          </p:cNvPr>
          <p:cNvSpPr txBox="1"/>
          <p:nvPr/>
        </p:nvSpPr>
        <p:spPr>
          <a:xfrm>
            <a:off x="130525" y="1343462"/>
            <a:ext cx="1154624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show the Fruit of the Spirit in our lives.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2387309" y="2292412"/>
            <a:ext cx="6751029" cy="3222125"/>
            <a:chOff x="7701657" y="3605994"/>
            <a:chExt cx="4921086" cy="169439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58770"/>
                <a:gd name="adj2" fmla="val -156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8177618" y="3628838"/>
              <a:ext cx="3969162" cy="57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Thank you that LOVE is one of the Fruit of the Spirit .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FFC5E7-31E9-46FD-AD2D-7AF285DD62D8}"/>
              </a:ext>
            </a:extLst>
          </p:cNvPr>
          <p:cNvSpPr txBox="1"/>
          <p:nvPr/>
        </p:nvSpPr>
        <p:spPr>
          <a:xfrm>
            <a:off x="7023742" y="4814091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4F7B1-4C5D-415B-A20F-3DD213AE8B80}"/>
              </a:ext>
            </a:extLst>
          </p:cNvPr>
          <p:cNvSpPr txBox="1"/>
          <p:nvPr/>
        </p:nvSpPr>
        <p:spPr>
          <a:xfrm>
            <a:off x="2297389" y="3282905"/>
            <a:ext cx="6930864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that we have seen the Fruit of Love in our lives this week.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B4938-D3FD-412B-A671-A239FEF5CDFE}"/>
              </a:ext>
            </a:extLst>
          </p:cNvPr>
          <p:cNvSpPr txBox="1"/>
          <p:nvPr/>
        </p:nvSpPr>
        <p:spPr>
          <a:xfrm>
            <a:off x="2507322" y="4385918"/>
            <a:ext cx="6510999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Help us to find out more about you today. 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F36B406D-E51F-45A5-A66A-AFE4BC3EF70F}"/>
              </a:ext>
            </a:extLst>
          </p:cNvPr>
          <p:cNvSpPr/>
          <p:nvPr/>
        </p:nvSpPr>
        <p:spPr>
          <a:xfrm>
            <a:off x="-582748" y="-56206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2A8107-59D7-4A76-B38F-CD21F60E67B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1A279B3-275B-4E97-9D3D-C148FEA3B17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E4E9FC-C725-46EA-862A-63CC49E0A04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0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368968" y="279092"/>
            <a:ext cx="11181348" cy="1755367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8515"/>
                <a:gd name="adj2" fmla="val 135515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31494" y="3467943"/>
              <a:ext cx="6161913" cy="469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are 9 Fruit of the Spirit listed in Galatians 5: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2351773" y="2467425"/>
            <a:ext cx="6543702" cy="570832"/>
            <a:chOff x="7701657" y="3605994"/>
            <a:chExt cx="4921087" cy="169440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400"/>
            </a:xfrm>
            <a:prstGeom prst="wedgeRoundRectCallout">
              <a:avLst>
                <a:gd name="adj1" fmla="val 63237"/>
                <a:gd name="adj2" fmla="val 1172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01658" y="3628840"/>
              <a:ext cx="4921086" cy="915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looked last week at LOVE.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2F1DE-3675-475D-8E6C-328FACF6E0E9}"/>
              </a:ext>
            </a:extLst>
          </p:cNvPr>
          <p:cNvGrpSpPr/>
          <p:nvPr/>
        </p:nvGrpSpPr>
        <p:grpSpPr>
          <a:xfrm>
            <a:off x="3056550" y="3156870"/>
            <a:ext cx="5524164" cy="1786053"/>
            <a:chOff x="7603018" y="3685804"/>
            <a:chExt cx="4110927" cy="169439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90C1BC2-4659-4859-B559-D45F7A8C2DF6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74392"/>
                <a:gd name="adj2" fmla="val -3138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76363F-C29B-43F7-B9F8-27A16257D706}"/>
                </a:ext>
              </a:extLst>
            </p:cNvPr>
            <p:cNvSpPr txBox="1"/>
            <p:nvPr/>
          </p:nvSpPr>
          <p:spPr>
            <a:xfrm>
              <a:off x="7603018" y="3748300"/>
              <a:ext cx="4110926" cy="1036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week we are looking at the second of these: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6B293B-12B2-42B4-B977-20C69AE9AC1B}"/>
              </a:ext>
            </a:extLst>
          </p:cNvPr>
          <p:cNvSpPr txBox="1"/>
          <p:nvPr/>
        </p:nvSpPr>
        <p:spPr>
          <a:xfrm>
            <a:off x="568212" y="887655"/>
            <a:ext cx="1050084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love, joy, peace, patience, kindness, goodness,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3ADF94-3577-4C76-B116-F846EDAEFCBC}"/>
              </a:ext>
            </a:extLst>
          </p:cNvPr>
          <p:cNvSpPr txBox="1"/>
          <p:nvPr/>
        </p:nvSpPr>
        <p:spPr>
          <a:xfrm>
            <a:off x="568212" y="1454364"/>
            <a:ext cx="1050084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latin typeface="Comic Sans MS" panose="030F0702030302020204" pitchFamily="66" charset="0"/>
              </a:rPr>
              <a:t>faithfulness, gentleness and self-control.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1A319-3749-43CA-82D0-9D2E478FF402}"/>
              </a:ext>
            </a:extLst>
          </p:cNvPr>
          <p:cNvSpPr txBox="1"/>
          <p:nvPr/>
        </p:nvSpPr>
        <p:spPr>
          <a:xfrm>
            <a:off x="3430383" y="4315803"/>
            <a:ext cx="483613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dirty="0">
                <a:latin typeface="Comic Sans MS" panose="030F0702030302020204" pitchFamily="66" charset="0"/>
              </a:rPr>
              <a:t>JOY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E25C9B-C7BD-46B6-A766-BF362338F940}"/>
              </a:ext>
            </a:extLst>
          </p:cNvPr>
          <p:cNvGrpSpPr/>
          <p:nvPr/>
        </p:nvGrpSpPr>
        <p:grpSpPr>
          <a:xfrm>
            <a:off x="3599372" y="5109740"/>
            <a:ext cx="4048501" cy="587792"/>
            <a:chOff x="7701657" y="3605994"/>
            <a:chExt cx="4921087" cy="1744742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5FC62D1E-418B-4ADA-8524-01E5F9BA6308}"/>
                </a:ext>
              </a:extLst>
            </p:cNvPr>
            <p:cNvSpPr/>
            <p:nvPr/>
          </p:nvSpPr>
          <p:spPr>
            <a:xfrm>
              <a:off x="7701657" y="3605994"/>
              <a:ext cx="4921086" cy="1694400"/>
            </a:xfrm>
            <a:prstGeom prst="wedgeRoundRectCallout">
              <a:avLst>
                <a:gd name="adj1" fmla="val 101239"/>
                <a:gd name="adj2" fmla="val -34807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DD174E-D9AF-4244-8E0D-449E3E767AFD}"/>
                </a:ext>
              </a:extLst>
            </p:cNvPr>
            <p:cNvSpPr txBox="1"/>
            <p:nvPr/>
          </p:nvSpPr>
          <p:spPr>
            <a:xfrm>
              <a:off x="7701658" y="3628841"/>
              <a:ext cx="4921086" cy="1721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sing first. </a:t>
              </a:r>
            </a:p>
          </p:txBody>
        </p:sp>
      </p:grp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DD66935B-E33C-4783-8AFB-0264DE1BB97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4286D5-25F3-4485-9F13-75402E51FB6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44296857-54E0-4B64-AFAC-FD71387DEEF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CD64EF-576C-4641-9F4D-30434AF838A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235242" y="276122"/>
            <a:ext cx="8410786" cy="1842807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3566"/>
                <a:gd name="adj2" fmla="val 98667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235241" y="1000706"/>
            <a:ext cx="8410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have the Fruit of the Spirit song we had last week, and another about Joy.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080120" y="2706456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3631"/>
                <a:gd name="adj2" fmla="val -2622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62705" y="3374208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431DB067-8AC9-4BE8-8A70-48624ABB5491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0B786E-DBC9-4123-825B-F84912BCE2E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931B8E8A-D46B-4404-95B9-42329B7779E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DE2B6C-C1EB-4AA2-9B42-0B1329C7988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B84CD0CD-0CBF-4BC3-BCBD-26E60EA284B9}"/>
              </a:ext>
            </a:extLst>
          </p:cNvPr>
          <p:cNvSpPr txBox="1"/>
          <p:nvPr/>
        </p:nvSpPr>
        <p:spPr>
          <a:xfrm>
            <a:off x="2012729" y="4336923"/>
            <a:ext cx="456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1E49CA40-80B7-47CE-83E6-1BAC9BEC7F6F}"/>
              </a:ext>
            </a:extLst>
          </p:cNvPr>
          <p:cNvSpPr txBox="1"/>
          <p:nvPr/>
        </p:nvSpPr>
        <p:spPr>
          <a:xfrm>
            <a:off x="2076384" y="5534128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I’ve got </a:t>
            </a:r>
            <a:r>
              <a:rPr lang="en-GB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Joy,Joy,Joy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9FF-3B76-439E-A1E9-4AEB2D0E8FB9}"/>
              </a:ext>
            </a:extLst>
          </p:cNvPr>
          <p:cNvGrpSpPr/>
          <p:nvPr/>
        </p:nvGrpSpPr>
        <p:grpSpPr>
          <a:xfrm>
            <a:off x="174393" y="273512"/>
            <a:ext cx="11323064" cy="1101706"/>
            <a:chOff x="7701657" y="3605994"/>
            <a:chExt cx="4921086" cy="290964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35285"/>
                <a:gd name="adj2" fmla="val 4397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7701657" y="3628839"/>
              <a:ext cx="4921086" cy="28867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last song was saying that we have Joy in our hearts?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C664-15F2-4A4B-B0B2-B610140E1715}"/>
              </a:ext>
            </a:extLst>
          </p:cNvPr>
          <p:cNvGrpSpPr/>
          <p:nvPr/>
        </p:nvGrpSpPr>
        <p:grpSpPr>
          <a:xfrm>
            <a:off x="2247459" y="923729"/>
            <a:ext cx="7316265" cy="2604673"/>
            <a:chOff x="1389951" y="3404507"/>
            <a:chExt cx="6303456" cy="141985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794B4740-C7F1-46A2-9B8F-C8BA0E230A7B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57673"/>
                <a:gd name="adj2" fmla="val 4862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634EFA-DDC3-40D2-8D49-290EEA9C5D6D}"/>
                </a:ext>
              </a:extLst>
            </p:cNvPr>
            <p:cNvSpPr txBox="1"/>
            <p:nvPr/>
          </p:nvSpPr>
          <p:spPr>
            <a:xfrm>
              <a:off x="1389951" y="3442245"/>
              <a:ext cx="6273706" cy="274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right.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873F3-6249-4A14-B1A2-4467902F9B6C}"/>
              </a:ext>
            </a:extLst>
          </p:cNvPr>
          <p:cNvSpPr txBox="1"/>
          <p:nvPr/>
        </p:nvSpPr>
        <p:spPr>
          <a:xfrm>
            <a:off x="2257188" y="1386451"/>
            <a:ext cx="7157473" cy="1093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Remember we saw last week that LOVE grows in our lives,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E6F1-3B7D-438F-8CFD-247BA6577008}"/>
              </a:ext>
            </a:extLst>
          </p:cNvPr>
          <p:cNvSpPr txBox="1"/>
          <p:nvPr/>
        </p:nvSpPr>
        <p:spPr>
          <a:xfrm>
            <a:off x="2306892" y="2435346"/>
            <a:ext cx="7157473" cy="1093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JOY is another Fruit of the Spirit so it will grow in our lives too.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91BCDA-32EB-478F-BDDA-B6D19720A408}"/>
              </a:ext>
            </a:extLst>
          </p:cNvPr>
          <p:cNvGrpSpPr/>
          <p:nvPr/>
        </p:nvGrpSpPr>
        <p:grpSpPr>
          <a:xfrm>
            <a:off x="2427316" y="3654596"/>
            <a:ext cx="6715310" cy="1594808"/>
            <a:chOff x="7743801" y="3443617"/>
            <a:chExt cx="4689851" cy="169439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4AD8703F-F528-4864-8EA0-F98EE22E3FA4}"/>
                </a:ext>
              </a:extLst>
            </p:cNvPr>
            <p:cNvSpPr/>
            <p:nvPr/>
          </p:nvSpPr>
          <p:spPr>
            <a:xfrm>
              <a:off x="7743801" y="3443617"/>
              <a:ext cx="4689687" cy="1694399"/>
            </a:xfrm>
            <a:prstGeom prst="wedgeRoundRectCallout">
              <a:avLst>
                <a:gd name="adj1" fmla="val 58824"/>
                <a:gd name="adj2" fmla="val -6645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09DFC1-ECEA-4D68-AF59-E57D82D06356}"/>
                </a:ext>
              </a:extLst>
            </p:cNvPr>
            <p:cNvSpPr txBox="1"/>
            <p:nvPr/>
          </p:nvSpPr>
          <p:spPr>
            <a:xfrm>
              <a:off x="7836996" y="3471600"/>
              <a:ext cx="4596656" cy="505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It’s not just us feeling JOYFUL,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85BDDE-2978-4087-9602-1E5D59E8E690}"/>
              </a:ext>
            </a:extLst>
          </p:cNvPr>
          <p:cNvGrpSpPr/>
          <p:nvPr/>
        </p:nvGrpSpPr>
        <p:grpSpPr>
          <a:xfrm>
            <a:off x="2881993" y="5401936"/>
            <a:ext cx="5102908" cy="1252414"/>
            <a:chOff x="1550318" y="3419428"/>
            <a:chExt cx="6273706" cy="141985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FC4A0170-8CA2-4434-A4D1-D2D3BD1F169D}"/>
                </a:ext>
              </a:extLst>
            </p:cNvPr>
            <p:cNvSpPr/>
            <p:nvPr/>
          </p:nvSpPr>
          <p:spPr>
            <a:xfrm>
              <a:off x="1550318" y="3419428"/>
              <a:ext cx="6273706" cy="1419859"/>
            </a:xfrm>
            <a:prstGeom prst="wedgeRoundRectCallout">
              <a:avLst>
                <a:gd name="adj1" fmla="val -72918"/>
                <a:gd name="adj2" fmla="val -20062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1994E3-B7D4-41AF-A861-C295803193E1}"/>
                </a:ext>
              </a:extLst>
            </p:cNvPr>
            <p:cNvSpPr txBox="1"/>
            <p:nvPr/>
          </p:nvSpPr>
          <p:spPr>
            <a:xfrm>
              <a:off x="1597533" y="3467943"/>
              <a:ext cx="5902086" cy="12391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Jesus says in the Bible.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0F82590-33DD-4EB3-AA49-DA2D86125065}"/>
              </a:ext>
            </a:extLst>
          </p:cNvPr>
          <p:cNvSpPr txBox="1"/>
          <p:nvPr/>
        </p:nvSpPr>
        <p:spPr>
          <a:xfrm>
            <a:off x="2560760" y="4156348"/>
            <a:ext cx="6267796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people will be able to see JOY in our lives.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7B9C8346-EB56-4F51-9FCA-26DBD93E932F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779BEB-48BA-4EE6-9809-47374DDEA09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2E09FBD-B585-4354-A1E5-700C3424143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F1D163-E9D1-49E1-81A8-928442E33E3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4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167923" cy="629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Remain in me and follow my teachings. If you do this, then you can ask for anything you want, and it will be given to you. You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should produce much fruit and show that you are my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followers. </a:t>
            </a:r>
            <a:r>
              <a:rPr lang="en-US" sz="2800" dirty="0">
                <a:latin typeface="Comic Sans MS" panose="030F0702030302020204" pitchFamily="66" charset="0"/>
              </a:rPr>
              <a:t>This brings glory to my Father. I loved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you as the Father loved me. Now remain in my love. I have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obeyed my Father’s commands, and I remain in his love.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the same way, if you obey my commands, you will remain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my love. I have told you these things so that you can have the same joy I have. I want your joy to be the fullest joy.</a:t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66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John chapter 1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7 - 11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61D72A8-5341-4ABF-9170-318C95041482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50F86E-33F2-4356-9038-C1EB2276CF7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45560E4-E1F1-4E83-B7D2-7ECA012266C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2F3B98-5A22-4F3B-BD75-DEA6B047DCD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2351412" y="3474643"/>
            <a:ext cx="6894364" cy="1580513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59357"/>
                <a:gd name="adj2" fmla="val -4471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31494" y="3467943"/>
              <a:ext cx="6161913" cy="981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And Jesus says He wants us to have the fullest JOY,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131A6C-F160-40F2-9472-C14A107EE1F9}"/>
              </a:ext>
            </a:extLst>
          </p:cNvPr>
          <p:cNvGrpSpPr/>
          <p:nvPr/>
        </p:nvGrpSpPr>
        <p:grpSpPr>
          <a:xfrm>
            <a:off x="1154979" y="1043725"/>
            <a:ext cx="8588734" cy="1093056"/>
            <a:chOff x="1154979" y="1043725"/>
            <a:chExt cx="8588734" cy="1093056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1154979" y="1043725"/>
              <a:ext cx="8588734" cy="1073931"/>
            </a:xfrm>
            <a:prstGeom prst="wedgeRoundRectCallout">
              <a:avLst>
                <a:gd name="adj1" fmla="val 49631"/>
                <a:gd name="adj2" fmla="val 1675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1154979" y="1043725"/>
              <a:ext cx="8588734" cy="1093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says if we follow Him we will have JOY in our hearts.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91BB1B4-868F-4FA8-ABCF-A67A2A45878D}"/>
              </a:ext>
            </a:extLst>
          </p:cNvPr>
          <p:cNvSpPr txBox="1"/>
          <p:nvPr/>
        </p:nvSpPr>
        <p:spPr>
          <a:xfrm>
            <a:off x="2824565" y="4566140"/>
            <a:ext cx="598430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means the best there is.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B8F7118F-B182-4884-81A1-86095D8B7AD3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24244-C84B-4EDB-82B0-665AA0442B7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90DB86C-9C84-46CA-846B-E6B558385A1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39D405-E944-4B45-87C2-1CF20ABFF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2BA5-B636-4AFE-AB31-C74FB002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6E5F214-E530-44E2-BF02-6A7D68398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2351412" y="1457791"/>
            <a:ext cx="6894364" cy="2098293"/>
            <a:chOff x="1419701" y="3404507"/>
            <a:chExt cx="6273706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59357"/>
                <a:gd name="adj2" fmla="val 46078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531494" y="3467943"/>
              <a:ext cx="6161913" cy="981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 was because a strawberry looks like a heart.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8F6A6C-41AE-4088-BDD1-9DB134DD9DB1}"/>
              </a:ext>
            </a:extLst>
          </p:cNvPr>
          <p:cNvGrpSpPr/>
          <p:nvPr/>
        </p:nvGrpSpPr>
        <p:grpSpPr>
          <a:xfrm>
            <a:off x="1304608" y="296581"/>
            <a:ext cx="8588734" cy="1127440"/>
            <a:chOff x="1304608" y="296581"/>
            <a:chExt cx="8588734" cy="112744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F061B74-6583-4F32-A8E3-1F638E13C6EA}"/>
                </a:ext>
              </a:extLst>
            </p:cNvPr>
            <p:cNvSpPr/>
            <p:nvPr/>
          </p:nvSpPr>
          <p:spPr>
            <a:xfrm>
              <a:off x="1304608" y="296581"/>
              <a:ext cx="8588734" cy="1073931"/>
            </a:xfrm>
            <a:prstGeom prst="wedgeRoundRectCallout">
              <a:avLst>
                <a:gd name="adj1" fmla="val 48663"/>
                <a:gd name="adj2" fmla="val 2402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9DCA4-C186-4077-A94B-EEEBB6B2D0A0}"/>
                </a:ext>
              </a:extLst>
            </p:cNvPr>
            <p:cNvSpPr txBox="1"/>
            <p:nvPr/>
          </p:nvSpPr>
          <p:spPr>
            <a:xfrm>
              <a:off x="1304608" y="330965"/>
              <a:ext cx="8588734" cy="1093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Last week we used a strawberry to remind us of LOVE.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91BB1B4-868F-4FA8-ABCF-A67A2A45878D}"/>
              </a:ext>
            </a:extLst>
          </p:cNvPr>
          <p:cNvSpPr txBox="1"/>
          <p:nvPr/>
        </p:nvSpPr>
        <p:spPr>
          <a:xfrm>
            <a:off x="2946224" y="2463028"/>
            <a:ext cx="5984307" cy="1093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fruit could we use to remind us of JOY?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3AB6A-77B2-47F9-8B1E-1B33EBAAEDEE}"/>
              </a:ext>
            </a:extLst>
          </p:cNvPr>
          <p:cNvGrpSpPr/>
          <p:nvPr/>
        </p:nvGrpSpPr>
        <p:grpSpPr>
          <a:xfrm>
            <a:off x="2151793" y="4184494"/>
            <a:ext cx="7093982" cy="1121968"/>
            <a:chOff x="2151793" y="4184494"/>
            <a:chExt cx="7093982" cy="112196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C461664-380D-4BBA-8E74-4A788ABF21FB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57417"/>
                <a:gd name="adj2" fmla="val -12073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50B195-9303-440C-8BD2-C0C213372533}"/>
                </a:ext>
              </a:extLst>
            </p:cNvPr>
            <p:cNvSpPr txBox="1"/>
            <p:nvPr/>
          </p:nvSpPr>
          <p:spPr>
            <a:xfrm>
              <a:off x="2151793" y="4213406"/>
              <a:ext cx="6894364" cy="1093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Click the thinking head when you have an idea?</a:t>
              </a:r>
            </a:p>
          </p:txBody>
        </p:sp>
      </p:grp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F0A2A08E-95EF-485E-84F4-964CD4FC09B8}"/>
              </a:ext>
            </a:extLst>
          </p:cNvPr>
          <p:cNvSpPr/>
          <p:nvPr/>
        </p:nvSpPr>
        <p:spPr>
          <a:xfrm>
            <a:off x="-499137" y="-64956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9CB9B6-911D-406F-9822-DA9D40190F2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3435807-A8FD-42C3-BF52-D739A82CB58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D6BCC-D573-425D-840D-AB621E12125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73D4045-804F-4980-B7D0-6DD408413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9109" y="251285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15108</TotalTime>
  <Words>1159</Words>
  <Application>Microsoft Office PowerPoint</Application>
  <PresentationFormat>Widescreen</PresentationFormat>
  <Paragraphs>176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527</cp:revision>
  <dcterms:created xsi:type="dcterms:W3CDTF">2020-12-17T20:46:52Z</dcterms:created>
  <dcterms:modified xsi:type="dcterms:W3CDTF">2021-02-18T11:06:05Z</dcterms:modified>
</cp:coreProperties>
</file>