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3" r:id="rId3"/>
    <p:sldId id="256" r:id="rId4"/>
    <p:sldId id="264" r:id="rId5"/>
    <p:sldId id="265" r:id="rId6"/>
    <p:sldId id="266" r:id="rId7"/>
    <p:sldId id="270" r:id="rId8"/>
    <p:sldId id="269" r:id="rId9"/>
    <p:sldId id="267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2" r:id="rId21"/>
    <p:sldId id="281" r:id="rId22"/>
    <p:sldId id="283" r:id="rId23"/>
    <p:sldId id="262" r:id="rId24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  <a:srgbClr val="FF8200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0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948" y="126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3/4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19/08/2020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19/08/2020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19/08/2020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19/08/2020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19/08/2020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172989" cy="5720135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346"/>
                <a:gd name="adj2" fmla="val -6888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179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Burning Bush, which you can find in Exodus 3v1 – 4v23.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52670" y="4287768"/>
            <a:ext cx="6152659" cy="1337296"/>
          </a:xfrm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first thing God said to Moses from the </a:t>
            </a:r>
            <a:r>
              <a:rPr lang="en-US" sz="3000" dirty="0">
                <a:latin typeface="Comic Sans MS" panose="030F0702030302020204" pitchFamily="66" charset="0"/>
              </a:rPr>
              <a:t>B</a:t>
            </a:r>
            <a:r>
              <a:rPr lang="en-US" sz="3000" b="1" dirty="0">
                <a:latin typeface="Comic Sans MS" panose="030F0702030302020204" pitchFamily="66" charset="0"/>
              </a:rPr>
              <a:t>urning Bush?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Back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Moses, Moses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Come Closer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0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BBE03E28-E3B4-4520-BE77-090674B6F9EE}"/>
              </a:ext>
            </a:extLst>
          </p:cNvPr>
          <p:cNvSpPr txBox="1">
            <a:spLocks/>
          </p:cNvSpPr>
          <p:nvPr/>
        </p:nvSpPr>
        <p:spPr>
          <a:xfrm>
            <a:off x="352670" y="4287768"/>
            <a:ext cx="6152659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first thing God said to Moses from the </a:t>
            </a:r>
            <a:r>
              <a:rPr lang="en-US" sz="3000" dirty="0">
                <a:latin typeface="Comic Sans MS" panose="030F0702030302020204" pitchFamily="66" charset="0"/>
              </a:rPr>
              <a:t>b</a:t>
            </a:r>
            <a:r>
              <a:rPr lang="en-US" sz="3000" b="1" dirty="0">
                <a:latin typeface="Comic Sans MS" panose="030F0702030302020204" pitchFamily="66" charset="0"/>
              </a:rPr>
              <a:t>urning Bush?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24D56EE-405B-4955-8260-F1A3C8D2487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Back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F7C34D07-2953-44CC-B293-43AEE08ADFF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Moses, Moses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0F15A6FA-E5C8-4EE1-BB6D-E6E80399C68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Come Closer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6956755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You are correct.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first thing God did was to call Moses by his name.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49" y="4170770"/>
            <a:ext cx="6036079" cy="133729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part of Moses’ clothes did God tell Moses to take off?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Sandals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Hat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Coat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26D4E574-2AC4-437F-A335-F13155D6BE66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part of Moses’ clothes did God tell Moses to take off?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8BC80794-926B-478E-ADEF-4A3E177C595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Sandals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75983B20-032E-4671-AD93-7B268C8194D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47F85C59-49D2-4E80-AE5A-5A5C2CC0763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Coat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told Moses to take his sandals off.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tell Moses to do?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Go back to Jethro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Go back to Midian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>
                <a:solidFill>
                  <a:schemeClr val="tx1"/>
                </a:solidFill>
                <a:latin typeface="Comic Sans MS" panose="030F0702030302020204" pitchFamily="66" charset="0"/>
              </a:rPr>
              <a:t>Go back to </a:t>
            </a:r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Pharaoh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56E5E5E8-3CAC-4485-8B9B-672DBCCB6DC8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told Moses to go back to speak to Pharaoh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A190200-7744-4BC6-8560-8B8F17BFC542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tell Moses to do?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A50B8365-D4C6-49F6-9D87-65200178D171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Go back to Jethro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8AAB7EA1-CEDE-490F-A86B-33EE9E8760C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Go back to Midian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AA4479A5-4F8A-4718-BA96-4FEC044801D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>
                <a:solidFill>
                  <a:schemeClr val="tx1"/>
                </a:solidFill>
                <a:latin typeface="Comic Sans MS" panose="030F0702030302020204" pitchFamily="66" charset="0"/>
              </a:rPr>
              <a:t>Go back to </a:t>
            </a:r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Pharaoh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98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ADD8015-1547-4614-80ED-180B165EF855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of these excuses did Moses make to God?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FB87683E-6C24-4EF5-A841-10FE285DAF0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Pharaoh will put me in prison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0460856B-4AA4-45F5-B995-6C5E2BC368D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people won’t believe me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347D4F13-5F81-42F8-BADA-4DABBBD26ED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people will chase me away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51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 build="p"/>
      <p:bldP spid="10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FFD52AE6-359C-4B39-9DFC-B3AEDFA710E2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Pharaoh will put me in prison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521065D7-71F9-4626-9CBC-8C7383EBCB19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people won’t believe me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4D97586B-B63E-48F2-AC24-86A3217D7C76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people will chase me away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3AD8C90-C11C-4DAD-8BB4-5DCE6F46B4C4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72215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said the people wouldn’t believe God had sent him.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AB6DC15-1DB2-4DDC-BFFC-8FB2B5744887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of these excuses did Moses make to God?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sign did God give Moses to show to the people?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Rock changed to Gold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Water changed to Wine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Stick changed to Snake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2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7922EEAB-F3CB-40DA-83C9-975FE1B5A24B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Rock changed to Gold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795901B1-A16E-4C6D-9C03-FB1FB81CE847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Water changed to Wine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3E568450-6A78-4FDC-B5A9-8E9CB14490A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Stick changed to Snake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5A2B2CC-F138-4DED-9210-84CF698D1666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sign did God give Moses to show to the people?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When Moses threw the stick on the ground it changed into a snake.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1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66219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was looking after some . . .?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Camels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Cows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Sheep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did God say would speak for Moses?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Zipporah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Jethro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6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F1D0E1B8-ED81-4AF0-AEEF-ED810171771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Zipporah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FD4124BE-8DD2-4A92-94C1-111B6D9AD042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1972FA-967F-4A13-9A98-6AAE4701FF64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Jethro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D59ED9A-B3DE-4D47-A19B-0ABB24AB4994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did God say would speak for Moses?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0280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said Aaron, Moses’ brother would speak for him.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slide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0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A9C4640B-15D7-44BA-A63B-93CBCD314C3C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Camels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1C724318-A944-4B52-8937-81781EB3CC82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Cows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629D699D-D856-4409-BDE0-2E4D5C48DC6A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Sheep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66219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was looking after some . . .?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was looking after some sheep.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was Moses looking after the sheep?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Desert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In the Fields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00" dirty="0">
                <a:solidFill>
                  <a:schemeClr val="tx1"/>
                </a:solidFill>
                <a:latin typeface="Comic Sans MS" panose="030F0702030302020204" pitchFamily="66" charset="0"/>
              </a:rPr>
              <a:t>On the Farm</a:t>
            </a:r>
            <a:endParaRPr lang="en-GB" sz="2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450114C9-5488-4C4F-B53B-EC33D7634A3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Desert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1DD784E-A141-4DA8-A0F5-49C281E59231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In the Fields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ECA097D8-C739-495E-AB69-7B4791CED379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00" dirty="0">
                <a:solidFill>
                  <a:schemeClr val="tx1"/>
                </a:solidFill>
                <a:latin typeface="Comic Sans MS" panose="030F0702030302020204" pitchFamily="66" charset="0"/>
              </a:rPr>
              <a:t>On the Farm</a:t>
            </a:r>
            <a:endParaRPr lang="en-GB" sz="2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was Moses looking after the sheep?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7076442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was looking after the sheep in the desert.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was the name of the mountain that Moses came to?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Snowdon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Sinai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Everest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6C246256-6076-499C-A46D-A3DA0E91EAEE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Snowdon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9C950B9E-1FFD-40CF-B91B-8F1CA5494006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Sinai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259639D4-B7BF-4280-879C-E20550A4130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Everest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was the name of the mountain that Moses came to?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came to Mount Sinai.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see on the mountain?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Burning Bush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Shining Fountain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Glowing Crystal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92237967-2E30-4CD9-8DCF-3E4C34E2A942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What was the Egyptian doing?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2E097EA-8693-4758-8A2B-080932DE3164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Burning Bush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EBA28A-BD2E-4924-A5B1-81F2833628A0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Shining Fountain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C65A9450-0A49-434A-944E-B96F9D87B01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Glowing Crystal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saw a Burning Bush but it wasn’t burnt up.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452</TotalTime>
  <Words>747</Words>
  <Application>Microsoft Office PowerPoint</Application>
  <PresentationFormat>Widescreen</PresentationFormat>
  <Paragraphs>165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39</cp:revision>
  <dcterms:created xsi:type="dcterms:W3CDTF">2020-08-05T14:43:31Z</dcterms:created>
  <dcterms:modified xsi:type="dcterms:W3CDTF">2020-08-19T10:42:53Z</dcterms:modified>
</cp:coreProperties>
</file>