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8" r:id="rId9"/>
    <p:sldId id="267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62" r:id="rId24"/>
    <p:sldId id="26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26" y="1128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2856974" y="136525"/>
            <a:ext cx="64780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LUKE STREET QUIZ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163BE-E470-46F1-8ACD-B3DE84FE8DE5}"/>
              </a:ext>
            </a:extLst>
          </p:cNvPr>
          <p:cNvSpPr txBox="1"/>
          <p:nvPr/>
        </p:nvSpPr>
        <p:spPr>
          <a:xfrm>
            <a:off x="167425" y="1761812"/>
            <a:ext cx="11565228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F732D598-A7A9-4BB3-95D9-AC7CEA4FC163}"/>
              </a:ext>
            </a:extLst>
          </p:cNvPr>
          <p:cNvSpPr/>
          <p:nvPr/>
        </p:nvSpPr>
        <p:spPr>
          <a:xfrm>
            <a:off x="-262509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9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ubtitle 2">
            <a:extLst>
              <a:ext uri="{FF2B5EF4-FFF2-40B4-BE49-F238E27FC236}">
                <a16:creationId xmlns:a16="http://schemas.microsoft.com/office/drawing/2014/main" id="{AA5D4467-E803-4919-8D24-79942C84BF30}"/>
              </a:ext>
            </a:extLst>
          </p:cNvPr>
          <p:cNvSpPr txBox="1">
            <a:spLocks/>
          </p:cNvSpPr>
          <p:nvPr/>
        </p:nvSpPr>
        <p:spPr>
          <a:xfrm>
            <a:off x="201168" y="1547132"/>
            <a:ext cx="1199083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Devil tell Jesus to turn into bread?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C8E22599-92E6-4F11-8122-8A9241829B10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Flour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B68D155A-5AC5-4AE0-93AA-F09A993C23D3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Stones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3AAB7A8E-3600-4C4F-8346-5781B7D8EA8A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Plants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1D0CBD-000A-43FA-8BA7-2E5E3336DE37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299438" y="3810277"/>
            <a:ext cx="745038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Devil told Jesus to turn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STONES </a:t>
            </a:r>
            <a:r>
              <a:rPr lang="en-US" sz="2800" b="1" dirty="0">
                <a:latin typeface="Comic Sans MS" panose="030F0702030302020204" pitchFamily="66" charset="0"/>
              </a:rPr>
              <a:t>into bread.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3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590737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03927" y="1538215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Jesus say a person didn’t do by just eating bread?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3" y="95344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390527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Get stronger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Grow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Live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730385F1-7A3B-4D0B-8C14-99716E760440}"/>
              </a:ext>
            </a:extLst>
          </p:cNvPr>
          <p:cNvSpPr txBox="1">
            <a:spLocks/>
          </p:cNvSpPr>
          <p:nvPr/>
        </p:nvSpPr>
        <p:spPr>
          <a:xfrm>
            <a:off x="803927" y="1538215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Jesus say a person didn’t do by just eating bread? 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F25F7FD2-0785-48B2-A970-F97B1CB4C6C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Get stronger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7E7D64B8-FC88-40E4-9928-72391775B478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Grow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20E1B3F3-3BC6-4C46-9DD5-90053AAD63D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Live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6D3F0C-3253-4BE8-8B9F-CBE4714EE725}"/>
              </a:ext>
            </a:extLst>
          </p:cNvPr>
          <p:cNvSpPr txBox="1"/>
          <p:nvPr/>
        </p:nvSpPr>
        <p:spPr>
          <a:xfrm>
            <a:off x="4078093" y="95344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said, “</a:t>
            </a:r>
            <a:r>
              <a:rPr lang="en-GB" sz="2800" b="1" dirty="0">
                <a:latin typeface="Comic Sans MS" panose="030F0702030302020204" pitchFamily="66" charset="0"/>
              </a:rPr>
              <a:t>A person does not </a:t>
            </a:r>
            <a:r>
              <a:rPr lang="en-GB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LIVE</a:t>
            </a:r>
            <a:r>
              <a:rPr lang="en-GB" sz="2800" b="1" dirty="0">
                <a:latin typeface="Comic Sans MS" panose="030F0702030302020204" pitchFamily="66" charset="0"/>
              </a:rPr>
              <a:t> only by eating bread</a:t>
            </a:r>
            <a:r>
              <a:rPr lang="en-US" sz="2800" b="1" dirty="0">
                <a:latin typeface="Comic Sans MS" panose="030F0702030302020204" pitchFamily="66" charset="0"/>
              </a:rPr>
              <a:t>.”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22593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428625" y="-79454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Him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Bow down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away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3" y="1520969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the Devil ask Jesus to do in exchange for all the kingdoms?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BBC50994-9F8F-4249-A6EF-14D668FA196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Him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B46BE93A-9742-4B2B-B70E-DF226D77C2F3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Bow down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A9A82ED1-5A8D-4DD4-8E6E-B8FED697613B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 away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723C67F5-C86F-4011-AB6D-AA6BE70A09C0}"/>
              </a:ext>
            </a:extLst>
          </p:cNvPr>
          <p:cNvSpPr txBox="1">
            <a:spLocks/>
          </p:cNvSpPr>
          <p:nvPr/>
        </p:nvSpPr>
        <p:spPr>
          <a:xfrm>
            <a:off x="699623" y="1520969"/>
            <a:ext cx="1096863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the Devil ask Jesus to do in exchange for all the kingdoms?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08866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Devil told Jesus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BOW DOWN </a:t>
            </a:r>
            <a:r>
              <a:rPr lang="en-US" sz="2800" b="1" dirty="0">
                <a:latin typeface="Comic Sans MS" panose="030F0702030302020204" pitchFamily="66" charset="0"/>
              </a:rPr>
              <a:t>to him in exchange for all the kingdoms.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30258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did Jesus say you should worship?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286221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Your parents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king of the land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Lord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your God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03FBAB59-C709-4362-A5B3-96962B7CA6DA}"/>
              </a:ext>
            </a:extLst>
          </p:cNvPr>
          <p:cNvSpPr txBox="1">
            <a:spLocks/>
          </p:cNvSpPr>
          <p:nvPr/>
        </p:nvSpPr>
        <p:spPr>
          <a:xfrm>
            <a:off x="908232" y="1621801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did Jesus say you should worship?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FDE7E624-BDE7-48B5-97A6-88DFC1FD7A7A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Your parents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3AABE88D-E097-4BC0-8BAA-3E08E5381154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king of the land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BC38D4A9-BEE0-4937-B2F4-7AB7E829470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Lord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your God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E8A732-087F-46E9-A7D3-21EA2D97606D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66526" y="3630675"/>
            <a:ext cx="760554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you should only worship and serve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THE LORD YOUR GOD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613575" y="-779256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18604" y="1583103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the Devil take Jesus next?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62284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River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Mountain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97A16B34-AF18-4FC6-AEA1-601F2935E9D9}"/>
              </a:ext>
            </a:extLst>
          </p:cNvPr>
          <p:cNvSpPr txBox="1">
            <a:spLocks/>
          </p:cNvSpPr>
          <p:nvPr/>
        </p:nvSpPr>
        <p:spPr>
          <a:xfrm>
            <a:off x="818604" y="1583103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the Devil take Jesus next?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3CAE0F76-F8BC-495A-9E13-F5C2E8D28193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River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14D49A73-DA75-4745-B9F4-8FD0C9629D2D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Mountain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C1B4DBD8-87E6-46CF-9199-987C68188289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E612A8-8147-46B2-A1EA-20C1F686DDF1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Devil took Jesus to the top of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TEMPLE </a:t>
            </a:r>
            <a:r>
              <a:rPr lang="en-US" sz="2800" b="1" dirty="0">
                <a:latin typeface="Comic Sans MS" panose="030F0702030302020204" pitchFamily="66" charset="0"/>
              </a:rPr>
              <a:t>in Jerusalem.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237744" y="-80077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Devil tell Jesus to do on the top of the temple?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428626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Jump off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Look at the view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02D60EA-B84E-4A89-94ED-79FD110A4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41" y="1978426"/>
            <a:ext cx="4600190" cy="67509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Jesus being tempted in </a:t>
              </a: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Luke chapter 4 v 1 -13.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196429" y="-73807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5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2D034C48-3D90-4FE3-B2B8-E40E7F176C5B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Devil tell Jesus to do on the top of the temple?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A31D0081-AEF7-48FF-80CC-FB1C0F7219B4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Jump off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60EB35FE-8EB0-4773-997C-3D5E52A04D18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86BFA7AD-A916-4BC1-B769-BF7026D5949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Look at the view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A79F13-F487-449A-B081-8BFE2E586A87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7288" y="3709405"/>
            <a:ext cx="826817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Devil told Jesus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JUMP OFF </a:t>
            </a:r>
            <a:r>
              <a:rPr lang="en-US" sz="2800" b="1" dirty="0">
                <a:latin typeface="Comic Sans MS" panose="030F0702030302020204" pitchFamily="66" charset="0"/>
              </a:rPr>
              <a:t>the temple because the angels would save Him. 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613575" y="-76508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75729" y="1698223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Jesus tell the devil you shouldn’t do to God?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4286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Follow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AB6532BF-9B5A-474D-B171-EE239C9BEE02}"/>
              </a:ext>
            </a:extLst>
          </p:cNvPr>
          <p:cNvSpPr txBox="1">
            <a:spLocks/>
          </p:cNvSpPr>
          <p:nvPr/>
        </p:nvSpPr>
        <p:spPr>
          <a:xfrm>
            <a:off x="575729" y="1698223"/>
            <a:ext cx="1096434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Jesus tell the devil you shouldn’t do to God?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3F0E3C1F-F1C3-4D6D-962E-5EA96D5C8C43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Follow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891C5E03-BA31-4EFF-B44F-0615F7ACEDCC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A0B2553-1281-48C2-8831-03E961D77B69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8A92D3-7FA4-4C85-9DC9-2608445AA582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947637" y="3735307"/>
            <a:ext cx="723079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said, ”You must not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TEST</a:t>
            </a:r>
            <a:r>
              <a:rPr lang="en-US" sz="2800" b="1" dirty="0">
                <a:latin typeface="Comic Sans MS" panose="030F0702030302020204" pitchFamily="66" charset="0"/>
              </a:rPr>
              <a:t> the Lord your God.” 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613575" y="-73436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86A096E-DD10-4387-8506-8B23514F6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41" y="1978426"/>
            <a:ext cx="4600190" cy="67509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58CFDEA-7559-46FF-9EF4-902E51104D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41" y="1978426"/>
            <a:ext cx="4600190" cy="67509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711795" y="-653361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52399" y="1757035"/>
            <a:ext cx="1188720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was Jesus in our story today?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390526" y="-252971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Wilderness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A669E31A-D64F-4510-BDEA-AF52A7216A00}"/>
              </a:ext>
            </a:extLst>
          </p:cNvPr>
          <p:cNvSpPr txBox="1">
            <a:spLocks/>
          </p:cNvSpPr>
          <p:nvPr/>
        </p:nvSpPr>
        <p:spPr>
          <a:xfrm>
            <a:off x="152399" y="1757035"/>
            <a:ext cx="1188720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was Jesus in our story today?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E4F800A6-D9C1-44CB-A520-D63F8F8F50B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8CC9D686-9136-4A89-B95C-0DCCF6F0B914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Wilderness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8A12687A-7B65-4600-999A-D408E899C39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0333" y="3701103"/>
            <a:ext cx="79720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4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had gone into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WILDERNESS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613575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had happened just before Jesus went into the desert?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332613" y="-415860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</a:t>
            </a:r>
            <a:r>
              <a:rPr lang="en-US" sz="32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baptised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in prison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in the 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6CCBADC6-6D1A-480F-BA9C-60EC6E8D48A6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had happened just before Jesus went into the desert?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02D7A1C7-39BB-4FFE-B696-604835B72C5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</a:t>
            </a:r>
            <a:r>
              <a:rPr lang="en-US" sz="32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baptised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146794C-4E5B-4730-9FD1-4B715F3EA930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in prison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61964109-0D60-4C93-8E6F-D43B0665D8EE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was in the 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4DBF8F-A998-45BF-8BAA-3ECBF7FD415B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463281" y="3735307"/>
            <a:ext cx="650952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was </a:t>
            </a:r>
            <a:r>
              <a:rPr lang="en-US" sz="2800" b="1" dirty="0" err="1">
                <a:latin typeface="Comic Sans MS" panose="030F0702030302020204" pitchFamily="66" charset="0"/>
              </a:rPr>
              <a:t>baptised</a:t>
            </a:r>
            <a:r>
              <a:rPr lang="en-US" sz="2800" b="1" dirty="0">
                <a:latin typeface="Comic Sans MS" panose="030F0702030302020204" pitchFamily="66" charset="0"/>
              </a:rPr>
              <a:t> in the River Jordan by John the Baptist.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2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613575" y="-561975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476518" y="1721467"/>
            <a:ext cx="1080724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How many days was Jesus in the wilderness?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606383" y="-726567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40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14 days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4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24F73567-292A-4A14-9A57-9EB9749DA225}"/>
              </a:ext>
            </a:extLst>
          </p:cNvPr>
          <p:cNvSpPr txBox="1">
            <a:spLocks/>
          </p:cNvSpPr>
          <p:nvPr/>
        </p:nvSpPr>
        <p:spPr>
          <a:xfrm>
            <a:off x="476518" y="1721467"/>
            <a:ext cx="1080724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How many days was Jesus in the wilderness?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E8FC5918-58AC-4974-B783-36C945A54A5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40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0751A0E2-2781-4200-A9E1-A5B10D7AB761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14 days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8A1DCB1B-1F0B-4649-A0BB-49AEE1CE561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4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CCB24D-28B6-4982-BCFB-B2253A8A4C0E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94680" y="3735307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was in the wilderness for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40 DAYS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494830" y="-752213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201168" y="1547132"/>
            <a:ext cx="11990832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Devil tell Jesus to turn into bread?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428625" y="-437182"/>
            <a:ext cx="12973050" cy="798195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Flour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Stones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Plants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767</Words>
  <Application>Microsoft Office PowerPoint</Application>
  <PresentationFormat>Widescreen</PresentationFormat>
  <Paragraphs>169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47</cp:revision>
  <dcterms:created xsi:type="dcterms:W3CDTF">2020-11-16T15:34:11Z</dcterms:created>
  <dcterms:modified xsi:type="dcterms:W3CDTF">2021-01-20T14:24:30Z</dcterms:modified>
</cp:coreProperties>
</file>