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5" r:id="rId2"/>
    <p:sldId id="259" r:id="rId3"/>
    <p:sldId id="263" r:id="rId4"/>
    <p:sldId id="256" r:id="rId5"/>
    <p:sldId id="264" r:id="rId6"/>
    <p:sldId id="265" r:id="rId7"/>
    <p:sldId id="266" r:id="rId8"/>
    <p:sldId id="270" r:id="rId9"/>
    <p:sldId id="269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1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A6A6A6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49" autoAdjust="0"/>
    <p:restoredTop sz="94660" autoAdjust="0"/>
  </p:normalViewPr>
  <p:slideViewPr>
    <p:cSldViewPr snapToGrid="0" showGuides="1">
      <p:cViewPr>
        <p:scale>
          <a:sx n="50" d="100"/>
          <a:sy n="50" d="100"/>
        </p:scale>
        <p:origin x="852" y="384"/>
      </p:cViewPr>
      <p:guideLst>
        <p:guide orient="horz" pos="3840"/>
        <p:guide pos="2183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64"/>
    </p:cViewPr>
  </p:sorterViewPr>
  <p:notesViewPr>
    <p:cSldViewPr snapToGrid="0" showGuides="1">
      <p:cViewPr varScale="1">
        <p:scale>
          <a:sx n="78" d="100"/>
          <a:sy n="78" d="100"/>
        </p:scale>
        <p:origin x="204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AEEC-AD16-4078-B85B-B2492E65DC30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298F-1970-454D-859D-28E6AB5E3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A1298F-1970-454D-859D-28E6AB5E3B2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0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32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30/09/2020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92237967-2E30-4CD9-8DCF-3E4C34E2A94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metal did Aaron use to make the idol?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2E097EA-8693-4758-8A2B-080932DE3164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EBA28A-BD2E-4924-A5B1-81F2833628A0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Silver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65A9450-0A49-434A-944E-B96F9D87B01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Bronze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Aaron used gold to make the idol.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2670" y="4287768"/>
            <a:ext cx="6330763" cy="1337296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did Aaron get the gold to make the idol?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mine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earrings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coins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BBE03E28-E3B4-4520-BE77-090674B6F9EE}"/>
              </a:ext>
            </a:extLst>
          </p:cNvPr>
          <p:cNvSpPr txBox="1">
            <a:spLocks/>
          </p:cNvSpPr>
          <p:nvPr/>
        </p:nvSpPr>
        <p:spPr>
          <a:xfrm>
            <a:off x="352670" y="4287768"/>
            <a:ext cx="6314137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did Aaron get the gold to make the idol?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F24D56EE-405B-4955-8260-F1A3C8D2487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mine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4" action="ppaction://hlinksldjump"/>
            <a:extLst>
              <a:ext uri="{FF2B5EF4-FFF2-40B4-BE49-F238E27FC236}">
                <a16:creationId xmlns:a16="http://schemas.microsoft.com/office/drawing/2014/main" id="{F7C34D07-2953-44CC-B293-43AEE08ADFF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earrings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0F15A6FA-E5C8-4EE1-BB6D-E6E80399C68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coins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956755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You are correct.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Israelites gave their gold earrings and Aaron melted the gold.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49" y="4170770"/>
            <a:ext cx="6036079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animal was the idol like?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Lion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Sheep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Calf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26D4E574-2AC4-437F-A335-F13155D6BE66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animal was the idol like?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8BC80794-926B-478E-ADEF-4A3E177C595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Lion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5983B20-032E-4671-AD93-7B268C8194D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Sheep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F85C59-49D2-4E80-AE5A-5A5C2CC0763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Calf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idol was in the shape of a golden calf.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7572" y="4148579"/>
            <a:ext cx="6125045" cy="1615673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Moses he was going to do to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Give them more Manna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Destroy them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Take them to Egypt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56E5E5E8-3CAC-4485-8B9B-672DBCCB6DC8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28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said he was going to destroy the Israelites because they had sinned.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A190200-7744-4BC6-8560-8B8F17BFC542}"/>
              </a:ext>
            </a:extLst>
          </p:cNvPr>
          <p:cNvSpPr txBox="1">
            <a:spLocks/>
          </p:cNvSpPr>
          <p:nvPr/>
        </p:nvSpPr>
        <p:spPr>
          <a:xfrm>
            <a:off x="392656" y="4082224"/>
            <a:ext cx="6202334" cy="1689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Moses he was going to do to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A50B8365-D4C6-49F6-9D87-65200178D171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Give them more Manna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8AAB7EA1-CEDE-490F-A86B-33EE9E8760C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Destroy them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AA4479A5-4F8A-4718-BA96-4FEC044801D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Take them to Egypt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ADD8015-1547-4614-80ED-180B165EF855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ask God to do to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FB87683E-6C24-4EF5-A841-10FE285DAF0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Destroy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0460856B-4AA4-45F5-B995-6C5E2BC368D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347D4F13-5F81-42F8-BADA-4DABBBD26ED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Forget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build="p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FFD52AE6-359C-4B39-9DFC-B3AEDFA710E2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Destroy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521065D7-71F9-4626-9CBC-8C7383EBCB19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4D97586B-B63E-48F2-AC24-86A3217D7C76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Forget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3AD8C90-C11C-4DAD-8BB4-5DCE6F46B4C4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72215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begged God to forgive the Israelites.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AB6DC15-1DB2-4DDC-BFFC-8FB2B5744887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ask God to do to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626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023359"/>
            <a:ext cx="5819948" cy="1763083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to the Golden Calf when he came down the mountain?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Took it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up the mountain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Threw it into the sea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Melted and crushed it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5720135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17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Golden Calf, which you can find in Exodus 32.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922EEAB-F3CB-40DA-83C9-975FE1B5A24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Took it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up the mountain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795901B1-A16E-4C6D-9C03-FB1FB81CE847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Threw it into the sea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3E568450-6A78-4FDC-B5A9-8E9CB14490A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Melted and crushed it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5A2B2CC-F138-4DED-9210-84CF698D1666}"/>
              </a:ext>
            </a:extLst>
          </p:cNvPr>
          <p:cNvSpPr txBox="1">
            <a:spLocks/>
          </p:cNvSpPr>
          <p:nvPr/>
        </p:nvSpPr>
        <p:spPr>
          <a:xfrm>
            <a:off x="514350" y="3973483"/>
            <a:ext cx="5819948" cy="1761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to the Golden Calf when he came down the mountain?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82305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Moses melted the idol and then crushed it into dust.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9025" y="4103060"/>
            <a:ext cx="6031403" cy="1532969"/>
          </a:xfrm>
        </p:spPr>
        <p:txBody>
          <a:bodyPr>
            <a:norm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put the gold dust into water and gave it to the Israelites to do what</a:t>
            </a:r>
            <a:r>
              <a:rPr lang="en-US" sz="2800" b="1" dirty="0">
                <a:latin typeface="Comic Sans MS" panose="030F0702030302020204" pitchFamily="66" charset="0"/>
              </a:rPr>
              <a:t>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Wash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Drink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Throw it away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1D0E1B8-ED81-4AF0-AEEF-ED810171771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Wash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FD4124BE-8DD2-4A92-94C1-111B6D9AD042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Drink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1972FA-967F-4A13-9A98-6AAE4701FF64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Throw it away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D59ED9A-B3DE-4D47-A19B-0ABB24AB499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99370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put the gold dust into water and gave it to the Israelites to do what?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0280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told the Israelites to drink the water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091738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In today’s story what place had the Israelites got to 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Galilee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Mount Sinai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8339B2B0-A81E-4085-9A20-56A58D4E02B7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091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In today’s story what place had the Israelites got to 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69FDFE8D-9C18-4D0A-A60C-72EA61D4E0EB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3AA4F4A9-908E-45B6-93E6-15C689911E7E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Galilee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629D699D-D856-4409-BDE0-2E4D5C48DC6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Mount Sinai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Israelites were camped below Mount Sinai.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had Moses gone?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Up the mountain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Into the 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Back to Egypt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450114C9-5488-4C4F-B53B-EC33D7634A3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Up the mountain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1DD784E-A141-4DA8-A0F5-49C281E59231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Into the 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ECA097D8-C739-495E-AB69-7B4791CED379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Back to 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had Moses gone?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7076442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had gone up the mountain to speak with God.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did the Israelites ask to make them a god?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Joshua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6C246256-6076-499C-A46D-A3DA0E91EAEE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Joshua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9C950B9E-1FFD-40CF-B91B-8F1CA5494006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259639D4-B7BF-4280-879C-E20550A4130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did the Israelites ask  to make them a god?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They asked Moses’ brother Aaron to make the idol.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metal did Aaron use to make the idol?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Silver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Bronze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771</Words>
  <Application>Microsoft Office PowerPoint</Application>
  <PresentationFormat>Widescreen</PresentationFormat>
  <Paragraphs>171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66</cp:revision>
  <dcterms:created xsi:type="dcterms:W3CDTF">2020-08-05T14:43:31Z</dcterms:created>
  <dcterms:modified xsi:type="dcterms:W3CDTF">2020-09-30T10:15:36Z</dcterms:modified>
</cp:coreProperties>
</file>